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7" r:id="rId1"/>
    <p:sldMasterId id="2147483813" r:id="rId2"/>
  </p:sldMasterIdLst>
  <p:notesMasterIdLst>
    <p:notesMasterId r:id="rId28"/>
  </p:notesMasterIdLst>
  <p:handoutMasterIdLst>
    <p:handoutMasterId r:id="rId29"/>
  </p:handoutMasterIdLst>
  <p:sldIdLst>
    <p:sldId id="256" r:id="rId3"/>
    <p:sldId id="300" r:id="rId4"/>
    <p:sldId id="276" r:id="rId5"/>
    <p:sldId id="277" r:id="rId6"/>
    <p:sldId id="292" r:id="rId7"/>
    <p:sldId id="279" r:id="rId8"/>
    <p:sldId id="307" r:id="rId9"/>
    <p:sldId id="278" r:id="rId10"/>
    <p:sldId id="281" r:id="rId11"/>
    <p:sldId id="308" r:id="rId12"/>
    <p:sldId id="287" r:id="rId13"/>
    <p:sldId id="310" r:id="rId14"/>
    <p:sldId id="288" r:id="rId15"/>
    <p:sldId id="312" r:id="rId16"/>
    <p:sldId id="317" r:id="rId17"/>
    <p:sldId id="316" r:id="rId18"/>
    <p:sldId id="297" r:id="rId19"/>
    <p:sldId id="290" r:id="rId20"/>
    <p:sldId id="315" r:id="rId21"/>
    <p:sldId id="313" r:id="rId22"/>
    <p:sldId id="295" r:id="rId23"/>
    <p:sldId id="319" r:id="rId24"/>
    <p:sldId id="294" r:id="rId25"/>
    <p:sldId id="318" r:id="rId26"/>
    <p:sldId id="280" r:id="rId27"/>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3" userDrawn="1">
          <p15:clr>
            <a:srgbClr val="A4A3A4"/>
          </p15:clr>
        </p15:guide>
        <p15:guide id="2" pos="2213"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A5D"/>
    <a:srgbClr val="A02842"/>
    <a:srgbClr val="17365D"/>
    <a:srgbClr val="82251D"/>
    <a:srgbClr val="E1E1E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4266" autoAdjust="0"/>
  </p:normalViewPr>
  <p:slideViewPr>
    <p:cSldViewPr snapToGrid="0" showGuides="1">
      <p:cViewPr varScale="1">
        <p:scale>
          <a:sx n="66" d="100"/>
          <a:sy n="66" d="100"/>
        </p:scale>
        <p:origin x="1915" y="4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82" d="100"/>
          <a:sy n="82" d="100"/>
        </p:scale>
        <p:origin x="3918" y="72"/>
      </p:cViewPr>
      <p:guideLst>
        <p:guide orient="horz" pos="2933"/>
        <p:guide pos="221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43980" cy="467362"/>
          </a:xfrm>
          <a:prstGeom prst="rect">
            <a:avLst/>
          </a:prstGeom>
        </p:spPr>
        <p:txBody>
          <a:bodyPr vert="horz" lIns="91580" tIns="45790" rIns="91580" bIns="45790" rtlCol="0"/>
          <a:lstStyle>
            <a:lvl1pPr algn="l">
              <a:defRPr sz="1200"/>
            </a:lvl1pPr>
          </a:lstStyle>
          <a:p>
            <a:endParaRPr lang="en-US" dirty="0"/>
          </a:p>
        </p:txBody>
      </p:sp>
      <p:sp>
        <p:nvSpPr>
          <p:cNvPr id="3" name="Date Placeholder 2"/>
          <p:cNvSpPr>
            <a:spLocks noGrp="1"/>
          </p:cNvSpPr>
          <p:nvPr>
            <p:ph type="dt" sz="quarter" idx="1"/>
          </p:nvPr>
        </p:nvSpPr>
        <p:spPr>
          <a:xfrm>
            <a:off x="3977531" y="1"/>
            <a:ext cx="3043980" cy="467362"/>
          </a:xfrm>
          <a:prstGeom prst="rect">
            <a:avLst/>
          </a:prstGeom>
        </p:spPr>
        <p:txBody>
          <a:bodyPr vert="horz" lIns="91580" tIns="45790" rIns="91580" bIns="45790" rtlCol="0"/>
          <a:lstStyle>
            <a:lvl1pPr algn="r">
              <a:defRPr sz="1200"/>
            </a:lvl1pPr>
          </a:lstStyle>
          <a:p>
            <a:fld id="{10F6B439-359A-443D-BB7D-32B413AF86A7}" type="datetimeFigureOut">
              <a:rPr lang="en-US" smtClean="0"/>
              <a:t>9/13/2019</a:t>
            </a:fld>
            <a:endParaRPr lang="en-US" dirty="0"/>
          </a:p>
        </p:txBody>
      </p:sp>
      <p:sp>
        <p:nvSpPr>
          <p:cNvPr id="4" name="Footer Placeholder 3"/>
          <p:cNvSpPr>
            <a:spLocks noGrp="1"/>
          </p:cNvSpPr>
          <p:nvPr>
            <p:ph type="ftr" sz="quarter" idx="2"/>
          </p:nvPr>
        </p:nvSpPr>
        <p:spPr>
          <a:xfrm>
            <a:off x="0" y="8841738"/>
            <a:ext cx="3043980" cy="467362"/>
          </a:xfrm>
          <a:prstGeom prst="rect">
            <a:avLst/>
          </a:prstGeom>
        </p:spPr>
        <p:txBody>
          <a:bodyPr vert="horz" lIns="91580" tIns="45790" rIns="91580" bIns="4579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7531" y="8841738"/>
            <a:ext cx="3043980" cy="467362"/>
          </a:xfrm>
          <a:prstGeom prst="rect">
            <a:avLst/>
          </a:prstGeom>
        </p:spPr>
        <p:txBody>
          <a:bodyPr vert="horz" lIns="91580" tIns="45790" rIns="91580" bIns="45790" rtlCol="0" anchor="b"/>
          <a:lstStyle>
            <a:lvl1pPr algn="r">
              <a:defRPr sz="1200"/>
            </a:lvl1pPr>
          </a:lstStyle>
          <a:p>
            <a:fld id="{5B4B5EEB-3DBE-4787-A6AA-091D1B946EEF}" type="slidenum">
              <a:rPr lang="en-US" smtClean="0"/>
              <a:t>‹#›</a:t>
            </a:fld>
            <a:endParaRPr lang="en-US" dirty="0"/>
          </a:p>
        </p:txBody>
      </p:sp>
    </p:spTree>
    <p:extLst>
      <p:ext uri="{BB962C8B-B14F-4D97-AF65-F5344CB8AC3E}">
        <p14:creationId xmlns:p14="http://schemas.microsoft.com/office/powerpoint/2010/main" val="13385757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43980" cy="467362"/>
          </a:xfrm>
          <a:prstGeom prst="rect">
            <a:avLst/>
          </a:prstGeom>
        </p:spPr>
        <p:txBody>
          <a:bodyPr vert="horz" lIns="91580" tIns="45790" rIns="91580" bIns="45790" rtlCol="0"/>
          <a:lstStyle>
            <a:lvl1pPr algn="l">
              <a:defRPr sz="1200"/>
            </a:lvl1pPr>
          </a:lstStyle>
          <a:p>
            <a:endParaRPr lang="en-US" dirty="0"/>
          </a:p>
        </p:txBody>
      </p:sp>
      <p:sp>
        <p:nvSpPr>
          <p:cNvPr id="3" name="Date Placeholder 2"/>
          <p:cNvSpPr>
            <a:spLocks noGrp="1"/>
          </p:cNvSpPr>
          <p:nvPr>
            <p:ph type="dt" idx="1"/>
          </p:nvPr>
        </p:nvSpPr>
        <p:spPr>
          <a:xfrm>
            <a:off x="3977531" y="1"/>
            <a:ext cx="3043980" cy="467362"/>
          </a:xfrm>
          <a:prstGeom prst="rect">
            <a:avLst/>
          </a:prstGeom>
        </p:spPr>
        <p:txBody>
          <a:bodyPr vert="horz" lIns="91580" tIns="45790" rIns="91580" bIns="45790" rtlCol="0"/>
          <a:lstStyle>
            <a:lvl1pPr algn="r">
              <a:defRPr sz="1200"/>
            </a:lvl1pPr>
          </a:lstStyle>
          <a:p>
            <a:fld id="{B931978E-3A12-41CD-AF3D-B9B5F438687A}" type="datetimeFigureOut">
              <a:rPr lang="en-US" smtClean="0"/>
              <a:t>9/13/2019</a:t>
            </a:fld>
            <a:endParaRPr lang="en-US" dirty="0"/>
          </a:p>
        </p:txBody>
      </p:sp>
      <p:sp>
        <p:nvSpPr>
          <p:cNvPr id="4" name="Slide Image Placeholder 3"/>
          <p:cNvSpPr>
            <a:spLocks noGrp="1" noRot="1" noChangeAspect="1"/>
          </p:cNvSpPr>
          <p:nvPr>
            <p:ph type="sldImg" idx="2"/>
          </p:nvPr>
        </p:nvSpPr>
        <p:spPr>
          <a:xfrm>
            <a:off x="1417638" y="1163638"/>
            <a:ext cx="4187825" cy="3140075"/>
          </a:xfrm>
          <a:prstGeom prst="rect">
            <a:avLst/>
          </a:prstGeom>
          <a:noFill/>
          <a:ln w="12700">
            <a:solidFill>
              <a:prstClr val="black"/>
            </a:solidFill>
          </a:ln>
        </p:spPr>
        <p:txBody>
          <a:bodyPr vert="horz" lIns="91580" tIns="45790" rIns="91580" bIns="45790" rtlCol="0" anchor="ctr"/>
          <a:lstStyle/>
          <a:p>
            <a:endParaRPr lang="en-US" dirty="0"/>
          </a:p>
        </p:txBody>
      </p:sp>
      <p:sp>
        <p:nvSpPr>
          <p:cNvPr id="5" name="Notes Placeholder 4"/>
          <p:cNvSpPr>
            <a:spLocks noGrp="1"/>
          </p:cNvSpPr>
          <p:nvPr>
            <p:ph type="body" sz="quarter" idx="3"/>
          </p:nvPr>
        </p:nvSpPr>
        <p:spPr>
          <a:xfrm>
            <a:off x="702947" y="4479687"/>
            <a:ext cx="5617208" cy="3665776"/>
          </a:xfrm>
          <a:prstGeom prst="rect">
            <a:avLst/>
          </a:prstGeom>
        </p:spPr>
        <p:txBody>
          <a:bodyPr vert="horz" lIns="91580" tIns="45790" rIns="91580" bIns="4579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1738"/>
            <a:ext cx="3043980" cy="467362"/>
          </a:xfrm>
          <a:prstGeom prst="rect">
            <a:avLst/>
          </a:prstGeom>
        </p:spPr>
        <p:txBody>
          <a:bodyPr vert="horz" lIns="91580" tIns="45790" rIns="91580" bIns="4579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7531" y="8841738"/>
            <a:ext cx="3043980" cy="467362"/>
          </a:xfrm>
          <a:prstGeom prst="rect">
            <a:avLst/>
          </a:prstGeom>
        </p:spPr>
        <p:txBody>
          <a:bodyPr vert="horz" lIns="91580" tIns="45790" rIns="91580" bIns="45790" rtlCol="0" anchor="b"/>
          <a:lstStyle>
            <a:lvl1pPr algn="r">
              <a:defRPr sz="1200"/>
            </a:lvl1pPr>
          </a:lstStyle>
          <a:p>
            <a:fld id="{D283C552-2281-4081-9A00-BD0D687FEDFE}" type="slidenum">
              <a:rPr lang="en-US" smtClean="0"/>
              <a:t>‹#›</a:t>
            </a:fld>
            <a:endParaRPr lang="en-US" dirty="0"/>
          </a:p>
        </p:txBody>
      </p:sp>
    </p:spTree>
    <p:extLst>
      <p:ext uri="{BB962C8B-B14F-4D97-AF65-F5344CB8AC3E}">
        <p14:creationId xmlns:p14="http://schemas.microsoft.com/office/powerpoint/2010/main" val="3721956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83C552-2281-4081-9A00-BD0D687FEDFE}" type="slidenum">
              <a:rPr lang="en-US" smtClean="0"/>
              <a:t>5</a:t>
            </a:fld>
            <a:endParaRPr lang="en-US" dirty="0"/>
          </a:p>
        </p:txBody>
      </p:sp>
    </p:spTree>
    <p:extLst>
      <p:ext uri="{BB962C8B-B14F-4D97-AF65-F5344CB8AC3E}">
        <p14:creationId xmlns:p14="http://schemas.microsoft.com/office/powerpoint/2010/main" val="38688463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83C552-2281-4081-9A00-BD0D687FEDFE}" type="slidenum">
              <a:rPr lang="en-US" smtClean="0"/>
              <a:t>19</a:t>
            </a:fld>
            <a:endParaRPr lang="en-US" dirty="0"/>
          </a:p>
        </p:txBody>
      </p:sp>
    </p:spTree>
    <p:extLst>
      <p:ext uri="{BB962C8B-B14F-4D97-AF65-F5344CB8AC3E}">
        <p14:creationId xmlns:p14="http://schemas.microsoft.com/office/powerpoint/2010/main" val="32693082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83C552-2281-4081-9A00-BD0D687FEDFE}" type="slidenum">
              <a:rPr lang="en-US" smtClean="0"/>
              <a:t>20</a:t>
            </a:fld>
            <a:endParaRPr lang="en-US" dirty="0"/>
          </a:p>
        </p:txBody>
      </p:sp>
    </p:spTree>
    <p:extLst>
      <p:ext uri="{BB962C8B-B14F-4D97-AF65-F5344CB8AC3E}">
        <p14:creationId xmlns:p14="http://schemas.microsoft.com/office/powerpoint/2010/main" val="12491965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Questions</a:t>
            </a:r>
            <a:r>
              <a:rPr lang="en-US" baseline="0" dirty="0"/>
              <a:t> and comments</a:t>
            </a:r>
          </a:p>
          <a:p>
            <a:endParaRPr lang="en-US" baseline="0" dirty="0"/>
          </a:p>
          <a:p>
            <a:endParaRPr lang="en-US" baseline="0" dirty="0"/>
          </a:p>
          <a:p>
            <a:endParaRPr lang="en-US" dirty="0"/>
          </a:p>
        </p:txBody>
      </p:sp>
      <p:sp>
        <p:nvSpPr>
          <p:cNvPr id="4" name="Slide Number Placeholder 3"/>
          <p:cNvSpPr>
            <a:spLocks noGrp="1"/>
          </p:cNvSpPr>
          <p:nvPr>
            <p:ph type="sldNum" sz="quarter" idx="10"/>
          </p:nvPr>
        </p:nvSpPr>
        <p:spPr/>
        <p:txBody>
          <a:bodyPr/>
          <a:lstStyle/>
          <a:p>
            <a:pPr>
              <a:defRPr/>
            </a:pPr>
            <a:fld id="{14147338-E34C-4D61-98AE-9252BB7BBED8}" type="slidenum">
              <a:rPr lang="en-US" altLang="en-US" smtClean="0"/>
              <a:pPr>
                <a:defRPr/>
              </a:pPr>
              <a:t>25</a:t>
            </a:fld>
            <a:endParaRPr lang="en-US" altLang="en-US" dirty="0"/>
          </a:p>
        </p:txBody>
      </p:sp>
    </p:spTree>
    <p:extLst>
      <p:ext uri="{BB962C8B-B14F-4D97-AF65-F5344CB8AC3E}">
        <p14:creationId xmlns:p14="http://schemas.microsoft.com/office/powerpoint/2010/main" val="3044694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are utility districts represented on this board?  When the Boards were created in 1987 a utility district that applied for state revolving loan funding could elect to be regulated by the WWFB.  That election has never been made, but the board has not been updated to reflect this.  The Governor appoints the members, but 68-221-1008 says he shall consult with certain groups to determine qualified members.  </a:t>
            </a:r>
          </a:p>
          <a:p>
            <a:endParaRPr lang="en-US" dirty="0"/>
          </a:p>
          <a:p>
            <a:r>
              <a:rPr lang="en-US" dirty="0"/>
              <a:t>The Governor consults with: </a:t>
            </a:r>
          </a:p>
          <a:p>
            <a:r>
              <a:rPr lang="en-US" b="1" dirty="0"/>
              <a:t>Tennessee Association of Utility Districts</a:t>
            </a:r>
            <a:r>
              <a:rPr lang="en-US" dirty="0"/>
              <a:t> on three appointments</a:t>
            </a:r>
          </a:p>
          <a:p>
            <a:r>
              <a:rPr lang="en-US" dirty="0"/>
              <a:t>	Both utility district representatives</a:t>
            </a:r>
          </a:p>
          <a:p>
            <a:r>
              <a:rPr lang="en-US" dirty="0"/>
              <a:t>	a municipal representative that is an active employee of a water facility	</a:t>
            </a:r>
          </a:p>
          <a:p>
            <a:r>
              <a:rPr lang="en-US" b="1" dirty="0"/>
              <a:t>Tennessee Municipal League</a:t>
            </a:r>
            <a:r>
              <a:rPr lang="en-US" dirty="0"/>
              <a:t> on one municipal representative</a:t>
            </a:r>
          </a:p>
          <a:p>
            <a:r>
              <a:rPr lang="en-US" b="1" dirty="0"/>
              <a:t>Tennessee Environmental Council </a:t>
            </a:r>
            <a:r>
              <a:rPr lang="en-US" b="0" dirty="0"/>
              <a:t>on the environmental representative</a:t>
            </a:r>
          </a:p>
          <a:p>
            <a:r>
              <a:rPr lang="en-US" b="1" dirty="0"/>
              <a:t>Tennessee Association of Business </a:t>
            </a:r>
            <a:r>
              <a:rPr lang="en-US" b="0" dirty="0"/>
              <a:t>on the manufacturing representative</a:t>
            </a:r>
          </a:p>
          <a:p>
            <a:endParaRPr lang="en-US" dirty="0"/>
          </a:p>
        </p:txBody>
      </p:sp>
      <p:sp>
        <p:nvSpPr>
          <p:cNvPr id="4" name="Slide Number Placeholder 3"/>
          <p:cNvSpPr>
            <a:spLocks noGrp="1"/>
          </p:cNvSpPr>
          <p:nvPr>
            <p:ph type="sldNum" sz="quarter" idx="10"/>
          </p:nvPr>
        </p:nvSpPr>
        <p:spPr/>
        <p:txBody>
          <a:bodyPr/>
          <a:lstStyle/>
          <a:p>
            <a:fld id="{D283C552-2281-4081-9A00-BD0D687FEDFE}" type="slidenum">
              <a:rPr lang="en-US" smtClean="0"/>
              <a:t>9</a:t>
            </a:fld>
            <a:endParaRPr lang="en-US" dirty="0"/>
          </a:p>
        </p:txBody>
      </p:sp>
    </p:spTree>
    <p:extLst>
      <p:ext uri="{BB962C8B-B14F-4D97-AF65-F5344CB8AC3E}">
        <p14:creationId xmlns:p14="http://schemas.microsoft.com/office/powerpoint/2010/main" val="17480899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7624" eaLnBrk="0" hangingPunct="0">
              <a:defRPr sz="2400">
                <a:solidFill>
                  <a:schemeClr val="tx1"/>
                </a:solidFill>
                <a:latin typeface="Times New Roman" pitchFamily="18" charset="0"/>
              </a:defRPr>
            </a:lvl1pPr>
            <a:lvl2pPr marL="746042" indent="-286939" defTabSz="967624" eaLnBrk="0" hangingPunct="0">
              <a:defRPr sz="2400">
                <a:solidFill>
                  <a:schemeClr val="tx1"/>
                </a:solidFill>
                <a:latin typeface="Times New Roman" pitchFamily="18" charset="0"/>
              </a:defRPr>
            </a:lvl2pPr>
            <a:lvl3pPr marL="1147758" indent="-229552" defTabSz="967624" eaLnBrk="0" hangingPunct="0">
              <a:defRPr sz="2400">
                <a:solidFill>
                  <a:schemeClr val="tx1"/>
                </a:solidFill>
                <a:latin typeface="Times New Roman" pitchFamily="18" charset="0"/>
              </a:defRPr>
            </a:lvl3pPr>
            <a:lvl4pPr marL="1606860" indent="-229552" defTabSz="967624" eaLnBrk="0" hangingPunct="0">
              <a:defRPr sz="2400">
                <a:solidFill>
                  <a:schemeClr val="tx1"/>
                </a:solidFill>
                <a:latin typeface="Times New Roman" pitchFamily="18" charset="0"/>
              </a:defRPr>
            </a:lvl4pPr>
            <a:lvl5pPr marL="2065963" indent="-229552" defTabSz="967624" eaLnBrk="0" hangingPunct="0">
              <a:defRPr sz="2400">
                <a:solidFill>
                  <a:schemeClr val="tx1"/>
                </a:solidFill>
                <a:latin typeface="Times New Roman" pitchFamily="18" charset="0"/>
              </a:defRPr>
            </a:lvl5pPr>
            <a:lvl6pPr marL="2525066" indent="-229552" defTabSz="967624" eaLnBrk="0" fontAlgn="base" hangingPunct="0">
              <a:spcBef>
                <a:spcPct val="0"/>
              </a:spcBef>
              <a:spcAft>
                <a:spcPct val="0"/>
              </a:spcAft>
              <a:defRPr sz="2400">
                <a:solidFill>
                  <a:schemeClr val="tx1"/>
                </a:solidFill>
                <a:latin typeface="Times New Roman" pitchFamily="18" charset="0"/>
              </a:defRPr>
            </a:lvl6pPr>
            <a:lvl7pPr marL="2984169" indent="-229552" defTabSz="967624" eaLnBrk="0" fontAlgn="base" hangingPunct="0">
              <a:spcBef>
                <a:spcPct val="0"/>
              </a:spcBef>
              <a:spcAft>
                <a:spcPct val="0"/>
              </a:spcAft>
              <a:defRPr sz="2400">
                <a:solidFill>
                  <a:schemeClr val="tx1"/>
                </a:solidFill>
                <a:latin typeface="Times New Roman" pitchFamily="18" charset="0"/>
              </a:defRPr>
            </a:lvl7pPr>
            <a:lvl8pPr marL="3443272" indent="-229552" defTabSz="967624" eaLnBrk="0" fontAlgn="base" hangingPunct="0">
              <a:spcBef>
                <a:spcPct val="0"/>
              </a:spcBef>
              <a:spcAft>
                <a:spcPct val="0"/>
              </a:spcAft>
              <a:defRPr sz="2400">
                <a:solidFill>
                  <a:schemeClr val="tx1"/>
                </a:solidFill>
                <a:latin typeface="Times New Roman" pitchFamily="18" charset="0"/>
              </a:defRPr>
            </a:lvl8pPr>
            <a:lvl9pPr marL="3902375" indent="-229552" defTabSz="967624" eaLnBrk="0" fontAlgn="base" hangingPunct="0">
              <a:spcBef>
                <a:spcPct val="0"/>
              </a:spcBef>
              <a:spcAft>
                <a:spcPct val="0"/>
              </a:spcAft>
              <a:defRPr sz="2400">
                <a:solidFill>
                  <a:schemeClr val="tx1"/>
                </a:solidFill>
                <a:latin typeface="Times New Roman" pitchFamily="18" charset="0"/>
              </a:defRPr>
            </a:lvl9pPr>
          </a:lstStyle>
          <a:p>
            <a:fld id="{750A375B-E563-4F1E-9800-9580DFA56FE3}" type="slidenum">
              <a:rPr lang="en-US" sz="1300"/>
              <a:pPr/>
              <a:t>11</a:t>
            </a:fld>
            <a:endParaRPr lang="en-US" sz="1300" dirty="0"/>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p>
        </p:txBody>
      </p:sp>
    </p:spTree>
    <p:extLst>
      <p:ext uri="{BB962C8B-B14F-4D97-AF65-F5344CB8AC3E}">
        <p14:creationId xmlns:p14="http://schemas.microsoft.com/office/powerpoint/2010/main" val="27442037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7624" eaLnBrk="0" hangingPunct="0">
              <a:defRPr sz="2400">
                <a:solidFill>
                  <a:schemeClr val="tx1"/>
                </a:solidFill>
                <a:latin typeface="Times New Roman" pitchFamily="18" charset="0"/>
              </a:defRPr>
            </a:lvl1pPr>
            <a:lvl2pPr marL="746042" indent="-286939" defTabSz="967624" eaLnBrk="0" hangingPunct="0">
              <a:defRPr sz="2400">
                <a:solidFill>
                  <a:schemeClr val="tx1"/>
                </a:solidFill>
                <a:latin typeface="Times New Roman" pitchFamily="18" charset="0"/>
              </a:defRPr>
            </a:lvl2pPr>
            <a:lvl3pPr marL="1147758" indent="-229552" defTabSz="967624" eaLnBrk="0" hangingPunct="0">
              <a:defRPr sz="2400">
                <a:solidFill>
                  <a:schemeClr val="tx1"/>
                </a:solidFill>
                <a:latin typeface="Times New Roman" pitchFamily="18" charset="0"/>
              </a:defRPr>
            </a:lvl3pPr>
            <a:lvl4pPr marL="1606860" indent="-229552" defTabSz="967624" eaLnBrk="0" hangingPunct="0">
              <a:defRPr sz="2400">
                <a:solidFill>
                  <a:schemeClr val="tx1"/>
                </a:solidFill>
                <a:latin typeface="Times New Roman" pitchFamily="18" charset="0"/>
              </a:defRPr>
            </a:lvl4pPr>
            <a:lvl5pPr marL="2065963" indent="-229552" defTabSz="967624" eaLnBrk="0" hangingPunct="0">
              <a:defRPr sz="2400">
                <a:solidFill>
                  <a:schemeClr val="tx1"/>
                </a:solidFill>
                <a:latin typeface="Times New Roman" pitchFamily="18" charset="0"/>
              </a:defRPr>
            </a:lvl5pPr>
            <a:lvl6pPr marL="2525066" indent="-229552" defTabSz="967624" eaLnBrk="0" fontAlgn="base" hangingPunct="0">
              <a:spcBef>
                <a:spcPct val="0"/>
              </a:spcBef>
              <a:spcAft>
                <a:spcPct val="0"/>
              </a:spcAft>
              <a:defRPr sz="2400">
                <a:solidFill>
                  <a:schemeClr val="tx1"/>
                </a:solidFill>
                <a:latin typeface="Times New Roman" pitchFamily="18" charset="0"/>
              </a:defRPr>
            </a:lvl6pPr>
            <a:lvl7pPr marL="2984169" indent="-229552" defTabSz="967624" eaLnBrk="0" fontAlgn="base" hangingPunct="0">
              <a:spcBef>
                <a:spcPct val="0"/>
              </a:spcBef>
              <a:spcAft>
                <a:spcPct val="0"/>
              </a:spcAft>
              <a:defRPr sz="2400">
                <a:solidFill>
                  <a:schemeClr val="tx1"/>
                </a:solidFill>
                <a:latin typeface="Times New Roman" pitchFamily="18" charset="0"/>
              </a:defRPr>
            </a:lvl7pPr>
            <a:lvl8pPr marL="3443272" indent="-229552" defTabSz="967624" eaLnBrk="0" fontAlgn="base" hangingPunct="0">
              <a:spcBef>
                <a:spcPct val="0"/>
              </a:spcBef>
              <a:spcAft>
                <a:spcPct val="0"/>
              </a:spcAft>
              <a:defRPr sz="2400">
                <a:solidFill>
                  <a:schemeClr val="tx1"/>
                </a:solidFill>
                <a:latin typeface="Times New Roman" pitchFamily="18" charset="0"/>
              </a:defRPr>
            </a:lvl8pPr>
            <a:lvl9pPr marL="3902375" indent="-229552" defTabSz="967624" eaLnBrk="0" fontAlgn="base" hangingPunct="0">
              <a:spcBef>
                <a:spcPct val="0"/>
              </a:spcBef>
              <a:spcAft>
                <a:spcPct val="0"/>
              </a:spcAft>
              <a:defRPr sz="2400">
                <a:solidFill>
                  <a:schemeClr val="tx1"/>
                </a:solidFill>
                <a:latin typeface="Times New Roman" pitchFamily="18" charset="0"/>
              </a:defRPr>
            </a:lvl9pPr>
          </a:lstStyle>
          <a:p>
            <a:fld id="{750A375B-E563-4F1E-9800-9580DFA56FE3}" type="slidenum">
              <a:rPr lang="en-US" sz="1300"/>
              <a:pPr/>
              <a:t>12</a:t>
            </a:fld>
            <a:endParaRPr lang="en-US" sz="1300" dirty="0"/>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p>
        </p:txBody>
      </p:sp>
    </p:spTree>
    <p:extLst>
      <p:ext uri="{BB962C8B-B14F-4D97-AF65-F5344CB8AC3E}">
        <p14:creationId xmlns:p14="http://schemas.microsoft.com/office/powerpoint/2010/main" val="2390066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83C552-2281-4081-9A00-BD0D687FEDFE}" type="slidenum">
              <a:rPr lang="en-US" smtClean="0"/>
              <a:t>13</a:t>
            </a:fld>
            <a:endParaRPr lang="en-US" dirty="0"/>
          </a:p>
        </p:txBody>
      </p:sp>
    </p:spTree>
    <p:extLst>
      <p:ext uri="{BB962C8B-B14F-4D97-AF65-F5344CB8AC3E}">
        <p14:creationId xmlns:p14="http://schemas.microsoft.com/office/powerpoint/2010/main" val="12114323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983" indent="-174983">
              <a:buFont typeface="Arial" panose="020B0604020202020204" pitchFamily="34" charset="0"/>
              <a:buChar char="•"/>
            </a:pPr>
            <a:r>
              <a:rPr lang="en-US" dirty="0"/>
              <a:t>Formal review is the first level and what most districts are familiar with…response to statutory referrals related to financial distress and water loss; </a:t>
            </a:r>
          </a:p>
          <a:p>
            <a:pPr marL="641602" lvl="1" indent="-174983">
              <a:buFont typeface="Arial" panose="020B0604020202020204" pitchFamily="34" charset="0"/>
              <a:buChar char="•"/>
            </a:pPr>
            <a:r>
              <a:rPr lang="en-US" dirty="0"/>
              <a:t>This is what most of you have seen when you receive a letter from our office that says you are before the Board on a certain date and we will help you put a plan together.  .</a:t>
            </a:r>
          </a:p>
          <a:p>
            <a:pPr marL="466620" lvl="1"/>
            <a:endParaRPr lang="en-US" dirty="0"/>
          </a:p>
          <a:p>
            <a:pPr marL="174983" indent="-174983">
              <a:buFont typeface="Arial" panose="020B0604020202020204" pitchFamily="34" charset="0"/>
              <a:buChar char="•"/>
            </a:pPr>
            <a:r>
              <a:rPr lang="en-US" dirty="0"/>
              <a:t>Board Investigation:  This should not be a scary process, but it allows us to dig deeper and help people</a:t>
            </a:r>
          </a:p>
          <a:p>
            <a:pPr lvl="0"/>
            <a:endParaRPr lang="en-US" dirty="0"/>
          </a:p>
          <a:p>
            <a:pPr marL="174983" indent="-174983">
              <a:buFont typeface="Arial" panose="020B0604020202020204" pitchFamily="34" charset="0"/>
              <a:buChar char="•"/>
            </a:pPr>
            <a:r>
              <a:rPr lang="en-US" dirty="0"/>
              <a:t>Informal Hearing:  Customer complaints or when someone disputes a fee or charge.</a:t>
            </a:r>
          </a:p>
          <a:p>
            <a:pPr lvl="0" algn="l"/>
            <a:endParaRPr lang="en-US" dirty="0"/>
          </a:p>
          <a:p>
            <a:pPr marL="174983" indent="-174983">
              <a:buFont typeface="Arial" panose="020B0604020202020204" pitchFamily="34" charset="0"/>
              <a:buChar char="•"/>
            </a:pPr>
            <a:r>
              <a:rPr lang="en-US" dirty="0"/>
              <a:t>Contested Case:  Administrative law judge helps the board (more formal hearing)—rate petitions and rate protests and if board decides to initiate a case to determine whether a UD commissioner should be ousted</a:t>
            </a:r>
          </a:p>
          <a:p>
            <a:pPr lvl="0"/>
            <a:endParaRPr lang="en-US" dirty="0"/>
          </a:p>
          <a:p>
            <a:pPr marL="174983" indent="-174983">
              <a:buFont typeface="Arial" panose="020B0604020202020204" pitchFamily="34" charset="0"/>
              <a:buChar char="•"/>
            </a:pPr>
            <a:r>
              <a:rPr lang="en-US" dirty="0"/>
              <a:t>Litigation:  last resort.  To enforce board orders, to mandate good faith negotiations for consolidations; to enforce water loss compliance.  This will never happen if a Utility will be proactive in making a plan to fix whatever issue they are having </a:t>
            </a:r>
          </a:p>
          <a:p>
            <a:endParaRPr lang="en-US" dirty="0"/>
          </a:p>
        </p:txBody>
      </p:sp>
      <p:sp>
        <p:nvSpPr>
          <p:cNvPr id="4" name="Slide Number Placeholder 3"/>
          <p:cNvSpPr>
            <a:spLocks noGrp="1"/>
          </p:cNvSpPr>
          <p:nvPr>
            <p:ph type="sldNum" sz="quarter" idx="10"/>
          </p:nvPr>
        </p:nvSpPr>
        <p:spPr/>
        <p:txBody>
          <a:bodyPr/>
          <a:lstStyle/>
          <a:p>
            <a:fld id="{D283C552-2281-4081-9A00-BD0D687FEDFE}" type="slidenum">
              <a:rPr lang="en-US" smtClean="0"/>
              <a:t>15</a:t>
            </a:fld>
            <a:endParaRPr lang="en-US" dirty="0"/>
          </a:p>
        </p:txBody>
      </p:sp>
    </p:spTree>
    <p:extLst>
      <p:ext uri="{BB962C8B-B14F-4D97-AF65-F5344CB8AC3E}">
        <p14:creationId xmlns:p14="http://schemas.microsoft.com/office/powerpoint/2010/main" val="32342073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83C552-2281-4081-9A00-BD0D687FEDFE}" type="slidenum">
              <a:rPr lang="en-US" smtClean="0"/>
              <a:t>16</a:t>
            </a:fld>
            <a:endParaRPr lang="en-US" dirty="0"/>
          </a:p>
        </p:txBody>
      </p:sp>
    </p:spTree>
    <p:extLst>
      <p:ext uri="{BB962C8B-B14F-4D97-AF65-F5344CB8AC3E}">
        <p14:creationId xmlns:p14="http://schemas.microsoft.com/office/powerpoint/2010/main" val="7814456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83C552-2281-4081-9A00-BD0D687FEDFE}" type="slidenum">
              <a:rPr lang="en-US" smtClean="0"/>
              <a:t>17</a:t>
            </a:fld>
            <a:endParaRPr lang="en-US" dirty="0"/>
          </a:p>
        </p:txBody>
      </p:sp>
    </p:spTree>
    <p:extLst>
      <p:ext uri="{BB962C8B-B14F-4D97-AF65-F5344CB8AC3E}">
        <p14:creationId xmlns:p14="http://schemas.microsoft.com/office/powerpoint/2010/main" val="102033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83C552-2281-4081-9A00-BD0D687FEDFE}" type="slidenum">
              <a:rPr lang="en-US" smtClean="0"/>
              <a:t>18</a:t>
            </a:fld>
            <a:endParaRPr lang="en-US" dirty="0"/>
          </a:p>
        </p:txBody>
      </p:sp>
    </p:spTree>
    <p:extLst>
      <p:ext uri="{BB962C8B-B14F-4D97-AF65-F5344CB8AC3E}">
        <p14:creationId xmlns:p14="http://schemas.microsoft.com/office/powerpoint/2010/main" val="8891149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p:spTree>
      <p:nvGrpSpPr>
        <p:cNvPr id="1" name=""/>
        <p:cNvGrpSpPr/>
        <p:nvPr/>
      </p:nvGrpSpPr>
      <p:grpSpPr>
        <a:xfrm>
          <a:off x="0" y="0"/>
          <a:ext cx="0" cy="0"/>
          <a:chOff x="0" y="0"/>
          <a:chExt cx="0" cy="0"/>
        </a:xfrm>
      </p:grpSpPr>
      <p:sp>
        <p:nvSpPr>
          <p:cNvPr id="7" name="Rectangle 6"/>
          <p:cNvSpPr/>
          <p:nvPr/>
        </p:nvSpPr>
        <p:spPr>
          <a:xfrm>
            <a:off x="-1" y="0"/>
            <a:ext cx="9144000" cy="2739571"/>
          </a:xfrm>
          <a:prstGeom prst="rect">
            <a:avLst/>
          </a:prstGeom>
          <a:gradFill flip="none" rotWithShape="1">
            <a:gsLst>
              <a:gs pos="0">
                <a:srgbClr val="A02842">
                  <a:shade val="30000"/>
                  <a:satMod val="115000"/>
                </a:srgbClr>
              </a:gs>
              <a:gs pos="50000">
                <a:srgbClr val="A02842">
                  <a:shade val="67500"/>
                  <a:satMod val="115000"/>
                </a:srgbClr>
              </a:gs>
              <a:gs pos="100000">
                <a:srgbClr val="A02842">
                  <a:shade val="100000"/>
                  <a:satMod val="115000"/>
                </a:srgbClr>
              </a:gs>
            </a:gsLst>
            <a:lin ang="0" scaled="1"/>
            <a:tileRect/>
          </a:gra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2834640"/>
            <a:ext cx="9144000" cy="274320"/>
          </a:xfrm>
          <a:prstGeom prst="rect">
            <a:avLst/>
          </a:prstGeom>
          <a:solidFill>
            <a:srgbClr val="003A5D"/>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457200" y="274320"/>
            <a:ext cx="8229600" cy="2149561"/>
          </a:xfrm>
        </p:spPr>
        <p:txBody>
          <a:bodyPr anchor="b">
            <a:noAutofit/>
          </a:bodyPr>
          <a:lstStyle>
            <a:lvl1pPr>
              <a:defRPr sz="4400" b="0" cap="small" spc="0" baseline="0">
                <a:ln w="13970" cmpd="sng">
                  <a:solidFill>
                    <a:srgbClr val="FFFFFF"/>
                  </a:solidFill>
                  <a:prstDash val="solid"/>
                </a:ln>
                <a:solidFill>
                  <a:srgbClr val="FFFFFF"/>
                </a:solidFill>
                <a:effectLst>
                  <a:outerShdw blurRad="63500" dir="3600000" algn="tl" rotWithShape="0">
                    <a:srgbClr val="000000">
                      <a:alpha val="70000"/>
                    </a:srgbClr>
                  </a:outerShdw>
                </a:effectLst>
                <a:ea typeface="Adobe Fangsong Std R" panose="02020400000000000000"/>
              </a:defRPr>
            </a:lvl1pPr>
          </a:lstStyle>
          <a:p>
            <a:r>
              <a:rPr lang="en-US" dirty="0"/>
              <a:t>Click to Edit Presentation Title</a:t>
            </a:r>
          </a:p>
        </p:txBody>
      </p:sp>
      <p:sp>
        <p:nvSpPr>
          <p:cNvPr id="9" name="Text Placeholder 12"/>
          <p:cNvSpPr>
            <a:spLocks noGrp="1"/>
          </p:cNvSpPr>
          <p:nvPr>
            <p:ph type="body" sz="quarter" idx="10" hasCustomPrompt="1"/>
          </p:nvPr>
        </p:nvSpPr>
        <p:spPr>
          <a:xfrm>
            <a:off x="457200" y="3565405"/>
            <a:ext cx="8229600" cy="548640"/>
          </a:xfrm>
          <a:prstGeom prst="rect">
            <a:avLst/>
          </a:prstGeom>
        </p:spPr>
        <p:txBody>
          <a:bodyPr>
            <a:noAutofit/>
          </a:bodyPr>
          <a:lstStyle>
            <a:lvl1pPr marL="0" indent="0" algn="ctr">
              <a:buNone/>
              <a:defRPr sz="3200" baseline="0">
                <a:solidFill>
                  <a:srgbClr val="003A5D"/>
                </a:solidFill>
                <a:latin typeface="Adobe Caslon Pro Bold" panose="0205070206050A0204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Presentation Subtitle</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35764" y="5036961"/>
            <a:ext cx="2590142" cy="1696674"/>
          </a:xfrm>
          <a:prstGeom prst="rect">
            <a:avLst/>
          </a:prstGeom>
        </p:spPr>
      </p:pic>
      <p:sp>
        <p:nvSpPr>
          <p:cNvPr id="14" name="Text Placeholder 13"/>
          <p:cNvSpPr>
            <a:spLocks noGrp="1"/>
          </p:cNvSpPr>
          <p:nvPr>
            <p:ph type="body" sz="quarter" idx="11" hasCustomPrompt="1"/>
          </p:nvPr>
        </p:nvSpPr>
        <p:spPr>
          <a:xfrm>
            <a:off x="457200" y="4570490"/>
            <a:ext cx="8229600" cy="1900264"/>
          </a:xfrm>
          <a:prstGeom prst="rect">
            <a:avLst/>
          </a:prstGeom>
        </p:spPr>
        <p:txBody>
          <a:bodyPr anchor="t"/>
          <a:lstStyle>
            <a:lvl1pPr marL="0" indent="0" algn="ctr">
              <a:buNone/>
              <a:defRPr baseline="0">
                <a:solidFill>
                  <a:srgbClr val="003A5D"/>
                </a:solidFill>
              </a:defRPr>
            </a:lvl1pPr>
          </a:lstStyle>
          <a:p>
            <a:pPr lvl="0"/>
            <a:r>
              <a:rPr lang="en-US" dirty="0"/>
              <a:t>Click to add presentation date</a:t>
            </a:r>
          </a:p>
        </p:txBody>
      </p:sp>
    </p:spTree>
    <p:extLst>
      <p:ext uri="{BB962C8B-B14F-4D97-AF65-F5344CB8AC3E}">
        <p14:creationId xmlns:p14="http://schemas.microsoft.com/office/powerpoint/2010/main" val="465564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75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0"/>
            <a:ext cx="8229600" cy="1143000"/>
          </a:xfrm>
        </p:spPr>
        <p:txBody>
          <a:bodyPr/>
          <a:lstStyle>
            <a:lvl1pPr>
              <a:defRPr b="1"/>
            </a:lvl1pPr>
          </a:lstStyle>
          <a:p>
            <a:r>
              <a:rPr lang="en-US" dirty="0"/>
              <a:t>Click to Edit Header</a:t>
            </a:r>
          </a:p>
        </p:txBody>
      </p:sp>
      <p:sp>
        <p:nvSpPr>
          <p:cNvPr id="3" name="Text Placeholder 2"/>
          <p:cNvSpPr>
            <a:spLocks noGrp="1"/>
          </p:cNvSpPr>
          <p:nvPr>
            <p:ph type="body" idx="1" hasCustomPrompt="1"/>
          </p:nvPr>
        </p:nvSpPr>
        <p:spPr>
          <a:xfrm>
            <a:off x="457200" y="1463040"/>
            <a:ext cx="4023360" cy="576659"/>
          </a:xfrm>
          <a:prstGeom prst="rect">
            <a:avLst/>
          </a:prstGeom>
        </p:spPr>
        <p:txBody>
          <a:bodyPr anchor="b">
            <a:noAutofit/>
          </a:bodyPr>
          <a:lstStyle>
            <a:lvl1pPr marL="0" indent="0" algn="ctr">
              <a:buNone/>
              <a:defRPr sz="3200" b="1">
                <a:solidFill>
                  <a:srgbClr val="A02842"/>
                </a:solidFill>
                <a:latin typeface="Adobe Caslon Pro Bold"/>
                <a:cs typeface="Times New Roman" panose="02020603050405020304"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Sub-header</a:t>
            </a:r>
          </a:p>
        </p:txBody>
      </p:sp>
      <p:sp>
        <p:nvSpPr>
          <p:cNvPr id="5" name="Text Placeholder 4"/>
          <p:cNvSpPr>
            <a:spLocks noGrp="1"/>
          </p:cNvSpPr>
          <p:nvPr>
            <p:ph type="body" sz="quarter" idx="3" hasCustomPrompt="1"/>
          </p:nvPr>
        </p:nvSpPr>
        <p:spPr>
          <a:xfrm>
            <a:off x="4665396" y="1463040"/>
            <a:ext cx="4023360" cy="576659"/>
          </a:xfrm>
          <a:prstGeom prst="rect">
            <a:avLst/>
          </a:prstGeom>
        </p:spPr>
        <p:txBody>
          <a:bodyPr anchor="b">
            <a:noAutofit/>
          </a:bodyPr>
          <a:lstStyle>
            <a:lvl1pPr marL="0" indent="0" algn="ctr">
              <a:buNone/>
              <a:defRPr sz="3200" b="1">
                <a:solidFill>
                  <a:srgbClr val="A02842"/>
                </a:solidFill>
                <a:latin typeface="Adobe Caslon Pro 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Sub-header</a:t>
            </a:r>
          </a:p>
        </p:txBody>
      </p:sp>
      <p:sp>
        <p:nvSpPr>
          <p:cNvPr id="6" name="Content Placeholder 5"/>
          <p:cNvSpPr>
            <a:spLocks noGrp="1"/>
          </p:cNvSpPr>
          <p:nvPr>
            <p:ph sz="quarter" idx="4" hasCustomPrompt="1"/>
          </p:nvPr>
        </p:nvSpPr>
        <p:spPr>
          <a:xfrm>
            <a:off x="4665396" y="2011680"/>
            <a:ext cx="4023360" cy="4343400"/>
          </a:xfrm>
          <a:prstGeom prst="rect">
            <a:avLst/>
          </a:prstGeom>
        </p:spPr>
        <p:txBody>
          <a:bodyPr/>
          <a:lstStyle>
            <a:lvl1pPr>
              <a:defRPr sz="2400" baseline="0">
                <a:solidFill>
                  <a:srgbClr val="003A5D"/>
                </a:solidFill>
                <a:latin typeface="Century Gothic" panose="020B0502020202020204" pitchFamily="34" charset="0"/>
              </a:defRPr>
            </a:lvl1pPr>
            <a:lvl2pPr>
              <a:defRPr sz="2000">
                <a:latin typeface="Century Gothic" panose="020B0502020202020204" pitchFamily="34" charset="0"/>
              </a:defRPr>
            </a:lvl2pPr>
            <a:lvl3pPr>
              <a:defRPr sz="1800">
                <a:latin typeface="Century Gothic" panose="020B0502020202020204" pitchFamily="34" charset="0"/>
              </a:defRPr>
            </a:lvl3pPr>
            <a:lvl4pPr>
              <a:defRPr sz="1600">
                <a:latin typeface="Century Gothic" panose="020B0502020202020204" pitchFamily="34" charset="0"/>
              </a:defRPr>
            </a:lvl4pPr>
            <a:lvl5pPr>
              <a:defRPr sz="1600">
                <a:latin typeface="Century Gothic" panose="020B0502020202020204" pitchFamily="34" charset="0"/>
              </a:defRPr>
            </a:lvl5pPr>
            <a:lvl6pPr>
              <a:defRPr sz="1600"/>
            </a:lvl6pPr>
            <a:lvl7pPr>
              <a:defRPr sz="1600"/>
            </a:lvl7pPr>
            <a:lvl8pPr>
              <a:defRPr sz="1600"/>
            </a:lvl8pPr>
            <a:lvl9pPr>
              <a:defRPr sz="1600"/>
            </a:lvl9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p:cNvPicPr>
            <a:picLocks noChangeAspect="1"/>
          </p:cNvPicPr>
          <p:nvPr userDrawn="1"/>
        </p:nvPicPr>
        <p:blipFill>
          <a:blip r:embed="rId2"/>
          <a:stretch>
            <a:fillRect/>
          </a:stretch>
        </p:blipFill>
        <p:spPr>
          <a:xfrm>
            <a:off x="6741968" y="4638864"/>
            <a:ext cx="2402032" cy="2219136"/>
          </a:xfrm>
          <a:prstGeom prst="rect">
            <a:avLst/>
          </a:prstGeom>
        </p:spPr>
      </p:pic>
      <p:sp>
        <p:nvSpPr>
          <p:cNvPr id="12" name="Content Placeholder 5"/>
          <p:cNvSpPr>
            <a:spLocks noGrp="1"/>
          </p:cNvSpPr>
          <p:nvPr>
            <p:ph sz="quarter" idx="14" hasCustomPrompt="1"/>
          </p:nvPr>
        </p:nvSpPr>
        <p:spPr>
          <a:xfrm>
            <a:off x="457200" y="2011680"/>
            <a:ext cx="4023360" cy="4343400"/>
          </a:xfrm>
          <a:prstGeom prst="rect">
            <a:avLst/>
          </a:prstGeom>
        </p:spPr>
        <p:txBody>
          <a:bodyPr/>
          <a:lstStyle>
            <a:lvl1pPr>
              <a:defRPr sz="2400" baseline="0">
                <a:solidFill>
                  <a:srgbClr val="003A5D"/>
                </a:solidFill>
                <a:latin typeface="Century Gothic" panose="020B0502020202020204" pitchFamily="34" charset="0"/>
              </a:defRPr>
            </a:lvl1pPr>
            <a:lvl2pPr>
              <a:defRPr sz="2000">
                <a:latin typeface="Century Gothic" panose="020B0502020202020204" pitchFamily="34" charset="0"/>
              </a:defRPr>
            </a:lvl2pPr>
            <a:lvl3pPr>
              <a:defRPr sz="1800">
                <a:latin typeface="Century Gothic" panose="020B0502020202020204" pitchFamily="34" charset="0"/>
              </a:defRPr>
            </a:lvl3pPr>
            <a:lvl4pPr>
              <a:defRPr sz="1600">
                <a:latin typeface="Century Gothic" panose="020B0502020202020204" pitchFamily="34" charset="0"/>
              </a:defRPr>
            </a:lvl4pPr>
            <a:lvl5pPr>
              <a:defRPr sz="1600">
                <a:latin typeface="Century Gothic" panose="020B0502020202020204" pitchFamily="34" charset="0"/>
              </a:defRPr>
            </a:lvl5pPr>
            <a:lvl6pPr>
              <a:defRPr sz="1600"/>
            </a:lvl6pPr>
            <a:lvl7pPr>
              <a:defRPr sz="1600"/>
            </a:lvl7pPr>
            <a:lvl8pPr>
              <a:defRPr sz="1600"/>
            </a:lvl8pPr>
            <a:lvl9pPr>
              <a:defRPr sz="1600"/>
            </a:lvl9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62675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icture">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14400" y="2132672"/>
            <a:ext cx="7315200" cy="4572000"/>
          </a:xfrm>
          <a:prstGeom prst="rect">
            <a:avLst/>
          </a:prstGeom>
          <a:solidFill>
            <a:schemeClr val="bg2">
              <a:lumMod val="60000"/>
              <a:lumOff val="40000"/>
            </a:schemeClr>
          </a:solidFill>
          <a:effectLst>
            <a:outerShdw blurRad="76200" dist="38100" dir="3600000" algn="ctr" rotWithShape="0">
              <a:srgbClr val="000000">
                <a:alpha val="50000"/>
              </a:srgbClr>
            </a:outerShdw>
          </a:effectLst>
        </p:spPr>
        <p:txBody>
          <a:bodyPr>
            <a:normAutofit/>
          </a:bodyPr>
          <a:lstStyle>
            <a:lvl1pPr marL="0" indent="0" algn="ctr">
              <a:buNone/>
              <a:defRPr sz="2400">
                <a:solidFill>
                  <a:srgbClr val="003A5D"/>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 name="Title 1"/>
          <p:cNvSpPr>
            <a:spLocks noGrp="1"/>
          </p:cNvSpPr>
          <p:nvPr>
            <p:ph type="title" hasCustomPrompt="1"/>
          </p:nvPr>
        </p:nvSpPr>
        <p:spPr>
          <a:xfrm>
            <a:off x="457200" y="0"/>
            <a:ext cx="8229600" cy="1143000"/>
          </a:xfrm>
        </p:spPr>
        <p:txBody>
          <a:bodyPr anchor="ctr">
            <a:noAutofit/>
          </a:bodyPr>
          <a:lstStyle>
            <a:lvl1pPr algn="ctr">
              <a:defRPr sz="4400" b="1"/>
            </a:lvl1pPr>
          </a:lstStyle>
          <a:p>
            <a:r>
              <a:rPr lang="en-US" dirty="0"/>
              <a:t>Click to Edit Header</a:t>
            </a:r>
          </a:p>
        </p:txBody>
      </p:sp>
      <p:sp>
        <p:nvSpPr>
          <p:cNvPr id="6" name="Text Placeholder 12"/>
          <p:cNvSpPr>
            <a:spLocks noGrp="1"/>
          </p:cNvSpPr>
          <p:nvPr>
            <p:ph type="body" sz="quarter" idx="10" hasCustomPrompt="1"/>
          </p:nvPr>
        </p:nvSpPr>
        <p:spPr>
          <a:xfrm>
            <a:off x="457200" y="1463040"/>
            <a:ext cx="8229600" cy="548640"/>
          </a:xfrm>
          <a:prstGeom prst="rect">
            <a:avLst/>
          </a:prstGeom>
        </p:spPr>
        <p:txBody>
          <a:bodyPr>
            <a:noAutofit/>
          </a:bodyPr>
          <a:lstStyle>
            <a:lvl1pPr marL="0" indent="0">
              <a:buNone/>
              <a:defRPr sz="3200" baseline="0">
                <a:solidFill>
                  <a:srgbClr val="A02842"/>
                </a:solidFill>
                <a:latin typeface="Adobe Caslon Pro Bold" panose="0205070206050A0204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Sub-header</a:t>
            </a:r>
          </a:p>
        </p:txBody>
      </p:sp>
    </p:spTree>
    <p:extLst>
      <p:ext uri="{BB962C8B-B14F-4D97-AF65-F5344CB8AC3E}">
        <p14:creationId xmlns:p14="http://schemas.microsoft.com/office/powerpoint/2010/main" val="33328723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ull Slide Layout">
    <p:spTree>
      <p:nvGrpSpPr>
        <p:cNvPr id="1" name=""/>
        <p:cNvGrpSpPr/>
        <p:nvPr/>
      </p:nvGrpSpPr>
      <p:grpSpPr>
        <a:xfrm>
          <a:off x="0" y="0"/>
          <a:ext cx="0" cy="0"/>
          <a:chOff x="0" y="0"/>
          <a:chExt cx="0" cy="0"/>
        </a:xfrm>
      </p:grpSpPr>
      <p:sp>
        <p:nvSpPr>
          <p:cNvPr id="6" name="Content Placeholder 5"/>
          <p:cNvSpPr>
            <a:spLocks noGrp="1"/>
          </p:cNvSpPr>
          <p:nvPr>
            <p:ph sz="quarter" idx="10"/>
          </p:nvPr>
        </p:nvSpPr>
        <p:spPr>
          <a:xfrm>
            <a:off x="0" y="0"/>
            <a:ext cx="9144000" cy="6858000"/>
          </a:xfrm>
          <a:prstGeom prst="rect">
            <a:avLst/>
          </a:prstGeom>
        </p:spPr>
        <p:txBody>
          <a:bodyPr/>
          <a:lstStyle>
            <a:lvl1pPr marL="0" indent="0">
              <a:buNone/>
              <a:defRPr/>
            </a:lvl1pPr>
          </a:lstStyle>
          <a:p>
            <a:pPr lvl="0"/>
            <a:endParaRPr lang="en-US" dirty="0"/>
          </a:p>
        </p:txBody>
      </p:sp>
      <p:sp>
        <p:nvSpPr>
          <p:cNvPr id="2" name="Title 1"/>
          <p:cNvSpPr>
            <a:spLocks noGrp="1"/>
          </p:cNvSpPr>
          <p:nvPr>
            <p:ph type="title" hasCustomPrompt="1"/>
          </p:nvPr>
        </p:nvSpPr>
        <p:spPr/>
        <p:txBody>
          <a:bodyPr/>
          <a:lstStyle>
            <a:lvl1pPr>
              <a:defRPr/>
            </a:lvl1pPr>
          </a:lstStyle>
          <a:p>
            <a:r>
              <a:rPr lang="en-US" dirty="0"/>
              <a:t>Click to Edit Header</a:t>
            </a:r>
          </a:p>
        </p:txBody>
      </p:sp>
    </p:spTree>
    <p:extLst>
      <p:ext uri="{BB962C8B-B14F-4D97-AF65-F5344CB8AC3E}">
        <p14:creationId xmlns:p14="http://schemas.microsoft.com/office/powerpoint/2010/main" val="35927724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7200" y="0"/>
            <a:ext cx="8229600" cy="1143000"/>
          </a:xfrm>
          <a:ln>
            <a:solidFill>
              <a:srgbClr val="003A5D"/>
            </a:solidFill>
          </a:ln>
        </p:spPr>
        <p:txBody>
          <a:bodyPr anchor="ctr">
            <a:noAutofit/>
          </a:bodyPr>
          <a:lstStyle>
            <a:lvl1pPr>
              <a:defRPr sz="4400" b="1" cap="small" spc="0" baseline="0">
                <a:ln w="13970" cmpd="sng">
                  <a:solidFill>
                    <a:srgbClr val="17365D"/>
                  </a:solidFill>
                  <a:prstDash val="solid"/>
                </a:ln>
                <a:solidFill>
                  <a:srgbClr val="003A5D"/>
                </a:solidFill>
                <a:effectLst>
                  <a:outerShdw blurRad="63500" dir="3600000" algn="tl" rotWithShape="0">
                    <a:srgbClr val="000000">
                      <a:alpha val="70000"/>
                    </a:srgbClr>
                  </a:outerShdw>
                </a:effectLst>
              </a:defRPr>
            </a:lvl1pPr>
          </a:lstStyle>
          <a:p>
            <a:r>
              <a:rPr lang="en-US" dirty="0"/>
              <a:t>Contact</a:t>
            </a:r>
          </a:p>
        </p:txBody>
      </p:sp>
      <p:sp>
        <p:nvSpPr>
          <p:cNvPr id="11" name="Text Placeholder 12"/>
          <p:cNvSpPr>
            <a:spLocks noGrp="1"/>
          </p:cNvSpPr>
          <p:nvPr>
            <p:ph type="body" sz="quarter" idx="10" hasCustomPrompt="1"/>
          </p:nvPr>
        </p:nvSpPr>
        <p:spPr>
          <a:xfrm>
            <a:off x="457200" y="1463039"/>
            <a:ext cx="8229600" cy="1371600"/>
          </a:xfrm>
          <a:prstGeom prst="rect">
            <a:avLst/>
          </a:prstGeom>
        </p:spPr>
        <p:txBody>
          <a:bodyPr anchor="t">
            <a:noAutofit/>
          </a:bodyPr>
          <a:lstStyle>
            <a:lvl1pPr marL="0" indent="0" algn="ctr">
              <a:spcBef>
                <a:spcPts val="0"/>
              </a:spcBef>
              <a:buNone/>
              <a:defRPr sz="3000" b="1" baseline="0">
                <a:solidFill>
                  <a:srgbClr val="003A5D"/>
                </a:solidFill>
                <a:effectLst>
                  <a:outerShdw blurRad="38100" dist="38100" dir="2700000" algn="tl">
                    <a:srgbClr val="000000">
                      <a:alpha val="43137"/>
                    </a:srgbClr>
                  </a:outerShdw>
                </a:effectLst>
                <a:latin typeface="Adobe Caslon Pro Bold" panose="0205070206050A0204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Your Name</a:t>
            </a:r>
            <a:br>
              <a:rPr lang="en-US" dirty="0"/>
            </a:br>
            <a:r>
              <a:rPr lang="en-US" dirty="0"/>
              <a:t>Your Title</a:t>
            </a:r>
          </a:p>
        </p:txBody>
      </p:sp>
      <p:sp>
        <p:nvSpPr>
          <p:cNvPr id="14" name="Text Placeholder 13"/>
          <p:cNvSpPr>
            <a:spLocks noGrp="1"/>
          </p:cNvSpPr>
          <p:nvPr>
            <p:ph type="body" sz="quarter" idx="13" hasCustomPrompt="1"/>
          </p:nvPr>
        </p:nvSpPr>
        <p:spPr>
          <a:xfrm>
            <a:off x="457200" y="2858183"/>
            <a:ext cx="8229600" cy="1371600"/>
          </a:xfrm>
          <a:prstGeom prst="rect">
            <a:avLst/>
          </a:prstGeom>
        </p:spPr>
        <p:txBody>
          <a:bodyPr/>
          <a:lstStyle>
            <a:lvl1pPr marL="0" marR="0" indent="0" algn="ctr" defTabSz="914400" rtl="0" eaLnBrk="1" fontAlgn="auto" latinLnBrk="0" hangingPunct="1">
              <a:lnSpc>
                <a:spcPct val="100000"/>
              </a:lnSpc>
              <a:spcBef>
                <a:spcPts val="0"/>
              </a:spcBef>
              <a:spcAft>
                <a:spcPts val="0"/>
              </a:spcAft>
              <a:buClr>
                <a:schemeClr val="accent1"/>
              </a:buClr>
              <a:buSzPct val="100000"/>
              <a:buFont typeface="Arial" panose="020B0604020202020204" pitchFamily="34" charset="0"/>
              <a:buNone/>
              <a:tabLst/>
              <a:defRPr sz="3000">
                <a:solidFill>
                  <a:srgbClr val="003A5D"/>
                </a:solidFill>
                <a:effectLst>
                  <a:outerShdw blurRad="38100" dist="38100" dir="2700000" algn="tl">
                    <a:srgbClr val="000000">
                      <a:alpha val="43137"/>
                    </a:srgbClr>
                  </a:outerShdw>
                </a:effectLst>
                <a:latin typeface="Adobe Caslon Pro Bold" panose="0205070206050A020403"/>
              </a:defRPr>
            </a:lvl1pPr>
            <a:lvl2pPr marL="457200" indent="0" algn="ctr">
              <a:buNone/>
              <a:defRPr sz="3000">
                <a:effectLst>
                  <a:outerShdw blurRad="38100" dist="38100" dir="2700000" algn="tl">
                    <a:srgbClr val="000000">
                      <a:alpha val="43137"/>
                    </a:srgbClr>
                  </a:outerShdw>
                </a:effectLst>
                <a:latin typeface="Adobe Caslon Pro Bold" panose="0205070206050A020403"/>
              </a:defRPr>
            </a:lvl2pPr>
            <a:lvl3pPr marL="914400" indent="0" algn="ctr">
              <a:buNone/>
              <a:defRPr sz="3000">
                <a:effectLst>
                  <a:outerShdw blurRad="38100" dist="38100" dir="2700000" algn="tl">
                    <a:srgbClr val="000000">
                      <a:alpha val="43137"/>
                    </a:srgbClr>
                  </a:outerShdw>
                </a:effectLst>
                <a:latin typeface="Adobe Caslon Pro Bold" panose="0205070206050A020403"/>
              </a:defRPr>
            </a:lvl3pPr>
            <a:lvl4pPr marL="1371600" indent="0" algn="ctr">
              <a:buNone/>
              <a:defRPr sz="3000">
                <a:effectLst>
                  <a:outerShdw blurRad="38100" dist="38100" dir="2700000" algn="tl">
                    <a:srgbClr val="000000">
                      <a:alpha val="43137"/>
                    </a:srgbClr>
                  </a:outerShdw>
                </a:effectLst>
                <a:latin typeface="Adobe Caslon Pro Bold" panose="0205070206050A020403"/>
              </a:defRPr>
            </a:lvl4pPr>
            <a:lvl5pPr marL="1828800" indent="0" algn="ctr">
              <a:buNone/>
              <a:defRPr sz="3000">
                <a:effectLst>
                  <a:outerShdw blurRad="38100" dist="38100" dir="2700000" algn="tl">
                    <a:srgbClr val="000000">
                      <a:alpha val="43137"/>
                    </a:srgbClr>
                  </a:outerShdw>
                </a:effectLst>
                <a:latin typeface="Adobe Caslon Pro Bold" panose="0205070206050A020403"/>
              </a:defRPr>
            </a:lvl5pPr>
          </a:lstStyle>
          <a:p>
            <a:pPr marL="0" marR="0" lvl="0" indent="0" algn="ctr" defTabSz="914400" rtl="0" eaLnBrk="1" fontAlgn="auto" latinLnBrk="0" hangingPunct="1">
              <a:lnSpc>
                <a:spcPct val="100000"/>
              </a:lnSpc>
              <a:spcBef>
                <a:spcPct val="20000"/>
              </a:spcBef>
              <a:spcAft>
                <a:spcPts val="0"/>
              </a:spcAft>
              <a:buClr>
                <a:schemeClr val="accent1"/>
              </a:buClr>
              <a:buSzPct val="100000"/>
              <a:buFont typeface="Arial" panose="020B0604020202020204" pitchFamily="34" charset="0"/>
              <a:buNone/>
              <a:tabLst/>
              <a:defRPr/>
            </a:pPr>
            <a:r>
              <a:rPr lang="en-US" dirty="0"/>
              <a:t>Division Address</a:t>
            </a:r>
            <a:br>
              <a:rPr lang="en-US" dirty="0"/>
            </a:br>
            <a:r>
              <a:rPr lang="en-US" dirty="0"/>
              <a:t>Nashville, Tennessee 37243</a:t>
            </a:r>
          </a:p>
        </p:txBody>
      </p:sp>
      <p:sp>
        <p:nvSpPr>
          <p:cNvPr id="16" name="Text Placeholder 15"/>
          <p:cNvSpPr>
            <a:spLocks noGrp="1"/>
          </p:cNvSpPr>
          <p:nvPr>
            <p:ph type="body" sz="quarter" idx="14" hasCustomPrompt="1"/>
          </p:nvPr>
        </p:nvSpPr>
        <p:spPr>
          <a:xfrm>
            <a:off x="457200" y="4253327"/>
            <a:ext cx="8229600" cy="1737360"/>
          </a:xfrm>
          <a:prstGeom prst="rect">
            <a:avLst/>
          </a:prstGeom>
        </p:spPr>
        <p:txBody>
          <a:bodyPr/>
          <a:lstStyle>
            <a:lvl1pPr marL="0" marR="0" indent="0" algn="ctr" defTabSz="914400" rtl="0" eaLnBrk="1" fontAlgn="auto" latinLnBrk="0" hangingPunct="1">
              <a:lnSpc>
                <a:spcPct val="100000"/>
              </a:lnSpc>
              <a:spcBef>
                <a:spcPts val="0"/>
              </a:spcBef>
              <a:spcAft>
                <a:spcPts val="0"/>
              </a:spcAft>
              <a:buClr>
                <a:schemeClr val="accent1"/>
              </a:buClr>
              <a:buSzPct val="100000"/>
              <a:buFont typeface="Arial" panose="020B0604020202020204" pitchFamily="34" charset="0"/>
              <a:buNone/>
              <a:tabLst/>
              <a:defRPr sz="3000">
                <a:solidFill>
                  <a:srgbClr val="003A5D"/>
                </a:solidFill>
                <a:effectLst>
                  <a:outerShdw blurRad="38100" dist="38100" dir="2700000" algn="tl">
                    <a:srgbClr val="000000">
                      <a:alpha val="43137"/>
                    </a:srgbClr>
                  </a:outerShdw>
                </a:effectLst>
                <a:latin typeface="Adobe Caslon Pro Bold" panose="0205070206050A020403"/>
              </a:defRPr>
            </a:lvl1pPr>
            <a:lvl2pPr marL="457200" indent="0" algn="ctr">
              <a:buNone/>
              <a:defRPr sz="3000">
                <a:effectLst>
                  <a:outerShdw blurRad="38100" dist="38100" dir="2700000" algn="tl">
                    <a:srgbClr val="000000">
                      <a:alpha val="43137"/>
                    </a:srgbClr>
                  </a:outerShdw>
                </a:effectLst>
                <a:latin typeface="Adobe Caslon Pro Bold" panose="0205070206050A020403"/>
              </a:defRPr>
            </a:lvl2pPr>
            <a:lvl3pPr marL="914400" indent="0" algn="ctr">
              <a:buNone/>
              <a:defRPr sz="3000">
                <a:effectLst>
                  <a:outerShdw blurRad="38100" dist="38100" dir="2700000" algn="tl">
                    <a:srgbClr val="000000">
                      <a:alpha val="43137"/>
                    </a:srgbClr>
                  </a:outerShdw>
                </a:effectLst>
                <a:latin typeface="Adobe Caslon Pro Bold" panose="0205070206050A020403"/>
              </a:defRPr>
            </a:lvl3pPr>
            <a:lvl4pPr marL="1371600" indent="0" algn="ctr">
              <a:buNone/>
              <a:defRPr sz="3000">
                <a:effectLst>
                  <a:outerShdw blurRad="38100" dist="38100" dir="2700000" algn="tl">
                    <a:srgbClr val="000000">
                      <a:alpha val="43137"/>
                    </a:srgbClr>
                  </a:outerShdw>
                </a:effectLst>
                <a:latin typeface="Adobe Caslon Pro Bold" panose="0205070206050A020403"/>
              </a:defRPr>
            </a:lvl4pPr>
            <a:lvl5pPr marL="1828800" indent="0" algn="ctr">
              <a:buNone/>
              <a:defRPr sz="3000">
                <a:effectLst>
                  <a:outerShdw blurRad="38100" dist="38100" dir="2700000" algn="tl">
                    <a:srgbClr val="000000">
                      <a:alpha val="43137"/>
                    </a:srgbClr>
                  </a:outerShdw>
                </a:effectLst>
                <a:latin typeface="Adobe Caslon Pro Bold" panose="0205070206050A020403"/>
              </a:defRPr>
            </a:lvl5pPr>
          </a:lstStyle>
          <a:p>
            <a:pPr marL="0" marR="0" lvl="0" indent="0" algn="ctr" defTabSz="914400" rtl="0" eaLnBrk="1" fontAlgn="auto" latinLnBrk="0" hangingPunct="1">
              <a:lnSpc>
                <a:spcPct val="100000"/>
              </a:lnSpc>
              <a:spcBef>
                <a:spcPct val="20000"/>
              </a:spcBef>
              <a:spcAft>
                <a:spcPts val="0"/>
              </a:spcAft>
              <a:buClr>
                <a:schemeClr val="accent1"/>
              </a:buClr>
              <a:buSzPct val="100000"/>
              <a:buFont typeface="Arial" panose="020B0604020202020204" pitchFamily="34" charset="0"/>
              <a:buNone/>
              <a:tabLst/>
              <a:defRPr/>
            </a:pPr>
            <a:r>
              <a:rPr lang="en-US" dirty="0"/>
              <a:t>(Your) Phone-Number</a:t>
            </a:r>
            <a:br>
              <a:rPr lang="en-US" dirty="0"/>
            </a:br>
            <a:r>
              <a:rPr lang="en-US" dirty="0"/>
              <a:t>Your.EmailAddress@cot.tn.gov</a:t>
            </a:r>
            <a:br>
              <a:rPr lang="en-US" dirty="0"/>
            </a:br>
            <a:r>
              <a:rPr lang="en-US" dirty="0"/>
              <a:t>www.comptroller.tn.gov</a:t>
            </a:r>
          </a:p>
        </p:txBody>
      </p:sp>
    </p:spTree>
    <p:extLst>
      <p:ext uri="{BB962C8B-B14F-4D97-AF65-F5344CB8AC3E}">
        <p14:creationId xmlns:p14="http://schemas.microsoft.com/office/powerpoint/2010/main" val="537069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0"/>
            <a:ext cx="8229600" cy="1143000"/>
          </a:xfrm>
        </p:spPr>
        <p:txBody>
          <a:bodyPr/>
          <a:lstStyle>
            <a:lvl1pPr>
              <a:defRPr b="0"/>
            </a:lvl1pPr>
          </a:lstStyle>
          <a:p>
            <a:r>
              <a:rPr lang="en-US" dirty="0"/>
              <a:t>Click to Edit Header</a:t>
            </a:r>
          </a:p>
        </p:txBody>
      </p:sp>
      <p:pic>
        <p:nvPicPr>
          <p:cNvPr id="7" name="Picture 6"/>
          <p:cNvPicPr>
            <a:picLocks noChangeAspect="1"/>
          </p:cNvPicPr>
          <p:nvPr userDrawn="1"/>
        </p:nvPicPr>
        <p:blipFill>
          <a:blip r:embed="rId2"/>
          <a:stretch>
            <a:fillRect/>
          </a:stretch>
        </p:blipFill>
        <p:spPr>
          <a:xfrm>
            <a:off x="6741968" y="4638864"/>
            <a:ext cx="2402032" cy="2219136"/>
          </a:xfrm>
          <a:prstGeom prst="rect">
            <a:avLst/>
          </a:prstGeom>
        </p:spPr>
      </p:pic>
      <p:sp>
        <p:nvSpPr>
          <p:cNvPr id="10" name="Text Placeholder 12"/>
          <p:cNvSpPr>
            <a:spLocks noGrp="1"/>
          </p:cNvSpPr>
          <p:nvPr>
            <p:ph type="body" sz="quarter" idx="14" hasCustomPrompt="1"/>
          </p:nvPr>
        </p:nvSpPr>
        <p:spPr>
          <a:xfrm>
            <a:off x="457200" y="1463040"/>
            <a:ext cx="8229600" cy="548640"/>
          </a:xfrm>
          <a:prstGeom prst="rect">
            <a:avLst/>
          </a:prstGeom>
        </p:spPr>
        <p:txBody>
          <a:bodyPr>
            <a:noAutofit/>
          </a:bodyPr>
          <a:lstStyle>
            <a:lvl1pPr marL="0" indent="0" algn="l">
              <a:buNone/>
              <a:defRPr sz="3200" baseline="0">
                <a:solidFill>
                  <a:srgbClr val="A02842"/>
                </a:solidFill>
                <a:latin typeface="Adobe Caslon Pro Bold" panose="0205070206050A0204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Sub-header</a:t>
            </a:r>
          </a:p>
        </p:txBody>
      </p:sp>
      <p:sp>
        <p:nvSpPr>
          <p:cNvPr id="6" name="Content Placeholder 5"/>
          <p:cNvSpPr>
            <a:spLocks noGrp="1"/>
          </p:cNvSpPr>
          <p:nvPr>
            <p:ph sz="quarter" idx="15"/>
          </p:nvPr>
        </p:nvSpPr>
        <p:spPr>
          <a:xfrm>
            <a:off x="457200" y="2049071"/>
            <a:ext cx="8229600" cy="4343400"/>
          </a:xfrm>
          <a:prstGeom prst="rect">
            <a:avLst/>
          </a:prstGeom>
        </p:spPr>
        <p:txBody>
          <a:bodyPr/>
          <a:lstStyle>
            <a:lvl1pPr>
              <a:defRPr>
                <a:solidFill>
                  <a:srgbClr val="003A5D"/>
                </a:solidFill>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0"/>
            <a:ext cx="8229600" cy="1143000"/>
          </a:xfrm>
        </p:spPr>
        <p:txBody>
          <a:bodyPr/>
          <a:lstStyle>
            <a:lvl1pPr>
              <a:defRPr b="0"/>
            </a:lvl1pPr>
          </a:lstStyle>
          <a:p>
            <a:r>
              <a:rPr lang="en-US" dirty="0"/>
              <a:t>Click to Edit Header</a:t>
            </a:r>
          </a:p>
        </p:txBody>
      </p:sp>
      <p:sp>
        <p:nvSpPr>
          <p:cNvPr id="3" name="Text Placeholder 2"/>
          <p:cNvSpPr>
            <a:spLocks noGrp="1"/>
          </p:cNvSpPr>
          <p:nvPr>
            <p:ph type="body" idx="1" hasCustomPrompt="1"/>
          </p:nvPr>
        </p:nvSpPr>
        <p:spPr>
          <a:xfrm>
            <a:off x="457200" y="1463040"/>
            <a:ext cx="4023360" cy="576659"/>
          </a:xfrm>
          <a:prstGeom prst="rect">
            <a:avLst/>
          </a:prstGeom>
        </p:spPr>
        <p:txBody>
          <a:bodyPr anchor="b">
            <a:noAutofit/>
          </a:bodyPr>
          <a:lstStyle>
            <a:lvl1pPr marL="0" indent="0" algn="ctr">
              <a:buNone/>
              <a:defRPr sz="3200" b="1">
                <a:solidFill>
                  <a:srgbClr val="A02842"/>
                </a:solidFill>
                <a:latin typeface="Adobe Caslon Pro Bold"/>
                <a:cs typeface="Times New Roman" panose="02020603050405020304"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Sub-header</a:t>
            </a:r>
          </a:p>
        </p:txBody>
      </p:sp>
      <p:sp>
        <p:nvSpPr>
          <p:cNvPr id="5" name="Text Placeholder 4"/>
          <p:cNvSpPr>
            <a:spLocks noGrp="1"/>
          </p:cNvSpPr>
          <p:nvPr>
            <p:ph type="body" sz="quarter" idx="3" hasCustomPrompt="1"/>
          </p:nvPr>
        </p:nvSpPr>
        <p:spPr>
          <a:xfrm>
            <a:off x="4665396" y="1463040"/>
            <a:ext cx="4023360" cy="576659"/>
          </a:xfrm>
          <a:prstGeom prst="rect">
            <a:avLst/>
          </a:prstGeom>
        </p:spPr>
        <p:txBody>
          <a:bodyPr anchor="b">
            <a:noAutofit/>
          </a:bodyPr>
          <a:lstStyle>
            <a:lvl1pPr marL="0" indent="0" algn="ctr">
              <a:buNone/>
              <a:defRPr sz="3200" b="1">
                <a:solidFill>
                  <a:srgbClr val="A02842"/>
                </a:solidFill>
                <a:latin typeface="Adobe Caslon Pro 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Sub-header</a:t>
            </a:r>
          </a:p>
        </p:txBody>
      </p:sp>
      <p:sp>
        <p:nvSpPr>
          <p:cNvPr id="6" name="Content Placeholder 5"/>
          <p:cNvSpPr>
            <a:spLocks noGrp="1"/>
          </p:cNvSpPr>
          <p:nvPr>
            <p:ph sz="quarter" idx="4" hasCustomPrompt="1"/>
          </p:nvPr>
        </p:nvSpPr>
        <p:spPr>
          <a:xfrm>
            <a:off x="4665396" y="2011680"/>
            <a:ext cx="4023360" cy="4343400"/>
          </a:xfrm>
          <a:prstGeom prst="rect">
            <a:avLst/>
          </a:prstGeom>
        </p:spPr>
        <p:txBody>
          <a:bodyPr/>
          <a:lstStyle>
            <a:lvl1pPr>
              <a:defRPr sz="2400" baseline="0">
                <a:solidFill>
                  <a:srgbClr val="003A5D"/>
                </a:solidFill>
                <a:latin typeface="Century Gothic" panose="020B0502020202020204" pitchFamily="34" charset="0"/>
              </a:defRPr>
            </a:lvl1pPr>
            <a:lvl2pPr>
              <a:defRPr sz="2000">
                <a:latin typeface="Century Gothic" panose="020B0502020202020204" pitchFamily="34" charset="0"/>
              </a:defRPr>
            </a:lvl2pPr>
            <a:lvl3pPr>
              <a:defRPr sz="1800">
                <a:latin typeface="Century Gothic" panose="020B0502020202020204" pitchFamily="34" charset="0"/>
              </a:defRPr>
            </a:lvl3pPr>
            <a:lvl4pPr>
              <a:defRPr sz="1600">
                <a:latin typeface="Century Gothic" panose="020B0502020202020204" pitchFamily="34" charset="0"/>
              </a:defRPr>
            </a:lvl4pPr>
            <a:lvl5pPr>
              <a:defRPr sz="1600">
                <a:latin typeface="Century Gothic" panose="020B0502020202020204" pitchFamily="34" charset="0"/>
              </a:defRPr>
            </a:lvl5pPr>
            <a:lvl6pPr>
              <a:defRPr sz="1600"/>
            </a:lvl6pPr>
            <a:lvl7pPr>
              <a:defRPr sz="1600"/>
            </a:lvl7pPr>
            <a:lvl8pPr>
              <a:defRPr sz="1600"/>
            </a:lvl8pPr>
            <a:lvl9pPr>
              <a:defRPr sz="1600"/>
            </a:lvl9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p:cNvPicPr>
            <a:picLocks noChangeAspect="1"/>
          </p:cNvPicPr>
          <p:nvPr userDrawn="1"/>
        </p:nvPicPr>
        <p:blipFill>
          <a:blip r:embed="rId2"/>
          <a:stretch>
            <a:fillRect/>
          </a:stretch>
        </p:blipFill>
        <p:spPr>
          <a:xfrm>
            <a:off x="6741968" y="4638864"/>
            <a:ext cx="2402032" cy="2219136"/>
          </a:xfrm>
          <a:prstGeom prst="rect">
            <a:avLst/>
          </a:prstGeom>
        </p:spPr>
      </p:pic>
      <p:sp>
        <p:nvSpPr>
          <p:cNvPr id="12" name="Content Placeholder 5"/>
          <p:cNvSpPr>
            <a:spLocks noGrp="1"/>
          </p:cNvSpPr>
          <p:nvPr>
            <p:ph sz="quarter" idx="14" hasCustomPrompt="1"/>
          </p:nvPr>
        </p:nvSpPr>
        <p:spPr>
          <a:xfrm>
            <a:off x="457200" y="2011680"/>
            <a:ext cx="4023360" cy="4343400"/>
          </a:xfrm>
          <a:prstGeom prst="rect">
            <a:avLst/>
          </a:prstGeom>
        </p:spPr>
        <p:txBody>
          <a:bodyPr/>
          <a:lstStyle>
            <a:lvl1pPr>
              <a:defRPr sz="2400" baseline="0">
                <a:solidFill>
                  <a:srgbClr val="003A5D"/>
                </a:solidFill>
                <a:latin typeface="Century Gothic" panose="020B0502020202020204" pitchFamily="34" charset="0"/>
              </a:defRPr>
            </a:lvl1pPr>
            <a:lvl2pPr>
              <a:defRPr sz="2000">
                <a:latin typeface="Century Gothic" panose="020B0502020202020204" pitchFamily="34" charset="0"/>
              </a:defRPr>
            </a:lvl2pPr>
            <a:lvl3pPr>
              <a:defRPr sz="1800">
                <a:latin typeface="Century Gothic" panose="020B0502020202020204" pitchFamily="34" charset="0"/>
              </a:defRPr>
            </a:lvl3pPr>
            <a:lvl4pPr>
              <a:defRPr sz="1600">
                <a:latin typeface="Century Gothic" panose="020B0502020202020204" pitchFamily="34" charset="0"/>
              </a:defRPr>
            </a:lvl4pPr>
            <a:lvl5pPr>
              <a:defRPr sz="1600">
                <a:latin typeface="Century Gothic" panose="020B0502020202020204" pitchFamily="34" charset="0"/>
              </a:defRPr>
            </a:lvl5pPr>
            <a:lvl6pPr>
              <a:defRPr sz="1600"/>
            </a:lvl6pPr>
            <a:lvl7pPr>
              <a:defRPr sz="1600"/>
            </a:lvl7pPr>
            <a:lvl8pPr>
              <a:defRPr sz="1600"/>
            </a:lvl8pPr>
            <a:lvl9pPr>
              <a:defRPr sz="1600"/>
            </a:lvl9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icture">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14400" y="2132672"/>
            <a:ext cx="7315200" cy="4572000"/>
          </a:xfrm>
          <a:prstGeom prst="rect">
            <a:avLst/>
          </a:prstGeom>
          <a:solidFill>
            <a:schemeClr val="bg2">
              <a:lumMod val="60000"/>
              <a:lumOff val="40000"/>
            </a:schemeClr>
          </a:solidFill>
          <a:effectLst>
            <a:outerShdw blurRad="76200" dist="38100" dir="3600000" algn="ctr" rotWithShape="0">
              <a:srgbClr val="000000">
                <a:alpha val="50000"/>
              </a:srgbClr>
            </a:outerShdw>
          </a:effectLst>
        </p:spPr>
        <p:txBody>
          <a:bodyPr>
            <a:normAutofit/>
          </a:bodyPr>
          <a:lstStyle>
            <a:lvl1pPr marL="0" indent="0" algn="ctr">
              <a:buNone/>
              <a:defRPr sz="2400">
                <a:solidFill>
                  <a:srgbClr val="003A5D"/>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 name="Title 1"/>
          <p:cNvSpPr>
            <a:spLocks noGrp="1"/>
          </p:cNvSpPr>
          <p:nvPr>
            <p:ph type="title" hasCustomPrompt="1"/>
          </p:nvPr>
        </p:nvSpPr>
        <p:spPr>
          <a:xfrm>
            <a:off x="457200" y="0"/>
            <a:ext cx="8229600" cy="1143000"/>
          </a:xfrm>
        </p:spPr>
        <p:txBody>
          <a:bodyPr anchor="ctr">
            <a:noAutofit/>
          </a:bodyPr>
          <a:lstStyle>
            <a:lvl1pPr algn="ctr">
              <a:defRPr sz="4400" b="0"/>
            </a:lvl1pPr>
          </a:lstStyle>
          <a:p>
            <a:r>
              <a:rPr lang="en-US" dirty="0"/>
              <a:t>Click to Edit Header</a:t>
            </a:r>
          </a:p>
        </p:txBody>
      </p:sp>
      <p:sp>
        <p:nvSpPr>
          <p:cNvPr id="6" name="Text Placeholder 12"/>
          <p:cNvSpPr>
            <a:spLocks noGrp="1"/>
          </p:cNvSpPr>
          <p:nvPr>
            <p:ph type="body" sz="quarter" idx="10" hasCustomPrompt="1"/>
          </p:nvPr>
        </p:nvSpPr>
        <p:spPr>
          <a:xfrm>
            <a:off x="457200" y="1463040"/>
            <a:ext cx="8229600" cy="548640"/>
          </a:xfrm>
          <a:prstGeom prst="rect">
            <a:avLst/>
          </a:prstGeom>
        </p:spPr>
        <p:txBody>
          <a:bodyPr>
            <a:noAutofit/>
          </a:bodyPr>
          <a:lstStyle>
            <a:lvl1pPr marL="0" indent="0">
              <a:buNone/>
              <a:defRPr sz="3200" baseline="0">
                <a:solidFill>
                  <a:srgbClr val="A02842"/>
                </a:solidFill>
                <a:latin typeface="Adobe Caslon Pro Bold" panose="0205070206050A0204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Sub-header</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7" name="Rectangle 6"/>
          <p:cNvSpPr/>
          <p:nvPr/>
        </p:nvSpPr>
        <p:spPr>
          <a:xfrm>
            <a:off x="-1" y="0"/>
            <a:ext cx="9144000" cy="1143000"/>
          </a:xfrm>
          <a:prstGeom prst="rect">
            <a:avLst/>
          </a:prstGeom>
          <a:gradFill flip="none" rotWithShape="1">
            <a:gsLst>
              <a:gs pos="0">
                <a:srgbClr val="A02842">
                  <a:shade val="30000"/>
                  <a:satMod val="115000"/>
                </a:srgbClr>
              </a:gs>
              <a:gs pos="50000">
                <a:srgbClr val="A02842">
                  <a:shade val="67500"/>
                  <a:satMod val="115000"/>
                </a:srgbClr>
              </a:gs>
              <a:gs pos="100000">
                <a:srgbClr val="A02842">
                  <a:shade val="100000"/>
                  <a:satMod val="115000"/>
                </a:srgbClr>
              </a:gs>
            </a:gsLst>
            <a:lin ang="0" scaled="1"/>
            <a:tileRect/>
          </a:gra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1234440"/>
            <a:ext cx="9144000" cy="137160"/>
          </a:xfrm>
          <a:prstGeom prst="rect">
            <a:avLst/>
          </a:prstGeom>
          <a:solidFill>
            <a:srgbClr val="003A5D"/>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457200" y="0"/>
            <a:ext cx="8229600" cy="1143000"/>
          </a:xfrm>
        </p:spPr>
        <p:txBody>
          <a:bodyPr anchor="ctr">
            <a:noAutofit/>
          </a:bodyPr>
          <a:lstStyle>
            <a:lvl1pPr>
              <a:defRPr sz="4400" b="0" cap="small" spc="0" baseline="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dirty="0"/>
              <a:t>Contact</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35764" y="5036961"/>
            <a:ext cx="2590142" cy="1696674"/>
          </a:xfrm>
          <a:prstGeom prst="rect">
            <a:avLst/>
          </a:prstGeom>
        </p:spPr>
      </p:pic>
      <p:sp>
        <p:nvSpPr>
          <p:cNvPr id="11" name="Text Placeholder 12"/>
          <p:cNvSpPr>
            <a:spLocks noGrp="1"/>
          </p:cNvSpPr>
          <p:nvPr>
            <p:ph type="body" sz="quarter" idx="10" hasCustomPrompt="1"/>
          </p:nvPr>
        </p:nvSpPr>
        <p:spPr>
          <a:xfrm>
            <a:off x="457200" y="1463039"/>
            <a:ext cx="8229600" cy="1371600"/>
          </a:xfrm>
          <a:prstGeom prst="rect">
            <a:avLst/>
          </a:prstGeom>
        </p:spPr>
        <p:txBody>
          <a:bodyPr anchor="t">
            <a:noAutofit/>
          </a:bodyPr>
          <a:lstStyle>
            <a:lvl1pPr marL="0" indent="0" algn="ctr">
              <a:spcBef>
                <a:spcPts val="0"/>
              </a:spcBef>
              <a:buNone/>
              <a:defRPr sz="3000" b="1" baseline="0">
                <a:solidFill>
                  <a:srgbClr val="003A5D"/>
                </a:solidFill>
                <a:effectLst>
                  <a:outerShdw blurRad="38100" dist="38100" dir="2700000" algn="tl">
                    <a:srgbClr val="000000">
                      <a:alpha val="43137"/>
                    </a:srgbClr>
                  </a:outerShdw>
                </a:effectLst>
                <a:latin typeface="Adobe Caslon Pro Bold" panose="0205070206050A0204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Your Name</a:t>
            </a:r>
            <a:br>
              <a:rPr lang="en-US" dirty="0"/>
            </a:br>
            <a:r>
              <a:rPr lang="en-US" dirty="0"/>
              <a:t>Your Title</a:t>
            </a:r>
          </a:p>
        </p:txBody>
      </p:sp>
      <p:sp>
        <p:nvSpPr>
          <p:cNvPr id="14" name="Text Placeholder 13"/>
          <p:cNvSpPr>
            <a:spLocks noGrp="1"/>
          </p:cNvSpPr>
          <p:nvPr>
            <p:ph type="body" sz="quarter" idx="13" hasCustomPrompt="1"/>
          </p:nvPr>
        </p:nvSpPr>
        <p:spPr>
          <a:xfrm>
            <a:off x="457200" y="2858183"/>
            <a:ext cx="8229600" cy="1371600"/>
          </a:xfrm>
          <a:prstGeom prst="rect">
            <a:avLst/>
          </a:prstGeom>
        </p:spPr>
        <p:txBody>
          <a:bodyPr/>
          <a:lstStyle>
            <a:lvl1pPr marL="0" marR="0" indent="0" algn="ctr" defTabSz="914400" rtl="0" eaLnBrk="1" fontAlgn="auto" latinLnBrk="0" hangingPunct="1">
              <a:lnSpc>
                <a:spcPct val="100000"/>
              </a:lnSpc>
              <a:spcBef>
                <a:spcPts val="0"/>
              </a:spcBef>
              <a:spcAft>
                <a:spcPts val="0"/>
              </a:spcAft>
              <a:buClr>
                <a:schemeClr val="accent1"/>
              </a:buClr>
              <a:buSzPct val="100000"/>
              <a:buFont typeface="Arial" panose="020B0604020202020204" pitchFamily="34" charset="0"/>
              <a:buNone/>
              <a:tabLst/>
              <a:defRPr sz="3000">
                <a:solidFill>
                  <a:srgbClr val="003A5D"/>
                </a:solidFill>
                <a:effectLst>
                  <a:outerShdw blurRad="38100" dist="38100" dir="2700000" algn="tl">
                    <a:srgbClr val="000000">
                      <a:alpha val="43137"/>
                    </a:srgbClr>
                  </a:outerShdw>
                </a:effectLst>
                <a:latin typeface="Adobe Caslon Pro Bold" panose="0205070206050A020403"/>
              </a:defRPr>
            </a:lvl1pPr>
            <a:lvl2pPr marL="457200" indent="0" algn="ctr">
              <a:buNone/>
              <a:defRPr sz="3000">
                <a:effectLst>
                  <a:outerShdw blurRad="38100" dist="38100" dir="2700000" algn="tl">
                    <a:srgbClr val="000000">
                      <a:alpha val="43137"/>
                    </a:srgbClr>
                  </a:outerShdw>
                </a:effectLst>
                <a:latin typeface="Adobe Caslon Pro Bold" panose="0205070206050A020403"/>
              </a:defRPr>
            </a:lvl2pPr>
            <a:lvl3pPr marL="914400" indent="0" algn="ctr">
              <a:buNone/>
              <a:defRPr sz="3000">
                <a:effectLst>
                  <a:outerShdw blurRad="38100" dist="38100" dir="2700000" algn="tl">
                    <a:srgbClr val="000000">
                      <a:alpha val="43137"/>
                    </a:srgbClr>
                  </a:outerShdw>
                </a:effectLst>
                <a:latin typeface="Adobe Caslon Pro Bold" panose="0205070206050A020403"/>
              </a:defRPr>
            </a:lvl3pPr>
            <a:lvl4pPr marL="1371600" indent="0" algn="ctr">
              <a:buNone/>
              <a:defRPr sz="3000">
                <a:effectLst>
                  <a:outerShdw blurRad="38100" dist="38100" dir="2700000" algn="tl">
                    <a:srgbClr val="000000">
                      <a:alpha val="43137"/>
                    </a:srgbClr>
                  </a:outerShdw>
                </a:effectLst>
                <a:latin typeface="Adobe Caslon Pro Bold" panose="0205070206050A020403"/>
              </a:defRPr>
            </a:lvl4pPr>
            <a:lvl5pPr marL="1828800" indent="0" algn="ctr">
              <a:buNone/>
              <a:defRPr sz="3000">
                <a:effectLst>
                  <a:outerShdw blurRad="38100" dist="38100" dir="2700000" algn="tl">
                    <a:srgbClr val="000000">
                      <a:alpha val="43137"/>
                    </a:srgbClr>
                  </a:outerShdw>
                </a:effectLst>
                <a:latin typeface="Adobe Caslon Pro Bold" panose="0205070206050A020403"/>
              </a:defRPr>
            </a:lvl5pPr>
          </a:lstStyle>
          <a:p>
            <a:pPr marL="0" marR="0" lvl="0" indent="0" algn="ctr" defTabSz="914400" rtl="0" eaLnBrk="1" fontAlgn="auto" latinLnBrk="0" hangingPunct="1">
              <a:lnSpc>
                <a:spcPct val="100000"/>
              </a:lnSpc>
              <a:spcBef>
                <a:spcPct val="20000"/>
              </a:spcBef>
              <a:spcAft>
                <a:spcPts val="0"/>
              </a:spcAft>
              <a:buClr>
                <a:schemeClr val="accent1"/>
              </a:buClr>
              <a:buSzPct val="100000"/>
              <a:buFont typeface="Arial" panose="020B0604020202020204" pitchFamily="34" charset="0"/>
              <a:buNone/>
              <a:tabLst/>
              <a:defRPr/>
            </a:pPr>
            <a:r>
              <a:rPr lang="en-US" dirty="0"/>
              <a:t>Division Address</a:t>
            </a:r>
            <a:br>
              <a:rPr lang="en-US" dirty="0"/>
            </a:br>
            <a:r>
              <a:rPr lang="en-US" dirty="0"/>
              <a:t>Nashville, Tennessee 37243</a:t>
            </a:r>
          </a:p>
        </p:txBody>
      </p:sp>
      <p:sp>
        <p:nvSpPr>
          <p:cNvPr id="16" name="Text Placeholder 15"/>
          <p:cNvSpPr>
            <a:spLocks noGrp="1"/>
          </p:cNvSpPr>
          <p:nvPr>
            <p:ph type="body" sz="quarter" idx="14" hasCustomPrompt="1"/>
          </p:nvPr>
        </p:nvSpPr>
        <p:spPr>
          <a:xfrm>
            <a:off x="457200" y="4253327"/>
            <a:ext cx="8229600" cy="1737360"/>
          </a:xfrm>
          <a:prstGeom prst="rect">
            <a:avLst/>
          </a:prstGeom>
        </p:spPr>
        <p:txBody>
          <a:bodyPr/>
          <a:lstStyle>
            <a:lvl1pPr marL="0" marR="0" indent="0" algn="ctr" defTabSz="914400" rtl="0" eaLnBrk="1" fontAlgn="auto" latinLnBrk="0" hangingPunct="1">
              <a:lnSpc>
                <a:spcPct val="100000"/>
              </a:lnSpc>
              <a:spcBef>
                <a:spcPts val="0"/>
              </a:spcBef>
              <a:spcAft>
                <a:spcPts val="0"/>
              </a:spcAft>
              <a:buClr>
                <a:schemeClr val="accent1"/>
              </a:buClr>
              <a:buSzPct val="100000"/>
              <a:buFont typeface="Arial" panose="020B0604020202020204" pitchFamily="34" charset="0"/>
              <a:buNone/>
              <a:tabLst/>
              <a:defRPr sz="3000">
                <a:solidFill>
                  <a:srgbClr val="003A5D"/>
                </a:solidFill>
                <a:effectLst>
                  <a:outerShdw blurRad="38100" dist="38100" dir="2700000" algn="tl">
                    <a:srgbClr val="000000">
                      <a:alpha val="43137"/>
                    </a:srgbClr>
                  </a:outerShdw>
                </a:effectLst>
                <a:latin typeface="Adobe Caslon Pro Bold" panose="0205070206050A020403"/>
              </a:defRPr>
            </a:lvl1pPr>
            <a:lvl2pPr marL="457200" indent="0" algn="ctr">
              <a:buNone/>
              <a:defRPr sz="3000">
                <a:effectLst>
                  <a:outerShdw blurRad="38100" dist="38100" dir="2700000" algn="tl">
                    <a:srgbClr val="000000">
                      <a:alpha val="43137"/>
                    </a:srgbClr>
                  </a:outerShdw>
                </a:effectLst>
                <a:latin typeface="Adobe Caslon Pro Bold" panose="0205070206050A020403"/>
              </a:defRPr>
            </a:lvl2pPr>
            <a:lvl3pPr marL="914400" indent="0" algn="ctr">
              <a:buNone/>
              <a:defRPr sz="3000">
                <a:effectLst>
                  <a:outerShdw blurRad="38100" dist="38100" dir="2700000" algn="tl">
                    <a:srgbClr val="000000">
                      <a:alpha val="43137"/>
                    </a:srgbClr>
                  </a:outerShdw>
                </a:effectLst>
                <a:latin typeface="Adobe Caslon Pro Bold" panose="0205070206050A020403"/>
              </a:defRPr>
            </a:lvl3pPr>
            <a:lvl4pPr marL="1371600" indent="0" algn="ctr">
              <a:buNone/>
              <a:defRPr sz="3000">
                <a:effectLst>
                  <a:outerShdw blurRad="38100" dist="38100" dir="2700000" algn="tl">
                    <a:srgbClr val="000000">
                      <a:alpha val="43137"/>
                    </a:srgbClr>
                  </a:outerShdw>
                </a:effectLst>
                <a:latin typeface="Adobe Caslon Pro Bold" panose="0205070206050A020403"/>
              </a:defRPr>
            </a:lvl4pPr>
            <a:lvl5pPr marL="1828800" indent="0" algn="ctr">
              <a:buNone/>
              <a:defRPr sz="3000">
                <a:effectLst>
                  <a:outerShdw blurRad="38100" dist="38100" dir="2700000" algn="tl">
                    <a:srgbClr val="000000">
                      <a:alpha val="43137"/>
                    </a:srgbClr>
                  </a:outerShdw>
                </a:effectLst>
                <a:latin typeface="Adobe Caslon Pro Bold" panose="0205070206050A020403"/>
              </a:defRPr>
            </a:lvl5pPr>
          </a:lstStyle>
          <a:p>
            <a:pPr marL="0" marR="0" lvl="0" indent="0" algn="ctr" defTabSz="914400" rtl="0" eaLnBrk="1" fontAlgn="auto" latinLnBrk="0" hangingPunct="1">
              <a:lnSpc>
                <a:spcPct val="100000"/>
              </a:lnSpc>
              <a:spcBef>
                <a:spcPct val="20000"/>
              </a:spcBef>
              <a:spcAft>
                <a:spcPts val="0"/>
              </a:spcAft>
              <a:buClr>
                <a:schemeClr val="accent1"/>
              </a:buClr>
              <a:buSzPct val="100000"/>
              <a:buFont typeface="Arial" panose="020B0604020202020204" pitchFamily="34" charset="0"/>
              <a:buNone/>
              <a:tabLst/>
              <a:defRPr/>
            </a:pPr>
            <a:r>
              <a:rPr lang="en-US" dirty="0"/>
              <a:t>(Your) Phone-Number</a:t>
            </a:r>
            <a:br>
              <a:rPr lang="en-US" dirty="0"/>
            </a:br>
            <a:r>
              <a:rPr lang="en-US" dirty="0"/>
              <a:t>Your.EmailAddress@cot.tn.gov</a:t>
            </a:r>
            <a:br>
              <a:rPr lang="en-US" dirty="0"/>
            </a:br>
            <a:r>
              <a:rPr lang="en-US" dirty="0"/>
              <a:t>www.comptroller.tn.gov</a:t>
            </a:r>
          </a:p>
        </p:txBody>
      </p:sp>
    </p:spTree>
    <p:extLst>
      <p:ext uri="{BB962C8B-B14F-4D97-AF65-F5344CB8AC3E}">
        <p14:creationId xmlns:p14="http://schemas.microsoft.com/office/powerpoint/2010/main" val="501700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75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8D498076-FC8F-487D-851C-FC46EBDD7833}" type="slidenum">
              <a:rPr lang="en-US" altLang="en-US"/>
              <a:pPr>
                <a:defRPr/>
              </a:pPr>
              <a:t>‹#›</a:t>
            </a:fld>
            <a:endParaRPr lang="en-US" altLang="en-US" dirty="0"/>
          </a:p>
        </p:txBody>
      </p:sp>
    </p:spTree>
    <p:extLst>
      <p:ext uri="{BB962C8B-B14F-4D97-AF65-F5344CB8AC3E}">
        <p14:creationId xmlns:p14="http://schemas.microsoft.com/office/powerpoint/2010/main" val="763578400"/>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9/13/2019</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2665424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7200" y="274320"/>
            <a:ext cx="8229600" cy="2149561"/>
          </a:xfrm>
        </p:spPr>
        <p:txBody>
          <a:bodyPr anchor="b">
            <a:noAutofit/>
          </a:bodyPr>
          <a:lstStyle>
            <a:lvl1pPr>
              <a:defRPr sz="4400" b="1" cap="small" spc="0" baseline="0">
                <a:ln w="13970" cmpd="sng">
                  <a:solidFill>
                    <a:srgbClr val="003A5D"/>
                  </a:solidFill>
                  <a:prstDash val="solid"/>
                </a:ln>
                <a:solidFill>
                  <a:srgbClr val="003A5D"/>
                </a:solidFill>
                <a:effectLst>
                  <a:outerShdw blurRad="63500" dir="3600000" algn="tl" rotWithShape="0">
                    <a:srgbClr val="000000">
                      <a:alpha val="70000"/>
                    </a:srgbClr>
                  </a:outerShdw>
                </a:effectLst>
                <a:ea typeface="Adobe Fangsong Std R" panose="02020400000000000000"/>
              </a:defRPr>
            </a:lvl1pPr>
          </a:lstStyle>
          <a:p>
            <a:r>
              <a:rPr lang="en-US" dirty="0"/>
              <a:t>Click to Edit Presentation Title</a:t>
            </a:r>
          </a:p>
        </p:txBody>
      </p:sp>
      <p:sp>
        <p:nvSpPr>
          <p:cNvPr id="9" name="Text Placeholder 12"/>
          <p:cNvSpPr>
            <a:spLocks noGrp="1"/>
          </p:cNvSpPr>
          <p:nvPr>
            <p:ph type="body" sz="quarter" idx="10" hasCustomPrompt="1"/>
          </p:nvPr>
        </p:nvSpPr>
        <p:spPr>
          <a:xfrm>
            <a:off x="457200" y="3565405"/>
            <a:ext cx="8229600" cy="548640"/>
          </a:xfrm>
          <a:prstGeom prst="rect">
            <a:avLst/>
          </a:prstGeom>
        </p:spPr>
        <p:txBody>
          <a:bodyPr>
            <a:noAutofit/>
          </a:bodyPr>
          <a:lstStyle>
            <a:lvl1pPr marL="0" indent="0" algn="ctr">
              <a:buNone/>
              <a:defRPr sz="3200" baseline="0">
                <a:solidFill>
                  <a:srgbClr val="003A5D"/>
                </a:solidFill>
                <a:latin typeface="Adobe Caslon Pro Bold" panose="0205070206050A0204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Presentation Subtitle</a:t>
            </a:r>
          </a:p>
        </p:txBody>
      </p:sp>
      <p:sp>
        <p:nvSpPr>
          <p:cNvPr id="14" name="Text Placeholder 13"/>
          <p:cNvSpPr>
            <a:spLocks noGrp="1"/>
          </p:cNvSpPr>
          <p:nvPr>
            <p:ph type="body" sz="quarter" idx="11" hasCustomPrompt="1"/>
          </p:nvPr>
        </p:nvSpPr>
        <p:spPr>
          <a:xfrm>
            <a:off x="457200" y="4570490"/>
            <a:ext cx="8229600" cy="1900264"/>
          </a:xfrm>
          <a:prstGeom prst="rect">
            <a:avLst/>
          </a:prstGeom>
        </p:spPr>
        <p:txBody>
          <a:bodyPr anchor="t"/>
          <a:lstStyle>
            <a:lvl1pPr marL="0" indent="0" algn="ctr">
              <a:buNone/>
              <a:defRPr baseline="0">
                <a:solidFill>
                  <a:srgbClr val="003A5D"/>
                </a:solidFill>
              </a:defRPr>
            </a:lvl1pPr>
          </a:lstStyle>
          <a:p>
            <a:pPr lvl="0"/>
            <a:r>
              <a:rPr lang="en-US" dirty="0"/>
              <a:t>Click to add presentation date</a:t>
            </a:r>
          </a:p>
        </p:txBody>
      </p:sp>
    </p:spTree>
    <p:extLst>
      <p:ext uri="{BB962C8B-B14F-4D97-AF65-F5344CB8AC3E}">
        <p14:creationId xmlns:p14="http://schemas.microsoft.com/office/powerpoint/2010/main" val="98860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tandar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0"/>
            <a:ext cx="8229600" cy="1143000"/>
          </a:xfrm>
        </p:spPr>
        <p:txBody>
          <a:bodyPr/>
          <a:lstStyle>
            <a:lvl1pPr>
              <a:defRPr b="1"/>
            </a:lvl1pPr>
          </a:lstStyle>
          <a:p>
            <a:r>
              <a:rPr lang="en-US" dirty="0"/>
              <a:t>Click to Edit Header</a:t>
            </a:r>
          </a:p>
        </p:txBody>
      </p:sp>
      <p:sp>
        <p:nvSpPr>
          <p:cNvPr id="10" name="Text Placeholder 12"/>
          <p:cNvSpPr>
            <a:spLocks noGrp="1"/>
          </p:cNvSpPr>
          <p:nvPr>
            <p:ph type="body" sz="quarter" idx="14" hasCustomPrompt="1"/>
          </p:nvPr>
        </p:nvSpPr>
        <p:spPr>
          <a:xfrm>
            <a:off x="457200" y="1463040"/>
            <a:ext cx="8229600" cy="548640"/>
          </a:xfrm>
          <a:prstGeom prst="rect">
            <a:avLst/>
          </a:prstGeom>
        </p:spPr>
        <p:txBody>
          <a:bodyPr>
            <a:noAutofit/>
          </a:bodyPr>
          <a:lstStyle>
            <a:lvl1pPr marL="0" indent="0" algn="l">
              <a:buNone/>
              <a:defRPr sz="3200" baseline="0">
                <a:solidFill>
                  <a:srgbClr val="A02842"/>
                </a:solidFill>
                <a:latin typeface="Adobe Caslon Pro Bold" panose="0205070206050A0204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Sub-header</a:t>
            </a:r>
          </a:p>
        </p:txBody>
      </p:sp>
      <p:sp>
        <p:nvSpPr>
          <p:cNvPr id="6" name="Content Placeholder 5"/>
          <p:cNvSpPr>
            <a:spLocks noGrp="1"/>
          </p:cNvSpPr>
          <p:nvPr>
            <p:ph sz="quarter" idx="15"/>
          </p:nvPr>
        </p:nvSpPr>
        <p:spPr>
          <a:xfrm>
            <a:off x="457200" y="2049071"/>
            <a:ext cx="8229600" cy="4343400"/>
          </a:xfrm>
          <a:prstGeom prst="rect">
            <a:avLst/>
          </a:prstGeom>
        </p:spPr>
        <p:txBody>
          <a:bodyPr/>
          <a:lstStyle>
            <a:lvl1pPr>
              <a:defRPr>
                <a:solidFill>
                  <a:srgbClr val="003A5D"/>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15901748"/>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10.xml"/><Relationship Id="rId7"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2">
        <a:schemeClr val="bg1"/>
      </p:bgRef>
    </p:bg>
    <p:spTree>
      <p:nvGrpSpPr>
        <p:cNvPr id="1" name=""/>
        <p:cNvGrpSpPr/>
        <p:nvPr/>
      </p:nvGrpSpPr>
      <p:grpSpPr>
        <a:xfrm>
          <a:off x="0" y="0"/>
          <a:ext cx="0" cy="0"/>
          <a:chOff x="0" y="0"/>
          <a:chExt cx="0" cy="0"/>
        </a:xfrm>
      </p:grpSpPr>
      <p:sp>
        <p:nvSpPr>
          <p:cNvPr id="8" name="Rectangle 7"/>
          <p:cNvSpPr/>
          <p:nvPr/>
        </p:nvSpPr>
        <p:spPr>
          <a:xfrm>
            <a:off x="0" y="0"/>
            <a:ext cx="9144000" cy="1143000"/>
          </a:xfrm>
          <a:prstGeom prst="rect">
            <a:avLst/>
          </a:prstGeom>
          <a:gradFill flip="none" rotWithShape="1">
            <a:gsLst>
              <a:gs pos="0">
                <a:srgbClr val="A02842">
                  <a:shade val="30000"/>
                  <a:satMod val="115000"/>
                </a:srgbClr>
              </a:gs>
              <a:gs pos="50000">
                <a:srgbClr val="A02842">
                  <a:shade val="67500"/>
                  <a:satMod val="115000"/>
                </a:srgbClr>
              </a:gs>
              <a:gs pos="100000">
                <a:srgbClr val="A02842">
                  <a:shade val="100000"/>
                  <a:satMod val="115000"/>
                </a:srgbClr>
              </a:gs>
            </a:gsLst>
            <a:lin ang="0" scaled="1"/>
            <a:tileRect/>
          </a:gra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0"/>
            <a:ext cx="8229600" cy="1143000"/>
          </a:xfrm>
          <a:prstGeom prst="rect">
            <a:avLst/>
          </a:prstGeom>
        </p:spPr>
        <p:txBody>
          <a:bodyPr vert="horz" lIns="91440" tIns="45720" rIns="91440" bIns="45720" rtlCol="0" anchor="ctr">
            <a:noAutofit/>
          </a:bodyPr>
          <a:lstStyle/>
          <a:p>
            <a:r>
              <a:rPr lang="en-US" dirty="0"/>
              <a:t>Click to Edit Header</a:t>
            </a:r>
          </a:p>
        </p:txBody>
      </p:sp>
      <p:sp>
        <p:nvSpPr>
          <p:cNvPr id="9" name="Rectangle 8"/>
          <p:cNvSpPr/>
          <p:nvPr/>
        </p:nvSpPr>
        <p:spPr>
          <a:xfrm>
            <a:off x="0" y="1234440"/>
            <a:ext cx="9144000" cy="137160"/>
          </a:xfrm>
          <a:prstGeom prst="rect">
            <a:avLst/>
          </a:prstGeom>
          <a:solidFill>
            <a:srgbClr val="003A5D"/>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810" r:id="rId1"/>
    <p:sldLayoutId id="2147483803" r:id="rId2"/>
    <p:sldLayoutId id="2147483802" r:id="rId3"/>
    <p:sldLayoutId id="2147483806" r:id="rId4"/>
    <p:sldLayoutId id="2147483812" r:id="rId5"/>
    <p:sldLayoutId id="2147483820" r:id="rId6"/>
    <p:sldLayoutId id="2147483821" r:id="rId7"/>
  </p:sldLayoutIdLst>
  <p:txStyles>
    <p:titleStyle>
      <a:lvl1pPr algn="ctr" defTabSz="914400" rtl="0" eaLnBrk="1" latinLnBrk="0" hangingPunct="1">
        <a:spcBef>
          <a:spcPct val="0"/>
        </a:spcBef>
        <a:buNone/>
        <a:defRPr sz="4400" b="0" kern="1200" cap="small" spc="0" baseline="0">
          <a:ln w="13970" cmpd="sng">
            <a:solidFill>
              <a:srgbClr val="FFFFFF"/>
            </a:solidFill>
            <a:prstDash val="solid"/>
          </a:ln>
          <a:solidFill>
            <a:srgbClr val="FFFFFF"/>
          </a:solidFill>
          <a:effectLst>
            <a:outerShdw blurRad="38100" dist="38100" dir="2700000" algn="tl">
              <a:srgbClr val="000000">
                <a:alpha val="43137"/>
              </a:srgbClr>
            </a:outerShdw>
          </a:effectLst>
          <a:latin typeface="Adobe Caslon Pro Bold"/>
          <a:ea typeface="Adobe Fangsong Std R" panose="02020400000000000000" pitchFamily="18" charset="-128"/>
          <a:cs typeface="+mj-cs"/>
        </a:defRPr>
      </a:lvl1pPr>
    </p:titleStyle>
    <p:bodyStyle>
      <a:lvl1pPr marL="342900" indent="-342900" algn="l" defTabSz="914400" rtl="0" eaLnBrk="1" latinLnBrk="0" hangingPunct="1">
        <a:spcBef>
          <a:spcPct val="20000"/>
        </a:spcBef>
        <a:buClr>
          <a:schemeClr val="accent1"/>
        </a:buClr>
        <a:buSzPct val="100000"/>
        <a:buFontTx/>
        <a:buBlip>
          <a:blip r:embed="rId9"/>
        </a:buBlip>
        <a:defRPr sz="2400" b="1" kern="1200" baseline="0">
          <a:solidFill>
            <a:srgbClr val="17365D"/>
          </a:solidFill>
          <a:latin typeface="Century Gothic" panose="020B0502020202020204" pitchFamily="34" charset="0"/>
          <a:ea typeface="+mn-ea"/>
          <a:cs typeface="+mn-cs"/>
        </a:defRPr>
      </a:lvl1pPr>
      <a:lvl2pPr marL="742950" indent="-285750" algn="l" defTabSz="914400" rtl="0" eaLnBrk="1" latinLnBrk="0" hangingPunct="1">
        <a:spcBef>
          <a:spcPct val="20000"/>
        </a:spcBef>
        <a:buClr>
          <a:schemeClr val="tx1"/>
        </a:buClr>
        <a:buSzPct val="100000"/>
        <a:buFont typeface="Wingdings" panose="05000000000000000000" pitchFamily="2" charset="2"/>
        <a:buChar char="Ø"/>
        <a:defRPr sz="2000" b="1" kern="1200">
          <a:solidFill>
            <a:schemeClr val="tx1"/>
          </a:solidFill>
          <a:latin typeface="Century Gothic" panose="020B0502020202020204" pitchFamily="34" charset="0"/>
          <a:ea typeface="+mn-ea"/>
          <a:cs typeface="+mn-cs"/>
        </a:defRPr>
      </a:lvl2pPr>
      <a:lvl3pPr marL="1200150" indent="-285750" algn="l" defTabSz="914400" rtl="0" eaLnBrk="1" latinLnBrk="0" hangingPunct="1">
        <a:spcBef>
          <a:spcPct val="20000"/>
        </a:spcBef>
        <a:buClr>
          <a:schemeClr val="accent3"/>
        </a:buClr>
        <a:buFont typeface="Arial" panose="020B0604020202020204" pitchFamily="34" charset="0"/>
        <a:buChar char="•"/>
        <a:defRPr sz="1800" b="1" kern="1200">
          <a:solidFill>
            <a:schemeClr val="tx1"/>
          </a:solidFill>
          <a:latin typeface="Century Gothic" panose="020B0502020202020204" pitchFamily="34" charset="0"/>
          <a:ea typeface="+mn-ea"/>
          <a:cs typeface="+mn-cs"/>
        </a:defRPr>
      </a:lvl3pPr>
      <a:lvl4pPr marL="1657350" indent="-285750" algn="l" defTabSz="914400" rtl="0" eaLnBrk="1" latinLnBrk="0" hangingPunct="1">
        <a:spcBef>
          <a:spcPct val="20000"/>
        </a:spcBef>
        <a:buClr>
          <a:schemeClr val="tx1"/>
        </a:buClr>
        <a:buFont typeface="Arial" panose="020B0604020202020204" pitchFamily="34" charset="0"/>
        <a:buChar char="•"/>
        <a:defRPr sz="1600" b="1" kern="1200">
          <a:solidFill>
            <a:schemeClr val="tx1"/>
          </a:solidFill>
          <a:latin typeface="Century Gothic" panose="020B0502020202020204" pitchFamily="34" charset="0"/>
          <a:ea typeface="+mn-ea"/>
          <a:cs typeface="+mn-cs"/>
        </a:defRPr>
      </a:lvl4pPr>
      <a:lvl5pPr marL="2114550" indent="-285750" algn="l" defTabSz="914400" rtl="0" eaLnBrk="1" latinLnBrk="0" hangingPunct="1">
        <a:spcBef>
          <a:spcPct val="20000"/>
        </a:spcBef>
        <a:buClr>
          <a:schemeClr val="tx1"/>
        </a:buClr>
        <a:buFont typeface="Arial" panose="020B0604020202020204" pitchFamily="34" charset="0"/>
        <a:buChar char="•"/>
        <a:defRPr sz="1400" b="1" kern="1200" baseline="0">
          <a:solidFill>
            <a:schemeClr val="tx1"/>
          </a:solidFill>
          <a:latin typeface="Century Gothic" panose="020B0502020202020204" pitchFamily="34" charset="0"/>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143000"/>
          </a:xfrm>
          <a:prstGeom prst="rect">
            <a:avLst/>
          </a:prstGeom>
        </p:spPr>
        <p:txBody>
          <a:bodyPr vert="horz" lIns="91440" tIns="45720" rIns="91440" bIns="45720" rtlCol="0" anchor="ctr">
            <a:noAutofit/>
          </a:bodyPr>
          <a:lstStyle/>
          <a:p>
            <a:r>
              <a:rPr lang="en-US" dirty="0"/>
              <a:t>Click to Edit Header</a:t>
            </a:r>
          </a:p>
        </p:txBody>
      </p:sp>
    </p:spTree>
    <p:extLst>
      <p:ext uri="{BB962C8B-B14F-4D97-AF65-F5344CB8AC3E}">
        <p14:creationId xmlns:p14="http://schemas.microsoft.com/office/powerpoint/2010/main" val="4128262104"/>
      </p:ext>
    </p:extLst>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9" r:id="rId5"/>
    <p:sldLayoutId id="2147483818" r:id="rId6"/>
  </p:sldLayoutIdLst>
  <p:txStyles>
    <p:titleStyle>
      <a:lvl1pPr algn="ctr" defTabSz="914400" rtl="0" eaLnBrk="1" latinLnBrk="0" hangingPunct="1">
        <a:spcBef>
          <a:spcPct val="0"/>
        </a:spcBef>
        <a:buNone/>
        <a:defRPr sz="4400" b="1" kern="1200" cap="small" spc="0" baseline="0">
          <a:ln w="13970" cmpd="sng">
            <a:solidFill>
              <a:srgbClr val="003A5D"/>
            </a:solidFill>
            <a:prstDash val="solid"/>
          </a:ln>
          <a:solidFill>
            <a:srgbClr val="003A5D"/>
          </a:solidFill>
          <a:effectLst>
            <a:outerShdw blurRad="38100" dist="38100" dir="2700000" algn="tl">
              <a:srgbClr val="000000">
                <a:alpha val="43137"/>
              </a:srgbClr>
            </a:outerShdw>
          </a:effectLst>
          <a:latin typeface="Adobe Caslon Pro Bold"/>
          <a:ea typeface="Adobe Fangsong Std R" panose="02020400000000000000" pitchFamily="18" charset="-128"/>
          <a:cs typeface="+mj-cs"/>
        </a:defRPr>
      </a:lvl1pPr>
    </p:titleStyle>
    <p:bodyStyle>
      <a:lvl1pPr marL="342900" indent="-342900" algn="l" defTabSz="914400" rtl="0" eaLnBrk="1" latinLnBrk="0" hangingPunct="1">
        <a:spcBef>
          <a:spcPct val="20000"/>
        </a:spcBef>
        <a:buClr>
          <a:schemeClr val="accent1"/>
        </a:buClr>
        <a:buSzPct val="100000"/>
        <a:buFontTx/>
        <a:buBlip>
          <a:blip r:embed="rId8"/>
        </a:buBlip>
        <a:defRPr sz="2400" b="1" kern="1200" baseline="0">
          <a:solidFill>
            <a:srgbClr val="17365D"/>
          </a:solidFill>
          <a:latin typeface="Century Gothic" panose="020B0502020202020204" pitchFamily="34" charset="0"/>
          <a:ea typeface="+mn-ea"/>
          <a:cs typeface="+mn-cs"/>
        </a:defRPr>
      </a:lvl1pPr>
      <a:lvl2pPr marL="742950" indent="-285750" algn="l" defTabSz="914400" rtl="0" eaLnBrk="1" latinLnBrk="0" hangingPunct="1">
        <a:spcBef>
          <a:spcPct val="20000"/>
        </a:spcBef>
        <a:buClr>
          <a:schemeClr val="tx1"/>
        </a:buClr>
        <a:buSzPct val="100000"/>
        <a:buFont typeface="Wingdings" panose="05000000000000000000" pitchFamily="2" charset="2"/>
        <a:buChar char="Ø"/>
        <a:defRPr sz="2000" b="1" kern="1200">
          <a:solidFill>
            <a:schemeClr val="tx1"/>
          </a:solidFill>
          <a:latin typeface="Century Gothic" panose="020B0502020202020204" pitchFamily="34" charset="0"/>
          <a:ea typeface="+mn-ea"/>
          <a:cs typeface="+mn-cs"/>
        </a:defRPr>
      </a:lvl2pPr>
      <a:lvl3pPr marL="1200150" indent="-285750" algn="l" defTabSz="914400" rtl="0" eaLnBrk="1" latinLnBrk="0" hangingPunct="1">
        <a:spcBef>
          <a:spcPct val="20000"/>
        </a:spcBef>
        <a:buClr>
          <a:schemeClr val="accent3"/>
        </a:buClr>
        <a:buFont typeface="Arial" panose="020B0604020202020204" pitchFamily="34" charset="0"/>
        <a:buChar char="•"/>
        <a:defRPr sz="1800" b="1" kern="1200">
          <a:solidFill>
            <a:schemeClr val="tx1"/>
          </a:solidFill>
          <a:latin typeface="Century Gothic" panose="020B0502020202020204" pitchFamily="34" charset="0"/>
          <a:ea typeface="+mn-ea"/>
          <a:cs typeface="+mn-cs"/>
        </a:defRPr>
      </a:lvl3pPr>
      <a:lvl4pPr marL="1657350" indent="-285750" algn="l" defTabSz="914400" rtl="0" eaLnBrk="1" latinLnBrk="0" hangingPunct="1">
        <a:spcBef>
          <a:spcPct val="20000"/>
        </a:spcBef>
        <a:buClr>
          <a:schemeClr val="tx1"/>
        </a:buClr>
        <a:buFont typeface="Arial" panose="020B0604020202020204" pitchFamily="34" charset="0"/>
        <a:buChar char="•"/>
        <a:defRPr sz="1600" b="1" kern="1200">
          <a:solidFill>
            <a:schemeClr val="tx1"/>
          </a:solidFill>
          <a:latin typeface="Century Gothic" panose="020B0502020202020204" pitchFamily="34" charset="0"/>
          <a:ea typeface="+mn-ea"/>
          <a:cs typeface="+mn-cs"/>
        </a:defRPr>
      </a:lvl4pPr>
      <a:lvl5pPr marL="2114550" indent="-285750" algn="l" defTabSz="914400" rtl="0" eaLnBrk="1" latinLnBrk="0" hangingPunct="1">
        <a:spcBef>
          <a:spcPct val="20000"/>
        </a:spcBef>
        <a:buClr>
          <a:schemeClr val="tx1"/>
        </a:buClr>
        <a:buFont typeface="Arial" panose="020B0604020202020204" pitchFamily="34" charset="0"/>
        <a:buChar char="•"/>
        <a:defRPr sz="1400" b="1" kern="1200" baseline="0">
          <a:solidFill>
            <a:schemeClr val="tx1"/>
          </a:solidFill>
          <a:latin typeface="Century Gothic" panose="020B0502020202020204" pitchFamily="34" charset="0"/>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288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dirty="0"/>
              <a:t>Addressing Failing Systems in Tennessee</a:t>
            </a:r>
          </a:p>
        </p:txBody>
      </p:sp>
      <p:sp>
        <p:nvSpPr>
          <p:cNvPr id="3" name="Text Placeholder 2"/>
          <p:cNvSpPr>
            <a:spLocks noGrp="1"/>
          </p:cNvSpPr>
          <p:nvPr>
            <p:ph type="body" sz="quarter" idx="10"/>
          </p:nvPr>
        </p:nvSpPr>
        <p:spPr>
          <a:xfrm>
            <a:off x="457200" y="3387007"/>
            <a:ext cx="8229600" cy="548640"/>
          </a:xfrm>
        </p:spPr>
        <p:txBody>
          <a:bodyPr/>
          <a:lstStyle/>
          <a:p>
            <a:r>
              <a:rPr lang="en-US" dirty="0"/>
              <a:t>Public Water and Wastewater System Infrastructure Task Force</a:t>
            </a:r>
          </a:p>
        </p:txBody>
      </p:sp>
      <p:sp>
        <p:nvSpPr>
          <p:cNvPr id="4" name="Text Placeholder 3"/>
          <p:cNvSpPr>
            <a:spLocks noGrp="1"/>
          </p:cNvSpPr>
          <p:nvPr>
            <p:ph type="body" sz="quarter" idx="11"/>
          </p:nvPr>
        </p:nvSpPr>
        <p:spPr>
          <a:xfrm>
            <a:off x="457200" y="4389120"/>
            <a:ext cx="8229600" cy="2248348"/>
          </a:xfrm>
        </p:spPr>
        <p:txBody>
          <a:bodyPr/>
          <a:lstStyle/>
          <a:p>
            <a:pPr algn="l"/>
            <a:r>
              <a:rPr lang="en-US" sz="1600" dirty="0">
                <a:latin typeface="Tahoma" panose="020B0604030504040204" pitchFamily="34" charset="0"/>
                <a:ea typeface="Tahoma" panose="020B0604030504040204" pitchFamily="34" charset="0"/>
                <a:cs typeface="Tahoma" panose="020B0604030504040204" pitchFamily="34" charset="0"/>
              </a:rPr>
              <a:t>John Greer</a:t>
            </a:r>
          </a:p>
          <a:p>
            <a:pPr algn="l"/>
            <a:r>
              <a:rPr lang="en-US" sz="1600" dirty="0">
                <a:latin typeface="Tahoma" panose="020B0604030504040204" pitchFamily="34" charset="0"/>
                <a:ea typeface="Tahoma" panose="020B0604030504040204" pitchFamily="34" charset="0"/>
                <a:cs typeface="Tahoma" panose="020B0604030504040204" pitchFamily="34" charset="0"/>
              </a:rPr>
              <a:t>Technical Secretary to the WWFB and UMRB</a:t>
            </a:r>
          </a:p>
          <a:p>
            <a:pPr algn="l"/>
            <a:r>
              <a:rPr lang="en-US" sz="1600" dirty="0">
                <a:latin typeface="Tahoma" panose="020B0604030504040204" pitchFamily="34" charset="0"/>
                <a:ea typeface="Tahoma" panose="020B0604030504040204" pitchFamily="34" charset="0"/>
                <a:cs typeface="Tahoma" panose="020B0604030504040204" pitchFamily="34" charset="0"/>
              </a:rPr>
              <a:t>Utilities Specialist </a:t>
            </a:r>
          </a:p>
          <a:p>
            <a:pPr algn="l"/>
            <a:endParaRPr lang="en-US" sz="1600" dirty="0">
              <a:latin typeface="Tahoma" panose="020B0604030504040204" pitchFamily="34" charset="0"/>
              <a:ea typeface="Tahoma" panose="020B0604030504040204" pitchFamily="34" charset="0"/>
              <a:cs typeface="Tahoma" panose="020B0604030504040204" pitchFamily="34" charset="0"/>
            </a:endParaRPr>
          </a:p>
          <a:p>
            <a:pPr algn="l"/>
            <a:endParaRPr lang="en-US" sz="1600" dirty="0">
              <a:latin typeface="Tahoma" panose="020B0604030504040204" pitchFamily="34" charset="0"/>
              <a:ea typeface="Tahoma" panose="020B0604030504040204" pitchFamily="34" charset="0"/>
              <a:cs typeface="Tahoma" panose="020B0604030504040204" pitchFamily="34" charset="0"/>
            </a:endParaRPr>
          </a:p>
          <a:p>
            <a:pPr algn="l"/>
            <a:endParaRPr lang="en-US" sz="1600" dirty="0">
              <a:latin typeface="Tahoma" panose="020B0604030504040204" pitchFamily="34" charset="0"/>
              <a:ea typeface="Tahoma" panose="020B0604030504040204" pitchFamily="34" charset="0"/>
              <a:cs typeface="Tahoma" panose="020B0604030504040204" pitchFamily="34" charset="0"/>
            </a:endParaRPr>
          </a:p>
          <a:p>
            <a:pPr algn="l"/>
            <a:endParaRPr lang="en-US" sz="1600" b="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80906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D570AD-BD1B-4F56-8EBD-D1C238A34AE5}"/>
              </a:ext>
            </a:extLst>
          </p:cNvPr>
          <p:cNvSpPr>
            <a:spLocks noGrp="1"/>
          </p:cNvSpPr>
          <p:nvPr>
            <p:ph type="title"/>
          </p:nvPr>
        </p:nvSpPr>
        <p:spPr/>
        <p:txBody>
          <a:bodyPr/>
          <a:lstStyle/>
          <a:p>
            <a:r>
              <a:rPr lang="en-US" dirty="0"/>
              <a:t>UMRB</a:t>
            </a:r>
          </a:p>
        </p:txBody>
      </p:sp>
      <p:sp>
        <p:nvSpPr>
          <p:cNvPr id="3" name="Text Placeholder 2">
            <a:extLst>
              <a:ext uri="{FF2B5EF4-FFF2-40B4-BE49-F238E27FC236}">
                <a16:creationId xmlns:a16="http://schemas.microsoft.com/office/drawing/2014/main" xmlns="" id="{2145DAF6-61D2-4A06-B5C5-2E6186669717}"/>
              </a:ext>
            </a:extLst>
          </p:cNvPr>
          <p:cNvSpPr>
            <a:spLocks noGrp="1"/>
          </p:cNvSpPr>
          <p:nvPr>
            <p:ph type="body" sz="quarter" idx="14"/>
          </p:nvPr>
        </p:nvSpPr>
        <p:spPr/>
        <p:txBody>
          <a:bodyPr/>
          <a:lstStyle/>
          <a:p>
            <a:r>
              <a:rPr lang="en-US" dirty="0"/>
              <a:t>Utility Management Review Board </a:t>
            </a:r>
            <a:endParaRPr lang="en-US" altLang="en-US" dirty="0"/>
          </a:p>
          <a:p>
            <a:endParaRPr lang="en-US" dirty="0"/>
          </a:p>
        </p:txBody>
      </p:sp>
      <p:sp>
        <p:nvSpPr>
          <p:cNvPr id="4" name="Content Placeholder 3">
            <a:extLst>
              <a:ext uri="{FF2B5EF4-FFF2-40B4-BE49-F238E27FC236}">
                <a16:creationId xmlns:a16="http://schemas.microsoft.com/office/drawing/2014/main" xmlns="" id="{8EA4FBC3-8B7A-4D30-B72E-9C64A88D8C62}"/>
              </a:ext>
            </a:extLst>
          </p:cNvPr>
          <p:cNvSpPr>
            <a:spLocks noGrp="1"/>
          </p:cNvSpPr>
          <p:nvPr>
            <p:ph sz="quarter" idx="15"/>
          </p:nvPr>
        </p:nvSpPr>
        <p:spPr/>
        <p:txBody>
          <a:bodyPr/>
          <a:lstStyle/>
          <a:p>
            <a:endParaRPr lang="en-US" altLang="en-US" dirty="0"/>
          </a:p>
          <a:p>
            <a:r>
              <a:rPr lang="en-US" altLang="en-US" dirty="0"/>
              <a:t>Three Utility Managers </a:t>
            </a:r>
          </a:p>
          <a:p>
            <a:endParaRPr lang="en-US" altLang="en-US" dirty="0"/>
          </a:p>
          <a:p>
            <a:r>
              <a:rPr lang="en-US" altLang="en-US" dirty="0"/>
              <a:t>Three Utility Commissioners</a:t>
            </a:r>
          </a:p>
          <a:p>
            <a:endParaRPr lang="en-US" altLang="en-US" dirty="0"/>
          </a:p>
          <a:p>
            <a:r>
              <a:rPr lang="en-US" altLang="en-US" dirty="0"/>
              <a:t>One Consumer Representative </a:t>
            </a:r>
          </a:p>
          <a:p>
            <a:pPr marL="0" indent="0">
              <a:buNone/>
            </a:pPr>
            <a:endParaRPr lang="en-US" dirty="0"/>
          </a:p>
        </p:txBody>
      </p:sp>
    </p:spTree>
    <p:extLst>
      <p:ext uri="{BB962C8B-B14F-4D97-AF65-F5344CB8AC3E}">
        <p14:creationId xmlns:p14="http://schemas.microsoft.com/office/powerpoint/2010/main" val="24188544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8" name="Freeform 104"/>
          <p:cNvSpPr>
            <a:spLocks/>
          </p:cNvSpPr>
          <p:nvPr/>
        </p:nvSpPr>
        <p:spPr bwMode="auto">
          <a:xfrm>
            <a:off x="4841875" y="3230475"/>
            <a:ext cx="466725" cy="377825"/>
          </a:xfrm>
          <a:custGeom>
            <a:avLst/>
            <a:gdLst>
              <a:gd name="T0" fmla="*/ 0 w 646"/>
              <a:gd name="T1" fmla="*/ 2147483647 h 507"/>
              <a:gd name="T2" fmla="*/ 2147483647 w 646"/>
              <a:gd name="T3" fmla="*/ 2147483647 h 507"/>
              <a:gd name="T4" fmla="*/ 2147483647 w 646"/>
              <a:gd name="T5" fmla="*/ 2147483647 h 507"/>
              <a:gd name="T6" fmla="*/ 2147483647 w 646"/>
              <a:gd name="T7" fmla="*/ 2147483647 h 507"/>
              <a:gd name="T8" fmla="*/ 2147483647 w 646"/>
              <a:gd name="T9" fmla="*/ 2147483647 h 507"/>
              <a:gd name="T10" fmla="*/ 2147483647 w 646"/>
              <a:gd name="T11" fmla="*/ 2147483647 h 507"/>
              <a:gd name="T12" fmla="*/ 2147483647 w 646"/>
              <a:gd name="T13" fmla="*/ 2147483647 h 507"/>
              <a:gd name="T14" fmla="*/ 2147483647 w 646"/>
              <a:gd name="T15" fmla="*/ 2147483647 h 507"/>
              <a:gd name="T16" fmla="*/ 2147483647 w 646"/>
              <a:gd name="T17" fmla="*/ 0 h 507"/>
              <a:gd name="T18" fmla="*/ 2147483647 w 646"/>
              <a:gd name="T19" fmla="*/ 2147483647 h 507"/>
              <a:gd name="T20" fmla="*/ 2147483647 w 646"/>
              <a:gd name="T21" fmla="*/ 2147483647 h 507"/>
              <a:gd name="T22" fmla="*/ 2147483647 w 646"/>
              <a:gd name="T23" fmla="*/ 2147483647 h 507"/>
              <a:gd name="T24" fmla="*/ 2147483647 w 646"/>
              <a:gd name="T25" fmla="*/ 2147483647 h 507"/>
              <a:gd name="T26" fmla="*/ 2147483647 w 646"/>
              <a:gd name="T27" fmla="*/ 2147483647 h 507"/>
              <a:gd name="T28" fmla="*/ 2147483647 w 646"/>
              <a:gd name="T29" fmla="*/ 2147483647 h 507"/>
              <a:gd name="T30" fmla="*/ 2147483647 w 646"/>
              <a:gd name="T31" fmla="*/ 2147483647 h 507"/>
              <a:gd name="T32" fmla="*/ 2147483647 w 646"/>
              <a:gd name="T33" fmla="*/ 2147483647 h 507"/>
              <a:gd name="T34" fmla="*/ 2147483647 w 646"/>
              <a:gd name="T35" fmla="*/ 2147483647 h 507"/>
              <a:gd name="T36" fmla="*/ 2147483647 w 646"/>
              <a:gd name="T37" fmla="*/ 2147483647 h 507"/>
              <a:gd name="T38" fmla="*/ 2147483647 w 646"/>
              <a:gd name="T39" fmla="*/ 2147483647 h 507"/>
              <a:gd name="T40" fmla="*/ 2147483647 w 646"/>
              <a:gd name="T41" fmla="*/ 2147483647 h 507"/>
              <a:gd name="T42" fmla="*/ 2147483647 w 646"/>
              <a:gd name="T43" fmla="*/ 2147483647 h 507"/>
              <a:gd name="T44" fmla="*/ 2147483647 w 646"/>
              <a:gd name="T45" fmla="*/ 2147483647 h 507"/>
              <a:gd name="T46" fmla="*/ 2147483647 w 646"/>
              <a:gd name="T47" fmla="*/ 2147483647 h 507"/>
              <a:gd name="T48" fmla="*/ 2147483647 w 646"/>
              <a:gd name="T49" fmla="*/ 2147483647 h 507"/>
              <a:gd name="T50" fmla="*/ 2147483647 w 646"/>
              <a:gd name="T51" fmla="*/ 2147483647 h 507"/>
              <a:gd name="T52" fmla="*/ 2147483647 w 646"/>
              <a:gd name="T53" fmla="*/ 2147483647 h 507"/>
              <a:gd name="T54" fmla="*/ 2147483647 w 646"/>
              <a:gd name="T55" fmla="*/ 2147483647 h 507"/>
              <a:gd name="T56" fmla="*/ 2147483647 w 646"/>
              <a:gd name="T57" fmla="*/ 2147483647 h 507"/>
              <a:gd name="T58" fmla="*/ 2147483647 w 646"/>
              <a:gd name="T59" fmla="*/ 2147483647 h 507"/>
              <a:gd name="T60" fmla="*/ 2147483647 w 646"/>
              <a:gd name="T61" fmla="*/ 2147483647 h 507"/>
              <a:gd name="T62" fmla="*/ 2147483647 w 646"/>
              <a:gd name="T63" fmla="*/ 2147483647 h 507"/>
              <a:gd name="T64" fmla="*/ 2147483647 w 646"/>
              <a:gd name="T65" fmla="*/ 2147483647 h 507"/>
              <a:gd name="T66" fmla="*/ 2147483647 w 646"/>
              <a:gd name="T67" fmla="*/ 2147483647 h 507"/>
              <a:gd name="T68" fmla="*/ 0 w 646"/>
              <a:gd name="T69" fmla="*/ 2147483647 h 50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646"/>
              <a:gd name="T106" fmla="*/ 0 h 507"/>
              <a:gd name="T107" fmla="*/ 646 w 646"/>
              <a:gd name="T108" fmla="*/ 507 h 507"/>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646" h="507">
                <a:moveTo>
                  <a:pt x="0" y="150"/>
                </a:moveTo>
                <a:lnTo>
                  <a:pt x="24" y="146"/>
                </a:lnTo>
                <a:lnTo>
                  <a:pt x="51" y="155"/>
                </a:lnTo>
                <a:lnTo>
                  <a:pt x="57" y="126"/>
                </a:lnTo>
                <a:lnTo>
                  <a:pt x="103" y="107"/>
                </a:lnTo>
                <a:lnTo>
                  <a:pt x="100" y="72"/>
                </a:lnTo>
                <a:lnTo>
                  <a:pt x="184" y="47"/>
                </a:lnTo>
                <a:lnTo>
                  <a:pt x="186" y="20"/>
                </a:lnTo>
                <a:lnTo>
                  <a:pt x="234" y="0"/>
                </a:lnTo>
                <a:lnTo>
                  <a:pt x="394" y="45"/>
                </a:lnTo>
                <a:lnTo>
                  <a:pt x="495" y="114"/>
                </a:lnTo>
                <a:lnTo>
                  <a:pt x="489" y="143"/>
                </a:lnTo>
                <a:lnTo>
                  <a:pt x="541" y="174"/>
                </a:lnTo>
                <a:lnTo>
                  <a:pt x="558" y="246"/>
                </a:lnTo>
                <a:lnTo>
                  <a:pt x="646" y="404"/>
                </a:lnTo>
                <a:lnTo>
                  <a:pt x="562" y="485"/>
                </a:lnTo>
                <a:lnTo>
                  <a:pt x="558" y="507"/>
                </a:lnTo>
                <a:lnTo>
                  <a:pt x="315" y="443"/>
                </a:lnTo>
                <a:lnTo>
                  <a:pt x="291" y="420"/>
                </a:lnTo>
                <a:lnTo>
                  <a:pt x="268" y="446"/>
                </a:lnTo>
                <a:lnTo>
                  <a:pt x="243" y="437"/>
                </a:lnTo>
                <a:lnTo>
                  <a:pt x="219" y="474"/>
                </a:lnTo>
                <a:lnTo>
                  <a:pt x="169" y="455"/>
                </a:lnTo>
                <a:lnTo>
                  <a:pt x="151" y="449"/>
                </a:lnTo>
                <a:lnTo>
                  <a:pt x="129" y="450"/>
                </a:lnTo>
                <a:lnTo>
                  <a:pt x="114" y="459"/>
                </a:lnTo>
                <a:lnTo>
                  <a:pt x="103" y="474"/>
                </a:lnTo>
                <a:lnTo>
                  <a:pt x="79" y="461"/>
                </a:lnTo>
                <a:lnTo>
                  <a:pt x="54" y="440"/>
                </a:lnTo>
                <a:lnTo>
                  <a:pt x="48" y="413"/>
                </a:lnTo>
                <a:lnTo>
                  <a:pt x="45" y="389"/>
                </a:lnTo>
                <a:lnTo>
                  <a:pt x="52" y="357"/>
                </a:lnTo>
                <a:lnTo>
                  <a:pt x="63" y="326"/>
                </a:lnTo>
                <a:lnTo>
                  <a:pt x="25" y="285"/>
                </a:lnTo>
                <a:lnTo>
                  <a:pt x="0" y="150"/>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146" name="Freeform 2"/>
          <p:cNvSpPr>
            <a:spLocks/>
          </p:cNvSpPr>
          <p:nvPr/>
        </p:nvSpPr>
        <p:spPr bwMode="auto">
          <a:xfrm>
            <a:off x="4329113" y="3374938"/>
            <a:ext cx="328612" cy="398462"/>
          </a:xfrm>
          <a:custGeom>
            <a:avLst/>
            <a:gdLst>
              <a:gd name="T0" fmla="*/ 2147483647 w 455"/>
              <a:gd name="T1" fmla="*/ 2147483647 h 534"/>
              <a:gd name="T2" fmla="*/ 2147483647 w 455"/>
              <a:gd name="T3" fmla="*/ 2147483647 h 534"/>
              <a:gd name="T4" fmla="*/ 2147483647 w 455"/>
              <a:gd name="T5" fmla="*/ 2147483647 h 534"/>
              <a:gd name="T6" fmla="*/ 2147483647 w 455"/>
              <a:gd name="T7" fmla="*/ 2147483647 h 534"/>
              <a:gd name="T8" fmla="*/ 2147483647 w 455"/>
              <a:gd name="T9" fmla="*/ 2147483647 h 534"/>
              <a:gd name="T10" fmla="*/ 2147483647 w 455"/>
              <a:gd name="T11" fmla="*/ 2147483647 h 534"/>
              <a:gd name="T12" fmla="*/ 2147483647 w 455"/>
              <a:gd name="T13" fmla="*/ 2147483647 h 534"/>
              <a:gd name="T14" fmla="*/ 2147483647 w 455"/>
              <a:gd name="T15" fmla="*/ 2147483647 h 534"/>
              <a:gd name="T16" fmla="*/ 2147483647 w 455"/>
              <a:gd name="T17" fmla="*/ 2147483647 h 534"/>
              <a:gd name="T18" fmla="*/ 2147483647 w 455"/>
              <a:gd name="T19" fmla="*/ 2147483647 h 534"/>
              <a:gd name="T20" fmla="*/ 2147483647 w 455"/>
              <a:gd name="T21" fmla="*/ 2147483647 h 534"/>
              <a:gd name="T22" fmla="*/ 0 w 455"/>
              <a:gd name="T23" fmla="*/ 2147483647 h 534"/>
              <a:gd name="T24" fmla="*/ 2147483647 w 455"/>
              <a:gd name="T25" fmla="*/ 2147483647 h 534"/>
              <a:gd name="T26" fmla="*/ 2147483647 w 455"/>
              <a:gd name="T27" fmla="*/ 2147483647 h 534"/>
              <a:gd name="T28" fmla="*/ 2147483647 w 455"/>
              <a:gd name="T29" fmla="*/ 2147483647 h 534"/>
              <a:gd name="T30" fmla="*/ 2147483647 w 455"/>
              <a:gd name="T31" fmla="*/ 2147483647 h 534"/>
              <a:gd name="T32" fmla="*/ 2147483647 w 455"/>
              <a:gd name="T33" fmla="*/ 2147483647 h 534"/>
              <a:gd name="T34" fmla="*/ 2147483647 w 455"/>
              <a:gd name="T35" fmla="*/ 2147483647 h 534"/>
              <a:gd name="T36" fmla="*/ 2147483647 w 455"/>
              <a:gd name="T37" fmla="*/ 2147483647 h 534"/>
              <a:gd name="T38" fmla="*/ 2147483647 w 455"/>
              <a:gd name="T39" fmla="*/ 2147483647 h 534"/>
              <a:gd name="T40" fmla="*/ 2147483647 w 455"/>
              <a:gd name="T41" fmla="*/ 2147483647 h 534"/>
              <a:gd name="T42" fmla="*/ 2147483647 w 455"/>
              <a:gd name="T43" fmla="*/ 2147483647 h 534"/>
              <a:gd name="T44" fmla="*/ 2147483647 w 455"/>
              <a:gd name="T45" fmla="*/ 2147483647 h 534"/>
              <a:gd name="T46" fmla="*/ 2147483647 w 455"/>
              <a:gd name="T47" fmla="*/ 0 h 534"/>
              <a:gd name="T48" fmla="*/ 2147483647 w 455"/>
              <a:gd name="T49" fmla="*/ 2147483647 h 534"/>
              <a:gd name="T50" fmla="*/ 2147483647 w 455"/>
              <a:gd name="T51" fmla="*/ 2147483647 h 534"/>
              <a:gd name="T52" fmla="*/ 2147483647 w 455"/>
              <a:gd name="T53" fmla="*/ 2147483647 h 534"/>
              <a:gd name="T54" fmla="*/ 2147483647 w 455"/>
              <a:gd name="T55" fmla="*/ 2147483647 h 534"/>
              <a:gd name="T56" fmla="*/ 2147483647 w 455"/>
              <a:gd name="T57" fmla="*/ 2147483647 h 534"/>
              <a:gd name="T58" fmla="*/ 2147483647 w 455"/>
              <a:gd name="T59" fmla="*/ 2147483647 h 534"/>
              <a:gd name="T60" fmla="*/ 2147483647 w 455"/>
              <a:gd name="T61" fmla="*/ 2147483647 h 534"/>
              <a:gd name="T62" fmla="*/ 2147483647 w 455"/>
              <a:gd name="T63" fmla="*/ 2147483647 h 534"/>
              <a:gd name="T64" fmla="*/ 2147483647 w 455"/>
              <a:gd name="T65" fmla="*/ 2147483647 h 534"/>
              <a:gd name="T66" fmla="*/ 2147483647 w 455"/>
              <a:gd name="T67" fmla="*/ 2147483647 h 534"/>
              <a:gd name="T68" fmla="*/ 2147483647 w 455"/>
              <a:gd name="T69" fmla="*/ 2147483647 h 534"/>
              <a:gd name="T70" fmla="*/ 2147483647 w 455"/>
              <a:gd name="T71" fmla="*/ 2147483647 h 534"/>
              <a:gd name="T72" fmla="*/ 2147483647 w 455"/>
              <a:gd name="T73" fmla="*/ 2147483647 h 534"/>
              <a:gd name="T74" fmla="*/ 2147483647 w 455"/>
              <a:gd name="T75" fmla="*/ 2147483647 h 53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455"/>
              <a:gd name="T115" fmla="*/ 0 h 534"/>
              <a:gd name="T116" fmla="*/ 455 w 455"/>
              <a:gd name="T117" fmla="*/ 534 h 53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455" h="534">
                <a:moveTo>
                  <a:pt x="302" y="481"/>
                </a:moveTo>
                <a:lnTo>
                  <a:pt x="308" y="505"/>
                </a:lnTo>
                <a:lnTo>
                  <a:pt x="275" y="526"/>
                </a:lnTo>
                <a:lnTo>
                  <a:pt x="207" y="534"/>
                </a:lnTo>
                <a:lnTo>
                  <a:pt x="186" y="517"/>
                </a:lnTo>
                <a:lnTo>
                  <a:pt x="155" y="529"/>
                </a:lnTo>
                <a:lnTo>
                  <a:pt x="129" y="499"/>
                </a:lnTo>
                <a:lnTo>
                  <a:pt x="93" y="507"/>
                </a:lnTo>
                <a:lnTo>
                  <a:pt x="35" y="466"/>
                </a:lnTo>
                <a:lnTo>
                  <a:pt x="32" y="438"/>
                </a:lnTo>
                <a:lnTo>
                  <a:pt x="3" y="430"/>
                </a:lnTo>
                <a:lnTo>
                  <a:pt x="0" y="394"/>
                </a:lnTo>
                <a:lnTo>
                  <a:pt x="35" y="358"/>
                </a:lnTo>
                <a:lnTo>
                  <a:pt x="39" y="340"/>
                </a:lnTo>
                <a:lnTo>
                  <a:pt x="18" y="307"/>
                </a:lnTo>
                <a:lnTo>
                  <a:pt x="38" y="270"/>
                </a:lnTo>
                <a:lnTo>
                  <a:pt x="68" y="106"/>
                </a:lnTo>
                <a:lnTo>
                  <a:pt x="98" y="100"/>
                </a:lnTo>
                <a:lnTo>
                  <a:pt x="74" y="64"/>
                </a:lnTo>
                <a:lnTo>
                  <a:pt x="75" y="19"/>
                </a:lnTo>
                <a:lnTo>
                  <a:pt x="86" y="15"/>
                </a:lnTo>
                <a:lnTo>
                  <a:pt x="105" y="19"/>
                </a:lnTo>
                <a:lnTo>
                  <a:pt x="147" y="19"/>
                </a:lnTo>
                <a:lnTo>
                  <a:pt x="162" y="0"/>
                </a:lnTo>
                <a:lnTo>
                  <a:pt x="186" y="21"/>
                </a:lnTo>
                <a:lnTo>
                  <a:pt x="252" y="15"/>
                </a:lnTo>
                <a:lnTo>
                  <a:pt x="299" y="39"/>
                </a:lnTo>
                <a:lnTo>
                  <a:pt x="329" y="75"/>
                </a:lnTo>
                <a:lnTo>
                  <a:pt x="455" y="220"/>
                </a:lnTo>
                <a:lnTo>
                  <a:pt x="435" y="234"/>
                </a:lnTo>
                <a:lnTo>
                  <a:pt x="404" y="252"/>
                </a:lnTo>
                <a:lnTo>
                  <a:pt x="377" y="268"/>
                </a:lnTo>
                <a:lnTo>
                  <a:pt x="359" y="286"/>
                </a:lnTo>
                <a:lnTo>
                  <a:pt x="338" y="309"/>
                </a:lnTo>
                <a:lnTo>
                  <a:pt x="317" y="337"/>
                </a:lnTo>
                <a:lnTo>
                  <a:pt x="302" y="384"/>
                </a:lnTo>
                <a:lnTo>
                  <a:pt x="294" y="439"/>
                </a:lnTo>
                <a:lnTo>
                  <a:pt x="302" y="481"/>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47" name="Freeform 3"/>
          <p:cNvSpPr>
            <a:spLocks/>
          </p:cNvSpPr>
          <p:nvPr/>
        </p:nvSpPr>
        <p:spPr bwMode="auto">
          <a:xfrm>
            <a:off x="4541838" y="3520988"/>
            <a:ext cx="419100" cy="403225"/>
          </a:xfrm>
          <a:custGeom>
            <a:avLst/>
            <a:gdLst>
              <a:gd name="T0" fmla="*/ 2147483647 w 580"/>
              <a:gd name="T1" fmla="*/ 2147483647 h 543"/>
              <a:gd name="T2" fmla="*/ 2147483647 w 580"/>
              <a:gd name="T3" fmla="*/ 2147483647 h 543"/>
              <a:gd name="T4" fmla="*/ 2147483647 w 580"/>
              <a:gd name="T5" fmla="*/ 2147483647 h 543"/>
              <a:gd name="T6" fmla="*/ 2147483647 w 580"/>
              <a:gd name="T7" fmla="*/ 2147483647 h 543"/>
              <a:gd name="T8" fmla="*/ 2147483647 w 580"/>
              <a:gd name="T9" fmla="*/ 2147483647 h 543"/>
              <a:gd name="T10" fmla="*/ 2147483647 w 580"/>
              <a:gd name="T11" fmla="*/ 2147483647 h 543"/>
              <a:gd name="T12" fmla="*/ 2147483647 w 580"/>
              <a:gd name="T13" fmla="*/ 2147483647 h 543"/>
              <a:gd name="T14" fmla="*/ 2147483647 w 580"/>
              <a:gd name="T15" fmla="*/ 2147483647 h 543"/>
              <a:gd name="T16" fmla="*/ 2147483647 w 580"/>
              <a:gd name="T17" fmla="*/ 2147483647 h 543"/>
              <a:gd name="T18" fmla="*/ 2147483647 w 580"/>
              <a:gd name="T19" fmla="*/ 2147483647 h 543"/>
              <a:gd name="T20" fmla="*/ 2147483647 w 580"/>
              <a:gd name="T21" fmla="*/ 2147483647 h 543"/>
              <a:gd name="T22" fmla="*/ 2147483647 w 580"/>
              <a:gd name="T23" fmla="*/ 2147483647 h 543"/>
              <a:gd name="T24" fmla="*/ 2147483647 w 580"/>
              <a:gd name="T25" fmla="*/ 2147483647 h 543"/>
              <a:gd name="T26" fmla="*/ 2147483647 w 580"/>
              <a:gd name="T27" fmla="*/ 2147483647 h 543"/>
              <a:gd name="T28" fmla="*/ 2147483647 w 580"/>
              <a:gd name="T29" fmla="*/ 2147483647 h 543"/>
              <a:gd name="T30" fmla="*/ 2147483647 w 580"/>
              <a:gd name="T31" fmla="*/ 2147483647 h 543"/>
              <a:gd name="T32" fmla="*/ 2147483647 w 580"/>
              <a:gd name="T33" fmla="*/ 2147483647 h 543"/>
              <a:gd name="T34" fmla="*/ 2147483647 w 580"/>
              <a:gd name="T35" fmla="*/ 2147483647 h 543"/>
              <a:gd name="T36" fmla="*/ 2147483647 w 580"/>
              <a:gd name="T37" fmla="*/ 2147483647 h 543"/>
              <a:gd name="T38" fmla="*/ 2147483647 w 580"/>
              <a:gd name="T39" fmla="*/ 2147483647 h 543"/>
              <a:gd name="T40" fmla="*/ 2147483647 w 580"/>
              <a:gd name="T41" fmla="*/ 2147483647 h 543"/>
              <a:gd name="T42" fmla="*/ 2147483647 w 580"/>
              <a:gd name="T43" fmla="*/ 2147483647 h 543"/>
              <a:gd name="T44" fmla="*/ 2147483647 w 580"/>
              <a:gd name="T45" fmla="*/ 2147483647 h 543"/>
              <a:gd name="T46" fmla="*/ 2147483647 w 580"/>
              <a:gd name="T47" fmla="*/ 2147483647 h 543"/>
              <a:gd name="T48" fmla="*/ 2147483647 w 580"/>
              <a:gd name="T49" fmla="*/ 2147483647 h 543"/>
              <a:gd name="T50" fmla="*/ 2147483647 w 580"/>
              <a:gd name="T51" fmla="*/ 2147483647 h 543"/>
              <a:gd name="T52" fmla="*/ 2147483647 w 580"/>
              <a:gd name="T53" fmla="*/ 2147483647 h 543"/>
              <a:gd name="T54" fmla="*/ 2147483647 w 580"/>
              <a:gd name="T55" fmla="*/ 2147483647 h 54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580"/>
              <a:gd name="T85" fmla="*/ 0 h 543"/>
              <a:gd name="T86" fmla="*/ 580 w 580"/>
              <a:gd name="T87" fmla="*/ 543 h 54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580" h="543">
                <a:moveTo>
                  <a:pt x="13" y="312"/>
                </a:moveTo>
                <a:lnTo>
                  <a:pt x="43" y="403"/>
                </a:lnTo>
                <a:cubicBezTo>
                  <a:pt x="57" y="429"/>
                  <a:pt x="84" y="457"/>
                  <a:pt x="97" y="471"/>
                </a:cubicBezTo>
                <a:cubicBezTo>
                  <a:pt x="110" y="485"/>
                  <a:pt x="110" y="483"/>
                  <a:pt x="119" y="489"/>
                </a:cubicBezTo>
                <a:cubicBezTo>
                  <a:pt x="128" y="495"/>
                  <a:pt x="136" y="500"/>
                  <a:pt x="152" y="508"/>
                </a:cubicBezTo>
                <a:lnTo>
                  <a:pt x="215" y="537"/>
                </a:lnTo>
                <a:lnTo>
                  <a:pt x="325" y="543"/>
                </a:lnTo>
                <a:lnTo>
                  <a:pt x="505" y="510"/>
                </a:lnTo>
                <a:lnTo>
                  <a:pt x="580" y="505"/>
                </a:lnTo>
                <a:lnTo>
                  <a:pt x="497" y="403"/>
                </a:lnTo>
                <a:lnTo>
                  <a:pt x="499" y="328"/>
                </a:lnTo>
                <a:lnTo>
                  <a:pt x="503" y="282"/>
                </a:lnTo>
                <a:lnTo>
                  <a:pt x="526" y="196"/>
                </a:lnTo>
                <a:cubicBezTo>
                  <a:pt x="527" y="172"/>
                  <a:pt x="510" y="157"/>
                  <a:pt x="508" y="139"/>
                </a:cubicBezTo>
                <a:cubicBezTo>
                  <a:pt x="506" y="121"/>
                  <a:pt x="517" y="99"/>
                  <a:pt x="515" y="88"/>
                </a:cubicBezTo>
                <a:cubicBezTo>
                  <a:pt x="513" y="77"/>
                  <a:pt x="503" y="80"/>
                  <a:pt x="497" y="75"/>
                </a:cubicBezTo>
                <a:cubicBezTo>
                  <a:pt x="491" y="70"/>
                  <a:pt x="490" y="64"/>
                  <a:pt x="476" y="57"/>
                </a:cubicBezTo>
                <a:cubicBezTo>
                  <a:pt x="462" y="50"/>
                  <a:pt x="435" y="39"/>
                  <a:pt x="412" y="30"/>
                </a:cubicBezTo>
                <a:cubicBezTo>
                  <a:pt x="389" y="21"/>
                  <a:pt x="365" y="8"/>
                  <a:pt x="335" y="4"/>
                </a:cubicBezTo>
                <a:cubicBezTo>
                  <a:pt x="305" y="0"/>
                  <a:pt x="256" y="5"/>
                  <a:pt x="233" y="7"/>
                </a:cubicBezTo>
                <a:lnTo>
                  <a:pt x="199" y="15"/>
                </a:lnTo>
                <a:lnTo>
                  <a:pt x="157" y="28"/>
                </a:lnTo>
                <a:lnTo>
                  <a:pt x="95" y="66"/>
                </a:lnTo>
                <a:cubicBezTo>
                  <a:pt x="76" y="81"/>
                  <a:pt x="56" y="102"/>
                  <a:pt x="43" y="117"/>
                </a:cubicBezTo>
                <a:cubicBezTo>
                  <a:pt x="30" y="132"/>
                  <a:pt x="27" y="135"/>
                  <a:pt x="20" y="153"/>
                </a:cubicBezTo>
                <a:cubicBezTo>
                  <a:pt x="13" y="171"/>
                  <a:pt x="2" y="199"/>
                  <a:pt x="1" y="225"/>
                </a:cubicBezTo>
                <a:cubicBezTo>
                  <a:pt x="0" y="251"/>
                  <a:pt x="9" y="292"/>
                  <a:pt x="11" y="310"/>
                </a:cubicBezTo>
                <a:cubicBezTo>
                  <a:pt x="11" y="310"/>
                  <a:pt x="13" y="312"/>
                  <a:pt x="13" y="312"/>
                </a:cubicBez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48" name="Text Box 4"/>
          <p:cNvSpPr txBox="1">
            <a:spLocks noChangeArrowheads="1"/>
          </p:cNvSpPr>
          <p:nvPr/>
        </p:nvSpPr>
        <p:spPr bwMode="auto">
          <a:xfrm>
            <a:off x="4591050" y="3674975"/>
            <a:ext cx="2730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WARREN</a:t>
            </a:r>
          </a:p>
        </p:txBody>
      </p:sp>
      <p:sp>
        <p:nvSpPr>
          <p:cNvPr id="6149" name="Text Box 5"/>
          <p:cNvSpPr txBox="1">
            <a:spLocks noChangeArrowheads="1"/>
          </p:cNvSpPr>
          <p:nvPr/>
        </p:nvSpPr>
        <p:spPr bwMode="auto">
          <a:xfrm rot="-4223754">
            <a:off x="4333875" y="3547975"/>
            <a:ext cx="2762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CANNON</a:t>
            </a:r>
          </a:p>
        </p:txBody>
      </p:sp>
      <p:sp>
        <p:nvSpPr>
          <p:cNvPr id="6150" name="Freeform 6"/>
          <p:cNvSpPr>
            <a:spLocks/>
          </p:cNvSpPr>
          <p:nvPr/>
        </p:nvSpPr>
        <p:spPr bwMode="auto">
          <a:xfrm>
            <a:off x="3859213" y="3200313"/>
            <a:ext cx="541337" cy="604837"/>
          </a:xfrm>
          <a:custGeom>
            <a:avLst/>
            <a:gdLst>
              <a:gd name="T0" fmla="*/ 2147483647 w 749"/>
              <a:gd name="T1" fmla="*/ 2147483647 h 813"/>
              <a:gd name="T2" fmla="*/ 2147483647 w 749"/>
              <a:gd name="T3" fmla="*/ 2147483647 h 813"/>
              <a:gd name="T4" fmla="*/ 2147483647 w 749"/>
              <a:gd name="T5" fmla="*/ 2147483647 h 813"/>
              <a:gd name="T6" fmla="*/ 2147483647 w 749"/>
              <a:gd name="T7" fmla="*/ 2147483647 h 813"/>
              <a:gd name="T8" fmla="*/ 2147483647 w 749"/>
              <a:gd name="T9" fmla="*/ 2147483647 h 813"/>
              <a:gd name="T10" fmla="*/ 2147483647 w 749"/>
              <a:gd name="T11" fmla="*/ 2147483647 h 813"/>
              <a:gd name="T12" fmla="*/ 2147483647 w 749"/>
              <a:gd name="T13" fmla="*/ 2147483647 h 813"/>
              <a:gd name="T14" fmla="*/ 2147483647 w 749"/>
              <a:gd name="T15" fmla="*/ 2147483647 h 813"/>
              <a:gd name="T16" fmla="*/ 2147483647 w 749"/>
              <a:gd name="T17" fmla="*/ 2147483647 h 813"/>
              <a:gd name="T18" fmla="*/ 2147483647 w 749"/>
              <a:gd name="T19" fmla="*/ 2147483647 h 813"/>
              <a:gd name="T20" fmla="*/ 2147483647 w 749"/>
              <a:gd name="T21" fmla="*/ 2147483647 h 813"/>
              <a:gd name="T22" fmla="*/ 2147483647 w 749"/>
              <a:gd name="T23" fmla="*/ 2147483647 h 813"/>
              <a:gd name="T24" fmla="*/ 2147483647 w 749"/>
              <a:gd name="T25" fmla="*/ 2147483647 h 813"/>
              <a:gd name="T26" fmla="*/ 2147483647 w 749"/>
              <a:gd name="T27" fmla="*/ 2147483647 h 813"/>
              <a:gd name="T28" fmla="*/ 2147483647 w 749"/>
              <a:gd name="T29" fmla="*/ 2147483647 h 813"/>
              <a:gd name="T30" fmla="*/ 2147483647 w 749"/>
              <a:gd name="T31" fmla="*/ 2147483647 h 813"/>
              <a:gd name="T32" fmla="*/ 2147483647 w 749"/>
              <a:gd name="T33" fmla="*/ 2147483647 h 813"/>
              <a:gd name="T34" fmla="*/ 2147483647 w 749"/>
              <a:gd name="T35" fmla="*/ 2147483647 h 813"/>
              <a:gd name="T36" fmla="*/ 2147483647 w 749"/>
              <a:gd name="T37" fmla="*/ 2147483647 h 813"/>
              <a:gd name="T38" fmla="*/ 2147483647 w 749"/>
              <a:gd name="T39" fmla="*/ 2147483647 h 813"/>
              <a:gd name="T40" fmla="*/ 2147483647 w 749"/>
              <a:gd name="T41" fmla="*/ 2147483647 h 813"/>
              <a:gd name="T42" fmla="*/ 2147483647 w 749"/>
              <a:gd name="T43" fmla="*/ 2147483647 h 813"/>
              <a:gd name="T44" fmla="*/ 2147483647 w 749"/>
              <a:gd name="T45" fmla="*/ 2147483647 h 813"/>
              <a:gd name="T46" fmla="*/ 2147483647 w 749"/>
              <a:gd name="T47" fmla="*/ 2147483647 h 813"/>
              <a:gd name="T48" fmla="*/ 2147483647 w 749"/>
              <a:gd name="T49" fmla="*/ 2147483647 h 813"/>
              <a:gd name="T50" fmla="*/ 2147483647 w 749"/>
              <a:gd name="T51" fmla="*/ 2147483647 h 813"/>
              <a:gd name="T52" fmla="*/ 2147483647 w 749"/>
              <a:gd name="T53" fmla="*/ 2147483647 h 813"/>
              <a:gd name="T54" fmla="*/ 2147483647 w 749"/>
              <a:gd name="T55" fmla="*/ 2147483647 h 813"/>
              <a:gd name="T56" fmla="*/ 2147483647 w 749"/>
              <a:gd name="T57" fmla="*/ 2147483647 h 813"/>
              <a:gd name="T58" fmla="*/ 2147483647 w 749"/>
              <a:gd name="T59" fmla="*/ 2147483647 h 813"/>
              <a:gd name="T60" fmla="*/ 2147483647 w 749"/>
              <a:gd name="T61" fmla="*/ 2147483647 h 813"/>
              <a:gd name="T62" fmla="*/ 2147483647 w 749"/>
              <a:gd name="T63" fmla="*/ 2147483647 h 81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49"/>
              <a:gd name="T97" fmla="*/ 0 h 813"/>
              <a:gd name="T98" fmla="*/ 749 w 749"/>
              <a:gd name="T99" fmla="*/ 813 h 81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49" h="813">
                <a:moveTo>
                  <a:pt x="92" y="468"/>
                </a:moveTo>
                <a:lnTo>
                  <a:pt x="107" y="498"/>
                </a:lnTo>
                <a:lnTo>
                  <a:pt x="102" y="527"/>
                </a:lnTo>
                <a:lnTo>
                  <a:pt x="68" y="539"/>
                </a:lnTo>
                <a:lnTo>
                  <a:pt x="59" y="576"/>
                </a:lnTo>
                <a:lnTo>
                  <a:pt x="5" y="600"/>
                </a:lnTo>
                <a:lnTo>
                  <a:pt x="0" y="641"/>
                </a:lnTo>
                <a:lnTo>
                  <a:pt x="21" y="660"/>
                </a:lnTo>
                <a:lnTo>
                  <a:pt x="41" y="684"/>
                </a:lnTo>
                <a:lnTo>
                  <a:pt x="87" y="695"/>
                </a:lnTo>
                <a:lnTo>
                  <a:pt x="86" y="674"/>
                </a:lnTo>
                <a:lnTo>
                  <a:pt x="182" y="681"/>
                </a:lnTo>
                <a:lnTo>
                  <a:pt x="228" y="695"/>
                </a:lnTo>
                <a:lnTo>
                  <a:pt x="261" y="735"/>
                </a:lnTo>
                <a:lnTo>
                  <a:pt x="290" y="737"/>
                </a:lnTo>
                <a:lnTo>
                  <a:pt x="303" y="761"/>
                </a:lnTo>
                <a:lnTo>
                  <a:pt x="345" y="765"/>
                </a:lnTo>
                <a:lnTo>
                  <a:pt x="359" y="747"/>
                </a:lnTo>
                <a:lnTo>
                  <a:pt x="384" y="771"/>
                </a:lnTo>
                <a:lnTo>
                  <a:pt x="371" y="797"/>
                </a:lnTo>
                <a:lnTo>
                  <a:pt x="396" y="813"/>
                </a:lnTo>
                <a:lnTo>
                  <a:pt x="407" y="797"/>
                </a:lnTo>
                <a:lnTo>
                  <a:pt x="423" y="792"/>
                </a:lnTo>
                <a:lnTo>
                  <a:pt x="428" y="764"/>
                </a:lnTo>
                <a:lnTo>
                  <a:pt x="453" y="770"/>
                </a:lnTo>
                <a:lnTo>
                  <a:pt x="459" y="735"/>
                </a:lnTo>
                <a:lnTo>
                  <a:pt x="474" y="731"/>
                </a:lnTo>
                <a:lnTo>
                  <a:pt x="491" y="746"/>
                </a:lnTo>
                <a:lnTo>
                  <a:pt x="509" y="735"/>
                </a:lnTo>
                <a:lnTo>
                  <a:pt x="525" y="740"/>
                </a:lnTo>
                <a:lnTo>
                  <a:pt x="525" y="761"/>
                </a:lnTo>
                <a:lnTo>
                  <a:pt x="546" y="768"/>
                </a:lnTo>
                <a:lnTo>
                  <a:pt x="551" y="756"/>
                </a:lnTo>
                <a:lnTo>
                  <a:pt x="602" y="786"/>
                </a:lnTo>
                <a:lnTo>
                  <a:pt x="602" y="696"/>
                </a:lnTo>
                <a:lnTo>
                  <a:pt x="629" y="686"/>
                </a:lnTo>
                <a:lnTo>
                  <a:pt x="638" y="662"/>
                </a:lnTo>
                <a:lnTo>
                  <a:pt x="654" y="666"/>
                </a:lnTo>
                <a:lnTo>
                  <a:pt x="651" y="629"/>
                </a:lnTo>
                <a:lnTo>
                  <a:pt x="686" y="593"/>
                </a:lnTo>
                <a:lnTo>
                  <a:pt x="692" y="575"/>
                </a:lnTo>
                <a:lnTo>
                  <a:pt x="669" y="542"/>
                </a:lnTo>
                <a:lnTo>
                  <a:pt x="690" y="504"/>
                </a:lnTo>
                <a:lnTo>
                  <a:pt x="719" y="339"/>
                </a:lnTo>
                <a:lnTo>
                  <a:pt x="749" y="336"/>
                </a:lnTo>
                <a:lnTo>
                  <a:pt x="725" y="303"/>
                </a:lnTo>
                <a:lnTo>
                  <a:pt x="727" y="268"/>
                </a:lnTo>
                <a:lnTo>
                  <a:pt x="702" y="266"/>
                </a:lnTo>
                <a:lnTo>
                  <a:pt x="686" y="251"/>
                </a:lnTo>
                <a:lnTo>
                  <a:pt x="672" y="266"/>
                </a:lnTo>
                <a:lnTo>
                  <a:pt x="651" y="260"/>
                </a:lnTo>
                <a:lnTo>
                  <a:pt x="639" y="242"/>
                </a:lnTo>
                <a:lnTo>
                  <a:pt x="621" y="260"/>
                </a:lnTo>
                <a:lnTo>
                  <a:pt x="576" y="260"/>
                </a:lnTo>
                <a:lnTo>
                  <a:pt x="375" y="122"/>
                </a:lnTo>
                <a:lnTo>
                  <a:pt x="285" y="58"/>
                </a:lnTo>
                <a:lnTo>
                  <a:pt x="203" y="0"/>
                </a:lnTo>
                <a:lnTo>
                  <a:pt x="191" y="134"/>
                </a:lnTo>
                <a:lnTo>
                  <a:pt x="135" y="168"/>
                </a:lnTo>
                <a:lnTo>
                  <a:pt x="108" y="260"/>
                </a:lnTo>
                <a:lnTo>
                  <a:pt x="117" y="286"/>
                </a:lnTo>
                <a:cubicBezTo>
                  <a:pt x="115" y="299"/>
                  <a:pt x="97" y="325"/>
                  <a:pt x="97" y="340"/>
                </a:cubicBezTo>
                <a:lnTo>
                  <a:pt x="116" y="377"/>
                </a:lnTo>
                <a:lnTo>
                  <a:pt x="108" y="458"/>
                </a:lnTo>
                <a:lnTo>
                  <a:pt x="92" y="468"/>
                </a:lnTo>
                <a:close/>
              </a:path>
            </a:pathLst>
          </a:custGeom>
          <a:solidFill>
            <a:srgbClr val="C00000"/>
          </a:solidFill>
          <a:ln w="9525">
            <a:solidFill>
              <a:schemeClr val="tx1"/>
            </a:solidFill>
            <a:round/>
            <a:headEnd/>
            <a:tailEnd/>
          </a:ln>
        </p:spPr>
        <p:txBody>
          <a:bodyPr lIns="0" tIns="0" rIns="0" bIns="0" anchor="ctr" anchorCtr="1"/>
          <a:lstStyle/>
          <a:p>
            <a:endParaRPr lang="en-US" dirty="0"/>
          </a:p>
        </p:txBody>
      </p:sp>
      <p:sp>
        <p:nvSpPr>
          <p:cNvPr id="6151" name="Freeform 7"/>
          <p:cNvSpPr>
            <a:spLocks/>
          </p:cNvSpPr>
          <p:nvPr/>
        </p:nvSpPr>
        <p:spPr bwMode="auto">
          <a:xfrm>
            <a:off x="3930650" y="2900275"/>
            <a:ext cx="581025" cy="498475"/>
          </a:xfrm>
          <a:custGeom>
            <a:avLst/>
            <a:gdLst>
              <a:gd name="T0" fmla="*/ 2147483647 w 804"/>
              <a:gd name="T1" fmla="*/ 2147483647 h 669"/>
              <a:gd name="T2" fmla="*/ 2147483647 w 804"/>
              <a:gd name="T3" fmla="*/ 2147483647 h 669"/>
              <a:gd name="T4" fmla="*/ 2147483647 w 804"/>
              <a:gd name="T5" fmla="*/ 2147483647 h 669"/>
              <a:gd name="T6" fmla="*/ 2147483647 w 804"/>
              <a:gd name="T7" fmla="*/ 2147483647 h 669"/>
              <a:gd name="T8" fmla="*/ 2147483647 w 804"/>
              <a:gd name="T9" fmla="*/ 2147483647 h 669"/>
              <a:gd name="T10" fmla="*/ 2147483647 w 804"/>
              <a:gd name="T11" fmla="*/ 2147483647 h 669"/>
              <a:gd name="T12" fmla="*/ 0 w 804"/>
              <a:gd name="T13" fmla="*/ 2147483647 h 669"/>
              <a:gd name="T14" fmla="*/ 2147483647 w 804"/>
              <a:gd name="T15" fmla="*/ 2147483647 h 669"/>
              <a:gd name="T16" fmla="*/ 2147483647 w 804"/>
              <a:gd name="T17" fmla="*/ 2147483647 h 669"/>
              <a:gd name="T18" fmla="*/ 2147483647 w 804"/>
              <a:gd name="T19" fmla="*/ 2147483647 h 669"/>
              <a:gd name="T20" fmla="*/ 2147483647 w 804"/>
              <a:gd name="T21" fmla="*/ 2147483647 h 669"/>
              <a:gd name="T22" fmla="*/ 2147483647 w 804"/>
              <a:gd name="T23" fmla="*/ 2147483647 h 669"/>
              <a:gd name="T24" fmla="*/ 2147483647 w 804"/>
              <a:gd name="T25" fmla="*/ 2147483647 h 669"/>
              <a:gd name="T26" fmla="*/ 2147483647 w 804"/>
              <a:gd name="T27" fmla="*/ 2147483647 h 669"/>
              <a:gd name="T28" fmla="*/ 2147483647 w 804"/>
              <a:gd name="T29" fmla="*/ 0 h 669"/>
              <a:gd name="T30" fmla="*/ 2147483647 w 804"/>
              <a:gd name="T31" fmla="*/ 2147483647 h 669"/>
              <a:gd name="T32" fmla="*/ 2147483647 w 804"/>
              <a:gd name="T33" fmla="*/ 2147483647 h 669"/>
              <a:gd name="T34" fmla="*/ 2147483647 w 804"/>
              <a:gd name="T35" fmla="*/ 2147483647 h 669"/>
              <a:gd name="T36" fmla="*/ 2147483647 w 804"/>
              <a:gd name="T37" fmla="*/ 2147483647 h 669"/>
              <a:gd name="T38" fmla="*/ 2147483647 w 804"/>
              <a:gd name="T39" fmla="*/ 2147483647 h 669"/>
              <a:gd name="T40" fmla="*/ 2147483647 w 804"/>
              <a:gd name="T41" fmla="*/ 2147483647 h 669"/>
              <a:gd name="T42" fmla="*/ 2147483647 w 804"/>
              <a:gd name="T43" fmla="*/ 2147483647 h 669"/>
              <a:gd name="T44" fmla="*/ 2147483647 w 804"/>
              <a:gd name="T45" fmla="*/ 2147483647 h 669"/>
              <a:gd name="T46" fmla="*/ 2147483647 w 804"/>
              <a:gd name="T47" fmla="*/ 2147483647 h 669"/>
              <a:gd name="T48" fmla="*/ 2147483647 w 804"/>
              <a:gd name="T49" fmla="*/ 2147483647 h 669"/>
              <a:gd name="T50" fmla="*/ 2147483647 w 804"/>
              <a:gd name="T51" fmla="*/ 2147483647 h 669"/>
              <a:gd name="T52" fmla="*/ 2147483647 w 804"/>
              <a:gd name="T53" fmla="*/ 2147483647 h 669"/>
              <a:gd name="T54" fmla="*/ 2147483647 w 804"/>
              <a:gd name="T55" fmla="*/ 2147483647 h 669"/>
              <a:gd name="T56" fmla="*/ 2147483647 w 804"/>
              <a:gd name="T57" fmla="*/ 2147483647 h 669"/>
              <a:gd name="T58" fmla="*/ 2147483647 w 804"/>
              <a:gd name="T59" fmla="*/ 2147483647 h 669"/>
              <a:gd name="T60" fmla="*/ 2147483647 w 804"/>
              <a:gd name="T61" fmla="*/ 2147483647 h 669"/>
              <a:gd name="T62" fmla="*/ 2147483647 w 804"/>
              <a:gd name="T63" fmla="*/ 2147483647 h 669"/>
              <a:gd name="T64" fmla="*/ 2147483647 w 804"/>
              <a:gd name="T65" fmla="*/ 2147483647 h 669"/>
              <a:gd name="T66" fmla="*/ 2147483647 w 804"/>
              <a:gd name="T67" fmla="*/ 2147483647 h 669"/>
              <a:gd name="T68" fmla="*/ 2147483647 w 804"/>
              <a:gd name="T69" fmla="*/ 2147483647 h 669"/>
              <a:gd name="T70" fmla="*/ 2147483647 w 804"/>
              <a:gd name="T71" fmla="*/ 2147483647 h 669"/>
              <a:gd name="T72" fmla="*/ 2147483647 w 804"/>
              <a:gd name="T73" fmla="*/ 2147483647 h 669"/>
              <a:gd name="T74" fmla="*/ 2147483647 w 804"/>
              <a:gd name="T75" fmla="*/ 2147483647 h 669"/>
              <a:gd name="T76" fmla="*/ 2147483647 w 804"/>
              <a:gd name="T77" fmla="*/ 2147483647 h 669"/>
              <a:gd name="T78" fmla="*/ 2147483647 w 804"/>
              <a:gd name="T79" fmla="*/ 2147483647 h 669"/>
              <a:gd name="T80" fmla="*/ 2147483647 w 804"/>
              <a:gd name="T81" fmla="*/ 2147483647 h 669"/>
              <a:gd name="T82" fmla="*/ 2147483647 w 804"/>
              <a:gd name="T83" fmla="*/ 2147483647 h 669"/>
              <a:gd name="T84" fmla="*/ 2147483647 w 804"/>
              <a:gd name="T85" fmla="*/ 2147483647 h 669"/>
              <a:gd name="T86" fmla="*/ 2147483647 w 804"/>
              <a:gd name="T87" fmla="*/ 2147483647 h 669"/>
              <a:gd name="T88" fmla="*/ 2147483647 w 804"/>
              <a:gd name="T89" fmla="*/ 2147483647 h 669"/>
              <a:gd name="T90" fmla="*/ 2147483647 w 804"/>
              <a:gd name="T91" fmla="*/ 2147483647 h 669"/>
              <a:gd name="T92" fmla="*/ 2147483647 w 804"/>
              <a:gd name="T93" fmla="*/ 2147483647 h 669"/>
              <a:gd name="T94" fmla="*/ 2147483647 w 804"/>
              <a:gd name="T95" fmla="*/ 2147483647 h 669"/>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804"/>
              <a:gd name="T145" fmla="*/ 0 h 669"/>
              <a:gd name="T146" fmla="*/ 804 w 804"/>
              <a:gd name="T147" fmla="*/ 669 h 669"/>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804" h="669">
                <a:moveTo>
                  <a:pt x="327" y="558"/>
                </a:moveTo>
                <a:lnTo>
                  <a:pt x="306" y="541"/>
                </a:lnTo>
                <a:lnTo>
                  <a:pt x="105" y="402"/>
                </a:lnTo>
                <a:lnTo>
                  <a:pt x="114" y="353"/>
                </a:lnTo>
                <a:lnTo>
                  <a:pt x="74" y="335"/>
                </a:lnTo>
                <a:lnTo>
                  <a:pt x="54" y="188"/>
                </a:lnTo>
                <a:lnTo>
                  <a:pt x="0" y="164"/>
                </a:lnTo>
                <a:lnTo>
                  <a:pt x="116" y="116"/>
                </a:lnTo>
                <a:lnTo>
                  <a:pt x="167" y="78"/>
                </a:lnTo>
                <a:lnTo>
                  <a:pt x="206" y="53"/>
                </a:lnTo>
                <a:lnTo>
                  <a:pt x="281" y="47"/>
                </a:lnTo>
                <a:lnTo>
                  <a:pt x="290" y="99"/>
                </a:lnTo>
                <a:lnTo>
                  <a:pt x="323" y="92"/>
                </a:lnTo>
                <a:lnTo>
                  <a:pt x="333" y="12"/>
                </a:lnTo>
                <a:lnTo>
                  <a:pt x="365" y="0"/>
                </a:lnTo>
                <a:lnTo>
                  <a:pt x="389" y="39"/>
                </a:lnTo>
                <a:lnTo>
                  <a:pt x="374" y="84"/>
                </a:lnTo>
                <a:lnTo>
                  <a:pt x="416" y="57"/>
                </a:lnTo>
                <a:lnTo>
                  <a:pt x="441" y="71"/>
                </a:lnTo>
                <a:lnTo>
                  <a:pt x="464" y="23"/>
                </a:lnTo>
                <a:lnTo>
                  <a:pt x="492" y="38"/>
                </a:lnTo>
                <a:lnTo>
                  <a:pt x="480" y="104"/>
                </a:lnTo>
                <a:lnTo>
                  <a:pt x="512" y="108"/>
                </a:lnTo>
                <a:lnTo>
                  <a:pt x="515" y="84"/>
                </a:lnTo>
                <a:lnTo>
                  <a:pt x="512" y="42"/>
                </a:lnTo>
                <a:lnTo>
                  <a:pt x="560" y="42"/>
                </a:lnTo>
                <a:lnTo>
                  <a:pt x="578" y="48"/>
                </a:lnTo>
                <a:lnTo>
                  <a:pt x="662" y="93"/>
                </a:lnTo>
                <a:lnTo>
                  <a:pt x="717" y="308"/>
                </a:lnTo>
                <a:lnTo>
                  <a:pt x="749" y="425"/>
                </a:lnTo>
                <a:lnTo>
                  <a:pt x="743" y="434"/>
                </a:lnTo>
                <a:lnTo>
                  <a:pt x="804" y="654"/>
                </a:lnTo>
                <a:lnTo>
                  <a:pt x="740" y="657"/>
                </a:lnTo>
                <a:lnTo>
                  <a:pt x="714" y="641"/>
                </a:lnTo>
                <a:lnTo>
                  <a:pt x="705" y="656"/>
                </a:lnTo>
                <a:lnTo>
                  <a:pt x="656" y="659"/>
                </a:lnTo>
                <a:lnTo>
                  <a:pt x="639" y="651"/>
                </a:lnTo>
                <a:lnTo>
                  <a:pt x="627" y="659"/>
                </a:lnTo>
                <a:lnTo>
                  <a:pt x="621" y="669"/>
                </a:lnTo>
                <a:lnTo>
                  <a:pt x="605" y="668"/>
                </a:lnTo>
                <a:lnTo>
                  <a:pt x="588" y="651"/>
                </a:lnTo>
                <a:lnTo>
                  <a:pt x="573" y="669"/>
                </a:lnTo>
                <a:lnTo>
                  <a:pt x="554" y="663"/>
                </a:lnTo>
                <a:lnTo>
                  <a:pt x="539" y="639"/>
                </a:lnTo>
                <a:lnTo>
                  <a:pt x="522" y="662"/>
                </a:lnTo>
                <a:lnTo>
                  <a:pt x="477" y="660"/>
                </a:lnTo>
                <a:lnTo>
                  <a:pt x="426" y="627"/>
                </a:lnTo>
                <a:lnTo>
                  <a:pt x="327" y="558"/>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52" name="Text Box 8"/>
          <p:cNvSpPr txBox="1">
            <a:spLocks noChangeArrowheads="1"/>
          </p:cNvSpPr>
          <p:nvPr/>
        </p:nvSpPr>
        <p:spPr bwMode="auto">
          <a:xfrm>
            <a:off x="3960813" y="3452725"/>
            <a:ext cx="3841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RUTHERFORD</a:t>
            </a:r>
          </a:p>
        </p:txBody>
      </p:sp>
      <p:sp>
        <p:nvSpPr>
          <p:cNvPr id="6153" name="Text Box 9"/>
          <p:cNvSpPr txBox="1">
            <a:spLocks noChangeArrowheads="1"/>
          </p:cNvSpPr>
          <p:nvPr/>
        </p:nvSpPr>
        <p:spPr bwMode="auto">
          <a:xfrm>
            <a:off x="4097338" y="3113000"/>
            <a:ext cx="249237"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WILSON</a:t>
            </a:r>
          </a:p>
        </p:txBody>
      </p:sp>
      <p:sp>
        <p:nvSpPr>
          <p:cNvPr id="6154" name="Freeform 10"/>
          <p:cNvSpPr>
            <a:spLocks/>
          </p:cNvSpPr>
          <p:nvPr/>
        </p:nvSpPr>
        <p:spPr bwMode="auto">
          <a:xfrm>
            <a:off x="3517900" y="2839950"/>
            <a:ext cx="495300" cy="555625"/>
          </a:xfrm>
          <a:custGeom>
            <a:avLst/>
            <a:gdLst>
              <a:gd name="T0" fmla="*/ 2147483647 w 685"/>
              <a:gd name="T1" fmla="*/ 2147483647 h 746"/>
              <a:gd name="T2" fmla="*/ 2147483647 w 685"/>
              <a:gd name="T3" fmla="*/ 2147483647 h 746"/>
              <a:gd name="T4" fmla="*/ 2147483647 w 685"/>
              <a:gd name="T5" fmla="*/ 2147483647 h 746"/>
              <a:gd name="T6" fmla="*/ 0 w 685"/>
              <a:gd name="T7" fmla="*/ 2147483647 h 746"/>
              <a:gd name="T8" fmla="*/ 2147483647 w 685"/>
              <a:gd name="T9" fmla="*/ 2147483647 h 746"/>
              <a:gd name="T10" fmla="*/ 2147483647 w 685"/>
              <a:gd name="T11" fmla="*/ 2147483647 h 746"/>
              <a:gd name="T12" fmla="*/ 2147483647 w 685"/>
              <a:gd name="T13" fmla="*/ 2147483647 h 746"/>
              <a:gd name="T14" fmla="*/ 2147483647 w 685"/>
              <a:gd name="T15" fmla="*/ 2147483647 h 746"/>
              <a:gd name="T16" fmla="*/ 2147483647 w 685"/>
              <a:gd name="T17" fmla="*/ 2147483647 h 746"/>
              <a:gd name="T18" fmla="*/ 2147483647 w 685"/>
              <a:gd name="T19" fmla="*/ 2147483647 h 746"/>
              <a:gd name="T20" fmla="*/ 2147483647 w 685"/>
              <a:gd name="T21" fmla="*/ 2147483647 h 746"/>
              <a:gd name="T22" fmla="*/ 2147483647 w 685"/>
              <a:gd name="T23" fmla="*/ 2147483647 h 746"/>
              <a:gd name="T24" fmla="*/ 2147483647 w 685"/>
              <a:gd name="T25" fmla="*/ 2147483647 h 746"/>
              <a:gd name="T26" fmla="*/ 2147483647 w 685"/>
              <a:gd name="T27" fmla="*/ 2147483647 h 746"/>
              <a:gd name="T28" fmla="*/ 2147483647 w 685"/>
              <a:gd name="T29" fmla="*/ 2147483647 h 746"/>
              <a:gd name="T30" fmla="*/ 2147483647 w 685"/>
              <a:gd name="T31" fmla="*/ 2147483647 h 746"/>
              <a:gd name="T32" fmla="*/ 2147483647 w 685"/>
              <a:gd name="T33" fmla="*/ 2147483647 h 746"/>
              <a:gd name="T34" fmla="*/ 2147483647 w 685"/>
              <a:gd name="T35" fmla="*/ 2147483647 h 746"/>
              <a:gd name="T36" fmla="*/ 2147483647 w 685"/>
              <a:gd name="T37" fmla="*/ 2147483647 h 746"/>
              <a:gd name="T38" fmla="*/ 2147483647 w 685"/>
              <a:gd name="T39" fmla="*/ 2147483647 h 746"/>
              <a:gd name="T40" fmla="*/ 2147483647 w 685"/>
              <a:gd name="T41" fmla="*/ 2147483647 h 746"/>
              <a:gd name="T42" fmla="*/ 2147483647 w 685"/>
              <a:gd name="T43" fmla="*/ 0 h 746"/>
              <a:gd name="T44" fmla="*/ 2147483647 w 685"/>
              <a:gd name="T45" fmla="*/ 2147483647 h 746"/>
              <a:gd name="T46" fmla="*/ 2147483647 w 685"/>
              <a:gd name="T47" fmla="*/ 2147483647 h 746"/>
              <a:gd name="T48" fmla="*/ 2147483647 w 685"/>
              <a:gd name="T49" fmla="*/ 2147483647 h 746"/>
              <a:gd name="T50" fmla="*/ 2147483647 w 685"/>
              <a:gd name="T51" fmla="*/ 2147483647 h 746"/>
              <a:gd name="T52" fmla="*/ 2147483647 w 685"/>
              <a:gd name="T53" fmla="*/ 2147483647 h 746"/>
              <a:gd name="T54" fmla="*/ 2147483647 w 685"/>
              <a:gd name="T55" fmla="*/ 2147483647 h 746"/>
              <a:gd name="T56" fmla="*/ 2147483647 w 685"/>
              <a:gd name="T57" fmla="*/ 2147483647 h 746"/>
              <a:gd name="T58" fmla="*/ 2147483647 w 685"/>
              <a:gd name="T59" fmla="*/ 2147483647 h 746"/>
              <a:gd name="T60" fmla="*/ 2147483647 w 685"/>
              <a:gd name="T61" fmla="*/ 2147483647 h 746"/>
              <a:gd name="T62" fmla="*/ 2147483647 w 685"/>
              <a:gd name="T63" fmla="*/ 2147483647 h 746"/>
              <a:gd name="T64" fmla="*/ 2147483647 w 685"/>
              <a:gd name="T65" fmla="*/ 2147483647 h 746"/>
              <a:gd name="T66" fmla="*/ 2147483647 w 685"/>
              <a:gd name="T67" fmla="*/ 2147483647 h 746"/>
              <a:gd name="T68" fmla="*/ 2147483647 w 685"/>
              <a:gd name="T69" fmla="*/ 2147483647 h 746"/>
              <a:gd name="T70" fmla="*/ 2147483647 w 685"/>
              <a:gd name="T71" fmla="*/ 2147483647 h 746"/>
              <a:gd name="T72" fmla="*/ 2147483647 w 685"/>
              <a:gd name="T73" fmla="*/ 2147483647 h 746"/>
              <a:gd name="T74" fmla="*/ 2147483647 w 685"/>
              <a:gd name="T75" fmla="*/ 2147483647 h 7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85"/>
              <a:gd name="T115" fmla="*/ 0 h 746"/>
              <a:gd name="T116" fmla="*/ 685 w 685"/>
              <a:gd name="T117" fmla="*/ 746 h 7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85" h="746">
                <a:moveTo>
                  <a:pt x="337" y="605"/>
                </a:moveTo>
                <a:lnTo>
                  <a:pt x="168" y="582"/>
                </a:lnTo>
                <a:lnTo>
                  <a:pt x="12" y="704"/>
                </a:lnTo>
                <a:lnTo>
                  <a:pt x="0" y="600"/>
                </a:lnTo>
                <a:lnTo>
                  <a:pt x="15" y="521"/>
                </a:lnTo>
                <a:lnTo>
                  <a:pt x="81" y="471"/>
                </a:lnTo>
                <a:lnTo>
                  <a:pt x="107" y="368"/>
                </a:lnTo>
                <a:lnTo>
                  <a:pt x="113" y="314"/>
                </a:lnTo>
                <a:lnTo>
                  <a:pt x="119" y="276"/>
                </a:lnTo>
                <a:lnTo>
                  <a:pt x="179" y="149"/>
                </a:lnTo>
                <a:lnTo>
                  <a:pt x="207" y="87"/>
                </a:lnTo>
                <a:lnTo>
                  <a:pt x="203" y="45"/>
                </a:lnTo>
                <a:lnTo>
                  <a:pt x="227" y="41"/>
                </a:lnTo>
                <a:lnTo>
                  <a:pt x="240" y="59"/>
                </a:lnTo>
                <a:lnTo>
                  <a:pt x="266" y="65"/>
                </a:lnTo>
                <a:lnTo>
                  <a:pt x="292" y="81"/>
                </a:lnTo>
                <a:lnTo>
                  <a:pt x="302" y="102"/>
                </a:lnTo>
                <a:lnTo>
                  <a:pt x="347" y="98"/>
                </a:lnTo>
                <a:lnTo>
                  <a:pt x="374" y="48"/>
                </a:lnTo>
                <a:lnTo>
                  <a:pt x="376" y="30"/>
                </a:lnTo>
                <a:lnTo>
                  <a:pt x="403" y="20"/>
                </a:lnTo>
                <a:lnTo>
                  <a:pt x="415" y="0"/>
                </a:lnTo>
                <a:lnTo>
                  <a:pt x="452" y="56"/>
                </a:lnTo>
                <a:lnTo>
                  <a:pt x="457" y="101"/>
                </a:lnTo>
                <a:lnTo>
                  <a:pt x="490" y="135"/>
                </a:lnTo>
                <a:lnTo>
                  <a:pt x="517" y="159"/>
                </a:lnTo>
                <a:lnTo>
                  <a:pt x="542" y="183"/>
                </a:lnTo>
                <a:lnTo>
                  <a:pt x="572" y="243"/>
                </a:lnTo>
                <a:lnTo>
                  <a:pt x="626" y="269"/>
                </a:lnTo>
                <a:lnTo>
                  <a:pt x="644" y="416"/>
                </a:lnTo>
                <a:lnTo>
                  <a:pt x="685" y="434"/>
                </a:lnTo>
                <a:lnTo>
                  <a:pt x="677" y="483"/>
                </a:lnTo>
                <a:lnTo>
                  <a:pt x="662" y="620"/>
                </a:lnTo>
                <a:lnTo>
                  <a:pt x="607" y="648"/>
                </a:lnTo>
                <a:lnTo>
                  <a:pt x="580" y="746"/>
                </a:lnTo>
                <a:lnTo>
                  <a:pt x="431" y="663"/>
                </a:lnTo>
                <a:lnTo>
                  <a:pt x="356" y="608"/>
                </a:lnTo>
                <a:lnTo>
                  <a:pt x="337" y="605"/>
                </a:lnTo>
                <a:close/>
              </a:path>
            </a:pathLst>
          </a:custGeom>
          <a:solidFill>
            <a:srgbClr val="C00000"/>
          </a:solidFill>
          <a:ln w="9525">
            <a:solidFill>
              <a:schemeClr val="tx1"/>
            </a:solidFill>
            <a:round/>
            <a:headEnd/>
            <a:tailEnd/>
          </a:ln>
        </p:spPr>
        <p:txBody>
          <a:bodyPr lIns="0" tIns="0" rIns="0" bIns="0" anchor="ctr" anchorCtr="1"/>
          <a:lstStyle/>
          <a:p>
            <a:endParaRPr lang="en-US" dirty="0"/>
          </a:p>
        </p:txBody>
      </p:sp>
      <p:sp>
        <p:nvSpPr>
          <p:cNvPr id="6155" name="Text Box 11"/>
          <p:cNvSpPr txBox="1">
            <a:spLocks noChangeArrowheads="1"/>
          </p:cNvSpPr>
          <p:nvPr/>
        </p:nvSpPr>
        <p:spPr bwMode="auto">
          <a:xfrm>
            <a:off x="3654425" y="3133638"/>
            <a:ext cx="27781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DAVIDSON</a:t>
            </a:r>
          </a:p>
        </p:txBody>
      </p:sp>
      <p:sp>
        <p:nvSpPr>
          <p:cNvPr id="6156" name="Freeform 12"/>
          <p:cNvSpPr>
            <a:spLocks/>
          </p:cNvSpPr>
          <p:nvPr/>
        </p:nvSpPr>
        <p:spPr bwMode="auto">
          <a:xfrm>
            <a:off x="3306763" y="2776450"/>
            <a:ext cx="361950" cy="509588"/>
          </a:xfrm>
          <a:custGeom>
            <a:avLst/>
            <a:gdLst>
              <a:gd name="T0" fmla="*/ 2147483647 w 501"/>
              <a:gd name="T1" fmla="*/ 2147483647 h 684"/>
              <a:gd name="T2" fmla="*/ 2147483647 w 501"/>
              <a:gd name="T3" fmla="*/ 2147483647 h 684"/>
              <a:gd name="T4" fmla="*/ 2147483647 w 501"/>
              <a:gd name="T5" fmla="*/ 2147483647 h 684"/>
              <a:gd name="T6" fmla="*/ 2147483647 w 501"/>
              <a:gd name="T7" fmla="*/ 2147483647 h 684"/>
              <a:gd name="T8" fmla="*/ 2147483647 w 501"/>
              <a:gd name="T9" fmla="*/ 2147483647 h 684"/>
              <a:gd name="T10" fmla="*/ 2147483647 w 501"/>
              <a:gd name="T11" fmla="*/ 2147483647 h 684"/>
              <a:gd name="T12" fmla="*/ 2147483647 w 501"/>
              <a:gd name="T13" fmla="*/ 2147483647 h 684"/>
              <a:gd name="T14" fmla="*/ 2147483647 w 501"/>
              <a:gd name="T15" fmla="*/ 2147483647 h 684"/>
              <a:gd name="T16" fmla="*/ 2147483647 w 501"/>
              <a:gd name="T17" fmla="*/ 2147483647 h 684"/>
              <a:gd name="T18" fmla="*/ 2147483647 w 501"/>
              <a:gd name="T19" fmla="*/ 2147483647 h 684"/>
              <a:gd name="T20" fmla="*/ 2147483647 w 501"/>
              <a:gd name="T21" fmla="*/ 2147483647 h 684"/>
              <a:gd name="T22" fmla="*/ 2147483647 w 501"/>
              <a:gd name="T23" fmla="*/ 2147483647 h 684"/>
              <a:gd name="T24" fmla="*/ 2147483647 w 501"/>
              <a:gd name="T25" fmla="*/ 2147483647 h 684"/>
              <a:gd name="T26" fmla="*/ 2147483647 w 501"/>
              <a:gd name="T27" fmla="*/ 2147483647 h 684"/>
              <a:gd name="T28" fmla="*/ 2147483647 w 501"/>
              <a:gd name="T29" fmla="*/ 2147483647 h 684"/>
              <a:gd name="T30" fmla="*/ 2147483647 w 501"/>
              <a:gd name="T31" fmla="*/ 0 h 684"/>
              <a:gd name="T32" fmla="*/ 2147483647 w 501"/>
              <a:gd name="T33" fmla="*/ 2147483647 h 684"/>
              <a:gd name="T34" fmla="*/ 2147483647 w 501"/>
              <a:gd name="T35" fmla="*/ 2147483647 h 684"/>
              <a:gd name="T36" fmla="*/ 2147483647 w 501"/>
              <a:gd name="T37" fmla="*/ 2147483647 h 684"/>
              <a:gd name="T38" fmla="*/ 2147483647 w 501"/>
              <a:gd name="T39" fmla="*/ 2147483647 h 684"/>
              <a:gd name="T40" fmla="*/ 2147483647 w 501"/>
              <a:gd name="T41" fmla="*/ 2147483647 h 684"/>
              <a:gd name="T42" fmla="*/ 2147483647 w 501"/>
              <a:gd name="T43" fmla="*/ 2147483647 h 684"/>
              <a:gd name="T44" fmla="*/ 2147483647 w 501"/>
              <a:gd name="T45" fmla="*/ 2147483647 h 684"/>
              <a:gd name="T46" fmla="*/ 2147483647 w 501"/>
              <a:gd name="T47" fmla="*/ 2147483647 h 684"/>
              <a:gd name="T48" fmla="*/ 0 w 501"/>
              <a:gd name="T49" fmla="*/ 2147483647 h 684"/>
              <a:gd name="T50" fmla="*/ 2147483647 w 501"/>
              <a:gd name="T51" fmla="*/ 2147483647 h 684"/>
              <a:gd name="T52" fmla="*/ 2147483647 w 501"/>
              <a:gd name="T53" fmla="*/ 2147483647 h 684"/>
              <a:gd name="T54" fmla="*/ 2147483647 w 501"/>
              <a:gd name="T55" fmla="*/ 2147483647 h 684"/>
              <a:gd name="T56" fmla="*/ 2147483647 w 501"/>
              <a:gd name="T57" fmla="*/ 2147483647 h 684"/>
              <a:gd name="T58" fmla="*/ 2147483647 w 501"/>
              <a:gd name="T59" fmla="*/ 2147483647 h 684"/>
              <a:gd name="T60" fmla="*/ 2147483647 w 501"/>
              <a:gd name="T61" fmla="*/ 2147483647 h 684"/>
              <a:gd name="T62" fmla="*/ 2147483647 w 501"/>
              <a:gd name="T63" fmla="*/ 2147483647 h 684"/>
              <a:gd name="T64" fmla="*/ 2147483647 w 501"/>
              <a:gd name="T65" fmla="*/ 2147483647 h 684"/>
              <a:gd name="T66" fmla="*/ 2147483647 w 501"/>
              <a:gd name="T67" fmla="*/ 2147483647 h 684"/>
              <a:gd name="T68" fmla="*/ 2147483647 w 501"/>
              <a:gd name="T69" fmla="*/ 2147483647 h 684"/>
              <a:gd name="T70" fmla="*/ 2147483647 w 501"/>
              <a:gd name="T71" fmla="*/ 2147483647 h 684"/>
              <a:gd name="T72" fmla="*/ 2147483647 w 501"/>
              <a:gd name="T73" fmla="*/ 2147483647 h 684"/>
              <a:gd name="T74" fmla="*/ 2147483647 w 501"/>
              <a:gd name="T75" fmla="*/ 2147483647 h 684"/>
              <a:gd name="T76" fmla="*/ 2147483647 w 501"/>
              <a:gd name="T77" fmla="*/ 2147483647 h 684"/>
              <a:gd name="T78" fmla="*/ 2147483647 w 501"/>
              <a:gd name="T79" fmla="*/ 2147483647 h 684"/>
              <a:gd name="T80" fmla="*/ 2147483647 w 501"/>
              <a:gd name="T81" fmla="*/ 2147483647 h 68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501"/>
              <a:gd name="T124" fmla="*/ 0 h 684"/>
              <a:gd name="T125" fmla="*/ 501 w 501"/>
              <a:gd name="T126" fmla="*/ 684 h 68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501" h="684">
                <a:moveTo>
                  <a:pt x="130" y="672"/>
                </a:moveTo>
                <a:lnTo>
                  <a:pt x="292" y="684"/>
                </a:lnTo>
                <a:lnTo>
                  <a:pt x="307" y="604"/>
                </a:lnTo>
                <a:lnTo>
                  <a:pt x="373" y="553"/>
                </a:lnTo>
                <a:lnTo>
                  <a:pt x="400" y="451"/>
                </a:lnTo>
                <a:lnTo>
                  <a:pt x="405" y="415"/>
                </a:lnTo>
                <a:lnTo>
                  <a:pt x="412" y="361"/>
                </a:lnTo>
                <a:lnTo>
                  <a:pt x="439" y="301"/>
                </a:lnTo>
                <a:lnTo>
                  <a:pt x="501" y="169"/>
                </a:lnTo>
                <a:lnTo>
                  <a:pt x="493" y="127"/>
                </a:lnTo>
                <a:lnTo>
                  <a:pt x="472" y="123"/>
                </a:lnTo>
                <a:lnTo>
                  <a:pt x="460" y="145"/>
                </a:lnTo>
                <a:lnTo>
                  <a:pt x="433" y="141"/>
                </a:lnTo>
                <a:lnTo>
                  <a:pt x="400" y="160"/>
                </a:lnTo>
                <a:lnTo>
                  <a:pt x="363" y="103"/>
                </a:lnTo>
                <a:lnTo>
                  <a:pt x="213" y="0"/>
                </a:lnTo>
                <a:lnTo>
                  <a:pt x="171" y="42"/>
                </a:lnTo>
                <a:lnTo>
                  <a:pt x="177" y="72"/>
                </a:lnTo>
                <a:lnTo>
                  <a:pt x="165" y="78"/>
                </a:lnTo>
                <a:lnTo>
                  <a:pt x="153" y="52"/>
                </a:lnTo>
                <a:lnTo>
                  <a:pt x="111" y="81"/>
                </a:lnTo>
                <a:lnTo>
                  <a:pt x="75" y="120"/>
                </a:lnTo>
                <a:lnTo>
                  <a:pt x="34" y="162"/>
                </a:lnTo>
                <a:lnTo>
                  <a:pt x="19" y="178"/>
                </a:lnTo>
                <a:lnTo>
                  <a:pt x="0" y="229"/>
                </a:lnTo>
                <a:lnTo>
                  <a:pt x="55" y="234"/>
                </a:lnTo>
                <a:lnTo>
                  <a:pt x="79" y="247"/>
                </a:lnTo>
                <a:lnTo>
                  <a:pt x="117" y="247"/>
                </a:lnTo>
                <a:lnTo>
                  <a:pt x="160" y="249"/>
                </a:lnTo>
                <a:lnTo>
                  <a:pt x="184" y="273"/>
                </a:lnTo>
                <a:lnTo>
                  <a:pt x="177" y="313"/>
                </a:lnTo>
                <a:lnTo>
                  <a:pt x="132" y="351"/>
                </a:lnTo>
                <a:lnTo>
                  <a:pt x="148" y="382"/>
                </a:lnTo>
                <a:lnTo>
                  <a:pt x="133" y="411"/>
                </a:lnTo>
                <a:lnTo>
                  <a:pt x="156" y="430"/>
                </a:lnTo>
                <a:lnTo>
                  <a:pt x="147" y="454"/>
                </a:lnTo>
                <a:lnTo>
                  <a:pt x="157" y="450"/>
                </a:lnTo>
                <a:lnTo>
                  <a:pt x="174" y="447"/>
                </a:lnTo>
                <a:lnTo>
                  <a:pt x="177" y="471"/>
                </a:lnTo>
                <a:lnTo>
                  <a:pt x="154" y="486"/>
                </a:lnTo>
                <a:lnTo>
                  <a:pt x="130" y="672"/>
                </a:lnTo>
                <a:close/>
              </a:path>
            </a:pathLst>
          </a:custGeom>
          <a:noFill/>
          <a:ln w="9525">
            <a:solidFill>
              <a:schemeClr val="tx1"/>
            </a:solidFill>
            <a:round/>
            <a:headEnd/>
            <a:tailEnd/>
          </a:ln>
          <a:effectLst/>
        </p:spPr>
        <p:txBody>
          <a:bodyPr lIns="0" tIns="0" rIns="0" bIns="0" anchor="ctr" anchorCtr="1"/>
          <a:lstStyle/>
          <a:p>
            <a:endParaRPr lang="en-US" dirty="0"/>
          </a:p>
        </p:txBody>
      </p:sp>
      <p:sp>
        <p:nvSpPr>
          <p:cNvPr id="6157" name="Freeform 13"/>
          <p:cNvSpPr>
            <a:spLocks/>
          </p:cNvSpPr>
          <p:nvPr/>
        </p:nvSpPr>
        <p:spPr bwMode="auto">
          <a:xfrm>
            <a:off x="3365500" y="3273338"/>
            <a:ext cx="579438" cy="439737"/>
          </a:xfrm>
          <a:custGeom>
            <a:avLst/>
            <a:gdLst>
              <a:gd name="T0" fmla="*/ 2147483647 w 801"/>
              <a:gd name="T1" fmla="*/ 2147483647 h 590"/>
              <a:gd name="T2" fmla="*/ 2147483647 w 801"/>
              <a:gd name="T3" fmla="*/ 2147483647 h 590"/>
              <a:gd name="T4" fmla="*/ 2147483647 w 801"/>
              <a:gd name="T5" fmla="*/ 2147483647 h 590"/>
              <a:gd name="T6" fmla="*/ 2147483647 w 801"/>
              <a:gd name="T7" fmla="*/ 2147483647 h 590"/>
              <a:gd name="T8" fmla="*/ 2147483647 w 801"/>
              <a:gd name="T9" fmla="*/ 2147483647 h 590"/>
              <a:gd name="T10" fmla="*/ 2147483647 w 801"/>
              <a:gd name="T11" fmla="*/ 2147483647 h 590"/>
              <a:gd name="T12" fmla="*/ 2147483647 w 801"/>
              <a:gd name="T13" fmla="*/ 2147483647 h 590"/>
              <a:gd name="T14" fmla="*/ 2147483647 w 801"/>
              <a:gd name="T15" fmla="*/ 0 h 590"/>
              <a:gd name="T16" fmla="*/ 2147483647 w 801"/>
              <a:gd name="T17" fmla="*/ 2147483647 h 590"/>
              <a:gd name="T18" fmla="*/ 2147483647 w 801"/>
              <a:gd name="T19" fmla="*/ 2147483647 h 590"/>
              <a:gd name="T20" fmla="*/ 2147483647 w 801"/>
              <a:gd name="T21" fmla="*/ 2147483647 h 590"/>
              <a:gd name="T22" fmla="*/ 2147483647 w 801"/>
              <a:gd name="T23" fmla="*/ 2147483647 h 590"/>
              <a:gd name="T24" fmla="*/ 2147483647 w 801"/>
              <a:gd name="T25" fmla="*/ 2147483647 h 590"/>
              <a:gd name="T26" fmla="*/ 2147483647 w 801"/>
              <a:gd name="T27" fmla="*/ 2147483647 h 590"/>
              <a:gd name="T28" fmla="*/ 2147483647 w 801"/>
              <a:gd name="T29" fmla="*/ 2147483647 h 590"/>
              <a:gd name="T30" fmla="*/ 2147483647 w 801"/>
              <a:gd name="T31" fmla="*/ 2147483647 h 590"/>
              <a:gd name="T32" fmla="*/ 2147483647 w 801"/>
              <a:gd name="T33" fmla="*/ 2147483647 h 590"/>
              <a:gd name="T34" fmla="*/ 2147483647 w 801"/>
              <a:gd name="T35" fmla="*/ 2147483647 h 590"/>
              <a:gd name="T36" fmla="*/ 2147483647 w 801"/>
              <a:gd name="T37" fmla="*/ 2147483647 h 590"/>
              <a:gd name="T38" fmla="*/ 2147483647 w 801"/>
              <a:gd name="T39" fmla="*/ 2147483647 h 590"/>
              <a:gd name="T40" fmla="*/ 2147483647 w 801"/>
              <a:gd name="T41" fmla="*/ 2147483647 h 590"/>
              <a:gd name="T42" fmla="*/ 2147483647 w 801"/>
              <a:gd name="T43" fmla="*/ 2147483647 h 590"/>
              <a:gd name="T44" fmla="*/ 2147483647 w 801"/>
              <a:gd name="T45" fmla="*/ 2147483647 h 590"/>
              <a:gd name="T46" fmla="*/ 2147483647 w 801"/>
              <a:gd name="T47" fmla="*/ 2147483647 h 590"/>
              <a:gd name="T48" fmla="*/ 2147483647 w 801"/>
              <a:gd name="T49" fmla="*/ 2147483647 h 590"/>
              <a:gd name="T50" fmla="*/ 2147483647 w 801"/>
              <a:gd name="T51" fmla="*/ 2147483647 h 590"/>
              <a:gd name="T52" fmla="*/ 2147483647 w 801"/>
              <a:gd name="T53" fmla="*/ 2147483647 h 590"/>
              <a:gd name="T54" fmla="*/ 2147483647 w 801"/>
              <a:gd name="T55" fmla="*/ 2147483647 h 590"/>
              <a:gd name="T56" fmla="*/ 2147483647 w 801"/>
              <a:gd name="T57" fmla="*/ 2147483647 h 590"/>
              <a:gd name="T58" fmla="*/ 2147483647 w 801"/>
              <a:gd name="T59" fmla="*/ 2147483647 h 590"/>
              <a:gd name="T60" fmla="*/ 2147483647 w 801"/>
              <a:gd name="T61" fmla="*/ 2147483647 h 590"/>
              <a:gd name="T62" fmla="*/ 2147483647 w 801"/>
              <a:gd name="T63" fmla="*/ 2147483647 h 590"/>
              <a:gd name="T64" fmla="*/ 2147483647 w 801"/>
              <a:gd name="T65" fmla="*/ 2147483647 h 590"/>
              <a:gd name="T66" fmla="*/ 2147483647 w 801"/>
              <a:gd name="T67" fmla="*/ 2147483647 h 590"/>
              <a:gd name="T68" fmla="*/ 2147483647 w 801"/>
              <a:gd name="T69" fmla="*/ 2147483647 h 590"/>
              <a:gd name="T70" fmla="*/ 2147483647 w 801"/>
              <a:gd name="T71" fmla="*/ 2147483647 h 590"/>
              <a:gd name="T72" fmla="*/ 2147483647 w 801"/>
              <a:gd name="T73" fmla="*/ 2147483647 h 590"/>
              <a:gd name="T74" fmla="*/ 2147483647 w 801"/>
              <a:gd name="T75" fmla="*/ 2147483647 h 590"/>
              <a:gd name="T76" fmla="*/ 2147483647 w 801"/>
              <a:gd name="T77" fmla="*/ 2147483647 h 590"/>
              <a:gd name="T78" fmla="*/ 2147483647 w 801"/>
              <a:gd name="T79" fmla="*/ 2147483647 h 590"/>
              <a:gd name="T80" fmla="*/ 2147483647 w 801"/>
              <a:gd name="T81" fmla="*/ 2147483647 h 590"/>
              <a:gd name="T82" fmla="*/ 2147483647 w 801"/>
              <a:gd name="T83" fmla="*/ 2147483647 h 590"/>
              <a:gd name="T84" fmla="*/ 0 w 801"/>
              <a:gd name="T85" fmla="*/ 2147483647 h 590"/>
              <a:gd name="T86" fmla="*/ 2147483647 w 801"/>
              <a:gd name="T87" fmla="*/ 2147483647 h 590"/>
              <a:gd name="T88" fmla="*/ 2147483647 w 801"/>
              <a:gd name="T89" fmla="*/ 2147483647 h 59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801"/>
              <a:gd name="T136" fmla="*/ 0 h 590"/>
              <a:gd name="T137" fmla="*/ 801 w 801"/>
              <a:gd name="T138" fmla="*/ 590 h 590"/>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801" h="590">
                <a:moveTo>
                  <a:pt x="20" y="186"/>
                </a:moveTo>
                <a:lnTo>
                  <a:pt x="6" y="162"/>
                </a:lnTo>
                <a:lnTo>
                  <a:pt x="12" y="143"/>
                </a:lnTo>
                <a:lnTo>
                  <a:pt x="29" y="134"/>
                </a:lnTo>
                <a:lnTo>
                  <a:pt x="47" y="6"/>
                </a:lnTo>
                <a:lnTo>
                  <a:pt x="209" y="15"/>
                </a:lnTo>
                <a:lnTo>
                  <a:pt x="221" y="125"/>
                </a:lnTo>
                <a:lnTo>
                  <a:pt x="378" y="0"/>
                </a:lnTo>
                <a:lnTo>
                  <a:pt x="569" y="24"/>
                </a:lnTo>
                <a:lnTo>
                  <a:pt x="642" y="83"/>
                </a:lnTo>
                <a:lnTo>
                  <a:pt x="791" y="164"/>
                </a:lnTo>
                <a:lnTo>
                  <a:pt x="801" y="185"/>
                </a:lnTo>
                <a:lnTo>
                  <a:pt x="779" y="239"/>
                </a:lnTo>
                <a:lnTo>
                  <a:pt x="798" y="276"/>
                </a:lnTo>
                <a:lnTo>
                  <a:pt x="794" y="357"/>
                </a:lnTo>
                <a:lnTo>
                  <a:pt x="776" y="368"/>
                </a:lnTo>
                <a:lnTo>
                  <a:pt x="789" y="401"/>
                </a:lnTo>
                <a:lnTo>
                  <a:pt x="786" y="426"/>
                </a:lnTo>
                <a:lnTo>
                  <a:pt x="749" y="441"/>
                </a:lnTo>
                <a:lnTo>
                  <a:pt x="744" y="474"/>
                </a:lnTo>
                <a:lnTo>
                  <a:pt x="687" y="504"/>
                </a:lnTo>
                <a:lnTo>
                  <a:pt x="684" y="545"/>
                </a:lnTo>
                <a:lnTo>
                  <a:pt x="704" y="561"/>
                </a:lnTo>
                <a:lnTo>
                  <a:pt x="645" y="564"/>
                </a:lnTo>
                <a:lnTo>
                  <a:pt x="633" y="585"/>
                </a:lnTo>
                <a:lnTo>
                  <a:pt x="621" y="569"/>
                </a:lnTo>
                <a:lnTo>
                  <a:pt x="609" y="590"/>
                </a:lnTo>
                <a:lnTo>
                  <a:pt x="596" y="572"/>
                </a:lnTo>
                <a:lnTo>
                  <a:pt x="536" y="567"/>
                </a:lnTo>
                <a:lnTo>
                  <a:pt x="522" y="543"/>
                </a:lnTo>
                <a:lnTo>
                  <a:pt x="474" y="540"/>
                </a:lnTo>
                <a:lnTo>
                  <a:pt x="473" y="521"/>
                </a:lnTo>
                <a:lnTo>
                  <a:pt x="374" y="492"/>
                </a:lnTo>
                <a:lnTo>
                  <a:pt x="360" y="477"/>
                </a:lnTo>
                <a:lnTo>
                  <a:pt x="374" y="456"/>
                </a:lnTo>
                <a:lnTo>
                  <a:pt x="360" y="446"/>
                </a:lnTo>
                <a:lnTo>
                  <a:pt x="344" y="458"/>
                </a:lnTo>
                <a:lnTo>
                  <a:pt x="335" y="446"/>
                </a:lnTo>
                <a:lnTo>
                  <a:pt x="315" y="461"/>
                </a:lnTo>
                <a:lnTo>
                  <a:pt x="249" y="437"/>
                </a:lnTo>
                <a:lnTo>
                  <a:pt x="236" y="417"/>
                </a:lnTo>
                <a:lnTo>
                  <a:pt x="213" y="423"/>
                </a:lnTo>
                <a:lnTo>
                  <a:pt x="0" y="335"/>
                </a:lnTo>
                <a:lnTo>
                  <a:pt x="17" y="191"/>
                </a:lnTo>
                <a:lnTo>
                  <a:pt x="20" y="186"/>
                </a:lnTo>
                <a:close/>
              </a:path>
            </a:pathLst>
          </a:custGeom>
          <a:solidFill>
            <a:srgbClr val="C00000"/>
          </a:solidFill>
          <a:ln w="9525">
            <a:solidFill>
              <a:schemeClr val="tx1"/>
            </a:solidFill>
            <a:round/>
            <a:headEnd type="none" w="med" len="med"/>
            <a:tailEnd type="none" w="med" len="med"/>
          </a:ln>
        </p:spPr>
        <p:txBody>
          <a:bodyPr lIns="0" tIns="0" rIns="0" bIns="0" anchor="ctr" anchorCtr="1"/>
          <a:lstStyle/>
          <a:p>
            <a:endParaRPr lang="en-US" dirty="0"/>
          </a:p>
        </p:txBody>
      </p:sp>
      <p:sp>
        <p:nvSpPr>
          <p:cNvPr id="6158" name="Text Box 14"/>
          <p:cNvSpPr txBox="1">
            <a:spLocks noChangeArrowheads="1"/>
          </p:cNvSpPr>
          <p:nvPr/>
        </p:nvSpPr>
        <p:spPr bwMode="auto">
          <a:xfrm>
            <a:off x="3471863" y="3444788"/>
            <a:ext cx="388937"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WILLIAMSON</a:t>
            </a:r>
          </a:p>
        </p:txBody>
      </p:sp>
      <p:sp>
        <p:nvSpPr>
          <p:cNvPr id="6159" name="Freeform 15"/>
          <p:cNvSpPr>
            <a:spLocks/>
          </p:cNvSpPr>
          <p:nvPr/>
        </p:nvSpPr>
        <p:spPr bwMode="auto">
          <a:xfrm>
            <a:off x="3454400" y="2524038"/>
            <a:ext cx="539750" cy="392112"/>
          </a:xfrm>
          <a:custGeom>
            <a:avLst/>
            <a:gdLst>
              <a:gd name="T0" fmla="*/ 2147483647 w 747"/>
              <a:gd name="T1" fmla="*/ 2147483647 h 528"/>
              <a:gd name="T2" fmla="*/ 2147483647 w 747"/>
              <a:gd name="T3" fmla="*/ 2147483647 h 528"/>
              <a:gd name="T4" fmla="*/ 2147483647 w 747"/>
              <a:gd name="T5" fmla="*/ 2147483647 h 528"/>
              <a:gd name="T6" fmla="*/ 2147483647 w 747"/>
              <a:gd name="T7" fmla="*/ 2147483647 h 528"/>
              <a:gd name="T8" fmla="*/ 2147483647 w 747"/>
              <a:gd name="T9" fmla="*/ 0 h 528"/>
              <a:gd name="T10" fmla="*/ 2147483647 w 747"/>
              <a:gd name="T11" fmla="*/ 2147483647 h 528"/>
              <a:gd name="T12" fmla="*/ 2147483647 w 747"/>
              <a:gd name="T13" fmla="*/ 2147483647 h 528"/>
              <a:gd name="T14" fmla="*/ 2147483647 w 747"/>
              <a:gd name="T15" fmla="*/ 2147483647 h 528"/>
              <a:gd name="T16" fmla="*/ 2147483647 w 747"/>
              <a:gd name="T17" fmla="*/ 2147483647 h 528"/>
              <a:gd name="T18" fmla="*/ 2147483647 w 747"/>
              <a:gd name="T19" fmla="*/ 2147483647 h 528"/>
              <a:gd name="T20" fmla="*/ 2147483647 w 747"/>
              <a:gd name="T21" fmla="*/ 2147483647 h 528"/>
              <a:gd name="T22" fmla="*/ 2147483647 w 747"/>
              <a:gd name="T23" fmla="*/ 2147483647 h 528"/>
              <a:gd name="T24" fmla="*/ 2147483647 w 747"/>
              <a:gd name="T25" fmla="*/ 2147483647 h 528"/>
              <a:gd name="T26" fmla="*/ 2147483647 w 747"/>
              <a:gd name="T27" fmla="*/ 2147483647 h 528"/>
              <a:gd name="T28" fmla="*/ 2147483647 w 747"/>
              <a:gd name="T29" fmla="*/ 2147483647 h 528"/>
              <a:gd name="T30" fmla="*/ 2147483647 w 747"/>
              <a:gd name="T31" fmla="*/ 2147483647 h 528"/>
              <a:gd name="T32" fmla="*/ 2147483647 w 747"/>
              <a:gd name="T33" fmla="*/ 2147483647 h 528"/>
              <a:gd name="T34" fmla="*/ 2147483647 w 747"/>
              <a:gd name="T35" fmla="*/ 2147483647 h 528"/>
              <a:gd name="T36" fmla="*/ 2147483647 w 747"/>
              <a:gd name="T37" fmla="*/ 2147483647 h 528"/>
              <a:gd name="T38" fmla="*/ 2147483647 w 747"/>
              <a:gd name="T39" fmla="*/ 2147483647 h 528"/>
              <a:gd name="T40" fmla="*/ 2147483647 w 747"/>
              <a:gd name="T41" fmla="*/ 2147483647 h 528"/>
              <a:gd name="T42" fmla="*/ 2147483647 w 747"/>
              <a:gd name="T43" fmla="*/ 2147483647 h 528"/>
              <a:gd name="T44" fmla="*/ 2147483647 w 747"/>
              <a:gd name="T45" fmla="*/ 2147483647 h 528"/>
              <a:gd name="T46" fmla="*/ 2147483647 w 747"/>
              <a:gd name="T47" fmla="*/ 2147483647 h 528"/>
              <a:gd name="T48" fmla="*/ 2147483647 w 747"/>
              <a:gd name="T49" fmla="*/ 2147483647 h 528"/>
              <a:gd name="T50" fmla="*/ 2147483647 w 747"/>
              <a:gd name="T51" fmla="*/ 2147483647 h 528"/>
              <a:gd name="T52" fmla="*/ 2147483647 w 747"/>
              <a:gd name="T53" fmla="*/ 2147483647 h 528"/>
              <a:gd name="T54" fmla="*/ 2147483647 w 747"/>
              <a:gd name="T55" fmla="*/ 2147483647 h 528"/>
              <a:gd name="T56" fmla="*/ 2147483647 w 747"/>
              <a:gd name="T57" fmla="*/ 2147483647 h 528"/>
              <a:gd name="T58" fmla="*/ 2147483647 w 747"/>
              <a:gd name="T59" fmla="*/ 2147483647 h 528"/>
              <a:gd name="T60" fmla="*/ 2147483647 w 747"/>
              <a:gd name="T61" fmla="*/ 2147483647 h 528"/>
              <a:gd name="T62" fmla="*/ 0 w 747"/>
              <a:gd name="T63" fmla="*/ 2147483647 h 528"/>
              <a:gd name="T64" fmla="*/ 2147483647 w 747"/>
              <a:gd name="T65" fmla="*/ 2147483647 h 528"/>
              <a:gd name="T66" fmla="*/ 2147483647 w 747"/>
              <a:gd name="T67" fmla="*/ 2147483647 h 52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747"/>
              <a:gd name="T103" fmla="*/ 0 h 528"/>
              <a:gd name="T104" fmla="*/ 747 w 747"/>
              <a:gd name="T105" fmla="*/ 528 h 52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747" h="528">
                <a:moveTo>
                  <a:pt x="23" y="17"/>
                </a:moveTo>
                <a:lnTo>
                  <a:pt x="248" y="12"/>
                </a:lnTo>
                <a:lnTo>
                  <a:pt x="407" y="12"/>
                </a:lnTo>
                <a:lnTo>
                  <a:pt x="501" y="11"/>
                </a:lnTo>
                <a:lnTo>
                  <a:pt x="699" y="0"/>
                </a:lnTo>
                <a:lnTo>
                  <a:pt x="747" y="26"/>
                </a:lnTo>
                <a:lnTo>
                  <a:pt x="708" y="141"/>
                </a:lnTo>
                <a:lnTo>
                  <a:pt x="651" y="225"/>
                </a:lnTo>
                <a:lnTo>
                  <a:pt x="642" y="278"/>
                </a:lnTo>
                <a:lnTo>
                  <a:pt x="651" y="305"/>
                </a:lnTo>
                <a:lnTo>
                  <a:pt x="608" y="347"/>
                </a:lnTo>
                <a:lnTo>
                  <a:pt x="584" y="405"/>
                </a:lnTo>
                <a:lnTo>
                  <a:pt x="549" y="390"/>
                </a:lnTo>
                <a:lnTo>
                  <a:pt x="524" y="395"/>
                </a:lnTo>
                <a:lnTo>
                  <a:pt x="494" y="443"/>
                </a:lnTo>
                <a:lnTo>
                  <a:pt x="461" y="455"/>
                </a:lnTo>
                <a:lnTo>
                  <a:pt x="464" y="471"/>
                </a:lnTo>
                <a:lnTo>
                  <a:pt x="437" y="524"/>
                </a:lnTo>
                <a:lnTo>
                  <a:pt x="392" y="528"/>
                </a:lnTo>
                <a:lnTo>
                  <a:pt x="383" y="506"/>
                </a:lnTo>
                <a:lnTo>
                  <a:pt x="359" y="489"/>
                </a:lnTo>
                <a:lnTo>
                  <a:pt x="332" y="486"/>
                </a:lnTo>
                <a:lnTo>
                  <a:pt x="314" y="467"/>
                </a:lnTo>
                <a:lnTo>
                  <a:pt x="285" y="471"/>
                </a:lnTo>
                <a:lnTo>
                  <a:pt x="266" y="464"/>
                </a:lnTo>
                <a:lnTo>
                  <a:pt x="252" y="485"/>
                </a:lnTo>
                <a:lnTo>
                  <a:pt x="228" y="480"/>
                </a:lnTo>
                <a:lnTo>
                  <a:pt x="197" y="500"/>
                </a:lnTo>
                <a:lnTo>
                  <a:pt x="161" y="444"/>
                </a:lnTo>
                <a:lnTo>
                  <a:pt x="6" y="342"/>
                </a:lnTo>
                <a:lnTo>
                  <a:pt x="21" y="198"/>
                </a:lnTo>
                <a:lnTo>
                  <a:pt x="0" y="186"/>
                </a:lnTo>
                <a:lnTo>
                  <a:pt x="21" y="17"/>
                </a:lnTo>
                <a:lnTo>
                  <a:pt x="23" y="17"/>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60" name="Text Box 16"/>
          <p:cNvSpPr txBox="1">
            <a:spLocks noChangeArrowheads="1"/>
          </p:cNvSpPr>
          <p:nvPr/>
        </p:nvSpPr>
        <p:spPr bwMode="auto">
          <a:xfrm>
            <a:off x="3511550" y="2614525"/>
            <a:ext cx="3873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ROBERTSON</a:t>
            </a:r>
          </a:p>
        </p:txBody>
      </p:sp>
      <p:sp>
        <p:nvSpPr>
          <p:cNvPr id="6161" name="Freeform 17"/>
          <p:cNvSpPr>
            <a:spLocks/>
          </p:cNvSpPr>
          <p:nvPr/>
        </p:nvSpPr>
        <p:spPr bwMode="auto">
          <a:xfrm>
            <a:off x="2967038" y="2535150"/>
            <a:ext cx="503237" cy="415925"/>
          </a:xfrm>
          <a:custGeom>
            <a:avLst/>
            <a:gdLst>
              <a:gd name="T0" fmla="*/ 0 w 697"/>
              <a:gd name="T1" fmla="*/ 2147483647 h 560"/>
              <a:gd name="T2" fmla="*/ 2147483647 w 697"/>
              <a:gd name="T3" fmla="*/ 0 h 560"/>
              <a:gd name="T4" fmla="*/ 2147483647 w 697"/>
              <a:gd name="T5" fmla="*/ 2147483647 h 560"/>
              <a:gd name="T6" fmla="*/ 2147483647 w 697"/>
              <a:gd name="T7" fmla="*/ 2147483647 h 560"/>
              <a:gd name="T8" fmla="*/ 2147483647 w 697"/>
              <a:gd name="T9" fmla="*/ 2147483647 h 560"/>
              <a:gd name="T10" fmla="*/ 2147483647 w 697"/>
              <a:gd name="T11" fmla="*/ 2147483647 h 560"/>
              <a:gd name="T12" fmla="*/ 2147483647 w 697"/>
              <a:gd name="T13" fmla="*/ 2147483647 h 560"/>
              <a:gd name="T14" fmla="*/ 2147483647 w 697"/>
              <a:gd name="T15" fmla="*/ 2147483647 h 560"/>
              <a:gd name="T16" fmla="*/ 2147483647 w 697"/>
              <a:gd name="T17" fmla="*/ 2147483647 h 560"/>
              <a:gd name="T18" fmla="*/ 2147483647 w 697"/>
              <a:gd name="T19" fmla="*/ 2147483647 h 560"/>
              <a:gd name="T20" fmla="*/ 2147483647 w 697"/>
              <a:gd name="T21" fmla="*/ 2147483647 h 560"/>
              <a:gd name="T22" fmla="*/ 2147483647 w 697"/>
              <a:gd name="T23" fmla="*/ 2147483647 h 560"/>
              <a:gd name="T24" fmla="*/ 2147483647 w 697"/>
              <a:gd name="T25" fmla="*/ 2147483647 h 560"/>
              <a:gd name="T26" fmla="*/ 2147483647 w 697"/>
              <a:gd name="T27" fmla="*/ 2147483647 h 560"/>
              <a:gd name="T28" fmla="*/ 2147483647 w 697"/>
              <a:gd name="T29" fmla="*/ 2147483647 h 560"/>
              <a:gd name="T30" fmla="*/ 2147483647 w 697"/>
              <a:gd name="T31" fmla="*/ 2147483647 h 560"/>
              <a:gd name="T32" fmla="*/ 2147483647 w 697"/>
              <a:gd name="T33" fmla="*/ 2147483647 h 56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97"/>
              <a:gd name="T52" fmla="*/ 0 h 560"/>
              <a:gd name="T53" fmla="*/ 697 w 697"/>
              <a:gd name="T54" fmla="*/ 560 h 56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97" h="560">
                <a:moveTo>
                  <a:pt x="0" y="6"/>
                </a:moveTo>
                <a:lnTo>
                  <a:pt x="696" y="0"/>
                </a:lnTo>
                <a:lnTo>
                  <a:pt x="675" y="171"/>
                </a:lnTo>
                <a:lnTo>
                  <a:pt x="697" y="188"/>
                </a:lnTo>
                <a:lnTo>
                  <a:pt x="682" y="324"/>
                </a:lnTo>
                <a:lnTo>
                  <a:pt x="642" y="368"/>
                </a:lnTo>
                <a:lnTo>
                  <a:pt x="648" y="398"/>
                </a:lnTo>
                <a:lnTo>
                  <a:pt x="636" y="404"/>
                </a:lnTo>
                <a:lnTo>
                  <a:pt x="624" y="378"/>
                </a:lnTo>
                <a:lnTo>
                  <a:pt x="577" y="410"/>
                </a:lnTo>
                <a:lnTo>
                  <a:pt x="489" y="503"/>
                </a:lnTo>
                <a:lnTo>
                  <a:pt x="471" y="557"/>
                </a:lnTo>
                <a:lnTo>
                  <a:pt x="357" y="560"/>
                </a:lnTo>
                <a:lnTo>
                  <a:pt x="168" y="524"/>
                </a:lnTo>
                <a:lnTo>
                  <a:pt x="75" y="509"/>
                </a:lnTo>
                <a:lnTo>
                  <a:pt x="66" y="467"/>
                </a:lnTo>
                <a:lnTo>
                  <a:pt x="3" y="8"/>
                </a:lnTo>
              </a:path>
            </a:pathLst>
          </a:custGeom>
          <a:solidFill>
            <a:srgbClr val="C00000"/>
          </a:solidFill>
          <a:ln w="9525">
            <a:solidFill>
              <a:schemeClr val="tx1"/>
            </a:solidFill>
            <a:round/>
            <a:headEnd type="none" w="med" len="med"/>
            <a:tailEnd type="none" w="med" len="med"/>
          </a:ln>
        </p:spPr>
        <p:txBody>
          <a:bodyPr lIns="0" tIns="0" rIns="0" bIns="0" anchor="ctr" anchorCtr="1"/>
          <a:lstStyle/>
          <a:p>
            <a:endParaRPr lang="en-US" dirty="0"/>
          </a:p>
        </p:txBody>
      </p:sp>
      <p:sp>
        <p:nvSpPr>
          <p:cNvPr id="6162" name="Text Box 18"/>
          <p:cNvSpPr txBox="1">
            <a:spLocks noChangeArrowheads="1"/>
          </p:cNvSpPr>
          <p:nvPr/>
        </p:nvSpPr>
        <p:spPr bwMode="auto">
          <a:xfrm>
            <a:off x="3030538" y="2676438"/>
            <a:ext cx="411162"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MONTGOMERY</a:t>
            </a:r>
          </a:p>
        </p:txBody>
      </p:sp>
      <p:sp>
        <p:nvSpPr>
          <p:cNvPr id="6163" name="Freeform 19"/>
          <p:cNvSpPr>
            <a:spLocks/>
          </p:cNvSpPr>
          <p:nvPr/>
        </p:nvSpPr>
        <p:spPr bwMode="auto">
          <a:xfrm>
            <a:off x="3038475" y="2927263"/>
            <a:ext cx="401638" cy="469900"/>
          </a:xfrm>
          <a:custGeom>
            <a:avLst/>
            <a:gdLst>
              <a:gd name="T0" fmla="*/ 2147483647 w 556"/>
              <a:gd name="T1" fmla="*/ 2147483647 h 633"/>
              <a:gd name="T2" fmla="*/ 2147483647 w 556"/>
              <a:gd name="T3" fmla="*/ 2147483647 h 633"/>
              <a:gd name="T4" fmla="*/ 2147483647 w 556"/>
              <a:gd name="T5" fmla="*/ 2147483647 h 633"/>
              <a:gd name="T6" fmla="*/ 2147483647 w 556"/>
              <a:gd name="T7" fmla="*/ 2147483647 h 633"/>
              <a:gd name="T8" fmla="*/ 2147483647 w 556"/>
              <a:gd name="T9" fmla="*/ 2147483647 h 633"/>
              <a:gd name="T10" fmla="*/ 2147483647 w 556"/>
              <a:gd name="T11" fmla="*/ 2147483647 h 633"/>
              <a:gd name="T12" fmla="*/ 2147483647 w 556"/>
              <a:gd name="T13" fmla="*/ 2147483647 h 633"/>
              <a:gd name="T14" fmla="*/ 2147483647 w 556"/>
              <a:gd name="T15" fmla="*/ 2147483647 h 633"/>
              <a:gd name="T16" fmla="*/ 2147483647 w 556"/>
              <a:gd name="T17" fmla="*/ 2147483647 h 633"/>
              <a:gd name="T18" fmla="*/ 2147483647 w 556"/>
              <a:gd name="T19" fmla="*/ 2147483647 h 633"/>
              <a:gd name="T20" fmla="*/ 2147483647 w 556"/>
              <a:gd name="T21" fmla="*/ 2147483647 h 633"/>
              <a:gd name="T22" fmla="*/ 2147483647 w 556"/>
              <a:gd name="T23" fmla="*/ 2147483647 h 633"/>
              <a:gd name="T24" fmla="*/ 2147483647 w 556"/>
              <a:gd name="T25" fmla="*/ 2147483647 h 633"/>
              <a:gd name="T26" fmla="*/ 2147483647 w 556"/>
              <a:gd name="T27" fmla="*/ 2147483647 h 633"/>
              <a:gd name="T28" fmla="*/ 2147483647 w 556"/>
              <a:gd name="T29" fmla="*/ 2147483647 h 633"/>
              <a:gd name="T30" fmla="*/ 2147483647 w 556"/>
              <a:gd name="T31" fmla="*/ 2147483647 h 633"/>
              <a:gd name="T32" fmla="*/ 2147483647 w 556"/>
              <a:gd name="T33" fmla="*/ 2147483647 h 633"/>
              <a:gd name="T34" fmla="*/ 2147483647 w 556"/>
              <a:gd name="T35" fmla="*/ 0 h 633"/>
              <a:gd name="T36" fmla="*/ 2147483647 w 556"/>
              <a:gd name="T37" fmla="*/ 2147483647 h 633"/>
              <a:gd name="T38" fmla="*/ 2147483647 w 556"/>
              <a:gd name="T39" fmla="*/ 2147483647 h 633"/>
              <a:gd name="T40" fmla="*/ 0 w 556"/>
              <a:gd name="T41" fmla="*/ 2147483647 h 633"/>
              <a:gd name="T42" fmla="*/ 2147483647 w 556"/>
              <a:gd name="T43" fmla="*/ 2147483647 h 633"/>
              <a:gd name="T44" fmla="*/ 2147483647 w 556"/>
              <a:gd name="T45" fmla="*/ 2147483647 h 633"/>
              <a:gd name="T46" fmla="*/ 2147483647 w 556"/>
              <a:gd name="T47" fmla="*/ 2147483647 h 633"/>
              <a:gd name="T48" fmla="*/ 2147483647 w 556"/>
              <a:gd name="T49" fmla="*/ 2147483647 h 633"/>
              <a:gd name="T50" fmla="*/ 2147483647 w 556"/>
              <a:gd name="T51" fmla="*/ 2147483647 h 633"/>
              <a:gd name="T52" fmla="*/ 2147483647 w 556"/>
              <a:gd name="T53" fmla="*/ 2147483647 h 63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56"/>
              <a:gd name="T82" fmla="*/ 0 h 633"/>
              <a:gd name="T83" fmla="*/ 556 w 556"/>
              <a:gd name="T84" fmla="*/ 633 h 633"/>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56" h="633">
                <a:moveTo>
                  <a:pt x="463" y="607"/>
                </a:moveTo>
                <a:lnTo>
                  <a:pt x="481" y="601"/>
                </a:lnTo>
                <a:lnTo>
                  <a:pt x="525" y="289"/>
                </a:lnTo>
                <a:lnTo>
                  <a:pt x="547" y="267"/>
                </a:lnTo>
                <a:lnTo>
                  <a:pt x="544" y="246"/>
                </a:lnTo>
                <a:lnTo>
                  <a:pt x="516" y="252"/>
                </a:lnTo>
                <a:lnTo>
                  <a:pt x="528" y="228"/>
                </a:lnTo>
                <a:lnTo>
                  <a:pt x="504" y="213"/>
                </a:lnTo>
                <a:lnTo>
                  <a:pt x="519" y="180"/>
                </a:lnTo>
                <a:lnTo>
                  <a:pt x="505" y="145"/>
                </a:lnTo>
                <a:lnTo>
                  <a:pt x="549" y="108"/>
                </a:lnTo>
                <a:lnTo>
                  <a:pt x="556" y="73"/>
                </a:lnTo>
                <a:lnTo>
                  <a:pt x="531" y="51"/>
                </a:lnTo>
                <a:lnTo>
                  <a:pt x="459" y="46"/>
                </a:lnTo>
                <a:lnTo>
                  <a:pt x="427" y="33"/>
                </a:lnTo>
                <a:lnTo>
                  <a:pt x="375" y="30"/>
                </a:lnTo>
                <a:lnTo>
                  <a:pt x="268" y="34"/>
                </a:lnTo>
                <a:lnTo>
                  <a:pt x="70" y="0"/>
                </a:lnTo>
                <a:lnTo>
                  <a:pt x="63" y="105"/>
                </a:lnTo>
                <a:lnTo>
                  <a:pt x="43" y="174"/>
                </a:lnTo>
                <a:lnTo>
                  <a:pt x="0" y="259"/>
                </a:lnTo>
                <a:lnTo>
                  <a:pt x="18" y="393"/>
                </a:lnTo>
                <a:lnTo>
                  <a:pt x="12" y="517"/>
                </a:lnTo>
                <a:lnTo>
                  <a:pt x="45" y="567"/>
                </a:lnTo>
                <a:lnTo>
                  <a:pt x="45" y="576"/>
                </a:lnTo>
                <a:lnTo>
                  <a:pt x="456" y="633"/>
                </a:lnTo>
                <a:lnTo>
                  <a:pt x="463" y="607"/>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164" name="Text Box 20"/>
          <p:cNvSpPr txBox="1">
            <a:spLocks noChangeArrowheads="1"/>
          </p:cNvSpPr>
          <p:nvPr/>
        </p:nvSpPr>
        <p:spPr bwMode="auto">
          <a:xfrm>
            <a:off x="3095625" y="3143163"/>
            <a:ext cx="26511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DICKSON</a:t>
            </a:r>
          </a:p>
        </p:txBody>
      </p:sp>
      <p:sp>
        <p:nvSpPr>
          <p:cNvPr id="6165" name="Freeform 21"/>
          <p:cNvSpPr>
            <a:spLocks/>
          </p:cNvSpPr>
          <p:nvPr/>
        </p:nvSpPr>
        <p:spPr bwMode="auto">
          <a:xfrm>
            <a:off x="2574925" y="2490700"/>
            <a:ext cx="439738" cy="441325"/>
          </a:xfrm>
          <a:custGeom>
            <a:avLst/>
            <a:gdLst>
              <a:gd name="T0" fmla="*/ 2147483647 w 609"/>
              <a:gd name="T1" fmla="*/ 2147483647 h 592"/>
              <a:gd name="T2" fmla="*/ 2147483647 w 609"/>
              <a:gd name="T3" fmla="*/ 2147483647 h 592"/>
              <a:gd name="T4" fmla="*/ 2147483647 w 609"/>
              <a:gd name="T5" fmla="*/ 2147483647 h 592"/>
              <a:gd name="T6" fmla="*/ 2147483647 w 609"/>
              <a:gd name="T7" fmla="*/ 2147483647 h 592"/>
              <a:gd name="T8" fmla="*/ 0 w 609"/>
              <a:gd name="T9" fmla="*/ 0 h 592"/>
              <a:gd name="T10" fmla="*/ 2147483647 w 609"/>
              <a:gd name="T11" fmla="*/ 2147483647 h 592"/>
              <a:gd name="T12" fmla="*/ 2147483647 w 609"/>
              <a:gd name="T13" fmla="*/ 2147483647 h 592"/>
              <a:gd name="T14" fmla="*/ 2147483647 w 609"/>
              <a:gd name="T15" fmla="*/ 2147483647 h 592"/>
              <a:gd name="T16" fmla="*/ 2147483647 w 609"/>
              <a:gd name="T17" fmla="*/ 2147483647 h 592"/>
              <a:gd name="T18" fmla="*/ 2147483647 w 609"/>
              <a:gd name="T19" fmla="*/ 2147483647 h 592"/>
              <a:gd name="T20" fmla="*/ 2147483647 w 609"/>
              <a:gd name="T21" fmla="*/ 2147483647 h 592"/>
              <a:gd name="T22" fmla="*/ 2147483647 w 609"/>
              <a:gd name="T23" fmla="*/ 2147483647 h 592"/>
              <a:gd name="T24" fmla="*/ 2147483647 w 609"/>
              <a:gd name="T25" fmla="*/ 2147483647 h 592"/>
              <a:gd name="T26" fmla="*/ 2147483647 w 609"/>
              <a:gd name="T27" fmla="*/ 2147483647 h 592"/>
              <a:gd name="T28" fmla="*/ 2147483647 w 609"/>
              <a:gd name="T29" fmla="*/ 2147483647 h 592"/>
              <a:gd name="T30" fmla="*/ 2147483647 w 609"/>
              <a:gd name="T31" fmla="*/ 2147483647 h 592"/>
              <a:gd name="T32" fmla="*/ 2147483647 w 609"/>
              <a:gd name="T33" fmla="*/ 2147483647 h 592"/>
              <a:gd name="T34" fmla="*/ 2147483647 w 609"/>
              <a:gd name="T35" fmla="*/ 2147483647 h 59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609"/>
              <a:gd name="T55" fmla="*/ 0 h 592"/>
              <a:gd name="T56" fmla="*/ 609 w 609"/>
              <a:gd name="T57" fmla="*/ 592 h 59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609" h="592">
                <a:moveTo>
                  <a:pt x="85" y="501"/>
                </a:moveTo>
                <a:lnTo>
                  <a:pt x="18" y="400"/>
                </a:lnTo>
                <a:lnTo>
                  <a:pt x="16" y="258"/>
                </a:lnTo>
                <a:lnTo>
                  <a:pt x="28" y="130"/>
                </a:lnTo>
                <a:lnTo>
                  <a:pt x="0" y="0"/>
                </a:lnTo>
                <a:lnTo>
                  <a:pt x="276" y="16"/>
                </a:lnTo>
                <a:lnTo>
                  <a:pt x="291" y="33"/>
                </a:lnTo>
                <a:lnTo>
                  <a:pt x="298" y="60"/>
                </a:lnTo>
                <a:lnTo>
                  <a:pt x="544" y="67"/>
                </a:lnTo>
                <a:lnTo>
                  <a:pt x="609" y="525"/>
                </a:lnTo>
                <a:lnTo>
                  <a:pt x="450" y="520"/>
                </a:lnTo>
                <a:lnTo>
                  <a:pt x="432" y="544"/>
                </a:lnTo>
                <a:lnTo>
                  <a:pt x="406" y="568"/>
                </a:lnTo>
                <a:cubicBezTo>
                  <a:pt x="390" y="575"/>
                  <a:pt x="359" y="586"/>
                  <a:pt x="334" y="589"/>
                </a:cubicBezTo>
                <a:cubicBezTo>
                  <a:pt x="309" y="592"/>
                  <a:pt x="280" y="591"/>
                  <a:pt x="255" y="586"/>
                </a:cubicBezTo>
                <a:lnTo>
                  <a:pt x="186" y="559"/>
                </a:lnTo>
                <a:lnTo>
                  <a:pt x="87" y="501"/>
                </a:lnTo>
                <a:lnTo>
                  <a:pt x="85" y="501"/>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66" name="Text Box 22"/>
          <p:cNvSpPr txBox="1">
            <a:spLocks noChangeArrowheads="1"/>
          </p:cNvSpPr>
          <p:nvPr/>
        </p:nvSpPr>
        <p:spPr bwMode="auto">
          <a:xfrm>
            <a:off x="2644775" y="2703425"/>
            <a:ext cx="2952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STEWART</a:t>
            </a:r>
          </a:p>
        </p:txBody>
      </p:sp>
      <p:sp>
        <p:nvSpPr>
          <p:cNvPr id="6167" name="Freeform 23"/>
          <p:cNvSpPr>
            <a:spLocks/>
          </p:cNvSpPr>
          <p:nvPr/>
        </p:nvSpPr>
        <p:spPr bwMode="auto">
          <a:xfrm>
            <a:off x="2638425" y="2865350"/>
            <a:ext cx="449263" cy="254000"/>
          </a:xfrm>
          <a:custGeom>
            <a:avLst/>
            <a:gdLst>
              <a:gd name="T0" fmla="*/ 0 w 623"/>
              <a:gd name="T1" fmla="*/ 0 h 341"/>
              <a:gd name="T2" fmla="*/ 2147483647 w 623"/>
              <a:gd name="T3" fmla="*/ 2147483647 h 341"/>
              <a:gd name="T4" fmla="*/ 2147483647 w 623"/>
              <a:gd name="T5" fmla="*/ 2147483647 h 341"/>
              <a:gd name="T6" fmla="*/ 2147483647 w 623"/>
              <a:gd name="T7" fmla="*/ 2147483647 h 341"/>
              <a:gd name="T8" fmla="*/ 2147483647 w 623"/>
              <a:gd name="T9" fmla="*/ 2147483647 h 341"/>
              <a:gd name="T10" fmla="*/ 2147483647 w 623"/>
              <a:gd name="T11" fmla="*/ 2147483647 h 341"/>
              <a:gd name="T12" fmla="*/ 2147483647 w 623"/>
              <a:gd name="T13" fmla="*/ 2147483647 h 341"/>
              <a:gd name="T14" fmla="*/ 2147483647 w 623"/>
              <a:gd name="T15" fmla="*/ 2147483647 h 341"/>
              <a:gd name="T16" fmla="*/ 2147483647 w 623"/>
              <a:gd name="T17" fmla="*/ 2147483647 h 341"/>
              <a:gd name="T18" fmla="*/ 2147483647 w 623"/>
              <a:gd name="T19" fmla="*/ 2147483647 h 341"/>
              <a:gd name="T20" fmla="*/ 2147483647 w 623"/>
              <a:gd name="T21" fmla="*/ 2147483647 h 341"/>
              <a:gd name="T22" fmla="*/ 2147483647 w 623"/>
              <a:gd name="T23" fmla="*/ 2147483647 h 341"/>
              <a:gd name="T24" fmla="*/ 2147483647 w 623"/>
              <a:gd name="T25" fmla="*/ 2147483647 h 341"/>
              <a:gd name="T26" fmla="*/ 2147483647 w 623"/>
              <a:gd name="T27" fmla="*/ 2147483647 h 341"/>
              <a:gd name="T28" fmla="*/ 2147483647 w 623"/>
              <a:gd name="T29" fmla="*/ 2147483647 h 341"/>
              <a:gd name="T30" fmla="*/ 2147483647 w 623"/>
              <a:gd name="T31" fmla="*/ 2147483647 h 341"/>
              <a:gd name="T32" fmla="*/ 2147483647 w 623"/>
              <a:gd name="T33" fmla="*/ 2147483647 h 341"/>
              <a:gd name="T34" fmla="*/ 2147483647 w 623"/>
              <a:gd name="T35" fmla="*/ 2147483647 h 341"/>
              <a:gd name="T36" fmla="*/ 2147483647 w 623"/>
              <a:gd name="T37" fmla="*/ 2147483647 h 341"/>
              <a:gd name="T38" fmla="*/ 2147483647 w 623"/>
              <a:gd name="T39" fmla="*/ 2147483647 h 341"/>
              <a:gd name="T40" fmla="*/ 2147483647 w 623"/>
              <a:gd name="T41" fmla="*/ 2147483647 h 341"/>
              <a:gd name="T42" fmla="*/ 0 w 623"/>
              <a:gd name="T43" fmla="*/ 0 h 34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623"/>
              <a:gd name="T67" fmla="*/ 0 h 341"/>
              <a:gd name="T68" fmla="*/ 623 w 623"/>
              <a:gd name="T69" fmla="*/ 341 h 341"/>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623" h="341">
                <a:moveTo>
                  <a:pt x="0" y="0"/>
                </a:moveTo>
                <a:lnTo>
                  <a:pt x="95" y="54"/>
                </a:lnTo>
                <a:cubicBezTo>
                  <a:pt x="123" y="68"/>
                  <a:pt x="144" y="81"/>
                  <a:pt x="170" y="86"/>
                </a:cubicBezTo>
                <a:cubicBezTo>
                  <a:pt x="196" y="91"/>
                  <a:pt x="224" y="90"/>
                  <a:pt x="249" y="87"/>
                </a:cubicBezTo>
                <a:cubicBezTo>
                  <a:pt x="274" y="84"/>
                  <a:pt x="304" y="76"/>
                  <a:pt x="323" y="65"/>
                </a:cubicBezTo>
                <a:lnTo>
                  <a:pt x="365" y="18"/>
                </a:lnTo>
                <a:lnTo>
                  <a:pt x="522" y="24"/>
                </a:lnTo>
                <a:lnTo>
                  <a:pt x="530" y="63"/>
                </a:lnTo>
                <a:lnTo>
                  <a:pt x="623" y="83"/>
                </a:lnTo>
                <a:lnTo>
                  <a:pt x="617" y="189"/>
                </a:lnTo>
                <a:lnTo>
                  <a:pt x="599" y="252"/>
                </a:lnTo>
                <a:lnTo>
                  <a:pt x="552" y="338"/>
                </a:lnTo>
                <a:lnTo>
                  <a:pt x="539" y="341"/>
                </a:lnTo>
                <a:lnTo>
                  <a:pt x="533" y="308"/>
                </a:lnTo>
                <a:lnTo>
                  <a:pt x="426" y="279"/>
                </a:lnTo>
                <a:lnTo>
                  <a:pt x="354" y="239"/>
                </a:lnTo>
                <a:lnTo>
                  <a:pt x="345" y="252"/>
                </a:lnTo>
                <a:lnTo>
                  <a:pt x="291" y="219"/>
                </a:lnTo>
                <a:lnTo>
                  <a:pt x="209" y="242"/>
                </a:lnTo>
                <a:lnTo>
                  <a:pt x="56" y="221"/>
                </a:lnTo>
                <a:lnTo>
                  <a:pt x="53" y="110"/>
                </a:lnTo>
                <a:lnTo>
                  <a:pt x="0" y="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68" name="Text Box 24"/>
          <p:cNvSpPr txBox="1">
            <a:spLocks noChangeArrowheads="1"/>
          </p:cNvSpPr>
          <p:nvPr/>
        </p:nvSpPr>
        <p:spPr bwMode="auto">
          <a:xfrm>
            <a:off x="2744788" y="2952663"/>
            <a:ext cx="300037"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HOUSTON</a:t>
            </a:r>
          </a:p>
        </p:txBody>
      </p:sp>
      <p:sp>
        <p:nvSpPr>
          <p:cNvPr id="6169" name="Freeform 25"/>
          <p:cNvSpPr>
            <a:spLocks/>
          </p:cNvSpPr>
          <p:nvPr/>
        </p:nvSpPr>
        <p:spPr bwMode="auto">
          <a:xfrm>
            <a:off x="2846388" y="3355888"/>
            <a:ext cx="531812" cy="450850"/>
          </a:xfrm>
          <a:custGeom>
            <a:avLst/>
            <a:gdLst>
              <a:gd name="T0" fmla="*/ 2147483647 w 737"/>
              <a:gd name="T1" fmla="*/ 2147483647 h 606"/>
              <a:gd name="T2" fmla="*/ 2147483647 w 737"/>
              <a:gd name="T3" fmla="*/ 2147483647 h 606"/>
              <a:gd name="T4" fmla="*/ 2147483647 w 737"/>
              <a:gd name="T5" fmla="*/ 2147483647 h 606"/>
              <a:gd name="T6" fmla="*/ 2147483647 w 737"/>
              <a:gd name="T7" fmla="*/ 2147483647 h 606"/>
              <a:gd name="T8" fmla="*/ 2147483647 w 737"/>
              <a:gd name="T9" fmla="*/ 2147483647 h 606"/>
              <a:gd name="T10" fmla="*/ 2147483647 w 737"/>
              <a:gd name="T11" fmla="*/ 2147483647 h 606"/>
              <a:gd name="T12" fmla="*/ 2147483647 w 737"/>
              <a:gd name="T13" fmla="*/ 2147483647 h 606"/>
              <a:gd name="T14" fmla="*/ 2147483647 w 737"/>
              <a:gd name="T15" fmla="*/ 2147483647 h 606"/>
              <a:gd name="T16" fmla="*/ 2147483647 w 737"/>
              <a:gd name="T17" fmla="*/ 2147483647 h 606"/>
              <a:gd name="T18" fmla="*/ 2147483647 w 737"/>
              <a:gd name="T19" fmla="*/ 2147483647 h 606"/>
              <a:gd name="T20" fmla="*/ 2147483647 w 737"/>
              <a:gd name="T21" fmla="*/ 2147483647 h 606"/>
              <a:gd name="T22" fmla="*/ 2147483647 w 737"/>
              <a:gd name="T23" fmla="*/ 0 h 606"/>
              <a:gd name="T24" fmla="*/ 2147483647 w 737"/>
              <a:gd name="T25" fmla="*/ 2147483647 h 606"/>
              <a:gd name="T26" fmla="*/ 2147483647 w 737"/>
              <a:gd name="T27" fmla="*/ 2147483647 h 606"/>
              <a:gd name="T28" fmla="*/ 2147483647 w 737"/>
              <a:gd name="T29" fmla="*/ 2147483647 h 606"/>
              <a:gd name="T30" fmla="*/ 2147483647 w 737"/>
              <a:gd name="T31" fmla="*/ 2147483647 h 606"/>
              <a:gd name="T32" fmla="*/ 2147483647 w 737"/>
              <a:gd name="T33" fmla="*/ 2147483647 h 606"/>
              <a:gd name="T34" fmla="*/ 2147483647 w 737"/>
              <a:gd name="T35" fmla="*/ 2147483647 h 606"/>
              <a:gd name="T36" fmla="*/ 2147483647 w 737"/>
              <a:gd name="T37" fmla="*/ 2147483647 h 606"/>
              <a:gd name="T38" fmla="*/ 2147483647 w 737"/>
              <a:gd name="T39" fmla="*/ 2147483647 h 606"/>
              <a:gd name="T40" fmla="*/ 2147483647 w 737"/>
              <a:gd name="T41" fmla="*/ 2147483647 h 606"/>
              <a:gd name="T42" fmla="*/ 2147483647 w 737"/>
              <a:gd name="T43" fmla="*/ 2147483647 h 606"/>
              <a:gd name="T44" fmla="*/ 2147483647 w 737"/>
              <a:gd name="T45" fmla="*/ 2147483647 h 606"/>
              <a:gd name="T46" fmla="*/ 2147483647 w 737"/>
              <a:gd name="T47" fmla="*/ 2147483647 h 606"/>
              <a:gd name="T48" fmla="*/ 2147483647 w 737"/>
              <a:gd name="T49" fmla="*/ 2147483647 h 606"/>
              <a:gd name="T50" fmla="*/ 2147483647 w 737"/>
              <a:gd name="T51" fmla="*/ 2147483647 h 606"/>
              <a:gd name="T52" fmla="*/ 2147483647 w 737"/>
              <a:gd name="T53" fmla="*/ 2147483647 h 606"/>
              <a:gd name="T54" fmla="*/ 2147483647 w 737"/>
              <a:gd name="T55" fmla="*/ 2147483647 h 606"/>
              <a:gd name="T56" fmla="*/ 2147483647 w 737"/>
              <a:gd name="T57" fmla="*/ 2147483647 h 606"/>
              <a:gd name="T58" fmla="*/ 2147483647 w 737"/>
              <a:gd name="T59" fmla="*/ 2147483647 h 606"/>
              <a:gd name="T60" fmla="*/ 2147483647 w 737"/>
              <a:gd name="T61" fmla="*/ 2147483647 h 606"/>
              <a:gd name="T62" fmla="*/ 2147483647 w 737"/>
              <a:gd name="T63" fmla="*/ 2147483647 h 606"/>
              <a:gd name="T64" fmla="*/ 2147483647 w 737"/>
              <a:gd name="T65" fmla="*/ 2147483647 h 606"/>
              <a:gd name="T66" fmla="*/ 2147483647 w 737"/>
              <a:gd name="T67" fmla="*/ 2147483647 h 606"/>
              <a:gd name="T68" fmla="*/ 2147483647 w 737"/>
              <a:gd name="T69" fmla="*/ 2147483647 h 606"/>
              <a:gd name="T70" fmla="*/ 2147483647 w 737"/>
              <a:gd name="T71" fmla="*/ 2147483647 h 606"/>
              <a:gd name="T72" fmla="*/ 2147483647 w 737"/>
              <a:gd name="T73" fmla="*/ 2147483647 h 606"/>
              <a:gd name="T74" fmla="*/ 2147483647 w 737"/>
              <a:gd name="T75" fmla="*/ 2147483647 h 606"/>
              <a:gd name="T76" fmla="*/ 2147483647 w 737"/>
              <a:gd name="T77" fmla="*/ 2147483647 h 606"/>
              <a:gd name="T78" fmla="*/ 2147483647 w 737"/>
              <a:gd name="T79" fmla="*/ 2147483647 h 606"/>
              <a:gd name="T80" fmla="*/ 0 w 737"/>
              <a:gd name="T81" fmla="*/ 2147483647 h 606"/>
              <a:gd name="T82" fmla="*/ 2147483647 w 737"/>
              <a:gd name="T83" fmla="*/ 2147483647 h 606"/>
              <a:gd name="T84" fmla="*/ 2147483647 w 737"/>
              <a:gd name="T85" fmla="*/ 2147483647 h 606"/>
              <a:gd name="T86" fmla="*/ 2147483647 w 737"/>
              <a:gd name="T87" fmla="*/ 2147483647 h 606"/>
              <a:gd name="T88" fmla="*/ 2147483647 w 737"/>
              <a:gd name="T89" fmla="*/ 2147483647 h 606"/>
              <a:gd name="T90" fmla="*/ 2147483647 w 737"/>
              <a:gd name="T91" fmla="*/ 2147483647 h 606"/>
              <a:gd name="T92" fmla="*/ 2147483647 w 737"/>
              <a:gd name="T93" fmla="*/ 2147483647 h 606"/>
              <a:gd name="T94" fmla="*/ 2147483647 w 737"/>
              <a:gd name="T95" fmla="*/ 2147483647 h 606"/>
              <a:gd name="T96" fmla="*/ 2147483647 w 737"/>
              <a:gd name="T97" fmla="*/ 2147483647 h 60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737"/>
              <a:gd name="T148" fmla="*/ 0 h 606"/>
              <a:gd name="T149" fmla="*/ 737 w 737"/>
              <a:gd name="T150" fmla="*/ 606 h 60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737" h="606">
                <a:moveTo>
                  <a:pt x="66" y="128"/>
                </a:moveTo>
                <a:lnTo>
                  <a:pt x="101" y="108"/>
                </a:lnTo>
                <a:lnTo>
                  <a:pt x="138" y="105"/>
                </a:lnTo>
                <a:lnTo>
                  <a:pt x="174" y="86"/>
                </a:lnTo>
                <a:lnTo>
                  <a:pt x="188" y="56"/>
                </a:lnTo>
                <a:lnTo>
                  <a:pt x="230" y="38"/>
                </a:lnTo>
                <a:lnTo>
                  <a:pt x="237" y="60"/>
                </a:lnTo>
                <a:lnTo>
                  <a:pt x="255" y="45"/>
                </a:lnTo>
                <a:lnTo>
                  <a:pt x="276" y="48"/>
                </a:lnTo>
                <a:lnTo>
                  <a:pt x="291" y="18"/>
                </a:lnTo>
                <a:lnTo>
                  <a:pt x="306" y="23"/>
                </a:lnTo>
                <a:lnTo>
                  <a:pt x="309" y="0"/>
                </a:lnTo>
                <a:lnTo>
                  <a:pt x="726" y="59"/>
                </a:lnTo>
                <a:lnTo>
                  <a:pt x="737" y="78"/>
                </a:lnTo>
                <a:lnTo>
                  <a:pt x="695" y="414"/>
                </a:lnTo>
                <a:lnTo>
                  <a:pt x="654" y="438"/>
                </a:lnTo>
                <a:lnTo>
                  <a:pt x="656" y="465"/>
                </a:lnTo>
                <a:lnTo>
                  <a:pt x="642" y="474"/>
                </a:lnTo>
                <a:lnTo>
                  <a:pt x="612" y="461"/>
                </a:lnTo>
                <a:lnTo>
                  <a:pt x="597" y="494"/>
                </a:lnTo>
                <a:lnTo>
                  <a:pt x="569" y="504"/>
                </a:lnTo>
                <a:lnTo>
                  <a:pt x="573" y="527"/>
                </a:lnTo>
                <a:lnTo>
                  <a:pt x="552" y="542"/>
                </a:lnTo>
                <a:lnTo>
                  <a:pt x="521" y="528"/>
                </a:lnTo>
                <a:lnTo>
                  <a:pt x="443" y="584"/>
                </a:lnTo>
                <a:lnTo>
                  <a:pt x="405" y="578"/>
                </a:lnTo>
                <a:lnTo>
                  <a:pt x="384" y="596"/>
                </a:lnTo>
                <a:lnTo>
                  <a:pt x="333" y="569"/>
                </a:lnTo>
                <a:lnTo>
                  <a:pt x="314" y="579"/>
                </a:lnTo>
                <a:lnTo>
                  <a:pt x="276" y="579"/>
                </a:lnTo>
                <a:lnTo>
                  <a:pt x="267" y="557"/>
                </a:lnTo>
                <a:lnTo>
                  <a:pt x="248" y="555"/>
                </a:lnTo>
                <a:lnTo>
                  <a:pt x="249" y="536"/>
                </a:lnTo>
                <a:lnTo>
                  <a:pt x="203" y="537"/>
                </a:lnTo>
                <a:lnTo>
                  <a:pt x="200" y="555"/>
                </a:lnTo>
                <a:lnTo>
                  <a:pt x="177" y="570"/>
                </a:lnTo>
                <a:lnTo>
                  <a:pt x="174" y="593"/>
                </a:lnTo>
                <a:lnTo>
                  <a:pt x="161" y="579"/>
                </a:lnTo>
                <a:lnTo>
                  <a:pt x="119" y="606"/>
                </a:lnTo>
                <a:lnTo>
                  <a:pt x="80" y="566"/>
                </a:lnTo>
                <a:lnTo>
                  <a:pt x="0" y="519"/>
                </a:lnTo>
                <a:lnTo>
                  <a:pt x="12" y="456"/>
                </a:lnTo>
                <a:lnTo>
                  <a:pt x="33" y="450"/>
                </a:lnTo>
                <a:lnTo>
                  <a:pt x="36" y="432"/>
                </a:lnTo>
                <a:lnTo>
                  <a:pt x="15" y="419"/>
                </a:lnTo>
                <a:lnTo>
                  <a:pt x="44" y="237"/>
                </a:lnTo>
                <a:lnTo>
                  <a:pt x="56" y="234"/>
                </a:lnTo>
                <a:lnTo>
                  <a:pt x="65" y="156"/>
                </a:lnTo>
                <a:lnTo>
                  <a:pt x="66" y="128"/>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70" name="Text Box 26"/>
          <p:cNvSpPr txBox="1">
            <a:spLocks noChangeArrowheads="1"/>
          </p:cNvSpPr>
          <p:nvPr/>
        </p:nvSpPr>
        <p:spPr bwMode="auto">
          <a:xfrm>
            <a:off x="2982913" y="3559088"/>
            <a:ext cx="271462"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HICKMAN</a:t>
            </a:r>
          </a:p>
        </p:txBody>
      </p:sp>
      <p:sp>
        <p:nvSpPr>
          <p:cNvPr id="6171" name="Freeform 27"/>
          <p:cNvSpPr>
            <a:spLocks/>
          </p:cNvSpPr>
          <p:nvPr/>
        </p:nvSpPr>
        <p:spPr bwMode="auto">
          <a:xfrm>
            <a:off x="2611438" y="3028863"/>
            <a:ext cx="460375" cy="541337"/>
          </a:xfrm>
          <a:custGeom>
            <a:avLst/>
            <a:gdLst>
              <a:gd name="T0" fmla="*/ 2147483647 w 637"/>
              <a:gd name="T1" fmla="*/ 2147483647 h 726"/>
              <a:gd name="T2" fmla="*/ 2147483647 w 637"/>
              <a:gd name="T3" fmla="*/ 2147483647 h 726"/>
              <a:gd name="T4" fmla="*/ 2147483647 w 637"/>
              <a:gd name="T5" fmla="*/ 0 h 726"/>
              <a:gd name="T6" fmla="*/ 2147483647 w 637"/>
              <a:gd name="T7" fmla="*/ 2147483647 h 726"/>
              <a:gd name="T8" fmla="*/ 2147483647 w 637"/>
              <a:gd name="T9" fmla="*/ 2147483647 h 726"/>
              <a:gd name="T10" fmla="*/ 2147483647 w 637"/>
              <a:gd name="T11" fmla="*/ 2147483647 h 726"/>
              <a:gd name="T12" fmla="*/ 2147483647 w 637"/>
              <a:gd name="T13" fmla="*/ 2147483647 h 726"/>
              <a:gd name="T14" fmla="*/ 2147483647 w 637"/>
              <a:gd name="T15" fmla="*/ 2147483647 h 726"/>
              <a:gd name="T16" fmla="*/ 2147483647 w 637"/>
              <a:gd name="T17" fmla="*/ 2147483647 h 726"/>
              <a:gd name="T18" fmla="*/ 2147483647 w 637"/>
              <a:gd name="T19" fmla="*/ 2147483647 h 726"/>
              <a:gd name="T20" fmla="*/ 2147483647 w 637"/>
              <a:gd name="T21" fmla="*/ 2147483647 h 726"/>
              <a:gd name="T22" fmla="*/ 2147483647 w 637"/>
              <a:gd name="T23" fmla="*/ 2147483647 h 726"/>
              <a:gd name="T24" fmla="*/ 2147483647 w 637"/>
              <a:gd name="T25" fmla="*/ 2147483647 h 726"/>
              <a:gd name="T26" fmla="*/ 2147483647 w 637"/>
              <a:gd name="T27" fmla="*/ 2147483647 h 726"/>
              <a:gd name="T28" fmla="*/ 2147483647 w 637"/>
              <a:gd name="T29" fmla="*/ 2147483647 h 726"/>
              <a:gd name="T30" fmla="*/ 2147483647 w 637"/>
              <a:gd name="T31" fmla="*/ 2147483647 h 726"/>
              <a:gd name="T32" fmla="*/ 2147483647 w 637"/>
              <a:gd name="T33" fmla="*/ 2147483647 h 726"/>
              <a:gd name="T34" fmla="*/ 2147483647 w 637"/>
              <a:gd name="T35" fmla="*/ 2147483647 h 726"/>
              <a:gd name="T36" fmla="*/ 2147483647 w 637"/>
              <a:gd name="T37" fmla="*/ 2147483647 h 726"/>
              <a:gd name="T38" fmla="*/ 2147483647 w 637"/>
              <a:gd name="T39" fmla="*/ 2147483647 h 726"/>
              <a:gd name="T40" fmla="*/ 2147483647 w 637"/>
              <a:gd name="T41" fmla="*/ 2147483647 h 726"/>
              <a:gd name="T42" fmla="*/ 2147483647 w 637"/>
              <a:gd name="T43" fmla="*/ 2147483647 h 726"/>
              <a:gd name="T44" fmla="*/ 2147483647 w 637"/>
              <a:gd name="T45" fmla="*/ 2147483647 h 726"/>
              <a:gd name="T46" fmla="*/ 2147483647 w 637"/>
              <a:gd name="T47" fmla="*/ 2147483647 h 726"/>
              <a:gd name="T48" fmla="*/ 2147483647 w 637"/>
              <a:gd name="T49" fmla="*/ 2147483647 h 726"/>
              <a:gd name="T50" fmla="*/ 2147483647 w 637"/>
              <a:gd name="T51" fmla="*/ 2147483647 h 726"/>
              <a:gd name="T52" fmla="*/ 2147483647 w 637"/>
              <a:gd name="T53" fmla="*/ 2147483647 h 726"/>
              <a:gd name="T54" fmla="*/ 2147483647 w 637"/>
              <a:gd name="T55" fmla="*/ 2147483647 h 726"/>
              <a:gd name="T56" fmla="*/ 2147483647 w 637"/>
              <a:gd name="T57" fmla="*/ 2147483647 h 726"/>
              <a:gd name="T58" fmla="*/ 2147483647 w 637"/>
              <a:gd name="T59" fmla="*/ 2147483647 h 726"/>
              <a:gd name="T60" fmla="*/ 2147483647 w 637"/>
              <a:gd name="T61" fmla="*/ 2147483647 h 726"/>
              <a:gd name="T62" fmla="*/ 2147483647 w 637"/>
              <a:gd name="T63" fmla="*/ 2147483647 h 726"/>
              <a:gd name="T64" fmla="*/ 2147483647 w 637"/>
              <a:gd name="T65" fmla="*/ 2147483647 h 726"/>
              <a:gd name="T66" fmla="*/ 2147483647 w 637"/>
              <a:gd name="T67" fmla="*/ 2147483647 h 726"/>
              <a:gd name="T68" fmla="*/ 2147483647 w 637"/>
              <a:gd name="T69" fmla="*/ 2147483647 h 726"/>
              <a:gd name="T70" fmla="*/ 2147483647 w 637"/>
              <a:gd name="T71" fmla="*/ 2147483647 h 726"/>
              <a:gd name="T72" fmla="*/ 2147483647 w 637"/>
              <a:gd name="T73" fmla="*/ 2147483647 h 726"/>
              <a:gd name="T74" fmla="*/ 0 w 637"/>
              <a:gd name="T75" fmla="*/ 2147483647 h 726"/>
              <a:gd name="T76" fmla="*/ 2147483647 w 637"/>
              <a:gd name="T77" fmla="*/ 2147483647 h 726"/>
              <a:gd name="T78" fmla="*/ 2147483647 w 637"/>
              <a:gd name="T79" fmla="*/ 2147483647 h 726"/>
              <a:gd name="T80" fmla="*/ 2147483647 w 637"/>
              <a:gd name="T81" fmla="*/ 2147483647 h 726"/>
              <a:gd name="T82" fmla="*/ 2147483647 w 637"/>
              <a:gd name="T83" fmla="*/ 2147483647 h 726"/>
              <a:gd name="T84" fmla="*/ 2147483647 w 637"/>
              <a:gd name="T85" fmla="*/ 2147483647 h 72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37"/>
              <a:gd name="T130" fmla="*/ 0 h 726"/>
              <a:gd name="T131" fmla="*/ 637 w 637"/>
              <a:gd name="T132" fmla="*/ 726 h 72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37" h="726">
                <a:moveTo>
                  <a:pt x="96" y="1"/>
                </a:moveTo>
                <a:lnTo>
                  <a:pt x="244" y="22"/>
                </a:lnTo>
                <a:lnTo>
                  <a:pt x="330" y="0"/>
                </a:lnTo>
                <a:lnTo>
                  <a:pt x="384" y="33"/>
                </a:lnTo>
                <a:lnTo>
                  <a:pt x="393" y="19"/>
                </a:lnTo>
                <a:lnTo>
                  <a:pt x="463" y="60"/>
                </a:lnTo>
                <a:lnTo>
                  <a:pt x="573" y="87"/>
                </a:lnTo>
                <a:lnTo>
                  <a:pt x="577" y="118"/>
                </a:lnTo>
                <a:lnTo>
                  <a:pt x="588" y="120"/>
                </a:lnTo>
                <a:lnTo>
                  <a:pt x="609" y="249"/>
                </a:lnTo>
                <a:lnTo>
                  <a:pt x="601" y="378"/>
                </a:lnTo>
                <a:lnTo>
                  <a:pt x="637" y="432"/>
                </a:lnTo>
                <a:lnTo>
                  <a:pt x="631" y="462"/>
                </a:lnTo>
                <a:lnTo>
                  <a:pt x="616" y="457"/>
                </a:lnTo>
                <a:lnTo>
                  <a:pt x="601" y="486"/>
                </a:lnTo>
                <a:lnTo>
                  <a:pt x="577" y="484"/>
                </a:lnTo>
                <a:lnTo>
                  <a:pt x="564" y="499"/>
                </a:lnTo>
                <a:lnTo>
                  <a:pt x="556" y="478"/>
                </a:lnTo>
                <a:lnTo>
                  <a:pt x="514" y="493"/>
                </a:lnTo>
                <a:lnTo>
                  <a:pt x="499" y="526"/>
                </a:lnTo>
                <a:lnTo>
                  <a:pt x="459" y="544"/>
                </a:lnTo>
                <a:lnTo>
                  <a:pt x="423" y="547"/>
                </a:lnTo>
                <a:lnTo>
                  <a:pt x="390" y="567"/>
                </a:lnTo>
                <a:lnTo>
                  <a:pt x="376" y="673"/>
                </a:lnTo>
                <a:lnTo>
                  <a:pt x="250" y="670"/>
                </a:lnTo>
                <a:lnTo>
                  <a:pt x="237" y="700"/>
                </a:lnTo>
                <a:lnTo>
                  <a:pt x="220" y="699"/>
                </a:lnTo>
                <a:lnTo>
                  <a:pt x="199" y="726"/>
                </a:lnTo>
                <a:lnTo>
                  <a:pt x="156" y="685"/>
                </a:lnTo>
                <a:lnTo>
                  <a:pt x="141" y="691"/>
                </a:lnTo>
                <a:lnTo>
                  <a:pt x="129" y="673"/>
                </a:lnTo>
                <a:lnTo>
                  <a:pt x="102" y="679"/>
                </a:lnTo>
                <a:lnTo>
                  <a:pt x="64" y="651"/>
                </a:lnTo>
                <a:lnTo>
                  <a:pt x="103" y="585"/>
                </a:lnTo>
                <a:lnTo>
                  <a:pt x="108" y="522"/>
                </a:lnTo>
                <a:lnTo>
                  <a:pt x="82" y="474"/>
                </a:lnTo>
                <a:lnTo>
                  <a:pt x="22" y="463"/>
                </a:lnTo>
                <a:lnTo>
                  <a:pt x="0" y="409"/>
                </a:lnTo>
                <a:lnTo>
                  <a:pt x="22" y="331"/>
                </a:lnTo>
                <a:lnTo>
                  <a:pt x="97" y="243"/>
                </a:lnTo>
                <a:lnTo>
                  <a:pt x="129" y="154"/>
                </a:lnTo>
                <a:lnTo>
                  <a:pt x="102" y="82"/>
                </a:lnTo>
                <a:lnTo>
                  <a:pt x="96" y="1"/>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172" name="Text Box 28"/>
          <p:cNvSpPr txBox="1">
            <a:spLocks noChangeArrowheads="1"/>
          </p:cNvSpPr>
          <p:nvPr/>
        </p:nvSpPr>
        <p:spPr bwMode="auto">
          <a:xfrm>
            <a:off x="2663825" y="3282863"/>
            <a:ext cx="34290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HUMPHREYS</a:t>
            </a:r>
          </a:p>
        </p:txBody>
      </p:sp>
      <p:sp>
        <p:nvSpPr>
          <p:cNvPr id="6173" name="Freeform 29"/>
          <p:cNvSpPr>
            <a:spLocks/>
          </p:cNvSpPr>
          <p:nvPr/>
        </p:nvSpPr>
        <p:spPr bwMode="auto">
          <a:xfrm>
            <a:off x="4233863" y="3694025"/>
            <a:ext cx="417512" cy="539750"/>
          </a:xfrm>
          <a:custGeom>
            <a:avLst/>
            <a:gdLst>
              <a:gd name="T0" fmla="*/ 2147483647 w 579"/>
              <a:gd name="T1" fmla="*/ 0 h 724"/>
              <a:gd name="T2" fmla="*/ 2147483647 w 579"/>
              <a:gd name="T3" fmla="*/ 2147483647 h 724"/>
              <a:gd name="T4" fmla="*/ 2147483647 w 579"/>
              <a:gd name="T5" fmla="*/ 2147483647 h 724"/>
              <a:gd name="T6" fmla="*/ 2147483647 w 579"/>
              <a:gd name="T7" fmla="*/ 2147483647 h 724"/>
              <a:gd name="T8" fmla="*/ 2147483647 w 579"/>
              <a:gd name="T9" fmla="*/ 2147483647 h 724"/>
              <a:gd name="T10" fmla="*/ 2147483647 w 579"/>
              <a:gd name="T11" fmla="*/ 2147483647 h 724"/>
              <a:gd name="T12" fmla="*/ 2147483647 w 579"/>
              <a:gd name="T13" fmla="*/ 2147483647 h 724"/>
              <a:gd name="T14" fmla="*/ 2147483647 w 579"/>
              <a:gd name="T15" fmla="*/ 2147483647 h 724"/>
              <a:gd name="T16" fmla="*/ 2147483647 w 579"/>
              <a:gd name="T17" fmla="*/ 2147483647 h 724"/>
              <a:gd name="T18" fmla="*/ 2147483647 w 579"/>
              <a:gd name="T19" fmla="*/ 2147483647 h 724"/>
              <a:gd name="T20" fmla="*/ 2147483647 w 579"/>
              <a:gd name="T21" fmla="*/ 2147483647 h 724"/>
              <a:gd name="T22" fmla="*/ 2147483647 w 579"/>
              <a:gd name="T23" fmla="*/ 2147483647 h 724"/>
              <a:gd name="T24" fmla="*/ 2147483647 w 579"/>
              <a:gd name="T25" fmla="*/ 2147483647 h 724"/>
              <a:gd name="T26" fmla="*/ 2147483647 w 579"/>
              <a:gd name="T27" fmla="*/ 2147483647 h 724"/>
              <a:gd name="T28" fmla="*/ 2147483647 w 579"/>
              <a:gd name="T29" fmla="*/ 2147483647 h 724"/>
              <a:gd name="T30" fmla="*/ 2147483647 w 579"/>
              <a:gd name="T31" fmla="*/ 2147483647 h 724"/>
              <a:gd name="T32" fmla="*/ 2147483647 w 579"/>
              <a:gd name="T33" fmla="*/ 2147483647 h 724"/>
              <a:gd name="T34" fmla="*/ 2147483647 w 579"/>
              <a:gd name="T35" fmla="*/ 2147483647 h 724"/>
              <a:gd name="T36" fmla="*/ 2147483647 w 579"/>
              <a:gd name="T37" fmla="*/ 2147483647 h 724"/>
              <a:gd name="T38" fmla="*/ 2147483647 w 579"/>
              <a:gd name="T39" fmla="*/ 2147483647 h 724"/>
              <a:gd name="T40" fmla="*/ 2147483647 w 579"/>
              <a:gd name="T41" fmla="*/ 2147483647 h 724"/>
              <a:gd name="T42" fmla="*/ 2147483647 w 579"/>
              <a:gd name="T43" fmla="*/ 2147483647 h 724"/>
              <a:gd name="T44" fmla="*/ 2147483647 w 579"/>
              <a:gd name="T45" fmla="*/ 2147483647 h 724"/>
              <a:gd name="T46" fmla="*/ 2147483647 w 579"/>
              <a:gd name="T47" fmla="*/ 2147483647 h 724"/>
              <a:gd name="T48" fmla="*/ 2147483647 w 579"/>
              <a:gd name="T49" fmla="*/ 2147483647 h 724"/>
              <a:gd name="T50" fmla="*/ 2147483647 w 579"/>
              <a:gd name="T51" fmla="*/ 2147483647 h 724"/>
              <a:gd name="T52" fmla="*/ 2147483647 w 579"/>
              <a:gd name="T53" fmla="*/ 2147483647 h 724"/>
              <a:gd name="T54" fmla="*/ 2147483647 w 579"/>
              <a:gd name="T55" fmla="*/ 2147483647 h 724"/>
              <a:gd name="T56" fmla="*/ 2147483647 w 579"/>
              <a:gd name="T57" fmla="*/ 2147483647 h 724"/>
              <a:gd name="T58" fmla="*/ 2147483647 w 579"/>
              <a:gd name="T59" fmla="*/ 2147483647 h 724"/>
              <a:gd name="T60" fmla="*/ 2147483647 w 579"/>
              <a:gd name="T61" fmla="*/ 2147483647 h 724"/>
              <a:gd name="T62" fmla="*/ 2147483647 w 579"/>
              <a:gd name="T63" fmla="*/ 2147483647 h 724"/>
              <a:gd name="T64" fmla="*/ 0 w 579"/>
              <a:gd name="T65" fmla="*/ 2147483647 h 724"/>
              <a:gd name="T66" fmla="*/ 0 w 579"/>
              <a:gd name="T67" fmla="*/ 2147483647 h 724"/>
              <a:gd name="T68" fmla="*/ 2147483647 w 579"/>
              <a:gd name="T69" fmla="*/ 2147483647 h 724"/>
              <a:gd name="T70" fmla="*/ 2147483647 w 579"/>
              <a:gd name="T71" fmla="*/ 2147483647 h 724"/>
              <a:gd name="T72" fmla="*/ 2147483647 w 579"/>
              <a:gd name="T73" fmla="*/ 2147483647 h 724"/>
              <a:gd name="T74" fmla="*/ 2147483647 w 579"/>
              <a:gd name="T75" fmla="*/ 2147483647 h 724"/>
              <a:gd name="T76" fmla="*/ 2147483647 w 579"/>
              <a:gd name="T77" fmla="*/ 2147483647 h 724"/>
              <a:gd name="T78" fmla="*/ 2147483647 w 579"/>
              <a:gd name="T79" fmla="*/ 2147483647 h 724"/>
              <a:gd name="T80" fmla="*/ 2147483647 w 579"/>
              <a:gd name="T81" fmla="*/ 2147483647 h 724"/>
              <a:gd name="T82" fmla="*/ 2147483647 w 579"/>
              <a:gd name="T83" fmla="*/ 0 h 72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79"/>
              <a:gd name="T127" fmla="*/ 0 h 724"/>
              <a:gd name="T128" fmla="*/ 579 w 579"/>
              <a:gd name="T129" fmla="*/ 724 h 72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79" h="724">
                <a:moveTo>
                  <a:pt x="121" y="0"/>
                </a:moveTo>
                <a:lnTo>
                  <a:pt x="163" y="9"/>
                </a:lnTo>
                <a:lnTo>
                  <a:pt x="165" y="33"/>
                </a:lnTo>
                <a:lnTo>
                  <a:pt x="228" y="81"/>
                </a:lnTo>
                <a:lnTo>
                  <a:pt x="262" y="69"/>
                </a:lnTo>
                <a:lnTo>
                  <a:pt x="286" y="102"/>
                </a:lnTo>
                <a:lnTo>
                  <a:pt x="318" y="88"/>
                </a:lnTo>
                <a:lnTo>
                  <a:pt x="337" y="106"/>
                </a:lnTo>
                <a:lnTo>
                  <a:pt x="406" y="99"/>
                </a:lnTo>
                <a:lnTo>
                  <a:pt x="439" y="82"/>
                </a:lnTo>
                <a:lnTo>
                  <a:pt x="468" y="168"/>
                </a:lnTo>
                <a:cubicBezTo>
                  <a:pt x="482" y="194"/>
                  <a:pt x="505" y="223"/>
                  <a:pt x="523" y="240"/>
                </a:cubicBezTo>
                <a:lnTo>
                  <a:pt x="574" y="273"/>
                </a:lnTo>
                <a:lnTo>
                  <a:pt x="579" y="339"/>
                </a:lnTo>
                <a:lnTo>
                  <a:pt x="559" y="342"/>
                </a:lnTo>
                <a:lnTo>
                  <a:pt x="556" y="433"/>
                </a:lnTo>
                <a:lnTo>
                  <a:pt x="565" y="451"/>
                </a:lnTo>
                <a:lnTo>
                  <a:pt x="558" y="535"/>
                </a:lnTo>
                <a:lnTo>
                  <a:pt x="577" y="543"/>
                </a:lnTo>
                <a:lnTo>
                  <a:pt x="577" y="562"/>
                </a:lnTo>
                <a:lnTo>
                  <a:pt x="549" y="615"/>
                </a:lnTo>
                <a:lnTo>
                  <a:pt x="526" y="651"/>
                </a:lnTo>
                <a:lnTo>
                  <a:pt x="532" y="724"/>
                </a:lnTo>
                <a:lnTo>
                  <a:pt x="474" y="637"/>
                </a:lnTo>
                <a:lnTo>
                  <a:pt x="411" y="634"/>
                </a:lnTo>
                <a:lnTo>
                  <a:pt x="348" y="660"/>
                </a:lnTo>
                <a:lnTo>
                  <a:pt x="349" y="600"/>
                </a:lnTo>
                <a:lnTo>
                  <a:pt x="195" y="567"/>
                </a:lnTo>
                <a:lnTo>
                  <a:pt x="141" y="609"/>
                </a:lnTo>
                <a:lnTo>
                  <a:pt x="127" y="610"/>
                </a:lnTo>
                <a:lnTo>
                  <a:pt x="114" y="585"/>
                </a:lnTo>
                <a:lnTo>
                  <a:pt x="66" y="627"/>
                </a:lnTo>
                <a:lnTo>
                  <a:pt x="0" y="571"/>
                </a:lnTo>
                <a:lnTo>
                  <a:pt x="0" y="553"/>
                </a:lnTo>
                <a:lnTo>
                  <a:pt x="55" y="505"/>
                </a:lnTo>
                <a:lnTo>
                  <a:pt x="51" y="484"/>
                </a:lnTo>
                <a:lnTo>
                  <a:pt x="76" y="463"/>
                </a:lnTo>
                <a:lnTo>
                  <a:pt x="75" y="336"/>
                </a:lnTo>
                <a:lnTo>
                  <a:pt x="88" y="330"/>
                </a:lnTo>
                <a:lnTo>
                  <a:pt x="82" y="31"/>
                </a:lnTo>
                <a:lnTo>
                  <a:pt x="111" y="22"/>
                </a:lnTo>
                <a:lnTo>
                  <a:pt x="121" y="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74" name="Text Box 30"/>
          <p:cNvSpPr txBox="1">
            <a:spLocks noChangeArrowheads="1"/>
          </p:cNvSpPr>
          <p:nvPr/>
        </p:nvSpPr>
        <p:spPr bwMode="auto">
          <a:xfrm>
            <a:off x="4346575" y="3943263"/>
            <a:ext cx="25241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COFFEE</a:t>
            </a:r>
          </a:p>
        </p:txBody>
      </p:sp>
      <p:sp>
        <p:nvSpPr>
          <p:cNvPr id="6175" name="Freeform 31"/>
          <p:cNvSpPr>
            <a:spLocks/>
          </p:cNvSpPr>
          <p:nvPr/>
        </p:nvSpPr>
        <p:spPr bwMode="auto">
          <a:xfrm>
            <a:off x="3890963" y="3701963"/>
            <a:ext cx="406400" cy="460375"/>
          </a:xfrm>
          <a:custGeom>
            <a:avLst/>
            <a:gdLst>
              <a:gd name="T0" fmla="*/ 2147483647 w 562"/>
              <a:gd name="T1" fmla="*/ 0 h 619"/>
              <a:gd name="T2" fmla="*/ 2147483647 w 562"/>
              <a:gd name="T3" fmla="*/ 2147483647 h 619"/>
              <a:gd name="T4" fmla="*/ 2147483647 w 562"/>
              <a:gd name="T5" fmla="*/ 2147483647 h 619"/>
              <a:gd name="T6" fmla="*/ 2147483647 w 562"/>
              <a:gd name="T7" fmla="*/ 2147483647 h 619"/>
              <a:gd name="T8" fmla="*/ 2147483647 w 562"/>
              <a:gd name="T9" fmla="*/ 2147483647 h 619"/>
              <a:gd name="T10" fmla="*/ 2147483647 w 562"/>
              <a:gd name="T11" fmla="*/ 2147483647 h 619"/>
              <a:gd name="T12" fmla="*/ 2147483647 w 562"/>
              <a:gd name="T13" fmla="*/ 2147483647 h 619"/>
              <a:gd name="T14" fmla="*/ 2147483647 w 562"/>
              <a:gd name="T15" fmla="*/ 2147483647 h 619"/>
              <a:gd name="T16" fmla="*/ 2147483647 w 562"/>
              <a:gd name="T17" fmla="*/ 2147483647 h 619"/>
              <a:gd name="T18" fmla="*/ 2147483647 w 562"/>
              <a:gd name="T19" fmla="*/ 2147483647 h 619"/>
              <a:gd name="T20" fmla="*/ 2147483647 w 562"/>
              <a:gd name="T21" fmla="*/ 2147483647 h 619"/>
              <a:gd name="T22" fmla="*/ 2147483647 w 562"/>
              <a:gd name="T23" fmla="*/ 2147483647 h 619"/>
              <a:gd name="T24" fmla="*/ 2147483647 w 562"/>
              <a:gd name="T25" fmla="*/ 2147483647 h 619"/>
              <a:gd name="T26" fmla="*/ 2147483647 w 562"/>
              <a:gd name="T27" fmla="*/ 2147483647 h 619"/>
              <a:gd name="T28" fmla="*/ 2147483647 w 562"/>
              <a:gd name="T29" fmla="*/ 2147483647 h 619"/>
              <a:gd name="T30" fmla="*/ 2147483647 w 562"/>
              <a:gd name="T31" fmla="*/ 2147483647 h 619"/>
              <a:gd name="T32" fmla="*/ 2147483647 w 562"/>
              <a:gd name="T33" fmla="*/ 2147483647 h 619"/>
              <a:gd name="T34" fmla="*/ 2147483647 w 562"/>
              <a:gd name="T35" fmla="*/ 2147483647 h 619"/>
              <a:gd name="T36" fmla="*/ 2147483647 w 562"/>
              <a:gd name="T37" fmla="*/ 2147483647 h 619"/>
              <a:gd name="T38" fmla="*/ 2147483647 w 562"/>
              <a:gd name="T39" fmla="*/ 2147483647 h 619"/>
              <a:gd name="T40" fmla="*/ 2147483647 w 562"/>
              <a:gd name="T41" fmla="*/ 2147483647 h 619"/>
              <a:gd name="T42" fmla="*/ 2147483647 w 562"/>
              <a:gd name="T43" fmla="*/ 2147483647 h 619"/>
              <a:gd name="T44" fmla="*/ 2147483647 w 562"/>
              <a:gd name="T45" fmla="*/ 2147483647 h 619"/>
              <a:gd name="T46" fmla="*/ 2147483647 w 562"/>
              <a:gd name="T47" fmla="*/ 2147483647 h 619"/>
              <a:gd name="T48" fmla="*/ 2147483647 w 562"/>
              <a:gd name="T49" fmla="*/ 2147483647 h 619"/>
              <a:gd name="T50" fmla="*/ 2147483647 w 562"/>
              <a:gd name="T51" fmla="*/ 2147483647 h 619"/>
              <a:gd name="T52" fmla="*/ 2147483647 w 562"/>
              <a:gd name="T53" fmla="*/ 2147483647 h 619"/>
              <a:gd name="T54" fmla="*/ 2147483647 w 562"/>
              <a:gd name="T55" fmla="*/ 2147483647 h 619"/>
              <a:gd name="T56" fmla="*/ 2147483647 w 562"/>
              <a:gd name="T57" fmla="*/ 2147483647 h 619"/>
              <a:gd name="T58" fmla="*/ 2147483647 w 562"/>
              <a:gd name="T59" fmla="*/ 2147483647 h 619"/>
              <a:gd name="T60" fmla="*/ 2147483647 w 562"/>
              <a:gd name="T61" fmla="*/ 2147483647 h 619"/>
              <a:gd name="T62" fmla="*/ 2147483647 w 562"/>
              <a:gd name="T63" fmla="*/ 2147483647 h 619"/>
              <a:gd name="T64" fmla="*/ 2147483647 w 562"/>
              <a:gd name="T65" fmla="*/ 2147483647 h 619"/>
              <a:gd name="T66" fmla="*/ 2147483647 w 562"/>
              <a:gd name="T67" fmla="*/ 2147483647 h 619"/>
              <a:gd name="T68" fmla="*/ 2147483647 w 562"/>
              <a:gd name="T69" fmla="*/ 2147483647 h 619"/>
              <a:gd name="T70" fmla="*/ 2147483647 w 562"/>
              <a:gd name="T71" fmla="*/ 2147483647 h 619"/>
              <a:gd name="T72" fmla="*/ 2147483647 w 562"/>
              <a:gd name="T73" fmla="*/ 2147483647 h 619"/>
              <a:gd name="T74" fmla="*/ 2147483647 w 562"/>
              <a:gd name="T75" fmla="*/ 2147483647 h 619"/>
              <a:gd name="T76" fmla="*/ 2147483647 w 562"/>
              <a:gd name="T77" fmla="*/ 2147483647 h 619"/>
              <a:gd name="T78" fmla="*/ 2147483647 w 562"/>
              <a:gd name="T79" fmla="*/ 2147483647 h 619"/>
              <a:gd name="T80" fmla="*/ 2147483647 w 562"/>
              <a:gd name="T81" fmla="*/ 2147483647 h 619"/>
              <a:gd name="T82" fmla="*/ 2147483647 w 562"/>
              <a:gd name="T83" fmla="*/ 2147483647 h 619"/>
              <a:gd name="T84" fmla="*/ 2147483647 w 562"/>
              <a:gd name="T85" fmla="*/ 2147483647 h 619"/>
              <a:gd name="T86" fmla="*/ 2147483647 w 562"/>
              <a:gd name="T87" fmla="*/ 2147483647 h 619"/>
              <a:gd name="T88" fmla="*/ 2147483647 w 562"/>
              <a:gd name="T89" fmla="*/ 2147483647 h 619"/>
              <a:gd name="T90" fmla="*/ 2147483647 w 562"/>
              <a:gd name="T91" fmla="*/ 2147483647 h 619"/>
              <a:gd name="T92" fmla="*/ 0 w 562"/>
              <a:gd name="T93" fmla="*/ 2147483647 h 619"/>
              <a:gd name="T94" fmla="*/ 2147483647 w 562"/>
              <a:gd name="T95" fmla="*/ 2147483647 h 619"/>
              <a:gd name="T96" fmla="*/ 2147483647 w 562"/>
              <a:gd name="T97" fmla="*/ 0 h 61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62"/>
              <a:gd name="T148" fmla="*/ 0 h 619"/>
              <a:gd name="T149" fmla="*/ 562 w 562"/>
              <a:gd name="T150" fmla="*/ 619 h 61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62" h="619">
                <a:moveTo>
                  <a:pt x="40" y="0"/>
                </a:moveTo>
                <a:lnTo>
                  <a:pt x="139" y="6"/>
                </a:lnTo>
                <a:lnTo>
                  <a:pt x="186" y="25"/>
                </a:lnTo>
                <a:lnTo>
                  <a:pt x="216" y="61"/>
                </a:lnTo>
                <a:lnTo>
                  <a:pt x="244" y="63"/>
                </a:lnTo>
                <a:lnTo>
                  <a:pt x="259" y="90"/>
                </a:lnTo>
                <a:lnTo>
                  <a:pt x="300" y="91"/>
                </a:lnTo>
                <a:lnTo>
                  <a:pt x="315" y="73"/>
                </a:lnTo>
                <a:lnTo>
                  <a:pt x="336" y="97"/>
                </a:lnTo>
                <a:lnTo>
                  <a:pt x="325" y="123"/>
                </a:lnTo>
                <a:lnTo>
                  <a:pt x="354" y="139"/>
                </a:lnTo>
                <a:lnTo>
                  <a:pt x="361" y="124"/>
                </a:lnTo>
                <a:lnTo>
                  <a:pt x="382" y="117"/>
                </a:lnTo>
                <a:lnTo>
                  <a:pt x="385" y="93"/>
                </a:lnTo>
                <a:lnTo>
                  <a:pt x="409" y="94"/>
                </a:lnTo>
                <a:lnTo>
                  <a:pt x="412" y="63"/>
                </a:lnTo>
                <a:lnTo>
                  <a:pt x="427" y="57"/>
                </a:lnTo>
                <a:lnTo>
                  <a:pt x="450" y="70"/>
                </a:lnTo>
                <a:lnTo>
                  <a:pt x="466" y="61"/>
                </a:lnTo>
                <a:lnTo>
                  <a:pt x="480" y="69"/>
                </a:lnTo>
                <a:lnTo>
                  <a:pt x="477" y="85"/>
                </a:lnTo>
                <a:lnTo>
                  <a:pt x="501" y="94"/>
                </a:lnTo>
                <a:lnTo>
                  <a:pt x="508" y="84"/>
                </a:lnTo>
                <a:lnTo>
                  <a:pt x="558" y="114"/>
                </a:lnTo>
                <a:lnTo>
                  <a:pt x="562" y="318"/>
                </a:lnTo>
                <a:lnTo>
                  <a:pt x="549" y="325"/>
                </a:lnTo>
                <a:lnTo>
                  <a:pt x="549" y="454"/>
                </a:lnTo>
                <a:lnTo>
                  <a:pt x="525" y="475"/>
                </a:lnTo>
                <a:lnTo>
                  <a:pt x="486" y="474"/>
                </a:lnTo>
                <a:lnTo>
                  <a:pt x="483" y="507"/>
                </a:lnTo>
                <a:lnTo>
                  <a:pt x="444" y="514"/>
                </a:lnTo>
                <a:lnTo>
                  <a:pt x="420" y="547"/>
                </a:lnTo>
                <a:lnTo>
                  <a:pt x="391" y="555"/>
                </a:lnTo>
                <a:lnTo>
                  <a:pt x="373" y="585"/>
                </a:lnTo>
                <a:lnTo>
                  <a:pt x="334" y="583"/>
                </a:lnTo>
                <a:lnTo>
                  <a:pt x="319" y="619"/>
                </a:lnTo>
                <a:lnTo>
                  <a:pt x="274" y="616"/>
                </a:lnTo>
                <a:lnTo>
                  <a:pt x="249" y="585"/>
                </a:lnTo>
                <a:lnTo>
                  <a:pt x="231" y="591"/>
                </a:lnTo>
                <a:lnTo>
                  <a:pt x="219" y="547"/>
                </a:lnTo>
                <a:lnTo>
                  <a:pt x="175" y="565"/>
                </a:lnTo>
                <a:lnTo>
                  <a:pt x="153" y="564"/>
                </a:lnTo>
                <a:lnTo>
                  <a:pt x="139" y="547"/>
                </a:lnTo>
                <a:lnTo>
                  <a:pt x="105" y="537"/>
                </a:lnTo>
                <a:lnTo>
                  <a:pt x="78" y="553"/>
                </a:lnTo>
                <a:lnTo>
                  <a:pt x="52" y="535"/>
                </a:lnTo>
                <a:lnTo>
                  <a:pt x="0" y="399"/>
                </a:lnTo>
                <a:lnTo>
                  <a:pt x="42" y="18"/>
                </a:lnTo>
                <a:lnTo>
                  <a:pt x="40" y="0"/>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176" name="Text Box 32"/>
          <p:cNvSpPr txBox="1">
            <a:spLocks noChangeArrowheads="1"/>
          </p:cNvSpPr>
          <p:nvPr/>
        </p:nvSpPr>
        <p:spPr bwMode="auto">
          <a:xfrm>
            <a:off x="3960813" y="3922625"/>
            <a:ext cx="2762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BEDFORD</a:t>
            </a:r>
          </a:p>
        </p:txBody>
      </p:sp>
      <p:sp>
        <p:nvSpPr>
          <p:cNvPr id="6177" name="Freeform 33"/>
          <p:cNvSpPr>
            <a:spLocks/>
          </p:cNvSpPr>
          <p:nvPr/>
        </p:nvSpPr>
        <p:spPr bwMode="auto">
          <a:xfrm>
            <a:off x="3597275" y="3690850"/>
            <a:ext cx="352425" cy="560388"/>
          </a:xfrm>
          <a:custGeom>
            <a:avLst/>
            <a:gdLst>
              <a:gd name="T0" fmla="*/ 2147483647 w 488"/>
              <a:gd name="T1" fmla="*/ 2147483647 h 752"/>
              <a:gd name="T2" fmla="*/ 2147483647 w 488"/>
              <a:gd name="T3" fmla="*/ 2147483647 h 752"/>
              <a:gd name="T4" fmla="*/ 2147483647 w 488"/>
              <a:gd name="T5" fmla="*/ 2147483647 h 752"/>
              <a:gd name="T6" fmla="*/ 2147483647 w 488"/>
              <a:gd name="T7" fmla="*/ 2147483647 h 752"/>
              <a:gd name="T8" fmla="*/ 2147483647 w 488"/>
              <a:gd name="T9" fmla="*/ 2147483647 h 752"/>
              <a:gd name="T10" fmla="*/ 2147483647 w 488"/>
              <a:gd name="T11" fmla="*/ 2147483647 h 752"/>
              <a:gd name="T12" fmla="*/ 2147483647 w 488"/>
              <a:gd name="T13" fmla="*/ 2147483647 h 752"/>
              <a:gd name="T14" fmla="*/ 2147483647 w 488"/>
              <a:gd name="T15" fmla="*/ 2147483647 h 752"/>
              <a:gd name="T16" fmla="*/ 2147483647 w 488"/>
              <a:gd name="T17" fmla="*/ 2147483647 h 752"/>
              <a:gd name="T18" fmla="*/ 2147483647 w 488"/>
              <a:gd name="T19" fmla="*/ 2147483647 h 752"/>
              <a:gd name="T20" fmla="*/ 2147483647 w 488"/>
              <a:gd name="T21" fmla="*/ 2147483647 h 752"/>
              <a:gd name="T22" fmla="*/ 2147483647 w 488"/>
              <a:gd name="T23" fmla="*/ 2147483647 h 752"/>
              <a:gd name="T24" fmla="*/ 2147483647 w 488"/>
              <a:gd name="T25" fmla="*/ 2147483647 h 752"/>
              <a:gd name="T26" fmla="*/ 2147483647 w 488"/>
              <a:gd name="T27" fmla="*/ 2147483647 h 752"/>
              <a:gd name="T28" fmla="*/ 2147483647 w 488"/>
              <a:gd name="T29" fmla="*/ 2147483647 h 752"/>
              <a:gd name="T30" fmla="*/ 2147483647 w 488"/>
              <a:gd name="T31" fmla="*/ 2147483647 h 752"/>
              <a:gd name="T32" fmla="*/ 0 w 488"/>
              <a:gd name="T33" fmla="*/ 2147483647 h 752"/>
              <a:gd name="T34" fmla="*/ 2147483647 w 488"/>
              <a:gd name="T35" fmla="*/ 2147483647 h 752"/>
              <a:gd name="T36" fmla="*/ 2147483647 w 488"/>
              <a:gd name="T37" fmla="*/ 2147483647 h 752"/>
              <a:gd name="T38" fmla="*/ 2147483647 w 488"/>
              <a:gd name="T39" fmla="*/ 2147483647 h 752"/>
              <a:gd name="T40" fmla="*/ 2147483647 w 488"/>
              <a:gd name="T41" fmla="*/ 2147483647 h 752"/>
              <a:gd name="T42" fmla="*/ 2147483647 w 488"/>
              <a:gd name="T43" fmla="*/ 2147483647 h 752"/>
              <a:gd name="T44" fmla="*/ 2147483647 w 488"/>
              <a:gd name="T45" fmla="*/ 2147483647 h 752"/>
              <a:gd name="T46" fmla="*/ 2147483647 w 488"/>
              <a:gd name="T47" fmla="*/ 2147483647 h 752"/>
              <a:gd name="T48" fmla="*/ 2147483647 w 488"/>
              <a:gd name="T49" fmla="*/ 2147483647 h 752"/>
              <a:gd name="T50" fmla="*/ 2147483647 w 488"/>
              <a:gd name="T51" fmla="*/ 2147483647 h 752"/>
              <a:gd name="T52" fmla="*/ 2147483647 w 488"/>
              <a:gd name="T53" fmla="*/ 2147483647 h 752"/>
              <a:gd name="T54" fmla="*/ 2147483647 w 488"/>
              <a:gd name="T55" fmla="*/ 2147483647 h 752"/>
              <a:gd name="T56" fmla="*/ 2147483647 w 488"/>
              <a:gd name="T57" fmla="*/ 2147483647 h 752"/>
              <a:gd name="T58" fmla="*/ 2147483647 w 488"/>
              <a:gd name="T59" fmla="*/ 2147483647 h 752"/>
              <a:gd name="T60" fmla="*/ 2147483647 w 488"/>
              <a:gd name="T61" fmla="*/ 2147483647 h 752"/>
              <a:gd name="T62" fmla="*/ 2147483647 w 488"/>
              <a:gd name="T63" fmla="*/ 2147483647 h 752"/>
              <a:gd name="T64" fmla="*/ 2147483647 w 488"/>
              <a:gd name="T65" fmla="*/ 2147483647 h 752"/>
              <a:gd name="T66" fmla="*/ 2147483647 w 488"/>
              <a:gd name="T67" fmla="*/ 2147483647 h 752"/>
              <a:gd name="T68" fmla="*/ 2147483647 w 488"/>
              <a:gd name="T69" fmla="*/ 2147483647 h 752"/>
              <a:gd name="T70" fmla="*/ 2147483647 w 488"/>
              <a:gd name="T71" fmla="*/ 2147483647 h 752"/>
              <a:gd name="T72" fmla="*/ 2147483647 w 488"/>
              <a:gd name="T73" fmla="*/ 0 h 752"/>
              <a:gd name="T74" fmla="*/ 2147483647 w 488"/>
              <a:gd name="T75" fmla="*/ 2147483647 h 752"/>
              <a:gd name="T76" fmla="*/ 2147483647 w 488"/>
              <a:gd name="T77" fmla="*/ 2147483647 h 752"/>
              <a:gd name="T78" fmla="*/ 2147483647 w 488"/>
              <a:gd name="T79" fmla="*/ 2147483647 h 752"/>
              <a:gd name="T80" fmla="*/ 2147483647 w 488"/>
              <a:gd name="T81" fmla="*/ 2147483647 h 752"/>
              <a:gd name="T82" fmla="*/ 2147483647 w 488"/>
              <a:gd name="T83" fmla="*/ 2147483647 h 752"/>
              <a:gd name="T84" fmla="*/ 2147483647 w 488"/>
              <a:gd name="T85" fmla="*/ 2147483647 h 75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88"/>
              <a:gd name="T130" fmla="*/ 0 h 752"/>
              <a:gd name="T131" fmla="*/ 488 w 488"/>
              <a:gd name="T132" fmla="*/ 752 h 75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88" h="752">
                <a:moveTo>
                  <a:pt x="488" y="620"/>
                </a:moveTo>
                <a:lnTo>
                  <a:pt x="432" y="632"/>
                </a:lnTo>
                <a:lnTo>
                  <a:pt x="428" y="654"/>
                </a:lnTo>
                <a:lnTo>
                  <a:pt x="387" y="654"/>
                </a:lnTo>
                <a:lnTo>
                  <a:pt x="390" y="665"/>
                </a:lnTo>
                <a:lnTo>
                  <a:pt x="341" y="690"/>
                </a:lnTo>
                <a:lnTo>
                  <a:pt x="288" y="752"/>
                </a:lnTo>
                <a:lnTo>
                  <a:pt x="185" y="729"/>
                </a:lnTo>
                <a:lnTo>
                  <a:pt x="182" y="675"/>
                </a:lnTo>
                <a:lnTo>
                  <a:pt x="152" y="641"/>
                </a:lnTo>
                <a:lnTo>
                  <a:pt x="143" y="666"/>
                </a:lnTo>
                <a:lnTo>
                  <a:pt x="86" y="660"/>
                </a:lnTo>
                <a:lnTo>
                  <a:pt x="89" y="617"/>
                </a:lnTo>
                <a:lnTo>
                  <a:pt x="50" y="578"/>
                </a:lnTo>
                <a:lnTo>
                  <a:pt x="50" y="504"/>
                </a:lnTo>
                <a:lnTo>
                  <a:pt x="26" y="480"/>
                </a:lnTo>
                <a:lnTo>
                  <a:pt x="0" y="480"/>
                </a:lnTo>
                <a:lnTo>
                  <a:pt x="11" y="450"/>
                </a:lnTo>
                <a:lnTo>
                  <a:pt x="9" y="423"/>
                </a:lnTo>
                <a:lnTo>
                  <a:pt x="29" y="410"/>
                </a:lnTo>
                <a:lnTo>
                  <a:pt x="51" y="414"/>
                </a:lnTo>
                <a:lnTo>
                  <a:pt x="56" y="387"/>
                </a:lnTo>
                <a:lnTo>
                  <a:pt x="98" y="366"/>
                </a:lnTo>
                <a:lnTo>
                  <a:pt x="141" y="309"/>
                </a:lnTo>
                <a:lnTo>
                  <a:pt x="156" y="263"/>
                </a:lnTo>
                <a:lnTo>
                  <a:pt x="162" y="246"/>
                </a:lnTo>
                <a:lnTo>
                  <a:pt x="182" y="215"/>
                </a:lnTo>
                <a:lnTo>
                  <a:pt x="165" y="195"/>
                </a:lnTo>
                <a:lnTo>
                  <a:pt x="200" y="129"/>
                </a:lnTo>
                <a:lnTo>
                  <a:pt x="204" y="27"/>
                </a:lnTo>
                <a:lnTo>
                  <a:pt x="234" y="12"/>
                </a:lnTo>
                <a:lnTo>
                  <a:pt x="275" y="11"/>
                </a:lnTo>
                <a:lnTo>
                  <a:pt x="288" y="29"/>
                </a:lnTo>
                <a:lnTo>
                  <a:pt x="302" y="11"/>
                </a:lnTo>
                <a:lnTo>
                  <a:pt x="314" y="26"/>
                </a:lnTo>
                <a:lnTo>
                  <a:pt x="324" y="6"/>
                </a:lnTo>
                <a:lnTo>
                  <a:pt x="383" y="0"/>
                </a:lnTo>
                <a:lnTo>
                  <a:pt x="404" y="27"/>
                </a:lnTo>
                <a:lnTo>
                  <a:pt x="449" y="33"/>
                </a:lnTo>
                <a:lnTo>
                  <a:pt x="405" y="413"/>
                </a:lnTo>
                <a:lnTo>
                  <a:pt x="456" y="545"/>
                </a:lnTo>
                <a:lnTo>
                  <a:pt x="485" y="567"/>
                </a:lnTo>
                <a:lnTo>
                  <a:pt x="488" y="62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78" name="Text Box 34"/>
          <p:cNvSpPr txBox="1">
            <a:spLocks noChangeArrowheads="1"/>
          </p:cNvSpPr>
          <p:nvPr/>
        </p:nvSpPr>
        <p:spPr bwMode="auto">
          <a:xfrm rot="-4461465">
            <a:off x="3619501" y="3928975"/>
            <a:ext cx="3365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MARSHALL</a:t>
            </a:r>
          </a:p>
        </p:txBody>
      </p:sp>
      <p:sp>
        <p:nvSpPr>
          <p:cNvPr id="6179" name="Freeform 35"/>
          <p:cNvSpPr>
            <a:spLocks/>
          </p:cNvSpPr>
          <p:nvPr/>
        </p:nvSpPr>
        <p:spPr bwMode="auto">
          <a:xfrm>
            <a:off x="3225800" y="3524163"/>
            <a:ext cx="538163" cy="533400"/>
          </a:xfrm>
          <a:custGeom>
            <a:avLst/>
            <a:gdLst>
              <a:gd name="T0" fmla="*/ 2147483647 w 746"/>
              <a:gd name="T1" fmla="*/ 2147483647 h 717"/>
              <a:gd name="T2" fmla="*/ 2147483647 w 746"/>
              <a:gd name="T3" fmla="*/ 2147483647 h 717"/>
              <a:gd name="T4" fmla="*/ 2147483647 w 746"/>
              <a:gd name="T5" fmla="*/ 2147483647 h 717"/>
              <a:gd name="T6" fmla="*/ 2147483647 w 746"/>
              <a:gd name="T7" fmla="*/ 2147483647 h 717"/>
              <a:gd name="T8" fmla="*/ 2147483647 w 746"/>
              <a:gd name="T9" fmla="*/ 2147483647 h 717"/>
              <a:gd name="T10" fmla="*/ 2147483647 w 746"/>
              <a:gd name="T11" fmla="*/ 2147483647 h 717"/>
              <a:gd name="T12" fmla="*/ 2147483647 w 746"/>
              <a:gd name="T13" fmla="*/ 2147483647 h 717"/>
              <a:gd name="T14" fmla="*/ 2147483647 w 746"/>
              <a:gd name="T15" fmla="*/ 2147483647 h 717"/>
              <a:gd name="T16" fmla="*/ 2147483647 w 746"/>
              <a:gd name="T17" fmla="*/ 2147483647 h 717"/>
              <a:gd name="T18" fmla="*/ 2147483647 w 746"/>
              <a:gd name="T19" fmla="*/ 2147483647 h 717"/>
              <a:gd name="T20" fmla="*/ 2147483647 w 746"/>
              <a:gd name="T21" fmla="*/ 2147483647 h 717"/>
              <a:gd name="T22" fmla="*/ 2147483647 w 746"/>
              <a:gd name="T23" fmla="*/ 2147483647 h 717"/>
              <a:gd name="T24" fmla="*/ 2147483647 w 746"/>
              <a:gd name="T25" fmla="*/ 2147483647 h 717"/>
              <a:gd name="T26" fmla="*/ 2147483647 w 746"/>
              <a:gd name="T27" fmla="*/ 2147483647 h 717"/>
              <a:gd name="T28" fmla="*/ 2147483647 w 746"/>
              <a:gd name="T29" fmla="*/ 2147483647 h 717"/>
              <a:gd name="T30" fmla="*/ 2147483647 w 746"/>
              <a:gd name="T31" fmla="*/ 2147483647 h 717"/>
              <a:gd name="T32" fmla="*/ 2147483647 w 746"/>
              <a:gd name="T33" fmla="*/ 2147483647 h 717"/>
              <a:gd name="T34" fmla="*/ 2147483647 w 746"/>
              <a:gd name="T35" fmla="*/ 2147483647 h 717"/>
              <a:gd name="T36" fmla="*/ 2147483647 w 746"/>
              <a:gd name="T37" fmla="*/ 2147483647 h 717"/>
              <a:gd name="T38" fmla="*/ 2147483647 w 746"/>
              <a:gd name="T39" fmla="*/ 2147483647 h 717"/>
              <a:gd name="T40" fmla="*/ 2147483647 w 746"/>
              <a:gd name="T41" fmla="*/ 2147483647 h 717"/>
              <a:gd name="T42" fmla="*/ 2147483647 w 746"/>
              <a:gd name="T43" fmla="*/ 2147483647 h 717"/>
              <a:gd name="T44" fmla="*/ 2147483647 w 746"/>
              <a:gd name="T45" fmla="*/ 2147483647 h 717"/>
              <a:gd name="T46" fmla="*/ 2147483647 w 746"/>
              <a:gd name="T47" fmla="*/ 2147483647 h 717"/>
              <a:gd name="T48" fmla="*/ 2147483647 w 746"/>
              <a:gd name="T49" fmla="*/ 2147483647 h 717"/>
              <a:gd name="T50" fmla="*/ 2147483647 w 746"/>
              <a:gd name="T51" fmla="*/ 2147483647 h 717"/>
              <a:gd name="T52" fmla="*/ 2147483647 w 746"/>
              <a:gd name="T53" fmla="*/ 2147483647 h 717"/>
              <a:gd name="T54" fmla="*/ 2147483647 w 746"/>
              <a:gd name="T55" fmla="*/ 2147483647 h 717"/>
              <a:gd name="T56" fmla="*/ 2147483647 w 746"/>
              <a:gd name="T57" fmla="*/ 2147483647 h 717"/>
              <a:gd name="T58" fmla="*/ 2147483647 w 746"/>
              <a:gd name="T59" fmla="*/ 2147483647 h 717"/>
              <a:gd name="T60" fmla="*/ 2147483647 w 746"/>
              <a:gd name="T61" fmla="*/ 2147483647 h 717"/>
              <a:gd name="T62" fmla="*/ 2147483647 w 746"/>
              <a:gd name="T63" fmla="*/ 2147483647 h 717"/>
              <a:gd name="T64" fmla="*/ 2147483647 w 746"/>
              <a:gd name="T65" fmla="*/ 2147483647 h 717"/>
              <a:gd name="T66" fmla="*/ 2147483647 w 746"/>
              <a:gd name="T67" fmla="*/ 2147483647 h 717"/>
              <a:gd name="T68" fmla="*/ 2147483647 w 746"/>
              <a:gd name="T69" fmla="*/ 2147483647 h 717"/>
              <a:gd name="T70" fmla="*/ 2147483647 w 746"/>
              <a:gd name="T71" fmla="*/ 2147483647 h 717"/>
              <a:gd name="T72" fmla="*/ 2147483647 w 746"/>
              <a:gd name="T73" fmla="*/ 2147483647 h 717"/>
              <a:gd name="T74" fmla="*/ 2147483647 w 746"/>
              <a:gd name="T75" fmla="*/ 2147483647 h 717"/>
              <a:gd name="T76" fmla="*/ 2147483647 w 746"/>
              <a:gd name="T77" fmla="*/ 2147483647 h 717"/>
              <a:gd name="T78" fmla="*/ 2147483647 w 746"/>
              <a:gd name="T79" fmla="*/ 2147483647 h 717"/>
              <a:gd name="T80" fmla="*/ 2147483647 w 746"/>
              <a:gd name="T81" fmla="*/ 2147483647 h 717"/>
              <a:gd name="T82" fmla="*/ 2147483647 w 746"/>
              <a:gd name="T83" fmla="*/ 2147483647 h 717"/>
              <a:gd name="T84" fmla="*/ 2147483647 w 746"/>
              <a:gd name="T85" fmla="*/ 2147483647 h 717"/>
              <a:gd name="T86" fmla="*/ 2147483647 w 746"/>
              <a:gd name="T87" fmla="*/ 2147483647 h 717"/>
              <a:gd name="T88" fmla="*/ 2147483647 w 746"/>
              <a:gd name="T89" fmla="*/ 2147483647 h 717"/>
              <a:gd name="T90" fmla="*/ 0 w 746"/>
              <a:gd name="T91" fmla="*/ 2147483647 h 717"/>
              <a:gd name="T92" fmla="*/ 2147483647 w 746"/>
              <a:gd name="T93" fmla="*/ 2147483647 h 717"/>
              <a:gd name="T94" fmla="*/ 2147483647 w 746"/>
              <a:gd name="T95" fmla="*/ 2147483647 h 717"/>
              <a:gd name="T96" fmla="*/ 2147483647 w 746"/>
              <a:gd name="T97" fmla="*/ 2147483647 h 717"/>
              <a:gd name="T98" fmla="*/ 2147483647 w 746"/>
              <a:gd name="T99" fmla="*/ 2147483647 h 717"/>
              <a:gd name="T100" fmla="*/ 2147483647 w 746"/>
              <a:gd name="T101" fmla="*/ 2147483647 h 717"/>
              <a:gd name="T102" fmla="*/ 2147483647 w 746"/>
              <a:gd name="T103" fmla="*/ 2147483647 h 717"/>
              <a:gd name="T104" fmla="*/ 2147483647 w 746"/>
              <a:gd name="T105" fmla="*/ 2147483647 h 717"/>
              <a:gd name="T106" fmla="*/ 2147483647 w 746"/>
              <a:gd name="T107" fmla="*/ 2147483647 h 717"/>
              <a:gd name="T108" fmla="*/ 2147483647 w 746"/>
              <a:gd name="T109" fmla="*/ 2147483647 h 717"/>
              <a:gd name="T110" fmla="*/ 2147483647 w 746"/>
              <a:gd name="T111" fmla="*/ 2147483647 h 717"/>
              <a:gd name="T112" fmla="*/ 2147483647 w 746"/>
              <a:gd name="T113" fmla="*/ 2147483647 h 717"/>
              <a:gd name="T114" fmla="*/ 2147483647 w 746"/>
              <a:gd name="T115" fmla="*/ 0 h 717"/>
              <a:gd name="T116" fmla="*/ 2147483647 w 746"/>
              <a:gd name="T117" fmla="*/ 2147483647 h 717"/>
              <a:gd name="T118" fmla="*/ 2147483647 w 746"/>
              <a:gd name="T119" fmla="*/ 2147483647 h 717"/>
              <a:gd name="T120" fmla="*/ 2147483647 w 746"/>
              <a:gd name="T121" fmla="*/ 2147483647 h 71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746"/>
              <a:gd name="T184" fmla="*/ 0 h 717"/>
              <a:gd name="T185" fmla="*/ 746 w 746"/>
              <a:gd name="T186" fmla="*/ 717 h 71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746" h="717">
                <a:moveTo>
                  <a:pt x="441" y="101"/>
                </a:moveTo>
                <a:lnTo>
                  <a:pt x="513" y="125"/>
                </a:lnTo>
                <a:lnTo>
                  <a:pt x="530" y="114"/>
                </a:lnTo>
                <a:lnTo>
                  <a:pt x="540" y="123"/>
                </a:lnTo>
                <a:lnTo>
                  <a:pt x="552" y="111"/>
                </a:lnTo>
                <a:lnTo>
                  <a:pt x="567" y="119"/>
                </a:lnTo>
                <a:lnTo>
                  <a:pt x="555" y="141"/>
                </a:lnTo>
                <a:lnTo>
                  <a:pt x="564" y="155"/>
                </a:lnTo>
                <a:lnTo>
                  <a:pt x="665" y="182"/>
                </a:lnTo>
                <a:lnTo>
                  <a:pt x="666" y="204"/>
                </a:lnTo>
                <a:lnTo>
                  <a:pt x="719" y="206"/>
                </a:lnTo>
                <a:lnTo>
                  <a:pt x="725" y="230"/>
                </a:lnTo>
                <a:lnTo>
                  <a:pt x="746" y="236"/>
                </a:lnTo>
                <a:lnTo>
                  <a:pt x="722" y="251"/>
                </a:lnTo>
                <a:lnTo>
                  <a:pt x="714" y="353"/>
                </a:lnTo>
                <a:lnTo>
                  <a:pt x="681" y="419"/>
                </a:lnTo>
                <a:lnTo>
                  <a:pt x="696" y="440"/>
                </a:lnTo>
                <a:lnTo>
                  <a:pt x="678" y="468"/>
                </a:lnTo>
                <a:lnTo>
                  <a:pt x="653" y="533"/>
                </a:lnTo>
                <a:lnTo>
                  <a:pt x="611" y="593"/>
                </a:lnTo>
                <a:lnTo>
                  <a:pt x="569" y="612"/>
                </a:lnTo>
                <a:lnTo>
                  <a:pt x="566" y="641"/>
                </a:lnTo>
                <a:lnTo>
                  <a:pt x="545" y="633"/>
                </a:lnTo>
                <a:lnTo>
                  <a:pt x="522" y="647"/>
                </a:lnTo>
                <a:lnTo>
                  <a:pt x="527" y="674"/>
                </a:lnTo>
                <a:lnTo>
                  <a:pt x="515" y="707"/>
                </a:lnTo>
                <a:lnTo>
                  <a:pt x="483" y="704"/>
                </a:lnTo>
                <a:lnTo>
                  <a:pt x="470" y="717"/>
                </a:lnTo>
                <a:lnTo>
                  <a:pt x="446" y="716"/>
                </a:lnTo>
                <a:lnTo>
                  <a:pt x="420" y="684"/>
                </a:lnTo>
                <a:lnTo>
                  <a:pt x="335" y="665"/>
                </a:lnTo>
                <a:lnTo>
                  <a:pt x="321" y="644"/>
                </a:lnTo>
                <a:lnTo>
                  <a:pt x="269" y="645"/>
                </a:lnTo>
                <a:lnTo>
                  <a:pt x="248" y="672"/>
                </a:lnTo>
                <a:lnTo>
                  <a:pt x="218" y="653"/>
                </a:lnTo>
                <a:lnTo>
                  <a:pt x="179" y="663"/>
                </a:lnTo>
                <a:lnTo>
                  <a:pt x="147" y="669"/>
                </a:lnTo>
                <a:lnTo>
                  <a:pt x="90" y="660"/>
                </a:lnTo>
                <a:lnTo>
                  <a:pt x="113" y="581"/>
                </a:lnTo>
                <a:lnTo>
                  <a:pt x="84" y="527"/>
                </a:lnTo>
                <a:lnTo>
                  <a:pt x="84" y="492"/>
                </a:lnTo>
                <a:lnTo>
                  <a:pt x="51" y="485"/>
                </a:lnTo>
                <a:lnTo>
                  <a:pt x="53" y="456"/>
                </a:lnTo>
                <a:lnTo>
                  <a:pt x="30" y="446"/>
                </a:lnTo>
                <a:lnTo>
                  <a:pt x="35" y="429"/>
                </a:lnTo>
                <a:lnTo>
                  <a:pt x="0" y="414"/>
                </a:lnTo>
                <a:lnTo>
                  <a:pt x="9" y="368"/>
                </a:lnTo>
                <a:lnTo>
                  <a:pt x="30" y="338"/>
                </a:lnTo>
                <a:lnTo>
                  <a:pt x="32" y="318"/>
                </a:lnTo>
                <a:lnTo>
                  <a:pt x="47" y="300"/>
                </a:lnTo>
                <a:lnTo>
                  <a:pt x="44" y="284"/>
                </a:lnTo>
                <a:lnTo>
                  <a:pt x="71" y="270"/>
                </a:lnTo>
                <a:lnTo>
                  <a:pt x="89" y="239"/>
                </a:lnTo>
                <a:lnTo>
                  <a:pt x="113" y="249"/>
                </a:lnTo>
                <a:lnTo>
                  <a:pt x="132" y="237"/>
                </a:lnTo>
                <a:lnTo>
                  <a:pt x="129" y="212"/>
                </a:lnTo>
                <a:lnTo>
                  <a:pt x="173" y="185"/>
                </a:lnTo>
                <a:lnTo>
                  <a:pt x="194" y="0"/>
                </a:lnTo>
                <a:lnTo>
                  <a:pt x="407" y="89"/>
                </a:lnTo>
                <a:lnTo>
                  <a:pt x="431" y="83"/>
                </a:lnTo>
                <a:lnTo>
                  <a:pt x="441" y="101"/>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180" name="Text Box 36"/>
          <p:cNvSpPr txBox="1">
            <a:spLocks noChangeArrowheads="1"/>
          </p:cNvSpPr>
          <p:nvPr/>
        </p:nvSpPr>
        <p:spPr bwMode="auto">
          <a:xfrm>
            <a:off x="3359150" y="3776575"/>
            <a:ext cx="2698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MAURY</a:t>
            </a:r>
          </a:p>
        </p:txBody>
      </p:sp>
      <p:sp>
        <p:nvSpPr>
          <p:cNvPr id="6181" name="Freeform 37"/>
          <p:cNvSpPr>
            <a:spLocks/>
          </p:cNvSpPr>
          <p:nvPr/>
        </p:nvSpPr>
        <p:spPr bwMode="auto">
          <a:xfrm>
            <a:off x="3340100" y="4003588"/>
            <a:ext cx="390525" cy="588962"/>
          </a:xfrm>
          <a:custGeom>
            <a:avLst/>
            <a:gdLst>
              <a:gd name="T0" fmla="*/ 2147483647 w 541"/>
              <a:gd name="T1" fmla="*/ 2147483647 h 792"/>
              <a:gd name="T2" fmla="*/ 2147483647 w 541"/>
              <a:gd name="T3" fmla="*/ 2147483647 h 792"/>
              <a:gd name="T4" fmla="*/ 2147483647 w 541"/>
              <a:gd name="T5" fmla="*/ 2147483647 h 792"/>
              <a:gd name="T6" fmla="*/ 0 w 541"/>
              <a:gd name="T7" fmla="*/ 2147483647 h 792"/>
              <a:gd name="T8" fmla="*/ 0 w 541"/>
              <a:gd name="T9" fmla="*/ 2147483647 h 792"/>
              <a:gd name="T10" fmla="*/ 2147483647 w 541"/>
              <a:gd name="T11" fmla="*/ 2147483647 h 792"/>
              <a:gd name="T12" fmla="*/ 2147483647 w 541"/>
              <a:gd name="T13" fmla="*/ 2147483647 h 792"/>
              <a:gd name="T14" fmla="*/ 2147483647 w 541"/>
              <a:gd name="T15" fmla="*/ 2147483647 h 792"/>
              <a:gd name="T16" fmla="*/ 2147483647 w 541"/>
              <a:gd name="T17" fmla="*/ 2147483647 h 792"/>
              <a:gd name="T18" fmla="*/ 2147483647 w 541"/>
              <a:gd name="T19" fmla="*/ 0 h 792"/>
              <a:gd name="T20" fmla="*/ 2147483647 w 541"/>
              <a:gd name="T21" fmla="*/ 0 h 792"/>
              <a:gd name="T22" fmla="*/ 2147483647 w 541"/>
              <a:gd name="T23" fmla="*/ 2147483647 h 792"/>
              <a:gd name="T24" fmla="*/ 2147483647 w 541"/>
              <a:gd name="T25" fmla="*/ 2147483647 h 792"/>
              <a:gd name="T26" fmla="*/ 2147483647 w 541"/>
              <a:gd name="T27" fmla="*/ 2147483647 h 792"/>
              <a:gd name="T28" fmla="*/ 2147483647 w 541"/>
              <a:gd name="T29" fmla="*/ 2147483647 h 792"/>
              <a:gd name="T30" fmla="*/ 2147483647 w 541"/>
              <a:gd name="T31" fmla="*/ 2147483647 h 792"/>
              <a:gd name="T32" fmla="*/ 2147483647 w 541"/>
              <a:gd name="T33" fmla="*/ 2147483647 h 792"/>
              <a:gd name="T34" fmla="*/ 2147483647 w 541"/>
              <a:gd name="T35" fmla="*/ 2147483647 h 792"/>
              <a:gd name="T36" fmla="*/ 2147483647 w 541"/>
              <a:gd name="T37" fmla="*/ 2147483647 h 792"/>
              <a:gd name="T38" fmla="*/ 2147483647 w 541"/>
              <a:gd name="T39" fmla="*/ 2147483647 h 792"/>
              <a:gd name="T40" fmla="*/ 2147483647 w 541"/>
              <a:gd name="T41" fmla="*/ 2147483647 h 792"/>
              <a:gd name="T42" fmla="*/ 2147483647 w 541"/>
              <a:gd name="T43" fmla="*/ 2147483647 h 792"/>
              <a:gd name="T44" fmla="*/ 2147483647 w 541"/>
              <a:gd name="T45" fmla="*/ 2147483647 h 792"/>
              <a:gd name="T46" fmla="*/ 2147483647 w 541"/>
              <a:gd name="T47" fmla="*/ 2147483647 h 792"/>
              <a:gd name="T48" fmla="*/ 2147483647 w 541"/>
              <a:gd name="T49" fmla="*/ 2147483647 h 792"/>
              <a:gd name="T50" fmla="*/ 2147483647 w 541"/>
              <a:gd name="T51" fmla="*/ 2147483647 h 792"/>
              <a:gd name="T52" fmla="*/ 2147483647 w 541"/>
              <a:gd name="T53" fmla="*/ 2147483647 h 792"/>
              <a:gd name="T54" fmla="*/ 2147483647 w 541"/>
              <a:gd name="T55" fmla="*/ 2147483647 h 792"/>
              <a:gd name="T56" fmla="*/ 2147483647 w 541"/>
              <a:gd name="T57" fmla="*/ 2147483647 h 792"/>
              <a:gd name="T58" fmla="*/ 2147483647 w 541"/>
              <a:gd name="T59" fmla="*/ 2147483647 h 792"/>
              <a:gd name="T60" fmla="*/ 2147483647 w 541"/>
              <a:gd name="T61" fmla="*/ 2147483647 h 792"/>
              <a:gd name="T62" fmla="*/ 2147483647 w 541"/>
              <a:gd name="T63" fmla="*/ 2147483647 h 792"/>
              <a:gd name="T64" fmla="*/ 2147483647 w 541"/>
              <a:gd name="T65" fmla="*/ 2147483647 h 792"/>
              <a:gd name="T66" fmla="*/ 2147483647 w 541"/>
              <a:gd name="T67" fmla="*/ 2147483647 h 792"/>
              <a:gd name="T68" fmla="*/ 2147483647 w 541"/>
              <a:gd name="T69" fmla="*/ 2147483647 h 79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41"/>
              <a:gd name="T106" fmla="*/ 0 h 792"/>
              <a:gd name="T107" fmla="*/ 541 w 541"/>
              <a:gd name="T108" fmla="*/ 792 h 79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41" h="792">
                <a:moveTo>
                  <a:pt x="37" y="456"/>
                </a:moveTo>
                <a:lnTo>
                  <a:pt x="9" y="446"/>
                </a:lnTo>
                <a:lnTo>
                  <a:pt x="19" y="276"/>
                </a:lnTo>
                <a:lnTo>
                  <a:pt x="0" y="263"/>
                </a:lnTo>
                <a:lnTo>
                  <a:pt x="0" y="252"/>
                </a:lnTo>
                <a:lnTo>
                  <a:pt x="24" y="239"/>
                </a:lnTo>
                <a:lnTo>
                  <a:pt x="19" y="20"/>
                </a:lnTo>
                <a:lnTo>
                  <a:pt x="60" y="9"/>
                </a:lnTo>
                <a:lnTo>
                  <a:pt x="88" y="24"/>
                </a:lnTo>
                <a:lnTo>
                  <a:pt x="112" y="0"/>
                </a:lnTo>
                <a:lnTo>
                  <a:pt x="162" y="0"/>
                </a:lnTo>
                <a:lnTo>
                  <a:pt x="172" y="17"/>
                </a:lnTo>
                <a:lnTo>
                  <a:pt x="261" y="39"/>
                </a:lnTo>
                <a:lnTo>
                  <a:pt x="288" y="69"/>
                </a:lnTo>
                <a:lnTo>
                  <a:pt x="316" y="71"/>
                </a:lnTo>
                <a:lnTo>
                  <a:pt x="321" y="60"/>
                </a:lnTo>
                <a:lnTo>
                  <a:pt x="360" y="60"/>
                </a:lnTo>
                <a:lnTo>
                  <a:pt x="384" y="60"/>
                </a:lnTo>
                <a:lnTo>
                  <a:pt x="406" y="83"/>
                </a:lnTo>
                <a:lnTo>
                  <a:pt x="406" y="156"/>
                </a:lnTo>
                <a:lnTo>
                  <a:pt x="447" y="198"/>
                </a:lnTo>
                <a:lnTo>
                  <a:pt x="442" y="242"/>
                </a:lnTo>
                <a:lnTo>
                  <a:pt x="504" y="246"/>
                </a:lnTo>
                <a:lnTo>
                  <a:pt x="508" y="222"/>
                </a:lnTo>
                <a:lnTo>
                  <a:pt x="541" y="257"/>
                </a:lnTo>
                <a:lnTo>
                  <a:pt x="528" y="792"/>
                </a:lnTo>
                <a:lnTo>
                  <a:pt x="1" y="780"/>
                </a:lnTo>
                <a:lnTo>
                  <a:pt x="4" y="588"/>
                </a:lnTo>
                <a:lnTo>
                  <a:pt x="21" y="578"/>
                </a:lnTo>
                <a:lnTo>
                  <a:pt x="13" y="558"/>
                </a:lnTo>
                <a:lnTo>
                  <a:pt x="13" y="539"/>
                </a:lnTo>
                <a:lnTo>
                  <a:pt x="31" y="533"/>
                </a:lnTo>
                <a:lnTo>
                  <a:pt x="19" y="485"/>
                </a:lnTo>
                <a:lnTo>
                  <a:pt x="37" y="479"/>
                </a:lnTo>
                <a:lnTo>
                  <a:pt x="37" y="456"/>
                </a:lnTo>
                <a:close/>
              </a:path>
            </a:pathLst>
          </a:custGeom>
          <a:noFill/>
          <a:ln>
            <a:solidFill>
              <a:schemeClr val="tx2"/>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182" name="Text Box 38"/>
          <p:cNvSpPr txBox="1">
            <a:spLocks noChangeArrowheads="1"/>
          </p:cNvSpPr>
          <p:nvPr/>
        </p:nvSpPr>
        <p:spPr bwMode="auto">
          <a:xfrm>
            <a:off x="3421462" y="4254413"/>
            <a:ext cx="2254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GILES</a:t>
            </a:r>
          </a:p>
        </p:txBody>
      </p:sp>
      <p:sp>
        <p:nvSpPr>
          <p:cNvPr id="6183" name="Freeform 39"/>
          <p:cNvSpPr>
            <a:spLocks/>
          </p:cNvSpPr>
          <p:nvPr/>
        </p:nvSpPr>
        <p:spPr bwMode="auto">
          <a:xfrm>
            <a:off x="2971800" y="3992475"/>
            <a:ext cx="393700" cy="588963"/>
          </a:xfrm>
          <a:custGeom>
            <a:avLst/>
            <a:gdLst>
              <a:gd name="T0" fmla="*/ 2147483647 w 545"/>
              <a:gd name="T1" fmla="*/ 2147483647 h 792"/>
              <a:gd name="T2" fmla="*/ 2147483647 w 545"/>
              <a:gd name="T3" fmla="*/ 2147483647 h 792"/>
              <a:gd name="T4" fmla="*/ 2147483647 w 545"/>
              <a:gd name="T5" fmla="*/ 2147483647 h 792"/>
              <a:gd name="T6" fmla="*/ 2147483647 w 545"/>
              <a:gd name="T7" fmla="*/ 2147483647 h 792"/>
              <a:gd name="T8" fmla="*/ 2147483647 w 545"/>
              <a:gd name="T9" fmla="*/ 2147483647 h 792"/>
              <a:gd name="T10" fmla="*/ 2147483647 w 545"/>
              <a:gd name="T11" fmla="*/ 2147483647 h 792"/>
              <a:gd name="T12" fmla="*/ 2147483647 w 545"/>
              <a:gd name="T13" fmla="*/ 0 h 792"/>
              <a:gd name="T14" fmla="*/ 2147483647 w 545"/>
              <a:gd name="T15" fmla="*/ 2147483647 h 792"/>
              <a:gd name="T16" fmla="*/ 2147483647 w 545"/>
              <a:gd name="T17" fmla="*/ 2147483647 h 792"/>
              <a:gd name="T18" fmla="*/ 2147483647 w 545"/>
              <a:gd name="T19" fmla="*/ 2147483647 h 792"/>
              <a:gd name="T20" fmla="*/ 2147483647 w 545"/>
              <a:gd name="T21" fmla="*/ 2147483647 h 792"/>
              <a:gd name="T22" fmla="*/ 2147483647 w 545"/>
              <a:gd name="T23" fmla="*/ 2147483647 h 792"/>
              <a:gd name="T24" fmla="*/ 2147483647 w 545"/>
              <a:gd name="T25" fmla="*/ 2147483647 h 792"/>
              <a:gd name="T26" fmla="*/ 2147483647 w 545"/>
              <a:gd name="T27" fmla="*/ 2147483647 h 792"/>
              <a:gd name="T28" fmla="*/ 2147483647 w 545"/>
              <a:gd name="T29" fmla="*/ 2147483647 h 792"/>
              <a:gd name="T30" fmla="*/ 2147483647 w 545"/>
              <a:gd name="T31" fmla="*/ 2147483647 h 792"/>
              <a:gd name="T32" fmla="*/ 2147483647 w 545"/>
              <a:gd name="T33" fmla="*/ 2147483647 h 792"/>
              <a:gd name="T34" fmla="*/ 2147483647 w 545"/>
              <a:gd name="T35" fmla="*/ 2147483647 h 792"/>
              <a:gd name="T36" fmla="*/ 2147483647 w 545"/>
              <a:gd name="T37" fmla="*/ 2147483647 h 792"/>
              <a:gd name="T38" fmla="*/ 2147483647 w 545"/>
              <a:gd name="T39" fmla="*/ 2147483647 h 792"/>
              <a:gd name="T40" fmla="*/ 2147483647 w 545"/>
              <a:gd name="T41" fmla="*/ 2147483647 h 792"/>
              <a:gd name="T42" fmla="*/ 2147483647 w 545"/>
              <a:gd name="T43" fmla="*/ 2147483647 h 792"/>
              <a:gd name="T44" fmla="*/ 2147483647 w 545"/>
              <a:gd name="T45" fmla="*/ 2147483647 h 792"/>
              <a:gd name="T46" fmla="*/ 2147483647 w 545"/>
              <a:gd name="T47" fmla="*/ 2147483647 h 792"/>
              <a:gd name="T48" fmla="*/ 2147483647 w 545"/>
              <a:gd name="T49" fmla="*/ 2147483647 h 792"/>
              <a:gd name="T50" fmla="*/ 2147483647 w 545"/>
              <a:gd name="T51" fmla="*/ 2147483647 h 792"/>
              <a:gd name="T52" fmla="*/ 0 w 545"/>
              <a:gd name="T53" fmla="*/ 2147483647 h 792"/>
              <a:gd name="T54" fmla="*/ 2147483647 w 545"/>
              <a:gd name="T55" fmla="*/ 2147483647 h 792"/>
              <a:gd name="T56" fmla="*/ 2147483647 w 545"/>
              <a:gd name="T57" fmla="*/ 2147483647 h 792"/>
              <a:gd name="T58" fmla="*/ 2147483647 w 545"/>
              <a:gd name="T59" fmla="*/ 2147483647 h 792"/>
              <a:gd name="T60" fmla="*/ 2147483647 w 545"/>
              <a:gd name="T61" fmla="*/ 2147483647 h 792"/>
              <a:gd name="T62" fmla="*/ 2147483647 w 545"/>
              <a:gd name="T63" fmla="*/ 2147483647 h 792"/>
              <a:gd name="T64" fmla="*/ 2147483647 w 545"/>
              <a:gd name="T65" fmla="*/ 2147483647 h 792"/>
              <a:gd name="T66" fmla="*/ 2147483647 w 545"/>
              <a:gd name="T67" fmla="*/ 2147483647 h 79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545"/>
              <a:gd name="T103" fmla="*/ 0 h 792"/>
              <a:gd name="T104" fmla="*/ 545 w 545"/>
              <a:gd name="T105" fmla="*/ 792 h 79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545" h="792">
                <a:moveTo>
                  <a:pt x="50" y="81"/>
                </a:moveTo>
                <a:lnTo>
                  <a:pt x="138" y="90"/>
                </a:lnTo>
                <a:lnTo>
                  <a:pt x="138" y="68"/>
                </a:lnTo>
                <a:lnTo>
                  <a:pt x="183" y="72"/>
                </a:lnTo>
                <a:lnTo>
                  <a:pt x="185" y="57"/>
                </a:lnTo>
                <a:lnTo>
                  <a:pt x="222" y="54"/>
                </a:lnTo>
                <a:lnTo>
                  <a:pt x="230" y="0"/>
                </a:lnTo>
                <a:lnTo>
                  <a:pt x="377" y="11"/>
                </a:lnTo>
                <a:lnTo>
                  <a:pt x="498" y="41"/>
                </a:lnTo>
                <a:lnTo>
                  <a:pt x="528" y="35"/>
                </a:lnTo>
                <a:lnTo>
                  <a:pt x="531" y="252"/>
                </a:lnTo>
                <a:lnTo>
                  <a:pt x="506" y="266"/>
                </a:lnTo>
                <a:lnTo>
                  <a:pt x="507" y="279"/>
                </a:lnTo>
                <a:lnTo>
                  <a:pt x="527" y="290"/>
                </a:lnTo>
                <a:lnTo>
                  <a:pt x="516" y="462"/>
                </a:lnTo>
                <a:lnTo>
                  <a:pt x="545" y="471"/>
                </a:lnTo>
                <a:lnTo>
                  <a:pt x="545" y="494"/>
                </a:lnTo>
                <a:lnTo>
                  <a:pt x="530" y="498"/>
                </a:lnTo>
                <a:lnTo>
                  <a:pt x="528" y="503"/>
                </a:lnTo>
                <a:lnTo>
                  <a:pt x="540" y="546"/>
                </a:lnTo>
                <a:lnTo>
                  <a:pt x="522" y="554"/>
                </a:lnTo>
                <a:lnTo>
                  <a:pt x="518" y="570"/>
                </a:lnTo>
                <a:lnTo>
                  <a:pt x="528" y="590"/>
                </a:lnTo>
                <a:lnTo>
                  <a:pt x="510" y="605"/>
                </a:lnTo>
                <a:lnTo>
                  <a:pt x="510" y="792"/>
                </a:lnTo>
                <a:lnTo>
                  <a:pt x="30" y="776"/>
                </a:lnTo>
                <a:lnTo>
                  <a:pt x="0" y="708"/>
                </a:lnTo>
                <a:lnTo>
                  <a:pt x="41" y="662"/>
                </a:lnTo>
                <a:lnTo>
                  <a:pt x="20" y="642"/>
                </a:lnTo>
                <a:lnTo>
                  <a:pt x="24" y="495"/>
                </a:lnTo>
                <a:lnTo>
                  <a:pt x="41" y="494"/>
                </a:lnTo>
                <a:lnTo>
                  <a:pt x="45" y="449"/>
                </a:lnTo>
                <a:lnTo>
                  <a:pt x="41" y="431"/>
                </a:lnTo>
                <a:lnTo>
                  <a:pt x="50" y="81"/>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184" name="Text Box 40"/>
          <p:cNvSpPr txBox="1">
            <a:spLocks noChangeArrowheads="1"/>
          </p:cNvSpPr>
          <p:nvPr/>
        </p:nvSpPr>
        <p:spPr bwMode="auto">
          <a:xfrm>
            <a:off x="3006725" y="4340138"/>
            <a:ext cx="3492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LAWRENCE</a:t>
            </a:r>
          </a:p>
        </p:txBody>
      </p:sp>
      <p:sp>
        <p:nvSpPr>
          <p:cNvPr id="6185" name="Freeform 41"/>
          <p:cNvSpPr>
            <a:spLocks/>
          </p:cNvSpPr>
          <p:nvPr/>
        </p:nvSpPr>
        <p:spPr bwMode="auto">
          <a:xfrm>
            <a:off x="2573338" y="3952788"/>
            <a:ext cx="434975" cy="617537"/>
          </a:xfrm>
          <a:custGeom>
            <a:avLst/>
            <a:gdLst>
              <a:gd name="T0" fmla="*/ 2147483647 w 603"/>
              <a:gd name="T1" fmla="*/ 2147483647 h 830"/>
              <a:gd name="T2" fmla="*/ 2147483647 w 603"/>
              <a:gd name="T3" fmla="*/ 2147483647 h 830"/>
              <a:gd name="T4" fmla="*/ 2147483647 w 603"/>
              <a:gd name="T5" fmla="*/ 2147483647 h 830"/>
              <a:gd name="T6" fmla="*/ 2147483647 w 603"/>
              <a:gd name="T7" fmla="*/ 2147483647 h 830"/>
              <a:gd name="T8" fmla="*/ 2147483647 w 603"/>
              <a:gd name="T9" fmla="*/ 2147483647 h 830"/>
              <a:gd name="T10" fmla="*/ 2147483647 w 603"/>
              <a:gd name="T11" fmla="*/ 2147483647 h 830"/>
              <a:gd name="T12" fmla="*/ 2147483647 w 603"/>
              <a:gd name="T13" fmla="*/ 0 h 830"/>
              <a:gd name="T14" fmla="*/ 2147483647 w 603"/>
              <a:gd name="T15" fmla="*/ 2147483647 h 830"/>
              <a:gd name="T16" fmla="*/ 2147483647 w 603"/>
              <a:gd name="T17" fmla="*/ 2147483647 h 830"/>
              <a:gd name="T18" fmla="*/ 2147483647 w 603"/>
              <a:gd name="T19" fmla="*/ 2147483647 h 830"/>
              <a:gd name="T20" fmla="*/ 2147483647 w 603"/>
              <a:gd name="T21" fmla="*/ 2147483647 h 830"/>
              <a:gd name="T22" fmla="*/ 2147483647 w 603"/>
              <a:gd name="T23" fmla="*/ 2147483647 h 830"/>
              <a:gd name="T24" fmla="*/ 2147483647 w 603"/>
              <a:gd name="T25" fmla="*/ 2147483647 h 830"/>
              <a:gd name="T26" fmla="*/ 2147483647 w 603"/>
              <a:gd name="T27" fmla="*/ 2147483647 h 830"/>
              <a:gd name="T28" fmla="*/ 2147483647 w 603"/>
              <a:gd name="T29" fmla="*/ 2147483647 h 830"/>
              <a:gd name="T30" fmla="*/ 2147483647 w 603"/>
              <a:gd name="T31" fmla="*/ 2147483647 h 830"/>
              <a:gd name="T32" fmla="*/ 2147483647 w 603"/>
              <a:gd name="T33" fmla="*/ 2147483647 h 830"/>
              <a:gd name="T34" fmla="*/ 2147483647 w 603"/>
              <a:gd name="T35" fmla="*/ 2147483647 h 830"/>
              <a:gd name="T36" fmla="*/ 2147483647 w 603"/>
              <a:gd name="T37" fmla="*/ 2147483647 h 830"/>
              <a:gd name="T38" fmla="*/ 2147483647 w 603"/>
              <a:gd name="T39" fmla="*/ 2147483647 h 830"/>
              <a:gd name="T40" fmla="*/ 2147483647 w 603"/>
              <a:gd name="T41" fmla="*/ 2147483647 h 830"/>
              <a:gd name="T42" fmla="*/ 2147483647 w 603"/>
              <a:gd name="T43" fmla="*/ 2147483647 h 830"/>
              <a:gd name="T44" fmla="*/ 2147483647 w 603"/>
              <a:gd name="T45" fmla="*/ 2147483647 h 830"/>
              <a:gd name="T46" fmla="*/ 2147483647 w 603"/>
              <a:gd name="T47" fmla="*/ 2147483647 h 830"/>
              <a:gd name="T48" fmla="*/ 2147483647 w 603"/>
              <a:gd name="T49" fmla="*/ 2147483647 h 830"/>
              <a:gd name="T50" fmla="*/ 2147483647 w 603"/>
              <a:gd name="T51" fmla="*/ 2147483647 h 830"/>
              <a:gd name="T52" fmla="*/ 2147483647 w 603"/>
              <a:gd name="T53" fmla="*/ 2147483647 h 830"/>
              <a:gd name="T54" fmla="*/ 2147483647 w 603"/>
              <a:gd name="T55" fmla="*/ 2147483647 h 830"/>
              <a:gd name="T56" fmla="*/ 2147483647 w 603"/>
              <a:gd name="T57" fmla="*/ 2147483647 h 830"/>
              <a:gd name="T58" fmla="*/ 2147483647 w 603"/>
              <a:gd name="T59" fmla="*/ 2147483647 h 830"/>
              <a:gd name="T60" fmla="*/ 0 w 603"/>
              <a:gd name="T61" fmla="*/ 2147483647 h 830"/>
              <a:gd name="T62" fmla="*/ 2147483647 w 603"/>
              <a:gd name="T63" fmla="*/ 2147483647 h 830"/>
              <a:gd name="T64" fmla="*/ 2147483647 w 603"/>
              <a:gd name="T65" fmla="*/ 2147483647 h 830"/>
              <a:gd name="T66" fmla="*/ 2147483647 w 603"/>
              <a:gd name="T67" fmla="*/ 2147483647 h 830"/>
              <a:gd name="T68" fmla="*/ 2147483647 w 603"/>
              <a:gd name="T69" fmla="*/ 2147483647 h 83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603"/>
              <a:gd name="T106" fmla="*/ 0 h 830"/>
              <a:gd name="T107" fmla="*/ 603 w 603"/>
              <a:gd name="T108" fmla="*/ 830 h 83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603" h="830">
                <a:moveTo>
                  <a:pt x="12" y="93"/>
                </a:moveTo>
                <a:lnTo>
                  <a:pt x="79" y="36"/>
                </a:lnTo>
                <a:lnTo>
                  <a:pt x="192" y="35"/>
                </a:lnTo>
                <a:lnTo>
                  <a:pt x="223" y="20"/>
                </a:lnTo>
                <a:lnTo>
                  <a:pt x="250" y="54"/>
                </a:lnTo>
                <a:lnTo>
                  <a:pt x="337" y="2"/>
                </a:lnTo>
                <a:lnTo>
                  <a:pt x="420" y="0"/>
                </a:lnTo>
                <a:lnTo>
                  <a:pt x="474" y="27"/>
                </a:lnTo>
                <a:lnTo>
                  <a:pt x="517" y="24"/>
                </a:lnTo>
                <a:lnTo>
                  <a:pt x="517" y="68"/>
                </a:lnTo>
                <a:lnTo>
                  <a:pt x="529" y="77"/>
                </a:lnTo>
                <a:lnTo>
                  <a:pt x="559" y="56"/>
                </a:lnTo>
                <a:lnTo>
                  <a:pt x="559" y="89"/>
                </a:lnTo>
                <a:lnTo>
                  <a:pt x="570" y="122"/>
                </a:lnTo>
                <a:lnTo>
                  <a:pt x="603" y="132"/>
                </a:lnTo>
                <a:lnTo>
                  <a:pt x="592" y="483"/>
                </a:lnTo>
                <a:lnTo>
                  <a:pt x="598" y="500"/>
                </a:lnTo>
                <a:lnTo>
                  <a:pt x="595" y="546"/>
                </a:lnTo>
                <a:lnTo>
                  <a:pt x="576" y="546"/>
                </a:lnTo>
                <a:lnTo>
                  <a:pt x="573" y="693"/>
                </a:lnTo>
                <a:lnTo>
                  <a:pt x="594" y="716"/>
                </a:lnTo>
                <a:lnTo>
                  <a:pt x="549" y="761"/>
                </a:lnTo>
                <a:lnTo>
                  <a:pt x="582" y="830"/>
                </a:lnTo>
                <a:lnTo>
                  <a:pt x="64" y="809"/>
                </a:lnTo>
                <a:lnTo>
                  <a:pt x="57" y="308"/>
                </a:lnTo>
                <a:lnTo>
                  <a:pt x="31" y="273"/>
                </a:lnTo>
                <a:lnTo>
                  <a:pt x="13" y="270"/>
                </a:lnTo>
                <a:lnTo>
                  <a:pt x="13" y="236"/>
                </a:lnTo>
                <a:lnTo>
                  <a:pt x="28" y="206"/>
                </a:lnTo>
                <a:lnTo>
                  <a:pt x="1" y="179"/>
                </a:lnTo>
                <a:lnTo>
                  <a:pt x="0" y="144"/>
                </a:lnTo>
                <a:lnTo>
                  <a:pt x="64" y="170"/>
                </a:lnTo>
                <a:lnTo>
                  <a:pt x="91" y="141"/>
                </a:lnTo>
                <a:lnTo>
                  <a:pt x="70" y="107"/>
                </a:lnTo>
                <a:lnTo>
                  <a:pt x="12" y="93"/>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186" name="Text Box 42"/>
          <p:cNvSpPr txBox="1">
            <a:spLocks noChangeArrowheads="1"/>
          </p:cNvSpPr>
          <p:nvPr/>
        </p:nvSpPr>
        <p:spPr bwMode="auto">
          <a:xfrm>
            <a:off x="2690813" y="4232188"/>
            <a:ext cx="25400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WAYNE</a:t>
            </a:r>
          </a:p>
        </p:txBody>
      </p:sp>
      <p:sp>
        <p:nvSpPr>
          <p:cNvPr id="6187" name="Freeform 43"/>
          <p:cNvSpPr>
            <a:spLocks/>
          </p:cNvSpPr>
          <p:nvPr/>
        </p:nvSpPr>
        <p:spPr bwMode="auto">
          <a:xfrm>
            <a:off x="2876550" y="3751175"/>
            <a:ext cx="428625" cy="307975"/>
          </a:xfrm>
          <a:custGeom>
            <a:avLst/>
            <a:gdLst>
              <a:gd name="T0" fmla="*/ 2147483647 w 594"/>
              <a:gd name="T1" fmla="*/ 2147483647 h 415"/>
              <a:gd name="T2" fmla="*/ 2147483647 w 594"/>
              <a:gd name="T3" fmla="*/ 2147483647 h 415"/>
              <a:gd name="T4" fmla="*/ 2147483647 w 594"/>
              <a:gd name="T5" fmla="*/ 2147483647 h 415"/>
              <a:gd name="T6" fmla="*/ 2147483647 w 594"/>
              <a:gd name="T7" fmla="*/ 2147483647 h 415"/>
              <a:gd name="T8" fmla="*/ 2147483647 w 594"/>
              <a:gd name="T9" fmla="*/ 2147483647 h 415"/>
              <a:gd name="T10" fmla="*/ 2147483647 w 594"/>
              <a:gd name="T11" fmla="*/ 2147483647 h 415"/>
              <a:gd name="T12" fmla="*/ 2147483647 w 594"/>
              <a:gd name="T13" fmla="*/ 2147483647 h 415"/>
              <a:gd name="T14" fmla="*/ 2147483647 w 594"/>
              <a:gd name="T15" fmla="*/ 2147483647 h 415"/>
              <a:gd name="T16" fmla="*/ 2147483647 w 594"/>
              <a:gd name="T17" fmla="*/ 2147483647 h 415"/>
              <a:gd name="T18" fmla="*/ 2147483647 w 594"/>
              <a:gd name="T19" fmla="*/ 2147483647 h 415"/>
              <a:gd name="T20" fmla="*/ 2147483647 w 594"/>
              <a:gd name="T21" fmla="*/ 2147483647 h 415"/>
              <a:gd name="T22" fmla="*/ 2147483647 w 594"/>
              <a:gd name="T23" fmla="*/ 2147483647 h 415"/>
              <a:gd name="T24" fmla="*/ 2147483647 w 594"/>
              <a:gd name="T25" fmla="*/ 2147483647 h 415"/>
              <a:gd name="T26" fmla="*/ 2147483647 w 594"/>
              <a:gd name="T27" fmla="*/ 2147483647 h 415"/>
              <a:gd name="T28" fmla="*/ 2147483647 w 594"/>
              <a:gd name="T29" fmla="*/ 2147483647 h 415"/>
              <a:gd name="T30" fmla="*/ 2147483647 w 594"/>
              <a:gd name="T31" fmla="*/ 2147483647 h 415"/>
              <a:gd name="T32" fmla="*/ 2147483647 w 594"/>
              <a:gd name="T33" fmla="*/ 2147483647 h 415"/>
              <a:gd name="T34" fmla="*/ 2147483647 w 594"/>
              <a:gd name="T35" fmla="*/ 2147483647 h 415"/>
              <a:gd name="T36" fmla="*/ 2147483647 w 594"/>
              <a:gd name="T37" fmla="*/ 0 h 415"/>
              <a:gd name="T38" fmla="*/ 2147483647 w 594"/>
              <a:gd name="T39" fmla="*/ 2147483647 h 415"/>
              <a:gd name="T40" fmla="*/ 2147483647 w 594"/>
              <a:gd name="T41" fmla="*/ 2147483647 h 415"/>
              <a:gd name="T42" fmla="*/ 2147483647 w 594"/>
              <a:gd name="T43" fmla="*/ 2147483647 h 415"/>
              <a:gd name="T44" fmla="*/ 2147483647 w 594"/>
              <a:gd name="T45" fmla="*/ 2147483647 h 415"/>
              <a:gd name="T46" fmla="*/ 2147483647 w 594"/>
              <a:gd name="T47" fmla="*/ 2147483647 h 415"/>
              <a:gd name="T48" fmla="*/ 2147483647 w 594"/>
              <a:gd name="T49" fmla="*/ 2147483647 h 415"/>
              <a:gd name="T50" fmla="*/ 2147483647 w 594"/>
              <a:gd name="T51" fmla="*/ 2147483647 h 415"/>
              <a:gd name="T52" fmla="*/ 2147483647 w 594"/>
              <a:gd name="T53" fmla="*/ 2147483647 h 415"/>
              <a:gd name="T54" fmla="*/ 2147483647 w 594"/>
              <a:gd name="T55" fmla="*/ 2147483647 h 415"/>
              <a:gd name="T56" fmla="*/ 2147483647 w 594"/>
              <a:gd name="T57" fmla="*/ 2147483647 h 415"/>
              <a:gd name="T58" fmla="*/ 2147483647 w 594"/>
              <a:gd name="T59" fmla="*/ 2147483647 h 415"/>
              <a:gd name="T60" fmla="*/ 2147483647 w 594"/>
              <a:gd name="T61" fmla="*/ 2147483647 h 415"/>
              <a:gd name="T62" fmla="*/ 2147483647 w 594"/>
              <a:gd name="T63" fmla="*/ 2147483647 h 415"/>
              <a:gd name="T64" fmla="*/ 2147483647 w 594"/>
              <a:gd name="T65" fmla="*/ 2147483647 h 415"/>
              <a:gd name="T66" fmla="*/ 2147483647 w 594"/>
              <a:gd name="T67" fmla="*/ 2147483647 h 415"/>
              <a:gd name="T68" fmla="*/ 2147483647 w 594"/>
              <a:gd name="T69" fmla="*/ 2147483647 h 415"/>
              <a:gd name="T70" fmla="*/ 2147483647 w 594"/>
              <a:gd name="T71" fmla="*/ 2147483647 h 415"/>
              <a:gd name="T72" fmla="*/ 2147483647 w 594"/>
              <a:gd name="T73" fmla="*/ 2147483647 h 415"/>
              <a:gd name="T74" fmla="*/ 2147483647 w 594"/>
              <a:gd name="T75" fmla="*/ 2147483647 h 415"/>
              <a:gd name="T76" fmla="*/ 2147483647 w 594"/>
              <a:gd name="T77" fmla="*/ 2147483647 h 415"/>
              <a:gd name="T78" fmla="*/ 2147483647 w 594"/>
              <a:gd name="T79" fmla="*/ 2147483647 h 415"/>
              <a:gd name="T80" fmla="*/ 2147483647 w 594"/>
              <a:gd name="T81" fmla="*/ 2147483647 h 415"/>
              <a:gd name="T82" fmla="*/ 2147483647 w 594"/>
              <a:gd name="T83" fmla="*/ 2147483647 h 415"/>
              <a:gd name="T84" fmla="*/ 2147483647 w 594"/>
              <a:gd name="T85" fmla="*/ 2147483647 h 415"/>
              <a:gd name="T86" fmla="*/ 2147483647 w 594"/>
              <a:gd name="T87" fmla="*/ 2147483647 h 415"/>
              <a:gd name="T88" fmla="*/ 2147483647 w 594"/>
              <a:gd name="T89" fmla="*/ 2147483647 h 415"/>
              <a:gd name="T90" fmla="*/ 0 w 594"/>
              <a:gd name="T91" fmla="*/ 2147483647 h 415"/>
              <a:gd name="T92" fmla="*/ 2147483647 w 594"/>
              <a:gd name="T93" fmla="*/ 2147483647 h 415"/>
              <a:gd name="T94" fmla="*/ 2147483647 w 594"/>
              <a:gd name="T95" fmla="*/ 2147483647 h 415"/>
              <a:gd name="T96" fmla="*/ 2147483647 w 594"/>
              <a:gd name="T97" fmla="*/ 2147483647 h 41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94"/>
              <a:gd name="T148" fmla="*/ 0 h 415"/>
              <a:gd name="T149" fmla="*/ 594 w 594"/>
              <a:gd name="T150" fmla="*/ 415 h 41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94" h="415">
                <a:moveTo>
                  <a:pt x="42" y="171"/>
                </a:moveTo>
                <a:lnTo>
                  <a:pt x="77" y="162"/>
                </a:lnTo>
                <a:lnTo>
                  <a:pt x="92" y="121"/>
                </a:lnTo>
                <a:lnTo>
                  <a:pt x="84" y="73"/>
                </a:lnTo>
                <a:lnTo>
                  <a:pt x="119" y="49"/>
                </a:lnTo>
                <a:lnTo>
                  <a:pt x="132" y="61"/>
                </a:lnTo>
                <a:lnTo>
                  <a:pt x="135" y="37"/>
                </a:lnTo>
                <a:lnTo>
                  <a:pt x="161" y="22"/>
                </a:lnTo>
                <a:lnTo>
                  <a:pt x="161" y="6"/>
                </a:lnTo>
                <a:lnTo>
                  <a:pt x="204" y="6"/>
                </a:lnTo>
                <a:lnTo>
                  <a:pt x="210" y="27"/>
                </a:lnTo>
                <a:lnTo>
                  <a:pt x="224" y="25"/>
                </a:lnTo>
                <a:lnTo>
                  <a:pt x="234" y="51"/>
                </a:lnTo>
                <a:lnTo>
                  <a:pt x="276" y="49"/>
                </a:lnTo>
                <a:lnTo>
                  <a:pt x="294" y="42"/>
                </a:lnTo>
                <a:lnTo>
                  <a:pt x="348" y="67"/>
                </a:lnTo>
                <a:lnTo>
                  <a:pt x="366" y="51"/>
                </a:lnTo>
                <a:lnTo>
                  <a:pt x="404" y="54"/>
                </a:lnTo>
                <a:lnTo>
                  <a:pt x="479" y="0"/>
                </a:lnTo>
                <a:lnTo>
                  <a:pt x="509" y="13"/>
                </a:lnTo>
                <a:lnTo>
                  <a:pt x="515" y="33"/>
                </a:lnTo>
                <a:lnTo>
                  <a:pt x="489" y="61"/>
                </a:lnTo>
                <a:lnTo>
                  <a:pt x="482" y="108"/>
                </a:lnTo>
                <a:lnTo>
                  <a:pt x="516" y="124"/>
                </a:lnTo>
                <a:lnTo>
                  <a:pt x="513" y="138"/>
                </a:lnTo>
                <a:lnTo>
                  <a:pt x="533" y="150"/>
                </a:lnTo>
                <a:lnTo>
                  <a:pt x="531" y="175"/>
                </a:lnTo>
                <a:lnTo>
                  <a:pt x="563" y="184"/>
                </a:lnTo>
                <a:lnTo>
                  <a:pt x="566" y="226"/>
                </a:lnTo>
                <a:lnTo>
                  <a:pt x="594" y="274"/>
                </a:lnTo>
                <a:lnTo>
                  <a:pt x="573" y="348"/>
                </a:lnTo>
                <a:lnTo>
                  <a:pt x="503" y="334"/>
                </a:lnTo>
                <a:lnTo>
                  <a:pt x="360" y="328"/>
                </a:lnTo>
                <a:lnTo>
                  <a:pt x="353" y="375"/>
                </a:lnTo>
                <a:lnTo>
                  <a:pt x="317" y="379"/>
                </a:lnTo>
                <a:lnTo>
                  <a:pt x="315" y="396"/>
                </a:lnTo>
                <a:lnTo>
                  <a:pt x="269" y="394"/>
                </a:lnTo>
                <a:lnTo>
                  <a:pt x="272" y="415"/>
                </a:lnTo>
                <a:lnTo>
                  <a:pt x="153" y="397"/>
                </a:lnTo>
                <a:lnTo>
                  <a:pt x="138" y="363"/>
                </a:lnTo>
                <a:lnTo>
                  <a:pt x="137" y="325"/>
                </a:lnTo>
                <a:lnTo>
                  <a:pt x="107" y="349"/>
                </a:lnTo>
                <a:lnTo>
                  <a:pt x="96" y="337"/>
                </a:lnTo>
                <a:lnTo>
                  <a:pt x="96" y="294"/>
                </a:lnTo>
                <a:lnTo>
                  <a:pt x="50" y="298"/>
                </a:lnTo>
                <a:lnTo>
                  <a:pt x="0" y="271"/>
                </a:lnTo>
                <a:lnTo>
                  <a:pt x="12" y="249"/>
                </a:lnTo>
                <a:lnTo>
                  <a:pt x="35" y="234"/>
                </a:lnTo>
                <a:lnTo>
                  <a:pt x="42" y="171"/>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88" name="Text Box 44"/>
          <p:cNvSpPr txBox="1">
            <a:spLocks noChangeArrowheads="1"/>
          </p:cNvSpPr>
          <p:nvPr/>
        </p:nvSpPr>
        <p:spPr bwMode="auto">
          <a:xfrm>
            <a:off x="3001963" y="3870238"/>
            <a:ext cx="19050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LEWIS</a:t>
            </a:r>
          </a:p>
        </p:txBody>
      </p:sp>
      <p:sp>
        <p:nvSpPr>
          <p:cNvPr id="6189" name="Freeform 45"/>
          <p:cNvSpPr>
            <a:spLocks/>
          </p:cNvSpPr>
          <p:nvPr/>
        </p:nvSpPr>
        <p:spPr bwMode="auto">
          <a:xfrm>
            <a:off x="2571750" y="3516225"/>
            <a:ext cx="369888" cy="504825"/>
          </a:xfrm>
          <a:custGeom>
            <a:avLst/>
            <a:gdLst>
              <a:gd name="T0" fmla="*/ 2147483647 w 514"/>
              <a:gd name="T1" fmla="*/ 0 h 679"/>
              <a:gd name="T2" fmla="*/ 2147483647 w 514"/>
              <a:gd name="T3" fmla="*/ 2147483647 h 679"/>
              <a:gd name="T4" fmla="*/ 2147483647 w 514"/>
              <a:gd name="T5" fmla="*/ 2147483647 h 679"/>
              <a:gd name="T6" fmla="*/ 2147483647 w 514"/>
              <a:gd name="T7" fmla="*/ 2147483647 h 679"/>
              <a:gd name="T8" fmla="*/ 2147483647 w 514"/>
              <a:gd name="T9" fmla="*/ 2147483647 h 679"/>
              <a:gd name="T10" fmla="*/ 2147483647 w 514"/>
              <a:gd name="T11" fmla="*/ 2147483647 h 679"/>
              <a:gd name="T12" fmla="*/ 2147483647 w 514"/>
              <a:gd name="T13" fmla="*/ 2147483647 h 679"/>
              <a:gd name="T14" fmla="*/ 2147483647 w 514"/>
              <a:gd name="T15" fmla="*/ 2147483647 h 679"/>
              <a:gd name="T16" fmla="*/ 2147483647 w 514"/>
              <a:gd name="T17" fmla="*/ 2147483647 h 679"/>
              <a:gd name="T18" fmla="*/ 2147483647 w 514"/>
              <a:gd name="T19" fmla="*/ 2147483647 h 679"/>
              <a:gd name="T20" fmla="*/ 2147483647 w 514"/>
              <a:gd name="T21" fmla="*/ 2147483647 h 679"/>
              <a:gd name="T22" fmla="*/ 2147483647 w 514"/>
              <a:gd name="T23" fmla="*/ 2147483647 h 679"/>
              <a:gd name="T24" fmla="*/ 2147483647 w 514"/>
              <a:gd name="T25" fmla="*/ 2147483647 h 679"/>
              <a:gd name="T26" fmla="*/ 2147483647 w 514"/>
              <a:gd name="T27" fmla="*/ 2147483647 h 679"/>
              <a:gd name="T28" fmla="*/ 2147483647 w 514"/>
              <a:gd name="T29" fmla="*/ 2147483647 h 679"/>
              <a:gd name="T30" fmla="*/ 2147483647 w 514"/>
              <a:gd name="T31" fmla="*/ 2147483647 h 679"/>
              <a:gd name="T32" fmla="*/ 2147483647 w 514"/>
              <a:gd name="T33" fmla="*/ 2147483647 h 679"/>
              <a:gd name="T34" fmla="*/ 2147483647 w 514"/>
              <a:gd name="T35" fmla="*/ 2147483647 h 679"/>
              <a:gd name="T36" fmla="*/ 2147483647 w 514"/>
              <a:gd name="T37" fmla="*/ 2147483647 h 679"/>
              <a:gd name="T38" fmla="*/ 2147483647 w 514"/>
              <a:gd name="T39" fmla="*/ 2147483647 h 679"/>
              <a:gd name="T40" fmla="*/ 2147483647 w 514"/>
              <a:gd name="T41" fmla="*/ 2147483647 h 679"/>
              <a:gd name="T42" fmla="*/ 2147483647 w 514"/>
              <a:gd name="T43" fmla="*/ 2147483647 h 679"/>
              <a:gd name="T44" fmla="*/ 2147483647 w 514"/>
              <a:gd name="T45" fmla="*/ 2147483647 h 679"/>
              <a:gd name="T46" fmla="*/ 2147483647 w 514"/>
              <a:gd name="T47" fmla="*/ 2147483647 h 679"/>
              <a:gd name="T48" fmla="*/ 2147483647 w 514"/>
              <a:gd name="T49" fmla="*/ 2147483647 h 679"/>
              <a:gd name="T50" fmla="*/ 2147483647 w 514"/>
              <a:gd name="T51" fmla="*/ 2147483647 h 679"/>
              <a:gd name="T52" fmla="*/ 2147483647 w 514"/>
              <a:gd name="T53" fmla="*/ 2147483647 h 679"/>
              <a:gd name="T54" fmla="*/ 2147483647 w 514"/>
              <a:gd name="T55" fmla="*/ 2147483647 h 679"/>
              <a:gd name="T56" fmla="*/ 2147483647 w 514"/>
              <a:gd name="T57" fmla="*/ 2147483647 h 679"/>
              <a:gd name="T58" fmla="*/ 2147483647 w 514"/>
              <a:gd name="T59" fmla="*/ 2147483647 h 679"/>
              <a:gd name="T60" fmla="*/ 0 w 514"/>
              <a:gd name="T61" fmla="*/ 2147483647 h 679"/>
              <a:gd name="T62" fmla="*/ 2147483647 w 514"/>
              <a:gd name="T63" fmla="*/ 2147483647 h 679"/>
              <a:gd name="T64" fmla="*/ 2147483647 w 514"/>
              <a:gd name="T65" fmla="*/ 2147483647 h 679"/>
              <a:gd name="T66" fmla="*/ 2147483647 w 514"/>
              <a:gd name="T67" fmla="*/ 2147483647 h 679"/>
              <a:gd name="T68" fmla="*/ 2147483647 w 514"/>
              <a:gd name="T69" fmla="*/ 2147483647 h 679"/>
              <a:gd name="T70" fmla="*/ 2147483647 w 514"/>
              <a:gd name="T71" fmla="*/ 2147483647 h 679"/>
              <a:gd name="T72" fmla="*/ 2147483647 w 514"/>
              <a:gd name="T73" fmla="*/ 2147483647 h 679"/>
              <a:gd name="T74" fmla="*/ 2147483647 w 514"/>
              <a:gd name="T75" fmla="*/ 2147483647 h 679"/>
              <a:gd name="T76" fmla="*/ 2147483647 w 514"/>
              <a:gd name="T77" fmla="*/ 2147483647 h 679"/>
              <a:gd name="T78" fmla="*/ 2147483647 w 514"/>
              <a:gd name="T79" fmla="*/ 2147483647 h 679"/>
              <a:gd name="T80" fmla="*/ 2147483647 w 514"/>
              <a:gd name="T81" fmla="*/ 2147483647 h 679"/>
              <a:gd name="T82" fmla="*/ 2147483647 w 514"/>
              <a:gd name="T83" fmla="*/ 0 h 67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14"/>
              <a:gd name="T127" fmla="*/ 0 h 679"/>
              <a:gd name="T128" fmla="*/ 514 w 514"/>
              <a:gd name="T129" fmla="*/ 679 h 67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14" h="679">
                <a:moveTo>
                  <a:pt x="118" y="0"/>
                </a:moveTo>
                <a:lnTo>
                  <a:pt x="160" y="25"/>
                </a:lnTo>
                <a:lnTo>
                  <a:pt x="184" y="21"/>
                </a:lnTo>
                <a:lnTo>
                  <a:pt x="198" y="36"/>
                </a:lnTo>
                <a:lnTo>
                  <a:pt x="213" y="31"/>
                </a:lnTo>
                <a:lnTo>
                  <a:pt x="256" y="70"/>
                </a:lnTo>
                <a:lnTo>
                  <a:pt x="274" y="43"/>
                </a:lnTo>
                <a:lnTo>
                  <a:pt x="294" y="46"/>
                </a:lnTo>
                <a:lnTo>
                  <a:pt x="307" y="16"/>
                </a:lnTo>
                <a:lnTo>
                  <a:pt x="424" y="21"/>
                </a:lnTo>
                <a:lnTo>
                  <a:pt x="396" y="204"/>
                </a:lnTo>
                <a:lnTo>
                  <a:pt x="417" y="216"/>
                </a:lnTo>
                <a:lnTo>
                  <a:pt x="417" y="234"/>
                </a:lnTo>
                <a:lnTo>
                  <a:pt x="396" y="241"/>
                </a:lnTo>
                <a:lnTo>
                  <a:pt x="381" y="301"/>
                </a:lnTo>
                <a:lnTo>
                  <a:pt x="462" y="349"/>
                </a:lnTo>
                <a:lnTo>
                  <a:pt x="495" y="391"/>
                </a:lnTo>
                <a:lnTo>
                  <a:pt x="507" y="390"/>
                </a:lnTo>
                <a:lnTo>
                  <a:pt x="514" y="439"/>
                </a:lnTo>
                <a:lnTo>
                  <a:pt x="501" y="475"/>
                </a:lnTo>
                <a:lnTo>
                  <a:pt x="468" y="483"/>
                </a:lnTo>
                <a:lnTo>
                  <a:pt x="459" y="549"/>
                </a:lnTo>
                <a:lnTo>
                  <a:pt x="436" y="559"/>
                </a:lnTo>
                <a:lnTo>
                  <a:pt x="424" y="583"/>
                </a:lnTo>
                <a:lnTo>
                  <a:pt x="342" y="586"/>
                </a:lnTo>
                <a:lnTo>
                  <a:pt x="255" y="640"/>
                </a:lnTo>
                <a:lnTo>
                  <a:pt x="225" y="603"/>
                </a:lnTo>
                <a:lnTo>
                  <a:pt x="198" y="619"/>
                </a:lnTo>
                <a:lnTo>
                  <a:pt x="81" y="621"/>
                </a:lnTo>
                <a:lnTo>
                  <a:pt x="12" y="679"/>
                </a:lnTo>
                <a:lnTo>
                  <a:pt x="0" y="640"/>
                </a:lnTo>
                <a:lnTo>
                  <a:pt x="25" y="606"/>
                </a:lnTo>
                <a:lnTo>
                  <a:pt x="73" y="583"/>
                </a:lnTo>
                <a:lnTo>
                  <a:pt x="82" y="514"/>
                </a:lnTo>
                <a:lnTo>
                  <a:pt x="39" y="436"/>
                </a:lnTo>
                <a:lnTo>
                  <a:pt x="16" y="367"/>
                </a:lnTo>
                <a:lnTo>
                  <a:pt x="36" y="304"/>
                </a:lnTo>
                <a:lnTo>
                  <a:pt x="18" y="249"/>
                </a:lnTo>
                <a:lnTo>
                  <a:pt x="19" y="204"/>
                </a:lnTo>
                <a:lnTo>
                  <a:pt x="87" y="133"/>
                </a:lnTo>
                <a:lnTo>
                  <a:pt x="91" y="40"/>
                </a:lnTo>
                <a:lnTo>
                  <a:pt x="118" y="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90" name="Text Box 46"/>
          <p:cNvSpPr txBox="1">
            <a:spLocks noChangeArrowheads="1"/>
          </p:cNvSpPr>
          <p:nvPr/>
        </p:nvSpPr>
        <p:spPr bwMode="auto">
          <a:xfrm>
            <a:off x="2673350" y="3805150"/>
            <a:ext cx="17621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PERRY</a:t>
            </a:r>
          </a:p>
        </p:txBody>
      </p:sp>
      <p:sp>
        <p:nvSpPr>
          <p:cNvPr id="6191" name="Freeform 47"/>
          <p:cNvSpPr>
            <a:spLocks/>
          </p:cNvSpPr>
          <p:nvPr/>
        </p:nvSpPr>
        <p:spPr bwMode="auto">
          <a:xfrm>
            <a:off x="2230438" y="4016288"/>
            <a:ext cx="388937" cy="536575"/>
          </a:xfrm>
          <a:custGeom>
            <a:avLst/>
            <a:gdLst>
              <a:gd name="T0" fmla="*/ 2147483647 w 539"/>
              <a:gd name="T1" fmla="*/ 2147483647 h 721"/>
              <a:gd name="T2" fmla="*/ 2147483647 w 539"/>
              <a:gd name="T3" fmla="*/ 0 h 721"/>
              <a:gd name="T4" fmla="*/ 2147483647 w 539"/>
              <a:gd name="T5" fmla="*/ 2147483647 h 721"/>
              <a:gd name="T6" fmla="*/ 2147483647 w 539"/>
              <a:gd name="T7" fmla="*/ 2147483647 h 721"/>
              <a:gd name="T8" fmla="*/ 2147483647 w 539"/>
              <a:gd name="T9" fmla="*/ 2147483647 h 721"/>
              <a:gd name="T10" fmla="*/ 2147483647 w 539"/>
              <a:gd name="T11" fmla="*/ 2147483647 h 721"/>
              <a:gd name="T12" fmla="*/ 2147483647 w 539"/>
              <a:gd name="T13" fmla="*/ 2147483647 h 721"/>
              <a:gd name="T14" fmla="*/ 2147483647 w 539"/>
              <a:gd name="T15" fmla="*/ 2147483647 h 721"/>
              <a:gd name="T16" fmla="*/ 2147483647 w 539"/>
              <a:gd name="T17" fmla="*/ 2147483647 h 721"/>
              <a:gd name="T18" fmla="*/ 2147483647 w 539"/>
              <a:gd name="T19" fmla="*/ 2147483647 h 721"/>
              <a:gd name="T20" fmla="*/ 2147483647 w 539"/>
              <a:gd name="T21" fmla="*/ 2147483647 h 721"/>
              <a:gd name="T22" fmla="*/ 2147483647 w 539"/>
              <a:gd name="T23" fmla="*/ 2147483647 h 721"/>
              <a:gd name="T24" fmla="*/ 2147483647 w 539"/>
              <a:gd name="T25" fmla="*/ 2147483647 h 721"/>
              <a:gd name="T26" fmla="*/ 2147483647 w 539"/>
              <a:gd name="T27" fmla="*/ 2147483647 h 721"/>
              <a:gd name="T28" fmla="*/ 2147483647 w 539"/>
              <a:gd name="T29" fmla="*/ 2147483647 h 721"/>
              <a:gd name="T30" fmla="*/ 2147483647 w 539"/>
              <a:gd name="T31" fmla="*/ 2147483647 h 721"/>
              <a:gd name="T32" fmla="*/ 2147483647 w 539"/>
              <a:gd name="T33" fmla="*/ 2147483647 h 721"/>
              <a:gd name="T34" fmla="*/ 0 w 539"/>
              <a:gd name="T35" fmla="*/ 2147483647 h 721"/>
              <a:gd name="T36" fmla="*/ 2147483647 w 539"/>
              <a:gd name="T37" fmla="*/ 2147483647 h 72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539"/>
              <a:gd name="T58" fmla="*/ 0 h 721"/>
              <a:gd name="T59" fmla="*/ 539 w 539"/>
              <a:gd name="T60" fmla="*/ 721 h 72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539" h="721">
                <a:moveTo>
                  <a:pt x="27" y="210"/>
                </a:moveTo>
                <a:lnTo>
                  <a:pt x="38" y="0"/>
                </a:lnTo>
                <a:lnTo>
                  <a:pt x="182" y="9"/>
                </a:lnTo>
                <a:lnTo>
                  <a:pt x="233" y="28"/>
                </a:lnTo>
                <a:lnTo>
                  <a:pt x="255" y="78"/>
                </a:lnTo>
                <a:lnTo>
                  <a:pt x="323" y="90"/>
                </a:lnTo>
                <a:lnTo>
                  <a:pt x="372" y="67"/>
                </a:lnTo>
                <a:lnTo>
                  <a:pt x="416" y="19"/>
                </a:lnTo>
                <a:lnTo>
                  <a:pt x="438" y="27"/>
                </a:lnTo>
                <a:lnTo>
                  <a:pt x="476" y="55"/>
                </a:lnTo>
                <a:lnTo>
                  <a:pt x="476" y="91"/>
                </a:lnTo>
                <a:lnTo>
                  <a:pt x="504" y="118"/>
                </a:lnTo>
                <a:lnTo>
                  <a:pt x="489" y="150"/>
                </a:lnTo>
                <a:lnTo>
                  <a:pt x="488" y="186"/>
                </a:lnTo>
                <a:lnTo>
                  <a:pt x="507" y="189"/>
                </a:lnTo>
                <a:lnTo>
                  <a:pt x="533" y="222"/>
                </a:lnTo>
                <a:lnTo>
                  <a:pt x="539" y="721"/>
                </a:lnTo>
                <a:lnTo>
                  <a:pt x="0" y="705"/>
                </a:lnTo>
                <a:lnTo>
                  <a:pt x="27" y="21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92" name="Text Box 48"/>
          <p:cNvSpPr txBox="1">
            <a:spLocks noChangeArrowheads="1"/>
          </p:cNvSpPr>
          <p:nvPr/>
        </p:nvSpPr>
        <p:spPr bwMode="auto">
          <a:xfrm>
            <a:off x="2314575" y="4314738"/>
            <a:ext cx="2444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HARDIN</a:t>
            </a:r>
          </a:p>
        </p:txBody>
      </p:sp>
      <p:sp>
        <p:nvSpPr>
          <p:cNvPr id="6193" name="Freeform 49"/>
          <p:cNvSpPr>
            <a:spLocks/>
          </p:cNvSpPr>
          <p:nvPr/>
        </p:nvSpPr>
        <p:spPr bwMode="auto">
          <a:xfrm>
            <a:off x="2363788" y="3501938"/>
            <a:ext cx="273050" cy="581025"/>
          </a:xfrm>
          <a:custGeom>
            <a:avLst/>
            <a:gdLst>
              <a:gd name="T0" fmla="*/ 2147483647 w 379"/>
              <a:gd name="T1" fmla="*/ 0 h 780"/>
              <a:gd name="T2" fmla="*/ 2147483647 w 379"/>
              <a:gd name="T3" fmla="*/ 2147483647 h 780"/>
              <a:gd name="T4" fmla="*/ 2147483647 w 379"/>
              <a:gd name="T5" fmla="*/ 2147483647 h 780"/>
              <a:gd name="T6" fmla="*/ 2147483647 w 379"/>
              <a:gd name="T7" fmla="*/ 2147483647 h 780"/>
              <a:gd name="T8" fmla="*/ 2147483647 w 379"/>
              <a:gd name="T9" fmla="*/ 2147483647 h 780"/>
              <a:gd name="T10" fmla="*/ 2147483647 w 379"/>
              <a:gd name="T11" fmla="*/ 2147483647 h 780"/>
              <a:gd name="T12" fmla="*/ 2147483647 w 379"/>
              <a:gd name="T13" fmla="*/ 2147483647 h 780"/>
              <a:gd name="T14" fmla="*/ 2147483647 w 379"/>
              <a:gd name="T15" fmla="*/ 2147483647 h 780"/>
              <a:gd name="T16" fmla="*/ 2147483647 w 379"/>
              <a:gd name="T17" fmla="*/ 2147483647 h 780"/>
              <a:gd name="T18" fmla="*/ 2147483647 w 379"/>
              <a:gd name="T19" fmla="*/ 2147483647 h 780"/>
              <a:gd name="T20" fmla="*/ 2147483647 w 379"/>
              <a:gd name="T21" fmla="*/ 2147483647 h 780"/>
              <a:gd name="T22" fmla="*/ 2147483647 w 379"/>
              <a:gd name="T23" fmla="*/ 2147483647 h 780"/>
              <a:gd name="T24" fmla="*/ 2147483647 w 379"/>
              <a:gd name="T25" fmla="*/ 2147483647 h 780"/>
              <a:gd name="T26" fmla="*/ 2147483647 w 379"/>
              <a:gd name="T27" fmla="*/ 2147483647 h 780"/>
              <a:gd name="T28" fmla="*/ 2147483647 w 379"/>
              <a:gd name="T29" fmla="*/ 2147483647 h 780"/>
              <a:gd name="T30" fmla="*/ 2147483647 w 379"/>
              <a:gd name="T31" fmla="*/ 2147483647 h 780"/>
              <a:gd name="T32" fmla="*/ 2147483647 w 379"/>
              <a:gd name="T33" fmla="*/ 2147483647 h 780"/>
              <a:gd name="T34" fmla="*/ 2147483647 w 379"/>
              <a:gd name="T35" fmla="*/ 2147483647 h 780"/>
              <a:gd name="T36" fmla="*/ 2147483647 w 379"/>
              <a:gd name="T37" fmla="*/ 2147483647 h 780"/>
              <a:gd name="T38" fmla="*/ 2147483647 w 379"/>
              <a:gd name="T39" fmla="*/ 2147483647 h 780"/>
              <a:gd name="T40" fmla="*/ 2147483647 w 379"/>
              <a:gd name="T41" fmla="*/ 2147483647 h 780"/>
              <a:gd name="T42" fmla="*/ 2147483647 w 379"/>
              <a:gd name="T43" fmla="*/ 2147483647 h 780"/>
              <a:gd name="T44" fmla="*/ 2147483647 w 379"/>
              <a:gd name="T45" fmla="*/ 2147483647 h 780"/>
              <a:gd name="T46" fmla="*/ 2147483647 w 379"/>
              <a:gd name="T47" fmla="*/ 2147483647 h 780"/>
              <a:gd name="T48" fmla="*/ 2147483647 w 379"/>
              <a:gd name="T49" fmla="*/ 2147483647 h 780"/>
              <a:gd name="T50" fmla="*/ 2147483647 w 379"/>
              <a:gd name="T51" fmla="*/ 2147483647 h 780"/>
              <a:gd name="T52" fmla="*/ 0 w 379"/>
              <a:gd name="T53" fmla="*/ 2147483647 h 780"/>
              <a:gd name="T54" fmla="*/ 2147483647 w 379"/>
              <a:gd name="T55" fmla="*/ 2147483647 h 780"/>
              <a:gd name="T56" fmla="*/ 2147483647 w 379"/>
              <a:gd name="T57" fmla="*/ 2147483647 h 780"/>
              <a:gd name="T58" fmla="*/ 2147483647 w 379"/>
              <a:gd name="T59" fmla="*/ 0 h 78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379"/>
              <a:gd name="T91" fmla="*/ 0 h 780"/>
              <a:gd name="T92" fmla="*/ 379 w 379"/>
              <a:gd name="T93" fmla="*/ 780 h 78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379" h="780">
                <a:moveTo>
                  <a:pt x="112" y="0"/>
                </a:moveTo>
                <a:lnTo>
                  <a:pt x="312" y="19"/>
                </a:lnTo>
                <a:lnTo>
                  <a:pt x="319" y="64"/>
                </a:lnTo>
                <a:lnTo>
                  <a:pt x="348" y="57"/>
                </a:lnTo>
                <a:lnTo>
                  <a:pt x="379" y="54"/>
                </a:lnTo>
                <a:lnTo>
                  <a:pt x="372" y="147"/>
                </a:lnTo>
                <a:lnTo>
                  <a:pt x="309" y="217"/>
                </a:lnTo>
                <a:lnTo>
                  <a:pt x="304" y="262"/>
                </a:lnTo>
                <a:lnTo>
                  <a:pt x="322" y="324"/>
                </a:lnTo>
                <a:lnTo>
                  <a:pt x="303" y="381"/>
                </a:lnTo>
                <a:lnTo>
                  <a:pt x="327" y="459"/>
                </a:lnTo>
                <a:lnTo>
                  <a:pt x="370" y="529"/>
                </a:lnTo>
                <a:lnTo>
                  <a:pt x="360" y="598"/>
                </a:lnTo>
                <a:lnTo>
                  <a:pt x="315" y="621"/>
                </a:lnTo>
                <a:lnTo>
                  <a:pt x="291" y="652"/>
                </a:lnTo>
                <a:lnTo>
                  <a:pt x="298" y="699"/>
                </a:lnTo>
                <a:lnTo>
                  <a:pt x="361" y="712"/>
                </a:lnTo>
                <a:lnTo>
                  <a:pt x="379" y="745"/>
                </a:lnTo>
                <a:lnTo>
                  <a:pt x="354" y="775"/>
                </a:lnTo>
                <a:lnTo>
                  <a:pt x="295" y="750"/>
                </a:lnTo>
                <a:lnTo>
                  <a:pt x="256" y="717"/>
                </a:lnTo>
                <a:lnTo>
                  <a:pt x="231" y="711"/>
                </a:lnTo>
                <a:lnTo>
                  <a:pt x="186" y="760"/>
                </a:lnTo>
                <a:lnTo>
                  <a:pt x="133" y="780"/>
                </a:lnTo>
                <a:lnTo>
                  <a:pt x="70" y="768"/>
                </a:lnTo>
                <a:lnTo>
                  <a:pt x="49" y="715"/>
                </a:lnTo>
                <a:lnTo>
                  <a:pt x="0" y="700"/>
                </a:lnTo>
                <a:lnTo>
                  <a:pt x="7" y="543"/>
                </a:lnTo>
                <a:lnTo>
                  <a:pt x="84" y="375"/>
                </a:lnTo>
                <a:lnTo>
                  <a:pt x="112" y="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94" name="Text Box 50"/>
          <p:cNvSpPr txBox="1">
            <a:spLocks noChangeArrowheads="1"/>
          </p:cNvSpPr>
          <p:nvPr/>
        </p:nvSpPr>
        <p:spPr bwMode="auto">
          <a:xfrm rot="-4908583">
            <a:off x="2331244" y="3769431"/>
            <a:ext cx="325438"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DECATUR</a:t>
            </a:r>
          </a:p>
        </p:txBody>
      </p:sp>
      <p:sp>
        <p:nvSpPr>
          <p:cNvPr id="6195" name="Freeform 51"/>
          <p:cNvSpPr>
            <a:spLocks/>
          </p:cNvSpPr>
          <p:nvPr/>
        </p:nvSpPr>
        <p:spPr bwMode="auto">
          <a:xfrm>
            <a:off x="2036763" y="3520988"/>
            <a:ext cx="401637" cy="501650"/>
          </a:xfrm>
          <a:custGeom>
            <a:avLst/>
            <a:gdLst>
              <a:gd name="T0" fmla="*/ 2147483647 w 557"/>
              <a:gd name="T1" fmla="*/ 0 h 675"/>
              <a:gd name="T2" fmla="*/ 2147483647 w 557"/>
              <a:gd name="T3" fmla="*/ 2147483647 h 675"/>
              <a:gd name="T4" fmla="*/ 2147483647 w 557"/>
              <a:gd name="T5" fmla="*/ 2147483647 h 675"/>
              <a:gd name="T6" fmla="*/ 2147483647 w 557"/>
              <a:gd name="T7" fmla="*/ 2147483647 h 675"/>
              <a:gd name="T8" fmla="*/ 2147483647 w 557"/>
              <a:gd name="T9" fmla="*/ 2147483647 h 675"/>
              <a:gd name="T10" fmla="*/ 2147483647 w 557"/>
              <a:gd name="T11" fmla="*/ 2147483647 h 675"/>
              <a:gd name="T12" fmla="*/ 2147483647 w 557"/>
              <a:gd name="T13" fmla="*/ 2147483647 h 675"/>
              <a:gd name="T14" fmla="*/ 2147483647 w 557"/>
              <a:gd name="T15" fmla="*/ 2147483647 h 675"/>
              <a:gd name="T16" fmla="*/ 2147483647 w 557"/>
              <a:gd name="T17" fmla="*/ 2147483647 h 675"/>
              <a:gd name="T18" fmla="*/ 2147483647 w 557"/>
              <a:gd name="T19" fmla="*/ 2147483647 h 675"/>
              <a:gd name="T20" fmla="*/ 2147483647 w 557"/>
              <a:gd name="T21" fmla="*/ 2147483647 h 675"/>
              <a:gd name="T22" fmla="*/ 2147483647 w 557"/>
              <a:gd name="T23" fmla="*/ 2147483647 h 675"/>
              <a:gd name="T24" fmla="*/ 2147483647 w 557"/>
              <a:gd name="T25" fmla="*/ 2147483647 h 675"/>
              <a:gd name="T26" fmla="*/ 2147483647 w 557"/>
              <a:gd name="T27" fmla="*/ 2147483647 h 675"/>
              <a:gd name="T28" fmla="*/ 0 w 557"/>
              <a:gd name="T29" fmla="*/ 2147483647 h 675"/>
              <a:gd name="T30" fmla="*/ 2147483647 w 557"/>
              <a:gd name="T31" fmla="*/ 2147483647 h 675"/>
              <a:gd name="T32" fmla="*/ 2147483647 w 557"/>
              <a:gd name="T33" fmla="*/ 2147483647 h 675"/>
              <a:gd name="T34" fmla="*/ 2147483647 w 557"/>
              <a:gd name="T35" fmla="*/ 0 h 67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57"/>
              <a:gd name="T55" fmla="*/ 0 h 675"/>
              <a:gd name="T56" fmla="*/ 557 w 557"/>
              <a:gd name="T57" fmla="*/ 675 h 67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57" h="675">
                <a:moveTo>
                  <a:pt x="59" y="0"/>
                </a:moveTo>
                <a:lnTo>
                  <a:pt x="557" y="36"/>
                </a:lnTo>
                <a:lnTo>
                  <a:pt x="534" y="351"/>
                </a:lnTo>
                <a:lnTo>
                  <a:pt x="458" y="510"/>
                </a:lnTo>
                <a:lnTo>
                  <a:pt x="452" y="675"/>
                </a:lnTo>
                <a:lnTo>
                  <a:pt x="305" y="666"/>
                </a:lnTo>
                <a:lnTo>
                  <a:pt x="314" y="555"/>
                </a:lnTo>
                <a:lnTo>
                  <a:pt x="282" y="564"/>
                </a:lnTo>
                <a:lnTo>
                  <a:pt x="239" y="567"/>
                </a:lnTo>
                <a:lnTo>
                  <a:pt x="176" y="549"/>
                </a:lnTo>
                <a:cubicBezTo>
                  <a:pt x="155" y="540"/>
                  <a:pt x="129" y="529"/>
                  <a:pt x="111" y="514"/>
                </a:cubicBezTo>
                <a:cubicBezTo>
                  <a:pt x="93" y="499"/>
                  <a:pt x="76" y="475"/>
                  <a:pt x="68" y="460"/>
                </a:cubicBezTo>
                <a:lnTo>
                  <a:pt x="63" y="424"/>
                </a:lnTo>
                <a:lnTo>
                  <a:pt x="63" y="393"/>
                </a:lnTo>
                <a:lnTo>
                  <a:pt x="0" y="390"/>
                </a:lnTo>
                <a:lnTo>
                  <a:pt x="14" y="57"/>
                </a:lnTo>
                <a:lnTo>
                  <a:pt x="9" y="28"/>
                </a:lnTo>
                <a:lnTo>
                  <a:pt x="59" y="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96" name="Text Box 52"/>
          <p:cNvSpPr txBox="1">
            <a:spLocks noChangeArrowheads="1"/>
          </p:cNvSpPr>
          <p:nvPr/>
        </p:nvSpPr>
        <p:spPr bwMode="auto">
          <a:xfrm>
            <a:off x="2060575" y="3678150"/>
            <a:ext cx="344488"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HENDERSON</a:t>
            </a:r>
          </a:p>
        </p:txBody>
      </p:sp>
      <p:sp>
        <p:nvSpPr>
          <p:cNvPr id="6197" name="Freeform 53"/>
          <p:cNvSpPr>
            <a:spLocks/>
          </p:cNvSpPr>
          <p:nvPr/>
        </p:nvSpPr>
        <p:spPr bwMode="auto">
          <a:xfrm>
            <a:off x="2401888" y="2871700"/>
            <a:ext cx="303212" cy="679450"/>
          </a:xfrm>
          <a:custGeom>
            <a:avLst/>
            <a:gdLst>
              <a:gd name="T0" fmla="*/ 2147483647 w 420"/>
              <a:gd name="T1" fmla="*/ 2147483647 h 914"/>
              <a:gd name="T2" fmla="*/ 2147483647 w 420"/>
              <a:gd name="T3" fmla="*/ 0 h 914"/>
              <a:gd name="T4" fmla="*/ 2147483647 w 420"/>
              <a:gd name="T5" fmla="*/ 2147483647 h 914"/>
              <a:gd name="T6" fmla="*/ 2147483647 w 420"/>
              <a:gd name="T7" fmla="*/ 2147483647 h 914"/>
              <a:gd name="T8" fmla="*/ 2147483647 w 420"/>
              <a:gd name="T9" fmla="*/ 2147483647 h 914"/>
              <a:gd name="T10" fmla="*/ 2147483647 w 420"/>
              <a:gd name="T11" fmla="*/ 2147483647 h 914"/>
              <a:gd name="T12" fmla="*/ 2147483647 w 420"/>
              <a:gd name="T13" fmla="*/ 2147483647 h 914"/>
              <a:gd name="T14" fmla="*/ 2147483647 w 420"/>
              <a:gd name="T15" fmla="*/ 2147483647 h 914"/>
              <a:gd name="T16" fmla="*/ 2147483647 w 420"/>
              <a:gd name="T17" fmla="*/ 2147483647 h 914"/>
              <a:gd name="T18" fmla="*/ 2147483647 w 420"/>
              <a:gd name="T19" fmla="*/ 2147483647 h 914"/>
              <a:gd name="T20" fmla="*/ 2147483647 w 420"/>
              <a:gd name="T21" fmla="*/ 2147483647 h 914"/>
              <a:gd name="T22" fmla="*/ 2147483647 w 420"/>
              <a:gd name="T23" fmla="*/ 2147483647 h 914"/>
              <a:gd name="T24" fmla="*/ 2147483647 w 420"/>
              <a:gd name="T25" fmla="*/ 2147483647 h 914"/>
              <a:gd name="T26" fmla="*/ 2147483647 w 420"/>
              <a:gd name="T27" fmla="*/ 2147483647 h 914"/>
              <a:gd name="T28" fmla="*/ 2147483647 w 420"/>
              <a:gd name="T29" fmla="*/ 2147483647 h 914"/>
              <a:gd name="T30" fmla="*/ 2147483647 w 420"/>
              <a:gd name="T31" fmla="*/ 2147483647 h 914"/>
              <a:gd name="T32" fmla="*/ 2147483647 w 420"/>
              <a:gd name="T33" fmla="*/ 2147483647 h 914"/>
              <a:gd name="T34" fmla="*/ 0 w 420"/>
              <a:gd name="T35" fmla="*/ 2147483647 h 914"/>
              <a:gd name="T36" fmla="*/ 2147483647 w 420"/>
              <a:gd name="T37" fmla="*/ 2147483647 h 914"/>
              <a:gd name="T38" fmla="*/ 2147483647 w 420"/>
              <a:gd name="T39" fmla="*/ 2147483647 h 914"/>
              <a:gd name="T40" fmla="*/ 2147483647 w 420"/>
              <a:gd name="T41" fmla="*/ 2147483647 h 914"/>
              <a:gd name="T42" fmla="*/ 2147483647 w 420"/>
              <a:gd name="T43" fmla="*/ 2147483647 h 914"/>
              <a:gd name="T44" fmla="*/ 2147483647 w 420"/>
              <a:gd name="T45" fmla="*/ 2147483647 h 914"/>
              <a:gd name="T46" fmla="*/ 2147483647 w 420"/>
              <a:gd name="T47" fmla="*/ 2147483647 h 914"/>
              <a:gd name="T48" fmla="*/ 2147483647 w 420"/>
              <a:gd name="T49" fmla="*/ 2147483647 h 914"/>
              <a:gd name="T50" fmla="*/ 2147483647 w 420"/>
              <a:gd name="T51" fmla="*/ 2147483647 h 914"/>
              <a:gd name="T52" fmla="*/ 2147483647 w 420"/>
              <a:gd name="T53" fmla="*/ 2147483647 h 91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420"/>
              <a:gd name="T82" fmla="*/ 0 h 914"/>
              <a:gd name="T83" fmla="*/ 420 w 420"/>
              <a:gd name="T84" fmla="*/ 914 h 91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420" h="914">
                <a:moveTo>
                  <a:pt x="205" y="2"/>
                </a:moveTo>
                <a:lnTo>
                  <a:pt x="328" y="0"/>
                </a:lnTo>
                <a:lnTo>
                  <a:pt x="381" y="105"/>
                </a:lnTo>
                <a:lnTo>
                  <a:pt x="384" y="209"/>
                </a:lnTo>
                <a:lnTo>
                  <a:pt x="393" y="293"/>
                </a:lnTo>
                <a:lnTo>
                  <a:pt x="420" y="365"/>
                </a:lnTo>
                <a:lnTo>
                  <a:pt x="384" y="458"/>
                </a:lnTo>
                <a:lnTo>
                  <a:pt x="318" y="534"/>
                </a:lnTo>
                <a:lnTo>
                  <a:pt x="289" y="624"/>
                </a:lnTo>
                <a:lnTo>
                  <a:pt x="313" y="677"/>
                </a:lnTo>
                <a:lnTo>
                  <a:pt x="373" y="684"/>
                </a:lnTo>
                <a:lnTo>
                  <a:pt x="397" y="734"/>
                </a:lnTo>
                <a:lnTo>
                  <a:pt x="393" y="798"/>
                </a:lnTo>
                <a:lnTo>
                  <a:pt x="327" y="903"/>
                </a:lnTo>
                <a:lnTo>
                  <a:pt x="289" y="903"/>
                </a:lnTo>
                <a:lnTo>
                  <a:pt x="267" y="914"/>
                </a:lnTo>
                <a:lnTo>
                  <a:pt x="258" y="866"/>
                </a:lnTo>
                <a:lnTo>
                  <a:pt x="0" y="842"/>
                </a:lnTo>
                <a:lnTo>
                  <a:pt x="15" y="426"/>
                </a:lnTo>
                <a:lnTo>
                  <a:pt x="57" y="378"/>
                </a:lnTo>
                <a:lnTo>
                  <a:pt x="79" y="366"/>
                </a:lnTo>
                <a:lnTo>
                  <a:pt x="97" y="329"/>
                </a:lnTo>
                <a:lnTo>
                  <a:pt x="141" y="276"/>
                </a:lnTo>
                <a:lnTo>
                  <a:pt x="184" y="260"/>
                </a:lnTo>
                <a:lnTo>
                  <a:pt x="201" y="210"/>
                </a:lnTo>
                <a:lnTo>
                  <a:pt x="189" y="120"/>
                </a:lnTo>
                <a:lnTo>
                  <a:pt x="205" y="2"/>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98" name="Text Box 54"/>
          <p:cNvSpPr txBox="1">
            <a:spLocks noChangeArrowheads="1"/>
          </p:cNvSpPr>
          <p:nvPr/>
        </p:nvSpPr>
        <p:spPr bwMode="auto">
          <a:xfrm rot="-4547049">
            <a:off x="2424113" y="3227300"/>
            <a:ext cx="2381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BENTON</a:t>
            </a:r>
          </a:p>
        </p:txBody>
      </p:sp>
      <p:sp>
        <p:nvSpPr>
          <p:cNvPr id="6199" name="Freeform 55"/>
          <p:cNvSpPr>
            <a:spLocks/>
          </p:cNvSpPr>
          <p:nvPr/>
        </p:nvSpPr>
        <p:spPr bwMode="auto">
          <a:xfrm>
            <a:off x="2122488" y="2689138"/>
            <a:ext cx="514350" cy="490537"/>
          </a:xfrm>
          <a:custGeom>
            <a:avLst/>
            <a:gdLst>
              <a:gd name="T0" fmla="*/ 2147483647 w 712"/>
              <a:gd name="T1" fmla="*/ 0 h 659"/>
              <a:gd name="T2" fmla="*/ 2147483647 w 712"/>
              <a:gd name="T3" fmla="*/ 2147483647 h 659"/>
              <a:gd name="T4" fmla="*/ 2147483647 w 712"/>
              <a:gd name="T5" fmla="*/ 2147483647 h 659"/>
              <a:gd name="T6" fmla="*/ 2147483647 w 712"/>
              <a:gd name="T7" fmla="*/ 2147483647 h 659"/>
              <a:gd name="T8" fmla="*/ 2147483647 w 712"/>
              <a:gd name="T9" fmla="*/ 2147483647 h 659"/>
              <a:gd name="T10" fmla="*/ 2147483647 w 712"/>
              <a:gd name="T11" fmla="*/ 2147483647 h 659"/>
              <a:gd name="T12" fmla="*/ 2147483647 w 712"/>
              <a:gd name="T13" fmla="*/ 2147483647 h 659"/>
              <a:gd name="T14" fmla="*/ 2147483647 w 712"/>
              <a:gd name="T15" fmla="*/ 2147483647 h 659"/>
              <a:gd name="T16" fmla="*/ 2147483647 w 712"/>
              <a:gd name="T17" fmla="*/ 2147483647 h 659"/>
              <a:gd name="T18" fmla="*/ 2147483647 w 712"/>
              <a:gd name="T19" fmla="*/ 2147483647 h 659"/>
              <a:gd name="T20" fmla="*/ 2147483647 w 712"/>
              <a:gd name="T21" fmla="*/ 2147483647 h 659"/>
              <a:gd name="T22" fmla="*/ 2147483647 w 712"/>
              <a:gd name="T23" fmla="*/ 2147483647 h 659"/>
              <a:gd name="T24" fmla="*/ 2147483647 w 712"/>
              <a:gd name="T25" fmla="*/ 2147483647 h 659"/>
              <a:gd name="T26" fmla="*/ 2147483647 w 712"/>
              <a:gd name="T27" fmla="*/ 2147483647 h 659"/>
              <a:gd name="T28" fmla="*/ 2147483647 w 712"/>
              <a:gd name="T29" fmla="*/ 2147483647 h 659"/>
              <a:gd name="T30" fmla="*/ 2147483647 w 712"/>
              <a:gd name="T31" fmla="*/ 2147483647 h 659"/>
              <a:gd name="T32" fmla="*/ 0 w 712"/>
              <a:gd name="T33" fmla="*/ 2147483647 h 659"/>
              <a:gd name="T34" fmla="*/ 2147483647 w 712"/>
              <a:gd name="T35" fmla="*/ 0 h 65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2"/>
              <a:gd name="T55" fmla="*/ 0 h 659"/>
              <a:gd name="T56" fmla="*/ 712 w 712"/>
              <a:gd name="T57" fmla="*/ 659 h 65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2" h="659">
                <a:moveTo>
                  <a:pt x="24" y="0"/>
                </a:moveTo>
                <a:lnTo>
                  <a:pt x="624" y="9"/>
                </a:lnTo>
                <a:lnTo>
                  <a:pt x="640" y="3"/>
                </a:lnTo>
                <a:lnTo>
                  <a:pt x="645" y="134"/>
                </a:lnTo>
                <a:lnTo>
                  <a:pt x="697" y="219"/>
                </a:lnTo>
                <a:lnTo>
                  <a:pt x="712" y="245"/>
                </a:lnTo>
                <a:lnTo>
                  <a:pt x="591" y="245"/>
                </a:lnTo>
                <a:lnTo>
                  <a:pt x="574" y="356"/>
                </a:lnTo>
                <a:lnTo>
                  <a:pt x="586" y="458"/>
                </a:lnTo>
                <a:lnTo>
                  <a:pt x="571" y="504"/>
                </a:lnTo>
                <a:lnTo>
                  <a:pt x="529" y="519"/>
                </a:lnTo>
                <a:lnTo>
                  <a:pt x="477" y="578"/>
                </a:lnTo>
                <a:lnTo>
                  <a:pt x="466" y="614"/>
                </a:lnTo>
                <a:lnTo>
                  <a:pt x="444" y="624"/>
                </a:lnTo>
                <a:lnTo>
                  <a:pt x="412" y="659"/>
                </a:lnTo>
                <a:lnTo>
                  <a:pt x="412" y="612"/>
                </a:lnTo>
                <a:lnTo>
                  <a:pt x="0" y="579"/>
                </a:lnTo>
                <a:lnTo>
                  <a:pt x="24" y="0"/>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200" name="Text Box 56"/>
          <p:cNvSpPr txBox="1">
            <a:spLocks noChangeArrowheads="1"/>
          </p:cNvSpPr>
          <p:nvPr/>
        </p:nvSpPr>
        <p:spPr bwMode="auto">
          <a:xfrm>
            <a:off x="2216150" y="2878050"/>
            <a:ext cx="255588"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HENRY</a:t>
            </a:r>
          </a:p>
        </p:txBody>
      </p:sp>
      <p:sp>
        <p:nvSpPr>
          <p:cNvPr id="6201" name="Freeform 57"/>
          <p:cNvSpPr>
            <a:spLocks/>
          </p:cNvSpPr>
          <p:nvPr/>
        </p:nvSpPr>
        <p:spPr bwMode="auto">
          <a:xfrm>
            <a:off x="1711325" y="2684375"/>
            <a:ext cx="427038" cy="547688"/>
          </a:xfrm>
          <a:custGeom>
            <a:avLst/>
            <a:gdLst>
              <a:gd name="T0" fmla="*/ 2147483647 w 592"/>
              <a:gd name="T1" fmla="*/ 0 h 737"/>
              <a:gd name="T2" fmla="*/ 2147483647 w 592"/>
              <a:gd name="T3" fmla="*/ 2147483647 h 737"/>
              <a:gd name="T4" fmla="*/ 2147483647 w 592"/>
              <a:gd name="T5" fmla="*/ 2147483647 h 737"/>
              <a:gd name="T6" fmla="*/ 2147483647 w 592"/>
              <a:gd name="T7" fmla="*/ 2147483647 h 737"/>
              <a:gd name="T8" fmla="*/ 2147483647 w 592"/>
              <a:gd name="T9" fmla="*/ 2147483647 h 737"/>
              <a:gd name="T10" fmla="*/ 2147483647 w 592"/>
              <a:gd name="T11" fmla="*/ 2147483647 h 737"/>
              <a:gd name="T12" fmla="*/ 2147483647 w 592"/>
              <a:gd name="T13" fmla="*/ 2147483647 h 737"/>
              <a:gd name="T14" fmla="*/ 2147483647 w 592"/>
              <a:gd name="T15" fmla="*/ 2147483647 h 737"/>
              <a:gd name="T16" fmla="*/ 2147483647 w 592"/>
              <a:gd name="T17" fmla="*/ 2147483647 h 737"/>
              <a:gd name="T18" fmla="*/ 2147483647 w 592"/>
              <a:gd name="T19" fmla="*/ 2147483647 h 737"/>
              <a:gd name="T20" fmla="*/ 2147483647 w 592"/>
              <a:gd name="T21" fmla="*/ 2147483647 h 737"/>
              <a:gd name="T22" fmla="*/ 0 w 592"/>
              <a:gd name="T23" fmla="*/ 2147483647 h 737"/>
              <a:gd name="T24" fmla="*/ 2147483647 w 592"/>
              <a:gd name="T25" fmla="*/ 2147483647 h 737"/>
              <a:gd name="T26" fmla="*/ 2147483647 w 592"/>
              <a:gd name="T27" fmla="*/ 2147483647 h 737"/>
              <a:gd name="T28" fmla="*/ 2147483647 w 592"/>
              <a:gd name="T29" fmla="*/ 2147483647 h 737"/>
              <a:gd name="T30" fmla="*/ 2147483647 w 592"/>
              <a:gd name="T31" fmla="*/ 0 h 73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92"/>
              <a:gd name="T49" fmla="*/ 0 h 737"/>
              <a:gd name="T50" fmla="*/ 592 w 592"/>
              <a:gd name="T51" fmla="*/ 737 h 73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92" h="737">
                <a:moveTo>
                  <a:pt x="205" y="0"/>
                </a:moveTo>
                <a:lnTo>
                  <a:pt x="592" y="8"/>
                </a:lnTo>
                <a:lnTo>
                  <a:pt x="564" y="651"/>
                </a:lnTo>
                <a:lnTo>
                  <a:pt x="400" y="645"/>
                </a:lnTo>
                <a:lnTo>
                  <a:pt x="396" y="726"/>
                </a:lnTo>
                <a:lnTo>
                  <a:pt x="354" y="737"/>
                </a:lnTo>
                <a:lnTo>
                  <a:pt x="325" y="726"/>
                </a:lnTo>
                <a:lnTo>
                  <a:pt x="280" y="675"/>
                </a:lnTo>
                <a:lnTo>
                  <a:pt x="225" y="657"/>
                </a:lnTo>
                <a:lnTo>
                  <a:pt x="123" y="587"/>
                </a:lnTo>
                <a:lnTo>
                  <a:pt x="25" y="491"/>
                </a:lnTo>
                <a:lnTo>
                  <a:pt x="0" y="485"/>
                </a:lnTo>
                <a:lnTo>
                  <a:pt x="21" y="183"/>
                </a:lnTo>
                <a:lnTo>
                  <a:pt x="61" y="161"/>
                </a:lnTo>
                <a:lnTo>
                  <a:pt x="196" y="149"/>
                </a:lnTo>
                <a:lnTo>
                  <a:pt x="205" y="0"/>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02" name="Text Box 58"/>
          <p:cNvSpPr txBox="1">
            <a:spLocks noChangeArrowheads="1"/>
          </p:cNvSpPr>
          <p:nvPr/>
        </p:nvSpPr>
        <p:spPr bwMode="auto">
          <a:xfrm>
            <a:off x="1766888" y="2917738"/>
            <a:ext cx="315912"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WEAKLEY</a:t>
            </a:r>
          </a:p>
        </p:txBody>
      </p:sp>
      <p:sp>
        <p:nvSpPr>
          <p:cNvPr id="6203" name="Freeform 59"/>
          <p:cNvSpPr>
            <a:spLocks/>
          </p:cNvSpPr>
          <p:nvPr/>
        </p:nvSpPr>
        <p:spPr bwMode="auto">
          <a:xfrm>
            <a:off x="1216025" y="2674850"/>
            <a:ext cx="641350" cy="371475"/>
          </a:xfrm>
          <a:custGeom>
            <a:avLst/>
            <a:gdLst>
              <a:gd name="T0" fmla="*/ 2147483647 w 888"/>
              <a:gd name="T1" fmla="*/ 0 h 498"/>
              <a:gd name="T2" fmla="*/ 2147483647 w 888"/>
              <a:gd name="T3" fmla="*/ 2147483647 h 498"/>
              <a:gd name="T4" fmla="*/ 2147483647 w 888"/>
              <a:gd name="T5" fmla="*/ 2147483647 h 498"/>
              <a:gd name="T6" fmla="*/ 2147483647 w 888"/>
              <a:gd name="T7" fmla="*/ 2147483647 h 498"/>
              <a:gd name="T8" fmla="*/ 2147483647 w 888"/>
              <a:gd name="T9" fmla="*/ 2147483647 h 498"/>
              <a:gd name="T10" fmla="*/ 2147483647 w 888"/>
              <a:gd name="T11" fmla="*/ 2147483647 h 498"/>
              <a:gd name="T12" fmla="*/ 0 w 888"/>
              <a:gd name="T13" fmla="*/ 2147483647 h 498"/>
              <a:gd name="T14" fmla="*/ 2147483647 w 888"/>
              <a:gd name="T15" fmla="*/ 2147483647 h 498"/>
              <a:gd name="T16" fmla="*/ 2147483647 w 888"/>
              <a:gd name="T17" fmla="*/ 2147483647 h 498"/>
              <a:gd name="T18" fmla="*/ 2147483647 w 888"/>
              <a:gd name="T19" fmla="*/ 2147483647 h 498"/>
              <a:gd name="T20" fmla="*/ 2147483647 w 888"/>
              <a:gd name="T21" fmla="*/ 2147483647 h 498"/>
              <a:gd name="T22" fmla="*/ 2147483647 w 888"/>
              <a:gd name="T23" fmla="*/ 2147483647 h 498"/>
              <a:gd name="T24" fmla="*/ 2147483647 w 888"/>
              <a:gd name="T25" fmla="*/ 2147483647 h 498"/>
              <a:gd name="T26" fmla="*/ 2147483647 w 888"/>
              <a:gd name="T27" fmla="*/ 2147483647 h 498"/>
              <a:gd name="T28" fmla="*/ 2147483647 w 888"/>
              <a:gd name="T29" fmla="*/ 2147483647 h 498"/>
              <a:gd name="T30" fmla="*/ 2147483647 w 888"/>
              <a:gd name="T31" fmla="*/ 2147483647 h 498"/>
              <a:gd name="T32" fmla="*/ 2147483647 w 888"/>
              <a:gd name="T33" fmla="*/ 2147483647 h 498"/>
              <a:gd name="T34" fmla="*/ 2147483647 w 888"/>
              <a:gd name="T35" fmla="*/ 0 h 49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888"/>
              <a:gd name="T55" fmla="*/ 0 h 498"/>
              <a:gd name="T56" fmla="*/ 888 w 888"/>
              <a:gd name="T57" fmla="*/ 498 h 49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888" h="498">
                <a:moveTo>
                  <a:pt x="212" y="0"/>
                </a:moveTo>
                <a:lnTo>
                  <a:pt x="888" y="14"/>
                </a:lnTo>
                <a:lnTo>
                  <a:pt x="882" y="159"/>
                </a:lnTo>
                <a:lnTo>
                  <a:pt x="743" y="174"/>
                </a:lnTo>
                <a:lnTo>
                  <a:pt x="708" y="194"/>
                </a:lnTo>
                <a:lnTo>
                  <a:pt x="686" y="498"/>
                </a:lnTo>
                <a:lnTo>
                  <a:pt x="0" y="462"/>
                </a:lnTo>
                <a:lnTo>
                  <a:pt x="9" y="432"/>
                </a:lnTo>
                <a:lnTo>
                  <a:pt x="45" y="432"/>
                </a:lnTo>
                <a:lnTo>
                  <a:pt x="69" y="381"/>
                </a:lnTo>
                <a:lnTo>
                  <a:pt x="113" y="333"/>
                </a:lnTo>
                <a:lnTo>
                  <a:pt x="119" y="294"/>
                </a:lnTo>
                <a:lnTo>
                  <a:pt x="114" y="236"/>
                </a:lnTo>
                <a:lnTo>
                  <a:pt x="164" y="188"/>
                </a:lnTo>
                <a:lnTo>
                  <a:pt x="173" y="152"/>
                </a:lnTo>
                <a:lnTo>
                  <a:pt x="165" y="108"/>
                </a:lnTo>
                <a:lnTo>
                  <a:pt x="200" y="68"/>
                </a:lnTo>
                <a:lnTo>
                  <a:pt x="212" y="0"/>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04" name="Text Box 60"/>
          <p:cNvSpPr txBox="1">
            <a:spLocks noChangeArrowheads="1"/>
          </p:cNvSpPr>
          <p:nvPr/>
        </p:nvSpPr>
        <p:spPr bwMode="auto">
          <a:xfrm>
            <a:off x="1437000" y="2902183"/>
            <a:ext cx="2444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OBION</a:t>
            </a:r>
          </a:p>
        </p:txBody>
      </p:sp>
      <p:sp>
        <p:nvSpPr>
          <p:cNvPr id="6205" name="Freeform 61"/>
          <p:cNvSpPr>
            <a:spLocks/>
          </p:cNvSpPr>
          <p:nvPr/>
        </p:nvSpPr>
        <p:spPr bwMode="auto">
          <a:xfrm>
            <a:off x="1027113" y="2668500"/>
            <a:ext cx="339725" cy="381000"/>
          </a:xfrm>
          <a:custGeom>
            <a:avLst/>
            <a:gdLst>
              <a:gd name="T0" fmla="*/ 2147483647 w 471"/>
              <a:gd name="T1" fmla="*/ 2147483647 h 513"/>
              <a:gd name="T2" fmla="*/ 2147483647 w 471"/>
              <a:gd name="T3" fmla="*/ 2147483647 h 513"/>
              <a:gd name="T4" fmla="*/ 2147483647 w 471"/>
              <a:gd name="T5" fmla="*/ 2147483647 h 513"/>
              <a:gd name="T6" fmla="*/ 2147483647 w 471"/>
              <a:gd name="T7" fmla="*/ 0 h 513"/>
              <a:gd name="T8" fmla="*/ 2147483647 w 471"/>
              <a:gd name="T9" fmla="*/ 2147483647 h 513"/>
              <a:gd name="T10" fmla="*/ 2147483647 w 471"/>
              <a:gd name="T11" fmla="*/ 2147483647 h 513"/>
              <a:gd name="T12" fmla="*/ 2147483647 w 471"/>
              <a:gd name="T13" fmla="*/ 2147483647 h 513"/>
              <a:gd name="T14" fmla="*/ 2147483647 w 471"/>
              <a:gd name="T15" fmla="*/ 2147483647 h 513"/>
              <a:gd name="T16" fmla="*/ 2147483647 w 471"/>
              <a:gd name="T17" fmla="*/ 2147483647 h 513"/>
              <a:gd name="T18" fmla="*/ 2147483647 w 471"/>
              <a:gd name="T19" fmla="*/ 2147483647 h 513"/>
              <a:gd name="T20" fmla="*/ 2147483647 w 471"/>
              <a:gd name="T21" fmla="*/ 2147483647 h 513"/>
              <a:gd name="T22" fmla="*/ 2147483647 w 471"/>
              <a:gd name="T23" fmla="*/ 2147483647 h 513"/>
              <a:gd name="T24" fmla="*/ 2147483647 w 471"/>
              <a:gd name="T25" fmla="*/ 2147483647 h 513"/>
              <a:gd name="T26" fmla="*/ 2147483647 w 471"/>
              <a:gd name="T27" fmla="*/ 2147483647 h 513"/>
              <a:gd name="T28" fmla="*/ 2147483647 w 471"/>
              <a:gd name="T29" fmla="*/ 2147483647 h 513"/>
              <a:gd name="T30" fmla="*/ 2147483647 w 471"/>
              <a:gd name="T31" fmla="*/ 2147483647 h 513"/>
              <a:gd name="T32" fmla="*/ 2147483647 w 471"/>
              <a:gd name="T33" fmla="*/ 2147483647 h 513"/>
              <a:gd name="T34" fmla="*/ 2147483647 w 471"/>
              <a:gd name="T35" fmla="*/ 2147483647 h 513"/>
              <a:gd name="T36" fmla="*/ 2147483647 w 471"/>
              <a:gd name="T37" fmla="*/ 2147483647 h 513"/>
              <a:gd name="T38" fmla="*/ 2147483647 w 471"/>
              <a:gd name="T39" fmla="*/ 2147483647 h 513"/>
              <a:gd name="T40" fmla="*/ 2147483647 w 471"/>
              <a:gd name="T41" fmla="*/ 2147483647 h 513"/>
              <a:gd name="T42" fmla="*/ 2147483647 w 471"/>
              <a:gd name="T43" fmla="*/ 2147483647 h 513"/>
              <a:gd name="T44" fmla="*/ 2147483647 w 471"/>
              <a:gd name="T45" fmla="*/ 2147483647 h 513"/>
              <a:gd name="T46" fmla="*/ 2147483647 w 471"/>
              <a:gd name="T47" fmla="*/ 2147483647 h 513"/>
              <a:gd name="T48" fmla="*/ 2147483647 w 471"/>
              <a:gd name="T49" fmla="*/ 2147483647 h 513"/>
              <a:gd name="T50" fmla="*/ 2147483647 w 471"/>
              <a:gd name="T51" fmla="*/ 2147483647 h 513"/>
              <a:gd name="T52" fmla="*/ 2147483647 w 471"/>
              <a:gd name="T53" fmla="*/ 2147483647 h 513"/>
              <a:gd name="T54" fmla="*/ 2147483647 w 471"/>
              <a:gd name="T55" fmla="*/ 2147483647 h 513"/>
              <a:gd name="T56" fmla="*/ 0 w 471"/>
              <a:gd name="T57" fmla="*/ 2147483647 h 513"/>
              <a:gd name="T58" fmla="*/ 2147483647 w 471"/>
              <a:gd name="T59" fmla="*/ 2147483647 h 513"/>
              <a:gd name="T60" fmla="*/ 2147483647 w 471"/>
              <a:gd name="T61" fmla="*/ 2147483647 h 513"/>
              <a:gd name="T62" fmla="*/ 2147483647 w 471"/>
              <a:gd name="T63" fmla="*/ 2147483647 h 513"/>
              <a:gd name="T64" fmla="*/ 2147483647 w 471"/>
              <a:gd name="T65" fmla="*/ 2147483647 h 513"/>
              <a:gd name="T66" fmla="*/ 2147483647 w 471"/>
              <a:gd name="T67" fmla="*/ 2147483647 h 513"/>
              <a:gd name="T68" fmla="*/ 2147483647 w 471"/>
              <a:gd name="T69" fmla="*/ 2147483647 h 513"/>
              <a:gd name="T70" fmla="*/ 2147483647 w 471"/>
              <a:gd name="T71" fmla="*/ 2147483647 h 513"/>
              <a:gd name="T72" fmla="*/ 2147483647 w 471"/>
              <a:gd name="T73" fmla="*/ 2147483647 h 513"/>
              <a:gd name="T74" fmla="*/ 2147483647 w 471"/>
              <a:gd name="T75" fmla="*/ 2147483647 h 513"/>
              <a:gd name="T76" fmla="*/ 2147483647 w 471"/>
              <a:gd name="T77" fmla="*/ 2147483647 h 513"/>
              <a:gd name="T78" fmla="*/ 2147483647 w 471"/>
              <a:gd name="T79" fmla="*/ 2147483647 h 513"/>
              <a:gd name="T80" fmla="*/ 2147483647 w 471"/>
              <a:gd name="T81" fmla="*/ 2147483647 h 513"/>
              <a:gd name="T82" fmla="*/ 2147483647 w 471"/>
              <a:gd name="T83" fmla="*/ 2147483647 h 513"/>
              <a:gd name="T84" fmla="*/ 2147483647 w 471"/>
              <a:gd name="T85" fmla="*/ 2147483647 h 513"/>
              <a:gd name="T86" fmla="*/ 2147483647 w 471"/>
              <a:gd name="T87" fmla="*/ 2147483647 h 513"/>
              <a:gd name="T88" fmla="*/ 2147483647 w 471"/>
              <a:gd name="T89" fmla="*/ 2147483647 h 513"/>
              <a:gd name="T90" fmla="*/ 2147483647 w 471"/>
              <a:gd name="T91" fmla="*/ 2147483647 h 513"/>
              <a:gd name="T92" fmla="*/ 2147483647 w 471"/>
              <a:gd name="T93" fmla="*/ 2147483647 h 513"/>
              <a:gd name="T94" fmla="*/ 2147483647 w 471"/>
              <a:gd name="T95" fmla="*/ 2147483647 h 513"/>
              <a:gd name="T96" fmla="*/ 2147483647 w 471"/>
              <a:gd name="T97" fmla="*/ 2147483647 h 513"/>
              <a:gd name="T98" fmla="*/ 2147483647 w 471"/>
              <a:gd name="T99" fmla="*/ 2147483647 h 513"/>
              <a:gd name="T100" fmla="*/ 2147483647 w 471"/>
              <a:gd name="T101" fmla="*/ 2147483647 h 513"/>
              <a:gd name="T102" fmla="*/ 2147483647 w 471"/>
              <a:gd name="T103" fmla="*/ 2147483647 h 513"/>
              <a:gd name="T104" fmla="*/ 2147483647 w 471"/>
              <a:gd name="T105" fmla="*/ 2147483647 h 513"/>
              <a:gd name="T106" fmla="*/ 2147483647 w 471"/>
              <a:gd name="T107" fmla="*/ 2147483647 h 513"/>
              <a:gd name="T108" fmla="*/ 2147483647 w 471"/>
              <a:gd name="T109" fmla="*/ 2147483647 h 513"/>
              <a:gd name="T110" fmla="*/ 2147483647 w 471"/>
              <a:gd name="T111" fmla="*/ 2147483647 h 513"/>
              <a:gd name="T112" fmla="*/ 2147483647 w 471"/>
              <a:gd name="T113" fmla="*/ 2147483647 h 513"/>
              <a:gd name="T114" fmla="*/ 2147483647 w 471"/>
              <a:gd name="T115" fmla="*/ 2147483647 h 513"/>
              <a:gd name="T116" fmla="*/ 2147483647 w 471"/>
              <a:gd name="T117" fmla="*/ 2147483647 h 513"/>
              <a:gd name="T118" fmla="*/ 2147483647 w 471"/>
              <a:gd name="T119" fmla="*/ 2147483647 h 513"/>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71"/>
              <a:gd name="T181" fmla="*/ 0 h 513"/>
              <a:gd name="T182" fmla="*/ 471 w 471"/>
              <a:gd name="T183" fmla="*/ 513 h 513"/>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71" h="513">
                <a:moveTo>
                  <a:pt x="198" y="30"/>
                </a:moveTo>
                <a:lnTo>
                  <a:pt x="216" y="15"/>
                </a:lnTo>
                <a:lnTo>
                  <a:pt x="241" y="3"/>
                </a:lnTo>
                <a:lnTo>
                  <a:pt x="267" y="0"/>
                </a:lnTo>
                <a:lnTo>
                  <a:pt x="286" y="12"/>
                </a:lnTo>
                <a:lnTo>
                  <a:pt x="288" y="35"/>
                </a:lnTo>
                <a:lnTo>
                  <a:pt x="282" y="57"/>
                </a:lnTo>
                <a:lnTo>
                  <a:pt x="297" y="72"/>
                </a:lnTo>
                <a:lnTo>
                  <a:pt x="316" y="83"/>
                </a:lnTo>
                <a:lnTo>
                  <a:pt x="334" y="69"/>
                </a:lnTo>
                <a:lnTo>
                  <a:pt x="346" y="50"/>
                </a:lnTo>
                <a:lnTo>
                  <a:pt x="376" y="9"/>
                </a:lnTo>
                <a:lnTo>
                  <a:pt x="471" y="8"/>
                </a:lnTo>
                <a:lnTo>
                  <a:pt x="463" y="72"/>
                </a:lnTo>
                <a:lnTo>
                  <a:pt x="426" y="117"/>
                </a:lnTo>
                <a:lnTo>
                  <a:pt x="433" y="161"/>
                </a:lnTo>
                <a:lnTo>
                  <a:pt x="424" y="198"/>
                </a:lnTo>
                <a:lnTo>
                  <a:pt x="375" y="243"/>
                </a:lnTo>
                <a:lnTo>
                  <a:pt x="382" y="303"/>
                </a:lnTo>
                <a:lnTo>
                  <a:pt x="375" y="336"/>
                </a:lnTo>
                <a:lnTo>
                  <a:pt x="361" y="351"/>
                </a:lnTo>
                <a:lnTo>
                  <a:pt x="330" y="390"/>
                </a:lnTo>
                <a:lnTo>
                  <a:pt x="307" y="441"/>
                </a:lnTo>
                <a:lnTo>
                  <a:pt x="268" y="438"/>
                </a:lnTo>
                <a:lnTo>
                  <a:pt x="261" y="473"/>
                </a:lnTo>
                <a:lnTo>
                  <a:pt x="252" y="474"/>
                </a:lnTo>
                <a:lnTo>
                  <a:pt x="240" y="513"/>
                </a:lnTo>
                <a:lnTo>
                  <a:pt x="7" y="476"/>
                </a:lnTo>
                <a:lnTo>
                  <a:pt x="0" y="464"/>
                </a:lnTo>
                <a:lnTo>
                  <a:pt x="4" y="444"/>
                </a:lnTo>
                <a:lnTo>
                  <a:pt x="7" y="429"/>
                </a:lnTo>
                <a:lnTo>
                  <a:pt x="16" y="419"/>
                </a:lnTo>
                <a:lnTo>
                  <a:pt x="31" y="408"/>
                </a:lnTo>
                <a:lnTo>
                  <a:pt x="45" y="404"/>
                </a:lnTo>
                <a:lnTo>
                  <a:pt x="58" y="404"/>
                </a:lnTo>
                <a:lnTo>
                  <a:pt x="90" y="413"/>
                </a:lnTo>
                <a:lnTo>
                  <a:pt x="142" y="425"/>
                </a:lnTo>
                <a:lnTo>
                  <a:pt x="160" y="419"/>
                </a:lnTo>
                <a:lnTo>
                  <a:pt x="171" y="405"/>
                </a:lnTo>
                <a:lnTo>
                  <a:pt x="174" y="387"/>
                </a:lnTo>
                <a:lnTo>
                  <a:pt x="169" y="374"/>
                </a:lnTo>
                <a:lnTo>
                  <a:pt x="147" y="348"/>
                </a:lnTo>
                <a:lnTo>
                  <a:pt x="118" y="320"/>
                </a:lnTo>
                <a:lnTo>
                  <a:pt x="102" y="296"/>
                </a:lnTo>
                <a:lnTo>
                  <a:pt x="100" y="281"/>
                </a:lnTo>
                <a:lnTo>
                  <a:pt x="103" y="270"/>
                </a:lnTo>
                <a:lnTo>
                  <a:pt x="124" y="249"/>
                </a:lnTo>
                <a:lnTo>
                  <a:pt x="142" y="236"/>
                </a:lnTo>
                <a:lnTo>
                  <a:pt x="160" y="228"/>
                </a:lnTo>
                <a:lnTo>
                  <a:pt x="181" y="233"/>
                </a:lnTo>
                <a:lnTo>
                  <a:pt x="199" y="242"/>
                </a:lnTo>
                <a:lnTo>
                  <a:pt x="216" y="233"/>
                </a:lnTo>
                <a:lnTo>
                  <a:pt x="228" y="221"/>
                </a:lnTo>
                <a:lnTo>
                  <a:pt x="238" y="209"/>
                </a:lnTo>
                <a:lnTo>
                  <a:pt x="237" y="197"/>
                </a:lnTo>
                <a:lnTo>
                  <a:pt x="226" y="176"/>
                </a:lnTo>
                <a:lnTo>
                  <a:pt x="207" y="147"/>
                </a:lnTo>
                <a:lnTo>
                  <a:pt x="186" y="98"/>
                </a:lnTo>
                <a:lnTo>
                  <a:pt x="187" y="66"/>
                </a:lnTo>
                <a:lnTo>
                  <a:pt x="198" y="3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06" name="Text Box 62"/>
          <p:cNvSpPr txBox="1">
            <a:spLocks noChangeArrowheads="1"/>
          </p:cNvSpPr>
          <p:nvPr/>
        </p:nvSpPr>
        <p:spPr bwMode="auto">
          <a:xfrm rot="-3549730">
            <a:off x="1109663" y="2825662"/>
            <a:ext cx="2222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LAKE</a:t>
            </a:r>
          </a:p>
        </p:txBody>
      </p:sp>
      <p:sp>
        <p:nvSpPr>
          <p:cNvPr id="6207" name="Freeform 63"/>
          <p:cNvSpPr>
            <a:spLocks/>
          </p:cNvSpPr>
          <p:nvPr/>
        </p:nvSpPr>
        <p:spPr bwMode="auto">
          <a:xfrm>
            <a:off x="1008063" y="3020925"/>
            <a:ext cx="512762" cy="415925"/>
          </a:xfrm>
          <a:custGeom>
            <a:avLst/>
            <a:gdLst>
              <a:gd name="T0" fmla="*/ 2147483647 w 711"/>
              <a:gd name="T1" fmla="*/ 0 h 559"/>
              <a:gd name="T2" fmla="*/ 2147483647 w 711"/>
              <a:gd name="T3" fmla="*/ 2147483647 h 559"/>
              <a:gd name="T4" fmla="*/ 2147483647 w 711"/>
              <a:gd name="T5" fmla="*/ 2147483647 h 559"/>
              <a:gd name="T6" fmla="*/ 2147483647 w 711"/>
              <a:gd name="T7" fmla="*/ 2147483647 h 559"/>
              <a:gd name="T8" fmla="*/ 2147483647 w 711"/>
              <a:gd name="T9" fmla="*/ 2147483647 h 559"/>
              <a:gd name="T10" fmla="*/ 2147483647 w 711"/>
              <a:gd name="T11" fmla="*/ 2147483647 h 559"/>
              <a:gd name="T12" fmla="*/ 2147483647 w 711"/>
              <a:gd name="T13" fmla="*/ 2147483647 h 559"/>
              <a:gd name="T14" fmla="*/ 2147483647 w 711"/>
              <a:gd name="T15" fmla="*/ 2147483647 h 559"/>
              <a:gd name="T16" fmla="*/ 2147483647 w 711"/>
              <a:gd name="T17" fmla="*/ 2147483647 h 559"/>
              <a:gd name="T18" fmla="*/ 2147483647 w 711"/>
              <a:gd name="T19" fmla="*/ 2147483647 h 559"/>
              <a:gd name="T20" fmla="*/ 2147483647 w 711"/>
              <a:gd name="T21" fmla="*/ 2147483647 h 559"/>
              <a:gd name="T22" fmla="*/ 2147483647 w 711"/>
              <a:gd name="T23" fmla="*/ 2147483647 h 559"/>
              <a:gd name="T24" fmla="*/ 2147483647 w 711"/>
              <a:gd name="T25" fmla="*/ 2147483647 h 559"/>
              <a:gd name="T26" fmla="*/ 2147483647 w 711"/>
              <a:gd name="T27" fmla="*/ 2147483647 h 559"/>
              <a:gd name="T28" fmla="*/ 2147483647 w 711"/>
              <a:gd name="T29" fmla="*/ 2147483647 h 559"/>
              <a:gd name="T30" fmla="*/ 2147483647 w 711"/>
              <a:gd name="T31" fmla="*/ 2147483647 h 559"/>
              <a:gd name="T32" fmla="*/ 2147483647 w 711"/>
              <a:gd name="T33" fmla="*/ 2147483647 h 559"/>
              <a:gd name="T34" fmla="*/ 2147483647 w 711"/>
              <a:gd name="T35" fmla="*/ 2147483647 h 559"/>
              <a:gd name="T36" fmla="*/ 2147483647 w 711"/>
              <a:gd name="T37" fmla="*/ 2147483647 h 559"/>
              <a:gd name="T38" fmla="*/ 2147483647 w 711"/>
              <a:gd name="T39" fmla="*/ 2147483647 h 559"/>
              <a:gd name="T40" fmla="*/ 0 w 711"/>
              <a:gd name="T41" fmla="*/ 2147483647 h 559"/>
              <a:gd name="T42" fmla="*/ 2147483647 w 711"/>
              <a:gd name="T43" fmla="*/ 2147483647 h 559"/>
              <a:gd name="T44" fmla="*/ 2147483647 w 711"/>
              <a:gd name="T45" fmla="*/ 2147483647 h 559"/>
              <a:gd name="T46" fmla="*/ 2147483647 w 711"/>
              <a:gd name="T47" fmla="*/ 2147483647 h 559"/>
              <a:gd name="T48" fmla="*/ 2147483647 w 711"/>
              <a:gd name="T49" fmla="*/ 2147483647 h 559"/>
              <a:gd name="T50" fmla="*/ 2147483647 w 711"/>
              <a:gd name="T51" fmla="*/ 2147483647 h 559"/>
              <a:gd name="T52" fmla="*/ 2147483647 w 711"/>
              <a:gd name="T53" fmla="*/ 2147483647 h 559"/>
              <a:gd name="T54" fmla="*/ 2147483647 w 711"/>
              <a:gd name="T55" fmla="*/ 2147483647 h 559"/>
              <a:gd name="T56" fmla="*/ 2147483647 w 711"/>
              <a:gd name="T57" fmla="*/ 2147483647 h 559"/>
              <a:gd name="T58" fmla="*/ 2147483647 w 711"/>
              <a:gd name="T59" fmla="*/ 2147483647 h 559"/>
              <a:gd name="T60" fmla="*/ 2147483647 w 711"/>
              <a:gd name="T61" fmla="*/ 2147483647 h 559"/>
              <a:gd name="T62" fmla="*/ 2147483647 w 711"/>
              <a:gd name="T63" fmla="*/ 0 h 55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11"/>
              <a:gd name="T97" fmla="*/ 0 h 559"/>
              <a:gd name="T98" fmla="*/ 711 w 711"/>
              <a:gd name="T99" fmla="*/ 559 h 55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11" h="559">
                <a:moveTo>
                  <a:pt x="283" y="0"/>
                </a:moveTo>
                <a:lnTo>
                  <a:pt x="711" y="21"/>
                </a:lnTo>
                <a:lnTo>
                  <a:pt x="690" y="319"/>
                </a:lnTo>
                <a:lnTo>
                  <a:pt x="645" y="333"/>
                </a:lnTo>
                <a:lnTo>
                  <a:pt x="664" y="381"/>
                </a:lnTo>
                <a:lnTo>
                  <a:pt x="519" y="550"/>
                </a:lnTo>
                <a:lnTo>
                  <a:pt x="445" y="559"/>
                </a:lnTo>
                <a:lnTo>
                  <a:pt x="420" y="507"/>
                </a:lnTo>
                <a:lnTo>
                  <a:pt x="352" y="447"/>
                </a:lnTo>
                <a:lnTo>
                  <a:pt x="280" y="424"/>
                </a:lnTo>
                <a:lnTo>
                  <a:pt x="237" y="459"/>
                </a:lnTo>
                <a:lnTo>
                  <a:pt x="183" y="465"/>
                </a:lnTo>
                <a:lnTo>
                  <a:pt x="162" y="447"/>
                </a:lnTo>
                <a:lnTo>
                  <a:pt x="109" y="471"/>
                </a:lnTo>
                <a:lnTo>
                  <a:pt x="72" y="447"/>
                </a:lnTo>
                <a:lnTo>
                  <a:pt x="72" y="477"/>
                </a:lnTo>
                <a:lnTo>
                  <a:pt x="37" y="456"/>
                </a:lnTo>
                <a:lnTo>
                  <a:pt x="21" y="427"/>
                </a:lnTo>
                <a:lnTo>
                  <a:pt x="16" y="405"/>
                </a:lnTo>
                <a:lnTo>
                  <a:pt x="15" y="376"/>
                </a:lnTo>
                <a:lnTo>
                  <a:pt x="0" y="331"/>
                </a:lnTo>
                <a:lnTo>
                  <a:pt x="3" y="294"/>
                </a:lnTo>
                <a:lnTo>
                  <a:pt x="16" y="264"/>
                </a:lnTo>
                <a:lnTo>
                  <a:pt x="39" y="252"/>
                </a:lnTo>
                <a:lnTo>
                  <a:pt x="61" y="244"/>
                </a:lnTo>
                <a:cubicBezTo>
                  <a:pt x="70" y="236"/>
                  <a:pt x="84" y="221"/>
                  <a:pt x="94" y="204"/>
                </a:cubicBezTo>
                <a:cubicBezTo>
                  <a:pt x="104" y="187"/>
                  <a:pt x="115" y="158"/>
                  <a:pt x="121" y="138"/>
                </a:cubicBezTo>
                <a:cubicBezTo>
                  <a:pt x="127" y="118"/>
                  <a:pt x="131" y="96"/>
                  <a:pt x="130" y="82"/>
                </a:cubicBezTo>
                <a:lnTo>
                  <a:pt x="117" y="51"/>
                </a:lnTo>
                <a:lnTo>
                  <a:pt x="36" y="3"/>
                </a:lnTo>
                <a:lnTo>
                  <a:pt x="268" y="39"/>
                </a:lnTo>
                <a:lnTo>
                  <a:pt x="283" y="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08" name="Text Box 64"/>
          <p:cNvSpPr txBox="1">
            <a:spLocks noChangeArrowheads="1"/>
          </p:cNvSpPr>
          <p:nvPr/>
        </p:nvSpPr>
        <p:spPr bwMode="auto">
          <a:xfrm>
            <a:off x="1165225" y="3160625"/>
            <a:ext cx="2444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DYER</a:t>
            </a:r>
          </a:p>
        </p:txBody>
      </p:sp>
      <p:sp>
        <p:nvSpPr>
          <p:cNvPr id="6209" name="Freeform 65"/>
          <p:cNvSpPr>
            <a:spLocks/>
          </p:cNvSpPr>
          <p:nvPr/>
        </p:nvSpPr>
        <p:spPr bwMode="auto">
          <a:xfrm>
            <a:off x="781050" y="3335250"/>
            <a:ext cx="554038" cy="450850"/>
          </a:xfrm>
          <a:custGeom>
            <a:avLst/>
            <a:gdLst>
              <a:gd name="T0" fmla="*/ 2147483647 w 767"/>
              <a:gd name="T1" fmla="*/ 2147483647 h 606"/>
              <a:gd name="T2" fmla="*/ 2147483647 w 767"/>
              <a:gd name="T3" fmla="*/ 2147483647 h 606"/>
              <a:gd name="T4" fmla="*/ 2147483647 w 767"/>
              <a:gd name="T5" fmla="*/ 2147483647 h 606"/>
              <a:gd name="T6" fmla="*/ 2147483647 w 767"/>
              <a:gd name="T7" fmla="*/ 2147483647 h 606"/>
              <a:gd name="T8" fmla="*/ 2147483647 w 767"/>
              <a:gd name="T9" fmla="*/ 2147483647 h 606"/>
              <a:gd name="T10" fmla="*/ 2147483647 w 767"/>
              <a:gd name="T11" fmla="*/ 2147483647 h 606"/>
              <a:gd name="T12" fmla="*/ 2147483647 w 767"/>
              <a:gd name="T13" fmla="*/ 2147483647 h 606"/>
              <a:gd name="T14" fmla="*/ 2147483647 w 767"/>
              <a:gd name="T15" fmla="*/ 2147483647 h 606"/>
              <a:gd name="T16" fmla="*/ 2147483647 w 767"/>
              <a:gd name="T17" fmla="*/ 2147483647 h 606"/>
              <a:gd name="T18" fmla="*/ 2147483647 w 767"/>
              <a:gd name="T19" fmla="*/ 2147483647 h 606"/>
              <a:gd name="T20" fmla="*/ 2147483647 w 767"/>
              <a:gd name="T21" fmla="*/ 2147483647 h 606"/>
              <a:gd name="T22" fmla="*/ 2147483647 w 767"/>
              <a:gd name="T23" fmla="*/ 2147483647 h 606"/>
              <a:gd name="T24" fmla="*/ 2147483647 w 767"/>
              <a:gd name="T25" fmla="*/ 2147483647 h 606"/>
              <a:gd name="T26" fmla="*/ 2147483647 w 767"/>
              <a:gd name="T27" fmla="*/ 2147483647 h 606"/>
              <a:gd name="T28" fmla="*/ 2147483647 w 767"/>
              <a:gd name="T29" fmla="*/ 2147483647 h 606"/>
              <a:gd name="T30" fmla="*/ 2147483647 w 767"/>
              <a:gd name="T31" fmla="*/ 2147483647 h 606"/>
              <a:gd name="T32" fmla="*/ 2147483647 w 767"/>
              <a:gd name="T33" fmla="*/ 2147483647 h 606"/>
              <a:gd name="T34" fmla="*/ 2147483647 w 767"/>
              <a:gd name="T35" fmla="*/ 2147483647 h 606"/>
              <a:gd name="T36" fmla="*/ 2147483647 w 767"/>
              <a:gd name="T37" fmla="*/ 2147483647 h 606"/>
              <a:gd name="T38" fmla="*/ 2147483647 w 767"/>
              <a:gd name="T39" fmla="*/ 2147483647 h 606"/>
              <a:gd name="T40" fmla="*/ 2147483647 w 767"/>
              <a:gd name="T41" fmla="*/ 2147483647 h 606"/>
              <a:gd name="T42" fmla="*/ 2147483647 w 767"/>
              <a:gd name="T43" fmla="*/ 2147483647 h 606"/>
              <a:gd name="T44" fmla="*/ 2147483647 w 767"/>
              <a:gd name="T45" fmla="*/ 2147483647 h 606"/>
              <a:gd name="T46" fmla="*/ 2147483647 w 767"/>
              <a:gd name="T47" fmla="*/ 2147483647 h 606"/>
              <a:gd name="T48" fmla="*/ 2147483647 w 767"/>
              <a:gd name="T49" fmla="*/ 2147483647 h 606"/>
              <a:gd name="T50" fmla="*/ 2147483647 w 767"/>
              <a:gd name="T51" fmla="*/ 2147483647 h 606"/>
              <a:gd name="T52" fmla="*/ 2147483647 w 767"/>
              <a:gd name="T53" fmla="*/ 2147483647 h 606"/>
              <a:gd name="T54" fmla="*/ 2147483647 w 767"/>
              <a:gd name="T55" fmla="*/ 2147483647 h 606"/>
              <a:gd name="T56" fmla="*/ 2147483647 w 767"/>
              <a:gd name="T57" fmla="*/ 2147483647 h 606"/>
              <a:gd name="T58" fmla="*/ 2147483647 w 767"/>
              <a:gd name="T59" fmla="*/ 2147483647 h 606"/>
              <a:gd name="T60" fmla="*/ 2147483647 w 767"/>
              <a:gd name="T61" fmla="*/ 2147483647 h 606"/>
              <a:gd name="T62" fmla="*/ 0 w 767"/>
              <a:gd name="T63" fmla="*/ 2147483647 h 606"/>
              <a:gd name="T64" fmla="*/ 2147483647 w 767"/>
              <a:gd name="T65" fmla="*/ 2147483647 h 606"/>
              <a:gd name="T66" fmla="*/ 2147483647 w 767"/>
              <a:gd name="T67" fmla="*/ 2147483647 h 606"/>
              <a:gd name="T68" fmla="*/ 2147483647 w 767"/>
              <a:gd name="T69" fmla="*/ 2147483647 h 606"/>
              <a:gd name="T70" fmla="*/ 2147483647 w 767"/>
              <a:gd name="T71" fmla="*/ 2147483647 h 606"/>
              <a:gd name="T72" fmla="*/ 2147483647 w 767"/>
              <a:gd name="T73" fmla="*/ 2147483647 h 606"/>
              <a:gd name="T74" fmla="*/ 2147483647 w 767"/>
              <a:gd name="T75" fmla="*/ 2147483647 h 606"/>
              <a:gd name="T76" fmla="*/ 2147483647 w 767"/>
              <a:gd name="T77" fmla="*/ 2147483647 h 606"/>
              <a:gd name="T78" fmla="*/ 2147483647 w 767"/>
              <a:gd name="T79" fmla="*/ 2147483647 h 606"/>
              <a:gd name="T80" fmla="*/ 2147483647 w 767"/>
              <a:gd name="T81" fmla="*/ 2147483647 h 606"/>
              <a:gd name="T82" fmla="*/ 2147483647 w 767"/>
              <a:gd name="T83" fmla="*/ 2147483647 h 60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767"/>
              <a:gd name="T127" fmla="*/ 0 h 606"/>
              <a:gd name="T128" fmla="*/ 767 w 767"/>
              <a:gd name="T129" fmla="*/ 606 h 60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767" h="606">
                <a:moveTo>
                  <a:pt x="255" y="126"/>
                </a:moveTo>
                <a:lnTo>
                  <a:pt x="269" y="111"/>
                </a:lnTo>
                <a:lnTo>
                  <a:pt x="284" y="97"/>
                </a:lnTo>
                <a:lnTo>
                  <a:pt x="303" y="99"/>
                </a:lnTo>
                <a:lnTo>
                  <a:pt x="323" y="100"/>
                </a:lnTo>
                <a:lnTo>
                  <a:pt x="341" y="109"/>
                </a:lnTo>
                <a:lnTo>
                  <a:pt x="354" y="123"/>
                </a:lnTo>
                <a:lnTo>
                  <a:pt x="372" y="139"/>
                </a:lnTo>
                <a:lnTo>
                  <a:pt x="393" y="151"/>
                </a:lnTo>
                <a:lnTo>
                  <a:pt x="408" y="145"/>
                </a:lnTo>
                <a:lnTo>
                  <a:pt x="419" y="135"/>
                </a:lnTo>
                <a:lnTo>
                  <a:pt x="426" y="124"/>
                </a:lnTo>
                <a:lnTo>
                  <a:pt x="426" y="105"/>
                </a:lnTo>
                <a:lnTo>
                  <a:pt x="425" y="91"/>
                </a:lnTo>
                <a:lnTo>
                  <a:pt x="419" y="79"/>
                </a:lnTo>
                <a:lnTo>
                  <a:pt x="405" y="64"/>
                </a:lnTo>
                <a:lnTo>
                  <a:pt x="386" y="54"/>
                </a:lnTo>
                <a:lnTo>
                  <a:pt x="386" y="27"/>
                </a:lnTo>
                <a:lnTo>
                  <a:pt x="420" y="46"/>
                </a:lnTo>
                <a:lnTo>
                  <a:pt x="477" y="25"/>
                </a:lnTo>
                <a:lnTo>
                  <a:pt x="492" y="42"/>
                </a:lnTo>
                <a:lnTo>
                  <a:pt x="552" y="40"/>
                </a:lnTo>
                <a:lnTo>
                  <a:pt x="596" y="0"/>
                </a:lnTo>
                <a:lnTo>
                  <a:pt x="666" y="21"/>
                </a:lnTo>
                <a:lnTo>
                  <a:pt x="729" y="82"/>
                </a:lnTo>
                <a:lnTo>
                  <a:pt x="755" y="136"/>
                </a:lnTo>
                <a:lnTo>
                  <a:pt x="767" y="138"/>
                </a:lnTo>
                <a:lnTo>
                  <a:pt x="762" y="192"/>
                </a:lnTo>
                <a:lnTo>
                  <a:pt x="741" y="238"/>
                </a:lnTo>
                <a:lnTo>
                  <a:pt x="681" y="214"/>
                </a:lnTo>
                <a:lnTo>
                  <a:pt x="677" y="244"/>
                </a:lnTo>
                <a:lnTo>
                  <a:pt x="656" y="246"/>
                </a:lnTo>
                <a:lnTo>
                  <a:pt x="614" y="331"/>
                </a:lnTo>
                <a:lnTo>
                  <a:pt x="635" y="358"/>
                </a:lnTo>
                <a:lnTo>
                  <a:pt x="602" y="439"/>
                </a:lnTo>
                <a:lnTo>
                  <a:pt x="582" y="436"/>
                </a:lnTo>
                <a:lnTo>
                  <a:pt x="578" y="453"/>
                </a:lnTo>
                <a:lnTo>
                  <a:pt x="588" y="475"/>
                </a:lnTo>
                <a:lnTo>
                  <a:pt x="585" y="597"/>
                </a:lnTo>
                <a:lnTo>
                  <a:pt x="561" y="606"/>
                </a:lnTo>
                <a:lnTo>
                  <a:pt x="524" y="573"/>
                </a:lnTo>
                <a:lnTo>
                  <a:pt x="513" y="564"/>
                </a:lnTo>
                <a:lnTo>
                  <a:pt x="477" y="555"/>
                </a:lnTo>
                <a:lnTo>
                  <a:pt x="452" y="565"/>
                </a:lnTo>
                <a:lnTo>
                  <a:pt x="455" y="546"/>
                </a:lnTo>
                <a:lnTo>
                  <a:pt x="425" y="520"/>
                </a:lnTo>
                <a:lnTo>
                  <a:pt x="399" y="529"/>
                </a:lnTo>
                <a:lnTo>
                  <a:pt x="383" y="484"/>
                </a:lnTo>
                <a:lnTo>
                  <a:pt x="342" y="484"/>
                </a:lnTo>
                <a:lnTo>
                  <a:pt x="333" y="510"/>
                </a:lnTo>
                <a:lnTo>
                  <a:pt x="302" y="498"/>
                </a:lnTo>
                <a:lnTo>
                  <a:pt x="288" y="505"/>
                </a:lnTo>
                <a:lnTo>
                  <a:pt x="269" y="501"/>
                </a:lnTo>
                <a:lnTo>
                  <a:pt x="246" y="511"/>
                </a:lnTo>
                <a:lnTo>
                  <a:pt x="233" y="478"/>
                </a:lnTo>
                <a:lnTo>
                  <a:pt x="199" y="480"/>
                </a:lnTo>
                <a:lnTo>
                  <a:pt x="172" y="505"/>
                </a:lnTo>
                <a:lnTo>
                  <a:pt x="153" y="496"/>
                </a:lnTo>
                <a:lnTo>
                  <a:pt x="105" y="567"/>
                </a:lnTo>
                <a:lnTo>
                  <a:pt x="78" y="550"/>
                </a:lnTo>
                <a:lnTo>
                  <a:pt x="45" y="523"/>
                </a:lnTo>
                <a:lnTo>
                  <a:pt x="16" y="502"/>
                </a:lnTo>
                <a:lnTo>
                  <a:pt x="6" y="480"/>
                </a:lnTo>
                <a:lnTo>
                  <a:pt x="0" y="450"/>
                </a:lnTo>
                <a:lnTo>
                  <a:pt x="4" y="415"/>
                </a:lnTo>
                <a:lnTo>
                  <a:pt x="15" y="402"/>
                </a:lnTo>
                <a:lnTo>
                  <a:pt x="27" y="385"/>
                </a:lnTo>
                <a:lnTo>
                  <a:pt x="51" y="375"/>
                </a:lnTo>
                <a:lnTo>
                  <a:pt x="91" y="363"/>
                </a:lnTo>
                <a:lnTo>
                  <a:pt x="136" y="361"/>
                </a:lnTo>
                <a:lnTo>
                  <a:pt x="154" y="361"/>
                </a:lnTo>
                <a:lnTo>
                  <a:pt x="204" y="339"/>
                </a:lnTo>
                <a:lnTo>
                  <a:pt x="249" y="316"/>
                </a:lnTo>
                <a:lnTo>
                  <a:pt x="285" y="292"/>
                </a:lnTo>
                <a:lnTo>
                  <a:pt x="312" y="271"/>
                </a:lnTo>
                <a:lnTo>
                  <a:pt x="327" y="261"/>
                </a:lnTo>
                <a:lnTo>
                  <a:pt x="336" y="246"/>
                </a:lnTo>
                <a:lnTo>
                  <a:pt x="332" y="220"/>
                </a:lnTo>
                <a:lnTo>
                  <a:pt x="318" y="201"/>
                </a:lnTo>
                <a:lnTo>
                  <a:pt x="290" y="195"/>
                </a:lnTo>
                <a:lnTo>
                  <a:pt x="270" y="189"/>
                </a:lnTo>
                <a:lnTo>
                  <a:pt x="258" y="178"/>
                </a:lnTo>
                <a:lnTo>
                  <a:pt x="252" y="154"/>
                </a:lnTo>
                <a:lnTo>
                  <a:pt x="255" y="126"/>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10" name="Text Box 66"/>
          <p:cNvSpPr txBox="1">
            <a:spLocks noChangeArrowheads="1"/>
          </p:cNvSpPr>
          <p:nvPr/>
        </p:nvSpPr>
        <p:spPr bwMode="auto">
          <a:xfrm rot="-2168123">
            <a:off x="864961" y="3528018"/>
            <a:ext cx="439738"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LAUDERDALE</a:t>
            </a:r>
          </a:p>
        </p:txBody>
      </p:sp>
      <p:sp>
        <p:nvSpPr>
          <p:cNvPr id="6211" name="Freeform 67"/>
          <p:cNvSpPr>
            <a:spLocks/>
          </p:cNvSpPr>
          <p:nvPr/>
        </p:nvSpPr>
        <p:spPr bwMode="auto">
          <a:xfrm>
            <a:off x="1476375" y="3036800"/>
            <a:ext cx="492125" cy="519113"/>
          </a:xfrm>
          <a:custGeom>
            <a:avLst/>
            <a:gdLst>
              <a:gd name="T0" fmla="*/ 2147483647 w 682"/>
              <a:gd name="T1" fmla="*/ 0 h 698"/>
              <a:gd name="T2" fmla="*/ 2147483647 w 682"/>
              <a:gd name="T3" fmla="*/ 2147483647 h 698"/>
              <a:gd name="T4" fmla="*/ 2147483647 w 682"/>
              <a:gd name="T5" fmla="*/ 2147483647 h 698"/>
              <a:gd name="T6" fmla="*/ 2147483647 w 682"/>
              <a:gd name="T7" fmla="*/ 2147483647 h 698"/>
              <a:gd name="T8" fmla="*/ 2147483647 w 682"/>
              <a:gd name="T9" fmla="*/ 2147483647 h 698"/>
              <a:gd name="T10" fmla="*/ 2147483647 w 682"/>
              <a:gd name="T11" fmla="*/ 2147483647 h 698"/>
              <a:gd name="T12" fmla="*/ 2147483647 w 682"/>
              <a:gd name="T13" fmla="*/ 2147483647 h 698"/>
              <a:gd name="T14" fmla="*/ 2147483647 w 682"/>
              <a:gd name="T15" fmla="*/ 2147483647 h 698"/>
              <a:gd name="T16" fmla="*/ 2147483647 w 682"/>
              <a:gd name="T17" fmla="*/ 2147483647 h 698"/>
              <a:gd name="T18" fmla="*/ 2147483647 w 682"/>
              <a:gd name="T19" fmla="*/ 2147483647 h 698"/>
              <a:gd name="T20" fmla="*/ 2147483647 w 682"/>
              <a:gd name="T21" fmla="*/ 2147483647 h 698"/>
              <a:gd name="T22" fmla="*/ 2147483647 w 682"/>
              <a:gd name="T23" fmla="*/ 2147483647 h 698"/>
              <a:gd name="T24" fmla="*/ 2147483647 w 682"/>
              <a:gd name="T25" fmla="*/ 2147483647 h 698"/>
              <a:gd name="T26" fmla="*/ 2147483647 w 682"/>
              <a:gd name="T27" fmla="*/ 2147483647 h 698"/>
              <a:gd name="T28" fmla="*/ 2147483647 w 682"/>
              <a:gd name="T29" fmla="*/ 2147483647 h 698"/>
              <a:gd name="T30" fmla="*/ 2147483647 w 682"/>
              <a:gd name="T31" fmla="*/ 2147483647 h 698"/>
              <a:gd name="T32" fmla="*/ 2147483647 w 682"/>
              <a:gd name="T33" fmla="*/ 2147483647 h 698"/>
              <a:gd name="T34" fmla="*/ 2147483647 w 682"/>
              <a:gd name="T35" fmla="*/ 2147483647 h 698"/>
              <a:gd name="T36" fmla="*/ 2147483647 w 682"/>
              <a:gd name="T37" fmla="*/ 2147483647 h 698"/>
              <a:gd name="T38" fmla="*/ 2147483647 w 682"/>
              <a:gd name="T39" fmla="*/ 2147483647 h 698"/>
              <a:gd name="T40" fmla="*/ 2147483647 w 682"/>
              <a:gd name="T41" fmla="*/ 2147483647 h 698"/>
              <a:gd name="T42" fmla="*/ 2147483647 w 682"/>
              <a:gd name="T43" fmla="*/ 2147483647 h 698"/>
              <a:gd name="T44" fmla="*/ 2147483647 w 682"/>
              <a:gd name="T45" fmla="*/ 2147483647 h 698"/>
              <a:gd name="T46" fmla="*/ 0 w 682"/>
              <a:gd name="T47" fmla="*/ 2147483647 h 698"/>
              <a:gd name="T48" fmla="*/ 2147483647 w 682"/>
              <a:gd name="T49" fmla="*/ 2147483647 h 698"/>
              <a:gd name="T50" fmla="*/ 2147483647 w 682"/>
              <a:gd name="T51" fmla="*/ 0 h 69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682"/>
              <a:gd name="T79" fmla="*/ 0 h 698"/>
              <a:gd name="T80" fmla="*/ 682 w 682"/>
              <a:gd name="T81" fmla="*/ 698 h 698"/>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682" h="698">
                <a:moveTo>
                  <a:pt x="64" y="0"/>
                </a:moveTo>
                <a:lnTo>
                  <a:pt x="349" y="15"/>
                </a:lnTo>
                <a:lnTo>
                  <a:pt x="435" y="98"/>
                </a:lnTo>
                <a:lnTo>
                  <a:pt x="477" y="135"/>
                </a:lnTo>
                <a:lnTo>
                  <a:pt x="526" y="167"/>
                </a:lnTo>
                <a:lnTo>
                  <a:pt x="550" y="182"/>
                </a:lnTo>
                <a:lnTo>
                  <a:pt x="606" y="198"/>
                </a:lnTo>
                <a:lnTo>
                  <a:pt x="648" y="254"/>
                </a:lnTo>
                <a:lnTo>
                  <a:pt x="682" y="266"/>
                </a:lnTo>
                <a:lnTo>
                  <a:pt x="636" y="698"/>
                </a:lnTo>
                <a:lnTo>
                  <a:pt x="369" y="686"/>
                </a:lnTo>
                <a:lnTo>
                  <a:pt x="315" y="642"/>
                </a:lnTo>
                <a:lnTo>
                  <a:pt x="301" y="602"/>
                </a:lnTo>
                <a:lnTo>
                  <a:pt x="265" y="615"/>
                </a:lnTo>
                <a:lnTo>
                  <a:pt x="234" y="612"/>
                </a:lnTo>
                <a:lnTo>
                  <a:pt x="229" y="579"/>
                </a:lnTo>
                <a:lnTo>
                  <a:pt x="153" y="573"/>
                </a:lnTo>
                <a:lnTo>
                  <a:pt x="102" y="537"/>
                </a:lnTo>
                <a:lnTo>
                  <a:pt x="82" y="492"/>
                </a:lnTo>
                <a:lnTo>
                  <a:pt x="93" y="453"/>
                </a:lnTo>
                <a:lnTo>
                  <a:pt x="102" y="405"/>
                </a:lnTo>
                <a:lnTo>
                  <a:pt x="76" y="371"/>
                </a:lnTo>
                <a:lnTo>
                  <a:pt x="18" y="360"/>
                </a:lnTo>
                <a:lnTo>
                  <a:pt x="0" y="312"/>
                </a:lnTo>
                <a:lnTo>
                  <a:pt x="45" y="299"/>
                </a:lnTo>
                <a:lnTo>
                  <a:pt x="64" y="0"/>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212" name="Text Box 68"/>
          <p:cNvSpPr txBox="1">
            <a:spLocks noChangeArrowheads="1"/>
          </p:cNvSpPr>
          <p:nvPr/>
        </p:nvSpPr>
        <p:spPr bwMode="auto">
          <a:xfrm>
            <a:off x="1617663" y="3287625"/>
            <a:ext cx="2635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GIBSON</a:t>
            </a:r>
          </a:p>
        </p:txBody>
      </p:sp>
      <p:sp>
        <p:nvSpPr>
          <p:cNvPr id="6213" name="Freeform 69"/>
          <p:cNvSpPr>
            <a:spLocks/>
          </p:cNvSpPr>
          <p:nvPr/>
        </p:nvSpPr>
        <p:spPr bwMode="auto">
          <a:xfrm>
            <a:off x="1314450" y="3305088"/>
            <a:ext cx="454025" cy="387350"/>
          </a:xfrm>
          <a:custGeom>
            <a:avLst/>
            <a:gdLst>
              <a:gd name="T0" fmla="*/ 2147483647 w 629"/>
              <a:gd name="T1" fmla="*/ 0 h 522"/>
              <a:gd name="T2" fmla="*/ 2147483647 w 629"/>
              <a:gd name="T3" fmla="*/ 2147483647 h 522"/>
              <a:gd name="T4" fmla="*/ 2147483647 w 629"/>
              <a:gd name="T5" fmla="*/ 2147483647 h 522"/>
              <a:gd name="T6" fmla="*/ 2147483647 w 629"/>
              <a:gd name="T7" fmla="*/ 2147483647 h 522"/>
              <a:gd name="T8" fmla="*/ 0 w 629"/>
              <a:gd name="T9" fmla="*/ 2147483647 h 522"/>
              <a:gd name="T10" fmla="*/ 2147483647 w 629"/>
              <a:gd name="T11" fmla="*/ 2147483647 h 522"/>
              <a:gd name="T12" fmla="*/ 2147483647 w 629"/>
              <a:gd name="T13" fmla="*/ 2147483647 h 522"/>
              <a:gd name="T14" fmla="*/ 2147483647 w 629"/>
              <a:gd name="T15" fmla="*/ 2147483647 h 522"/>
              <a:gd name="T16" fmla="*/ 2147483647 w 629"/>
              <a:gd name="T17" fmla="*/ 2147483647 h 522"/>
              <a:gd name="T18" fmla="*/ 2147483647 w 629"/>
              <a:gd name="T19" fmla="*/ 2147483647 h 522"/>
              <a:gd name="T20" fmla="*/ 2147483647 w 629"/>
              <a:gd name="T21" fmla="*/ 2147483647 h 522"/>
              <a:gd name="T22" fmla="*/ 2147483647 w 629"/>
              <a:gd name="T23" fmla="*/ 2147483647 h 522"/>
              <a:gd name="T24" fmla="*/ 2147483647 w 629"/>
              <a:gd name="T25" fmla="*/ 2147483647 h 522"/>
              <a:gd name="T26" fmla="*/ 2147483647 w 629"/>
              <a:gd name="T27" fmla="*/ 2147483647 h 522"/>
              <a:gd name="T28" fmla="*/ 2147483647 w 629"/>
              <a:gd name="T29" fmla="*/ 2147483647 h 522"/>
              <a:gd name="T30" fmla="*/ 2147483647 w 629"/>
              <a:gd name="T31" fmla="*/ 2147483647 h 522"/>
              <a:gd name="T32" fmla="*/ 2147483647 w 629"/>
              <a:gd name="T33" fmla="*/ 2147483647 h 522"/>
              <a:gd name="T34" fmla="*/ 2147483647 w 629"/>
              <a:gd name="T35" fmla="*/ 2147483647 h 522"/>
              <a:gd name="T36" fmla="*/ 2147483647 w 629"/>
              <a:gd name="T37" fmla="*/ 2147483647 h 522"/>
              <a:gd name="T38" fmla="*/ 2147483647 w 629"/>
              <a:gd name="T39" fmla="*/ 2147483647 h 522"/>
              <a:gd name="T40" fmla="*/ 2147483647 w 629"/>
              <a:gd name="T41" fmla="*/ 2147483647 h 522"/>
              <a:gd name="T42" fmla="*/ 2147483647 w 629"/>
              <a:gd name="T43" fmla="*/ 2147483647 h 522"/>
              <a:gd name="T44" fmla="*/ 2147483647 w 629"/>
              <a:gd name="T45" fmla="*/ 2147483647 h 522"/>
              <a:gd name="T46" fmla="*/ 2147483647 w 629"/>
              <a:gd name="T47" fmla="*/ 2147483647 h 522"/>
              <a:gd name="T48" fmla="*/ 2147483647 w 629"/>
              <a:gd name="T49" fmla="*/ 2147483647 h 522"/>
              <a:gd name="T50" fmla="*/ 2147483647 w 629"/>
              <a:gd name="T51" fmla="*/ 2147483647 h 522"/>
              <a:gd name="T52" fmla="*/ 2147483647 w 629"/>
              <a:gd name="T53" fmla="*/ 2147483647 h 522"/>
              <a:gd name="T54" fmla="*/ 2147483647 w 629"/>
              <a:gd name="T55" fmla="*/ 0 h 52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29"/>
              <a:gd name="T85" fmla="*/ 0 h 522"/>
              <a:gd name="T86" fmla="*/ 629 w 629"/>
              <a:gd name="T87" fmla="*/ 522 h 522"/>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29" h="522">
                <a:moveTo>
                  <a:pt x="240" y="0"/>
                </a:moveTo>
                <a:lnTo>
                  <a:pt x="95" y="167"/>
                </a:lnTo>
                <a:lnTo>
                  <a:pt x="26" y="177"/>
                </a:lnTo>
                <a:lnTo>
                  <a:pt x="26" y="231"/>
                </a:lnTo>
                <a:lnTo>
                  <a:pt x="0" y="282"/>
                </a:lnTo>
                <a:lnTo>
                  <a:pt x="18" y="317"/>
                </a:lnTo>
                <a:lnTo>
                  <a:pt x="48" y="344"/>
                </a:lnTo>
                <a:lnTo>
                  <a:pt x="89" y="348"/>
                </a:lnTo>
                <a:lnTo>
                  <a:pt x="105" y="363"/>
                </a:lnTo>
                <a:lnTo>
                  <a:pt x="234" y="404"/>
                </a:lnTo>
                <a:lnTo>
                  <a:pt x="299" y="468"/>
                </a:lnTo>
                <a:lnTo>
                  <a:pt x="359" y="476"/>
                </a:lnTo>
                <a:lnTo>
                  <a:pt x="383" y="479"/>
                </a:lnTo>
                <a:lnTo>
                  <a:pt x="438" y="522"/>
                </a:lnTo>
                <a:lnTo>
                  <a:pt x="629" y="350"/>
                </a:lnTo>
                <a:lnTo>
                  <a:pt x="594" y="326"/>
                </a:lnTo>
                <a:lnTo>
                  <a:pt x="539" y="284"/>
                </a:lnTo>
                <a:lnTo>
                  <a:pt x="525" y="245"/>
                </a:lnTo>
                <a:lnTo>
                  <a:pt x="489" y="255"/>
                </a:lnTo>
                <a:lnTo>
                  <a:pt x="459" y="252"/>
                </a:lnTo>
                <a:lnTo>
                  <a:pt x="455" y="218"/>
                </a:lnTo>
                <a:lnTo>
                  <a:pt x="375" y="213"/>
                </a:lnTo>
                <a:lnTo>
                  <a:pt x="324" y="177"/>
                </a:lnTo>
                <a:lnTo>
                  <a:pt x="305" y="128"/>
                </a:lnTo>
                <a:lnTo>
                  <a:pt x="317" y="92"/>
                </a:lnTo>
                <a:lnTo>
                  <a:pt x="323" y="44"/>
                </a:lnTo>
                <a:lnTo>
                  <a:pt x="299" y="12"/>
                </a:lnTo>
                <a:lnTo>
                  <a:pt x="240" y="0"/>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14" name="Text Box 70"/>
          <p:cNvSpPr txBox="1">
            <a:spLocks noChangeArrowheads="1"/>
          </p:cNvSpPr>
          <p:nvPr/>
        </p:nvSpPr>
        <p:spPr bwMode="auto">
          <a:xfrm rot="1672632">
            <a:off x="1352550" y="3490825"/>
            <a:ext cx="3524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CROCKETT</a:t>
            </a:r>
          </a:p>
        </p:txBody>
      </p:sp>
      <p:sp>
        <p:nvSpPr>
          <p:cNvPr id="6215" name="Freeform 71"/>
          <p:cNvSpPr>
            <a:spLocks/>
          </p:cNvSpPr>
          <p:nvPr/>
        </p:nvSpPr>
        <p:spPr bwMode="auto">
          <a:xfrm>
            <a:off x="1560513" y="3547975"/>
            <a:ext cx="485775" cy="457200"/>
          </a:xfrm>
          <a:custGeom>
            <a:avLst/>
            <a:gdLst>
              <a:gd name="T0" fmla="*/ 2147483647 w 672"/>
              <a:gd name="T1" fmla="*/ 2147483647 h 615"/>
              <a:gd name="T2" fmla="*/ 2147483647 w 672"/>
              <a:gd name="T3" fmla="*/ 2147483647 h 615"/>
              <a:gd name="T4" fmla="*/ 2147483647 w 672"/>
              <a:gd name="T5" fmla="*/ 2147483647 h 615"/>
              <a:gd name="T6" fmla="*/ 2147483647 w 672"/>
              <a:gd name="T7" fmla="*/ 2147483647 h 615"/>
              <a:gd name="T8" fmla="*/ 2147483647 w 672"/>
              <a:gd name="T9" fmla="*/ 2147483647 h 615"/>
              <a:gd name="T10" fmla="*/ 2147483647 w 672"/>
              <a:gd name="T11" fmla="*/ 2147483647 h 615"/>
              <a:gd name="T12" fmla="*/ 0 w 672"/>
              <a:gd name="T13" fmla="*/ 2147483647 h 615"/>
              <a:gd name="T14" fmla="*/ 2147483647 w 672"/>
              <a:gd name="T15" fmla="*/ 2147483647 h 615"/>
              <a:gd name="T16" fmla="*/ 2147483647 w 672"/>
              <a:gd name="T17" fmla="*/ 2147483647 h 615"/>
              <a:gd name="T18" fmla="*/ 2147483647 w 672"/>
              <a:gd name="T19" fmla="*/ 2147483647 h 615"/>
              <a:gd name="T20" fmla="*/ 2147483647 w 672"/>
              <a:gd name="T21" fmla="*/ 2147483647 h 615"/>
              <a:gd name="T22" fmla="*/ 2147483647 w 672"/>
              <a:gd name="T23" fmla="*/ 0 h 615"/>
              <a:gd name="T24" fmla="*/ 2147483647 w 672"/>
              <a:gd name="T25" fmla="*/ 2147483647 h 6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72"/>
              <a:gd name="T40" fmla="*/ 0 h 615"/>
              <a:gd name="T41" fmla="*/ 672 w 672"/>
              <a:gd name="T42" fmla="*/ 615 h 61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72" h="615">
                <a:moveTo>
                  <a:pt x="521" y="9"/>
                </a:moveTo>
                <a:lnTo>
                  <a:pt x="672" y="21"/>
                </a:lnTo>
                <a:lnTo>
                  <a:pt x="660" y="359"/>
                </a:lnTo>
                <a:lnTo>
                  <a:pt x="557" y="515"/>
                </a:lnTo>
                <a:lnTo>
                  <a:pt x="371" y="615"/>
                </a:lnTo>
                <a:lnTo>
                  <a:pt x="309" y="609"/>
                </a:lnTo>
                <a:lnTo>
                  <a:pt x="0" y="590"/>
                </a:lnTo>
                <a:lnTo>
                  <a:pt x="24" y="156"/>
                </a:lnTo>
                <a:lnTo>
                  <a:pt x="38" y="153"/>
                </a:lnTo>
                <a:lnTo>
                  <a:pt x="98" y="197"/>
                </a:lnTo>
                <a:lnTo>
                  <a:pt x="287" y="23"/>
                </a:lnTo>
                <a:lnTo>
                  <a:pt x="257" y="0"/>
                </a:lnTo>
                <a:lnTo>
                  <a:pt x="521" y="9"/>
                </a:lnTo>
                <a:close/>
              </a:path>
            </a:pathLst>
          </a:custGeom>
          <a:noFill/>
          <a:ln w="9525">
            <a:solidFill>
              <a:schemeClr val="tx1"/>
            </a:solidFill>
            <a:round/>
            <a:headEnd type="none" w="med" len="med"/>
            <a:tailEnd type="none" w="med" len="med"/>
          </a:ln>
        </p:spPr>
        <p:txBody>
          <a:bodyPr lIns="0" tIns="0" rIns="0" bIns="0" anchor="ctr" anchorCtr="1"/>
          <a:lstStyle/>
          <a:p>
            <a:endParaRPr lang="en-US" dirty="0"/>
          </a:p>
        </p:txBody>
      </p:sp>
      <p:sp>
        <p:nvSpPr>
          <p:cNvPr id="6216" name="Text Box 72"/>
          <p:cNvSpPr txBox="1">
            <a:spLocks noChangeArrowheads="1"/>
          </p:cNvSpPr>
          <p:nvPr/>
        </p:nvSpPr>
        <p:spPr bwMode="auto">
          <a:xfrm>
            <a:off x="1689100" y="3741650"/>
            <a:ext cx="2444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MADISON</a:t>
            </a:r>
          </a:p>
        </p:txBody>
      </p:sp>
      <p:sp>
        <p:nvSpPr>
          <p:cNvPr id="6217" name="Freeform 73"/>
          <p:cNvSpPr>
            <a:spLocks/>
          </p:cNvSpPr>
          <p:nvPr/>
        </p:nvSpPr>
        <p:spPr bwMode="auto">
          <a:xfrm>
            <a:off x="1182688" y="3495588"/>
            <a:ext cx="395287" cy="533400"/>
          </a:xfrm>
          <a:custGeom>
            <a:avLst/>
            <a:gdLst>
              <a:gd name="T0" fmla="*/ 2147483647 w 546"/>
              <a:gd name="T1" fmla="*/ 2147483647 h 717"/>
              <a:gd name="T2" fmla="*/ 2147483647 w 546"/>
              <a:gd name="T3" fmla="*/ 2147483647 h 717"/>
              <a:gd name="T4" fmla="*/ 2147483647 w 546"/>
              <a:gd name="T5" fmla="*/ 2147483647 h 717"/>
              <a:gd name="T6" fmla="*/ 2147483647 w 546"/>
              <a:gd name="T7" fmla="*/ 2147483647 h 717"/>
              <a:gd name="T8" fmla="*/ 2147483647 w 546"/>
              <a:gd name="T9" fmla="*/ 2147483647 h 717"/>
              <a:gd name="T10" fmla="*/ 2147483647 w 546"/>
              <a:gd name="T11" fmla="*/ 2147483647 h 717"/>
              <a:gd name="T12" fmla="*/ 2147483647 w 546"/>
              <a:gd name="T13" fmla="*/ 2147483647 h 717"/>
              <a:gd name="T14" fmla="*/ 2147483647 w 546"/>
              <a:gd name="T15" fmla="*/ 2147483647 h 717"/>
              <a:gd name="T16" fmla="*/ 2147483647 w 546"/>
              <a:gd name="T17" fmla="*/ 2147483647 h 717"/>
              <a:gd name="T18" fmla="*/ 2147483647 w 546"/>
              <a:gd name="T19" fmla="*/ 2147483647 h 717"/>
              <a:gd name="T20" fmla="*/ 2147483647 w 546"/>
              <a:gd name="T21" fmla="*/ 2147483647 h 717"/>
              <a:gd name="T22" fmla="*/ 2147483647 w 546"/>
              <a:gd name="T23" fmla="*/ 2147483647 h 717"/>
              <a:gd name="T24" fmla="*/ 0 w 546"/>
              <a:gd name="T25" fmla="*/ 2147483647 h 717"/>
              <a:gd name="T26" fmla="*/ 2147483647 w 546"/>
              <a:gd name="T27" fmla="*/ 2147483647 h 717"/>
              <a:gd name="T28" fmla="*/ 2147483647 w 546"/>
              <a:gd name="T29" fmla="*/ 2147483647 h 717"/>
              <a:gd name="T30" fmla="*/ 2147483647 w 546"/>
              <a:gd name="T31" fmla="*/ 2147483647 h 717"/>
              <a:gd name="T32" fmla="*/ 2147483647 w 546"/>
              <a:gd name="T33" fmla="*/ 2147483647 h 717"/>
              <a:gd name="T34" fmla="*/ 2147483647 w 546"/>
              <a:gd name="T35" fmla="*/ 2147483647 h 717"/>
              <a:gd name="T36" fmla="*/ 2147483647 w 546"/>
              <a:gd name="T37" fmla="*/ 2147483647 h 717"/>
              <a:gd name="T38" fmla="*/ 2147483647 w 546"/>
              <a:gd name="T39" fmla="*/ 2147483647 h 717"/>
              <a:gd name="T40" fmla="*/ 2147483647 w 546"/>
              <a:gd name="T41" fmla="*/ 2147483647 h 717"/>
              <a:gd name="T42" fmla="*/ 2147483647 w 546"/>
              <a:gd name="T43" fmla="*/ 2147483647 h 717"/>
              <a:gd name="T44" fmla="*/ 2147483647 w 546"/>
              <a:gd name="T45" fmla="*/ 2147483647 h 717"/>
              <a:gd name="T46" fmla="*/ 2147483647 w 546"/>
              <a:gd name="T47" fmla="*/ 2147483647 h 717"/>
              <a:gd name="T48" fmla="*/ 2147483647 w 546"/>
              <a:gd name="T49" fmla="*/ 0 h 717"/>
              <a:gd name="T50" fmla="*/ 2147483647 w 546"/>
              <a:gd name="T51" fmla="*/ 2147483647 h 717"/>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546"/>
              <a:gd name="T79" fmla="*/ 0 h 717"/>
              <a:gd name="T80" fmla="*/ 546 w 546"/>
              <a:gd name="T81" fmla="*/ 717 h 717"/>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546" h="717">
                <a:moveTo>
                  <a:pt x="181" y="22"/>
                </a:moveTo>
                <a:lnTo>
                  <a:pt x="192" y="55"/>
                </a:lnTo>
                <a:lnTo>
                  <a:pt x="228" y="87"/>
                </a:lnTo>
                <a:lnTo>
                  <a:pt x="270" y="91"/>
                </a:lnTo>
                <a:lnTo>
                  <a:pt x="286" y="108"/>
                </a:lnTo>
                <a:lnTo>
                  <a:pt x="415" y="147"/>
                </a:lnTo>
                <a:lnTo>
                  <a:pt x="484" y="214"/>
                </a:lnTo>
                <a:lnTo>
                  <a:pt x="517" y="217"/>
                </a:lnTo>
                <a:lnTo>
                  <a:pt x="546" y="222"/>
                </a:lnTo>
                <a:lnTo>
                  <a:pt x="520" y="660"/>
                </a:lnTo>
                <a:lnTo>
                  <a:pt x="390" y="658"/>
                </a:lnTo>
                <a:lnTo>
                  <a:pt x="388" y="717"/>
                </a:lnTo>
                <a:lnTo>
                  <a:pt x="0" y="682"/>
                </a:lnTo>
                <a:lnTo>
                  <a:pt x="19" y="450"/>
                </a:lnTo>
                <a:lnTo>
                  <a:pt x="6" y="391"/>
                </a:lnTo>
                <a:lnTo>
                  <a:pt x="30" y="379"/>
                </a:lnTo>
                <a:lnTo>
                  <a:pt x="33" y="256"/>
                </a:lnTo>
                <a:lnTo>
                  <a:pt x="22" y="237"/>
                </a:lnTo>
                <a:lnTo>
                  <a:pt x="27" y="223"/>
                </a:lnTo>
                <a:lnTo>
                  <a:pt x="46" y="226"/>
                </a:lnTo>
                <a:lnTo>
                  <a:pt x="81" y="138"/>
                </a:lnTo>
                <a:lnTo>
                  <a:pt x="60" y="117"/>
                </a:lnTo>
                <a:lnTo>
                  <a:pt x="100" y="30"/>
                </a:lnTo>
                <a:lnTo>
                  <a:pt x="120" y="28"/>
                </a:lnTo>
                <a:lnTo>
                  <a:pt x="123" y="0"/>
                </a:lnTo>
                <a:lnTo>
                  <a:pt x="181" y="22"/>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218" name="Text Box 74"/>
          <p:cNvSpPr txBox="1">
            <a:spLocks noChangeArrowheads="1"/>
          </p:cNvSpPr>
          <p:nvPr/>
        </p:nvSpPr>
        <p:spPr bwMode="auto">
          <a:xfrm>
            <a:off x="1230313" y="3767050"/>
            <a:ext cx="3016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HAYWOOD</a:t>
            </a:r>
          </a:p>
        </p:txBody>
      </p:sp>
      <p:sp>
        <p:nvSpPr>
          <p:cNvPr id="6219" name="Freeform 75"/>
          <p:cNvSpPr>
            <a:spLocks/>
          </p:cNvSpPr>
          <p:nvPr/>
        </p:nvSpPr>
        <p:spPr bwMode="auto">
          <a:xfrm>
            <a:off x="647700" y="3692438"/>
            <a:ext cx="547688" cy="346075"/>
          </a:xfrm>
          <a:custGeom>
            <a:avLst/>
            <a:gdLst>
              <a:gd name="T0" fmla="*/ 2147483647 w 758"/>
              <a:gd name="T1" fmla="*/ 2147483647 h 466"/>
              <a:gd name="T2" fmla="*/ 2147483647 w 758"/>
              <a:gd name="T3" fmla="*/ 2147483647 h 466"/>
              <a:gd name="T4" fmla="*/ 2147483647 w 758"/>
              <a:gd name="T5" fmla="*/ 2147483647 h 466"/>
              <a:gd name="T6" fmla="*/ 2147483647 w 758"/>
              <a:gd name="T7" fmla="*/ 2147483647 h 466"/>
              <a:gd name="T8" fmla="*/ 2147483647 w 758"/>
              <a:gd name="T9" fmla="*/ 2147483647 h 466"/>
              <a:gd name="T10" fmla="*/ 2147483647 w 758"/>
              <a:gd name="T11" fmla="*/ 2147483647 h 466"/>
              <a:gd name="T12" fmla="*/ 2147483647 w 758"/>
              <a:gd name="T13" fmla="*/ 2147483647 h 466"/>
              <a:gd name="T14" fmla="*/ 2147483647 w 758"/>
              <a:gd name="T15" fmla="*/ 2147483647 h 466"/>
              <a:gd name="T16" fmla="*/ 2147483647 w 758"/>
              <a:gd name="T17" fmla="*/ 2147483647 h 466"/>
              <a:gd name="T18" fmla="*/ 2147483647 w 758"/>
              <a:gd name="T19" fmla="*/ 0 h 466"/>
              <a:gd name="T20" fmla="*/ 2147483647 w 758"/>
              <a:gd name="T21" fmla="*/ 0 h 466"/>
              <a:gd name="T22" fmla="*/ 2147483647 w 758"/>
              <a:gd name="T23" fmla="*/ 2147483647 h 466"/>
              <a:gd name="T24" fmla="*/ 2147483647 w 758"/>
              <a:gd name="T25" fmla="*/ 2147483647 h 466"/>
              <a:gd name="T26" fmla="*/ 2147483647 w 758"/>
              <a:gd name="T27" fmla="*/ 2147483647 h 466"/>
              <a:gd name="T28" fmla="*/ 2147483647 w 758"/>
              <a:gd name="T29" fmla="*/ 2147483647 h 466"/>
              <a:gd name="T30" fmla="*/ 2147483647 w 758"/>
              <a:gd name="T31" fmla="*/ 2147483647 h 466"/>
              <a:gd name="T32" fmla="*/ 2147483647 w 758"/>
              <a:gd name="T33" fmla="*/ 2147483647 h 466"/>
              <a:gd name="T34" fmla="*/ 2147483647 w 758"/>
              <a:gd name="T35" fmla="*/ 2147483647 h 466"/>
              <a:gd name="T36" fmla="*/ 2147483647 w 758"/>
              <a:gd name="T37" fmla="*/ 2147483647 h 466"/>
              <a:gd name="T38" fmla="*/ 2147483647 w 758"/>
              <a:gd name="T39" fmla="*/ 2147483647 h 466"/>
              <a:gd name="T40" fmla="*/ 2147483647 w 758"/>
              <a:gd name="T41" fmla="*/ 2147483647 h 466"/>
              <a:gd name="T42" fmla="*/ 2147483647 w 758"/>
              <a:gd name="T43" fmla="*/ 2147483647 h 466"/>
              <a:gd name="T44" fmla="*/ 2147483647 w 758"/>
              <a:gd name="T45" fmla="*/ 2147483647 h 466"/>
              <a:gd name="T46" fmla="*/ 2147483647 w 758"/>
              <a:gd name="T47" fmla="*/ 2147483647 h 466"/>
              <a:gd name="T48" fmla="*/ 2147483647 w 758"/>
              <a:gd name="T49" fmla="*/ 2147483647 h 466"/>
              <a:gd name="T50" fmla="*/ 2147483647 w 758"/>
              <a:gd name="T51" fmla="*/ 2147483647 h 466"/>
              <a:gd name="T52" fmla="*/ 2147483647 w 758"/>
              <a:gd name="T53" fmla="*/ 2147483647 h 466"/>
              <a:gd name="T54" fmla="*/ 2147483647 w 758"/>
              <a:gd name="T55" fmla="*/ 2147483647 h 466"/>
              <a:gd name="T56" fmla="*/ 2147483647 w 758"/>
              <a:gd name="T57" fmla="*/ 2147483647 h 466"/>
              <a:gd name="T58" fmla="*/ 2147483647 w 758"/>
              <a:gd name="T59" fmla="*/ 2147483647 h 466"/>
              <a:gd name="T60" fmla="*/ 2147483647 w 758"/>
              <a:gd name="T61" fmla="*/ 2147483647 h 466"/>
              <a:gd name="T62" fmla="*/ 2147483647 w 758"/>
              <a:gd name="T63" fmla="*/ 2147483647 h 466"/>
              <a:gd name="T64" fmla="*/ 2147483647 w 758"/>
              <a:gd name="T65" fmla="*/ 2147483647 h 466"/>
              <a:gd name="T66" fmla="*/ 2147483647 w 758"/>
              <a:gd name="T67" fmla="*/ 2147483647 h 466"/>
              <a:gd name="T68" fmla="*/ 0 w 758"/>
              <a:gd name="T69" fmla="*/ 2147483647 h 466"/>
              <a:gd name="T70" fmla="*/ 2147483647 w 758"/>
              <a:gd name="T71" fmla="*/ 2147483647 h 466"/>
              <a:gd name="T72" fmla="*/ 2147483647 w 758"/>
              <a:gd name="T73" fmla="*/ 2147483647 h 466"/>
              <a:gd name="T74" fmla="*/ 2147483647 w 758"/>
              <a:gd name="T75" fmla="*/ 2147483647 h 466"/>
              <a:gd name="T76" fmla="*/ 2147483647 w 758"/>
              <a:gd name="T77" fmla="*/ 2147483647 h 466"/>
              <a:gd name="T78" fmla="*/ 2147483647 w 758"/>
              <a:gd name="T79" fmla="*/ 2147483647 h 466"/>
              <a:gd name="T80" fmla="*/ 2147483647 w 758"/>
              <a:gd name="T81" fmla="*/ 2147483647 h 466"/>
              <a:gd name="T82" fmla="*/ 2147483647 w 758"/>
              <a:gd name="T83" fmla="*/ 2147483647 h 466"/>
              <a:gd name="T84" fmla="*/ 2147483647 w 758"/>
              <a:gd name="T85" fmla="*/ 2147483647 h 466"/>
              <a:gd name="T86" fmla="*/ 2147483647 w 758"/>
              <a:gd name="T87" fmla="*/ 2147483647 h 466"/>
              <a:gd name="T88" fmla="*/ 2147483647 w 758"/>
              <a:gd name="T89" fmla="*/ 2147483647 h 466"/>
              <a:gd name="T90" fmla="*/ 2147483647 w 758"/>
              <a:gd name="T91" fmla="*/ 2147483647 h 466"/>
              <a:gd name="T92" fmla="*/ 2147483647 w 758"/>
              <a:gd name="T93" fmla="*/ 2147483647 h 466"/>
              <a:gd name="T94" fmla="*/ 2147483647 w 758"/>
              <a:gd name="T95" fmla="*/ 2147483647 h 466"/>
              <a:gd name="T96" fmla="*/ 2147483647 w 758"/>
              <a:gd name="T97" fmla="*/ 2147483647 h 466"/>
              <a:gd name="T98" fmla="*/ 2147483647 w 758"/>
              <a:gd name="T99" fmla="*/ 2147483647 h 466"/>
              <a:gd name="T100" fmla="*/ 2147483647 w 758"/>
              <a:gd name="T101" fmla="*/ 2147483647 h 466"/>
              <a:gd name="T102" fmla="*/ 2147483647 w 758"/>
              <a:gd name="T103" fmla="*/ 2147483647 h 466"/>
              <a:gd name="T104" fmla="*/ 2147483647 w 758"/>
              <a:gd name="T105" fmla="*/ 2147483647 h 466"/>
              <a:gd name="T106" fmla="*/ 2147483647 w 758"/>
              <a:gd name="T107" fmla="*/ 2147483647 h 466"/>
              <a:gd name="T108" fmla="*/ 2147483647 w 758"/>
              <a:gd name="T109" fmla="*/ 2147483647 h 466"/>
              <a:gd name="T110" fmla="*/ 2147483647 w 758"/>
              <a:gd name="T111" fmla="*/ 2147483647 h 466"/>
              <a:gd name="T112" fmla="*/ 2147483647 w 758"/>
              <a:gd name="T113" fmla="*/ 2147483647 h 466"/>
              <a:gd name="T114" fmla="*/ 2147483647 w 758"/>
              <a:gd name="T115" fmla="*/ 2147483647 h 466"/>
              <a:gd name="T116" fmla="*/ 2147483647 w 758"/>
              <a:gd name="T117" fmla="*/ 2147483647 h 466"/>
              <a:gd name="T118" fmla="*/ 2147483647 w 758"/>
              <a:gd name="T119" fmla="*/ 2147483647 h 466"/>
              <a:gd name="T120" fmla="*/ 2147483647 w 758"/>
              <a:gd name="T121" fmla="*/ 2147483647 h 466"/>
              <a:gd name="T122" fmla="*/ 2147483647 w 758"/>
              <a:gd name="T123" fmla="*/ 2147483647 h 46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758"/>
              <a:gd name="T187" fmla="*/ 0 h 466"/>
              <a:gd name="T188" fmla="*/ 758 w 758"/>
              <a:gd name="T189" fmla="*/ 466 h 46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758" h="466">
                <a:moveTo>
                  <a:pt x="182" y="150"/>
                </a:moveTo>
                <a:lnTo>
                  <a:pt x="191" y="133"/>
                </a:lnTo>
                <a:lnTo>
                  <a:pt x="210" y="126"/>
                </a:lnTo>
                <a:lnTo>
                  <a:pt x="239" y="115"/>
                </a:lnTo>
                <a:lnTo>
                  <a:pt x="254" y="99"/>
                </a:lnTo>
                <a:lnTo>
                  <a:pt x="261" y="73"/>
                </a:lnTo>
                <a:lnTo>
                  <a:pt x="290" y="88"/>
                </a:lnTo>
                <a:lnTo>
                  <a:pt x="335" y="18"/>
                </a:lnTo>
                <a:lnTo>
                  <a:pt x="360" y="24"/>
                </a:lnTo>
                <a:lnTo>
                  <a:pt x="384" y="0"/>
                </a:lnTo>
                <a:lnTo>
                  <a:pt x="416" y="0"/>
                </a:lnTo>
                <a:lnTo>
                  <a:pt x="434" y="30"/>
                </a:lnTo>
                <a:lnTo>
                  <a:pt x="449" y="19"/>
                </a:lnTo>
                <a:lnTo>
                  <a:pt x="475" y="27"/>
                </a:lnTo>
                <a:lnTo>
                  <a:pt x="488" y="18"/>
                </a:lnTo>
                <a:lnTo>
                  <a:pt x="518" y="30"/>
                </a:lnTo>
                <a:lnTo>
                  <a:pt x="526" y="3"/>
                </a:lnTo>
                <a:lnTo>
                  <a:pt x="566" y="4"/>
                </a:lnTo>
                <a:lnTo>
                  <a:pt x="583" y="49"/>
                </a:lnTo>
                <a:lnTo>
                  <a:pt x="613" y="40"/>
                </a:lnTo>
                <a:lnTo>
                  <a:pt x="638" y="70"/>
                </a:lnTo>
                <a:lnTo>
                  <a:pt x="640" y="85"/>
                </a:lnTo>
                <a:lnTo>
                  <a:pt x="662" y="75"/>
                </a:lnTo>
                <a:lnTo>
                  <a:pt x="701" y="85"/>
                </a:lnTo>
                <a:lnTo>
                  <a:pt x="748" y="127"/>
                </a:lnTo>
                <a:lnTo>
                  <a:pt x="758" y="183"/>
                </a:lnTo>
                <a:lnTo>
                  <a:pt x="739" y="418"/>
                </a:lnTo>
                <a:lnTo>
                  <a:pt x="653" y="408"/>
                </a:lnTo>
                <a:lnTo>
                  <a:pt x="529" y="447"/>
                </a:lnTo>
                <a:lnTo>
                  <a:pt x="446" y="441"/>
                </a:lnTo>
                <a:lnTo>
                  <a:pt x="439" y="408"/>
                </a:lnTo>
                <a:lnTo>
                  <a:pt x="348" y="403"/>
                </a:lnTo>
                <a:lnTo>
                  <a:pt x="347" y="466"/>
                </a:lnTo>
                <a:lnTo>
                  <a:pt x="63" y="442"/>
                </a:lnTo>
                <a:lnTo>
                  <a:pt x="0" y="463"/>
                </a:lnTo>
                <a:lnTo>
                  <a:pt x="27" y="424"/>
                </a:lnTo>
                <a:lnTo>
                  <a:pt x="60" y="409"/>
                </a:lnTo>
                <a:lnTo>
                  <a:pt x="65" y="370"/>
                </a:lnTo>
                <a:lnTo>
                  <a:pt x="56" y="343"/>
                </a:lnTo>
                <a:lnTo>
                  <a:pt x="39" y="322"/>
                </a:lnTo>
                <a:lnTo>
                  <a:pt x="24" y="286"/>
                </a:lnTo>
                <a:lnTo>
                  <a:pt x="24" y="261"/>
                </a:lnTo>
                <a:lnTo>
                  <a:pt x="27" y="234"/>
                </a:lnTo>
                <a:lnTo>
                  <a:pt x="35" y="219"/>
                </a:lnTo>
                <a:lnTo>
                  <a:pt x="45" y="204"/>
                </a:lnTo>
                <a:lnTo>
                  <a:pt x="71" y="199"/>
                </a:lnTo>
                <a:lnTo>
                  <a:pt x="86" y="199"/>
                </a:lnTo>
                <a:lnTo>
                  <a:pt x="110" y="205"/>
                </a:lnTo>
                <a:lnTo>
                  <a:pt x="122" y="223"/>
                </a:lnTo>
                <a:lnTo>
                  <a:pt x="134" y="238"/>
                </a:lnTo>
                <a:lnTo>
                  <a:pt x="140" y="253"/>
                </a:lnTo>
                <a:lnTo>
                  <a:pt x="150" y="268"/>
                </a:lnTo>
                <a:lnTo>
                  <a:pt x="171" y="276"/>
                </a:lnTo>
                <a:lnTo>
                  <a:pt x="197" y="273"/>
                </a:lnTo>
                <a:lnTo>
                  <a:pt x="207" y="252"/>
                </a:lnTo>
                <a:lnTo>
                  <a:pt x="209" y="229"/>
                </a:lnTo>
                <a:lnTo>
                  <a:pt x="212" y="220"/>
                </a:lnTo>
                <a:lnTo>
                  <a:pt x="207" y="204"/>
                </a:lnTo>
                <a:lnTo>
                  <a:pt x="204" y="192"/>
                </a:lnTo>
                <a:lnTo>
                  <a:pt x="194" y="180"/>
                </a:lnTo>
                <a:lnTo>
                  <a:pt x="186" y="165"/>
                </a:lnTo>
                <a:lnTo>
                  <a:pt x="182" y="15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20" name="Text Box 76"/>
          <p:cNvSpPr txBox="1">
            <a:spLocks noChangeArrowheads="1"/>
          </p:cNvSpPr>
          <p:nvPr/>
        </p:nvSpPr>
        <p:spPr bwMode="auto">
          <a:xfrm>
            <a:off x="865188" y="3855950"/>
            <a:ext cx="2444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TIPTON</a:t>
            </a:r>
          </a:p>
        </p:txBody>
      </p:sp>
      <p:sp>
        <p:nvSpPr>
          <p:cNvPr id="6221" name="Freeform 77"/>
          <p:cNvSpPr>
            <a:spLocks/>
          </p:cNvSpPr>
          <p:nvPr/>
        </p:nvSpPr>
        <p:spPr bwMode="auto">
          <a:xfrm>
            <a:off x="1006475" y="3997238"/>
            <a:ext cx="455613" cy="523875"/>
          </a:xfrm>
          <a:custGeom>
            <a:avLst/>
            <a:gdLst>
              <a:gd name="T0" fmla="*/ 2147483647 w 632"/>
              <a:gd name="T1" fmla="*/ 2147483647 h 704"/>
              <a:gd name="T2" fmla="*/ 2147483647 w 632"/>
              <a:gd name="T3" fmla="*/ 0 h 704"/>
              <a:gd name="T4" fmla="*/ 2147483647 w 632"/>
              <a:gd name="T5" fmla="*/ 2147483647 h 704"/>
              <a:gd name="T6" fmla="*/ 2147483647 w 632"/>
              <a:gd name="T7" fmla="*/ 2147483647 h 704"/>
              <a:gd name="T8" fmla="*/ 0 w 632"/>
              <a:gd name="T9" fmla="*/ 2147483647 h 704"/>
              <a:gd name="T10" fmla="*/ 2147483647 w 632"/>
              <a:gd name="T11" fmla="*/ 2147483647 h 704"/>
              <a:gd name="T12" fmla="*/ 0 60000 65536"/>
              <a:gd name="T13" fmla="*/ 0 60000 65536"/>
              <a:gd name="T14" fmla="*/ 0 60000 65536"/>
              <a:gd name="T15" fmla="*/ 0 60000 65536"/>
              <a:gd name="T16" fmla="*/ 0 60000 65536"/>
              <a:gd name="T17" fmla="*/ 0 60000 65536"/>
              <a:gd name="T18" fmla="*/ 0 w 632"/>
              <a:gd name="T19" fmla="*/ 0 h 704"/>
              <a:gd name="T20" fmla="*/ 632 w 632"/>
              <a:gd name="T21" fmla="*/ 704 h 704"/>
            </a:gdLst>
            <a:ahLst/>
            <a:cxnLst>
              <a:cxn ang="T12">
                <a:pos x="T0" y="T1"/>
              </a:cxn>
              <a:cxn ang="T13">
                <a:pos x="T2" y="T3"/>
              </a:cxn>
              <a:cxn ang="T14">
                <a:pos x="T4" y="T5"/>
              </a:cxn>
              <a:cxn ang="T15">
                <a:pos x="T6" y="T7"/>
              </a:cxn>
              <a:cxn ang="T16">
                <a:pos x="T8" y="T9"/>
              </a:cxn>
              <a:cxn ang="T17">
                <a:pos x="T10" y="T11"/>
              </a:cxn>
            </a:cxnLst>
            <a:rect l="T18" t="T19" r="T20" b="T21"/>
            <a:pathLst>
              <a:path w="632" h="704">
                <a:moveTo>
                  <a:pt x="33" y="39"/>
                </a:moveTo>
                <a:lnTo>
                  <a:pt x="156" y="0"/>
                </a:lnTo>
                <a:lnTo>
                  <a:pt x="632" y="44"/>
                </a:lnTo>
                <a:lnTo>
                  <a:pt x="620" y="704"/>
                </a:lnTo>
                <a:lnTo>
                  <a:pt x="0" y="686"/>
                </a:lnTo>
                <a:lnTo>
                  <a:pt x="33" y="39"/>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22" name="Text Box 78"/>
          <p:cNvSpPr txBox="1">
            <a:spLocks noChangeArrowheads="1"/>
          </p:cNvSpPr>
          <p:nvPr/>
        </p:nvSpPr>
        <p:spPr bwMode="auto">
          <a:xfrm>
            <a:off x="1092200" y="4240125"/>
            <a:ext cx="30956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FAYETTE</a:t>
            </a:r>
          </a:p>
        </p:txBody>
      </p:sp>
      <p:sp>
        <p:nvSpPr>
          <p:cNvPr id="6223" name="Freeform 79"/>
          <p:cNvSpPr>
            <a:spLocks/>
          </p:cNvSpPr>
          <p:nvPr/>
        </p:nvSpPr>
        <p:spPr bwMode="auto">
          <a:xfrm>
            <a:off x="420688" y="3933738"/>
            <a:ext cx="609600" cy="576262"/>
          </a:xfrm>
          <a:custGeom>
            <a:avLst/>
            <a:gdLst>
              <a:gd name="T0" fmla="*/ 2147483647 w 844"/>
              <a:gd name="T1" fmla="*/ 2147483647 h 773"/>
              <a:gd name="T2" fmla="*/ 2147483647 w 844"/>
              <a:gd name="T3" fmla="*/ 2147483647 h 773"/>
              <a:gd name="T4" fmla="*/ 2147483647 w 844"/>
              <a:gd name="T5" fmla="*/ 2147483647 h 773"/>
              <a:gd name="T6" fmla="*/ 2147483647 w 844"/>
              <a:gd name="T7" fmla="*/ 2147483647 h 773"/>
              <a:gd name="T8" fmla="*/ 2147483647 w 844"/>
              <a:gd name="T9" fmla="*/ 2147483647 h 773"/>
              <a:gd name="T10" fmla="*/ 2147483647 w 844"/>
              <a:gd name="T11" fmla="*/ 2147483647 h 773"/>
              <a:gd name="T12" fmla="*/ 2147483647 w 844"/>
              <a:gd name="T13" fmla="*/ 2147483647 h 773"/>
              <a:gd name="T14" fmla="*/ 2147483647 w 844"/>
              <a:gd name="T15" fmla="*/ 2147483647 h 773"/>
              <a:gd name="T16" fmla="*/ 2147483647 w 844"/>
              <a:gd name="T17" fmla="*/ 2147483647 h 773"/>
              <a:gd name="T18" fmla="*/ 2147483647 w 844"/>
              <a:gd name="T19" fmla="*/ 2147483647 h 773"/>
              <a:gd name="T20" fmla="*/ 2147483647 w 844"/>
              <a:gd name="T21" fmla="*/ 2147483647 h 773"/>
              <a:gd name="T22" fmla="*/ 2147483647 w 844"/>
              <a:gd name="T23" fmla="*/ 2147483647 h 773"/>
              <a:gd name="T24" fmla="*/ 2147483647 w 844"/>
              <a:gd name="T25" fmla="*/ 2147483647 h 773"/>
              <a:gd name="T26" fmla="*/ 2147483647 w 844"/>
              <a:gd name="T27" fmla="*/ 2147483647 h 773"/>
              <a:gd name="T28" fmla="*/ 2147483647 w 844"/>
              <a:gd name="T29" fmla="*/ 2147483647 h 773"/>
              <a:gd name="T30" fmla="*/ 2147483647 w 844"/>
              <a:gd name="T31" fmla="*/ 2147483647 h 773"/>
              <a:gd name="T32" fmla="*/ 2147483647 w 844"/>
              <a:gd name="T33" fmla="*/ 2147483647 h 773"/>
              <a:gd name="T34" fmla="*/ 2147483647 w 844"/>
              <a:gd name="T35" fmla="*/ 2147483647 h 773"/>
              <a:gd name="T36" fmla="*/ 2147483647 w 844"/>
              <a:gd name="T37" fmla="*/ 2147483647 h 773"/>
              <a:gd name="T38" fmla="*/ 2147483647 w 844"/>
              <a:gd name="T39" fmla="*/ 2147483647 h 773"/>
              <a:gd name="T40" fmla="*/ 2147483647 w 844"/>
              <a:gd name="T41" fmla="*/ 2147483647 h 773"/>
              <a:gd name="T42" fmla="*/ 2147483647 w 844"/>
              <a:gd name="T43" fmla="*/ 2147483647 h 773"/>
              <a:gd name="T44" fmla="*/ 2147483647 w 844"/>
              <a:gd name="T45" fmla="*/ 2147483647 h 773"/>
              <a:gd name="T46" fmla="*/ 2147483647 w 844"/>
              <a:gd name="T47" fmla="*/ 2147483647 h 773"/>
              <a:gd name="T48" fmla="*/ 2147483647 w 844"/>
              <a:gd name="T49" fmla="*/ 2147483647 h 773"/>
              <a:gd name="T50" fmla="*/ 2147483647 w 844"/>
              <a:gd name="T51" fmla="*/ 2147483647 h 773"/>
              <a:gd name="T52" fmla="*/ 2147483647 w 844"/>
              <a:gd name="T53" fmla="*/ 2147483647 h 773"/>
              <a:gd name="T54" fmla="*/ 2147483647 w 844"/>
              <a:gd name="T55" fmla="*/ 2147483647 h 773"/>
              <a:gd name="T56" fmla="*/ 2147483647 w 844"/>
              <a:gd name="T57" fmla="*/ 2147483647 h 773"/>
              <a:gd name="T58" fmla="*/ 2147483647 w 844"/>
              <a:gd name="T59" fmla="*/ 2147483647 h 773"/>
              <a:gd name="T60" fmla="*/ 2147483647 w 844"/>
              <a:gd name="T61" fmla="*/ 2147483647 h 773"/>
              <a:gd name="T62" fmla="*/ 2147483647 w 844"/>
              <a:gd name="T63" fmla="*/ 2147483647 h 773"/>
              <a:gd name="T64" fmla="*/ 2147483647 w 844"/>
              <a:gd name="T65" fmla="*/ 2147483647 h 773"/>
              <a:gd name="T66" fmla="*/ 2147483647 w 844"/>
              <a:gd name="T67" fmla="*/ 2147483647 h 773"/>
              <a:gd name="T68" fmla="*/ 2147483647 w 844"/>
              <a:gd name="T69" fmla="*/ 2147483647 h 773"/>
              <a:gd name="T70" fmla="*/ 2147483647 w 844"/>
              <a:gd name="T71" fmla="*/ 2147483647 h 77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844"/>
              <a:gd name="T109" fmla="*/ 0 h 773"/>
              <a:gd name="T110" fmla="*/ 844 w 844"/>
              <a:gd name="T111" fmla="*/ 773 h 77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844" h="773">
                <a:moveTo>
                  <a:pt x="260" y="138"/>
                </a:moveTo>
                <a:lnTo>
                  <a:pt x="246" y="123"/>
                </a:lnTo>
                <a:lnTo>
                  <a:pt x="243" y="101"/>
                </a:lnTo>
                <a:lnTo>
                  <a:pt x="236" y="93"/>
                </a:lnTo>
                <a:lnTo>
                  <a:pt x="227" y="89"/>
                </a:lnTo>
                <a:lnTo>
                  <a:pt x="215" y="96"/>
                </a:lnTo>
                <a:lnTo>
                  <a:pt x="210" y="102"/>
                </a:lnTo>
                <a:lnTo>
                  <a:pt x="206" y="117"/>
                </a:lnTo>
                <a:lnTo>
                  <a:pt x="209" y="129"/>
                </a:lnTo>
                <a:lnTo>
                  <a:pt x="206" y="140"/>
                </a:lnTo>
                <a:lnTo>
                  <a:pt x="203" y="155"/>
                </a:lnTo>
                <a:lnTo>
                  <a:pt x="192" y="162"/>
                </a:lnTo>
                <a:lnTo>
                  <a:pt x="180" y="167"/>
                </a:lnTo>
                <a:lnTo>
                  <a:pt x="167" y="165"/>
                </a:lnTo>
                <a:lnTo>
                  <a:pt x="153" y="156"/>
                </a:lnTo>
                <a:lnTo>
                  <a:pt x="150" y="129"/>
                </a:lnTo>
                <a:lnTo>
                  <a:pt x="152" y="113"/>
                </a:lnTo>
                <a:lnTo>
                  <a:pt x="158" y="98"/>
                </a:lnTo>
                <a:lnTo>
                  <a:pt x="179" y="83"/>
                </a:lnTo>
                <a:lnTo>
                  <a:pt x="200" y="72"/>
                </a:lnTo>
                <a:lnTo>
                  <a:pt x="219" y="60"/>
                </a:lnTo>
                <a:lnTo>
                  <a:pt x="233" y="41"/>
                </a:lnTo>
                <a:lnTo>
                  <a:pt x="245" y="21"/>
                </a:lnTo>
                <a:lnTo>
                  <a:pt x="255" y="6"/>
                </a:lnTo>
                <a:lnTo>
                  <a:pt x="266" y="0"/>
                </a:lnTo>
                <a:lnTo>
                  <a:pt x="281" y="2"/>
                </a:lnTo>
                <a:lnTo>
                  <a:pt x="291" y="12"/>
                </a:lnTo>
                <a:lnTo>
                  <a:pt x="300" y="41"/>
                </a:lnTo>
                <a:lnTo>
                  <a:pt x="297" y="83"/>
                </a:lnTo>
                <a:lnTo>
                  <a:pt x="297" y="111"/>
                </a:lnTo>
                <a:lnTo>
                  <a:pt x="305" y="141"/>
                </a:lnTo>
                <a:lnTo>
                  <a:pt x="377" y="117"/>
                </a:lnTo>
                <a:lnTo>
                  <a:pt x="665" y="143"/>
                </a:lnTo>
                <a:lnTo>
                  <a:pt x="663" y="78"/>
                </a:lnTo>
                <a:lnTo>
                  <a:pt x="754" y="83"/>
                </a:lnTo>
                <a:lnTo>
                  <a:pt x="761" y="116"/>
                </a:lnTo>
                <a:lnTo>
                  <a:pt x="844" y="123"/>
                </a:lnTo>
                <a:lnTo>
                  <a:pt x="811" y="773"/>
                </a:lnTo>
                <a:lnTo>
                  <a:pt x="0" y="750"/>
                </a:lnTo>
                <a:lnTo>
                  <a:pt x="11" y="735"/>
                </a:lnTo>
                <a:lnTo>
                  <a:pt x="26" y="723"/>
                </a:lnTo>
                <a:lnTo>
                  <a:pt x="68" y="723"/>
                </a:lnTo>
                <a:lnTo>
                  <a:pt x="87" y="714"/>
                </a:lnTo>
                <a:lnTo>
                  <a:pt x="102" y="696"/>
                </a:lnTo>
                <a:lnTo>
                  <a:pt x="119" y="680"/>
                </a:lnTo>
                <a:lnTo>
                  <a:pt x="131" y="657"/>
                </a:lnTo>
                <a:lnTo>
                  <a:pt x="134" y="629"/>
                </a:lnTo>
                <a:lnTo>
                  <a:pt x="143" y="599"/>
                </a:lnTo>
                <a:lnTo>
                  <a:pt x="152" y="585"/>
                </a:lnTo>
                <a:lnTo>
                  <a:pt x="170" y="579"/>
                </a:lnTo>
                <a:lnTo>
                  <a:pt x="198" y="585"/>
                </a:lnTo>
                <a:lnTo>
                  <a:pt x="237" y="594"/>
                </a:lnTo>
                <a:lnTo>
                  <a:pt x="264" y="585"/>
                </a:lnTo>
                <a:lnTo>
                  <a:pt x="281" y="563"/>
                </a:lnTo>
                <a:lnTo>
                  <a:pt x="284" y="533"/>
                </a:lnTo>
                <a:lnTo>
                  <a:pt x="281" y="506"/>
                </a:lnTo>
                <a:lnTo>
                  <a:pt x="273" y="450"/>
                </a:lnTo>
                <a:lnTo>
                  <a:pt x="263" y="398"/>
                </a:lnTo>
                <a:lnTo>
                  <a:pt x="249" y="380"/>
                </a:lnTo>
                <a:lnTo>
                  <a:pt x="228" y="371"/>
                </a:lnTo>
                <a:lnTo>
                  <a:pt x="183" y="365"/>
                </a:lnTo>
                <a:lnTo>
                  <a:pt x="171" y="351"/>
                </a:lnTo>
                <a:lnTo>
                  <a:pt x="168" y="321"/>
                </a:lnTo>
                <a:lnTo>
                  <a:pt x="179" y="302"/>
                </a:lnTo>
                <a:lnTo>
                  <a:pt x="194" y="300"/>
                </a:lnTo>
                <a:lnTo>
                  <a:pt x="206" y="281"/>
                </a:lnTo>
                <a:lnTo>
                  <a:pt x="239" y="276"/>
                </a:lnTo>
                <a:lnTo>
                  <a:pt x="248" y="255"/>
                </a:lnTo>
                <a:lnTo>
                  <a:pt x="255" y="231"/>
                </a:lnTo>
                <a:lnTo>
                  <a:pt x="267" y="206"/>
                </a:lnTo>
                <a:lnTo>
                  <a:pt x="275" y="170"/>
                </a:lnTo>
                <a:lnTo>
                  <a:pt x="276" y="155"/>
                </a:lnTo>
                <a:lnTo>
                  <a:pt x="260" y="138"/>
                </a:lnTo>
                <a:close/>
              </a:path>
            </a:pathLst>
          </a:custGeom>
          <a:solidFill>
            <a:srgbClr val="C00000"/>
          </a:solidFill>
          <a:ln w="9525">
            <a:solidFill>
              <a:schemeClr val="tx1"/>
            </a:solidFill>
            <a:round/>
            <a:headEnd type="none" w="med" len="med"/>
            <a:tailEnd type="none" w="med" len="med"/>
          </a:ln>
        </p:spPr>
        <p:txBody>
          <a:bodyPr lIns="0" tIns="0" rIns="0" bIns="0" anchor="ctr" anchorCtr="1"/>
          <a:lstStyle/>
          <a:p>
            <a:endParaRPr lang="en-US" dirty="0"/>
          </a:p>
        </p:txBody>
      </p:sp>
      <p:sp>
        <p:nvSpPr>
          <p:cNvPr id="6224" name="Text Box 80"/>
          <p:cNvSpPr txBox="1">
            <a:spLocks noChangeArrowheads="1"/>
          </p:cNvSpPr>
          <p:nvPr/>
        </p:nvSpPr>
        <p:spPr bwMode="auto">
          <a:xfrm>
            <a:off x="692150" y="4254413"/>
            <a:ext cx="2381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SHELBY     </a:t>
            </a:r>
          </a:p>
        </p:txBody>
      </p:sp>
      <p:sp>
        <p:nvSpPr>
          <p:cNvPr id="6225" name="Freeform 81"/>
          <p:cNvSpPr>
            <a:spLocks/>
          </p:cNvSpPr>
          <p:nvPr/>
        </p:nvSpPr>
        <p:spPr bwMode="auto">
          <a:xfrm>
            <a:off x="1454150" y="3984538"/>
            <a:ext cx="387350" cy="546100"/>
          </a:xfrm>
          <a:custGeom>
            <a:avLst/>
            <a:gdLst>
              <a:gd name="T0" fmla="*/ 2147483647 w 538"/>
              <a:gd name="T1" fmla="*/ 0 h 733"/>
              <a:gd name="T2" fmla="*/ 2147483647 w 538"/>
              <a:gd name="T3" fmla="*/ 2147483647 h 733"/>
              <a:gd name="T4" fmla="*/ 2147483647 w 538"/>
              <a:gd name="T5" fmla="*/ 2147483647 h 733"/>
              <a:gd name="T6" fmla="*/ 2147483647 w 538"/>
              <a:gd name="T7" fmla="*/ 2147483647 h 733"/>
              <a:gd name="T8" fmla="*/ 2147483647 w 538"/>
              <a:gd name="T9" fmla="*/ 2147483647 h 733"/>
              <a:gd name="T10" fmla="*/ 2147483647 w 538"/>
              <a:gd name="T11" fmla="*/ 2147483647 h 733"/>
              <a:gd name="T12" fmla="*/ 0 w 538"/>
              <a:gd name="T13" fmla="*/ 2147483647 h 733"/>
              <a:gd name="T14" fmla="*/ 2147483647 w 538"/>
              <a:gd name="T15" fmla="*/ 0 h 733"/>
              <a:gd name="T16" fmla="*/ 0 60000 65536"/>
              <a:gd name="T17" fmla="*/ 0 60000 65536"/>
              <a:gd name="T18" fmla="*/ 0 60000 65536"/>
              <a:gd name="T19" fmla="*/ 0 60000 65536"/>
              <a:gd name="T20" fmla="*/ 0 60000 65536"/>
              <a:gd name="T21" fmla="*/ 0 60000 65536"/>
              <a:gd name="T22" fmla="*/ 0 60000 65536"/>
              <a:gd name="T23" fmla="*/ 0 60000 65536"/>
              <a:gd name="T24" fmla="*/ 0 w 538"/>
              <a:gd name="T25" fmla="*/ 0 h 733"/>
              <a:gd name="T26" fmla="*/ 538 w 538"/>
              <a:gd name="T27" fmla="*/ 733 h 73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38" h="733">
                <a:moveTo>
                  <a:pt x="15" y="0"/>
                </a:moveTo>
                <a:lnTo>
                  <a:pt x="147" y="6"/>
                </a:lnTo>
                <a:lnTo>
                  <a:pt x="457" y="21"/>
                </a:lnTo>
                <a:lnTo>
                  <a:pt x="456" y="85"/>
                </a:lnTo>
                <a:lnTo>
                  <a:pt x="522" y="163"/>
                </a:lnTo>
                <a:lnTo>
                  <a:pt x="538" y="733"/>
                </a:lnTo>
                <a:lnTo>
                  <a:pt x="0" y="720"/>
                </a:lnTo>
                <a:lnTo>
                  <a:pt x="15" y="0"/>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26" name="Text Box 82"/>
          <p:cNvSpPr txBox="1">
            <a:spLocks noChangeArrowheads="1"/>
          </p:cNvSpPr>
          <p:nvPr/>
        </p:nvSpPr>
        <p:spPr bwMode="auto">
          <a:xfrm>
            <a:off x="1482725" y="4275050"/>
            <a:ext cx="3206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HARDEMAN</a:t>
            </a:r>
          </a:p>
        </p:txBody>
      </p:sp>
      <p:sp>
        <p:nvSpPr>
          <p:cNvPr id="6227" name="Freeform 83"/>
          <p:cNvSpPr>
            <a:spLocks/>
          </p:cNvSpPr>
          <p:nvPr/>
        </p:nvSpPr>
        <p:spPr bwMode="auto">
          <a:xfrm>
            <a:off x="1782763" y="3811500"/>
            <a:ext cx="481012" cy="417513"/>
          </a:xfrm>
          <a:custGeom>
            <a:avLst/>
            <a:gdLst>
              <a:gd name="T0" fmla="*/ 2147483647 w 666"/>
              <a:gd name="T1" fmla="*/ 2147483647 h 562"/>
              <a:gd name="T2" fmla="*/ 2147483647 w 666"/>
              <a:gd name="T3" fmla="*/ 2147483647 h 562"/>
              <a:gd name="T4" fmla="*/ 2147483647 w 666"/>
              <a:gd name="T5" fmla="*/ 2147483647 h 562"/>
              <a:gd name="T6" fmla="*/ 2147483647 w 666"/>
              <a:gd name="T7" fmla="*/ 0 h 562"/>
              <a:gd name="T8" fmla="*/ 2147483647 w 666"/>
              <a:gd name="T9" fmla="*/ 2147483647 h 562"/>
              <a:gd name="T10" fmla="*/ 2147483647 w 666"/>
              <a:gd name="T11" fmla="*/ 2147483647 h 562"/>
              <a:gd name="T12" fmla="*/ 2147483647 w 666"/>
              <a:gd name="T13" fmla="*/ 2147483647 h 562"/>
              <a:gd name="T14" fmla="*/ 2147483647 w 666"/>
              <a:gd name="T15" fmla="*/ 2147483647 h 562"/>
              <a:gd name="T16" fmla="*/ 2147483647 w 666"/>
              <a:gd name="T17" fmla="*/ 2147483647 h 562"/>
              <a:gd name="T18" fmla="*/ 2147483647 w 666"/>
              <a:gd name="T19" fmla="*/ 2147483647 h 562"/>
              <a:gd name="T20" fmla="*/ 2147483647 w 666"/>
              <a:gd name="T21" fmla="*/ 2147483647 h 562"/>
              <a:gd name="T22" fmla="*/ 2147483647 w 666"/>
              <a:gd name="T23" fmla="*/ 2147483647 h 562"/>
              <a:gd name="T24" fmla="*/ 2147483647 w 666"/>
              <a:gd name="T25" fmla="*/ 2147483647 h 562"/>
              <a:gd name="T26" fmla="*/ 2147483647 w 666"/>
              <a:gd name="T27" fmla="*/ 2147483647 h 562"/>
              <a:gd name="T28" fmla="*/ 2147483647 w 666"/>
              <a:gd name="T29" fmla="*/ 2147483647 h 562"/>
              <a:gd name="T30" fmla="*/ 2147483647 w 666"/>
              <a:gd name="T31" fmla="*/ 2147483647 h 562"/>
              <a:gd name="T32" fmla="*/ 2147483647 w 666"/>
              <a:gd name="T33" fmla="*/ 2147483647 h 562"/>
              <a:gd name="T34" fmla="*/ 2147483647 w 666"/>
              <a:gd name="T35" fmla="*/ 2147483647 h 562"/>
              <a:gd name="T36" fmla="*/ 2147483647 w 666"/>
              <a:gd name="T37" fmla="*/ 2147483647 h 562"/>
              <a:gd name="T38" fmla="*/ 2147483647 w 666"/>
              <a:gd name="T39" fmla="*/ 2147483647 h 562"/>
              <a:gd name="T40" fmla="*/ 2147483647 w 666"/>
              <a:gd name="T41" fmla="*/ 2147483647 h 562"/>
              <a:gd name="T42" fmla="*/ 2147483647 w 666"/>
              <a:gd name="T43" fmla="*/ 2147483647 h 562"/>
              <a:gd name="T44" fmla="*/ 2147483647 w 666"/>
              <a:gd name="T45" fmla="*/ 2147483647 h 562"/>
              <a:gd name="T46" fmla="*/ 2147483647 w 666"/>
              <a:gd name="T47" fmla="*/ 2147483647 h 562"/>
              <a:gd name="T48" fmla="*/ 2147483647 w 666"/>
              <a:gd name="T49" fmla="*/ 2147483647 h 562"/>
              <a:gd name="T50" fmla="*/ 2147483647 w 666"/>
              <a:gd name="T51" fmla="*/ 2147483647 h 562"/>
              <a:gd name="T52" fmla="*/ 0 w 666"/>
              <a:gd name="T53" fmla="*/ 2147483647 h 562"/>
              <a:gd name="T54" fmla="*/ 2147483647 w 666"/>
              <a:gd name="T55" fmla="*/ 2147483647 h 56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66"/>
              <a:gd name="T85" fmla="*/ 0 h 562"/>
              <a:gd name="T86" fmla="*/ 666 w 666"/>
              <a:gd name="T87" fmla="*/ 562 h 562"/>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66" h="562">
                <a:moveTo>
                  <a:pt x="1" y="256"/>
                </a:moveTo>
                <a:lnTo>
                  <a:pt x="67" y="262"/>
                </a:lnTo>
                <a:lnTo>
                  <a:pt x="249" y="165"/>
                </a:lnTo>
                <a:lnTo>
                  <a:pt x="352" y="0"/>
                </a:lnTo>
                <a:lnTo>
                  <a:pt x="414" y="6"/>
                </a:lnTo>
                <a:lnTo>
                  <a:pt x="414" y="48"/>
                </a:lnTo>
                <a:lnTo>
                  <a:pt x="420" y="73"/>
                </a:lnTo>
                <a:lnTo>
                  <a:pt x="451" y="120"/>
                </a:lnTo>
                <a:lnTo>
                  <a:pt x="493" y="144"/>
                </a:lnTo>
                <a:lnTo>
                  <a:pt x="534" y="163"/>
                </a:lnTo>
                <a:lnTo>
                  <a:pt x="598" y="177"/>
                </a:lnTo>
                <a:lnTo>
                  <a:pt x="639" y="175"/>
                </a:lnTo>
                <a:lnTo>
                  <a:pt x="666" y="169"/>
                </a:lnTo>
                <a:lnTo>
                  <a:pt x="652" y="349"/>
                </a:lnTo>
                <a:lnTo>
                  <a:pt x="367" y="331"/>
                </a:lnTo>
                <a:lnTo>
                  <a:pt x="331" y="339"/>
                </a:lnTo>
                <a:lnTo>
                  <a:pt x="304" y="349"/>
                </a:lnTo>
                <a:lnTo>
                  <a:pt x="271" y="367"/>
                </a:lnTo>
                <a:lnTo>
                  <a:pt x="247" y="393"/>
                </a:lnTo>
                <a:lnTo>
                  <a:pt x="219" y="423"/>
                </a:lnTo>
                <a:lnTo>
                  <a:pt x="193" y="459"/>
                </a:lnTo>
                <a:lnTo>
                  <a:pt x="171" y="510"/>
                </a:lnTo>
                <a:lnTo>
                  <a:pt x="166" y="540"/>
                </a:lnTo>
                <a:lnTo>
                  <a:pt x="166" y="562"/>
                </a:lnTo>
                <a:lnTo>
                  <a:pt x="70" y="561"/>
                </a:lnTo>
                <a:lnTo>
                  <a:pt x="69" y="397"/>
                </a:lnTo>
                <a:lnTo>
                  <a:pt x="0" y="319"/>
                </a:lnTo>
                <a:lnTo>
                  <a:pt x="1" y="256"/>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28" name="Text Box 84"/>
          <p:cNvSpPr txBox="1">
            <a:spLocks noChangeArrowheads="1"/>
          </p:cNvSpPr>
          <p:nvPr/>
        </p:nvSpPr>
        <p:spPr bwMode="auto">
          <a:xfrm>
            <a:off x="1946275" y="3967075"/>
            <a:ext cx="249238"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CHESTER</a:t>
            </a:r>
          </a:p>
        </p:txBody>
      </p:sp>
      <p:sp>
        <p:nvSpPr>
          <p:cNvPr id="6229" name="Freeform 85"/>
          <p:cNvSpPr>
            <a:spLocks/>
          </p:cNvSpPr>
          <p:nvPr/>
        </p:nvSpPr>
        <p:spPr bwMode="auto">
          <a:xfrm>
            <a:off x="1835150" y="4059150"/>
            <a:ext cx="417513" cy="482600"/>
          </a:xfrm>
          <a:custGeom>
            <a:avLst/>
            <a:gdLst>
              <a:gd name="T0" fmla="*/ 0 w 579"/>
              <a:gd name="T1" fmla="*/ 2147483647 h 649"/>
              <a:gd name="T2" fmla="*/ 2147483647 w 579"/>
              <a:gd name="T3" fmla="*/ 2147483647 h 649"/>
              <a:gd name="T4" fmla="*/ 2147483647 w 579"/>
              <a:gd name="T5" fmla="*/ 2147483647 h 649"/>
              <a:gd name="T6" fmla="*/ 2147483647 w 579"/>
              <a:gd name="T7" fmla="*/ 2147483647 h 649"/>
              <a:gd name="T8" fmla="*/ 2147483647 w 579"/>
              <a:gd name="T9" fmla="*/ 2147483647 h 649"/>
              <a:gd name="T10" fmla="*/ 2147483647 w 579"/>
              <a:gd name="T11" fmla="*/ 0 h 649"/>
              <a:gd name="T12" fmla="*/ 2147483647 w 579"/>
              <a:gd name="T13" fmla="*/ 2147483647 h 649"/>
              <a:gd name="T14" fmla="*/ 2147483647 w 579"/>
              <a:gd name="T15" fmla="*/ 2147483647 h 649"/>
              <a:gd name="T16" fmla="*/ 2147483647 w 579"/>
              <a:gd name="T17" fmla="*/ 2147483647 h 649"/>
              <a:gd name="T18" fmla="*/ 2147483647 w 579"/>
              <a:gd name="T19" fmla="*/ 2147483647 h 649"/>
              <a:gd name="T20" fmla="*/ 2147483647 w 579"/>
              <a:gd name="T21" fmla="*/ 2147483647 h 649"/>
              <a:gd name="T22" fmla="*/ 2147483647 w 579"/>
              <a:gd name="T23" fmla="*/ 2147483647 h 649"/>
              <a:gd name="T24" fmla="*/ 2147483647 w 579"/>
              <a:gd name="T25" fmla="*/ 2147483647 h 649"/>
              <a:gd name="T26" fmla="*/ 2147483647 w 579"/>
              <a:gd name="T27" fmla="*/ 2147483647 h 649"/>
              <a:gd name="T28" fmla="*/ 2147483647 w 579"/>
              <a:gd name="T29" fmla="*/ 2147483647 h 649"/>
              <a:gd name="T30" fmla="*/ 2147483647 w 579"/>
              <a:gd name="T31" fmla="*/ 2147483647 h 649"/>
              <a:gd name="T32" fmla="*/ 2147483647 w 579"/>
              <a:gd name="T33" fmla="*/ 2147483647 h 649"/>
              <a:gd name="T34" fmla="*/ 2147483647 w 579"/>
              <a:gd name="T35" fmla="*/ 2147483647 h 649"/>
              <a:gd name="T36" fmla="*/ 2147483647 w 579"/>
              <a:gd name="T37" fmla="*/ 2147483647 h 649"/>
              <a:gd name="T38" fmla="*/ 0 w 579"/>
              <a:gd name="T39" fmla="*/ 2147483647 h 64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579"/>
              <a:gd name="T61" fmla="*/ 0 h 649"/>
              <a:gd name="T62" fmla="*/ 579 w 579"/>
              <a:gd name="T63" fmla="*/ 649 h 64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579" h="649">
                <a:moveTo>
                  <a:pt x="0" y="228"/>
                </a:moveTo>
                <a:lnTo>
                  <a:pt x="9" y="633"/>
                </a:lnTo>
                <a:lnTo>
                  <a:pt x="546" y="649"/>
                </a:lnTo>
                <a:lnTo>
                  <a:pt x="579" y="18"/>
                </a:lnTo>
                <a:lnTo>
                  <a:pt x="333" y="1"/>
                </a:lnTo>
                <a:lnTo>
                  <a:pt x="312" y="0"/>
                </a:lnTo>
                <a:lnTo>
                  <a:pt x="286" y="1"/>
                </a:lnTo>
                <a:lnTo>
                  <a:pt x="261" y="4"/>
                </a:lnTo>
                <a:lnTo>
                  <a:pt x="237" y="15"/>
                </a:lnTo>
                <a:lnTo>
                  <a:pt x="207" y="30"/>
                </a:lnTo>
                <a:lnTo>
                  <a:pt x="178" y="52"/>
                </a:lnTo>
                <a:lnTo>
                  <a:pt x="162" y="69"/>
                </a:lnTo>
                <a:lnTo>
                  <a:pt x="147" y="91"/>
                </a:lnTo>
                <a:lnTo>
                  <a:pt x="132" y="112"/>
                </a:lnTo>
                <a:lnTo>
                  <a:pt x="118" y="135"/>
                </a:lnTo>
                <a:lnTo>
                  <a:pt x="108" y="157"/>
                </a:lnTo>
                <a:lnTo>
                  <a:pt x="100" y="180"/>
                </a:lnTo>
                <a:lnTo>
                  <a:pt x="96" y="204"/>
                </a:lnTo>
                <a:lnTo>
                  <a:pt x="94" y="226"/>
                </a:lnTo>
                <a:lnTo>
                  <a:pt x="0" y="228"/>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30" name="Text Box 86"/>
          <p:cNvSpPr txBox="1">
            <a:spLocks noChangeArrowheads="1"/>
          </p:cNvSpPr>
          <p:nvPr/>
        </p:nvSpPr>
        <p:spPr bwMode="auto">
          <a:xfrm>
            <a:off x="1889125" y="4303625"/>
            <a:ext cx="29051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MCNAIRY</a:t>
            </a:r>
          </a:p>
        </p:txBody>
      </p:sp>
      <p:sp>
        <p:nvSpPr>
          <p:cNvPr id="6231" name="Freeform 87"/>
          <p:cNvSpPr>
            <a:spLocks/>
          </p:cNvSpPr>
          <p:nvPr/>
        </p:nvSpPr>
        <p:spPr bwMode="auto">
          <a:xfrm>
            <a:off x="1935163" y="3119350"/>
            <a:ext cx="509587" cy="444500"/>
          </a:xfrm>
          <a:custGeom>
            <a:avLst/>
            <a:gdLst>
              <a:gd name="T0" fmla="*/ 2147483647 w 706"/>
              <a:gd name="T1" fmla="*/ 2147483647 h 597"/>
              <a:gd name="T2" fmla="*/ 2147483647 w 706"/>
              <a:gd name="T3" fmla="*/ 2147483647 h 597"/>
              <a:gd name="T4" fmla="*/ 2147483647 w 706"/>
              <a:gd name="T5" fmla="*/ 2147483647 h 597"/>
              <a:gd name="T6" fmla="*/ 2147483647 w 706"/>
              <a:gd name="T7" fmla="*/ 0 h 597"/>
              <a:gd name="T8" fmla="*/ 2147483647 w 706"/>
              <a:gd name="T9" fmla="*/ 2147483647 h 597"/>
              <a:gd name="T10" fmla="*/ 2147483647 w 706"/>
              <a:gd name="T11" fmla="*/ 2147483647 h 597"/>
              <a:gd name="T12" fmla="*/ 2147483647 w 706"/>
              <a:gd name="T13" fmla="*/ 2147483647 h 597"/>
              <a:gd name="T14" fmla="*/ 2147483647 w 706"/>
              <a:gd name="T15" fmla="*/ 2147483647 h 597"/>
              <a:gd name="T16" fmla="*/ 2147483647 w 706"/>
              <a:gd name="T17" fmla="*/ 2147483647 h 597"/>
              <a:gd name="T18" fmla="*/ 2147483647 w 706"/>
              <a:gd name="T19" fmla="*/ 2147483647 h 597"/>
              <a:gd name="T20" fmla="*/ 2147483647 w 706"/>
              <a:gd name="T21" fmla="*/ 2147483647 h 597"/>
              <a:gd name="T22" fmla="*/ 2147483647 w 706"/>
              <a:gd name="T23" fmla="*/ 2147483647 h 597"/>
              <a:gd name="T24" fmla="*/ 2147483647 w 706"/>
              <a:gd name="T25" fmla="*/ 2147483647 h 597"/>
              <a:gd name="T26" fmla="*/ 0 w 706"/>
              <a:gd name="T27" fmla="*/ 2147483647 h 597"/>
              <a:gd name="T28" fmla="*/ 2147483647 w 706"/>
              <a:gd name="T29" fmla="*/ 2147483647 h 597"/>
              <a:gd name="T30" fmla="*/ 2147483647 w 706"/>
              <a:gd name="T31" fmla="*/ 2147483647 h 59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06"/>
              <a:gd name="T49" fmla="*/ 0 h 597"/>
              <a:gd name="T50" fmla="*/ 706 w 706"/>
              <a:gd name="T51" fmla="*/ 597 h 59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06" h="597">
                <a:moveTo>
                  <a:pt x="87" y="140"/>
                </a:moveTo>
                <a:lnTo>
                  <a:pt x="93" y="62"/>
                </a:lnTo>
                <a:lnTo>
                  <a:pt x="256" y="68"/>
                </a:lnTo>
                <a:lnTo>
                  <a:pt x="258" y="0"/>
                </a:lnTo>
                <a:lnTo>
                  <a:pt x="672" y="30"/>
                </a:lnTo>
                <a:lnTo>
                  <a:pt x="673" y="75"/>
                </a:lnTo>
                <a:lnTo>
                  <a:pt x="663" y="90"/>
                </a:lnTo>
                <a:lnTo>
                  <a:pt x="648" y="510"/>
                </a:lnTo>
                <a:lnTo>
                  <a:pt x="706" y="516"/>
                </a:lnTo>
                <a:lnTo>
                  <a:pt x="702" y="575"/>
                </a:lnTo>
                <a:lnTo>
                  <a:pt x="199" y="539"/>
                </a:lnTo>
                <a:lnTo>
                  <a:pt x="150" y="570"/>
                </a:lnTo>
                <a:lnTo>
                  <a:pt x="156" y="597"/>
                </a:lnTo>
                <a:lnTo>
                  <a:pt x="0" y="584"/>
                </a:lnTo>
                <a:lnTo>
                  <a:pt x="46" y="155"/>
                </a:lnTo>
                <a:lnTo>
                  <a:pt x="87" y="140"/>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32" name="Text Box 88"/>
          <p:cNvSpPr txBox="1">
            <a:spLocks noChangeArrowheads="1"/>
          </p:cNvSpPr>
          <p:nvPr/>
        </p:nvSpPr>
        <p:spPr bwMode="auto">
          <a:xfrm>
            <a:off x="2036763" y="3325725"/>
            <a:ext cx="2952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CARROLL</a:t>
            </a:r>
          </a:p>
        </p:txBody>
      </p:sp>
      <p:sp>
        <p:nvSpPr>
          <p:cNvPr id="6233" name="Freeform 89"/>
          <p:cNvSpPr>
            <a:spLocks/>
          </p:cNvSpPr>
          <p:nvPr/>
        </p:nvSpPr>
        <p:spPr bwMode="auto">
          <a:xfrm>
            <a:off x="3817938" y="2514513"/>
            <a:ext cx="528637" cy="506412"/>
          </a:xfrm>
          <a:custGeom>
            <a:avLst/>
            <a:gdLst>
              <a:gd name="T0" fmla="*/ 2147483647 w 731"/>
              <a:gd name="T1" fmla="*/ 2147483647 h 681"/>
              <a:gd name="T2" fmla="*/ 2147483647 w 731"/>
              <a:gd name="T3" fmla="*/ 2147483647 h 681"/>
              <a:gd name="T4" fmla="*/ 2147483647 w 731"/>
              <a:gd name="T5" fmla="*/ 2147483647 h 681"/>
              <a:gd name="T6" fmla="*/ 2147483647 w 731"/>
              <a:gd name="T7" fmla="*/ 2147483647 h 681"/>
              <a:gd name="T8" fmla="*/ 2147483647 w 731"/>
              <a:gd name="T9" fmla="*/ 2147483647 h 681"/>
              <a:gd name="T10" fmla="*/ 2147483647 w 731"/>
              <a:gd name="T11" fmla="*/ 2147483647 h 681"/>
              <a:gd name="T12" fmla="*/ 2147483647 w 731"/>
              <a:gd name="T13" fmla="*/ 2147483647 h 681"/>
              <a:gd name="T14" fmla="*/ 2147483647 w 731"/>
              <a:gd name="T15" fmla="*/ 2147483647 h 681"/>
              <a:gd name="T16" fmla="*/ 2147483647 w 731"/>
              <a:gd name="T17" fmla="*/ 2147483647 h 681"/>
              <a:gd name="T18" fmla="*/ 2147483647 w 731"/>
              <a:gd name="T19" fmla="*/ 2147483647 h 681"/>
              <a:gd name="T20" fmla="*/ 2147483647 w 731"/>
              <a:gd name="T21" fmla="*/ 2147483647 h 681"/>
              <a:gd name="T22" fmla="*/ 2147483647 w 731"/>
              <a:gd name="T23" fmla="*/ 2147483647 h 681"/>
              <a:gd name="T24" fmla="*/ 2147483647 w 731"/>
              <a:gd name="T25" fmla="*/ 2147483647 h 681"/>
              <a:gd name="T26" fmla="*/ 2147483647 w 731"/>
              <a:gd name="T27" fmla="*/ 2147483647 h 681"/>
              <a:gd name="T28" fmla="*/ 2147483647 w 731"/>
              <a:gd name="T29" fmla="*/ 2147483647 h 681"/>
              <a:gd name="T30" fmla="*/ 2147483647 w 731"/>
              <a:gd name="T31" fmla="*/ 2147483647 h 681"/>
              <a:gd name="T32" fmla="*/ 2147483647 w 731"/>
              <a:gd name="T33" fmla="*/ 2147483647 h 681"/>
              <a:gd name="T34" fmla="*/ 2147483647 w 731"/>
              <a:gd name="T35" fmla="*/ 2147483647 h 681"/>
              <a:gd name="T36" fmla="*/ 2147483647 w 731"/>
              <a:gd name="T37" fmla="*/ 2147483647 h 681"/>
              <a:gd name="T38" fmla="*/ 2147483647 w 731"/>
              <a:gd name="T39" fmla="*/ 2147483647 h 681"/>
              <a:gd name="T40" fmla="*/ 0 w 731"/>
              <a:gd name="T41" fmla="*/ 2147483647 h 681"/>
              <a:gd name="T42" fmla="*/ 2147483647 w 731"/>
              <a:gd name="T43" fmla="*/ 2147483647 h 681"/>
              <a:gd name="T44" fmla="*/ 2147483647 w 731"/>
              <a:gd name="T45" fmla="*/ 2147483647 h 681"/>
              <a:gd name="T46" fmla="*/ 2147483647 w 731"/>
              <a:gd name="T47" fmla="*/ 2147483647 h 681"/>
              <a:gd name="T48" fmla="*/ 2147483647 w 731"/>
              <a:gd name="T49" fmla="*/ 2147483647 h 681"/>
              <a:gd name="T50" fmla="*/ 2147483647 w 731"/>
              <a:gd name="T51" fmla="*/ 2147483647 h 681"/>
              <a:gd name="T52" fmla="*/ 2147483647 w 731"/>
              <a:gd name="T53" fmla="*/ 2147483647 h 681"/>
              <a:gd name="T54" fmla="*/ 2147483647 w 731"/>
              <a:gd name="T55" fmla="*/ 2147483647 h 681"/>
              <a:gd name="T56" fmla="*/ 2147483647 w 731"/>
              <a:gd name="T57" fmla="*/ 2147483647 h 681"/>
              <a:gd name="T58" fmla="*/ 2147483647 w 731"/>
              <a:gd name="T59" fmla="*/ 2147483647 h 681"/>
              <a:gd name="T60" fmla="*/ 2147483647 w 731"/>
              <a:gd name="T61" fmla="*/ 2147483647 h 681"/>
              <a:gd name="T62" fmla="*/ 2147483647 w 731"/>
              <a:gd name="T63" fmla="*/ 2147483647 h 681"/>
              <a:gd name="T64" fmla="*/ 2147483647 w 731"/>
              <a:gd name="T65" fmla="*/ 2147483647 h 681"/>
              <a:gd name="T66" fmla="*/ 2147483647 w 731"/>
              <a:gd name="T67" fmla="*/ 0 h 681"/>
              <a:gd name="T68" fmla="*/ 2147483647 w 731"/>
              <a:gd name="T69" fmla="*/ 2147483647 h 681"/>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731"/>
              <a:gd name="T106" fmla="*/ 0 h 681"/>
              <a:gd name="T107" fmla="*/ 731 w 731"/>
              <a:gd name="T108" fmla="*/ 681 h 681"/>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731" h="681">
                <a:moveTo>
                  <a:pt x="414" y="3"/>
                </a:moveTo>
                <a:lnTo>
                  <a:pt x="731" y="28"/>
                </a:lnTo>
                <a:lnTo>
                  <a:pt x="677" y="361"/>
                </a:lnTo>
                <a:lnTo>
                  <a:pt x="639" y="366"/>
                </a:lnTo>
                <a:lnTo>
                  <a:pt x="620" y="540"/>
                </a:lnTo>
                <a:lnTo>
                  <a:pt x="597" y="591"/>
                </a:lnTo>
                <a:lnTo>
                  <a:pt x="572" y="576"/>
                </a:lnTo>
                <a:lnTo>
                  <a:pt x="530" y="604"/>
                </a:lnTo>
                <a:lnTo>
                  <a:pt x="545" y="559"/>
                </a:lnTo>
                <a:lnTo>
                  <a:pt x="521" y="523"/>
                </a:lnTo>
                <a:lnTo>
                  <a:pt x="486" y="534"/>
                </a:lnTo>
                <a:lnTo>
                  <a:pt x="479" y="612"/>
                </a:lnTo>
                <a:lnTo>
                  <a:pt x="447" y="619"/>
                </a:lnTo>
                <a:lnTo>
                  <a:pt x="438" y="567"/>
                </a:lnTo>
                <a:lnTo>
                  <a:pt x="365" y="570"/>
                </a:lnTo>
                <a:lnTo>
                  <a:pt x="272" y="633"/>
                </a:lnTo>
                <a:lnTo>
                  <a:pt x="156" y="681"/>
                </a:lnTo>
                <a:lnTo>
                  <a:pt x="125" y="616"/>
                </a:lnTo>
                <a:lnTo>
                  <a:pt x="41" y="541"/>
                </a:lnTo>
                <a:lnTo>
                  <a:pt x="36" y="495"/>
                </a:lnTo>
                <a:lnTo>
                  <a:pt x="0" y="444"/>
                </a:lnTo>
                <a:lnTo>
                  <a:pt x="17" y="411"/>
                </a:lnTo>
                <a:lnTo>
                  <a:pt x="42" y="403"/>
                </a:lnTo>
                <a:lnTo>
                  <a:pt x="81" y="421"/>
                </a:lnTo>
                <a:lnTo>
                  <a:pt x="104" y="363"/>
                </a:lnTo>
                <a:lnTo>
                  <a:pt x="149" y="318"/>
                </a:lnTo>
                <a:lnTo>
                  <a:pt x="138" y="291"/>
                </a:lnTo>
                <a:lnTo>
                  <a:pt x="147" y="238"/>
                </a:lnTo>
                <a:lnTo>
                  <a:pt x="204" y="159"/>
                </a:lnTo>
                <a:lnTo>
                  <a:pt x="245" y="40"/>
                </a:lnTo>
                <a:lnTo>
                  <a:pt x="278" y="33"/>
                </a:lnTo>
                <a:lnTo>
                  <a:pt x="320" y="9"/>
                </a:lnTo>
                <a:lnTo>
                  <a:pt x="353" y="1"/>
                </a:lnTo>
                <a:lnTo>
                  <a:pt x="381" y="0"/>
                </a:lnTo>
                <a:lnTo>
                  <a:pt x="414" y="3"/>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34" name="Text Box 90"/>
          <p:cNvSpPr txBox="1">
            <a:spLocks noChangeArrowheads="1"/>
          </p:cNvSpPr>
          <p:nvPr/>
        </p:nvSpPr>
        <p:spPr bwMode="auto">
          <a:xfrm>
            <a:off x="3971925" y="2741525"/>
            <a:ext cx="2603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SUMNER</a:t>
            </a:r>
          </a:p>
        </p:txBody>
      </p:sp>
      <p:sp>
        <p:nvSpPr>
          <p:cNvPr id="6235" name="Freeform 91"/>
          <p:cNvSpPr>
            <a:spLocks/>
          </p:cNvSpPr>
          <p:nvPr/>
        </p:nvSpPr>
        <p:spPr bwMode="auto">
          <a:xfrm>
            <a:off x="4313238" y="2536738"/>
            <a:ext cx="444500" cy="296862"/>
          </a:xfrm>
          <a:custGeom>
            <a:avLst/>
            <a:gdLst>
              <a:gd name="T0" fmla="*/ 2147483647 w 616"/>
              <a:gd name="T1" fmla="*/ 0 h 398"/>
              <a:gd name="T2" fmla="*/ 0 w 616"/>
              <a:gd name="T3" fmla="*/ 2147483647 h 398"/>
              <a:gd name="T4" fmla="*/ 2147483647 w 616"/>
              <a:gd name="T5" fmla="*/ 2147483647 h 398"/>
              <a:gd name="T6" fmla="*/ 2147483647 w 616"/>
              <a:gd name="T7" fmla="*/ 2147483647 h 398"/>
              <a:gd name="T8" fmla="*/ 2147483647 w 616"/>
              <a:gd name="T9" fmla="*/ 2147483647 h 398"/>
              <a:gd name="T10" fmla="*/ 2147483647 w 616"/>
              <a:gd name="T11" fmla="*/ 2147483647 h 398"/>
              <a:gd name="T12" fmla="*/ 2147483647 w 616"/>
              <a:gd name="T13" fmla="*/ 2147483647 h 398"/>
              <a:gd name="T14" fmla="*/ 2147483647 w 616"/>
              <a:gd name="T15" fmla="*/ 2147483647 h 398"/>
              <a:gd name="T16" fmla="*/ 2147483647 w 616"/>
              <a:gd name="T17" fmla="*/ 0 h 39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16"/>
              <a:gd name="T28" fmla="*/ 0 h 398"/>
              <a:gd name="T29" fmla="*/ 616 w 616"/>
              <a:gd name="T30" fmla="*/ 398 h 39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16" h="398">
                <a:moveTo>
                  <a:pt x="45" y="0"/>
                </a:moveTo>
                <a:lnTo>
                  <a:pt x="0" y="273"/>
                </a:lnTo>
                <a:lnTo>
                  <a:pt x="66" y="282"/>
                </a:lnTo>
                <a:lnTo>
                  <a:pt x="96" y="345"/>
                </a:lnTo>
                <a:lnTo>
                  <a:pt x="400" y="396"/>
                </a:lnTo>
                <a:lnTo>
                  <a:pt x="433" y="380"/>
                </a:lnTo>
                <a:lnTo>
                  <a:pt x="544" y="398"/>
                </a:lnTo>
                <a:lnTo>
                  <a:pt x="616" y="26"/>
                </a:lnTo>
                <a:lnTo>
                  <a:pt x="45" y="0"/>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36" name="Text Box 92"/>
          <p:cNvSpPr txBox="1">
            <a:spLocks noChangeArrowheads="1"/>
          </p:cNvSpPr>
          <p:nvPr/>
        </p:nvSpPr>
        <p:spPr bwMode="auto">
          <a:xfrm>
            <a:off x="4398963" y="2643100"/>
            <a:ext cx="25400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MACON</a:t>
            </a:r>
          </a:p>
        </p:txBody>
      </p:sp>
      <p:sp>
        <p:nvSpPr>
          <p:cNvPr id="6237" name="Freeform 93"/>
          <p:cNvSpPr>
            <a:spLocks/>
          </p:cNvSpPr>
          <p:nvPr/>
        </p:nvSpPr>
        <p:spPr bwMode="auto">
          <a:xfrm>
            <a:off x="4268788" y="2739938"/>
            <a:ext cx="290512" cy="241300"/>
          </a:xfrm>
          <a:custGeom>
            <a:avLst/>
            <a:gdLst>
              <a:gd name="T0" fmla="*/ 2147483647 w 403"/>
              <a:gd name="T1" fmla="*/ 2147483647 h 324"/>
              <a:gd name="T2" fmla="*/ 2147483647 w 403"/>
              <a:gd name="T3" fmla="*/ 0 h 324"/>
              <a:gd name="T4" fmla="*/ 2147483647 w 403"/>
              <a:gd name="T5" fmla="*/ 2147483647 h 324"/>
              <a:gd name="T6" fmla="*/ 2147483647 w 403"/>
              <a:gd name="T7" fmla="*/ 2147483647 h 324"/>
              <a:gd name="T8" fmla="*/ 2147483647 w 403"/>
              <a:gd name="T9" fmla="*/ 2147483647 h 324"/>
              <a:gd name="T10" fmla="*/ 2147483647 w 403"/>
              <a:gd name="T11" fmla="*/ 2147483647 h 324"/>
              <a:gd name="T12" fmla="*/ 2147483647 w 403"/>
              <a:gd name="T13" fmla="*/ 2147483647 h 324"/>
              <a:gd name="T14" fmla="*/ 2147483647 w 403"/>
              <a:gd name="T15" fmla="*/ 2147483647 h 324"/>
              <a:gd name="T16" fmla="*/ 2147483647 w 403"/>
              <a:gd name="T17" fmla="*/ 2147483647 h 324"/>
              <a:gd name="T18" fmla="*/ 2147483647 w 403"/>
              <a:gd name="T19" fmla="*/ 2147483647 h 324"/>
              <a:gd name="T20" fmla="*/ 2147483647 w 403"/>
              <a:gd name="T21" fmla="*/ 2147483647 h 324"/>
              <a:gd name="T22" fmla="*/ 2147483647 w 403"/>
              <a:gd name="T23" fmla="*/ 2147483647 h 324"/>
              <a:gd name="T24" fmla="*/ 2147483647 w 403"/>
              <a:gd name="T25" fmla="*/ 2147483647 h 324"/>
              <a:gd name="T26" fmla="*/ 2147483647 w 403"/>
              <a:gd name="T27" fmla="*/ 2147483647 h 324"/>
              <a:gd name="T28" fmla="*/ 2147483647 w 403"/>
              <a:gd name="T29" fmla="*/ 2147483647 h 324"/>
              <a:gd name="T30" fmla="*/ 2147483647 w 403"/>
              <a:gd name="T31" fmla="*/ 2147483647 h 324"/>
              <a:gd name="T32" fmla="*/ 2147483647 w 403"/>
              <a:gd name="T33" fmla="*/ 2147483647 h 324"/>
              <a:gd name="T34" fmla="*/ 2147483647 w 403"/>
              <a:gd name="T35" fmla="*/ 2147483647 h 324"/>
              <a:gd name="T36" fmla="*/ 0 w 403"/>
              <a:gd name="T37" fmla="*/ 2147483647 h 324"/>
              <a:gd name="T38" fmla="*/ 2147483647 w 403"/>
              <a:gd name="T39" fmla="*/ 2147483647 h 324"/>
              <a:gd name="T40" fmla="*/ 2147483647 w 403"/>
              <a:gd name="T41" fmla="*/ 2147483647 h 32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403"/>
              <a:gd name="T64" fmla="*/ 0 h 324"/>
              <a:gd name="T65" fmla="*/ 403 w 403"/>
              <a:gd name="T66" fmla="*/ 324 h 32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403" h="324">
                <a:moveTo>
                  <a:pt x="54" y="59"/>
                </a:moveTo>
                <a:lnTo>
                  <a:pt x="63" y="0"/>
                </a:lnTo>
                <a:lnTo>
                  <a:pt x="124" y="9"/>
                </a:lnTo>
                <a:lnTo>
                  <a:pt x="156" y="72"/>
                </a:lnTo>
                <a:lnTo>
                  <a:pt x="403" y="114"/>
                </a:lnTo>
                <a:lnTo>
                  <a:pt x="387" y="134"/>
                </a:lnTo>
                <a:lnTo>
                  <a:pt x="394" y="155"/>
                </a:lnTo>
                <a:lnTo>
                  <a:pt x="339" y="180"/>
                </a:lnTo>
                <a:lnTo>
                  <a:pt x="318" y="170"/>
                </a:lnTo>
                <a:lnTo>
                  <a:pt x="303" y="198"/>
                </a:lnTo>
                <a:lnTo>
                  <a:pt x="265" y="216"/>
                </a:lnTo>
                <a:lnTo>
                  <a:pt x="244" y="269"/>
                </a:lnTo>
                <a:lnTo>
                  <a:pt x="192" y="308"/>
                </a:lnTo>
                <a:lnTo>
                  <a:pt x="109" y="260"/>
                </a:lnTo>
                <a:lnTo>
                  <a:pt x="49" y="260"/>
                </a:lnTo>
                <a:lnTo>
                  <a:pt x="46" y="323"/>
                </a:lnTo>
                <a:lnTo>
                  <a:pt x="15" y="324"/>
                </a:lnTo>
                <a:lnTo>
                  <a:pt x="24" y="254"/>
                </a:lnTo>
                <a:lnTo>
                  <a:pt x="0" y="240"/>
                </a:lnTo>
                <a:lnTo>
                  <a:pt x="15" y="63"/>
                </a:lnTo>
                <a:lnTo>
                  <a:pt x="54" y="59"/>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38" name="Text Box 94"/>
          <p:cNvSpPr txBox="1">
            <a:spLocks noChangeArrowheads="1"/>
          </p:cNvSpPr>
          <p:nvPr/>
        </p:nvSpPr>
        <p:spPr bwMode="auto">
          <a:xfrm rot="-915307">
            <a:off x="4178300" y="2847888"/>
            <a:ext cx="44132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300" dirty="0">
                <a:latin typeface="Arial" charset="0"/>
              </a:rPr>
              <a:t>TROUSDALE</a:t>
            </a:r>
          </a:p>
        </p:txBody>
      </p:sp>
      <p:sp>
        <p:nvSpPr>
          <p:cNvPr id="6239" name="Freeform 95"/>
          <p:cNvSpPr>
            <a:spLocks/>
          </p:cNvSpPr>
          <p:nvPr/>
        </p:nvSpPr>
        <p:spPr bwMode="auto">
          <a:xfrm>
            <a:off x="4408488" y="2820900"/>
            <a:ext cx="327025" cy="411163"/>
          </a:xfrm>
          <a:custGeom>
            <a:avLst/>
            <a:gdLst>
              <a:gd name="T0" fmla="*/ 2147483647 w 453"/>
              <a:gd name="T1" fmla="*/ 2147483647 h 554"/>
              <a:gd name="T2" fmla="*/ 2147483647 w 453"/>
              <a:gd name="T3" fmla="*/ 2147483647 h 554"/>
              <a:gd name="T4" fmla="*/ 2147483647 w 453"/>
              <a:gd name="T5" fmla="*/ 0 h 554"/>
              <a:gd name="T6" fmla="*/ 2147483647 w 453"/>
              <a:gd name="T7" fmla="*/ 2147483647 h 554"/>
              <a:gd name="T8" fmla="*/ 2147483647 w 453"/>
              <a:gd name="T9" fmla="*/ 2147483647 h 554"/>
              <a:gd name="T10" fmla="*/ 2147483647 w 453"/>
              <a:gd name="T11" fmla="*/ 2147483647 h 554"/>
              <a:gd name="T12" fmla="*/ 2147483647 w 453"/>
              <a:gd name="T13" fmla="*/ 2147483647 h 554"/>
              <a:gd name="T14" fmla="*/ 2147483647 w 453"/>
              <a:gd name="T15" fmla="*/ 2147483647 h 554"/>
              <a:gd name="T16" fmla="*/ 2147483647 w 453"/>
              <a:gd name="T17" fmla="*/ 2147483647 h 554"/>
              <a:gd name="T18" fmla="*/ 2147483647 w 453"/>
              <a:gd name="T19" fmla="*/ 2147483647 h 554"/>
              <a:gd name="T20" fmla="*/ 2147483647 w 453"/>
              <a:gd name="T21" fmla="*/ 2147483647 h 554"/>
              <a:gd name="T22" fmla="*/ 2147483647 w 453"/>
              <a:gd name="T23" fmla="*/ 2147483647 h 554"/>
              <a:gd name="T24" fmla="*/ 2147483647 w 453"/>
              <a:gd name="T25" fmla="*/ 2147483647 h 554"/>
              <a:gd name="T26" fmla="*/ 2147483647 w 453"/>
              <a:gd name="T27" fmla="*/ 2147483647 h 554"/>
              <a:gd name="T28" fmla="*/ 2147483647 w 453"/>
              <a:gd name="T29" fmla="*/ 2147483647 h 554"/>
              <a:gd name="T30" fmla="*/ 2147483647 w 453"/>
              <a:gd name="T31" fmla="*/ 2147483647 h 554"/>
              <a:gd name="T32" fmla="*/ 2147483647 w 453"/>
              <a:gd name="T33" fmla="*/ 2147483647 h 554"/>
              <a:gd name="T34" fmla="*/ 2147483647 w 453"/>
              <a:gd name="T35" fmla="*/ 2147483647 h 554"/>
              <a:gd name="T36" fmla="*/ 2147483647 w 453"/>
              <a:gd name="T37" fmla="*/ 2147483647 h 554"/>
              <a:gd name="T38" fmla="*/ 2147483647 w 453"/>
              <a:gd name="T39" fmla="*/ 2147483647 h 554"/>
              <a:gd name="T40" fmla="*/ 2147483647 w 453"/>
              <a:gd name="T41" fmla="*/ 2147483647 h 554"/>
              <a:gd name="T42" fmla="*/ 2147483647 w 453"/>
              <a:gd name="T43" fmla="*/ 2147483647 h 554"/>
              <a:gd name="T44" fmla="*/ 2147483647 w 453"/>
              <a:gd name="T45" fmla="*/ 2147483647 h 554"/>
              <a:gd name="T46" fmla="*/ 2147483647 w 453"/>
              <a:gd name="T47" fmla="*/ 2147483647 h 554"/>
              <a:gd name="T48" fmla="*/ 2147483647 w 453"/>
              <a:gd name="T49" fmla="*/ 2147483647 h 554"/>
              <a:gd name="T50" fmla="*/ 2147483647 w 453"/>
              <a:gd name="T51" fmla="*/ 2147483647 h 554"/>
              <a:gd name="T52" fmla="*/ 0 w 453"/>
              <a:gd name="T53" fmla="*/ 2147483647 h 554"/>
              <a:gd name="T54" fmla="*/ 2147483647 w 453"/>
              <a:gd name="T55" fmla="*/ 2147483647 h 554"/>
              <a:gd name="T56" fmla="*/ 2147483647 w 453"/>
              <a:gd name="T57" fmla="*/ 2147483647 h 554"/>
              <a:gd name="T58" fmla="*/ 2147483647 w 453"/>
              <a:gd name="T59" fmla="*/ 2147483647 h 554"/>
              <a:gd name="T60" fmla="*/ 2147483647 w 453"/>
              <a:gd name="T61" fmla="*/ 2147483647 h 554"/>
              <a:gd name="T62" fmla="*/ 2147483647 w 453"/>
              <a:gd name="T63" fmla="*/ 2147483647 h 554"/>
              <a:gd name="T64" fmla="*/ 2147483647 w 453"/>
              <a:gd name="T65" fmla="*/ 2147483647 h 554"/>
              <a:gd name="T66" fmla="*/ 2147483647 w 453"/>
              <a:gd name="T67" fmla="*/ 2147483647 h 554"/>
              <a:gd name="T68" fmla="*/ 2147483647 w 453"/>
              <a:gd name="T69" fmla="*/ 2147483647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453"/>
              <a:gd name="T106" fmla="*/ 0 h 554"/>
              <a:gd name="T107" fmla="*/ 453 w 453"/>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453" h="554">
                <a:moveTo>
                  <a:pt x="211" y="8"/>
                </a:moveTo>
                <a:lnTo>
                  <a:pt x="274" y="17"/>
                </a:lnTo>
                <a:lnTo>
                  <a:pt x="303" y="0"/>
                </a:lnTo>
                <a:lnTo>
                  <a:pt x="412" y="20"/>
                </a:lnTo>
                <a:lnTo>
                  <a:pt x="382" y="212"/>
                </a:lnTo>
                <a:lnTo>
                  <a:pt x="400" y="258"/>
                </a:lnTo>
                <a:lnTo>
                  <a:pt x="447" y="306"/>
                </a:lnTo>
                <a:lnTo>
                  <a:pt x="453" y="351"/>
                </a:lnTo>
                <a:lnTo>
                  <a:pt x="432" y="362"/>
                </a:lnTo>
                <a:lnTo>
                  <a:pt x="447" y="393"/>
                </a:lnTo>
                <a:lnTo>
                  <a:pt x="432" y="485"/>
                </a:lnTo>
                <a:lnTo>
                  <a:pt x="384" y="489"/>
                </a:lnTo>
                <a:lnTo>
                  <a:pt x="378" y="519"/>
                </a:lnTo>
                <a:lnTo>
                  <a:pt x="352" y="536"/>
                </a:lnTo>
                <a:lnTo>
                  <a:pt x="328" y="536"/>
                </a:lnTo>
                <a:lnTo>
                  <a:pt x="316" y="509"/>
                </a:lnTo>
                <a:lnTo>
                  <a:pt x="286" y="510"/>
                </a:lnTo>
                <a:lnTo>
                  <a:pt x="277" y="537"/>
                </a:lnTo>
                <a:lnTo>
                  <a:pt x="256" y="533"/>
                </a:lnTo>
                <a:lnTo>
                  <a:pt x="238" y="512"/>
                </a:lnTo>
                <a:lnTo>
                  <a:pt x="223" y="515"/>
                </a:lnTo>
                <a:lnTo>
                  <a:pt x="192" y="552"/>
                </a:lnTo>
                <a:lnTo>
                  <a:pt x="174" y="536"/>
                </a:lnTo>
                <a:lnTo>
                  <a:pt x="163" y="533"/>
                </a:lnTo>
                <a:lnTo>
                  <a:pt x="141" y="554"/>
                </a:lnTo>
                <a:lnTo>
                  <a:pt x="88" y="537"/>
                </a:lnTo>
                <a:lnTo>
                  <a:pt x="0" y="200"/>
                </a:lnTo>
                <a:lnTo>
                  <a:pt x="48" y="162"/>
                </a:lnTo>
                <a:lnTo>
                  <a:pt x="69" y="110"/>
                </a:lnTo>
                <a:lnTo>
                  <a:pt x="108" y="90"/>
                </a:lnTo>
                <a:lnTo>
                  <a:pt x="121" y="65"/>
                </a:lnTo>
                <a:lnTo>
                  <a:pt x="142" y="74"/>
                </a:lnTo>
                <a:lnTo>
                  <a:pt x="202" y="47"/>
                </a:lnTo>
                <a:lnTo>
                  <a:pt x="193" y="30"/>
                </a:lnTo>
                <a:lnTo>
                  <a:pt x="211" y="8"/>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240" name="Text Box 96"/>
          <p:cNvSpPr txBox="1">
            <a:spLocks noChangeArrowheads="1"/>
          </p:cNvSpPr>
          <p:nvPr/>
        </p:nvSpPr>
        <p:spPr bwMode="auto">
          <a:xfrm>
            <a:off x="4433888" y="3011400"/>
            <a:ext cx="2762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SMITH</a:t>
            </a:r>
          </a:p>
        </p:txBody>
      </p:sp>
      <p:sp>
        <p:nvSpPr>
          <p:cNvPr id="6241" name="Freeform 97"/>
          <p:cNvSpPr>
            <a:spLocks/>
          </p:cNvSpPr>
          <p:nvPr/>
        </p:nvSpPr>
        <p:spPr bwMode="auto">
          <a:xfrm>
            <a:off x="4468813" y="3182850"/>
            <a:ext cx="417512" cy="376238"/>
          </a:xfrm>
          <a:custGeom>
            <a:avLst/>
            <a:gdLst>
              <a:gd name="T0" fmla="*/ 0 w 579"/>
              <a:gd name="T1" fmla="*/ 2147483647 h 505"/>
              <a:gd name="T2" fmla="*/ 2147483647 w 579"/>
              <a:gd name="T3" fmla="*/ 2147483647 h 505"/>
              <a:gd name="T4" fmla="*/ 2147483647 w 579"/>
              <a:gd name="T5" fmla="*/ 2147483647 h 505"/>
              <a:gd name="T6" fmla="*/ 2147483647 w 579"/>
              <a:gd name="T7" fmla="*/ 2147483647 h 505"/>
              <a:gd name="T8" fmla="*/ 2147483647 w 579"/>
              <a:gd name="T9" fmla="*/ 2147483647 h 505"/>
              <a:gd name="T10" fmla="*/ 2147483647 w 579"/>
              <a:gd name="T11" fmla="*/ 2147483647 h 505"/>
              <a:gd name="T12" fmla="*/ 2147483647 w 579"/>
              <a:gd name="T13" fmla="*/ 2147483647 h 505"/>
              <a:gd name="T14" fmla="*/ 2147483647 w 579"/>
              <a:gd name="T15" fmla="*/ 2147483647 h 505"/>
              <a:gd name="T16" fmla="*/ 2147483647 w 579"/>
              <a:gd name="T17" fmla="*/ 2147483647 h 505"/>
              <a:gd name="T18" fmla="*/ 2147483647 w 579"/>
              <a:gd name="T19" fmla="*/ 2147483647 h 505"/>
              <a:gd name="T20" fmla="*/ 2147483647 w 579"/>
              <a:gd name="T21" fmla="*/ 2147483647 h 505"/>
              <a:gd name="T22" fmla="*/ 2147483647 w 579"/>
              <a:gd name="T23" fmla="*/ 2147483647 h 505"/>
              <a:gd name="T24" fmla="*/ 2147483647 w 579"/>
              <a:gd name="T25" fmla="*/ 2147483647 h 505"/>
              <a:gd name="T26" fmla="*/ 2147483647 w 579"/>
              <a:gd name="T27" fmla="*/ 2147483647 h 505"/>
              <a:gd name="T28" fmla="*/ 2147483647 w 579"/>
              <a:gd name="T29" fmla="*/ 2147483647 h 505"/>
              <a:gd name="T30" fmla="*/ 2147483647 w 579"/>
              <a:gd name="T31" fmla="*/ 2147483647 h 505"/>
              <a:gd name="T32" fmla="*/ 2147483647 w 579"/>
              <a:gd name="T33" fmla="*/ 2147483647 h 505"/>
              <a:gd name="T34" fmla="*/ 2147483647 w 579"/>
              <a:gd name="T35" fmla="*/ 2147483647 h 505"/>
              <a:gd name="T36" fmla="*/ 2147483647 w 579"/>
              <a:gd name="T37" fmla="*/ 2147483647 h 505"/>
              <a:gd name="T38" fmla="*/ 2147483647 w 579"/>
              <a:gd name="T39" fmla="*/ 2147483647 h 505"/>
              <a:gd name="T40" fmla="*/ 2147483647 w 579"/>
              <a:gd name="T41" fmla="*/ 2147483647 h 505"/>
              <a:gd name="T42" fmla="*/ 2147483647 w 579"/>
              <a:gd name="T43" fmla="*/ 2147483647 h 505"/>
              <a:gd name="T44" fmla="*/ 2147483647 w 579"/>
              <a:gd name="T45" fmla="*/ 2147483647 h 505"/>
              <a:gd name="T46" fmla="*/ 2147483647 w 579"/>
              <a:gd name="T47" fmla="*/ 2147483647 h 505"/>
              <a:gd name="T48" fmla="*/ 2147483647 w 579"/>
              <a:gd name="T49" fmla="*/ 2147483647 h 505"/>
              <a:gd name="T50" fmla="*/ 2147483647 w 579"/>
              <a:gd name="T51" fmla="*/ 2147483647 h 505"/>
              <a:gd name="T52" fmla="*/ 2147483647 w 579"/>
              <a:gd name="T53" fmla="*/ 0 h 505"/>
              <a:gd name="T54" fmla="*/ 2147483647 w 579"/>
              <a:gd name="T55" fmla="*/ 2147483647 h 505"/>
              <a:gd name="T56" fmla="*/ 2147483647 w 579"/>
              <a:gd name="T57" fmla="*/ 2147483647 h 505"/>
              <a:gd name="T58" fmla="*/ 2147483647 w 579"/>
              <a:gd name="T59" fmla="*/ 2147483647 h 505"/>
              <a:gd name="T60" fmla="*/ 2147483647 w 579"/>
              <a:gd name="T61" fmla="*/ 2147483647 h 505"/>
              <a:gd name="T62" fmla="*/ 2147483647 w 579"/>
              <a:gd name="T63" fmla="*/ 2147483647 h 505"/>
              <a:gd name="T64" fmla="*/ 2147483647 w 579"/>
              <a:gd name="T65" fmla="*/ 2147483647 h 505"/>
              <a:gd name="T66" fmla="*/ 2147483647 w 579"/>
              <a:gd name="T67" fmla="*/ 2147483647 h 505"/>
              <a:gd name="T68" fmla="*/ 2147483647 w 579"/>
              <a:gd name="T69" fmla="*/ 2147483647 h 505"/>
              <a:gd name="T70" fmla="*/ 2147483647 w 579"/>
              <a:gd name="T71" fmla="*/ 2147483647 h 505"/>
              <a:gd name="T72" fmla="*/ 2147483647 w 579"/>
              <a:gd name="T73" fmla="*/ 2147483647 h 505"/>
              <a:gd name="T74" fmla="*/ 2147483647 w 579"/>
              <a:gd name="T75" fmla="*/ 2147483647 h 505"/>
              <a:gd name="T76" fmla="*/ 2147483647 w 579"/>
              <a:gd name="T77" fmla="*/ 2147483647 h 505"/>
              <a:gd name="T78" fmla="*/ 2147483647 w 579"/>
              <a:gd name="T79" fmla="*/ 2147483647 h 505"/>
              <a:gd name="T80" fmla="*/ 0 w 579"/>
              <a:gd name="T81" fmla="*/ 2147483647 h 505"/>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579"/>
              <a:gd name="T124" fmla="*/ 0 h 505"/>
              <a:gd name="T125" fmla="*/ 579 w 579"/>
              <a:gd name="T126" fmla="*/ 505 h 505"/>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579" h="505">
                <a:moveTo>
                  <a:pt x="0" y="48"/>
                </a:moveTo>
                <a:lnTo>
                  <a:pt x="62" y="274"/>
                </a:lnTo>
                <a:lnTo>
                  <a:pt x="110" y="297"/>
                </a:lnTo>
                <a:lnTo>
                  <a:pt x="264" y="478"/>
                </a:lnTo>
                <a:lnTo>
                  <a:pt x="299" y="466"/>
                </a:lnTo>
                <a:lnTo>
                  <a:pt x="335" y="459"/>
                </a:lnTo>
                <a:lnTo>
                  <a:pt x="389" y="453"/>
                </a:lnTo>
                <a:lnTo>
                  <a:pt x="438" y="454"/>
                </a:lnTo>
                <a:lnTo>
                  <a:pt x="473" y="463"/>
                </a:lnTo>
                <a:lnTo>
                  <a:pt x="504" y="475"/>
                </a:lnTo>
                <a:lnTo>
                  <a:pt x="545" y="495"/>
                </a:lnTo>
                <a:lnTo>
                  <a:pt x="573" y="505"/>
                </a:lnTo>
                <a:lnTo>
                  <a:pt x="563" y="451"/>
                </a:lnTo>
                <a:lnTo>
                  <a:pt x="579" y="390"/>
                </a:lnTo>
                <a:lnTo>
                  <a:pt x="546" y="358"/>
                </a:lnTo>
                <a:lnTo>
                  <a:pt x="516" y="213"/>
                </a:lnTo>
                <a:lnTo>
                  <a:pt x="543" y="210"/>
                </a:lnTo>
                <a:lnTo>
                  <a:pt x="567" y="220"/>
                </a:lnTo>
                <a:lnTo>
                  <a:pt x="573" y="186"/>
                </a:lnTo>
                <a:lnTo>
                  <a:pt x="518" y="153"/>
                </a:lnTo>
                <a:lnTo>
                  <a:pt x="497" y="64"/>
                </a:lnTo>
                <a:lnTo>
                  <a:pt x="437" y="72"/>
                </a:lnTo>
                <a:lnTo>
                  <a:pt x="408" y="96"/>
                </a:lnTo>
                <a:lnTo>
                  <a:pt x="392" y="88"/>
                </a:lnTo>
                <a:lnTo>
                  <a:pt x="395" y="48"/>
                </a:lnTo>
                <a:lnTo>
                  <a:pt x="366" y="30"/>
                </a:lnTo>
                <a:lnTo>
                  <a:pt x="348" y="0"/>
                </a:lnTo>
                <a:lnTo>
                  <a:pt x="302" y="3"/>
                </a:lnTo>
                <a:lnTo>
                  <a:pt x="296" y="33"/>
                </a:lnTo>
                <a:lnTo>
                  <a:pt x="258" y="51"/>
                </a:lnTo>
                <a:lnTo>
                  <a:pt x="240" y="45"/>
                </a:lnTo>
                <a:lnTo>
                  <a:pt x="231" y="21"/>
                </a:lnTo>
                <a:lnTo>
                  <a:pt x="203" y="24"/>
                </a:lnTo>
                <a:lnTo>
                  <a:pt x="195" y="49"/>
                </a:lnTo>
                <a:lnTo>
                  <a:pt x="171" y="46"/>
                </a:lnTo>
                <a:lnTo>
                  <a:pt x="155" y="25"/>
                </a:lnTo>
                <a:lnTo>
                  <a:pt x="140" y="28"/>
                </a:lnTo>
                <a:lnTo>
                  <a:pt x="113" y="64"/>
                </a:lnTo>
                <a:lnTo>
                  <a:pt x="83" y="46"/>
                </a:lnTo>
                <a:lnTo>
                  <a:pt x="54" y="66"/>
                </a:lnTo>
                <a:lnTo>
                  <a:pt x="0" y="48"/>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42" name="Freeform 98"/>
          <p:cNvSpPr>
            <a:spLocks/>
          </p:cNvSpPr>
          <p:nvPr/>
        </p:nvSpPr>
        <p:spPr bwMode="auto">
          <a:xfrm>
            <a:off x="4727575" y="2541500"/>
            <a:ext cx="512763" cy="280988"/>
          </a:xfrm>
          <a:custGeom>
            <a:avLst/>
            <a:gdLst>
              <a:gd name="T0" fmla="*/ 2147483647 w 710"/>
              <a:gd name="T1" fmla="*/ 2147483647 h 377"/>
              <a:gd name="T2" fmla="*/ 0 w 710"/>
              <a:gd name="T3" fmla="*/ 2147483647 h 377"/>
              <a:gd name="T4" fmla="*/ 2147483647 w 710"/>
              <a:gd name="T5" fmla="*/ 2147483647 h 377"/>
              <a:gd name="T6" fmla="*/ 2147483647 w 710"/>
              <a:gd name="T7" fmla="*/ 2147483647 h 377"/>
              <a:gd name="T8" fmla="*/ 2147483647 w 710"/>
              <a:gd name="T9" fmla="*/ 2147483647 h 377"/>
              <a:gd name="T10" fmla="*/ 2147483647 w 710"/>
              <a:gd name="T11" fmla="*/ 2147483647 h 377"/>
              <a:gd name="T12" fmla="*/ 2147483647 w 710"/>
              <a:gd name="T13" fmla="*/ 2147483647 h 377"/>
              <a:gd name="T14" fmla="*/ 2147483647 w 710"/>
              <a:gd name="T15" fmla="*/ 2147483647 h 377"/>
              <a:gd name="T16" fmla="*/ 2147483647 w 710"/>
              <a:gd name="T17" fmla="*/ 2147483647 h 377"/>
              <a:gd name="T18" fmla="*/ 2147483647 w 710"/>
              <a:gd name="T19" fmla="*/ 2147483647 h 377"/>
              <a:gd name="T20" fmla="*/ 2147483647 w 710"/>
              <a:gd name="T21" fmla="*/ 2147483647 h 377"/>
              <a:gd name="T22" fmla="*/ 2147483647 w 710"/>
              <a:gd name="T23" fmla="*/ 2147483647 h 377"/>
              <a:gd name="T24" fmla="*/ 2147483647 w 710"/>
              <a:gd name="T25" fmla="*/ 2147483647 h 377"/>
              <a:gd name="T26" fmla="*/ 2147483647 w 710"/>
              <a:gd name="T27" fmla="*/ 2147483647 h 377"/>
              <a:gd name="T28" fmla="*/ 2147483647 w 710"/>
              <a:gd name="T29" fmla="*/ 2147483647 h 377"/>
              <a:gd name="T30" fmla="*/ 2147483647 w 710"/>
              <a:gd name="T31" fmla="*/ 2147483647 h 377"/>
              <a:gd name="T32" fmla="*/ 2147483647 w 710"/>
              <a:gd name="T33" fmla="*/ 2147483647 h 377"/>
              <a:gd name="T34" fmla="*/ 2147483647 w 710"/>
              <a:gd name="T35" fmla="*/ 2147483647 h 377"/>
              <a:gd name="T36" fmla="*/ 2147483647 w 710"/>
              <a:gd name="T37" fmla="*/ 2147483647 h 377"/>
              <a:gd name="T38" fmla="*/ 2147483647 w 710"/>
              <a:gd name="T39" fmla="*/ 2147483647 h 377"/>
              <a:gd name="T40" fmla="*/ 2147483647 w 710"/>
              <a:gd name="T41" fmla="*/ 2147483647 h 377"/>
              <a:gd name="T42" fmla="*/ 2147483647 w 710"/>
              <a:gd name="T43" fmla="*/ 2147483647 h 377"/>
              <a:gd name="T44" fmla="*/ 2147483647 w 710"/>
              <a:gd name="T45" fmla="*/ 0 h 377"/>
              <a:gd name="T46" fmla="*/ 2147483647 w 710"/>
              <a:gd name="T47" fmla="*/ 2147483647 h 37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10"/>
              <a:gd name="T73" fmla="*/ 0 h 377"/>
              <a:gd name="T74" fmla="*/ 710 w 710"/>
              <a:gd name="T75" fmla="*/ 377 h 377"/>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10" h="377">
                <a:moveTo>
                  <a:pt x="41" y="15"/>
                </a:moveTo>
                <a:lnTo>
                  <a:pt x="0" y="240"/>
                </a:lnTo>
                <a:lnTo>
                  <a:pt x="17" y="231"/>
                </a:lnTo>
                <a:lnTo>
                  <a:pt x="54" y="233"/>
                </a:lnTo>
                <a:lnTo>
                  <a:pt x="59" y="257"/>
                </a:lnTo>
                <a:lnTo>
                  <a:pt x="110" y="257"/>
                </a:lnTo>
                <a:lnTo>
                  <a:pt x="102" y="228"/>
                </a:lnTo>
                <a:lnTo>
                  <a:pt x="125" y="224"/>
                </a:lnTo>
                <a:lnTo>
                  <a:pt x="140" y="255"/>
                </a:lnTo>
                <a:lnTo>
                  <a:pt x="209" y="269"/>
                </a:lnTo>
                <a:lnTo>
                  <a:pt x="266" y="296"/>
                </a:lnTo>
                <a:lnTo>
                  <a:pt x="315" y="294"/>
                </a:lnTo>
                <a:lnTo>
                  <a:pt x="312" y="330"/>
                </a:lnTo>
                <a:lnTo>
                  <a:pt x="347" y="357"/>
                </a:lnTo>
                <a:lnTo>
                  <a:pt x="372" y="351"/>
                </a:lnTo>
                <a:lnTo>
                  <a:pt x="402" y="377"/>
                </a:lnTo>
                <a:lnTo>
                  <a:pt x="413" y="339"/>
                </a:lnTo>
                <a:lnTo>
                  <a:pt x="431" y="308"/>
                </a:lnTo>
                <a:lnTo>
                  <a:pt x="453" y="279"/>
                </a:lnTo>
                <a:lnTo>
                  <a:pt x="485" y="255"/>
                </a:lnTo>
                <a:lnTo>
                  <a:pt x="675" y="192"/>
                </a:lnTo>
                <a:lnTo>
                  <a:pt x="710" y="138"/>
                </a:lnTo>
                <a:lnTo>
                  <a:pt x="659" y="0"/>
                </a:lnTo>
                <a:lnTo>
                  <a:pt x="41" y="15"/>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43" name="Text Box 99"/>
          <p:cNvSpPr txBox="1">
            <a:spLocks noChangeArrowheads="1"/>
          </p:cNvSpPr>
          <p:nvPr/>
        </p:nvSpPr>
        <p:spPr bwMode="auto">
          <a:xfrm>
            <a:off x="4849813" y="2609763"/>
            <a:ext cx="24130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CLAY</a:t>
            </a:r>
          </a:p>
        </p:txBody>
      </p:sp>
      <p:sp>
        <p:nvSpPr>
          <p:cNvPr id="6246" name="Freeform 102"/>
          <p:cNvSpPr>
            <a:spLocks/>
          </p:cNvSpPr>
          <p:nvPr/>
        </p:nvSpPr>
        <p:spPr bwMode="auto">
          <a:xfrm>
            <a:off x="4719638" y="2939963"/>
            <a:ext cx="671512" cy="422275"/>
          </a:xfrm>
          <a:custGeom>
            <a:avLst/>
            <a:gdLst>
              <a:gd name="T0" fmla="*/ 2147483647 w 932"/>
              <a:gd name="T1" fmla="*/ 2147483647 h 567"/>
              <a:gd name="T2" fmla="*/ 2147483647 w 932"/>
              <a:gd name="T3" fmla="*/ 2147483647 h 567"/>
              <a:gd name="T4" fmla="*/ 0 w 932"/>
              <a:gd name="T5" fmla="*/ 2147483647 h 567"/>
              <a:gd name="T6" fmla="*/ 2147483647 w 932"/>
              <a:gd name="T7" fmla="*/ 2147483647 h 567"/>
              <a:gd name="T8" fmla="*/ 2147483647 w 932"/>
              <a:gd name="T9" fmla="*/ 2147483647 h 567"/>
              <a:gd name="T10" fmla="*/ 2147483647 w 932"/>
              <a:gd name="T11" fmla="*/ 2147483647 h 567"/>
              <a:gd name="T12" fmla="*/ 2147483647 w 932"/>
              <a:gd name="T13" fmla="*/ 2147483647 h 567"/>
              <a:gd name="T14" fmla="*/ 2147483647 w 932"/>
              <a:gd name="T15" fmla="*/ 2147483647 h 567"/>
              <a:gd name="T16" fmla="*/ 2147483647 w 932"/>
              <a:gd name="T17" fmla="*/ 2147483647 h 567"/>
              <a:gd name="T18" fmla="*/ 2147483647 w 932"/>
              <a:gd name="T19" fmla="*/ 2147483647 h 567"/>
              <a:gd name="T20" fmla="*/ 2147483647 w 932"/>
              <a:gd name="T21" fmla="*/ 2147483647 h 567"/>
              <a:gd name="T22" fmla="*/ 2147483647 w 932"/>
              <a:gd name="T23" fmla="*/ 2147483647 h 567"/>
              <a:gd name="T24" fmla="*/ 2147483647 w 932"/>
              <a:gd name="T25" fmla="*/ 2147483647 h 567"/>
              <a:gd name="T26" fmla="*/ 2147483647 w 932"/>
              <a:gd name="T27" fmla="*/ 2147483647 h 567"/>
              <a:gd name="T28" fmla="*/ 2147483647 w 932"/>
              <a:gd name="T29" fmla="*/ 2147483647 h 567"/>
              <a:gd name="T30" fmla="*/ 2147483647 w 932"/>
              <a:gd name="T31" fmla="*/ 2147483647 h 567"/>
              <a:gd name="T32" fmla="*/ 2147483647 w 932"/>
              <a:gd name="T33" fmla="*/ 2147483647 h 567"/>
              <a:gd name="T34" fmla="*/ 2147483647 w 932"/>
              <a:gd name="T35" fmla="*/ 0 h 567"/>
              <a:gd name="T36" fmla="*/ 2147483647 w 932"/>
              <a:gd name="T37" fmla="*/ 2147483647 h 567"/>
              <a:gd name="T38" fmla="*/ 2147483647 w 932"/>
              <a:gd name="T39" fmla="*/ 2147483647 h 567"/>
              <a:gd name="T40" fmla="*/ 2147483647 w 932"/>
              <a:gd name="T41" fmla="*/ 2147483647 h 567"/>
              <a:gd name="T42" fmla="*/ 2147483647 w 932"/>
              <a:gd name="T43" fmla="*/ 2147483647 h 567"/>
              <a:gd name="T44" fmla="*/ 2147483647 w 932"/>
              <a:gd name="T45" fmla="*/ 2147483647 h 567"/>
              <a:gd name="T46" fmla="*/ 2147483647 w 932"/>
              <a:gd name="T47" fmla="*/ 2147483647 h 567"/>
              <a:gd name="T48" fmla="*/ 2147483647 w 932"/>
              <a:gd name="T49" fmla="*/ 2147483647 h 567"/>
              <a:gd name="T50" fmla="*/ 2147483647 w 932"/>
              <a:gd name="T51" fmla="*/ 2147483647 h 567"/>
              <a:gd name="T52" fmla="*/ 2147483647 w 932"/>
              <a:gd name="T53" fmla="*/ 2147483647 h 567"/>
              <a:gd name="T54" fmla="*/ 2147483647 w 932"/>
              <a:gd name="T55" fmla="*/ 2147483647 h 567"/>
              <a:gd name="T56" fmla="*/ 2147483647 w 932"/>
              <a:gd name="T57" fmla="*/ 2147483647 h 567"/>
              <a:gd name="T58" fmla="*/ 2147483647 w 932"/>
              <a:gd name="T59" fmla="*/ 2147483647 h 567"/>
              <a:gd name="T60" fmla="*/ 2147483647 w 932"/>
              <a:gd name="T61" fmla="*/ 2147483647 h 567"/>
              <a:gd name="T62" fmla="*/ 2147483647 w 932"/>
              <a:gd name="T63" fmla="*/ 2147483647 h 567"/>
              <a:gd name="T64" fmla="*/ 2147483647 w 932"/>
              <a:gd name="T65" fmla="*/ 2147483647 h 567"/>
              <a:gd name="T66" fmla="*/ 2147483647 w 932"/>
              <a:gd name="T67" fmla="*/ 2147483647 h 567"/>
              <a:gd name="T68" fmla="*/ 2147483647 w 932"/>
              <a:gd name="T69" fmla="*/ 2147483647 h 567"/>
              <a:gd name="T70" fmla="*/ 2147483647 w 932"/>
              <a:gd name="T71" fmla="*/ 2147483647 h 567"/>
              <a:gd name="T72" fmla="*/ 2147483647 w 932"/>
              <a:gd name="T73" fmla="*/ 2147483647 h 567"/>
              <a:gd name="T74" fmla="*/ 2147483647 w 932"/>
              <a:gd name="T75" fmla="*/ 2147483647 h 567"/>
              <a:gd name="T76" fmla="*/ 2147483647 w 932"/>
              <a:gd name="T77" fmla="*/ 2147483647 h 567"/>
              <a:gd name="T78" fmla="*/ 2147483647 w 932"/>
              <a:gd name="T79" fmla="*/ 2147483647 h 567"/>
              <a:gd name="T80" fmla="*/ 2147483647 w 932"/>
              <a:gd name="T81" fmla="*/ 2147483647 h 567"/>
              <a:gd name="T82" fmla="*/ 2147483647 w 932"/>
              <a:gd name="T83" fmla="*/ 2147483647 h 567"/>
              <a:gd name="T84" fmla="*/ 2147483647 w 932"/>
              <a:gd name="T85" fmla="*/ 2147483647 h 567"/>
              <a:gd name="T86" fmla="*/ 2147483647 w 932"/>
              <a:gd name="T87" fmla="*/ 2147483647 h 567"/>
              <a:gd name="T88" fmla="*/ 2147483647 w 932"/>
              <a:gd name="T89" fmla="*/ 2147483647 h 567"/>
              <a:gd name="T90" fmla="*/ 2147483647 w 932"/>
              <a:gd name="T91" fmla="*/ 2147483647 h 567"/>
              <a:gd name="T92" fmla="*/ 2147483647 w 932"/>
              <a:gd name="T93" fmla="*/ 2147483647 h 567"/>
              <a:gd name="T94" fmla="*/ 2147483647 w 932"/>
              <a:gd name="T95" fmla="*/ 2147483647 h 56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932"/>
              <a:gd name="T145" fmla="*/ 0 h 567"/>
              <a:gd name="T146" fmla="*/ 932 w 932"/>
              <a:gd name="T147" fmla="*/ 567 h 56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932" h="567">
                <a:moveTo>
                  <a:pt x="45" y="375"/>
                </a:moveTo>
                <a:lnTo>
                  <a:pt x="17" y="354"/>
                </a:lnTo>
                <a:lnTo>
                  <a:pt x="0" y="327"/>
                </a:lnTo>
                <a:lnTo>
                  <a:pt x="18" y="229"/>
                </a:lnTo>
                <a:lnTo>
                  <a:pt x="2" y="202"/>
                </a:lnTo>
                <a:lnTo>
                  <a:pt x="21" y="190"/>
                </a:lnTo>
                <a:lnTo>
                  <a:pt x="15" y="145"/>
                </a:lnTo>
                <a:lnTo>
                  <a:pt x="41" y="127"/>
                </a:lnTo>
                <a:lnTo>
                  <a:pt x="83" y="157"/>
                </a:lnTo>
                <a:lnTo>
                  <a:pt x="107" y="148"/>
                </a:lnTo>
                <a:lnTo>
                  <a:pt x="198" y="193"/>
                </a:lnTo>
                <a:lnTo>
                  <a:pt x="218" y="178"/>
                </a:lnTo>
                <a:lnTo>
                  <a:pt x="251" y="187"/>
                </a:lnTo>
                <a:lnTo>
                  <a:pt x="300" y="153"/>
                </a:lnTo>
                <a:lnTo>
                  <a:pt x="306" y="180"/>
                </a:lnTo>
                <a:lnTo>
                  <a:pt x="416" y="67"/>
                </a:lnTo>
                <a:lnTo>
                  <a:pt x="402" y="43"/>
                </a:lnTo>
                <a:lnTo>
                  <a:pt x="410" y="0"/>
                </a:lnTo>
                <a:lnTo>
                  <a:pt x="456" y="40"/>
                </a:lnTo>
                <a:lnTo>
                  <a:pt x="452" y="79"/>
                </a:lnTo>
                <a:lnTo>
                  <a:pt x="468" y="100"/>
                </a:lnTo>
                <a:lnTo>
                  <a:pt x="593" y="187"/>
                </a:lnTo>
                <a:lnTo>
                  <a:pt x="647" y="181"/>
                </a:lnTo>
                <a:lnTo>
                  <a:pt x="648" y="208"/>
                </a:lnTo>
                <a:lnTo>
                  <a:pt x="810" y="291"/>
                </a:lnTo>
                <a:lnTo>
                  <a:pt x="905" y="279"/>
                </a:lnTo>
                <a:lnTo>
                  <a:pt x="932" y="307"/>
                </a:lnTo>
                <a:lnTo>
                  <a:pt x="888" y="315"/>
                </a:lnTo>
                <a:lnTo>
                  <a:pt x="885" y="369"/>
                </a:lnTo>
                <a:lnTo>
                  <a:pt x="755" y="363"/>
                </a:lnTo>
                <a:lnTo>
                  <a:pt x="744" y="511"/>
                </a:lnTo>
                <a:lnTo>
                  <a:pt x="737" y="543"/>
                </a:lnTo>
                <a:lnTo>
                  <a:pt x="710" y="567"/>
                </a:lnTo>
                <a:lnTo>
                  <a:pt x="660" y="534"/>
                </a:lnTo>
                <a:lnTo>
                  <a:pt x="665" y="505"/>
                </a:lnTo>
                <a:lnTo>
                  <a:pt x="566" y="439"/>
                </a:lnTo>
                <a:lnTo>
                  <a:pt x="407" y="393"/>
                </a:lnTo>
                <a:lnTo>
                  <a:pt x="354" y="411"/>
                </a:lnTo>
                <a:lnTo>
                  <a:pt x="353" y="439"/>
                </a:lnTo>
                <a:lnTo>
                  <a:pt x="272" y="462"/>
                </a:lnTo>
                <a:lnTo>
                  <a:pt x="272" y="499"/>
                </a:lnTo>
                <a:lnTo>
                  <a:pt x="224" y="514"/>
                </a:lnTo>
                <a:lnTo>
                  <a:pt x="171" y="480"/>
                </a:lnTo>
                <a:lnTo>
                  <a:pt x="149" y="390"/>
                </a:lnTo>
                <a:lnTo>
                  <a:pt x="86" y="397"/>
                </a:lnTo>
                <a:lnTo>
                  <a:pt x="60" y="421"/>
                </a:lnTo>
                <a:lnTo>
                  <a:pt x="44" y="412"/>
                </a:lnTo>
                <a:lnTo>
                  <a:pt x="45" y="375"/>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244" name="Freeform 100"/>
          <p:cNvSpPr>
            <a:spLocks/>
          </p:cNvSpPr>
          <p:nvPr/>
        </p:nvSpPr>
        <p:spPr bwMode="auto">
          <a:xfrm>
            <a:off x="4684713" y="2708188"/>
            <a:ext cx="334962" cy="376237"/>
          </a:xfrm>
          <a:custGeom>
            <a:avLst/>
            <a:gdLst>
              <a:gd name="T0" fmla="*/ 2147483647 w 464"/>
              <a:gd name="T1" fmla="*/ 2147483647 h 504"/>
              <a:gd name="T2" fmla="*/ 2147483647 w 464"/>
              <a:gd name="T3" fmla="*/ 2147483647 h 504"/>
              <a:gd name="T4" fmla="*/ 2147483647 w 464"/>
              <a:gd name="T5" fmla="*/ 2147483647 h 504"/>
              <a:gd name="T6" fmla="*/ 2147483647 w 464"/>
              <a:gd name="T7" fmla="*/ 2147483647 h 504"/>
              <a:gd name="T8" fmla="*/ 2147483647 w 464"/>
              <a:gd name="T9" fmla="*/ 2147483647 h 504"/>
              <a:gd name="T10" fmla="*/ 2147483647 w 464"/>
              <a:gd name="T11" fmla="*/ 2147483647 h 504"/>
              <a:gd name="T12" fmla="*/ 2147483647 w 464"/>
              <a:gd name="T13" fmla="*/ 0 h 504"/>
              <a:gd name="T14" fmla="*/ 2147483647 w 464"/>
              <a:gd name="T15" fmla="*/ 2147483647 h 504"/>
              <a:gd name="T16" fmla="*/ 2147483647 w 464"/>
              <a:gd name="T17" fmla="*/ 2147483647 h 504"/>
              <a:gd name="T18" fmla="*/ 2147483647 w 464"/>
              <a:gd name="T19" fmla="*/ 2147483647 h 504"/>
              <a:gd name="T20" fmla="*/ 2147483647 w 464"/>
              <a:gd name="T21" fmla="*/ 2147483647 h 504"/>
              <a:gd name="T22" fmla="*/ 2147483647 w 464"/>
              <a:gd name="T23" fmla="*/ 2147483647 h 504"/>
              <a:gd name="T24" fmla="*/ 2147483647 w 464"/>
              <a:gd name="T25" fmla="*/ 2147483647 h 504"/>
              <a:gd name="T26" fmla="*/ 2147483647 w 464"/>
              <a:gd name="T27" fmla="*/ 2147483647 h 504"/>
              <a:gd name="T28" fmla="*/ 2147483647 w 464"/>
              <a:gd name="T29" fmla="*/ 2147483647 h 504"/>
              <a:gd name="T30" fmla="*/ 2147483647 w 464"/>
              <a:gd name="T31" fmla="*/ 2147483647 h 504"/>
              <a:gd name="T32" fmla="*/ 2147483647 w 464"/>
              <a:gd name="T33" fmla="*/ 2147483647 h 504"/>
              <a:gd name="T34" fmla="*/ 2147483647 w 464"/>
              <a:gd name="T35" fmla="*/ 2147483647 h 504"/>
              <a:gd name="T36" fmla="*/ 2147483647 w 464"/>
              <a:gd name="T37" fmla="*/ 2147483647 h 504"/>
              <a:gd name="T38" fmla="*/ 2147483647 w 464"/>
              <a:gd name="T39" fmla="*/ 2147483647 h 504"/>
              <a:gd name="T40" fmla="*/ 2147483647 w 464"/>
              <a:gd name="T41" fmla="*/ 2147483647 h 504"/>
              <a:gd name="T42" fmla="*/ 2147483647 w 464"/>
              <a:gd name="T43" fmla="*/ 2147483647 h 504"/>
              <a:gd name="T44" fmla="*/ 2147483647 w 464"/>
              <a:gd name="T45" fmla="*/ 2147483647 h 504"/>
              <a:gd name="T46" fmla="*/ 2147483647 w 464"/>
              <a:gd name="T47" fmla="*/ 2147483647 h 504"/>
              <a:gd name="T48" fmla="*/ 2147483647 w 464"/>
              <a:gd name="T49" fmla="*/ 2147483647 h 504"/>
              <a:gd name="T50" fmla="*/ 2147483647 w 464"/>
              <a:gd name="T51" fmla="*/ 2147483647 h 504"/>
              <a:gd name="T52" fmla="*/ 2147483647 w 464"/>
              <a:gd name="T53" fmla="*/ 2147483647 h 504"/>
              <a:gd name="T54" fmla="*/ 2147483647 w 464"/>
              <a:gd name="T55" fmla="*/ 2147483647 h 504"/>
              <a:gd name="T56" fmla="*/ 0 w 464"/>
              <a:gd name="T57" fmla="*/ 2147483647 h 504"/>
              <a:gd name="T58" fmla="*/ 2147483647 w 464"/>
              <a:gd name="T59" fmla="*/ 2147483647 h 504"/>
              <a:gd name="T60" fmla="*/ 2147483647 w 464"/>
              <a:gd name="T61" fmla="*/ 2147483647 h 50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464"/>
              <a:gd name="T94" fmla="*/ 0 h 504"/>
              <a:gd name="T95" fmla="*/ 464 w 464"/>
              <a:gd name="T96" fmla="*/ 504 h 504"/>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464" h="504">
                <a:moveTo>
                  <a:pt x="59" y="20"/>
                </a:moveTo>
                <a:lnTo>
                  <a:pt x="75" y="6"/>
                </a:lnTo>
                <a:lnTo>
                  <a:pt x="113" y="9"/>
                </a:lnTo>
                <a:lnTo>
                  <a:pt x="117" y="30"/>
                </a:lnTo>
                <a:lnTo>
                  <a:pt x="171" y="30"/>
                </a:lnTo>
                <a:lnTo>
                  <a:pt x="161" y="2"/>
                </a:lnTo>
                <a:lnTo>
                  <a:pt x="183" y="0"/>
                </a:lnTo>
                <a:lnTo>
                  <a:pt x="201" y="32"/>
                </a:lnTo>
                <a:lnTo>
                  <a:pt x="267" y="45"/>
                </a:lnTo>
                <a:lnTo>
                  <a:pt x="324" y="71"/>
                </a:lnTo>
                <a:lnTo>
                  <a:pt x="374" y="66"/>
                </a:lnTo>
                <a:lnTo>
                  <a:pt x="371" y="105"/>
                </a:lnTo>
                <a:lnTo>
                  <a:pt x="408" y="134"/>
                </a:lnTo>
                <a:lnTo>
                  <a:pt x="435" y="128"/>
                </a:lnTo>
                <a:lnTo>
                  <a:pt x="464" y="149"/>
                </a:lnTo>
                <a:lnTo>
                  <a:pt x="456" y="314"/>
                </a:lnTo>
                <a:lnTo>
                  <a:pt x="450" y="357"/>
                </a:lnTo>
                <a:lnTo>
                  <a:pt x="464" y="380"/>
                </a:lnTo>
                <a:lnTo>
                  <a:pt x="356" y="488"/>
                </a:lnTo>
                <a:lnTo>
                  <a:pt x="347" y="464"/>
                </a:lnTo>
                <a:lnTo>
                  <a:pt x="296" y="498"/>
                </a:lnTo>
                <a:lnTo>
                  <a:pt x="269" y="489"/>
                </a:lnTo>
                <a:lnTo>
                  <a:pt x="248" y="504"/>
                </a:lnTo>
                <a:lnTo>
                  <a:pt x="158" y="459"/>
                </a:lnTo>
                <a:lnTo>
                  <a:pt x="131" y="471"/>
                </a:lnTo>
                <a:lnTo>
                  <a:pt x="90" y="434"/>
                </a:lnTo>
                <a:lnTo>
                  <a:pt x="63" y="455"/>
                </a:lnTo>
                <a:lnTo>
                  <a:pt x="18" y="408"/>
                </a:lnTo>
                <a:lnTo>
                  <a:pt x="0" y="363"/>
                </a:lnTo>
                <a:lnTo>
                  <a:pt x="32" y="168"/>
                </a:lnTo>
                <a:lnTo>
                  <a:pt x="59" y="20"/>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247" name="Text Box 103"/>
          <p:cNvSpPr txBox="1">
            <a:spLocks noChangeArrowheads="1"/>
          </p:cNvSpPr>
          <p:nvPr/>
        </p:nvSpPr>
        <p:spPr bwMode="auto">
          <a:xfrm>
            <a:off x="4881563" y="3127288"/>
            <a:ext cx="30480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PUTNAM</a:t>
            </a:r>
          </a:p>
        </p:txBody>
      </p:sp>
      <p:sp>
        <p:nvSpPr>
          <p:cNvPr id="6249" name="Text Box 105"/>
          <p:cNvSpPr txBox="1">
            <a:spLocks noChangeArrowheads="1"/>
          </p:cNvSpPr>
          <p:nvPr/>
        </p:nvSpPr>
        <p:spPr bwMode="auto">
          <a:xfrm>
            <a:off x="4941888" y="3342646"/>
            <a:ext cx="2444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WHITE</a:t>
            </a:r>
          </a:p>
        </p:txBody>
      </p:sp>
      <p:sp>
        <p:nvSpPr>
          <p:cNvPr id="6250" name="Freeform 106"/>
          <p:cNvSpPr>
            <a:spLocks/>
          </p:cNvSpPr>
          <p:nvPr/>
        </p:nvSpPr>
        <p:spPr bwMode="auto">
          <a:xfrm>
            <a:off x="4900613" y="3543213"/>
            <a:ext cx="347662" cy="352425"/>
          </a:xfrm>
          <a:custGeom>
            <a:avLst/>
            <a:gdLst>
              <a:gd name="T0" fmla="*/ 2147483647 w 482"/>
              <a:gd name="T1" fmla="*/ 2147483647 h 473"/>
              <a:gd name="T2" fmla="*/ 2147483647 w 482"/>
              <a:gd name="T3" fmla="*/ 2147483647 h 473"/>
              <a:gd name="T4" fmla="*/ 2147483647 w 482"/>
              <a:gd name="T5" fmla="*/ 2147483647 h 473"/>
              <a:gd name="T6" fmla="*/ 2147483647 w 482"/>
              <a:gd name="T7" fmla="*/ 0 h 473"/>
              <a:gd name="T8" fmla="*/ 2147483647 w 482"/>
              <a:gd name="T9" fmla="*/ 2147483647 h 473"/>
              <a:gd name="T10" fmla="*/ 2147483647 w 482"/>
              <a:gd name="T11" fmla="*/ 2147483647 h 473"/>
              <a:gd name="T12" fmla="*/ 2147483647 w 482"/>
              <a:gd name="T13" fmla="*/ 2147483647 h 473"/>
              <a:gd name="T14" fmla="*/ 2147483647 w 482"/>
              <a:gd name="T15" fmla="*/ 2147483647 h 473"/>
              <a:gd name="T16" fmla="*/ 2147483647 w 482"/>
              <a:gd name="T17" fmla="*/ 2147483647 h 473"/>
              <a:gd name="T18" fmla="*/ 2147483647 w 482"/>
              <a:gd name="T19" fmla="*/ 2147483647 h 473"/>
              <a:gd name="T20" fmla="*/ 2147483647 w 482"/>
              <a:gd name="T21" fmla="*/ 2147483647 h 473"/>
              <a:gd name="T22" fmla="*/ 2147483647 w 482"/>
              <a:gd name="T23" fmla="*/ 2147483647 h 473"/>
              <a:gd name="T24" fmla="*/ 2147483647 w 482"/>
              <a:gd name="T25" fmla="*/ 2147483647 h 473"/>
              <a:gd name="T26" fmla="*/ 2147483647 w 482"/>
              <a:gd name="T27" fmla="*/ 2147483647 h 473"/>
              <a:gd name="T28" fmla="*/ 2147483647 w 482"/>
              <a:gd name="T29" fmla="*/ 2147483647 h 473"/>
              <a:gd name="T30" fmla="*/ 2147483647 w 482"/>
              <a:gd name="T31" fmla="*/ 2147483647 h 473"/>
              <a:gd name="T32" fmla="*/ 0 w 482"/>
              <a:gd name="T33" fmla="*/ 2147483647 h 473"/>
              <a:gd name="T34" fmla="*/ 2147483647 w 482"/>
              <a:gd name="T35" fmla="*/ 2147483647 h 473"/>
              <a:gd name="T36" fmla="*/ 2147483647 w 482"/>
              <a:gd name="T37" fmla="*/ 2147483647 h 473"/>
              <a:gd name="T38" fmla="*/ 2147483647 w 482"/>
              <a:gd name="T39" fmla="*/ 2147483647 h 473"/>
              <a:gd name="T40" fmla="*/ 2147483647 w 482"/>
              <a:gd name="T41" fmla="*/ 2147483647 h 473"/>
              <a:gd name="T42" fmla="*/ 2147483647 w 482"/>
              <a:gd name="T43" fmla="*/ 2147483647 h 473"/>
              <a:gd name="T44" fmla="*/ 2147483647 w 482"/>
              <a:gd name="T45" fmla="*/ 2147483647 h 473"/>
              <a:gd name="T46" fmla="*/ 2147483647 w 482"/>
              <a:gd name="T47" fmla="*/ 2147483647 h 473"/>
              <a:gd name="T48" fmla="*/ 2147483647 w 482"/>
              <a:gd name="T49" fmla="*/ 2147483647 h 473"/>
              <a:gd name="T50" fmla="*/ 2147483647 w 482"/>
              <a:gd name="T51" fmla="*/ 2147483647 h 473"/>
              <a:gd name="T52" fmla="*/ 2147483647 w 482"/>
              <a:gd name="T53" fmla="*/ 2147483647 h 47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482"/>
              <a:gd name="T82" fmla="*/ 0 h 473"/>
              <a:gd name="T83" fmla="*/ 482 w 482"/>
              <a:gd name="T84" fmla="*/ 473 h 473"/>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482" h="473">
                <a:moveTo>
                  <a:pt x="137" y="54"/>
                </a:moveTo>
                <a:lnTo>
                  <a:pt x="161" y="17"/>
                </a:lnTo>
                <a:lnTo>
                  <a:pt x="188" y="29"/>
                </a:lnTo>
                <a:lnTo>
                  <a:pt x="209" y="0"/>
                </a:lnTo>
                <a:lnTo>
                  <a:pt x="228" y="21"/>
                </a:lnTo>
                <a:lnTo>
                  <a:pt x="482" y="89"/>
                </a:lnTo>
                <a:lnTo>
                  <a:pt x="305" y="353"/>
                </a:lnTo>
                <a:lnTo>
                  <a:pt x="266" y="416"/>
                </a:lnTo>
                <a:lnTo>
                  <a:pt x="222" y="449"/>
                </a:lnTo>
                <a:lnTo>
                  <a:pt x="126" y="468"/>
                </a:lnTo>
                <a:lnTo>
                  <a:pt x="104" y="473"/>
                </a:lnTo>
                <a:lnTo>
                  <a:pt x="87" y="470"/>
                </a:lnTo>
                <a:lnTo>
                  <a:pt x="71" y="453"/>
                </a:lnTo>
                <a:lnTo>
                  <a:pt x="53" y="435"/>
                </a:lnTo>
                <a:lnTo>
                  <a:pt x="23" y="404"/>
                </a:lnTo>
                <a:lnTo>
                  <a:pt x="2" y="366"/>
                </a:lnTo>
                <a:lnTo>
                  <a:pt x="0" y="321"/>
                </a:lnTo>
                <a:lnTo>
                  <a:pt x="2" y="288"/>
                </a:lnTo>
                <a:lnTo>
                  <a:pt x="6" y="252"/>
                </a:lnTo>
                <a:lnTo>
                  <a:pt x="29" y="164"/>
                </a:lnTo>
                <a:lnTo>
                  <a:pt x="18" y="120"/>
                </a:lnTo>
                <a:lnTo>
                  <a:pt x="12" y="102"/>
                </a:lnTo>
                <a:lnTo>
                  <a:pt x="17" y="62"/>
                </a:lnTo>
                <a:lnTo>
                  <a:pt x="36" y="38"/>
                </a:lnTo>
                <a:lnTo>
                  <a:pt x="54" y="29"/>
                </a:lnTo>
                <a:lnTo>
                  <a:pt x="69" y="30"/>
                </a:lnTo>
                <a:lnTo>
                  <a:pt x="137" y="54"/>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51" name="Text Box 107"/>
          <p:cNvSpPr txBox="1">
            <a:spLocks noChangeArrowheads="1"/>
          </p:cNvSpPr>
          <p:nvPr/>
        </p:nvSpPr>
        <p:spPr bwMode="auto">
          <a:xfrm rot="-3305676">
            <a:off x="4892834" y="3700851"/>
            <a:ext cx="312738"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VAN BUREN</a:t>
            </a:r>
          </a:p>
        </p:txBody>
      </p:sp>
      <p:sp>
        <p:nvSpPr>
          <p:cNvPr id="6252" name="Freeform 108"/>
          <p:cNvSpPr>
            <a:spLocks/>
          </p:cNvSpPr>
          <p:nvPr/>
        </p:nvSpPr>
        <p:spPr bwMode="auto">
          <a:xfrm>
            <a:off x="4613275" y="3898813"/>
            <a:ext cx="403225" cy="388937"/>
          </a:xfrm>
          <a:custGeom>
            <a:avLst/>
            <a:gdLst>
              <a:gd name="T0" fmla="*/ 2147483647 w 558"/>
              <a:gd name="T1" fmla="*/ 0 h 522"/>
              <a:gd name="T2" fmla="*/ 2147483647 w 558"/>
              <a:gd name="T3" fmla="*/ 2147483647 h 522"/>
              <a:gd name="T4" fmla="*/ 2147483647 w 558"/>
              <a:gd name="T5" fmla="*/ 2147483647 h 522"/>
              <a:gd name="T6" fmla="*/ 2147483647 w 558"/>
              <a:gd name="T7" fmla="*/ 2147483647 h 522"/>
              <a:gd name="T8" fmla="*/ 2147483647 w 558"/>
              <a:gd name="T9" fmla="*/ 2147483647 h 522"/>
              <a:gd name="T10" fmla="*/ 2147483647 w 558"/>
              <a:gd name="T11" fmla="*/ 2147483647 h 522"/>
              <a:gd name="T12" fmla="*/ 2147483647 w 558"/>
              <a:gd name="T13" fmla="*/ 2147483647 h 522"/>
              <a:gd name="T14" fmla="*/ 2147483647 w 558"/>
              <a:gd name="T15" fmla="*/ 2147483647 h 522"/>
              <a:gd name="T16" fmla="*/ 2147483647 w 558"/>
              <a:gd name="T17" fmla="*/ 2147483647 h 522"/>
              <a:gd name="T18" fmla="*/ 2147483647 w 558"/>
              <a:gd name="T19" fmla="*/ 2147483647 h 522"/>
              <a:gd name="T20" fmla="*/ 2147483647 w 558"/>
              <a:gd name="T21" fmla="*/ 2147483647 h 522"/>
              <a:gd name="T22" fmla="*/ 2147483647 w 558"/>
              <a:gd name="T23" fmla="*/ 2147483647 h 522"/>
              <a:gd name="T24" fmla="*/ 2147483647 w 558"/>
              <a:gd name="T25" fmla="*/ 2147483647 h 522"/>
              <a:gd name="T26" fmla="*/ 2147483647 w 558"/>
              <a:gd name="T27" fmla="*/ 2147483647 h 522"/>
              <a:gd name="T28" fmla="*/ 2147483647 w 558"/>
              <a:gd name="T29" fmla="*/ 2147483647 h 522"/>
              <a:gd name="T30" fmla="*/ 2147483647 w 558"/>
              <a:gd name="T31" fmla="*/ 2147483647 h 522"/>
              <a:gd name="T32" fmla="*/ 2147483647 w 558"/>
              <a:gd name="T33" fmla="*/ 2147483647 h 522"/>
              <a:gd name="T34" fmla="*/ 2147483647 w 558"/>
              <a:gd name="T35" fmla="*/ 2147483647 h 522"/>
              <a:gd name="T36" fmla="*/ 2147483647 w 558"/>
              <a:gd name="T37" fmla="*/ 2147483647 h 522"/>
              <a:gd name="T38" fmla="*/ 2147483647 w 558"/>
              <a:gd name="T39" fmla="*/ 2147483647 h 522"/>
              <a:gd name="T40" fmla="*/ 2147483647 w 558"/>
              <a:gd name="T41" fmla="*/ 2147483647 h 522"/>
              <a:gd name="T42" fmla="*/ 2147483647 w 558"/>
              <a:gd name="T43" fmla="*/ 2147483647 h 522"/>
              <a:gd name="T44" fmla="*/ 2147483647 w 558"/>
              <a:gd name="T45" fmla="*/ 2147483647 h 522"/>
              <a:gd name="T46" fmla="*/ 2147483647 w 558"/>
              <a:gd name="T47" fmla="*/ 2147483647 h 522"/>
              <a:gd name="T48" fmla="*/ 2147483647 w 558"/>
              <a:gd name="T49" fmla="*/ 2147483647 h 522"/>
              <a:gd name="T50" fmla="*/ 2147483647 w 558"/>
              <a:gd name="T51" fmla="*/ 2147483647 h 522"/>
              <a:gd name="T52" fmla="*/ 2147483647 w 558"/>
              <a:gd name="T53" fmla="*/ 2147483647 h 522"/>
              <a:gd name="T54" fmla="*/ 2147483647 w 558"/>
              <a:gd name="T55" fmla="*/ 2147483647 h 522"/>
              <a:gd name="T56" fmla="*/ 2147483647 w 558"/>
              <a:gd name="T57" fmla="*/ 2147483647 h 522"/>
              <a:gd name="T58" fmla="*/ 2147483647 w 558"/>
              <a:gd name="T59" fmla="*/ 2147483647 h 522"/>
              <a:gd name="T60" fmla="*/ 0 w 558"/>
              <a:gd name="T61" fmla="*/ 2147483647 h 522"/>
              <a:gd name="T62" fmla="*/ 2147483647 w 558"/>
              <a:gd name="T63" fmla="*/ 2147483647 h 522"/>
              <a:gd name="T64" fmla="*/ 2147483647 w 558"/>
              <a:gd name="T65" fmla="*/ 2147483647 h 522"/>
              <a:gd name="T66" fmla="*/ 2147483647 w 558"/>
              <a:gd name="T67" fmla="*/ 2147483647 h 522"/>
              <a:gd name="T68" fmla="*/ 2147483647 w 558"/>
              <a:gd name="T69" fmla="*/ 2147483647 h 522"/>
              <a:gd name="T70" fmla="*/ 2147483647 w 558"/>
              <a:gd name="T71" fmla="*/ 2147483647 h 522"/>
              <a:gd name="T72" fmla="*/ 2147483647 w 558"/>
              <a:gd name="T73" fmla="*/ 2147483647 h 522"/>
              <a:gd name="T74" fmla="*/ 2147483647 w 558"/>
              <a:gd name="T75" fmla="*/ 2147483647 h 522"/>
              <a:gd name="T76" fmla="*/ 2147483647 w 558"/>
              <a:gd name="T77" fmla="*/ 0 h 52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558"/>
              <a:gd name="T118" fmla="*/ 0 h 522"/>
              <a:gd name="T119" fmla="*/ 558 w 558"/>
              <a:gd name="T120" fmla="*/ 522 h 52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558" h="522">
                <a:moveTo>
                  <a:pt x="48" y="0"/>
                </a:moveTo>
                <a:lnTo>
                  <a:pt x="113" y="30"/>
                </a:lnTo>
                <a:lnTo>
                  <a:pt x="249" y="32"/>
                </a:lnTo>
                <a:lnTo>
                  <a:pt x="411" y="6"/>
                </a:lnTo>
                <a:lnTo>
                  <a:pt x="483" y="78"/>
                </a:lnTo>
                <a:lnTo>
                  <a:pt x="470" y="129"/>
                </a:lnTo>
                <a:lnTo>
                  <a:pt x="483" y="164"/>
                </a:lnTo>
                <a:lnTo>
                  <a:pt x="518" y="170"/>
                </a:lnTo>
                <a:lnTo>
                  <a:pt x="521" y="198"/>
                </a:lnTo>
                <a:lnTo>
                  <a:pt x="558" y="206"/>
                </a:lnTo>
                <a:lnTo>
                  <a:pt x="543" y="236"/>
                </a:lnTo>
                <a:lnTo>
                  <a:pt x="549" y="261"/>
                </a:lnTo>
                <a:lnTo>
                  <a:pt x="534" y="297"/>
                </a:lnTo>
                <a:lnTo>
                  <a:pt x="486" y="311"/>
                </a:lnTo>
                <a:lnTo>
                  <a:pt x="471" y="356"/>
                </a:lnTo>
                <a:lnTo>
                  <a:pt x="368" y="390"/>
                </a:lnTo>
                <a:lnTo>
                  <a:pt x="341" y="374"/>
                </a:lnTo>
                <a:lnTo>
                  <a:pt x="318" y="398"/>
                </a:lnTo>
                <a:lnTo>
                  <a:pt x="261" y="381"/>
                </a:lnTo>
                <a:lnTo>
                  <a:pt x="294" y="470"/>
                </a:lnTo>
                <a:lnTo>
                  <a:pt x="287" y="497"/>
                </a:lnTo>
                <a:lnTo>
                  <a:pt x="228" y="522"/>
                </a:lnTo>
                <a:lnTo>
                  <a:pt x="171" y="512"/>
                </a:lnTo>
                <a:lnTo>
                  <a:pt x="137" y="489"/>
                </a:lnTo>
                <a:lnTo>
                  <a:pt x="108" y="485"/>
                </a:lnTo>
                <a:lnTo>
                  <a:pt x="87" y="489"/>
                </a:lnTo>
                <a:lnTo>
                  <a:pt x="66" y="498"/>
                </a:lnTo>
                <a:lnTo>
                  <a:pt x="53" y="510"/>
                </a:lnTo>
                <a:lnTo>
                  <a:pt x="29" y="480"/>
                </a:lnTo>
                <a:lnTo>
                  <a:pt x="6" y="452"/>
                </a:lnTo>
                <a:lnTo>
                  <a:pt x="0" y="380"/>
                </a:lnTo>
                <a:lnTo>
                  <a:pt x="53" y="288"/>
                </a:lnTo>
                <a:lnTo>
                  <a:pt x="48" y="266"/>
                </a:lnTo>
                <a:lnTo>
                  <a:pt x="33" y="260"/>
                </a:lnTo>
                <a:lnTo>
                  <a:pt x="42" y="173"/>
                </a:lnTo>
                <a:lnTo>
                  <a:pt x="30" y="149"/>
                </a:lnTo>
                <a:lnTo>
                  <a:pt x="33" y="69"/>
                </a:lnTo>
                <a:lnTo>
                  <a:pt x="56" y="68"/>
                </a:lnTo>
                <a:lnTo>
                  <a:pt x="48" y="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53" name="Text Box 109"/>
          <p:cNvSpPr txBox="1">
            <a:spLocks noChangeArrowheads="1"/>
          </p:cNvSpPr>
          <p:nvPr/>
        </p:nvSpPr>
        <p:spPr bwMode="auto">
          <a:xfrm>
            <a:off x="4689475" y="4049625"/>
            <a:ext cx="26511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GRUNDY</a:t>
            </a:r>
          </a:p>
        </p:txBody>
      </p:sp>
      <p:sp>
        <p:nvSpPr>
          <p:cNvPr id="6254" name="Freeform 110"/>
          <p:cNvSpPr>
            <a:spLocks/>
          </p:cNvSpPr>
          <p:nvPr/>
        </p:nvSpPr>
        <p:spPr bwMode="auto">
          <a:xfrm>
            <a:off x="3721100" y="4103600"/>
            <a:ext cx="495300" cy="501650"/>
          </a:xfrm>
          <a:custGeom>
            <a:avLst/>
            <a:gdLst>
              <a:gd name="T0" fmla="*/ 2147483647 w 687"/>
              <a:gd name="T1" fmla="*/ 2147483647 h 675"/>
              <a:gd name="T2" fmla="*/ 2147483647 w 687"/>
              <a:gd name="T3" fmla="*/ 2147483647 h 675"/>
              <a:gd name="T4" fmla="*/ 2147483647 w 687"/>
              <a:gd name="T5" fmla="*/ 2147483647 h 675"/>
              <a:gd name="T6" fmla="*/ 2147483647 w 687"/>
              <a:gd name="T7" fmla="*/ 2147483647 h 675"/>
              <a:gd name="T8" fmla="*/ 2147483647 w 687"/>
              <a:gd name="T9" fmla="*/ 2147483647 h 675"/>
              <a:gd name="T10" fmla="*/ 2147483647 w 687"/>
              <a:gd name="T11" fmla="*/ 2147483647 h 675"/>
              <a:gd name="T12" fmla="*/ 2147483647 w 687"/>
              <a:gd name="T13" fmla="*/ 2147483647 h 675"/>
              <a:gd name="T14" fmla="*/ 2147483647 w 687"/>
              <a:gd name="T15" fmla="*/ 2147483647 h 675"/>
              <a:gd name="T16" fmla="*/ 2147483647 w 687"/>
              <a:gd name="T17" fmla="*/ 2147483647 h 675"/>
              <a:gd name="T18" fmla="*/ 2147483647 w 687"/>
              <a:gd name="T19" fmla="*/ 0 h 675"/>
              <a:gd name="T20" fmla="*/ 2147483647 w 687"/>
              <a:gd name="T21" fmla="*/ 2147483647 h 675"/>
              <a:gd name="T22" fmla="*/ 2147483647 w 687"/>
              <a:gd name="T23" fmla="*/ 2147483647 h 675"/>
              <a:gd name="T24" fmla="*/ 2147483647 w 687"/>
              <a:gd name="T25" fmla="*/ 2147483647 h 675"/>
              <a:gd name="T26" fmla="*/ 2147483647 w 687"/>
              <a:gd name="T27" fmla="*/ 2147483647 h 675"/>
              <a:gd name="T28" fmla="*/ 2147483647 w 687"/>
              <a:gd name="T29" fmla="*/ 2147483647 h 675"/>
              <a:gd name="T30" fmla="*/ 2147483647 w 687"/>
              <a:gd name="T31" fmla="*/ 2147483647 h 675"/>
              <a:gd name="T32" fmla="*/ 2147483647 w 687"/>
              <a:gd name="T33" fmla="*/ 2147483647 h 675"/>
              <a:gd name="T34" fmla="*/ 2147483647 w 687"/>
              <a:gd name="T35" fmla="*/ 2147483647 h 675"/>
              <a:gd name="T36" fmla="*/ 2147483647 w 687"/>
              <a:gd name="T37" fmla="*/ 2147483647 h 675"/>
              <a:gd name="T38" fmla="*/ 2147483647 w 687"/>
              <a:gd name="T39" fmla="*/ 2147483647 h 675"/>
              <a:gd name="T40" fmla="*/ 2147483647 w 687"/>
              <a:gd name="T41" fmla="*/ 2147483647 h 675"/>
              <a:gd name="T42" fmla="*/ 2147483647 w 687"/>
              <a:gd name="T43" fmla="*/ 2147483647 h 675"/>
              <a:gd name="T44" fmla="*/ 2147483647 w 687"/>
              <a:gd name="T45" fmla="*/ 2147483647 h 675"/>
              <a:gd name="T46" fmla="*/ 2147483647 w 687"/>
              <a:gd name="T47" fmla="*/ 2147483647 h 675"/>
              <a:gd name="T48" fmla="*/ 2147483647 w 687"/>
              <a:gd name="T49" fmla="*/ 2147483647 h 675"/>
              <a:gd name="T50" fmla="*/ 2147483647 w 687"/>
              <a:gd name="T51" fmla="*/ 2147483647 h 675"/>
              <a:gd name="T52" fmla="*/ 2147483647 w 687"/>
              <a:gd name="T53" fmla="*/ 2147483647 h 675"/>
              <a:gd name="T54" fmla="*/ 2147483647 w 687"/>
              <a:gd name="T55" fmla="*/ 2147483647 h 675"/>
              <a:gd name="T56" fmla="*/ 0 w 687"/>
              <a:gd name="T57" fmla="*/ 2147483647 h 675"/>
              <a:gd name="T58" fmla="*/ 2147483647 w 687"/>
              <a:gd name="T59" fmla="*/ 2147483647 h 67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687"/>
              <a:gd name="T91" fmla="*/ 0 h 675"/>
              <a:gd name="T92" fmla="*/ 687 w 687"/>
              <a:gd name="T93" fmla="*/ 675 h 67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687" h="675">
                <a:moveTo>
                  <a:pt x="13" y="174"/>
                </a:moveTo>
                <a:lnTo>
                  <a:pt x="115" y="199"/>
                </a:lnTo>
                <a:lnTo>
                  <a:pt x="169" y="141"/>
                </a:lnTo>
                <a:lnTo>
                  <a:pt x="219" y="112"/>
                </a:lnTo>
                <a:lnTo>
                  <a:pt x="219" y="100"/>
                </a:lnTo>
                <a:lnTo>
                  <a:pt x="259" y="100"/>
                </a:lnTo>
                <a:lnTo>
                  <a:pt x="262" y="81"/>
                </a:lnTo>
                <a:lnTo>
                  <a:pt x="318" y="67"/>
                </a:lnTo>
                <a:lnTo>
                  <a:pt x="316" y="18"/>
                </a:lnTo>
                <a:lnTo>
                  <a:pt x="343" y="0"/>
                </a:lnTo>
                <a:lnTo>
                  <a:pt x="375" y="9"/>
                </a:lnTo>
                <a:lnTo>
                  <a:pt x="385" y="24"/>
                </a:lnTo>
                <a:lnTo>
                  <a:pt x="409" y="27"/>
                </a:lnTo>
                <a:lnTo>
                  <a:pt x="393" y="52"/>
                </a:lnTo>
                <a:lnTo>
                  <a:pt x="406" y="84"/>
                </a:lnTo>
                <a:lnTo>
                  <a:pt x="459" y="105"/>
                </a:lnTo>
                <a:lnTo>
                  <a:pt x="534" y="153"/>
                </a:lnTo>
                <a:lnTo>
                  <a:pt x="556" y="207"/>
                </a:lnTo>
                <a:lnTo>
                  <a:pt x="574" y="208"/>
                </a:lnTo>
                <a:lnTo>
                  <a:pt x="606" y="261"/>
                </a:lnTo>
                <a:lnTo>
                  <a:pt x="609" y="366"/>
                </a:lnTo>
                <a:lnTo>
                  <a:pt x="619" y="394"/>
                </a:lnTo>
                <a:lnTo>
                  <a:pt x="637" y="391"/>
                </a:lnTo>
                <a:lnTo>
                  <a:pt x="633" y="372"/>
                </a:lnTo>
                <a:lnTo>
                  <a:pt x="652" y="369"/>
                </a:lnTo>
                <a:lnTo>
                  <a:pt x="664" y="394"/>
                </a:lnTo>
                <a:lnTo>
                  <a:pt x="687" y="408"/>
                </a:lnTo>
                <a:lnTo>
                  <a:pt x="687" y="675"/>
                </a:lnTo>
                <a:lnTo>
                  <a:pt x="0" y="663"/>
                </a:lnTo>
                <a:lnTo>
                  <a:pt x="13" y="174"/>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55" name="Text Box 111"/>
          <p:cNvSpPr txBox="1">
            <a:spLocks noChangeArrowheads="1"/>
          </p:cNvSpPr>
          <p:nvPr/>
        </p:nvSpPr>
        <p:spPr bwMode="auto">
          <a:xfrm>
            <a:off x="3810000" y="4406813"/>
            <a:ext cx="2889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LINCOLN</a:t>
            </a:r>
          </a:p>
        </p:txBody>
      </p:sp>
      <p:sp>
        <p:nvSpPr>
          <p:cNvPr id="6256" name="Freeform 112"/>
          <p:cNvSpPr>
            <a:spLocks/>
          </p:cNvSpPr>
          <p:nvPr/>
        </p:nvSpPr>
        <p:spPr bwMode="auto">
          <a:xfrm>
            <a:off x="4003675" y="4052800"/>
            <a:ext cx="277813" cy="352425"/>
          </a:xfrm>
          <a:custGeom>
            <a:avLst/>
            <a:gdLst>
              <a:gd name="T0" fmla="*/ 2147483647 w 385"/>
              <a:gd name="T1" fmla="*/ 2147483647 h 474"/>
              <a:gd name="T2" fmla="*/ 2147483647 w 385"/>
              <a:gd name="T3" fmla="*/ 2147483647 h 474"/>
              <a:gd name="T4" fmla="*/ 2147483647 w 385"/>
              <a:gd name="T5" fmla="*/ 2147483647 h 474"/>
              <a:gd name="T6" fmla="*/ 2147483647 w 385"/>
              <a:gd name="T7" fmla="*/ 2147483647 h 474"/>
              <a:gd name="T8" fmla="*/ 2147483647 w 385"/>
              <a:gd name="T9" fmla="*/ 2147483647 h 474"/>
              <a:gd name="T10" fmla="*/ 2147483647 w 385"/>
              <a:gd name="T11" fmla="*/ 2147483647 h 474"/>
              <a:gd name="T12" fmla="*/ 2147483647 w 385"/>
              <a:gd name="T13" fmla="*/ 2147483647 h 474"/>
              <a:gd name="T14" fmla="*/ 2147483647 w 385"/>
              <a:gd name="T15" fmla="*/ 2147483647 h 474"/>
              <a:gd name="T16" fmla="*/ 2147483647 w 385"/>
              <a:gd name="T17" fmla="*/ 2147483647 h 474"/>
              <a:gd name="T18" fmla="*/ 2147483647 w 385"/>
              <a:gd name="T19" fmla="*/ 2147483647 h 474"/>
              <a:gd name="T20" fmla="*/ 2147483647 w 385"/>
              <a:gd name="T21" fmla="*/ 2147483647 h 474"/>
              <a:gd name="T22" fmla="*/ 2147483647 w 385"/>
              <a:gd name="T23" fmla="*/ 2147483647 h 474"/>
              <a:gd name="T24" fmla="*/ 2147483647 w 385"/>
              <a:gd name="T25" fmla="*/ 2147483647 h 474"/>
              <a:gd name="T26" fmla="*/ 2147483647 w 385"/>
              <a:gd name="T27" fmla="*/ 2147483647 h 474"/>
              <a:gd name="T28" fmla="*/ 2147483647 w 385"/>
              <a:gd name="T29" fmla="*/ 2147483647 h 474"/>
              <a:gd name="T30" fmla="*/ 2147483647 w 385"/>
              <a:gd name="T31" fmla="*/ 2147483647 h 474"/>
              <a:gd name="T32" fmla="*/ 2147483647 w 385"/>
              <a:gd name="T33" fmla="*/ 2147483647 h 474"/>
              <a:gd name="T34" fmla="*/ 0 w 385"/>
              <a:gd name="T35" fmla="*/ 2147483647 h 474"/>
              <a:gd name="T36" fmla="*/ 2147483647 w 385"/>
              <a:gd name="T37" fmla="*/ 2147483647 h 474"/>
              <a:gd name="T38" fmla="*/ 2147483647 w 385"/>
              <a:gd name="T39" fmla="*/ 2147483647 h 474"/>
              <a:gd name="T40" fmla="*/ 2147483647 w 385"/>
              <a:gd name="T41" fmla="*/ 2147483647 h 474"/>
              <a:gd name="T42" fmla="*/ 2147483647 w 385"/>
              <a:gd name="T43" fmla="*/ 2147483647 h 474"/>
              <a:gd name="T44" fmla="*/ 2147483647 w 385"/>
              <a:gd name="T45" fmla="*/ 2147483647 h 474"/>
              <a:gd name="T46" fmla="*/ 2147483647 w 385"/>
              <a:gd name="T47" fmla="*/ 2147483647 h 474"/>
              <a:gd name="T48" fmla="*/ 2147483647 w 385"/>
              <a:gd name="T49" fmla="*/ 2147483647 h 474"/>
              <a:gd name="T50" fmla="*/ 2147483647 w 385"/>
              <a:gd name="T51" fmla="*/ 2147483647 h 474"/>
              <a:gd name="T52" fmla="*/ 2147483647 w 385"/>
              <a:gd name="T53" fmla="*/ 2147483647 h 474"/>
              <a:gd name="T54" fmla="*/ 2147483647 w 385"/>
              <a:gd name="T55" fmla="*/ 2147483647 h 474"/>
              <a:gd name="T56" fmla="*/ 2147483647 w 385"/>
              <a:gd name="T57" fmla="*/ 2147483647 h 474"/>
              <a:gd name="T58" fmla="*/ 2147483647 w 385"/>
              <a:gd name="T59" fmla="*/ 2147483647 h 474"/>
              <a:gd name="T60" fmla="*/ 2147483647 w 385"/>
              <a:gd name="T61" fmla="*/ 0 h 474"/>
              <a:gd name="T62" fmla="*/ 2147483647 w 385"/>
              <a:gd name="T63" fmla="*/ 2147483647 h 474"/>
              <a:gd name="T64" fmla="*/ 2147483647 w 385"/>
              <a:gd name="T65" fmla="*/ 2147483647 h 474"/>
              <a:gd name="T66" fmla="*/ 2147483647 w 385"/>
              <a:gd name="T67" fmla="*/ 2147483647 h 474"/>
              <a:gd name="T68" fmla="*/ 2147483647 w 385"/>
              <a:gd name="T69" fmla="*/ 2147483647 h 474"/>
              <a:gd name="T70" fmla="*/ 2147483647 w 385"/>
              <a:gd name="T71" fmla="*/ 2147483647 h 47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85"/>
              <a:gd name="T109" fmla="*/ 0 h 474"/>
              <a:gd name="T110" fmla="*/ 385 w 385"/>
              <a:gd name="T111" fmla="*/ 474 h 47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85" h="474">
                <a:moveTo>
                  <a:pt x="385" y="147"/>
                </a:moveTo>
                <a:lnTo>
                  <a:pt x="342" y="228"/>
                </a:lnTo>
                <a:lnTo>
                  <a:pt x="325" y="278"/>
                </a:lnTo>
                <a:lnTo>
                  <a:pt x="303" y="360"/>
                </a:lnTo>
                <a:lnTo>
                  <a:pt x="295" y="474"/>
                </a:lnTo>
                <a:lnTo>
                  <a:pt x="268" y="459"/>
                </a:lnTo>
                <a:lnTo>
                  <a:pt x="259" y="435"/>
                </a:lnTo>
                <a:lnTo>
                  <a:pt x="241" y="438"/>
                </a:lnTo>
                <a:lnTo>
                  <a:pt x="241" y="461"/>
                </a:lnTo>
                <a:lnTo>
                  <a:pt x="223" y="462"/>
                </a:lnTo>
                <a:lnTo>
                  <a:pt x="216" y="440"/>
                </a:lnTo>
                <a:lnTo>
                  <a:pt x="214" y="327"/>
                </a:lnTo>
                <a:lnTo>
                  <a:pt x="183" y="276"/>
                </a:lnTo>
                <a:lnTo>
                  <a:pt x="165" y="275"/>
                </a:lnTo>
                <a:lnTo>
                  <a:pt x="139" y="219"/>
                </a:lnTo>
                <a:lnTo>
                  <a:pt x="69" y="171"/>
                </a:lnTo>
                <a:lnTo>
                  <a:pt x="16" y="153"/>
                </a:lnTo>
                <a:lnTo>
                  <a:pt x="0" y="119"/>
                </a:lnTo>
                <a:lnTo>
                  <a:pt x="15" y="96"/>
                </a:lnTo>
                <a:lnTo>
                  <a:pt x="61" y="77"/>
                </a:lnTo>
                <a:lnTo>
                  <a:pt x="72" y="119"/>
                </a:lnTo>
                <a:lnTo>
                  <a:pt x="94" y="114"/>
                </a:lnTo>
                <a:lnTo>
                  <a:pt x="121" y="143"/>
                </a:lnTo>
                <a:lnTo>
                  <a:pt x="162" y="147"/>
                </a:lnTo>
                <a:lnTo>
                  <a:pt x="178" y="114"/>
                </a:lnTo>
                <a:lnTo>
                  <a:pt x="220" y="110"/>
                </a:lnTo>
                <a:lnTo>
                  <a:pt x="232" y="84"/>
                </a:lnTo>
                <a:lnTo>
                  <a:pt x="262" y="78"/>
                </a:lnTo>
                <a:lnTo>
                  <a:pt x="288" y="42"/>
                </a:lnTo>
                <a:lnTo>
                  <a:pt x="330" y="30"/>
                </a:lnTo>
                <a:lnTo>
                  <a:pt x="331" y="0"/>
                </a:lnTo>
                <a:lnTo>
                  <a:pt x="370" y="6"/>
                </a:lnTo>
                <a:lnTo>
                  <a:pt x="372" y="23"/>
                </a:lnTo>
                <a:lnTo>
                  <a:pt x="318" y="66"/>
                </a:lnTo>
                <a:lnTo>
                  <a:pt x="316" y="90"/>
                </a:lnTo>
                <a:lnTo>
                  <a:pt x="385" y="147"/>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57" name="Text Box 113"/>
          <p:cNvSpPr txBox="1">
            <a:spLocks noChangeArrowheads="1"/>
          </p:cNvSpPr>
          <p:nvPr/>
        </p:nvSpPr>
        <p:spPr bwMode="auto">
          <a:xfrm rot="-4545007">
            <a:off x="4103688" y="4200437"/>
            <a:ext cx="2095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MOORE</a:t>
            </a:r>
          </a:p>
        </p:txBody>
      </p:sp>
      <p:sp>
        <p:nvSpPr>
          <p:cNvPr id="6258" name="Freeform 114"/>
          <p:cNvSpPr>
            <a:spLocks/>
          </p:cNvSpPr>
          <p:nvPr/>
        </p:nvSpPr>
        <p:spPr bwMode="auto">
          <a:xfrm>
            <a:off x="4214813" y="4114713"/>
            <a:ext cx="434975" cy="498475"/>
          </a:xfrm>
          <a:custGeom>
            <a:avLst/>
            <a:gdLst>
              <a:gd name="T0" fmla="*/ 2147483647 w 602"/>
              <a:gd name="T1" fmla="*/ 2147483647 h 669"/>
              <a:gd name="T2" fmla="*/ 2147483647 w 602"/>
              <a:gd name="T3" fmla="*/ 2147483647 h 669"/>
              <a:gd name="T4" fmla="*/ 2147483647 w 602"/>
              <a:gd name="T5" fmla="*/ 2147483647 h 669"/>
              <a:gd name="T6" fmla="*/ 2147483647 w 602"/>
              <a:gd name="T7" fmla="*/ 2147483647 h 669"/>
              <a:gd name="T8" fmla="*/ 2147483647 w 602"/>
              <a:gd name="T9" fmla="*/ 0 h 669"/>
              <a:gd name="T10" fmla="*/ 2147483647 w 602"/>
              <a:gd name="T11" fmla="*/ 2147483647 h 669"/>
              <a:gd name="T12" fmla="*/ 2147483647 w 602"/>
              <a:gd name="T13" fmla="*/ 2147483647 h 669"/>
              <a:gd name="T14" fmla="*/ 2147483647 w 602"/>
              <a:gd name="T15" fmla="*/ 2147483647 h 669"/>
              <a:gd name="T16" fmla="*/ 2147483647 w 602"/>
              <a:gd name="T17" fmla="*/ 2147483647 h 669"/>
              <a:gd name="T18" fmla="*/ 2147483647 w 602"/>
              <a:gd name="T19" fmla="*/ 2147483647 h 669"/>
              <a:gd name="T20" fmla="*/ 2147483647 w 602"/>
              <a:gd name="T21" fmla="*/ 2147483647 h 669"/>
              <a:gd name="T22" fmla="*/ 2147483647 w 602"/>
              <a:gd name="T23" fmla="*/ 2147483647 h 669"/>
              <a:gd name="T24" fmla="*/ 2147483647 w 602"/>
              <a:gd name="T25" fmla="*/ 2147483647 h 669"/>
              <a:gd name="T26" fmla="*/ 2147483647 w 602"/>
              <a:gd name="T27" fmla="*/ 2147483647 h 669"/>
              <a:gd name="T28" fmla="*/ 0 w 602"/>
              <a:gd name="T29" fmla="*/ 2147483647 h 669"/>
              <a:gd name="T30" fmla="*/ 2147483647 w 602"/>
              <a:gd name="T31" fmla="*/ 2147483647 h 669"/>
              <a:gd name="T32" fmla="*/ 2147483647 w 602"/>
              <a:gd name="T33" fmla="*/ 2147483647 h 669"/>
              <a:gd name="T34" fmla="*/ 2147483647 w 602"/>
              <a:gd name="T35" fmla="*/ 2147483647 h 669"/>
              <a:gd name="T36" fmla="*/ 2147483647 w 602"/>
              <a:gd name="T37" fmla="*/ 2147483647 h 669"/>
              <a:gd name="T38" fmla="*/ 2147483647 w 602"/>
              <a:gd name="T39" fmla="*/ 2147483647 h 66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602"/>
              <a:gd name="T61" fmla="*/ 0 h 669"/>
              <a:gd name="T62" fmla="*/ 602 w 602"/>
              <a:gd name="T63" fmla="*/ 669 h 66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602" h="669">
                <a:moveTo>
                  <a:pt x="138" y="21"/>
                </a:moveTo>
                <a:lnTo>
                  <a:pt x="149" y="41"/>
                </a:lnTo>
                <a:lnTo>
                  <a:pt x="164" y="45"/>
                </a:lnTo>
                <a:lnTo>
                  <a:pt x="176" y="36"/>
                </a:lnTo>
                <a:lnTo>
                  <a:pt x="221" y="0"/>
                </a:lnTo>
                <a:lnTo>
                  <a:pt x="374" y="33"/>
                </a:lnTo>
                <a:lnTo>
                  <a:pt x="374" y="93"/>
                </a:lnTo>
                <a:lnTo>
                  <a:pt x="441" y="68"/>
                </a:lnTo>
                <a:lnTo>
                  <a:pt x="498" y="69"/>
                </a:lnTo>
                <a:lnTo>
                  <a:pt x="558" y="161"/>
                </a:lnTo>
                <a:lnTo>
                  <a:pt x="602" y="221"/>
                </a:lnTo>
                <a:lnTo>
                  <a:pt x="591" y="249"/>
                </a:lnTo>
                <a:lnTo>
                  <a:pt x="593" y="669"/>
                </a:lnTo>
                <a:lnTo>
                  <a:pt x="5" y="660"/>
                </a:lnTo>
                <a:lnTo>
                  <a:pt x="0" y="390"/>
                </a:lnTo>
                <a:lnTo>
                  <a:pt x="11" y="282"/>
                </a:lnTo>
                <a:lnTo>
                  <a:pt x="27" y="216"/>
                </a:lnTo>
                <a:lnTo>
                  <a:pt x="54" y="140"/>
                </a:lnTo>
                <a:lnTo>
                  <a:pt x="92" y="63"/>
                </a:lnTo>
                <a:lnTo>
                  <a:pt x="138" y="21"/>
                </a:lnTo>
                <a:close/>
              </a:path>
            </a:pathLst>
          </a:custGeom>
          <a:noFill/>
          <a:ln>
            <a:solidFill>
              <a:schemeClr val="tx2"/>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259" name="Text Box 115"/>
          <p:cNvSpPr txBox="1">
            <a:spLocks noChangeArrowheads="1"/>
          </p:cNvSpPr>
          <p:nvPr/>
        </p:nvSpPr>
        <p:spPr bwMode="auto">
          <a:xfrm>
            <a:off x="4265613" y="4392525"/>
            <a:ext cx="3238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FRANKLIN</a:t>
            </a:r>
          </a:p>
        </p:txBody>
      </p:sp>
      <p:sp>
        <p:nvSpPr>
          <p:cNvPr id="6260" name="Freeform 116"/>
          <p:cNvSpPr>
            <a:spLocks/>
          </p:cNvSpPr>
          <p:nvPr/>
        </p:nvSpPr>
        <p:spPr bwMode="auto">
          <a:xfrm>
            <a:off x="4641850" y="4165513"/>
            <a:ext cx="492125" cy="449262"/>
          </a:xfrm>
          <a:custGeom>
            <a:avLst/>
            <a:gdLst>
              <a:gd name="T0" fmla="*/ 0 w 683"/>
              <a:gd name="T1" fmla="*/ 2147483647 h 603"/>
              <a:gd name="T2" fmla="*/ 2147483647 w 683"/>
              <a:gd name="T3" fmla="*/ 2147483647 h 603"/>
              <a:gd name="T4" fmla="*/ 2147483647 w 683"/>
              <a:gd name="T5" fmla="*/ 2147483647 h 603"/>
              <a:gd name="T6" fmla="*/ 2147483647 w 683"/>
              <a:gd name="T7" fmla="*/ 2147483647 h 603"/>
              <a:gd name="T8" fmla="*/ 2147483647 w 683"/>
              <a:gd name="T9" fmla="*/ 2147483647 h 603"/>
              <a:gd name="T10" fmla="*/ 2147483647 w 683"/>
              <a:gd name="T11" fmla="*/ 2147483647 h 603"/>
              <a:gd name="T12" fmla="*/ 2147483647 w 683"/>
              <a:gd name="T13" fmla="*/ 2147483647 h 603"/>
              <a:gd name="T14" fmla="*/ 2147483647 w 683"/>
              <a:gd name="T15" fmla="*/ 2147483647 h 603"/>
              <a:gd name="T16" fmla="*/ 2147483647 w 683"/>
              <a:gd name="T17" fmla="*/ 2147483647 h 603"/>
              <a:gd name="T18" fmla="*/ 2147483647 w 683"/>
              <a:gd name="T19" fmla="*/ 2147483647 h 603"/>
              <a:gd name="T20" fmla="*/ 2147483647 w 683"/>
              <a:gd name="T21" fmla="*/ 2147483647 h 603"/>
              <a:gd name="T22" fmla="*/ 2147483647 w 683"/>
              <a:gd name="T23" fmla="*/ 2147483647 h 603"/>
              <a:gd name="T24" fmla="*/ 2147483647 w 683"/>
              <a:gd name="T25" fmla="*/ 2147483647 h 603"/>
              <a:gd name="T26" fmla="*/ 2147483647 w 683"/>
              <a:gd name="T27" fmla="*/ 0 h 603"/>
              <a:gd name="T28" fmla="*/ 2147483647 w 683"/>
              <a:gd name="T29" fmla="*/ 2147483647 h 603"/>
              <a:gd name="T30" fmla="*/ 2147483647 w 683"/>
              <a:gd name="T31" fmla="*/ 2147483647 h 603"/>
              <a:gd name="T32" fmla="*/ 2147483647 w 683"/>
              <a:gd name="T33" fmla="*/ 2147483647 h 603"/>
              <a:gd name="T34" fmla="*/ 2147483647 w 683"/>
              <a:gd name="T35" fmla="*/ 2147483647 h 603"/>
              <a:gd name="T36" fmla="*/ 2147483647 w 683"/>
              <a:gd name="T37" fmla="*/ 2147483647 h 603"/>
              <a:gd name="T38" fmla="*/ 2147483647 w 683"/>
              <a:gd name="T39" fmla="*/ 2147483647 h 603"/>
              <a:gd name="T40" fmla="*/ 2147483647 w 683"/>
              <a:gd name="T41" fmla="*/ 2147483647 h 603"/>
              <a:gd name="T42" fmla="*/ 2147483647 w 683"/>
              <a:gd name="T43" fmla="*/ 2147483647 h 603"/>
              <a:gd name="T44" fmla="*/ 2147483647 w 683"/>
              <a:gd name="T45" fmla="*/ 2147483647 h 603"/>
              <a:gd name="T46" fmla="*/ 2147483647 w 683"/>
              <a:gd name="T47" fmla="*/ 2147483647 h 603"/>
              <a:gd name="T48" fmla="*/ 2147483647 w 683"/>
              <a:gd name="T49" fmla="*/ 2147483647 h 603"/>
              <a:gd name="T50" fmla="*/ 2147483647 w 683"/>
              <a:gd name="T51" fmla="*/ 2147483647 h 603"/>
              <a:gd name="T52" fmla="*/ 0 w 683"/>
              <a:gd name="T53" fmla="*/ 2147483647 h 60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683"/>
              <a:gd name="T82" fmla="*/ 0 h 603"/>
              <a:gd name="T83" fmla="*/ 683 w 683"/>
              <a:gd name="T84" fmla="*/ 603 h 603"/>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683" h="603">
                <a:moveTo>
                  <a:pt x="0" y="183"/>
                </a:moveTo>
                <a:lnTo>
                  <a:pt x="11" y="156"/>
                </a:lnTo>
                <a:lnTo>
                  <a:pt x="32" y="138"/>
                </a:lnTo>
                <a:lnTo>
                  <a:pt x="62" y="126"/>
                </a:lnTo>
                <a:lnTo>
                  <a:pt x="95" y="133"/>
                </a:lnTo>
                <a:lnTo>
                  <a:pt x="132" y="154"/>
                </a:lnTo>
                <a:lnTo>
                  <a:pt x="191" y="165"/>
                </a:lnTo>
                <a:lnTo>
                  <a:pt x="251" y="136"/>
                </a:lnTo>
                <a:lnTo>
                  <a:pt x="252" y="106"/>
                </a:lnTo>
                <a:lnTo>
                  <a:pt x="225" y="24"/>
                </a:lnTo>
                <a:lnTo>
                  <a:pt x="284" y="40"/>
                </a:lnTo>
                <a:lnTo>
                  <a:pt x="302" y="16"/>
                </a:lnTo>
                <a:lnTo>
                  <a:pt x="329" y="31"/>
                </a:lnTo>
                <a:lnTo>
                  <a:pt x="432" y="0"/>
                </a:lnTo>
                <a:lnTo>
                  <a:pt x="455" y="25"/>
                </a:lnTo>
                <a:lnTo>
                  <a:pt x="540" y="72"/>
                </a:lnTo>
                <a:lnTo>
                  <a:pt x="594" y="82"/>
                </a:lnTo>
                <a:lnTo>
                  <a:pt x="659" y="213"/>
                </a:lnTo>
                <a:lnTo>
                  <a:pt x="668" y="268"/>
                </a:lnTo>
                <a:lnTo>
                  <a:pt x="653" y="309"/>
                </a:lnTo>
                <a:lnTo>
                  <a:pt x="683" y="384"/>
                </a:lnTo>
                <a:lnTo>
                  <a:pt x="636" y="420"/>
                </a:lnTo>
                <a:lnTo>
                  <a:pt x="630" y="453"/>
                </a:lnTo>
                <a:lnTo>
                  <a:pt x="612" y="493"/>
                </a:lnTo>
                <a:lnTo>
                  <a:pt x="584" y="603"/>
                </a:lnTo>
                <a:lnTo>
                  <a:pt x="5" y="601"/>
                </a:lnTo>
                <a:lnTo>
                  <a:pt x="0" y="183"/>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61" name="Text Box 117"/>
          <p:cNvSpPr txBox="1">
            <a:spLocks noChangeArrowheads="1"/>
          </p:cNvSpPr>
          <p:nvPr/>
        </p:nvSpPr>
        <p:spPr bwMode="auto">
          <a:xfrm>
            <a:off x="4719638" y="4406813"/>
            <a:ext cx="296862"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MARION</a:t>
            </a:r>
          </a:p>
        </p:txBody>
      </p:sp>
      <p:sp>
        <p:nvSpPr>
          <p:cNvPr id="6262" name="Freeform 118"/>
          <p:cNvSpPr>
            <a:spLocks/>
          </p:cNvSpPr>
          <p:nvPr/>
        </p:nvSpPr>
        <p:spPr bwMode="auto">
          <a:xfrm>
            <a:off x="4908550" y="3855950"/>
            <a:ext cx="369888" cy="508000"/>
          </a:xfrm>
          <a:custGeom>
            <a:avLst/>
            <a:gdLst>
              <a:gd name="T0" fmla="*/ 0 w 511"/>
              <a:gd name="T1" fmla="*/ 2147483647 h 683"/>
              <a:gd name="T2" fmla="*/ 2147483647 w 511"/>
              <a:gd name="T3" fmla="*/ 2147483647 h 683"/>
              <a:gd name="T4" fmla="*/ 2147483647 w 511"/>
              <a:gd name="T5" fmla="*/ 2147483647 h 683"/>
              <a:gd name="T6" fmla="*/ 2147483647 w 511"/>
              <a:gd name="T7" fmla="*/ 0 h 683"/>
              <a:gd name="T8" fmla="*/ 2147483647 w 511"/>
              <a:gd name="T9" fmla="*/ 2147483647 h 683"/>
              <a:gd name="T10" fmla="*/ 2147483647 w 511"/>
              <a:gd name="T11" fmla="*/ 2147483647 h 683"/>
              <a:gd name="T12" fmla="*/ 2147483647 w 511"/>
              <a:gd name="T13" fmla="*/ 2147483647 h 683"/>
              <a:gd name="T14" fmla="*/ 2147483647 w 511"/>
              <a:gd name="T15" fmla="*/ 2147483647 h 683"/>
              <a:gd name="T16" fmla="*/ 2147483647 w 511"/>
              <a:gd name="T17" fmla="*/ 2147483647 h 683"/>
              <a:gd name="T18" fmla="*/ 2147483647 w 511"/>
              <a:gd name="T19" fmla="*/ 2147483647 h 683"/>
              <a:gd name="T20" fmla="*/ 2147483647 w 511"/>
              <a:gd name="T21" fmla="*/ 2147483647 h 683"/>
              <a:gd name="T22" fmla="*/ 2147483647 w 511"/>
              <a:gd name="T23" fmla="*/ 2147483647 h 683"/>
              <a:gd name="T24" fmla="*/ 2147483647 w 511"/>
              <a:gd name="T25" fmla="*/ 2147483647 h 683"/>
              <a:gd name="T26" fmla="*/ 2147483647 w 511"/>
              <a:gd name="T27" fmla="*/ 2147483647 h 683"/>
              <a:gd name="T28" fmla="*/ 2147483647 w 511"/>
              <a:gd name="T29" fmla="*/ 2147483647 h 683"/>
              <a:gd name="T30" fmla="*/ 2147483647 w 511"/>
              <a:gd name="T31" fmla="*/ 2147483647 h 683"/>
              <a:gd name="T32" fmla="*/ 2147483647 w 511"/>
              <a:gd name="T33" fmla="*/ 2147483647 h 683"/>
              <a:gd name="T34" fmla="*/ 2147483647 w 511"/>
              <a:gd name="T35" fmla="*/ 2147483647 h 683"/>
              <a:gd name="T36" fmla="*/ 2147483647 w 511"/>
              <a:gd name="T37" fmla="*/ 2147483647 h 683"/>
              <a:gd name="T38" fmla="*/ 2147483647 w 511"/>
              <a:gd name="T39" fmla="*/ 2147483647 h 683"/>
              <a:gd name="T40" fmla="*/ 2147483647 w 511"/>
              <a:gd name="T41" fmla="*/ 2147483647 h 683"/>
              <a:gd name="T42" fmla="*/ 2147483647 w 511"/>
              <a:gd name="T43" fmla="*/ 2147483647 h 683"/>
              <a:gd name="T44" fmla="*/ 2147483647 w 511"/>
              <a:gd name="T45" fmla="*/ 2147483647 h 683"/>
              <a:gd name="T46" fmla="*/ 2147483647 w 511"/>
              <a:gd name="T47" fmla="*/ 2147483647 h 683"/>
              <a:gd name="T48" fmla="*/ 2147483647 w 511"/>
              <a:gd name="T49" fmla="*/ 2147483647 h 683"/>
              <a:gd name="T50" fmla="*/ 2147483647 w 511"/>
              <a:gd name="T51" fmla="*/ 2147483647 h 683"/>
              <a:gd name="T52" fmla="*/ 0 w 511"/>
              <a:gd name="T53" fmla="*/ 2147483647 h 68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11"/>
              <a:gd name="T82" fmla="*/ 0 h 683"/>
              <a:gd name="T83" fmla="*/ 511 w 511"/>
              <a:gd name="T84" fmla="*/ 683 h 683"/>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11" h="683">
                <a:moveTo>
                  <a:pt x="0" y="60"/>
                </a:moveTo>
                <a:lnTo>
                  <a:pt x="102" y="51"/>
                </a:lnTo>
                <a:lnTo>
                  <a:pt x="214" y="27"/>
                </a:lnTo>
                <a:lnTo>
                  <a:pt x="250" y="0"/>
                </a:lnTo>
                <a:lnTo>
                  <a:pt x="246" y="48"/>
                </a:lnTo>
                <a:lnTo>
                  <a:pt x="276" y="99"/>
                </a:lnTo>
                <a:lnTo>
                  <a:pt x="279" y="143"/>
                </a:lnTo>
                <a:lnTo>
                  <a:pt x="511" y="345"/>
                </a:lnTo>
                <a:lnTo>
                  <a:pt x="475" y="419"/>
                </a:lnTo>
                <a:lnTo>
                  <a:pt x="298" y="683"/>
                </a:lnTo>
                <a:lnTo>
                  <a:pt x="288" y="626"/>
                </a:lnTo>
                <a:lnTo>
                  <a:pt x="225" y="498"/>
                </a:lnTo>
                <a:lnTo>
                  <a:pt x="165" y="488"/>
                </a:lnTo>
                <a:lnTo>
                  <a:pt x="81" y="438"/>
                </a:lnTo>
                <a:lnTo>
                  <a:pt x="66" y="411"/>
                </a:lnTo>
                <a:lnTo>
                  <a:pt x="79" y="369"/>
                </a:lnTo>
                <a:lnTo>
                  <a:pt x="102" y="362"/>
                </a:lnTo>
                <a:lnTo>
                  <a:pt x="123" y="357"/>
                </a:lnTo>
                <a:lnTo>
                  <a:pt x="142" y="320"/>
                </a:lnTo>
                <a:lnTo>
                  <a:pt x="133" y="291"/>
                </a:lnTo>
                <a:lnTo>
                  <a:pt x="148" y="264"/>
                </a:lnTo>
                <a:lnTo>
                  <a:pt x="109" y="254"/>
                </a:lnTo>
                <a:lnTo>
                  <a:pt x="109" y="227"/>
                </a:lnTo>
                <a:lnTo>
                  <a:pt x="73" y="219"/>
                </a:lnTo>
                <a:lnTo>
                  <a:pt x="63" y="185"/>
                </a:lnTo>
                <a:lnTo>
                  <a:pt x="72" y="135"/>
                </a:lnTo>
                <a:lnTo>
                  <a:pt x="0" y="60"/>
                </a:lnTo>
                <a:close/>
              </a:path>
            </a:pathLst>
          </a:custGeom>
          <a:noFill/>
          <a:ln>
            <a:solidFill>
              <a:schemeClr val="tx2"/>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263" name="Text Box 119"/>
          <p:cNvSpPr txBox="1">
            <a:spLocks noChangeArrowheads="1"/>
          </p:cNvSpPr>
          <p:nvPr/>
        </p:nvSpPr>
        <p:spPr bwMode="auto">
          <a:xfrm rot="2985818">
            <a:off x="4918075" y="4019463"/>
            <a:ext cx="357187" cy="5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SEQUATCHIE</a:t>
            </a:r>
          </a:p>
        </p:txBody>
      </p:sp>
      <p:sp>
        <p:nvSpPr>
          <p:cNvPr id="6264" name="Freeform 120"/>
          <p:cNvSpPr>
            <a:spLocks/>
          </p:cNvSpPr>
          <p:nvPr/>
        </p:nvSpPr>
        <p:spPr bwMode="auto">
          <a:xfrm>
            <a:off x="5086350" y="3608300"/>
            <a:ext cx="492125" cy="504825"/>
          </a:xfrm>
          <a:custGeom>
            <a:avLst/>
            <a:gdLst>
              <a:gd name="T0" fmla="*/ 2147483647 w 682"/>
              <a:gd name="T1" fmla="*/ 0 h 678"/>
              <a:gd name="T2" fmla="*/ 2147483647 w 682"/>
              <a:gd name="T3" fmla="*/ 2147483647 h 678"/>
              <a:gd name="T4" fmla="*/ 2147483647 w 682"/>
              <a:gd name="T5" fmla="*/ 2147483647 h 678"/>
              <a:gd name="T6" fmla="*/ 2147483647 w 682"/>
              <a:gd name="T7" fmla="*/ 2147483647 h 678"/>
              <a:gd name="T8" fmla="*/ 2147483647 w 682"/>
              <a:gd name="T9" fmla="*/ 2147483647 h 678"/>
              <a:gd name="T10" fmla="*/ 2147483647 w 682"/>
              <a:gd name="T11" fmla="*/ 2147483647 h 678"/>
              <a:gd name="T12" fmla="*/ 2147483647 w 682"/>
              <a:gd name="T13" fmla="*/ 2147483647 h 678"/>
              <a:gd name="T14" fmla="*/ 2147483647 w 682"/>
              <a:gd name="T15" fmla="*/ 2147483647 h 678"/>
              <a:gd name="T16" fmla="*/ 2147483647 w 682"/>
              <a:gd name="T17" fmla="*/ 2147483647 h 678"/>
              <a:gd name="T18" fmla="*/ 2147483647 w 682"/>
              <a:gd name="T19" fmla="*/ 2147483647 h 678"/>
              <a:gd name="T20" fmla="*/ 2147483647 w 682"/>
              <a:gd name="T21" fmla="*/ 2147483647 h 678"/>
              <a:gd name="T22" fmla="*/ 2147483647 w 682"/>
              <a:gd name="T23" fmla="*/ 2147483647 h 678"/>
              <a:gd name="T24" fmla="*/ 2147483647 w 682"/>
              <a:gd name="T25" fmla="*/ 2147483647 h 678"/>
              <a:gd name="T26" fmla="*/ 2147483647 w 682"/>
              <a:gd name="T27" fmla="*/ 2147483647 h 678"/>
              <a:gd name="T28" fmla="*/ 2147483647 w 682"/>
              <a:gd name="T29" fmla="*/ 2147483647 h 678"/>
              <a:gd name="T30" fmla="*/ 2147483647 w 682"/>
              <a:gd name="T31" fmla="*/ 2147483647 h 678"/>
              <a:gd name="T32" fmla="*/ 2147483647 w 682"/>
              <a:gd name="T33" fmla="*/ 2147483647 h 678"/>
              <a:gd name="T34" fmla="*/ 2147483647 w 682"/>
              <a:gd name="T35" fmla="*/ 2147483647 h 678"/>
              <a:gd name="T36" fmla="*/ 2147483647 w 682"/>
              <a:gd name="T37" fmla="*/ 2147483647 h 678"/>
              <a:gd name="T38" fmla="*/ 2147483647 w 682"/>
              <a:gd name="T39" fmla="*/ 2147483647 h 678"/>
              <a:gd name="T40" fmla="*/ 2147483647 w 682"/>
              <a:gd name="T41" fmla="*/ 2147483647 h 678"/>
              <a:gd name="T42" fmla="*/ 0 w 682"/>
              <a:gd name="T43" fmla="*/ 2147483647 h 678"/>
              <a:gd name="T44" fmla="*/ 2147483647 w 682"/>
              <a:gd name="T45" fmla="*/ 2147483647 h 678"/>
              <a:gd name="T46" fmla="*/ 2147483647 w 682"/>
              <a:gd name="T47" fmla="*/ 2147483647 h 678"/>
              <a:gd name="T48" fmla="*/ 2147483647 w 682"/>
              <a:gd name="T49" fmla="*/ 0 h 67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82"/>
              <a:gd name="T76" fmla="*/ 0 h 678"/>
              <a:gd name="T77" fmla="*/ 682 w 682"/>
              <a:gd name="T78" fmla="*/ 678 h 67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82" h="678">
                <a:moveTo>
                  <a:pt x="226" y="0"/>
                </a:moveTo>
                <a:lnTo>
                  <a:pt x="432" y="12"/>
                </a:lnTo>
                <a:lnTo>
                  <a:pt x="453" y="26"/>
                </a:lnTo>
                <a:lnTo>
                  <a:pt x="483" y="11"/>
                </a:lnTo>
                <a:lnTo>
                  <a:pt x="511" y="42"/>
                </a:lnTo>
                <a:lnTo>
                  <a:pt x="682" y="2"/>
                </a:lnTo>
                <a:lnTo>
                  <a:pt x="589" y="141"/>
                </a:lnTo>
                <a:lnTo>
                  <a:pt x="589" y="161"/>
                </a:lnTo>
                <a:lnTo>
                  <a:pt x="570" y="161"/>
                </a:lnTo>
                <a:lnTo>
                  <a:pt x="510" y="254"/>
                </a:lnTo>
                <a:lnTo>
                  <a:pt x="477" y="257"/>
                </a:lnTo>
                <a:lnTo>
                  <a:pt x="415" y="329"/>
                </a:lnTo>
                <a:lnTo>
                  <a:pt x="414" y="390"/>
                </a:lnTo>
                <a:lnTo>
                  <a:pt x="378" y="413"/>
                </a:lnTo>
                <a:lnTo>
                  <a:pt x="369" y="452"/>
                </a:lnTo>
                <a:lnTo>
                  <a:pt x="402" y="476"/>
                </a:lnTo>
                <a:lnTo>
                  <a:pt x="376" y="519"/>
                </a:lnTo>
                <a:lnTo>
                  <a:pt x="336" y="513"/>
                </a:lnTo>
                <a:lnTo>
                  <a:pt x="264" y="678"/>
                </a:lnTo>
                <a:lnTo>
                  <a:pt x="36" y="474"/>
                </a:lnTo>
                <a:lnTo>
                  <a:pt x="28" y="426"/>
                </a:lnTo>
                <a:lnTo>
                  <a:pt x="0" y="377"/>
                </a:lnTo>
                <a:lnTo>
                  <a:pt x="4" y="336"/>
                </a:lnTo>
                <a:lnTo>
                  <a:pt x="16" y="318"/>
                </a:lnTo>
                <a:lnTo>
                  <a:pt x="226" y="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65" name="Text Box 121"/>
          <p:cNvSpPr txBox="1">
            <a:spLocks noChangeArrowheads="1"/>
          </p:cNvSpPr>
          <p:nvPr/>
        </p:nvSpPr>
        <p:spPr bwMode="auto">
          <a:xfrm>
            <a:off x="5143500" y="3763875"/>
            <a:ext cx="27146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BLEDSOE</a:t>
            </a:r>
          </a:p>
        </p:txBody>
      </p:sp>
      <p:sp>
        <p:nvSpPr>
          <p:cNvPr id="6266" name="Freeform 122"/>
          <p:cNvSpPr>
            <a:spLocks/>
          </p:cNvSpPr>
          <p:nvPr/>
        </p:nvSpPr>
        <p:spPr bwMode="auto">
          <a:xfrm>
            <a:off x="5233988" y="3130463"/>
            <a:ext cx="541337" cy="509587"/>
          </a:xfrm>
          <a:custGeom>
            <a:avLst/>
            <a:gdLst>
              <a:gd name="T0" fmla="*/ 2147483647 w 750"/>
              <a:gd name="T1" fmla="*/ 2147483647 h 685"/>
              <a:gd name="T2" fmla="*/ 2147483647 w 750"/>
              <a:gd name="T3" fmla="*/ 2147483647 h 685"/>
              <a:gd name="T4" fmla="*/ 2147483647 w 750"/>
              <a:gd name="T5" fmla="*/ 2147483647 h 685"/>
              <a:gd name="T6" fmla="*/ 2147483647 w 750"/>
              <a:gd name="T7" fmla="*/ 2147483647 h 685"/>
              <a:gd name="T8" fmla="*/ 2147483647 w 750"/>
              <a:gd name="T9" fmla="*/ 2147483647 h 685"/>
              <a:gd name="T10" fmla="*/ 2147483647 w 750"/>
              <a:gd name="T11" fmla="*/ 2147483647 h 685"/>
              <a:gd name="T12" fmla="*/ 2147483647 w 750"/>
              <a:gd name="T13" fmla="*/ 0 h 685"/>
              <a:gd name="T14" fmla="*/ 2147483647 w 750"/>
              <a:gd name="T15" fmla="*/ 2147483647 h 685"/>
              <a:gd name="T16" fmla="*/ 2147483647 w 750"/>
              <a:gd name="T17" fmla="*/ 2147483647 h 685"/>
              <a:gd name="T18" fmla="*/ 2147483647 w 750"/>
              <a:gd name="T19" fmla="*/ 2147483647 h 685"/>
              <a:gd name="T20" fmla="*/ 2147483647 w 750"/>
              <a:gd name="T21" fmla="*/ 2147483647 h 685"/>
              <a:gd name="T22" fmla="*/ 2147483647 w 750"/>
              <a:gd name="T23" fmla="*/ 2147483647 h 685"/>
              <a:gd name="T24" fmla="*/ 2147483647 w 750"/>
              <a:gd name="T25" fmla="*/ 2147483647 h 685"/>
              <a:gd name="T26" fmla="*/ 2147483647 w 750"/>
              <a:gd name="T27" fmla="*/ 2147483647 h 685"/>
              <a:gd name="T28" fmla="*/ 2147483647 w 750"/>
              <a:gd name="T29" fmla="*/ 2147483647 h 685"/>
              <a:gd name="T30" fmla="*/ 2147483647 w 750"/>
              <a:gd name="T31" fmla="*/ 2147483647 h 685"/>
              <a:gd name="T32" fmla="*/ 2147483647 w 750"/>
              <a:gd name="T33" fmla="*/ 2147483647 h 685"/>
              <a:gd name="T34" fmla="*/ 2147483647 w 750"/>
              <a:gd name="T35" fmla="*/ 2147483647 h 685"/>
              <a:gd name="T36" fmla="*/ 2147483647 w 750"/>
              <a:gd name="T37" fmla="*/ 2147483647 h 685"/>
              <a:gd name="T38" fmla="*/ 2147483647 w 750"/>
              <a:gd name="T39" fmla="*/ 2147483647 h 685"/>
              <a:gd name="T40" fmla="*/ 2147483647 w 750"/>
              <a:gd name="T41" fmla="*/ 2147483647 h 685"/>
              <a:gd name="T42" fmla="*/ 2147483647 w 750"/>
              <a:gd name="T43" fmla="*/ 2147483647 h 685"/>
              <a:gd name="T44" fmla="*/ 2147483647 w 750"/>
              <a:gd name="T45" fmla="*/ 2147483647 h 685"/>
              <a:gd name="T46" fmla="*/ 2147483647 w 750"/>
              <a:gd name="T47" fmla="*/ 2147483647 h 685"/>
              <a:gd name="T48" fmla="*/ 2147483647 w 750"/>
              <a:gd name="T49" fmla="*/ 2147483647 h 685"/>
              <a:gd name="T50" fmla="*/ 2147483647 w 750"/>
              <a:gd name="T51" fmla="*/ 2147483647 h 685"/>
              <a:gd name="T52" fmla="*/ 2147483647 w 750"/>
              <a:gd name="T53" fmla="*/ 2147483647 h 685"/>
              <a:gd name="T54" fmla="*/ 2147483647 w 750"/>
              <a:gd name="T55" fmla="*/ 2147483647 h 685"/>
              <a:gd name="T56" fmla="*/ 2147483647 w 750"/>
              <a:gd name="T57" fmla="*/ 2147483647 h 685"/>
              <a:gd name="T58" fmla="*/ 2147483647 w 750"/>
              <a:gd name="T59" fmla="*/ 2147483647 h 685"/>
              <a:gd name="T60" fmla="*/ 2147483647 w 750"/>
              <a:gd name="T61" fmla="*/ 2147483647 h 685"/>
              <a:gd name="T62" fmla="*/ 2147483647 w 750"/>
              <a:gd name="T63" fmla="*/ 2147483647 h 685"/>
              <a:gd name="T64" fmla="*/ 2147483647 w 750"/>
              <a:gd name="T65" fmla="*/ 2147483647 h 685"/>
              <a:gd name="T66" fmla="*/ 2147483647 w 750"/>
              <a:gd name="T67" fmla="*/ 2147483647 h 685"/>
              <a:gd name="T68" fmla="*/ 2147483647 w 750"/>
              <a:gd name="T69" fmla="*/ 2147483647 h 685"/>
              <a:gd name="T70" fmla="*/ 0 w 750"/>
              <a:gd name="T71" fmla="*/ 2147483647 h 685"/>
              <a:gd name="T72" fmla="*/ 2147483647 w 750"/>
              <a:gd name="T73" fmla="*/ 2147483647 h 685"/>
              <a:gd name="T74" fmla="*/ 2147483647 w 750"/>
              <a:gd name="T75" fmla="*/ 2147483647 h 685"/>
              <a:gd name="T76" fmla="*/ 2147483647 w 750"/>
              <a:gd name="T77" fmla="*/ 2147483647 h 685"/>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50"/>
              <a:gd name="T118" fmla="*/ 0 h 685"/>
              <a:gd name="T119" fmla="*/ 750 w 750"/>
              <a:gd name="T120" fmla="*/ 685 h 685"/>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50" h="685">
                <a:moveTo>
                  <a:pt x="40" y="106"/>
                </a:moveTo>
                <a:lnTo>
                  <a:pt x="172" y="115"/>
                </a:lnTo>
                <a:lnTo>
                  <a:pt x="175" y="61"/>
                </a:lnTo>
                <a:lnTo>
                  <a:pt x="225" y="52"/>
                </a:lnTo>
                <a:lnTo>
                  <a:pt x="300" y="25"/>
                </a:lnTo>
                <a:lnTo>
                  <a:pt x="306" y="4"/>
                </a:lnTo>
                <a:lnTo>
                  <a:pt x="331" y="0"/>
                </a:lnTo>
                <a:lnTo>
                  <a:pt x="336" y="16"/>
                </a:lnTo>
                <a:lnTo>
                  <a:pt x="352" y="27"/>
                </a:lnTo>
                <a:lnTo>
                  <a:pt x="366" y="10"/>
                </a:lnTo>
                <a:lnTo>
                  <a:pt x="390" y="9"/>
                </a:lnTo>
                <a:lnTo>
                  <a:pt x="405" y="28"/>
                </a:lnTo>
                <a:lnTo>
                  <a:pt x="430" y="25"/>
                </a:lnTo>
                <a:lnTo>
                  <a:pt x="442" y="7"/>
                </a:lnTo>
                <a:lnTo>
                  <a:pt x="457" y="24"/>
                </a:lnTo>
                <a:lnTo>
                  <a:pt x="486" y="18"/>
                </a:lnTo>
                <a:lnTo>
                  <a:pt x="525" y="42"/>
                </a:lnTo>
                <a:lnTo>
                  <a:pt x="567" y="127"/>
                </a:lnTo>
                <a:lnTo>
                  <a:pt x="601" y="124"/>
                </a:lnTo>
                <a:lnTo>
                  <a:pt x="622" y="186"/>
                </a:lnTo>
                <a:lnTo>
                  <a:pt x="720" y="283"/>
                </a:lnTo>
                <a:lnTo>
                  <a:pt x="750" y="436"/>
                </a:lnTo>
                <a:lnTo>
                  <a:pt x="721" y="490"/>
                </a:lnTo>
                <a:lnTo>
                  <a:pt x="655" y="559"/>
                </a:lnTo>
                <a:lnTo>
                  <a:pt x="630" y="544"/>
                </a:lnTo>
                <a:lnTo>
                  <a:pt x="513" y="636"/>
                </a:lnTo>
                <a:lnTo>
                  <a:pt x="309" y="685"/>
                </a:lnTo>
                <a:lnTo>
                  <a:pt x="279" y="654"/>
                </a:lnTo>
                <a:lnTo>
                  <a:pt x="250" y="667"/>
                </a:lnTo>
                <a:lnTo>
                  <a:pt x="228" y="655"/>
                </a:lnTo>
                <a:lnTo>
                  <a:pt x="18" y="640"/>
                </a:lnTo>
                <a:lnTo>
                  <a:pt x="19" y="624"/>
                </a:lnTo>
                <a:lnTo>
                  <a:pt x="40" y="594"/>
                </a:lnTo>
                <a:lnTo>
                  <a:pt x="103" y="538"/>
                </a:lnTo>
                <a:lnTo>
                  <a:pt x="13" y="381"/>
                </a:lnTo>
                <a:lnTo>
                  <a:pt x="0" y="312"/>
                </a:lnTo>
                <a:lnTo>
                  <a:pt x="24" y="288"/>
                </a:lnTo>
                <a:lnTo>
                  <a:pt x="36" y="253"/>
                </a:lnTo>
                <a:lnTo>
                  <a:pt x="40" y="106"/>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67" name="Text Box 123"/>
          <p:cNvSpPr txBox="1">
            <a:spLocks noChangeArrowheads="1"/>
          </p:cNvSpPr>
          <p:nvPr/>
        </p:nvSpPr>
        <p:spPr bwMode="auto">
          <a:xfrm>
            <a:off x="5297488" y="3362238"/>
            <a:ext cx="40640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CUMBERLAND</a:t>
            </a:r>
          </a:p>
        </p:txBody>
      </p:sp>
      <p:sp>
        <p:nvSpPr>
          <p:cNvPr id="6268" name="Freeform 124"/>
          <p:cNvSpPr>
            <a:spLocks/>
          </p:cNvSpPr>
          <p:nvPr/>
        </p:nvSpPr>
        <p:spPr bwMode="auto">
          <a:xfrm>
            <a:off x="5016500" y="2684375"/>
            <a:ext cx="395288" cy="473075"/>
          </a:xfrm>
          <a:custGeom>
            <a:avLst/>
            <a:gdLst>
              <a:gd name="T0" fmla="*/ 2147483647 w 549"/>
              <a:gd name="T1" fmla="*/ 2147483647 h 636"/>
              <a:gd name="T2" fmla="*/ 2147483647 w 549"/>
              <a:gd name="T3" fmla="*/ 2147483647 h 636"/>
              <a:gd name="T4" fmla="*/ 2147483647 w 549"/>
              <a:gd name="T5" fmla="*/ 2147483647 h 636"/>
              <a:gd name="T6" fmla="*/ 2147483647 w 549"/>
              <a:gd name="T7" fmla="*/ 2147483647 h 636"/>
              <a:gd name="T8" fmla="*/ 2147483647 w 549"/>
              <a:gd name="T9" fmla="*/ 2147483647 h 636"/>
              <a:gd name="T10" fmla="*/ 2147483647 w 549"/>
              <a:gd name="T11" fmla="*/ 0 h 636"/>
              <a:gd name="T12" fmla="*/ 2147483647 w 549"/>
              <a:gd name="T13" fmla="*/ 2147483647 h 636"/>
              <a:gd name="T14" fmla="*/ 2147483647 w 549"/>
              <a:gd name="T15" fmla="*/ 2147483647 h 636"/>
              <a:gd name="T16" fmla="*/ 2147483647 w 549"/>
              <a:gd name="T17" fmla="*/ 2147483647 h 636"/>
              <a:gd name="T18" fmla="*/ 2147483647 w 549"/>
              <a:gd name="T19" fmla="*/ 2147483647 h 636"/>
              <a:gd name="T20" fmla="*/ 2147483647 w 549"/>
              <a:gd name="T21" fmla="*/ 2147483647 h 636"/>
              <a:gd name="T22" fmla="*/ 2147483647 w 549"/>
              <a:gd name="T23" fmla="*/ 2147483647 h 636"/>
              <a:gd name="T24" fmla="*/ 2147483647 w 549"/>
              <a:gd name="T25" fmla="*/ 2147483647 h 636"/>
              <a:gd name="T26" fmla="*/ 2147483647 w 549"/>
              <a:gd name="T27" fmla="*/ 2147483647 h 636"/>
              <a:gd name="T28" fmla="*/ 2147483647 w 549"/>
              <a:gd name="T29" fmla="*/ 2147483647 h 636"/>
              <a:gd name="T30" fmla="*/ 2147483647 w 549"/>
              <a:gd name="T31" fmla="*/ 2147483647 h 636"/>
              <a:gd name="T32" fmla="*/ 2147483647 w 549"/>
              <a:gd name="T33" fmla="*/ 2147483647 h 636"/>
              <a:gd name="T34" fmla="*/ 2147483647 w 549"/>
              <a:gd name="T35" fmla="*/ 2147483647 h 636"/>
              <a:gd name="T36" fmla="*/ 2147483647 w 549"/>
              <a:gd name="T37" fmla="*/ 2147483647 h 636"/>
              <a:gd name="T38" fmla="*/ 2147483647 w 549"/>
              <a:gd name="T39" fmla="*/ 2147483647 h 636"/>
              <a:gd name="T40" fmla="*/ 2147483647 w 549"/>
              <a:gd name="T41" fmla="*/ 2147483647 h 636"/>
              <a:gd name="T42" fmla="*/ 2147483647 w 549"/>
              <a:gd name="T43" fmla="*/ 2147483647 h 636"/>
              <a:gd name="T44" fmla="*/ 2147483647 w 549"/>
              <a:gd name="T45" fmla="*/ 2147483647 h 636"/>
              <a:gd name="T46" fmla="*/ 2147483647 w 549"/>
              <a:gd name="T47" fmla="*/ 2147483647 h 636"/>
              <a:gd name="T48" fmla="*/ 2147483647 w 549"/>
              <a:gd name="T49" fmla="*/ 2147483647 h 636"/>
              <a:gd name="T50" fmla="*/ 2147483647 w 549"/>
              <a:gd name="T51" fmla="*/ 2147483647 h 636"/>
              <a:gd name="T52" fmla="*/ 2147483647 w 549"/>
              <a:gd name="T53" fmla="*/ 2147483647 h 636"/>
              <a:gd name="T54" fmla="*/ 0 w 549"/>
              <a:gd name="T55" fmla="*/ 2147483647 h 636"/>
              <a:gd name="T56" fmla="*/ 2147483647 w 549"/>
              <a:gd name="T57" fmla="*/ 2147483647 h 6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49"/>
              <a:gd name="T88" fmla="*/ 0 h 636"/>
              <a:gd name="T89" fmla="*/ 549 w 549"/>
              <a:gd name="T90" fmla="*/ 636 h 6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49" h="636">
                <a:moveTo>
                  <a:pt x="5" y="183"/>
                </a:moveTo>
                <a:lnTo>
                  <a:pt x="18" y="141"/>
                </a:lnTo>
                <a:lnTo>
                  <a:pt x="33" y="114"/>
                </a:lnTo>
                <a:lnTo>
                  <a:pt x="48" y="92"/>
                </a:lnTo>
                <a:lnTo>
                  <a:pt x="90" y="62"/>
                </a:lnTo>
                <a:lnTo>
                  <a:pt x="276" y="0"/>
                </a:lnTo>
                <a:lnTo>
                  <a:pt x="323" y="30"/>
                </a:lnTo>
                <a:lnTo>
                  <a:pt x="360" y="26"/>
                </a:lnTo>
                <a:lnTo>
                  <a:pt x="398" y="48"/>
                </a:lnTo>
                <a:lnTo>
                  <a:pt x="390" y="81"/>
                </a:lnTo>
                <a:lnTo>
                  <a:pt x="422" y="66"/>
                </a:lnTo>
                <a:lnTo>
                  <a:pt x="464" y="110"/>
                </a:lnTo>
                <a:lnTo>
                  <a:pt x="473" y="149"/>
                </a:lnTo>
                <a:lnTo>
                  <a:pt x="467" y="198"/>
                </a:lnTo>
                <a:lnTo>
                  <a:pt x="500" y="215"/>
                </a:lnTo>
                <a:lnTo>
                  <a:pt x="489" y="362"/>
                </a:lnTo>
                <a:lnTo>
                  <a:pt x="549" y="543"/>
                </a:lnTo>
                <a:lnTo>
                  <a:pt x="497" y="623"/>
                </a:lnTo>
                <a:lnTo>
                  <a:pt x="399" y="636"/>
                </a:lnTo>
                <a:lnTo>
                  <a:pt x="236" y="549"/>
                </a:lnTo>
                <a:lnTo>
                  <a:pt x="236" y="525"/>
                </a:lnTo>
                <a:lnTo>
                  <a:pt x="182" y="533"/>
                </a:lnTo>
                <a:lnTo>
                  <a:pt x="54" y="441"/>
                </a:lnTo>
                <a:lnTo>
                  <a:pt x="48" y="428"/>
                </a:lnTo>
                <a:lnTo>
                  <a:pt x="44" y="419"/>
                </a:lnTo>
                <a:lnTo>
                  <a:pt x="42" y="404"/>
                </a:lnTo>
                <a:lnTo>
                  <a:pt x="47" y="387"/>
                </a:lnTo>
                <a:lnTo>
                  <a:pt x="0" y="341"/>
                </a:lnTo>
                <a:lnTo>
                  <a:pt x="5" y="183"/>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69" name="Text Box 125"/>
          <p:cNvSpPr txBox="1">
            <a:spLocks noChangeArrowheads="1"/>
          </p:cNvSpPr>
          <p:nvPr/>
        </p:nvSpPr>
        <p:spPr bwMode="auto">
          <a:xfrm>
            <a:off x="5051425" y="2879638"/>
            <a:ext cx="2952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OVERTON</a:t>
            </a:r>
          </a:p>
        </p:txBody>
      </p:sp>
      <p:sp>
        <p:nvSpPr>
          <p:cNvPr id="6270" name="Freeform 126"/>
          <p:cNvSpPr>
            <a:spLocks/>
          </p:cNvSpPr>
          <p:nvPr/>
        </p:nvSpPr>
        <p:spPr bwMode="auto">
          <a:xfrm>
            <a:off x="5205413" y="2539913"/>
            <a:ext cx="531812" cy="301625"/>
          </a:xfrm>
          <a:custGeom>
            <a:avLst/>
            <a:gdLst>
              <a:gd name="T0" fmla="*/ 0 w 736"/>
              <a:gd name="T1" fmla="*/ 0 h 405"/>
              <a:gd name="T2" fmla="*/ 2147483647 w 736"/>
              <a:gd name="T3" fmla="*/ 2147483647 h 405"/>
              <a:gd name="T4" fmla="*/ 2147483647 w 736"/>
              <a:gd name="T5" fmla="*/ 2147483647 h 405"/>
              <a:gd name="T6" fmla="*/ 2147483647 w 736"/>
              <a:gd name="T7" fmla="*/ 2147483647 h 405"/>
              <a:gd name="T8" fmla="*/ 2147483647 w 736"/>
              <a:gd name="T9" fmla="*/ 2147483647 h 405"/>
              <a:gd name="T10" fmla="*/ 2147483647 w 736"/>
              <a:gd name="T11" fmla="*/ 2147483647 h 405"/>
              <a:gd name="T12" fmla="*/ 2147483647 w 736"/>
              <a:gd name="T13" fmla="*/ 2147483647 h 405"/>
              <a:gd name="T14" fmla="*/ 2147483647 w 736"/>
              <a:gd name="T15" fmla="*/ 2147483647 h 405"/>
              <a:gd name="T16" fmla="*/ 2147483647 w 736"/>
              <a:gd name="T17" fmla="*/ 2147483647 h 405"/>
              <a:gd name="T18" fmla="*/ 2147483647 w 736"/>
              <a:gd name="T19" fmla="*/ 2147483647 h 405"/>
              <a:gd name="T20" fmla="*/ 2147483647 w 736"/>
              <a:gd name="T21" fmla="*/ 2147483647 h 405"/>
              <a:gd name="T22" fmla="*/ 2147483647 w 736"/>
              <a:gd name="T23" fmla="*/ 2147483647 h 405"/>
              <a:gd name="T24" fmla="*/ 2147483647 w 736"/>
              <a:gd name="T25" fmla="*/ 2147483647 h 405"/>
              <a:gd name="T26" fmla="*/ 2147483647 w 736"/>
              <a:gd name="T27" fmla="*/ 2147483647 h 405"/>
              <a:gd name="T28" fmla="*/ 2147483647 w 736"/>
              <a:gd name="T29" fmla="*/ 2147483647 h 405"/>
              <a:gd name="T30" fmla="*/ 2147483647 w 736"/>
              <a:gd name="T31" fmla="*/ 2147483647 h 405"/>
              <a:gd name="T32" fmla="*/ 2147483647 w 736"/>
              <a:gd name="T33" fmla="*/ 2147483647 h 405"/>
              <a:gd name="T34" fmla="*/ 2147483647 w 736"/>
              <a:gd name="T35" fmla="*/ 2147483647 h 405"/>
              <a:gd name="T36" fmla="*/ 2147483647 w 736"/>
              <a:gd name="T37" fmla="*/ 2147483647 h 405"/>
              <a:gd name="T38" fmla="*/ 2147483647 w 736"/>
              <a:gd name="T39" fmla="*/ 2147483647 h 405"/>
              <a:gd name="T40" fmla="*/ 2147483647 w 736"/>
              <a:gd name="T41" fmla="*/ 2147483647 h 405"/>
              <a:gd name="T42" fmla="*/ 2147483647 w 736"/>
              <a:gd name="T43" fmla="*/ 2147483647 h 405"/>
              <a:gd name="T44" fmla="*/ 2147483647 w 736"/>
              <a:gd name="T45" fmla="*/ 2147483647 h 405"/>
              <a:gd name="T46" fmla="*/ 2147483647 w 736"/>
              <a:gd name="T47" fmla="*/ 2147483647 h 405"/>
              <a:gd name="T48" fmla="*/ 2147483647 w 736"/>
              <a:gd name="T49" fmla="*/ 2147483647 h 405"/>
              <a:gd name="T50" fmla="*/ 0 w 736"/>
              <a:gd name="T51" fmla="*/ 0 h 40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736"/>
              <a:gd name="T79" fmla="*/ 0 h 405"/>
              <a:gd name="T80" fmla="*/ 736 w 736"/>
              <a:gd name="T81" fmla="*/ 405 h 40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736" h="405">
                <a:moveTo>
                  <a:pt x="0" y="0"/>
                </a:moveTo>
                <a:lnTo>
                  <a:pt x="651" y="6"/>
                </a:lnTo>
                <a:lnTo>
                  <a:pt x="736" y="195"/>
                </a:lnTo>
                <a:lnTo>
                  <a:pt x="703" y="208"/>
                </a:lnTo>
                <a:lnTo>
                  <a:pt x="634" y="193"/>
                </a:lnTo>
                <a:lnTo>
                  <a:pt x="574" y="159"/>
                </a:lnTo>
                <a:lnTo>
                  <a:pt x="516" y="130"/>
                </a:lnTo>
                <a:lnTo>
                  <a:pt x="457" y="111"/>
                </a:lnTo>
                <a:lnTo>
                  <a:pt x="393" y="121"/>
                </a:lnTo>
                <a:lnTo>
                  <a:pt x="393" y="139"/>
                </a:lnTo>
                <a:lnTo>
                  <a:pt x="342" y="156"/>
                </a:lnTo>
                <a:lnTo>
                  <a:pt x="315" y="222"/>
                </a:lnTo>
                <a:lnTo>
                  <a:pt x="280" y="222"/>
                </a:lnTo>
                <a:lnTo>
                  <a:pt x="252" y="310"/>
                </a:lnTo>
                <a:lnTo>
                  <a:pt x="235" y="405"/>
                </a:lnTo>
                <a:lnTo>
                  <a:pt x="205" y="388"/>
                </a:lnTo>
                <a:lnTo>
                  <a:pt x="211" y="343"/>
                </a:lnTo>
                <a:lnTo>
                  <a:pt x="199" y="297"/>
                </a:lnTo>
                <a:lnTo>
                  <a:pt x="160" y="256"/>
                </a:lnTo>
                <a:lnTo>
                  <a:pt x="126" y="273"/>
                </a:lnTo>
                <a:lnTo>
                  <a:pt x="136" y="238"/>
                </a:lnTo>
                <a:lnTo>
                  <a:pt x="96" y="216"/>
                </a:lnTo>
                <a:lnTo>
                  <a:pt x="61" y="222"/>
                </a:lnTo>
                <a:lnTo>
                  <a:pt x="15" y="192"/>
                </a:lnTo>
                <a:lnTo>
                  <a:pt x="49" y="141"/>
                </a:lnTo>
                <a:lnTo>
                  <a:pt x="0" y="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71" name="Text Box 127"/>
          <p:cNvSpPr txBox="1">
            <a:spLocks noChangeArrowheads="1"/>
          </p:cNvSpPr>
          <p:nvPr/>
        </p:nvSpPr>
        <p:spPr bwMode="auto">
          <a:xfrm>
            <a:off x="5265738" y="2565767"/>
            <a:ext cx="300037"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PICKETT</a:t>
            </a:r>
          </a:p>
        </p:txBody>
      </p:sp>
      <p:sp>
        <p:nvSpPr>
          <p:cNvPr id="6272" name="Freeform 128"/>
          <p:cNvSpPr>
            <a:spLocks/>
          </p:cNvSpPr>
          <p:nvPr/>
        </p:nvSpPr>
        <p:spPr bwMode="auto">
          <a:xfrm>
            <a:off x="5368925" y="2620875"/>
            <a:ext cx="441325" cy="549275"/>
          </a:xfrm>
          <a:custGeom>
            <a:avLst/>
            <a:gdLst>
              <a:gd name="T0" fmla="*/ 2147483647 w 611"/>
              <a:gd name="T1" fmla="*/ 2147483647 h 737"/>
              <a:gd name="T2" fmla="*/ 2147483647 w 611"/>
              <a:gd name="T3" fmla="*/ 2147483647 h 737"/>
              <a:gd name="T4" fmla="*/ 2147483647 w 611"/>
              <a:gd name="T5" fmla="*/ 2147483647 h 737"/>
              <a:gd name="T6" fmla="*/ 2147483647 w 611"/>
              <a:gd name="T7" fmla="*/ 0 h 737"/>
              <a:gd name="T8" fmla="*/ 2147483647 w 611"/>
              <a:gd name="T9" fmla="*/ 2147483647 h 737"/>
              <a:gd name="T10" fmla="*/ 2147483647 w 611"/>
              <a:gd name="T11" fmla="*/ 2147483647 h 737"/>
              <a:gd name="T12" fmla="*/ 2147483647 w 611"/>
              <a:gd name="T13" fmla="*/ 2147483647 h 737"/>
              <a:gd name="T14" fmla="*/ 2147483647 w 611"/>
              <a:gd name="T15" fmla="*/ 2147483647 h 737"/>
              <a:gd name="T16" fmla="*/ 2147483647 w 611"/>
              <a:gd name="T17" fmla="*/ 2147483647 h 737"/>
              <a:gd name="T18" fmla="*/ 2147483647 w 611"/>
              <a:gd name="T19" fmla="*/ 2147483647 h 737"/>
              <a:gd name="T20" fmla="*/ 2147483647 w 611"/>
              <a:gd name="T21" fmla="*/ 2147483647 h 737"/>
              <a:gd name="T22" fmla="*/ 2147483647 w 611"/>
              <a:gd name="T23" fmla="*/ 2147483647 h 737"/>
              <a:gd name="T24" fmla="*/ 2147483647 w 611"/>
              <a:gd name="T25" fmla="*/ 2147483647 h 737"/>
              <a:gd name="T26" fmla="*/ 2147483647 w 611"/>
              <a:gd name="T27" fmla="*/ 2147483647 h 737"/>
              <a:gd name="T28" fmla="*/ 2147483647 w 611"/>
              <a:gd name="T29" fmla="*/ 2147483647 h 737"/>
              <a:gd name="T30" fmla="*/ 2147483647 w 611"/>
              <a:gd name="T31" fmla="*/ 2147483647 h 737"/>
              <a:gd name="T32" fmla="*/ 2147483647 w 611"/>
              <a:gd name="T33" fmla="*/ 2147483647 h 737"/>
              <a:gd name="T34" fmla="*/ 2147483647 w 611"/>
              <a:gd name="T35" fmla="*/ 2147483647 h 737"/>
              <a:gd name="T36" fmla="*/ 2147483647 w 611"/>
              <a:gd name="T37" fmla="*/ 2147483647 h 737"/>
              <a:gd name="T38" fmla="*/ 2147483647 w 611"/>
              <a:gd name="T39" fmla="*/ 2147483647 h 737"/>
              <a:gd name="T40" fmla="*/ 2147483647 w 611"/>
              <a:gd name="T41" fmla="*/ 2147483647 h 737"/>
              <a:gd name="T42" fmla="*/ 2147483647 w 611"/>
              <a:gd name="T43" fmla="*/ 2147483647 h 737"/>
              <a:gd name="T44" fmla="*/ 2147483647 w 611"/>
              <a:gd name="T45" fmla="*/ 2147483647 h 737"/>
              <a:gd name="T46" fmla="*/ 2147483647 w 611"/>
              <a:gd name="T47" fmla="*/ 2147483647 h 737"/>
              <a:gd name="T48" fmla="*/ 2147483647 w 611"/>
              <a:gd name="T49" fmla="*/ 2147483647 h 737"/>
              <a:gd name="T50" fmla="*/ 2147483647 w 611"/>
              <a:gd name="T51" fmla="*/ 2147483647 h 737"/>
              <a:gd name="T52" fmla="*/ 2147483647 w 611"/>
              <a:gd name="T53" fmla="*/ 2147483647 h 737"/>
              <a:gd name="T54" fmla="*/ 2147483647 w 611"/>
              <a:gd name="T55" fmla="*/ 2147483647 h 737"/>
              <a:gd name="T56" fmla="*/ 2147483647 w 611"/>
              <a:gd name="T57" fmla="*/ 2147483647 h 737"/>
              <a:gd name="T58" fmla="*/ 2147483647 w 611"/>
              <a:gd name="T59" fmla="*/ 2147483647 h 737"/>
              <a:gd name="T60" fmla="*/ 2147483647 w 611"/>
              <a:gd name="T61" fmla="*/ 2147483647 h 737"/>
              <a:gd name="T62" fmla="*/ 2147483647 w 611"/>
              <a:gd name="T63" fmla="*/ 2147483647 h 737"/>
              <a:gd name="T64" fmla="*/ 2147483647 w 611"/>
              <a:gd name="T65" fmla="*/ 2147483647 h 737"/>
              <a:gd name="T66" fmla="*/ 2147483647 w 611"/>
              <a:gd name="T67" fmla="*/ 2147483647 h 737"/>
              <a:gd name="T68" fmla="*/ 2147483647 w 611"/>
              <a:gd name="T69" fmla="*/ 2147483647 h 737"/>
              <a:gd name="T70" fmla="*/ 2147483647 w 611"/>
              <a:gd name="T71" fmla="*/ 2147483647 h 737"/>
              <a:gd name="T72" fmla="*/ 2147483647 w 611"/>
              <a:gd name="T73" fmla="*/ 2147483647 h 737"/>
              <a:gd name="T74" fmla="*/ 2147483647 w 611"/>
              <a:gd name="T75" fmla="*/ 2147483647 h 737"/>
              <a:gd name="T76" fmla="*/ 2147483647 w 611"/>
              <a:gd name="T77" fmla="*/ 2147483647 h 737"/>
              <a:gd name="T78" fmla="*/ 2147483647 w 611"/>
              <a:gd name="T79" fmla="*/ 2147483647 h 737"/>
              <a:gd name="T80" fmla="*/ 2147483647 w 611"/>
              <a:gd name="T81" fmla="*/ 2147483647 h 737"/>
              <a:gd name="T82" fmla="*/ 2147483647 w 611"/>
              <a:gd name="T83" fmla="*/ 2147483647 h 737"/>
              <a:gd name="T84" fmla="*/ 2147483647 w 611"/>
              <a:gd name="T85" fmla="*/ 2147483647 h 737"/>
              <a:gd name="T86" fmla="*/ 2147483647 w 611"/>
              <a:gd name="T87" fmla="*/ 2147483647 h 737"/>
              <a:gd name="T88" fmla="*/ 2147483647 w 611"/>
              <a:gd name="T89" fmla="*/ 2147483647 h 737"/>
              <a:gd name="T90" fmla="*/ 0 w 611"/>
              <a:gd name="T91" fmla="*/ 2147483647 h 737"/>
              <a:gd name="T92" fmla="*/ 2147483647 w 611"/>
              <a:gd name="T93" fmla="*/ 2147483647 h 737"/>
              <a:gd name="T94" fmla="*/ 2147483647 w 611"/>
              <a:gd name="T95" fmla="*/ 2147483647 h 737"/>
              <a:gd name="T96" fmla="*/ 2147483647 w 611"/>
              <a:gd name="T97" fmla="*/ 2147483647 h 737"/>
              <a:gd name="T98" fmla="*/ 2147483647 w 611"/>
              <a:gd name="T99" fmla="*/ 2147483647 h 737"/>
              <a:gd name="T100" fmla="*/ 2147483647 w 611"/>
              <a:gd name="T101" fmla="*/ 2147483647 h 73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611"/>
              <a:gd name="T154" fmla="*/ 0 h 737"/>
              <a:gd name="T155" fmla="*/ 611 w 611"/>
              <a:gd name="T156" fmla="*/ 737 h 73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611" h="737">
                <a:moveTo>
                  <a:pt x="116" y="48"/>
                </a:moveTo>
                <a:lnTo>
                  <a:pt x="165" y="30"/>
                </a:lnTo>
                <a:lnTo>
                  <a:pt x="170" y="14"/>
                </a:lnTo>
                <a:lnTo>
                  <a:pt x="231" y="0"/>
                </a:lnTo>
                <a:lnTo>
                  <a:pt x="317" y="35"/>
                </a:lnTo>
                <a:lnTo>
                  <a:pt x="401" y="80"/>
                </a:lnTo>
                <a:lnTo>
                  <a:pt x="476" y="101"/>
                </a:lnTo>
                <a:lnTo>
                  <a:pt x="512" y="87"/>
                </a:lnTo>
                <a:lnTo>
                  <a:pt x="609" y="294"/>
                </a:lnTo>
                <a:lnTo>
                  <a:pt x="611" y="308"/>
                </a:lnTo>
                <a:lnTo>
                  <a:pt x="593" y="318"/>
                </a:lnTo>
                <a:lnTo>
                  <a:pt x="590" y="339"/>
                </a:lnTo>
                <a:lnTo>
                  <a:pt x="555" y="342"/>
                </a:lnTo>
                <a:lnTo>
                  <a:pt x="548" y="362"/>
                </a:lnTo>
                <a:lnTo>
                  <a:pt x="522" y="360"/>
                </a:lnTo>
                <a:lnTo>
                  <a:pt x="533" y="383"/>
                </a:lnTo>
                <a:lnTo>
                  <a:pt x="519" y="408"/>
                </a:lnTo>
                <a:lnTo>
                  <a:pt x="483" y="422"/>
                </a:lnTo>
                <a:lnTo>
                  <a:pt x="464" y="419"/>
                </a:lnTo>
                <a:lnTo>
                  <a:pt x="449" y="425"/>
                </a:lnTo>
                <a:lnTo>
                  <a:pt x="453" y="450"/>
                </a:lnTo>
                <a:lnTo>
                  <a:pt x="375" y="488"/>
                </a:lnTo>
                <a:lnTo>
                  <a:pt x="354" y="482"/>
                </a:lnTo>
                <a:lnTo>
                  <a:pt x="339" y="498"/>
                </a:lnTo>
                <a:lnTo>
                  <a:pt x="341" y="527"/>
                </a:lnTo>
                <a:lnTo>
                  <a:pt x="308" y="554"/>
                </a:lnTo>
                <a:lnTo>
                  <a:pt x="308" y="591"/>
                </a:lnTo>
                <a:lnTo>
                  <a:pt x="282" y="608"/>
                </a:lnTo>
                <a:lnTo>
                  <a:pt x="278" y="651"/>
                </a:lnTo>
                <a:lnTo>
                  <a:pt x="302" y="674"/>
                </a:lnTo>
                <a:lnTo>
                  <a:pt x="300" y="699"/>
                </a:lnTo>
                <a:lnTo>
                  <a:pt x="276" y="708"/>
                </a:lnTo>
                <a:lnTo>
                  <a:pt x="254" y="692"/>
                </a:lnTo>
                <a:lnTo>
                  <a:pt x="243" y="707"/>
                </a:lnTo>
                <a:lnTo>
                  <a:pt x="216" y="711"/>
                </a:lnTo>
                <a:lnTo>
                  <a:pt x="206" y="692"/>
                </a:lnTo>
                <a:lnTo>
                  <a:pt x="177" y="695"/>
                </a:lnTo>
                <a:lnTo>
                  <a:pt x="162" y="710"/>
                </a:lnTo>
                <a:lnTo>
                  <a:pt x="150" y="699"/>
                </a:lnTo>
                <a:lnTo>
                  <a:pt x="143" y="681"/>
                </a:lnTo>
                <a:lnTo>
                  <a:pt x="119" y="686"/>
                </a:lnTo>
                <a:lnTo>
                  <a:pt x="113" y="707"/>
                </a:lnTo>
                <a:lnTo>
                  <a:pt x="30" y="737"/>
                </a:lnTo>
                <a:lnTo>
                  <a:pt x="8" y="710"/>
                </a:lnTo>
                <a:lnTo>
                  <a:pt x="60" y="624"/>
                </a:lnTo>
                <a:lnTo>
                  <a:pt x="0" y="449"/>
                </a:lnTo>
                <a:lnTo>
                  <a:pt x="11" y="297"/>
                </a:lnTo>
                <a:lnTo>
                  <a:pt x="26" y="198"/>
                </a:lnTo>
                <a:lnTo>
                  <a:pt x="54" y="114"/>
                </a:lnTo>
                <a:lnTo>
                  <a:pt x="92" y="113"/>
                </a:lnTo>
                <a:lnTo>
                  <a:pt x="116" y="48"/>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73" name="Text Box 129"/>
          <p:cNvSpPr txBox="1">
            <a:spLocks noChangeArrowheads="1"/>
          </p:cNvSpPr>
          <p:nvPr/>
        </p:nvSpPr>
        <p:spPr bwMode="auto">
          <a:xfrm>
            <a:off x="5435600" y="2782800"/>
            <a:ext cx="3016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FENTRESS</a:t>
            </a:r>
          </a:p>
        </p:txBody>
      </p:sp>
      <p:sp>
        <p:nvSpPr>
          <p:cNvPr id="6274" name="Freeform 130"/>
          <p:cNvSpPr>
            <a:spLocks/>
          </p:cNvSpPr>
          <p:nvPr/>
        </p:nvSpPr>
        <p:spPr bwMode="auto">
          <a:xfrm>
            <a:off x="5572125" y="2878050"/>
            <a:ext cx="539750" cy="574675"/>
          </a:xfrm>
          <a:custGeom>
            <a:avLst/>
            <a:gdLst>
              <a:gd name="T0" fmla="*/ 2147483647 w 748"/>
              <a:gd name="T1" fmla="*/ 0 h 771"/>
              <a:gd name="T2" fmla="*/ 2147483647 w 748"/>
              <a:gd name="T3" fmla="*/ 2147483647 h 771"/>
              <a:gd name="T4" fmla="*/ 2147483647 w 748"/>
              <a:gd name="T5" fmla="*/ 2147483647 h 771"/>
              <a:gd name="T6" fmla="*/ 2147483647 w 748"/>
              <a:gd name="T7" fmla="*/ 2147483647 h 771"/>
              <a:gd name="T8" fmla="*/ 2147483647 w 748"/>
              <a:gd name="T9" fmla="*/ 2147483647 h 771"/>
              <a:gd name="T10" fmla="*/ 2147483647 w 748"/>
              <a:gd name="T11" fmla="*/ 2147483647 h 771"/>
              <a:gd name="T12" fmla="*/ 2147483647 w 748"/>
              <a:gd name="T13" fmla="*/ 2147483647 h 771"/>
              <a:gd name="T14" fmla="*/ 2147483647 w 748"/>
              <a:gd name="T15" fmla="*/ 2147483647 h 771"/>
              <a:gd name="T16" fmla="*/ 2147483647 w 748"/>
              <a:gd name="T17" fmla="*/ 2147483647 h 771"/>
              <a:gd name="T18" fmla="*/ 2147483647 w 748"/>
              <a:gd name="T19" fmla="*/ 2147483647 h 771"/>
              <a:gd name="T20" fmla="*/ 2147483647 w 748"/>
              <a:gd name="T21" fmla="*/ 2147483647 h 771"/>
              <a:gd name="T22" fmla="*/ 2147483647 w 748"/>
              <a:gd name="T23" fmla="*/ 2147483647 h 771"/>
              <a:gd name="T24" fmla="*/ 2147483647 w 748"/>
              <a:gd name="T25" fmla="*/ 2147483647 h 771"/>
              <a:gd name="T26" fmla="*/ 2147483647 w 748"/>
              <a:gd name="T27" fmla="*/ 2147483647 h 771"/>
              <a:gd name="T28" fmla="*/ 2147483647 w 748"/>
              <a:gd name="T29" fmla="*/ 2147483647 h 771"/>
              <a:gd name="T30" fmla="*/ 2147483647 w 748"/>
              <a:gd name="T31" fmla="*/ 2147483647 h 771"/>
              <a:gd name="T32" fmla="*/ 0 w 748"/>
              <a:gd name="T33" fmla="*/ 2147483647 h 771"/>
              <a:gd name="T34" fmla="*/ 2147483647 w 748"/>
              <a:gd name="T35" fmla="*/ 2147483647 h 771"/>
              <a:gd name="T36" fmla="*/ 2147483647 w 748"/>
              <a:gd name="T37" fmla="*/ 2147483647 h 771"/>
              <a:gd name="T38" fmla="*/ 2147483647 w 748"/>
              <a:gd name="T39" fmla="*/ 2147483647 h 771"/>
              <a:gd name="T40" fmla="*/ 2147483647 w 748"/>
              <a:gd name="T41" fmla="*/ 2147483647 h 771"/>
              <a:gd name="T42" fmla="*/ 2147483647 w 748"/>
              <a:gd name="T43" fmla="*/ 2147483647 h 771"/>
              <a:gd name="T44" fmla="*/ 2147483647 w 748"/>
              <a:gd name="T45" fmla="*/ 2147483647 h 771"/>
              <a:gd name="T46" fmla="*/ 2147483647 w 748"/>
              <a:gd name="T47" fmla="*/ 2147483647 h 771"/>
              <a:gd name="T48" fmla="*/ 2147483647 w 748"/>
              <a:gd name="T49" fmla="*/ 2147483647 h 771"/>
              <a:gd name="T50" fmla="*/ 2147483647 w 748"/>
              <a:gd name="T51" fmla="*/ 2147483647 h 771"/>
              <a:gd name="T52" fmla="*/ 2147483647 w 748"/>
              <a:gd name="T53" fmla="*/ 2147483647 h 771"/>
              <a:gd name="T54" fmla="*/ 2147483647 w 748"/>
              <a:gd name="T55" fmla="*/ 2147483647 h 771"/>
              <a:gd name="T56" fmla="*/ 2147483647 w 748"/>
              <a:gd name="T57" fmla="*/ 2147483647 h 771"/>
              <a:gd name="T58" fmla="*/ 2147483647 w 748"/>
              <a:gd name="T59" fmla="*/ 2147483647 h 771"/>
              <a:gd name="T60" fmla="*/ 2147483647 w 748"/>
              <a:gd name="T61" fmla="*/ 2147483647 h 771"/>
              <a:gd name="T62" fmla="*/ 2147483647 w 748"/>
              <a:gd name="T63" fmla="*/ 2147483647 h 771"/>
              <a:gd name="T64" fmla="*/ 2147483647 w 748"/>
              <a:gd name="T65" fmla="*/ 2147483647 h 771"/>
              <a:gd name="T66" fmla="*/ 2147483647 w 748"/>
              <a:gd name="T67" fmla="*/ 2147483647 h 771"/>
              <a:gd name="T68" fmla="*/ 2147483647 w 748"/>
              <a:gd name="T69" fmla="*/ 2147483647 h 771"/>
              <a:gd name="T70" fmla="*/ 2147483647 w 748"/>
              <a:gd name="T71" fmla="*/ 2147483647 h 771"/>
              <a:gd name="T72" fmla="*/ 2147483647 w 748"/>
              <a:gd name="T73" fmla="*/ 2147483647 h 771"/>
              <a:gd name="T74" fmla="*/ 2147483647 w 748"/>
              <a:gd name="T75" fmla="*/ 2147483647 h 771"/>
              <a:gd name="T76" fmla="*/ 2147483647 w 748"/>
              <a:gd name="T77" fmla="*/ 2147483647 h 771"/>
              <a:gd name="T78" fmla="*/ 2147483647 w 748"/>
              <a:gd name="T79" fmla="*/ 2147483647 h 771"/>
              <a:gd name="T80" fmla="*/ 2147483647 w 748"/>
              <a:gd name="T81" fmla="*/ 2147483647 h 771"/>
              <a:gd name="T82" fmla="*/ 2147483647 w 748"/>
              <a:gd name="T83" fmla="*/ 2147483647 h 771"/>
              <a:gd name="T84" fmla="*/ 2147483647 w 748"/>
              <a:gd name="T85" fmla="*/ 0 h 77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748"/>
              <a:gd name="T130" fmla="*/ 0 h 771"/>
              <a:gd name="T131" fmla="*/ 748 w 748"/>
              <a:gd name="T132" fmla="*/ 771 h 77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748" h="771">
                <a:moveTo>
                  <a:pt x="274" y="0"/>
                </a:moveTo>
                <a:lnTo>
                  <a:pt x="265" y="17"/>
                </a:lnTo>
                <a:lnTo>
                  <a:pt x="243" y="15"/>
                </a:lnTo>
                <a:lnTo>
                  <a:pt x="250" y="38"/>
                </a:lnTo>
                <a:lnTo>
                  <a:pt x="237" y="66"/>
                </a:lnTo>
                <a:lnTo>
                  <a:pt x="199" y="77"/>
                </a:lnTo>
                <a:lnTo>
                  <a:pt x="183" y="75"/>
                </a:lnTo>
                <a:lnTo>
                  <a:pt x="166" y="81"/>
                </a:lnTo>
                <a:lnTo>
                  <a:pt x="171" y="105"/>
                </a:lnTo>
                <a:lnTo>
                  <a:pt x="93" y="146"/>
                </a:lnTo>
                <a:lnTo>
                  <a:pt x="73" y="137"/>
                </a:lnTo>
                <a:lnTo>
                  <a:pt x="57" y="155"/>
                </a:lnTo>
                <a:lnTo>
                  <a:pt x="57" y="186"/>
                </a:lnTo>
                <a:lnTo>
                  <a:pt x="24" y="212"/>
                </a:lnTo>
                <a:lnTo>
                  <a:pt x="27" y="246"/>
                </a:lnTo>
                <a:lnTo>
                  <a:pt x="1" y="266"/>
                </a:lnTo>
                <a:lnTo>
                  <a:pt x="0" y="306"/>
                </a:lnTo>
                <a:lnTo>
                  <a:pt x="21" y="327"/>
                </a:lnTo>
                <a:lnTo>
                  <a:pt x="16" y="354"/>
                </a:lnTo>
                <a:lnTo>
                  <a:pt x="60" y="384"/>
                </a:lnTo>
                <a:lnTo>
                  <a:pt x="100" y="464"/>
                </a:lnTo>
                <a:lnTo>
                  <a:pt x="133" y="459"/>
                </a:lnTo>
                <a:lnTo>
                  <a:pt x="154" y="528"/>
                </a:lnTo>
                <a:lnTo>
                  <a:pt x="252" y="617"/>
                </a:lnTo>
                <a:lnTo>
                  <a:pt x="283" y="771"/>
                </a:lnTo>
                <a:lnTo>
                  <a:pt x="345" y="734"/>
                </a:lnTo>
                <a:lnTo>
                  <a:pt x="448" y="702"/>
                </a:lnTo>
                <a:lnTo>
                  <a:pt x="465" y="663"/>
                </a:lnTo>
                <a:lnTo>
                  <a:pt x="583" y="623"/>
                </a:lnTo>
                <a:lnTo>
                  <a:pt x="631" y="629"/>
                </a:lnTo>
                <a:lnTo>
                  <a:pt x="703" y="554"/>
                </a:lnTo>
                <a:lnTo>
                  <a:pt x="748" y="531"/>
                </a:lnTo>
                <a:lnTo>
                  <a:pt x="706" y="455"/>
                </a:lnTo>
                <a:lnTo>
                  <a:pt x="657" y="428"/>
                </a:lnTo>
                <a:lnTo>
                  <a:pt x="646" y="404"/>
                </a:lnTo>
                <a:lnTo>
                  <a:pt x="613" y="386"/>
                </a:lnTo>
                <a:lnTo>
                  <a:pt x="634" y="324"/>
                </a:lnTo>
                <a:lnTo>
                  <a:pt x="606" y="288"/>
                </a:lnTo>
                <a:lnTo>
                  <a:pt x="472" y="206"/>
                </a:lnTo>
                <a:lnTo>
                  <a:pt x="432" y="158"/>
                </a:lnTo>
                <a:lnTo>
                  <a:pt x="399" y="174"/>
                </a:lnTo>
                <a:lnTo>
                  <a:pt x="357" y="86"/>
                </a:lnTo>
                <a:lnTo>
                  <a:pt x="274" y="0"/>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75" name="Text Box 131"/>
          <p:cNvSpPr txBox="1">
            <a:spLocks noChangeArrowheads="1"/>
          </p:cNvSpPr>
          <p:nvPr/>
        </p:nvSpPr>
        <p:spPr bwMode="auto">
          <a:xfrm>
            <a:off x="5703888" y="3170150"/>
            <a:ext cx="29051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MORGAN</a:t>
            </a:r>
          </a:p>
        </p:txBody>
      </p:sp>
      <p:sp>
        <p:nvSpPr>
          <p:cNvPr id="6276" name="Freeform 132"/>
          <p:cNvSpPr>
            <a:spLocks/>
          </p:cNvSpPr>
          <p:nvPr/>
        </p:nvSpPr>
        <p:spPr bwMode="auto">
          <a:xfrm>
            <a:off x="5675313" y="2547850"/>
            <a:ext cx="582612" cy="573088"/>
          </a:xfrm>
          <a:custGeom>
            <a:avLst/>
            <a:gdLst>
              <a:gd name="T0" fmla="*/ 2147483647 w 807"/>
              <a:gd name="T1" fmla="*/ 2147483647 h 771"/>
              <a:gd name="T2" fmla="*/ 2147483647 w 807"/>
              <a:gd name="T3" fmla="*/ 2147483647 h 771"/>
              <a:gd name="T4" fmla="*/ 2147483647 w 807"/>
              <a:gd name="T5" fmla="*/ 2147483647 h 771"/>
              <a:gd name="T6" fmla="*/ 2147483647 w 807"/>
              <a:gd name="T7" fmla="*/ 2147483647 h 771"/>
              <a:gd name="T8" fmla="*/ 2147483647 w 807"/>
              <a:gd name="T9" fmla="*/ 2147483647 h 771"/>
              <a:gd name="T10" fmla="*/ 2147483647 w 807"/>
              <a:gd name="T11" fmla="*/ 2147483647 h 771"/>
              <a:gd name="T12" fmla="*/ 2147483647 w 807"/>
              <a:gd name="T13" fmla="*/ 2147483647 h 771"/>
              <a:gd name="T14" fmla="*/ 2147483647 w 807"/>
              <a:gd name="T15" fmla="*/ 2147483647 h 771"/>
              <a:gd name="T16" fmla="*/ 2147483647 w 807"/>
              <a:gd name="T17" fmla="*/ 2147483647 h 771"/>
              <a:gd name="T18" fmla="*/ 2147483647 w 807"/>
              <a:gd name="T19" fmla="*/ 2147483647 h 771"/>
              <a:gd name="T20" fmla="*/ 2147483647 w 807"/>
              <a:gd name="T21" fmla="*/ 2147483647 h 771"/>
              <a:gd name="T22" fmla="*/ 2147483647 w 807"/>
              <a:gd name="T23" fmla="*/ 2147483647 h 771"/>
              <a:gd name="T24" fmla="*/ 2147483647 w 807"/>
              <a:gd name="T25" fmla="*/ 2147483647 h 771"/>
              <a:gd name="T26" fmla="*/ 2147483647 w 807"/>
              <a:gd name="T27" fmla="*/ 2147483647 h 771"/>
              <a:gd name="T28" fmla="*/ 2147483647 w 807"/>
              <a:gd name="T29" fmla="*/ 2147483647 h 771"/>
              <a:gd name="T30" fmla="*/ 2147483647 w 807"/>
              <a:gd name="T31" fmla="*/ 2147483647 h 771"/>
              <a:gd name="T32" fmla="*/ 2147483647 w 807"/>
              <a:gd name="T33" fmla="*/ 2147483647 h 771"/>
              <a:gd name="T34" fmla="*/ 2147483647 w 807"/>
              <a:gd name="T35" fmla="*/ 2147483647 h 771"/>
              <a:gd name="T36" fmla="*/ 2147483647 w 807"/>
              <a:gd name="T37" fmla="*/ 2147483647 h 771"/>
              <a:gd name="T38" fmla="*/ 2147483647 w 807"/>
              <a:gd name="T39" fmla="*/ 2147483647 h 771"/>
              <a:gd name="T40" fmla="*/ 2147483647 w 807"/>
              <a:gd name="T41" fmla="*/ 2147483647 h 771"/>
              <a:gd name="T42" fmla="*/ 2147483647 w 807"/>
              <a:gd name="T43" fmla="*/ 2147483647 h 771"/>
              <a:gd name="T44" fmla="*/ 2147483647 w 807"/>
              <a:gd name="T45" fmla="*/ 2147483647 h 771"/>
              <a:gd name="T46" fmla="*/ 2147483647 w 807"/>
              <a:gd name="T47" fmla="*/ 2147483647 h 771"/>
              <a:gd name="T48" fmla="*/ 2147483647 w 807"/>
              <a:gd name="T49" fmla="*/ 2147483647 h 771"/>
              <a:gd name="T50" fmla="*/ 2147483647 w 807"/>
              <a:gd name="T51" fmla="*/ 2147483647 h 771"/>
              <a:gd name="T52" fmla="*/ 2147483647 w 807"/>
              <a:gd name="T53" fmla="*/ 2147483647 h 771"/>
              <a:gd name="T54" fmla="*/ 2147483647 w 807"/>
              <a:gd name="T55" fmla="*/ 2147483647 h 771"/>
              <a:gd name="T56" fmla="*/ 2147483647 w 807"/>
              <a:gd name="T57" fmla="*/ 2147483647 h 771"/>
              <a:gd name="T58" fmla="*/ 2147483647 w 807"/>
              <a:gd name="T59" fmla="*/ 2147483647 h 771"/>
              <a:gd name="T60" fmla="*/ 2147483647 w 807"/>
              <a:gd name="T61" fmla="*/ 2147483647 h 771"/>
              <a:gd name="T62" fmla="*/ 0 w 807"/>
              <a:gd name="T63" fmla="*/ 0 h 771"/>
              <a:gd name="T64" fmla="*/ 2147483647 w 807"/>
              <a:gd name="T65" fmla="*/ 2147483647 h 77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7"/>
              <a:gd name="T100" fmla="*/ 0 h 771"/>
              <a:gd name="T101" fmla="*/ 807 w 807"/>
              <a:gd name="T102" fmla="*/ 771 h 77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7" h="771">
                <a:moveTo>
                  <a:pt x="807" y="19"/>
                </a:moveTo>
                <a:lnTo>
                  <a:pt x="782" y="85"/>
                </a:lnTo>
                <a:lnTo>
                  <a:pt x="786" y="135"/>
                </a:lnTo>
                <a:lnTo>
                  <a:pt x="744" y="159"/>
                </a:lnTo>
                <a:lnTo>
                  <a:pt x="737" y="186"/>
                </a:lnTo>
                <a:lnTo>
                  <a:pt x="693" y="225"/>
                </a:lnTo>
                <a:lnTo>
                  <a:pt x="671" y="220"/>
                </a:lnTo>
                <a:lnTo>
                  <a:pt x="650" y="235"/>
                </a:lnTo>
                <a:lnTo>
                  <a:pt x="639" y="222"/>
                </a:lnTo>
                <a:lnTo>
                  <a:pt x="611" y="237"/>
                </a:lnTo>
                <a:lnTo>
                  <a:pt x="600" y="327"/>
                </a:lnTo>
                <a:lnTo>
                  <a:pt x="620" y="334"/>
                </a:lnTo>
                <a:lnTo>
                  <a:pt x="620" y="360"/>
                </a:lnTo>
                <a:lnTo>
                  <a:pt x="636" y="375"/>
                </a:lnTo>
                <a:lnTo>
                  <a:pt x="645" y="571"/>
                </a:lnTo>
                <a:lnTo>
                  <a:pt x="575" y="633"/>
                </a:lnTo>
                <a:lnTo>
                  <a:pt x="582" y="709"/>
                </a:lnTo>
                <a:lnTo>
                  <a:pt x="576" y="735"/>
                </a:lnTo>
                <a:lnTo>
                  <a:pt x="536" y="730"/>
                </a:lnTo>
                <a:lnTo>
                  <a:pt x="533" y="754"/>
                </a:lnTo>
                <a:lnTo>
                  <a:pt x="489" y="771"/>
                </a:lnTo>
                <a:lnTo>
                  <a:pt x="467" y="738"/>
                </a:lnTo>
                <a:lnTo>
                  <a:pt x="327" y="648"/>
                </a:lnTo>
                <a:lnTo>
                  <a:pt x="287" y="604"/>
                </a:lnTo>
                <a:lnTo>
                  <a:pt x="255" y="616"/>
                </a:lnTo>
                <a:lnTo>
                  <a:pt x="204" y="519"/>
                </a:lnTo>
                <a:lnTo>
                  <a:pt x="129" y="442"/>
                </a:lnTo>
                <a:lnTo>
                  <a:pt x="162" y="442"/>
                </a:lnTo>
                <a:lnTo>
                  <a:pt x="165" y="421"/>
                </a:lnTo>
                <a:lnTo>
                  <a:pt x="183" y="409"/>
                </a:lnTo>
                <a:lnTo>
                  <a:pt x="182" y="393"/>
                </a:lnTo>
                <a:lnTo>
                  <a:pt x="0" y="0"/>
                </a:lnTo>
                <a:lnTo>
                  <a:pt x="807" y="19"/>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77" name="Text Box 133"/>
          <p:cNvSpPr txBox="1">
            <a:spLocks noChangeArrowheads="1"/>
          </p:cNvSpPr>
          <p:nvPr/>
        </p:nvSpPr>
        <p:spPr bwMode="auto">
          <a:xfrm>
            <a:off x="5853112" y="2812082"/>
            <a:ext cx="22860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SCOTT</a:t>
            </a:r>
          </a:p>
        </p:txBody>
      </p:sp>
      <p:sp>
        <p:nvSpPr>
          <p:cNvPr id="6278" name="Freeform 134"/>
          <p:cNvSpPr>
            <a:spLocks/>
          </p:cNvSpPr>
          <p:nvPr/>
        </p:nvSpPr>
        <p:spPr bwMode="auto">
          <a:xfrm>
            <a:off x="6091238" y="2562138"/>
            <a:ext cx="398462" cy="547687"/>
          </a:xfrm>
          <a:custGeom>
            <a:avLst/>
            <a:gdLst>
              <a:gd name="T0" fmla="*/ 2147483647 w 552"/>
              <a:gd name="T1" fmla="*/ 2147483647 h 738"/>
              <a:gd name="T2" fmla="*/ 2147483647 w 552"/>
              <a:gd name="T3" fmla="*/ 0 h 738"/>
              <a:gd name="T4" fmla="*/ 2147483647 w 552"/>
              <a:gd name="T5" fmla="*/ 2147483647 h 738"/>
              <a:gd name="T6" fmla="*/ 2147483647 w 552"/>
              <a:gd name="T7" fmla="*/ 2147483647 h 738"/>
              <a:gd name="T8" fmla="*/ 2147483647 w 552"/>
              <a:gd name="T9" fmla="*/ 2147483647 h 738"/>
              <a:gd name="T10" fmla="*/ 2147483647 w 552"/>
              <a:gd name="T11" fmla="*/ 2147483647 h 738"/>
              <a:gd name="T12" fmla="*/ 2147483647 w 552"/>
              <a:gd name="T13" fmla="*/ 2147483647 h 738"/>
              <a:gd name="T14" fmla="*/ 2147483647 w 552"/>
              <a:gd name="T15" fmla="*/ 2147483647 h 738"/>
              <a:gd name="T16" fmla="*/ 2147483647 w 552"/>
              <a:gd name="T17" fmla="*/ 2147483647 h 738"/>
              <a:gd name="T18" fmla="*/ 2147483647 w 552"/>
              <a:gd name="T19" fmla="*/ 2147483647 h 738"/>
              <a:gd name="T20" fmla="*/ 2147483647 w 552"/>
              <a:gd name="T21" fmla="*/ 2147483647 h 738"/>
              <a:gd name="T22" fmla="*/ 2147483647 w 552"/>
              <a:gd name="T23" fmla="*/ 2147483647 h 738"/>
              <a:gd name="T24" fmla="*/ 2147483647 w 552"/>
              <a:gd name="T25" fmla="*/ 2147483647 h 738"/>
              <a:gd name="T26" fmla="*/ 2147483647 w 552"/>
              <a:gd name="T27" fmla="*/ 2147483647 h 738"/>
              <a:gd name="T28" fmla="*/ 2147483647 w 552"/>
              <a:gd name="T29" fmla="*/ 2147483647 h 738"/>
              <a:gd name="T30" fmla="*/ 2147483647 w 552"/>
              <a:gd name="T31" fmla="*/ 2147483647 h 738"/>
              <a:gd name="T32" fmla="*/ 2147483647 w 552"/>
              <a:gd name="T33" fmla="*/ 2147483647 h 738"/>
              <a:gd name="T34" fmla="*/ 2147483647 w 552"/>
              <a:gd name="T35" fmla="*/ 2147483647 h 738"/>
              <a:gd name="T36" fmla="*/ 2147483647 w 552"/>
              <a:gd name="T37" fmla="*/ 2147483647 h 738"/>
              <a:gd name="T38" fmla="*/ 2147483647 w 552"/>
              <a:gd name="T39" fmla="*/ 2147483647 h 738"/>
              <a:gd name="T40" fmla="*/ 2147483647 w 552"/>
              <a:gd name="T41" fmla="*/ 2147483647 h 738"/>
              <a:gd name="T42" fmla="*/ 2147483647 w 552"/>
              <a:gd name="T43" fmla="*/ 2147483647 h 738"/>
              <a:gd name="T44" fmla="*/ 2147483647 w 552"/>
              <a:gd name="T45" fmla="*/ 2147483647 h 738"/>
              <a:gd name="T46" fmla="*/ 2147483647 w 552"/>
              <a:gd name="T47" fmla="*/ 2147483647 h 738"/>
              <a:gd name="T48" fmla="*/ 2147483647 w 552"/>
              <a:gd name="T49" fmla="*/ 2147483647 h 738"/>
              <a:gd name="T50" fmla="*/ 2147483647 w 552"/>
              <a:gd name="T51" fmla="*/ 2147483647 h 738"/>
              <a:gd name="T52" fmla="*/ 2147483647 w 552"/>
              <a:gd name="T53" fmla="*/ 2147483647 h 738"/>
              <a:gd name="T54" fmla="*/ 2147483647 w 552"/>
              <a:gd name="T55" fmla="*/ 2147483647 h 738"/>
              <a:gd name="T56" fmla="*/ 2147483647 w 552"/>
              <a:gd name="T57" fmla="*/ 2147483647 h 738"/>
              <a:gd name="T58" fmla="*/ 2147483647 w 552"/>
              <a:gd name="T59" fmla="*/ 2147483647 h 738"/>
              <a:gd name="T60" fmla="*/ 2147483647 w 552"/>
              <a:gd name="T61" fmla="*/ 2147483647 h 738"/>
              <a:gd name="T62" fmla="*/ 2147483647 w 552"/>
              <a:gd name="T63" fmla="*/ 2147483647 h 738"/>
              <a:gd name="T64" fmla="*/ 2147483647 w 552"/>
              <a:gd name="T65" fmla="*/ 2147483647 h 738"/>
              <a:gd name="T66" fmla="*/ 2147483647 w 552"/>
              <a:gd name="T67" fmla="*/ 2147483647 h 738"/>
              <a:gd name="T68" fmla="*/ 2147483647 w 552"/>
              <a:gd name="T69" fmla="*/ 2147483647 h 738"/>
              <a:gd name="T70" fmla="*/ 0 w 552"/>
              <a:gd name="T71" fmla="*/ 2147483647 h 738"/>
              <a:gd name="T72" fmla="*/ 2147483647 w 552"/>
              <a:gd name="T73" fmla="*/ 2147483647 h 738"/>
              <a:gd name="T74" fmla="*/ 2147483647 w 552"/>
              <a:gd name="T75" fmla="*/ 2147483647 h 738"/>
              <a:gd name="T76" fmla="*/ 2147483647 w 552"/>
              <a:gd name="T77" fmla="*/ 2147483647 h 738"/>
              <a:gd name="T78" fmla="*/ 2147483647 w 552"/>
              <a:gd name="T79" fmla="*/ 2147483647 h 738"/>
              <a:gd name="T80" fmla="*/ 2147483647 w 552"/>
              <a:gd name="T81" fmla="*/ 2147483647 h 738"/>
              <a:gd name="T82" fmla="*/ 2147483647 w 552"/>
              <a:gd name="T83" fmla="*/ 2147483647 h 738"/>
              <a:gd name="T84" fmla="*/ 2147483647 w 552"/>
              <a:gd name="T85" fmla="*/ 2147483647 h 738"/>
              <a:gd name="T86" fmla="*/ 2147483647 w 552"/>
              <a:gd name="T87" fmla="*/ 2147483647 h 738"/>
              <a:gd name="T88" fmla="*/ 2147483647 w 552"/>
              <a:gd name="T89" fmla="*/ 2147483647 h 738"/>
              <a:gd name="T90" fmla="*/ 2147483647 w 552"/>
              <a:gd name="T91" fmla="*/ 2147483647 h 738"/>
              <a:gd name="T92" fmla="*/ 2147483647 w 552"/>
              <a:gd name="T93" fmla="*/ 2147483647 h 738"/>
              <a:gd name="T94" fmla="*/ 2147483647 w 552"/>
              <a:gd name="T95" fmla="*/ 2147483647 h 738"/>
              <a:gd name="T96" fmla="*/ 2147483647 w 552"/>
              <a:gd name="T97" fmla="*/ 2147483647 h 738"/>
              <a:gd name="T98" fmla="*/ 2147483647 w 552"/>
              <a:gd name="T99" fmla="*/ 2147483647 h 738"/>
              <a:gd name="T100" fmla="*/ 2147483647 w 552"/>
              <a:gd name="T101" fmla="*/ 2147483647 h 73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52"/>
              <a:gd name="T154" fmla="*/ 0 h 738"/>
              <a:gd name="T155" fmla="*/ 552 w 552"/>
              <a:gd name="T156" fmla="*/ 738 h 73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52" h="738">
                <a:moveTo>
                  <a:pt x="235" y="2"/>
                </a:moveTo>
                <a:lnTo>
                  <a:pt x="415" y="0"/>
                </a:lnTo>
                <a:lnTo>
                  <a:pt x="450" y="152"/>
                </a:lnTo>
                <a:lnTo>
                  <a:pt x="447" y="188"/>
                </a:lnTo>
                <a:lnTo>
                  <a:pt x="480" y="219"/>
                </a:lnTo>
                <a:lnTo>
                  <a:pt x="498" y="228"/>
                </a:lnTo>
                <a:lnTo>
                  <a:pt x="498" y="254"/>
                </a:lnTo>
                <a:lnTo>
                  <a:pt x="520" y="266"/>
                </a:lnTo>
                <a:lnTo>
                  <a:pt x="522" y="305"/>
                </a:lnTo>
                <a:lnTo>
                  <a:pt x="547" y="315"/>
                </a:lnTo>
                <a:lnTo>
                  <a:pt x="552" y="372"/>
                </a:lnTo>
                <a:lnTo>
                  <a:pt x="486" y="368"/>
                </a:lnTo>
                <a:lnTo>
                  <a:pt x="496" y="420"/>
                </a:lnTo>
                <a:lnTo>
                  <a:pt x="474" y="458"/>
                </a:lnTo>
                <a:lnTo>
                  <a:pt x="462" y="512"/>
                </a:lnTo>
                <a:lnTo>
                  <a:pt x="471" y="534"/>
                </a:lnTo>
                <a:lnTo>
                  <a:pt x="438" y="566"/>
                </a:lnTo>
                <a:lnTo>
                  <a:pt x="435" y="599"/>
                </a:lnTo>
                <a:lnTo>
                  <a:pt x="393" y="554"/>
                </a:lnTo>
                <a:lnTo>
                  <a:pt x="355" y="623"/>
                </a:lnTo>
                <a:lnTo>
                  <a:pt x="346" y="672"/>
                </a:lnTo>
                <a:lnTo>
                  <a:pt x="309" y="663"/>
                </a:lnTo>
                <a:lnTo>
                  <a:pt x="291" y="638"/>
                </a:lnTo>
                <a:lnTo>
                  <a:pt x="267" y="650"/>
                </a:lnTo>
                <a:lnTo>
                  <a:pt x="247" y="633"/>
                </a:lnTo>
                <a:lnTo>
                  <a:pt x="132" y="627"/>
                </a:lnTo>
                <a:lnTo>
                  <a:pt x="153" y="660"/>
                </a:lnTo>
                <a:lnTo>
                  <a:pt x="135" y="671"/>
                </a:lnTo>
                <a:lnTo>
                  <a:pt x="126" y="698"/>
                </a:lnTo>
                <a:lnTo>
                  <a:pt x="139" y="728"/>
                </a:lnTo>
                <a:lnTo>
                  <a:pt x="118" y="738"/>
                </a:lnTo>
                <a:lnTo>
                  <a:pt x="81" y="705"/>
                </a:lnTo>
                <a:lnTo>
                  <a:pt x="40" y="686"/>
                </a:lnTo>
                <a:lnTo>
                  <a:pt x="25" y="696"/>
                </a:lnTo>
                <a:lnTo>
                  <a:pt x="10" y="686"/>
                </a:lnTo>
                <a:lnTo>
                  <a:pt x="0" y="615"/>
                </a:lnTo>
                <a:lnTo>
                  <a:pt x="70" y="558"/>
                </a:lnTo>
                <a:lnTo>
                  <a:pt x="64" y="357"/>
                </a:lnTo>
                <a:lnTo>
                  <a:pt x="45" y="339"/>
                </a:lnTo>
                <a:lnTo>
                  <a:pt x="45" y="314"/>
                </a:lnTo>
                <a:lnTo>
                  <a:pt x="25" y="303"/>
                </a:lnTo>
                <a:lnTo>
                  <a:pt x="37" y="218"/>
                </a:lnTo>
                <a:lnTo>
                  <a:pt x="63" y="206"/>
                </a:lnTo>
                <a:lnTo>
                  <a:pt x="75" y="218"/>
                </a:lnTo>
                <a:lnTo>
                  <a:pt x="100" y="201"/>
                </a:lnTo>
                <a:lnTo>
                  <a:pt x="117" y="206"/>
                </a:lnTo>
                <a:lnTo>
                  <a:pt x="162" y="170"/>
                </a:lnTo>
                <a:lnTo>
                  <a:pt x="169" y="138"/>
                </a:lnTo>
                <a:lnTo>
                  <a:pt x="211" y="117"/>
                </a:lnTo>
                <a:lnTo>
                  <a:pt x="208" y="65"/>
                </a:lnTo>
                <a:lnTo>
                  <a:pt x="235" y="2"/>
                </a:lnTo>
                <a:close/>
              </a:path>
            </a:pathLst>
          </a:custGeom>
          <a:noFill/>
          <a:ln w="9525">
            <a:solidFill>
              <a:schemeClr val="tx2"/>
            </a:solidFill>
            <a:round/>
            <a:headEnd type="none" w="med" len="med"/>
            <a:tailEnd type="none" w="med" len="med"/>
          </a:ln>
          <a:effectLst/>
        </p:spPr>
        <p:txBody>
          <a:bodyPr lIns="0" tIns="0" rIns="0" bIns="0" anchor="ctr" anchorCtr="1"/>
          <a:lstStyle/>
          <a:p>
            <a:endParaRPr lang="en-US" dirty="0"/>
          </a:p>
        </p:txBody>
      </p:sp>
      <p:sp>
        <p:nvSpPr>
          <p:cNvPr id="6279" name="Text Box 135"/>
          <p:cNvSpPr txBox="1">
            <a:spLocks noChangeArrowheads="1"/>
          </p:cNvSpPr>
          <p:nvPr/>
        </p:nvSpPr>
        <p:spPr bwMode="auto">
          <a:xfrm>
            <a:off x="6162675" y="2758988"/>
            <a:ext cx="274638"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CAMPBELL</a:t>
            </a:r>
          </a:p>
        </p:txBody>
      </p:sp>
      <p:sp>
        <p:nvSpPr>
          <p:cNvPr id="6280" name="Text Box 136"/>
          <p:cNvSpPr txBox="1">
            <a:spLocks noChangeArrowheads="1"/>
          </p:cNvSpPr>
          <p:nvPr/>
        </p:nvSpPr>
        <p:spPr bwMode="auto">
          <a:xfrm>
            <a:off x="4546600" y="3342606"/>
            <a:ext cx="27146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DEKALB</a:t>
            </a:r>
          </a:p>
        </p:txBody>
      </p:sp>
      <p:sp>
        <p:nvSpPr>
          <p:cNvPr id="6281" name="Freeform 137"/>
          <p:cNvSpPr>
            <a:spLocks/>
          </p:cNvSpPr>
          <p:nvPr/>
        </p:nvSpPr>
        <p:spPr bwMode="auto">
          <a:xfrm>
            <a:off x="6389688" y="2535150"/>
            <a:ext cx="601662" cy="368300"/>
          </a:xfrm>
          <a:custGeom>
            <a:avLst/>
            <a:gdLst>
              <a:gd name="T0" fmla="*/ 0 w 834"/>
              <a:gd name="T1" fmla="*/ 2147483647 h 495"/>
              <a:gd name="T2" fmla="*/ 2147483647 w 834"/>
              <a:gd name="T3" fmla="*/ 2147483647 h 495"/>
              <a:gd name="T4" fmla="*/ 2147483647 w 834"/>
              <a:gd name="T5" fmla="*/ 2147483647 h 495"/>
              <a:gd name="T6" fmla="*/ 2147483647 w 834"/>
              <a:gd name="T7" fmla="*/ 0 h 495"/>
              <a:gd name="T8" fmla="*/ 2147483647 w 834"/>
              <a:gd name="T9" fmla="*/ 2147483647 h 495"/>
              <a:gd name="T10" fmla="*/ 2147483647 w 834"/>
              <a:gd name="T11" fmla="*/ 2147483647 h 495"/>
              <a:gd name="T12" fmla="*/ 2147483647 w 834"/>
              <a:gd name="T13" fmla="*/ 2147483647 h 495"/>
              <a:gd name="T14" fmla="*/ 2147483647 w 834"/>
              <a:gd name="T15" fmla="*/ 2147483647 h 495"/>
              <a:gd name="T16" fmla="*/ 2147483647 w 834"/>
              <a:gd name="T17" fmla="*/ 2147483647 h 495"/>
              <a:gd name="T18" fmla="*/ 2147483647 w 834"/>
              <a:gd name="T19" fmla="*/ 2147483647 h 495"/>
              <a:gd name="T20" fmla="*/ 2147483647 w 834"/>
              <a:gd name="T21" fmla="*/ 2147483647 h 495"/>
              <a:gd name="T22" fmla="*/ 2147483647 w 834"/>
              <a:gd name="T23" fmla="*/ 2147483647 h 495"/>
              <a:gd name="T24" fmla="*/ 2147483647 w 834"/>
              <a:gd name="T25" fmla="*/ 2147483647 h 495"/>
              <a:gd name="T26" fmla="*/ 2147483647 w 834"/>
              <a:gd name="T27" fmla="*/ 2147483647 h 495"/>
              <a:gd name="T28" fmla="*/ 2147483647 w 834"/>
              <a:gd name="T29" fmla="*/ 2147483647 h 495"/>
              <a:gd name="T30" fmla="*/ 2147483647 w 834"/>
              <a:gd name="T31" fmla="*/ 2147483647 h 495"/>
              <a:gd name="T32" fmla="*/ 2147483647 w 834"/>
              <a:gd name="T33" fmla="*/ 2147483647 h 495"/>
              <a:gd name="T34" fmla="*/ 2147483647 w 834"/>
              <a:gd name="T35" fmla="*/ 2147483647 h 495"/>
              <a:gd name="T36" fmla="*/ 2147483647 w 834"/>
              <a:gd name="T37" fmla="*/ 2147483647 h 495"/>
              <a:gd name="T38" fmla="*/ 2147483647 w 834"/>
              <a:gd name="T39" fmla="*/ 2147483647 h 495"/>
              <a:gd name="T40" fmla="*/ 2147483647 w 834"/>
              <a:gd name="T41" fmla="*/ 2147483647 h 495"/>
              <a:gd name="T42" fmla="*/ 2147483647 w 834"/>
              <a:gd name="T43" fmla="*/ 2147483647 h 495"/>
              <a:gd name="T44" fmla="*/ 2147483647 w 834"/>
              <a:gd name="T45" fmla="*/ 2147483647 h 495"/>
              <a:gd name="T46" fmla="*/ 2147483647 w 834"/>
              <a:gd name="T47" fmla="*/ 2147483647 h 495"/>
              <a:gd name="T48" fmla="*/ 2147483647 w 834"/>
              <a:gd name="T49" fmla="*/ 2147483647 h 495"/>
              <a:gd name="T50" fmla="*/ 2147483647 w 834"/>
              <a:gd name="T51" fmla="*/ 2147483647 h 495"/>
              <a:gd name="T52" fmla="*/ 2147483647 w 834"/>
              <a:gd name="T53" fmla="*/ 2147483647 h 495"/>
              <a:gd name="T54" fmla="*/ 2147483647 w 834"/>
              <a:gd name="T55" fmla="*/ 2147483647 h 495"/>
              <a:gd name="T56" fmla="*/ 2147483647 w 834"/>
              <a:gd name="T57" fmla="*/ 2147483647 h 495"/>
              <a:gd name="T58" fmla="*/ 2147483647 w 834"/>
              <a:gd name="T59" fmla="*/ 2147483647 h 495"/>
              <a:gd name="T60" fmla="*/ 2147483647 w 834"/>
              <a:gd name="T61" fmla="*/ 2147483647 h 495"/>
              <a:gd name="T62" fmla="*/ 2147483647 w 834"/>
              <a:gd name="T63" fmla="*/ 2147483647 h 495"/>
              <a:gd name="T64" fmla="*/ 2147483647 w 834"/>
              <a:gd name="T65" fmla="*/ 2147483647 h 495"/>
              <a:gd name="T66" fmla="*/ 2147483647 w 834"/>
              <a:gd name="T67" fmla="*/ 2147483647 h 495"/>
              <a:gd name="T68" fmla="*/ 2147483647 w 834"/>
              <a:gd name="T69" fmla="*/ 2147483647 h 495"/>
              <a:gd name="T70" fmla="*/ 2147483647 w 834"/>
              <a:gd name="T71" fmla="*/ 2147483647 h 495"/>
              <a:gd name="T72" fmla="*/ 2147483647 w 834"/>
              <a:gd name="T73" fmla="*/ 2147483647 h 495"/>
              <a:gd name="T74" fmla="*/ 2147483647 w 834"/>
              <a:gd name="T75" fmla="*/ 2147483647 h 495"/>
              <a:gd name="T76" fmla="*/ 2147483647 w 834"/>
              <a:gd name="T77" fmla="*/ 2147483647 h 495"/>
              <a:gd name="T78" fmla="*/ 2147483647 w 834"/>
              <a:gd name="T79" fmla="*/ 2147483647 h 495"/>
              <a:gd name="T80" fmla="*/ 2147483647 w 834"/>
              <a:gd name="T81" fmla="*/ 2147483647 h 495"/>
              <a:gd name="T82" fmla="*/ 2147483647 w 834"/>
              <a:gd name="T83" fmla="*/ 2147483647 h 495"/>
              <a:gd name="T84" fmla="*/ 2147483647 w 834"/>
              <a:gd name="T85" fmla="*/ 2147483647 h 495"/>
              <a:gd name="T86" fmla="*/ 0 w 834"/>
              <a:gd name="T87" fmla="*/ 2147483647 h 49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34"/>
              <a:gd name="T133" fmla="*/ 0 h 495"/>
              <a:gd name="T134" fmla="*/ 834 w 834"/>
              <a:gd name="T135" fmla="*/ 495 h 49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34" h="495">
                <a:moveTo>
                  <a:pt x="0" y="35"/>
                </a:moveTo>
                <a:lnTo>
                  <a:pt x="444" y="24"/>
                </a:lnTo>
                <a:lnTo>
                  <a:pt x="471" y="5"/>
                </a:lnTo>
                <a:lnTo>
                  <a:pt x="523" y="0"/>
                </a:lnTo>
                <a:lnTo>
                  <a:pt x="730" y="2"/>
                </a:lnTo>
                <a:lnTo>
                  <a:pt x="781" y="96"/>
                </a:lnTo>
                <a:lnTo>
                  <a:pt x="820" y="212"/>
                </a:lnTo>
                <a:lnTo>
                  <a:pt x="816" y="264"/>
                </a:lnTo>
                <a:lnTo>
                  <a:pt x="834" y="270"/>
                </a:lnTo>
                <a:lnTo>
                  <a:pt x="820" y="327"/>
                </a:lnTo>
                <a:lnTo>
                  <a:pt x="811" y="309"/>
                </a:lnTo>
                <a:lnTo>
                  <a:pt x="784" y="339"/>
                </a:lnTo>
                <a:lnTo>
                  <a:pt x="768" y="341"/>
                </a:lnTo>
                <a:lnTo>
                  <a:pt x="751" y="369"/>
                </a:lnTo>
                <a:lnTo>
                  <a:pt x="736" y="359"/>
                </a:lnTo>
                <a:lnTo>
                  <a:pt x="733" y="386"/>
                </a:lnTo>
                <a:lnTo>
                  <a:pt x="744" y="401"/>
                </a:lnTo>
                <a:lnTo>
                  <a:pt x="721" y="411"/>
                </a:lnTo>
                <a:lnTo>
                  <a:pt x="694" y="395"/>
                </a:lnTo>
                <a:lnTo>
                  <a:pt x="684" y="431"/>
                </a:lnTo>
                <a:lnTo>
                  <a:pt x="673" y="410"/>
                </a:lnTo>
                <a:lnTo>
                  <a:pt x="661" y="428"/>
                </a:lnTo>
                <a:lnTo>
                  <a:pt x="640" y="426"/>
                </a:lnTo>
                <a:lnTo>
                  <a:pt x="633" y="443"/>
                </a:lnTo>
                <a:lnTo>
                  <a:pt x="555" y="416"/>
                </a:lnTo>
                <a:lnTo>
                  <a:pt x="544" y="461"/>
                </a:lnTo>
                <a:lnTo>
                  <a:pt x="477" y="495"/>
                </a:lnTo>
                <a:lnTo>
                  <a:pt x="448" y="459"/>
                </a:lnTo>
                <a:lnTo>
                  <a:pt x="417" y="447"/>
                </a:lnTo>
                <a:lnTo>
                  <a:pt x="360" y="483"/>
                </a:lnTo>
                <a:lnTo>
                  <a:pt x="351" y="431"/>
                </a:lnTo>
                <a:lnTo>
                  <a:pt x="322" y="380"/>
                </a:lnTo>
                <a:lnTo>
                  <a:pt x="270" y="333"/>
                </a:lnTo>
                <a:lnTo>
                  <a:pt x="220" y="350"/>
                </a:lnTo>
                <a:lnTo>
                  <a:pt x="196" y="333"/>
                </a:lnTo>
                <a:lnTo>
                  <a:pt x="136" y="350"/>
                </a:lnTo>
                <a:lnTo>
                  <a:pt x="111" y="341"/>
                </a:lnTo>
                <a:lnTo>
                  <a:pt x="105" y="299"/>
                </a:lnTo>
                <a:lnTo>
                  <a:pt x="87" y="288"/>
                </a:lnTo>
                <a:lnTo>
                  <a:pt x="82" y="258"/>
                </a:lnTo>
                <a:lnTo>
                  <a:pt x="69" y="257"/>
                </a:lnTo>
                <a:lnTo>
                  <a:pt x="33" y="221"/>
                </a:lnTo>
                <a:lnTo>
                  <a:pt x="37" y="182"/>
                </a:lnTo>
                <a:lnTo>
                  <a:pt x="0" y="35"/>
                </a:lnTo>
                <a:close/>
              </a:path>
            </a:pathLst>
          </a:custGeom>
          <a:noFill/>
          <a:ln w="9525">
            <a:solidFill>
              <a:schemeClr val="tx2"/>
            </a:solidFill>
            <a:round/>
            <a:headEnd type="none" w="med" len="med"/>
            <a:tailEnd type="none" w="med" len="med"/>
          </a:ln>
          <a:effectLst/>
        </p:spPr>
        <p:txBody>
          <a:bodyPr lIns="0" tIns="0" rIns="0" bIns="0" anchor="ctr" anchorCtr="1"/>
          <a:lstStyle/>
          <a:p>
            <a:endParaRPr lang="en-US" dirty="0"/>
          </a:p>
        </p:txBody>
      </p:sp>
      <p:sp>
        <p:nvSpPr>
          <p:cNvPr id="6282" name="Text Box 138"/>
          <p:cNvSpPr txBox="1">
            <a:spLocks noChangeArrowheads="1"/>
          </p:cNvSpPr>
          <p:nvPr/>
        </p:nvSpPr>
        <p:spPr bwMode="auto">
          <a:xfrm rot="20655102">
            <a:off x="6575743" y="2680340"/>
            <a:ext cx="39370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CLAIBORNE</a:t>
            </a:r>
          </a:p>
        </p:txBody>
      </p:sp>
      <p:sp>
        <p:nvSpPr>
          <p:cNvPr id="6283" name="Freeform 139"/>
          <p:cNvSpPr>
            <a:spLocks/>
          </p:cNvSpPr>
          <p:nvPr/>
        </p:nvSpPr>
        <p:spPr bwMode="auto">
          <a:xfrm>
            <a:off x="6407150" y="2779625"/>
            <a:ext cx="306388" cy="328613"/>
          </a:xfrm>
          <a:custGeom>
            <a:avLst/>
            <a:gdLst>
              <a:gd name="T0" fmla="*/ 2147483647 w 424"/>
              <a:gd name="T1" fmla="*/ 2147483647 h 441"/>
              <a:gd name="T2" fmla="*/ 2147483647 w 424"/>
              <a:gd name="T3" fmla="*/ 2147483647 h 441"/>
              <a:gd name="T4" fmla="*/ 2147483647 w 424"/>
              <a:gd name="T5" fmla="*/ 2147483647 h 441"/>
              <a:gd name="T6" fmla="*/ 2147483647 w 424"/>
              <a:gd name="T7" fmla="*/ 2147483647 h 441"/>
              <a:gd name="T8" fmla="*/ 2147483647 w 424"/>
              <a:gd name="T9" fmla="*/ 0 h 441"/>
              <a:gd name="T10" fmla="*/ 2147483647 w 424"/>
              <a:gd name="T11" fmla="*/ 2147483647 h 441"/>
              <a:gd name="T12" fmla="*/ 2147483647 w 424"/>
              <a:gd name="T13" fmla="*/ 2147483647 h 441"/>
              <a:gd name="T14" fmla="*/ 2147483647 w 424"/>
              <a:gd name="T15" fmla="*/ 2147483647 h 441"/>
              <a:gd name="T16" fmla="*/ 2147483647 w 424"/>
              <a:gd name="T17" fmla="*/ 2147483647 h 441"/>
              <a:gd name="T18" fmla="*/ 2147483647 w 424"/>
              <a:gd name="T19" fmla="*/ 2147483647 h 441"/>
              <a:gd name="T20" fmla="*/ 2147483647 w 424"/>
              <a:gd name="T21" fmla="*/ 2147483647 h 441"/>
              <a:gd name="T22" fmla="*/ 2147483647 w 424"/>
              <a:gd name="T23" fmla="*/ 2147483647 h 441"/>
              <a:gd name="T24" fmla="*/ 2147483647 w 424"/>
              <a:gd name="T25" fmla="*/ 2147483647 h 441"/>
              <a:gd name="T26" fmla="*/ 2147483647 w 424"/>
              <a:gd name="T27" fmla="*/ 2147483647 h 441"/>
              <a:gd name="T28" fmla="*/ 2147483647 w 424"/>
              <a:gd name="T29" fmla="*/ 2147483647 h 441"/>
              <a:gd name="T30" fmla="*/ 2147483647 w 424"/>
              <a:gd name="T31" fmla="*/ 2147483647 h 441"/>
              <a:gd name="T32" fmla="*/ 2147483647 w 424"/>
              <a:gd name="T33" fmla="*/ 2147483647 h 441"/>
              <a:gd name="T34" fmla="*/ 2147483647 w 424"/>
              <a:gd name="T35" fmla="*/ 2147483647 h 441"/>
              <a:gd name="T36" fmla="*/ 2147483647 w 424"/>
              <a:gd name="T37" fmla="*/ 2147483647 h 441"/>
              <a:gd name="T38" fmla="*/ 2147483647 w 424"/>
              <a:gd name="T39" fmla="*/ 2147483647 h 441"/>
              <a:gd name="T40" fmla="*/ 2147483647 w 424"/>
              <a:gd name="T41" fmla="*/ 2147483647 h 441"/>
              <a:gd name="T42" fmla="*/ 2147483647 w 424"/>
              <a:gd name="T43" fmla="*/ 2147483647 h 441"/>
              <a:gd name="T44" fmla="*/ 0 w 424"/>
              <a:gd name="T45" fmla="*/ 2147483647 h 441"/>
              <a:gd name="T46" fmla="*/ 2147483647 w 424"/>
              <a:gd name="T47" fmla="*/ 2147483647 h 441"/>
              <a:gd name="T48" fmla="*/ 2147483647 w 424"/>
              <a:gd name="T49" fmla="*/ 2147483647 h 441"/>
              <a:gd name="T50" fmla="*/ 2147483647 w 424"/>
              <a:gd name="T51" fmla="*/ 2147483647 h 441"/>
              <a:gd name="T52" fmla="*/ 2147483647 w 424"/>
              <a:gd name="T53" fmla="*/ 2147483647 h 441"/>
              <a:gd name="T54" fmla="*/ 2147483647 w 424"/>
              <a:gd name="T55" fmla="*/ 2147483647 h 441"/>
              <a:gd name="T56" fmla="*/ 2147483647 w 424"/>
              <a:gd name="T57" fmla="*/ 2147483647 h 441"/>
              <a:gd name="T58" fmla="*/ 2147483647 w 424"/>
              <a:gd name="T59" fmla="*/ 2147483647 h 441"/>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424"/>
              <a:gd name="T91" fmla="*/ 0 h 441"/>
              <a:gd name="T92" fmla="*/ 424 w 424"/>
              <a:gd name="T93" fmla="*/ 441 h 441"/>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424" h="441">
                <a:moveTo>
                  <a:pt x="115" y="81"/>
                </a:moveTo>
                <a:lnTo>
                  <a:pt x="108" y="21"/>
                </a:lnTo>
                <a:lnTo>
                  <a:pt x="175" y="2"/>
                </a:lnTo>
                <a:lnTo>
                  <a:pt x="195" y="21"/>
                </a:lnTo>
                <a:lnTo>
                  <a:pt x="244" y="0"/>
                </a:lnTo>
                <a:lnTo>
                  <a:pt x="297" y="51"/>
                </a:lnTo>
                <a:lnTo>
                  <a:pt x="324" y="101"/>
                </a:lnTo>
                <a:lnTo>
                  <a:pt x="333" y="153"/>
                </a:lnTo>
                <a:lnTo>
                  <a:pt x="393" y="119"/>
                </a:lnTo>
                <a:lnTo>
                  <a:pt x="424" y="132"/>
                </a:lnTo>
                <a:lnTo>
                  <a:pt x="420" y="206"/>
                </a:lnTo>
                <a:lnTo>
                  <a:pt x="403" y="249"/>
                </a:lnTo>
                <a:lnTo>
                  <a:pt x="390" y="251"/>
                </a:lnTo>
                <a:lnTo>
                  <a:pt x="385" y="284"/>
                </a:lnTo>
                <a:lnTo>
                  <a:pt x="400" y="290"/>
                </a:lnTo>
                <a:lnTo>
                  <a:pt x="393" y="363"/>
                </a:lnTo>
                <a:lnTo>
                  <a:pt x="372" y="375"/>
                </a:lnTo>
                <a:lnTo>
                  <a:pt x="378" y="395"/>
                </a:lnTo>
                <a:lnTo>
                  <a:pt x="360" y="407"/>
                </a:lnTo>
                <a:lnTo>
                  <a:pt x="373" y="423"/>
                </a:lnTo>
                <a:lnTo>
                  <a:pt x="361" y="441"/>
                </a:lnTo>
                <a:lnTo>
                  <a:pt x="106" y="438"/>
                </a:lnTo>
                <a:lnTo>
                  <a:pt x="0" y="308"/>
                </a:lnTo>
                <a:lnTo>
                  <a:pt x="1" y="275"/>
                </a:lnTo>
                <a:lnTo>
                  <a:pt x="33" y="240"/>
                </a:lnTo>
                <a:lnTo>
                  <a:pt x="27" y="219"/>
                </a:lnTo>
                <a:lnTo>
                  <a:pt x="34" y="167"/>
                </a:lnTo>
                <a:lnTo>
                  <a:pt x="58" y="125"/>
                </a:lnTo>
                <a:lnTo>
                  <a:pt x="48" y="74"/>
                </a:lnTo>
                <a:lnTo>
                  <a:pt x="115" y="81"/>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84" name="Text Box 140"/>
          <p:cNvSpPr txBox="1">
            <a:spLocks noChangeArrowheads="1"/>
          </p:cNvSpPr>
          <p:nvPr/>
        </p:nvSpPr>
        <p:spPr bwMode="auto">
          <a:xfrm>
            <a:off x="6459538" y="2928850"/>
            <a:ext cx="21590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UNION</a:t>
            </a:r>
          </a:p>
        </p:txBody>
      </p:sp>
      <p:sp>
        <p:nvSpPr>
          <p:cNvPr id="6285" name="Freeform 141"/>
          <p:cNvSpPr>
            <a:spLocks/>
          </p:cNvSpPr>
          <p:nvPr/>
        </p:nvSpPr>
        <p:spPr bwMode="auto">
          <a:xfrm>
            <a:off x="6016625" y="2974888"/>
            <a:ext cx="446088" cy="463550"/>
          </a:xfrm>
          <a:custGeom>
            <a:avLst/>
            <a:gdLst>
              <a:gd name="T0" fmla="*/ 2147483647 w 620"/>
              <a:gd name="T1" fmla="*/ 2147483647 h 624"/>
              <a:gd name="T2" fmla="*/ 2147483647 w 620"/>
              <a:gd name="T3" fmla="*/ 2147483647 h 624"/>
              <a:gd name="T4" fmla="*/ 2147483647 w 620"/>
              <a:gd name="T5" fmla="*/ 2147483647 h 624"/>
              <a:gd name="T6" fmla="*/ 2147483647 w 620"/>
              <a:gd name="T7" fmla="*/ 2147483647 h 624"/>
              <a:gd name="T8" fmla="*/ 2147483647 w 620"/>
              <a:gd name="T9" fmla="*/ 2147483647 h 624"/>
              <a:gd name="T10" fmla="*/ 2147483647 w 620"/>
              <a:gd name="T11" fmla="*/ 2147483647 h 624"/>
              <a:gd name="T12" fmla="*/ 2147483647 w 620"/>
              <a:gd name="T13" fmla="*/ 2147483647 h 624"/>
              <a:gd name="T14" fmla="*/ 2147483647 w 620"/>
              <a:gd name="T15" fmla="*/ 2147483647 h 624"/>
              <a:gd name="T16" fmla="*/ 2147483647 w 620"/>
              <a:gd name="T17" fmla="*/ 2147483647 h 624"/>
              <a:gd name="T18" fmla="*/ 2147483647 w 620"/>
              <a:gd name="T19" fmla="*/ 2147483647 h 624"/>
              <a:gd name="T20" fmla="*/ 2147483647 w 620"/>
              <a:gd name="T21" fmla="*/ 2147483647 h 624"/>
              <a:gd name="T22" fmla="*/ 2147483647 w 620"/>
              <a:gd name="T23" fmla="*/ 2147483647 h 624"/>
              <a:gd name="T24" fmla="*/ 2147483647 w 620"/>
              <a:gd name="T25" fmla="*/ 2147483647 h 624"/>
              <a:gd name="T26" fmla="*/ 2147483647 w 620"/>
              <a:gd name="T27" fmla="*/ 2147483647 h 624"/>
              <a:gd name="T28" fmla="*/ 2147483647 w 620"/>
              <a:gd name="T29" fmla="*/ 2147483647 h 624"/>
              <a:gd name="T30" fmla="*/ 2147483647 w 620"/>
              <a:gd name="T31" fmla="*/ 2147483647 h 624"/>
              <a:gd name="T32" fmla="*/ 2147483647 w 620"/>
              <a:gd name="T33" fmla="*/ 2147483647 h 624"/>
              <a:gd name="T34" fmla="*/ 2147483647 w 620"/>
              <a:gd name="T35" fmla="*/ 2147483647 h 624"/>
              <a:gd name="T36" fmla="*/ 2147483647 w 620"/>
              <a:gd name="T37" fmla="*/ 2147483647 h 624"/>
              <a:gd name="T38" fmla="*/ 2147483647 w 620"/>
              <a:gd name="T39" fmla="*/ 2147483647 h 624"/>
              <a:gd name="T40" fmla="*/ 2147483647 w 620"/>
              <a:gd name="T41" fmla="*/ 0 h 624"/>
              <a:gd name="T42" fmla="*/ 2147483647 w 620"/>
              <a:gd name="T43" fmla="*/ 2147483647 h 624"/>
              <a:gd name="T44" fmla="*/ 2147483647 w 620"/>
              <a:gd name="T45" fmla="*/ 2147483647 h 624"/>
              <a:gd name="T46" fmla="*/ 2147483647 w 620"/>
              <a:gd name="T47" fmla="*/ 2147483647 h 624"/>
              <a:gd name="T48" fmla="*/ 2147483647 w 620"/>
              <a:gd name="T49" fmla="*/ 2147483647 h 624"/>
              <a:gd name="T50" fmla="*/ 2147483647 w 620"/>
              <a:gd name="T51" fmla="*/ 2147483647 h 624"/>
              <a:gd name="T52" fmla="*/ 2147483647 w 620"/>
              <a:gd name="T53" fmla="*/ 2147483647 h 624"/>
              <a:gd name="T54" fmla="*/ 2147483647 w 620"/>
              <a:gd name="T55" fmla="*/ 2147483647 h 624"/>
              <a:gd name="T56" fmla="*/ 2147483647 w 620"/>
              <a:gd name="T57" fmla="*/ 2147483647 h 624"/>
              <a:gd name="T58" fmla="*/ 2147483647 w 620"/>
              <a:gd name="T59" fmla="*/ 2147483647 h 624"/>
              <a:gd name="T60" fmla="*/ 2147483647 w 620"/>
              <a:gd name="T61" fmla="*/ 2147483647 h 624"/>
              <a:gd name="T62" fmla="*/ 2147483647 w 620"/>
              <a:gd name="T63" fmla="*/ 2147483647 h 624"/>
              <a:gd name="T64" fmla="*/ 2147483647 w 620"/>
              <a:gd name="T65" fmla="*/ 2147483647 h 624"/>
              <a:gd name="T66" fmla="*/ 2147483647 w 620"/>
              <a:gd name="T67" fmla="*/ 2147483647 h 624"/>
              <a:gd name="T68" fmla="*/ 2147483647 w 620"/>
              <a:gd name="T69" fmla="*/ 2147483647 h 624"/>
              <a:gd name="T70" fmla="*/ 2147483647 w 620"/>
              <a:gd name="T71" fmla="*/ 2147483647 h 624"/>
              <a:gd name="T72" fmla="*/ 2147483647 w 620"/>
              <a:gd name="T73" fmla="*/ 2147483647 h 624"/>
              <a:gd name="T74" fmla="*/ 2147483647 w 620"/>
              <a:gd name="T75" fmla="*/ 2147483647 h 624"/>
              <a:gd name="T76" fmla="*/ 2147483647 w 620"/>
              <a:gd name="T77" fmla="*/ 2147483647 h 624"/>
              <a:gd name="T78" fmla="*/ 2147483647 w 620"/>
              <a:gd name="T79" fmla="*/ 2147483647 h 624"/>
              <a:gd name="T80" fmla="*/ 2147483647 w 620"/>
              <a:gd name="T81" fmla="*/ 2147483647 h 624"/>
              <a:gd name="T82" fmla="*/ 2147483647 w 620"/>
              <a:gd name="T83" fmla="*/ 2147483647 h 624"/>
              <a:gd name="T84" fmla="*/ 0 w 620"/>
              <a:gd name="T85" fmla="*/ 2147483647 h 624"/>
              <a:gd name="T86" fmla="*/ 2147483647 w 620"/>
              <a:gd name="T87" fmla="*/ 2147483647 h 62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620"/>
              <a:gd name="T133" fmla="*/ 0 h 624"/>
              <a:gd name="T134" fmla="*/ 620 w 620"/>
              <a:gd name="T135" fmla="*/ 624 h 62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620" h="624">
                <a:moveTo>
                  <a:pt x="17" y="197"/>
                </a:moveTo>
                <a:lnTo>
                  <a:pt x="60" y="182"/>
                </a:lnTo>
                <a:lnTo>
                  <a:pt x="65" y="156"/>
                </a:lnTo>
                <a:lnTo>
                  <a:pt x="104" y="164"/>
                </a:lnTo>
                <a:lnTo>
                  <a:pt x="116" y="137"/>
                </a:lnTo>
                <a:lnTo>
                  <a:pt x="132" y="144"/>
                </a:lnTo>
                <a:lnTo>
                  <a:pt x="141" y="132"/>
                </a:lnTo>
                <a:lnTo>
                  <a:pt x="185" y="150"/>
                </a:lnTo>
                <a:lnTo>
                  <a:pt x="219" y="182"/>
                </a:lnTo>
                <a:lnTo>
                  <a:pt x="243" y="174"/>
                </a:lnTo>
                <a:lnTo>
                  <a:pt x="231" y="141"/>
                </a:lnTo>
                <a:lnTo>
                  <a:pt x="242" y="113"/>
                </a:lnTo>
                <a:lnTo>
                  <a:pt x="261" y="105"/>
                </a:lnTo>
                <a:lnTo>
                  <a:pt x="236" y="71"/>
                </a:lnTo>
                <a:lnTo>
                  <a:pt x="348" y="77"/>
                </a:lnTo>
                <a:lnTo>
                  <a:pt x="372" y="93"/>
                </a:lnTo>
                <a:lnTo>
                  <a:pt x="393" y="84"/>
                </a:lnTo>
                <a:lnTo>
                  <a:pt x="417" y="108"/>
                </a:lnTo>
                <a:lnTo>
                  <a:pt x="450" y="119"/>
                </a:lnTo>
                <a:lnTo>
                  <a:pt x="459" y="66"/>
                </a:lnTo>
                <a:lnTo>
                  <a:pt x="498" y="0"/>
                </a:lnTo>
                <a:lnTo>
                  <a:pt x="620" y="147"/>
                </a:lnTo>
                <a:lnTo>
                  <a:pt x="569" y="186"/>
                </a:lnTo>
                <a:lnTo>
                  <a:pt x="557" y="228"/>
                </a:lnTo>
                <a:lnTo>
                  <a:pt x="515" y="248"/>
                </a:lnTo>
                <a:lnTo>
                  <a:pt x="515" y="275"/>
                </a:lnTo>
                <a:lnTo>
                  <a:pt x="429" y="360"/>
                </a:lnTo>
                <a:lnTo>
                  <a:pt x="468" y="398"/>
                </a:lnTo>
                <a:lnTo>
                  <a:pt x="450" y="435"/>
                </a:lnTo>
                <a:lnTo>
                  <a:pt x="362" y="495"/>
                </a:lnTo>
                <a:lnTo>
                  <a:pt x="291" y="474"/>
                </a:lnTo>
                <a:lnTo>
                  <a:pt x="291" y="510"/>
                </a:lnTo>
                <a:lnTo>
                  <a:pt x="269" y="522"/>
                </a:lnTo>
                <a:lnTo>
                  <a:pt x="273" y="546"/>
                </a:lnTo>
                <a:lnTo>
                  <a:pt x="240" y="546"/>
                </a:lnTo>
                <a:lnTo>
                  <a:pt x="248" y="590"/>
                </a:lnTo>
                <a:lnTo>
                  <a:pt x="236" y="624"/>
                </a:lnTo>
                <a:lnTo>
                  <a:pt x="149" y="476"/>
                </a:lnTo>
                <a:lnTo>
                  <a:pt x="137" y="402"/>
                </a:lnTo>
                <a:lnTo>
                  <a:pt x="92" y="326"/>
                </a:lnTo>
                <a:lnTo>
                  <a:pt x="39" y="297"/>
                </a:lnTo>
                <a:lnTo>
                  <a:pt x="30" y="272"/>
                </a:lnTo>
                <a:lnTo>
                  <a:pt x="0" y="257"/>
                </a:lnTo>
                <a:lnTo>
                  <a:pt x="17" y="197"/>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286" name="Text Box 142"/>
          <p:cNvSpPr txBox="1">
            <a:spLocks noChangeArrowheads="1"/>
          </p:cNvSpPr>
          <p:nvPr/>
        </p:nvSpPr>
        <p:spPr bwMode="auto">
          <a:xfrm rot="19056366">
            <a:off x="6119171" y="3152687"/>
            <a:ext cx="3111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ANDERSON</a:t>
            </a:r>
          </a:p>
        </p:txBody>
      </p:sp>
      <p:sp>
        <p:nvSpPr>
          <p:cNvPr id="6287" name="Freeform 143"/>
          <p:cNvSpPr>
            <a:spLocks/>
          </p:cNvSpPr>
          <p:nvPr/>
        </p:nvSpPr>
        <p:spPr bwMode="auto">
          <a:xfrm>
            <a:off x="6186488" y="3084425"/>
            <a:ext cx="558800" cy="488950"/>
          </a:xfrm>
          <a:custGeom>
            <a:avLst/>
            <a:gdLst>
              <a:gd name="T0" fmla="*/ 2147483647 w 775"/>
              <a:gd name="T1" fmla="*/ 0 h 659"/>
              <a:gd name="T2" fmla="*/ 2147483647 w 775"/>
              <a:gd name="T3" fmla="*/ 2147483647 h 659"/>
              <a:gd name="T4" fmla="*/ 2147483647 w 775"/>
              <a:gd name="T5" fmla="*/ 2147483647 h 659"/>
              <a:gd name="T6" fmla="*/ 2147483647 w 775"/>
              <a:gd name="T7" fmla="*/ 2147483647 h 659"/>
              <a:gd name="T8" fmla="*/ 2147483647 w 775"/>
              <a:gd name="T9" fmla="*/ 2147483647 h 659"/>
              <a:gd name="T10" fmla="*/ 2147483647 w 775"/>
              <a:gd name="T11" fmla="*/ 2147483647 h 659"/>
              <a:gd name="T12" fmla="*/ 2147483647 w 775"/>
              <a:gd name="T13" fmla="*/ 2147483647 h 659"/>
              <a:gd name="T14" fmla="*/ 2147483647 w 775"/>
              <a:gd name="T15" fmla="*/ 2147483647 h 659"/>
              <a:gd name="T16" fmla="*/ 2147483647 w 775"/>
              <a:gd name="T17" fmla="*/ 2147483647 h 659"/>
              <a:gd name="T18" fmla="*/ 2147483647 w 775"/>
              <a:gd name="T19" fmla="*/ 2147483647 h 659"/>
              <a:gd name="T20" fmla="*/ 2147483647 w 775"/>
              <a:gd name="T21" fmla="*/ 2147483647 h 659"/>
              <a:gd name="T22" fmla="*/ 2147483647 w 775"/>
              <a:gd name="T23" fmla="*/ 2147483647 h 659"/>
              <a:gd name="T24" fmla="*/ 2147483647 w 775"/>
              <a:gd name="T25" fmla="*/ 2147483647 h 659"/>
              <a:gd name="T26" fmla="*/ 2147483647 w 775"/>
              <a:gd name="T27" fmla="*/ 2147483647 h 659"/>
              <a:gd name="T28" fmla="*/ 2147483647 w 775"/>
              <a:gd name="T29" fmla="*/ 2147483647 h 659"/>
              <a:gd name="T30" fmla="*/ 2147483647 w 775"/>
              <a:gd name="T31" fmla="*/ 2147483647 h 659"/>
              <a:gd name="T32" fmla="*/ 2147483647 w 775"/>
              <a:gd name="T33" fmla="*/ 2147483647 h 659"/>
              <a:gd name="T34" fmla="*/ 2147483647 w 775"/>
              <a:gd name="T35" fmla="*/ 2147483647 h 659"/>
              <a:gd name="T36" fmla="*/ 2147483647 w 775"/>
              <a:gd name="T37" fmla="*/ 2147483647 h 659"/>
              <a:gd name="T38" fmla="*/ 2147483647 w 775"/>
              <a:gd name="T39" fmla="*/ 2147483647 h 659"/>
              <a:gd name="T40" fmla="*/ 2147483647 w 775"/>
              <a:gd name="T41" fmla="*/ 2147483647 h 659"/>
              <a:gd name="T42" fmla="*/ 2147483647 w 775"/>
              <a:gd name="T43" fmla="*/ 2147483647 h 659"/>
              <a:gd name="T44" fmla="*/ 2147483647 w 775"/>
              <a:gd name="T45" fmla="*/ 2147483647 h 659"/>
              <a:gd name="T46" fmla="*/ 2147483647 w 775"/>
              <a:gd name="T47" fmla="*/ 2147483647 h 659"/>
              <a:gd name="T48" fmla="*/ 2147483647 w 775"/>
              <a:gd name="T49" fmla="*/ 2147483647 h 659"/>
              <a:gd name="T50" fmla="*/ 2147483647 w 775"/>
              <a:gd name="T51" fmla="*/ 2147483647 h 659"/>
              <a:gd name="T52" fmla="*/ 2147483647 w 775"/>
              <a:gd name="T53" fmla="*/ 2147483647 h 659"/>
              <a:gd name="T54" fmla="*/ 2147483647 w 775"/>
              <a:gd name="T55" fmla="*/ 2147483647 h 659"/>
              <a:gd name="T56" fmla="*/ 2147483647 w 775"/>
              <a:gd name="T57" fmla="*/ 2147483647 h 659"/>
              <a:gd name="T58" fmla="*/ 2147483647 w 775"/>
              <a:gd name="T59" fmla="*/ 2147483647 h 659"/>
              <a:gd name="T60" fmla="*/ 2147483647 w 775"/>
              <a:gd name="T61" fmla="*/ 2147483647 h 659"/>
              <a:gd name="T62" fmla="*/ 2147483647 w 775"/>
              <a:gd name="T63" fmla="*/ 2147483647 h 659"/>
              <a:gd name="T64" fmla="*/ 2147483647 w 775"/>
              <a:gd name="T65" fmla="*/ 2147483647 h 659"/>
              <a:gd name="T66" fmla="*/ 2147483647 w 775"/>
              <a:gd name="T67" fmla="*/ 2147483647 h 659"/>
              <a:gd name="T68" fmla="*/ 2147483647 w 775"/>
              <a:gd name="T69" fmla="*/ 2147483647 h 659"/>
              <a:gd name="T70" fmla="*/ 0 w 775"/>
              <a:gd name="T71" fmla="*/ 2147483647 h 659"/>
              <a:gd name="T72" fmla="*/ 2147483647 w 775"/>
              <a:gd name="T73" fmla="*/ 2147483647 h 659"/>
              <a:gd name="T74" fmla="*/ 2147483647 w 775"/>
              <a:gd name="T75" fmla="*/ 2147483647 h 659"/>
              <a:gd name="T76" fmla="*/ 2147483647 w 775"/>
              <a:gd name="T77" fmla="*/ 2147483647 h 659"/>
              <a:gd name="T78" fmla="*/ 2147483647 w 775"/>
              <a:gd name="T79" fmla="*/ 2147483647 h 659"/>
              <a:gd name="T80" fmla="*/ 2147483647 w 775"/>
              <a:gd name="T81" fmla="*/ 2147483647 h 659"/>
              <a:gd name="T82" fmla="*/ 2147483647 w 775"/>
              <a:gd name="T83" fmla="*/ 2147483647 h 659"/>
              <a:gd name="T84" fmla="*/ 2147483647 w 775"/>
              <a:gd name="T85" fmla="*/ 2147483647 h 659"/>
              <a:gd name="T86" fmla="*/ 2147483647 w 775"/>
              <a:gd name="T87" fmla="*/ 2147483647 h 659"/>
              <a:gd name="T88" fmla="*/ 2147483647 w 775"/>
              <a:gd name="T89" fmla="*/ 2147483647 h 659"/>
              <a:gd name="T90" fmla="*/ 2147483647 w 775"/>
              <a:gd name="T91" fmla="*/ 2147483647 h 659"/>
              <a:gd name="T92" fmla="*/ 2147483647 w 775"/>
              <a:gd name="T93" fmla="*/ 2147483647 h 659"/>
              <a:gd name="T94" fmla="*/ 2147483647 w 775"/>
              <a:gd name="T95" fmla="*/ 2147483647 h 659"/>
              <a:gd name="T96" fmla="*/ 2147483647 w 775"/>
              <a:gd name="T97" fmla="*/ 2147483647 h 659"/>
              <a:gd name="T98" fmla="*/ 2147483647 w 775"/>
              <a:gd name="T99" fmla="*/ 2147483647 h 659"/>
              <a:gd name="T100" fmla="*/ 2147483647 w 775"/>
              <a:gd name="T101" fmla="*/ 0 h 65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775"/>
              <a:gd name="T154" fmla="*/ 0 h 659"/>
              <a:gd name="T155" fmla="*/ 775 w 775"/>
              <a:gd name="T156" fmla="*/ 659 h 659"/>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775" h="659">
                <a:moveTo>
                  <a:pt x="385" y="0"/>
                </a:moveTo>
                <a:lnTo>
                  <a:pt x="412" y="32"/>
                </a:lnTo>
                <a:lnTo>
                  <a:pt x="667" y="35"/>
                </a:lnTo>
                <a:lnTo>
                  <a:pt x="678" y="75"/>
                </a:lnTo>
                <a:lnTo>
                  <a:pt x="757" y="152"/>
                </a:lnTo>
                <a:lnTo>
                  <a:pt x="712" y="141"/>
                </a:lnTo>
                <a:lnTo>
                  <a:pt x="696" y="149"/>
                </a:lnTo>
                <a:lnTo>
                  <a:pt x="751" y="228"/>
                </a:lnTo>
                <a:lnTo>
                  <a:pt x="742" y="254"/>
                </a:lnTo>
                <a:lnTo>
                  <a:pt x="757" y="267"/>
                </a:lnTo>
                <a:lnTo>
                  <a:pt x="757" y="297"/>
                </a:lnTo>
                <a:lnTo>
                  <a:pt x="775" y="314"/>
                </a:lnTo>
                <a:lnTo>
                  <a:pt x="769" y="353"/>
                </a:lnTo>
                <a:lnTo>
                  <a:pt x="750" y="390"/>
                </a:lnTo>
                <a:lnTo>
                  <a:pt x="718" y="413"/>
                </a:lnTo>
                <a:lnTo>
                  <a:pt x="624" y="449"/>
                </a:lnTo>
                <a:lnTo>
                  <a:pt x="612" y="504"/>
                </a:lnTo>
                <a:lnTo>
                  <a:pt x="583" y="492"/>
                </a:lnTo>
                <a:lnTo>
                  <a:pt x="540" y="531"/>
                </a:lnTo>
                <a:lnTo>
                  <a:pt x="529" y="558"/>
                </a:lnTo>
                <a:lnTo>
                  <a:pt x="480" y="563"/>
                </a:lnTo>
                <a:lnTo>
                  <a:pt x="409" y="521"/>
                </a:lnTo>
                <a:lnTo>
                  <a:pt x="370" y="537"/>
                </a:lnTo>
                <a:lnTo>
                  <a:pt x="328" y="507"/>
                </a:lnTo>
                <a:lnTo>
                  <a:pt x="307" y="525"/>
                </a:lnTo>
                <a:lnTo>
                  <a:pt x="307" y="573"/>
                </a:lnTo>
                <a:lnTo>
                  <a:pt x="270" y="555"/>
                </a:lnTo>
                <a:lnTo>
                  <a:pt x="259" y="588"/>
                </a:lnTo>
                <a:lnTo>
                  <a:pt x="225" y="560"/>
                </a:lnTo>
                <a:lnTo>
                  <a:pt x="195" y="579"/>
                </a:lnTo>
                <a:lnTo>
                  <a:pt x="165" y="564"/>
                </a:lnTo>
                <a:lnTo>
                  <a:pt x="142" y="570"/>
                </a:lnTo>
                <a:lnTo>
                  <a:pt x="153" y="630"/>
                </a:lnTo>
                <a:lnTo>
                  <a:pt x="142" y="659"/>
                </a:lnTo>
                <a:lnTo>
                  <a:pt x="120" y="612"/>
                </a:lnTo>
                <a:lnTo>
                  <a:pt x="0" y="477"/>
                </a:lnTo>
                <a:lnTo>
                  <a:pt x="15" y="446"/>
                </a:lnTo>
                <a:lnTo>
                  <a:pt x="3" y="398"/>
                </a:lnTo>
                <a:lnTo>
                  <a:pt x="37" y="401"/>
                </a:lnTo>
                <a:lnTo>
                  <a:pt x="34" y="374"/>
                </a:lnTo>
                <a:lnTo>
                  <a:pt x="55" y="362"/>
                </a:lnTo>
                <a:lnTo>
                  <a:pt x="55" y="324"/>
                </a:lnTo>
                <a:lnTo>
                  <a:pt x="123" y="348"/>
                </a:lnTo>
                <a:lnTo>
                  <a:pt x="214" y="288"/>
                </a:lnTo>
                <a:lnTo>
                  <a:pt x="232" y="251"/>
                </a:lnTo>
                <a:lnTo>
                  <a:pt x="195" y="210"/>
                </a:lnTo>
                <a:lnTo>
                  <a:pt x="277" y="128"/>
                </a:lnTo>
                <a:lnTo>
                  <a:pt x="285" y="99"/>
                </a:lnTo>
                <a:lnTo>
                  <a:pt x="321" y="81"/>
                </a:lnTo>
                <a:lnTo>
                  <a:pt x="336" y="38"/>
                </a:lnTo>
                <a:lnTo>
                  <a:pt x="385" y="0"/>
                </a:lnTo>
                <a:close/>
              </a:path>
            </a:pathLst>
          </a:custGeom>
          <a:solidFill>
            <a:srgbClr val="C00000"/>
          </a:solid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88" name="Text Box 144"/>
          <p:cNvSpPr txBox="1">
            <a:spLocks noChangeArrowheads="1"/>
          </p:cNvSpPr>
          <p:nvPr/>
        </p:nvSpPr>
        <p:spPr bwMode="auto">
          <a:xfrm>
            <a:off x="6421438" y="3286038"/>
            <a:ext cx="2317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KNOX</a:t>
            </a:r>
          </a:p>
        </p:txBody>
      </p:sp>
      <p:sp>
        <p:nvSpPr>
          <p:cNvPr id="6289" name="Freeform 145"/>
          <p:cNvSpPr>
            <a:spLocks/>
          </p:cNvSpPr>
          <p:nvPr/>
        </p:nvSpPr>
        <p:spPr bwMode="auto">
          <a:xfrm>
            <a:off x="5699125" y="3274925"/>
            <a:ext cx="487363" cy="487363"/>
          </a:xfrm>
          <a:custGeom>
            <a:avLst/>
            <a:gdLst>
              <a:gd name="T0" fmla="*/ 2147483647 w 674"/>
              <a:gd name="T1" fmla="*/ 2147483647 h 655"/>
              <a:gd name="T2" fmla="*/ 2147483647 w 674"/>
              <a:gd name="T3" fmla="*/ 2147483647 h 655"/>
              <a:gd name="T4" fmla="*/ 2147483647 w 674"/>
              <a:gd name="T5" fmla="*/ 2147483647 h 655"/>
              <a:gd name="T6" fmla="*/ 2147483647 w 674"/>
              <a:gd name="T7" fmla="*/ 2147483647 h 655"/>
              <a:gd name="T8" fmla="*/ 2147483647 w 674"/>
              <a:gd name="T9" fmla="*/ 2147483647 h 655"/>
              <a:gd name="T10" fmla="*/ 2147483647 w 674"/>
              <a:gd name="T11" fmla="*/ 2147483647 h 655"/>
              <a:gd name="T12" fmla="*/ 2147483647 w 674"/>
              <a:gd name="T13" fmla="*/ 2147483647 h 655"/>
              <a:gd name="T14" fmla="*/ 2147483647 w 674"/>
              <a:gd name="T15" fmla="*/ 2147483647 h 655"/>
              <a:gd name="T16" fmla="*/ 2147483647 w 674"/>
              <a:gd name="T17" fmla="*/ 2147483647 h 655"/>
              <a:gd name="T18" fmla="*/ 2147483647 w 674"/>
              <a:gd name="T19" fmla="*/ 0 h 655"/>
              <a:gd name="T20" fmla="*/ 2147483647 w 674"/>
              <a:gd name="T21" fmla="*/ 2147483647 h 655"/>
              <a:gd name="T22" fmla="*/ 2147483647 w 674"/>
              <a:gd name="T23" fmla="*/ 2147483647 h 655"/>
              <a:gd name="T24" fmla="*/ 2147483647 w 674"/>
              <a:gd name="T25" fmla="*/ 2147483647 h 655"/>
              <a:gd name="T26" fmla="*/ 2147483647 w 674"/>
              <a:gd name="T27" fmla="*/ 2147483647 h 655"/>
              <a:gd name="T28" fmla="*/ 2147483647 w 674"/>
              <a:gd name="T29" fmla="*/ 2147483647 h 655"/>
              <a:gd name="T30" fmla="*/ 2147483647 w 674"/>
              <a:gd name="T31" fmla="*/ 2147483647 h 655"/>
              <a:gd name="T32" fmla="*/ 2147483647 w 674"/>
              <a:gd name="T33" fmla="*/ 2147483647 h 655"/>
              <a:gd name="T34" fmla="*/ 2147483647 w 674"/>
              <a:gd name="T35" fmla="*/ 2147483647 h 655"/>
              <a:gd name="T36" fmla="*/ 2147483647 w 674"/>
              <a:gd name="T37" fmla="*/ 2147483647 h 655"/>
              <a:gd name="T38" fmla="*/ 2147483647 w 674"/>
              <a:gd name="T39" fmla="*/ 2147483647 h 655"/>
              <a:gd name="T40" fmla="*/ 2147483647 w 674"/>
              <a:gd name="T41" fmla="*/ 2147483647 h 655"/>
              <a:gd name="T42" fmla="*/ 2147483647 w 674"/>
              <a:gd name="T43" fmla="*/ 2147483647 h 655"/>
              <a:gd name="T44" fmla="*/ 2147483647 w 674"/>
              <a:gd name="T45" fmla="*/ 2147483647 h 655"/>
              <a:gd name="T46" fmla="*/ 2147483647 w 674"/>
              <a:gd name="T47" fmla="*/ 2147483647 h 655"/>
              <a:gd name="T48" fmla="*/ 2147483647 w 674"/>
              <a:gd name="T49" fmla="*/ 2147483647 h 655"/>
              <a:gd name="T50" fmla="*/ 2147483647 w 674"/>
              <a:gd name="T51" fmla="*/ 2147483647 h 655"/>
              <a:gd name="T52" fmla="*/ 2147483647 w 674"/>
              <a:gd name="T53" fmla="*/ 2147483647 h 655"/>
              <a:gd name="T54" fmla="*/ 2147483647 w 674"/>
              <a:gd name="T55" fmla="*/ 2147483647 h 655"/>
              <a:gd name="T56" fmla="*/ 2147483647 w 674"/>
              <a:gd name="T57" fmla="*/ 2147483647 h 655"/>
              <a:gd name="T58" fmla="*/ 2147483647 w 674"/>
              <a:gd name="T59" fmla="*/ 2147483647 h 655"/>
              <a:gd name="T60" fmla="*/ 2147483647 w 674"/>
              <a:gd name="T61" fmla="*/ 2147483647 h 655"/>
              <a:gd name="T62" fmla="*/ 2147483647 w 674"/>
              <a:gd name="T63" fmla="*/ 2147483647 h 655"/>
              <a:gd name="T64" fmla="*/ 2147483647 w 674"/>
              <a:gd name="T65" fmla="*/ 2147483647 h 655"/>
              <a:gd name="T66" fmla="*/ 2147483647 w 674"/>
              <a:gd name="T67" fmla="*/ 2147483647 h 655"/>
              <a:gd name="T68" fmla="*/ 2147483647 w 674"/>
              <a:gd name="T69" fmla="*/ 2147483647 h 655"/>
              <a:gd name="T70" fmla="*/ 2147483647 w 674"/>
              <a:gd name="T71" fmla="*/ 2147483647 h 655"/>
              <a:gd name="T72" fmla="*/ 2147483647 w 674"/>
              <a:gd name="T73" fmla="*/ 2147483647 h 655"/>
              <a:gd name="T74" fmla="*/ 2147483647 w 674"/>
              <a:gd name="T75" fmla="*/ 2147483647 h 655"/>
              <a:gd name="T76" fmla="*/ 2147483647 w 674"/>
              <a:gd name="T77" fmla="*/ 2147483647 h 655"/>
              <a:gd name="T78" fmla="*/ 2147483647 w 674"/>
              <a:gd name="T79" fmla="*/ 2147483647 h 655"/>
              <a:gd name="T80" fmla="*/ 2147483647 w 674"/>
              <a:gd name="T81" fmla="*/ 2147483647 h 655"/>
              <a:gd name="T82" fmla="*/ 2147483647 w 674"/>
              <a:gd name="T83" fmla="*/ 2147483647 h 655"/>
              <a:gd name="T84" fmla="*/ 2147483647 w 674"/>
              <a:gd name="T85" fmla="*/ 2147483647 h 655"/>
              <a:gd name="T86" fmla="*/ 2147483647 w 674"/>
              <a:gd name="T87" fmla="*/ 2147483647 h 655"/>
              <a:gd name="T88" fmla="*/ 0 w 674"/>
              <a:gd name="T89" fmla="*/ 2147483647 h 655"/>
              <a:gd name="T90" fmla="*/ 2147483647 w 674"/>
              <a:gd name="T91" fmla="*/ 2147483647 h 6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674"/>
              <a:gd name="T139" fmla="*/ 0 h 655"/>
              <a:gd name="T140" fmla="*/ 674 w 674"/>
              <a:gd name="T141" fmla="*/ 655 h 6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674" h="655">
                <a:moveTo>
                  <a:pt x="8" y="364"/>
                </a:moveTo>
                <a:lnTo>
                  <a:pt x="77" y="292"/>
                </a:lnTo>
                <a:lnTo>
                  <a:pt x="108" y="235"/>
                </a:lnTo>
                <a:lnTo>
                  <a:pt x="165" y="201"/>
                </a:lnTo>
                <a:lnTo>
                  <a:pt x="269" y="172"/>
                </a:lnTo>
                <a:lnTo>
                  <a:pt x="285" y="132"/>
                </a:lnTo>
                <a:lnTo>
                  <a:pt x="405" y="91"/>
                </a:lnTo>
                <a:lnTo>
                  <a:pt x="452" y="96"/>
                </a:lnTo>
                <a:lnTo>
                  <a:pt x="527" y="19"/>
                </a:lnTo>
                <a:lnTo>
                  <a:pt x="570" y="0"/>
                </a:lnTo>
                <a:lnTo>
                  <a:pt x="587" y="73"/>
                </a:lnTo>
                <a:lnTo>
                  <a:pt x="674" y="220"/>
                </a:lnTo>
                <a:lnTo>
                  <a:pt x="648" y="252"/>
                </a:lnTo>
                <a:lnTo>
                  <a:pt x="591" y="253"/>
                </a:lnTo>
                <a:lnTo>
                  <a:pt x="585" y="336"/>
                </a:lnTo>
                <a:lnTo>
                  <a:pt x="537" y="372"/>
                </a:lnTo>
                <a:lnTo>
                  <a:pt x="536" y="460"/>
                </a:lnTo>
                <a:lnTo>
                  <a:pt x="501" y="426"/>
                </a:lnTo>
                <a:lnTo>
                  <a:pt x="482" y="435"/>
                </a:lnTo>
                <a:lnTo>
                  <a:pt x="477" y="483"/>
                </a:lnTo>
                <a:lnTo>
                  <a:pt x="450" y="468"/>
                </a:lnTo>
                <a:lnTo>
                  <a:pt x="383" y="540"/>
                </a:lnTo>
                <a:lnTo>
                  <a:pt x="344" y="552"/>
                </a:lnTo>
                <a:lnTo>
                  <a:pt x="339" y="597"/>
                </a:lnTo>
                <a:lnTo>
                  <a:pt x="315" y="604"/>
                </a:lnTo>
                <a:lnTo>
                  <a:pt x="302" y="630"/>
                </a:lnTo>
                <a:lnTo>
                  <a:pt x="281" y="628"/>
                </a:lnTo>
                <a:lnTo>
                  <a:pt x="272" y="649"/>
                </a:lnTo>
                <a:lnTo>
                  <a:pt x="213" y="655"/>
                </a:lnTo>
                <a:lnTo>
                  <a:pt x="192" y="603"/>
                </a:lnTo>
                <a:lnTo>
                  <a:pt x="212" y="567"/>
                </a:lnTo>
                <a:lnTo>
                  <a:pt x="203" y="528"/>
                </a:lnTo>
                <a:lnTo>
                  <a:pt x="186" y="529"/>
                </a:lnTo>
                <a:lnTo>
                  <a:pt x="177" y="558"/>
                </a:lnTo>
                <a:lnTo>
                  <a:pt x="153" y="559"/>
                </a:lnTo>
                <a:lnTo>
                  <a:pt x="144" y="535"/>
                </a:lnTo>
                <a:lnTo>
                  <a:pt x="123" y="541"/>
                </a:lnTo>
                <a:lnTo>
                  <a:pt x="114" y="531"/>
                </a:lnTo>
                <a:lnTo>
                  <a:pt x="108" y="492"/>
                </a:lnTo>
                <a:lnTo>
                  <a:pt x="99" y="462"/>
                </a:lnTo>
                <a:lnTo>
                  <a:pt x="53" y="472"/>
                </a:lnTo>
                <a:lnTo>
                  <a:pt x="41" y="460"/>
                </a:lnTo>
                <a:lnTo>
                  <a:pt x="59" y="432"/>
                </a:lnTo>
                <a:lnTo>
                  <a:pt x="50" y="399"/>
                </a:lnTo>
                <a:lnTo>
                  <a:pt x="0" y="393"/>
                </a:lnTo>
                <a:lnTo>
                  <a:pt x="8" y="364"/>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290" name="Text Box 146"/>
          <p:cNvSpPr txBox="1">
            <a:spLocks noChangeArrowheads="1"/>
          </p:cNvSpPr>
          <p:nvPr/>
        </p:nvSpPr>
        <p:spPr bwMode="auto">
          <a:xfrm>
            <a:off x="5797550" y="3478125"/>
            <a:ext cx="2698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ROANE</a:t>
            </a:r>
          </a:p>
        </p:txBody>
      </p:sp>
      <p:sp>
        <p:nvSpPr>
          <p:cNvPr id="6291" name="Freeform 147"/>
          <p:cNvSpPr>
            <a:spLocks/>
          </p:cNvSpPr>
          <p:nvPr/>
        </p:nvSpPr>
        <p:spPr bwMode="auto">
          <a:xfrm>
            <a:off x="5353050" y="3535275"/>
            <a:ext cx="422275" cy="503238"/>
          </a:xfrm>
          <a:custGeom>
            <a:avLst/>
            <a:gdLst>
              <a:gd name="T0" fmla="*/ 2147483647 w 586"/>
              <a:gd name="T1" fmla="*/ 0 h 677"/>
              <a:gd name="T2" fmla="*/ 2147483647 w 586"/>
              <a:gd name="T3" fmla="*/ 2147483647 h 677"/>
              <a:gd name="T4" fmla="*/ 2147483647 w 586"/>
              <a:gd name="T5" fmla="*/ 2147483647 h 677"/>
              <a:gd name="T6" fmla="*/ 2147483647 w 586"/>
              <a:gd name="T7" fmla="*/ 2147483647 h 677"/>
              <a:gd name="T8" fmla="*/ 2147483647 w 586"/>
              <a:gd name="T9" fmla="*/ 2147483647 h 677"/>
              <a:gd name="T10" fmla="*/ 2147483647 w 586"/>
              <a:gd name="T11" fmla="*/ 2147483647 h 677"/>
              <a:gd name="T12" fmla="*/ 2147483647 w 586"/>
              <a:gd name="T13" fmla="*/ 2147483647 h 677"/>
              <a:gd name="T14" fmla="*/ 2147483647 w 586"/>
              <a:gd name="T15" fmla="*/ 2147483647 h 677"/>
              <a:gd name="T16" fmla="*/ 2147483647 w 586"/>
              <a:gd name="T17" fmla="*/ 2147483647 h 677"/>
              <a:gd name="T18" fmla="*/ 2147483647 w 586"/>
              <a:gd name="T19" fmla="*/ 2147483647 h 677"/>
              <a:gd name="T20" fmla="*/ 2147483647 w 586"/>
              <a:gd name="T21" fmla="*/ 2147483647 h 677"/>
              <a:gd name="T22" fmla="*/ 2147483647 w 586"/>
              <a:gd name="T23" fmla="*/ 2147483647 h 677"/>
              <a:gd name="T24" fmla="*/ 2147483647 w 586"/>
              <a:gd name="T25" fmla="*/ 2147483647 h 677"/>
              <a:gd name="T26" fmla="*/ 2147483647 w 586"/>
              <a:gd name="T27" fmla="*/ 2147483647 h 677"/>
              <a:gd name="T28" fmla="*/ 2147483647 w 586"/>
              <a:gd name="T29" fmla="*/ 2147483647 h 677"/>
              <a:gd name="T30" fmla="*/ 2147483647 w 586"/>
              <a:gd name="T31" fmla="*/ 2147483647 h 677"/>
              <a:gd name="T32" fmla="*/ 2147483647 w 586"/>
              <a:gd name="T33" fmla="*/ 2147483647 h 677"/>
              <a:gd name="T34" fmla="*/ 2147483647 w 586"/>
              <a:gd name="T35" fmla="*/ 2147483647 h 677"/>
              <a:gd name="T36" fmla="*/ 2147483647 w 586"/>
              <a:gd name="T37" fmla="*/ 2147483647 h 677"/>
              <a:gd name="T38" fmla="*/ 2147483647 w 586"/>
              <a:gd name="T39" fmla="*/ 2147483647 h 677"/>
              <a:gd name="T40" fmla="*/ 2147483647 w 586"/>
              <a:gd name="T41" fmla="*/ 2147483647 h 677"/>
              <a:gd name="T42" fmla="*/ 2147483647 w 586"/>
              <a:gd name="T43" fmla="*/ 2147483647 h 677"/>
              <a:gd name="T44" fmla="*/ 2147483647 w 586"/>
              <a:gd name="T45" fmla="*/ 2147483647 h 677"/>
              <a:gd name="T46" fmla="*/ 2147483647 w 586"/>
              <a:gd name="T47" fmla="*/ 2147483647 h 677"/>
              <a:gd name="T48" fmla="*/ 2147483647 w 586"/>
              <a:gd name="T49" fmla="*/ 2147483647 h 677"/>
              <a:gd name="T50" fmla="*/ 2147483647 w 586"/>
              <a:gd name="T51" fmla="*/ 2147483647 h 677"/>
              <a:gd name="T52" fmla="*/ 2147483647 w 586"/>
              <a:gd name="T53" fmla="*/ 2147483647 h 677"/>
              <a:gd name="T54" fmla="*/ 2147483647 w 586"/>
              <a:gd name="T55" fmla="*/ 2147483647 h 677"/>
              <a:gd name="T56" fmla="*/ 2147483647 w 586"/>
              <a:gd name="T57" fmla="*/ 2147483647 h 677"/>
              <a:gd name="T58" fmla="*/ 2147483647 w 586"/>
              <a:gd name="T59" fmla="*/ 2147483647 h 677"/>
              <a:gd name="T60" fmla="*/ 2147483647 w 586"/>
              <a:gd name="T61" fmla="*/ 2147483647 h 677"/>
              <a:gd name="T62" fmla="*/ 2147483647 w 586"/>
              <a:gd name="T63" fmla="*/ 2147483647 h 677"/>
              <a:gd name="T64" fmla="*/ 2147483647 w 586"/>
              <a:gd name="T65" fmla="*/ 2147483647 h 677"/>
              <a:gd name="T66" fmla="*/ 0 w 586"/>
              <a:gd name="T67" fmla="*/ 2147483647 h 677"/>
              <a:gd name="T68" fmla="*/ 2147483647 w 586"/>
              <a:gd name="T69" fmla="*/ 2147483647 h 677"/>
              <a:gd name="T70" fmla="*/ 2147483647 w 586"/>
              <a:gd name="T71" fmla="*/ 2147483647 h 677"/>
              <a:gd name="T72" fmla="*/ 2147483647 w 586"/>
              <a:gd name="T73" fmla="*/ 2147483647 h 677"/>
              <a:gd name="T74" fmla="*/ 2147483647 w 586"/>
              <a:gd name="T75" fmla="*/ 2147483647 h 677"/>
              <a:gd name="T76" fmla="*/ 2147483647 w 586"/>
              <a:gd name="T77" fmla="*/ 2147483647 h 677"/>
              <a:gd name="T78" fmla="*/ 2147483647 w 586"/>
              <a:gd name="T79" fmla="*/ 2147483647 h 677"/>
              <a:gd name="T80" fmla="*/ 2147483647 w 586"/>
              <a:gd name="T81" fmla="*/ 2147483647 h 677"/>
              <a:gd name="T82" fmla="*/ 2147483647 w 586"/>
              <a:gd name="T83" fmla="*/ 2147483647 h 677"/>
              <a:gd name="T84" fmla="*/ 2147483647 w 586"/>
              <a:gd name="T85" fmla="*/ 2147483647 h 677"/>
              <a:gd name="T86" fmla="*/ 2147483647 w 586"/>
              <a:gd name="T87" fmla="*/ 2147483647 h 677"/>
              <a:gd name="T88" fmla="*/ 2147483647 w 586"/>
              <a:gd name="T89" fmla="*/ 0 h 677"/>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586"/>
              <a:gd name="T136" fmla="*/ 0 h 677"/>
              <a:gd name="T137" fmla="*/ 586 w 586"/>
              <a:gd name="T138" fmla="*/ 677 h 677"/>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586" h="677">
                <a:moveTo>
                  <a:pt x="465" y="0"/>
                </a:moveTo>
                <a:lnTo>
                  <a:pt x="487" y="17"/>
                </a:lnTo>
                <a:lnTo>
                  <a:pt x="478" y="44"/>
                </a:lnTo>
                <a:lnTo>
                  <a:pt x="532" y="48"/>
                </a:lnTo>
                <a:lnTo>
                  <a:pt x="538" y="83"/>
                </a:lnTo>
                <a:lnTo>
                  <a:pt x="520" y="110"/>
                </a:lnTo>
                <a:lnTo>
                  <a:pt x="532" y="123"/>
                </a:lnTo>
                <a:lnTo>
                  <a:pt x="582" y="113"/>
                </a:lnTo>
                <a:lnTo>
                  <a:pt x="586" y="147"/>
                </a:lnTo>
                <a:lnTo>
                  <a:pt x="544" y="251"/>
                </a:lnTo>
                <a:lnTo>
                  <a:pt x="534" y="216"/>
                </a:lnTo>
                <a:lnTo>
                  <a:pt x="498" y="216"/>
                </a:lnTo>
                <a:lnTo>
                  <a:pt x="469" y="276"/>
                </a:lnTo>
                <a:lnTo>
                  <a:pt x="495" y="381"/>
                </a:lnTo>
                <a:lnTo>
                  <a:pt x="439" y="414"/>
                </a:lnTo>
                <a:lnTo>
                  <a:pt x="468" y="444"/>
                </a:lnTo>
                <a:lnTo>
                  <a:pt x="451" y="461"/>
                </a:lnTo>
                <a:lnTo>
                  <a:pt x="373" y="458"/>
                </a:lnTo>
                <a:lnTo>
                  <a:pt x="354" y="477"/>
                </a:lnTo>
                <a:lnTo>
                  <a:pt x="384" y="530"/>
                </a:lnTo>
                <a:lnTo>
                  <a:pt x="370" y="554"/>
                </a:lnTo>
                <a:lnTo>
                  <a:pt x="325" y="569"/>
                </a:lnTo>
                <a:lnTo>
                  <a:pt x="324" y="618"/>
                </a:lnTo>
                <a:lnTo>
                  <a:pt x="303" y="645"/>
                </a:lnTo>
                <a:lnTo>
                  <a:pt x="262" y="644"/>
                </a:lnTo>
                <a:lnTo>
                  <a:pt x="225" y="596"/>
                </a:lnTo>
                <a:lnTo>
                  <a:pt x="208" y="650"/>
                </a:lnTo>
                <a:lnTo>
                  <a:pt x="177" y="677"/>
                </a:lnTo>
                <a:lnTo>
                  <a:pt x="151" y="675"/>
                </a:lnTo>
                <a:lnTo>
                  <a:pt x="112" y="656"/>
                </a:lnTo>
                <a:lnTo>
                  <a:pt x="64" y="653"/>
                </a:lnTo>
                <a:lnTo>
                  <a:pt x="9" y="617"/>
                </a:lnTo>
                <a:lnTo>
                  <a:pt x="33" y="576"/>
                </a:lnTo>
                <a:lnTo>
                  <a:pt x="0" y="555"/>
                </a:lnTo>
                <a:lnTo>
                  <a:pt x="12" y="509"/>
                </a:lnTo>
                <a:lnTo>
                  <a:pt x="48" y="485"/>
                </a:lnTo>
                <a:lnTo>
                  <a:pt x="51" y="426"/>
                </a:lnTo>
                <a:lnTo>
                  <a:pt x="109" y="353"/>
                </a:lnTo>
                <a:lnTo>
                  <a:pt x="139" y="357"/>
                </a:lnTo>
                <a:lnTo>
                  <a:pt x="201" y="258"/>
                </a:lnTo>
                <a:lnTo>
                  <a:pt x="222" y="260"/>
                </a:lnTo>
                <a:lnTo>
                  <a:pt x="220" y="236"/>
                </a:lnTo>
                <a:lnTo>
                  <a:pt x="312" y="101"/>
                </a:lnTo>
                <a:lnTo>
                  <a:pt x="345" y="95"/>
                </a:lnTo>
                <a:lnTo>
                  <a:pt x="465" y="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92" name="Text Box 148"/>
          <p:cNvSpPr txBox="1">
            <a:spLocks noChangeArrowheads="1"/>
          </p:cNvSpPr>
          <p:nvPr/>
        </p:nvSpPr>
        <p:spPr bwMode="auto">
          <a:xfrm>
            <a:off x="5473700" y="3779750"/>
            <a:ext cx="217488"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RHEA</a:t>
            </a:r>
          </a:p>
        </p:txBody>
      </p:sp>
      <p:sp>
        <p:nvSpPr>
          <p:cNvPr id="6293" name="Freeform 149"/>
          <p:cNvSpPr>
            <a:spLocks/>
          </p:cNvSpPr>
          <p:nvPr/>
        </p:nvSpPr>
        <p:spPr bwMode="auto">
          <a:xfrm>
            <a:off x="5064125" y="3990888"/>
            <a:ext cx="473075" cy="620712"/>
          </a:xfrm>
          <a:custGeom>
            <a:avLst/>
            <a:gdLst>
              <a:gd name="T0" fmla="*/ 2147483647 w 655"/>
              <a:gd name="T1" fmla="*/ 0 h 834"/>
              <a:gd name="T2" fmla="*/ 2147483647 w 655"/>
              <a:gd name="T3" fmla="*/ 2147483647 h 834"/>
              <a:gd name="T4" fmla="*/ 2147483647 w 655"/>
              <a:gd name="T5" fmla="*/ 2147483647 h 834"/>
              <a:gd name="T6" fmla="*/ 2147483647 w 655"/>
              <a:gd name="T7" fmla="*/ 2147483647 h 834"/>
              <a:gd name="T8" fmla="*/ 2147483647 w 655"/>
              <a:gd name="T9" fmla="*/ 2147483647 h 834"/>
              <a:gd name="T10" fmla="*/ 2147483647 w 655"/>
              <a:gd name="T11" fmla="*/ 2147483647 h 834"/>
              <a:gd name="T12" fmla="*/ 2147483647 w 655"/>
              <a:gd name="T13" fmla="*/ 2147483647 h 834"/>
              <a:gd name="T14" fmla="*/ 2147483647 w 655"/>
              <a:gd name="T15" fmla="*/ 2147483647 h 834"/>
              <a:gd name="T16" fmla="*/ 2147483647 w 655"/>
              <a:gd name="T17" fmla="*/ 2147483647 h 834"/>
              <a:gd name="T18" fmla="*/ 2147483647 w 655"/>
              <a:gd name="T19" fmla="*/ 2147483647 h 834"/>
              <a:gd name="T20" fmla="*/ 2147483647 w 655"/>
              <a:gd name="T21" fmla="*/ 2147483647 h 834"/>
              <a:gd name="T22" fmla="*/ 2147483647 w 655"/>
              <a:gd name="T23" fmla="*/ 2147483647 h 834"/>
              <a:gd name="T24" fmla="*/ 2147483647 w 655"/>
              <a:gd name="T25" fmla="*/ 2147483647 h 834"/>
              <a:gd name="T26" fmla="*/ 2147483647 w 655"/>
              <a:gd name="T27" fmla="*/ 2147483647 h 834"/>
              <a:gd name="T28" fmla="*/ 2147483647 w 655"/>
              <a:gd name="T29" fmla="*/ 2147483647 h 834"/>
              <a:gd name="T30" fmla="*/ 2147483647 w 655"/>
              <a:gd name="T31" fmla="*/ 2147483647 h 834"/>
              <a:gd name="T32" fmla="*/ 2147483647 w 655"/>
              <a:gd name="T33" fmla="*/ 2147483647 h 834"/>
              <a:gd name="T34" fmla="*/ 2147483647 w 655"/>
              <a:gd name="T35" fmla="*/ 2147483647 h 834"/>
              <a:gd name="T36" fmla="*/ 2147483647 w 655"/>
              <a:gd name="T37" fmla="*/ 2147483647 h 834"/>
              <a:gd name="T38" fmla="*/ 2147483647 w 655"/>
              <a:gd name="T39" fmla="*/ 2147483647 h 834"/>
              <a:gd name="T40" fmla="*/ 2147483647 w 655"/>
              <a:gd name="T41" fmla="*/ 2147483647 h 834"/>
              <a:gd name="T42" fmla="*/ 2147483647 w 655"/>
              <a:gd name="T43" fmla="*/ 2147483647 h 834"/>
              <a:gd name="T44" fmla="*/ 0 w 655"/>
              <a:gd name="T45" fmla="*/ 2147483647 h 834"/>
              <a:gd name="T46" fmla="*/ 2147483647 w 655"/>
              <a:gd name="T47" fmla="*/ 2147483647 h 834"/>
              <a:gd name="T48" fmla="*/ 2147483647 w 655"/>
              <a:gd name="T49" fmla="*/ 2147483647 h 834"/>
              <a:gd name="T50" fmla="*/ 2147483647 w 655"/>
              <a:gd name="T51" fmla="*/ 2147483647 h 834"/>
              <a:gd name="T52" fmla="*/ 2147483647 w 655"/>
              <a:gd name="T53" fmla="*/ 2147483647 h 834"/>
              <a:gd name="T54" fmla="*/ 2147483647 w 655"/>
              <a:gd name="T55" fmla="*/ 2147483647 h 834"/>
              <a:gd name="T56" fmla="*/ 2147483647 w 655"/>
              <a:gd name="T57" fmla="*/ 2147483647 h 834"/>
              <a:gd name="T58" fmla="*/ 2147483647 w 655"/>
              <a:gd name="T59" fmla="*/ 2147483647 h 834"/>
              <a:gd name="T60" fmla="*/ 2147483647 w 655"/>
              <a:gd name="T61" fmla="*/ 2147483647 h 834"/>
              <a:gd name="T62" fmla="*/ 2147483647 w 655"/>
              <a:gd name="T63" fmla="*/ 0 h 83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655"/>
              <a:gd name="T97" fmla="*/ 0 h 834"/>
              <a:gd name="T98" fmla="*/ 655 w 655"/>
              <a:gd name="T99" fmla="*/ 834 h 834"/>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655" h="834">
                <a:moveTo>
                  <a:pt x="364" y="0"/>
                </a:moveTo>
                <a:lnTo>
                  <a:pt x="409" y="6"/>
                </a:lnTo>
                <a:lnTo>
                  <a:pt x="466" y="39"/>
                </a:lnTo>
                <a:lnTo>
                  <a:pt x="510" y="42"/>
                </a:lnTo>
                <a:lnTo>
                  <a:pt x="544" y="60"/>
                </a:lnTo>
                <a:lnTo>
                  <a:pt x="576" y="64"/>
                </a:lnTo>
                <a:lnTo>
                  <a:pt x="552" y="93"/>
                </a:lnTo>
                <a:lnTo>
                  <a:pt x="561" y="118"/>
                </a:lnTo>
                <a:lnTo>
                  <a:pt x="595" y="121"/>
                </a:lnTo>
                <a:lnTo>
                  <a:pt x="604" y="154"/>
                </a:lnTo>
                <a:lnTo>
                  <a:pt x="631" y="163"/>
                </a:lnTo>
                <a:lnTo>
                  <a:pt x="655" y="264"/>
                </a:lnTo>
                <a:lnTo>
                  <a:pt x="636" y="345"/>
                </a:lnTo>
                <a:lnTo>
                  <a:pt x="615" y="388"/>
                </a:lnTo>
                <a:lnTo>
                  <a:pt x="580" y="435"/>
                </a:lnTo>
                <a:lnTo>
                  <a:pt x="579" y="480"/>
                </a:lnTo>
                <a:lnTo>
                  <a:pt x="552" y="531"/>
                </a:lnTo>
                <a:lnTo>
                  <a:pt x="588" y="612"/>
                </a:lnTo>
                <a:lnTo>
                  <a:pt x="588" y="654"/>
                </a:lnTo>
                <a:lnTo>
                  <a:pt x="597" y="690"/>
                </a:lnTo>
                <a:lnTo>
                  <a:pt x="640" y="715"/>
                </a:lnTo>
                <a:lnTo>
                  <a:pt x="610" y="828"/>
                </a:lnTo>
                <a:lnTo>
                  <a:pt x="0" y="834"/>
                </a:lnTo>
                <a:lnTo>
                  <a:pt x="24" y="733"/>
                </a:lnTo>
                <a:lnTo>
                  <a:pt x="36" y="709"/>
                </a:lnTo>
                <a:lnTo>
                  <a:pt x="48" y="685"/>
                </a:lnTo>
                <a:lnTo>
                  <a:pt x="54" y="652"/>
                </a:lnTo>
                <a:lnTo>
                  <a:pt x="96" y="621"/>
                </a:lnTo>
                <a:lnTo>
                  <a:pt x="70" y="540"/>
                </a:lnTo>
                <a:lnTo>
                  <a:pt x="87" y="498"/>
                </a:lnTo>
                <a:lnTo>
                  <a:pt x="259" y="241"/>
                </a:lnTo>
                <a:lnTo>
                  <a:pt x="364" y="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94" name="Text Box 150"/>
          <p:cNvSpPr txBox="1">
            <a:spLocks noChangeArrowheads="1"/>
          </p:cNvSpPr>
          <p:nvPr/>
        </p:nvSpPr>
        <p:spPr bwMode="auto">
          <a:xfrm>
            <a:off x="5159375" y="4383000"/>
            <a:ext cx="3016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HAMILTON</a:t>
            </a:r>
          </a:p>
        </p:txBody>
      </p:sp>
      <p:sp>
        <p:nvSpPr>
          <p:cNvPr id="6295" name="Freeform 151"/>
          <p:cNvSpPr>
            <a:spLocks/>
          </p:cNvSpPr>
          <p:nvPr/>
        </p:nvSpPr>
        <p:spPr bwMode="auto">
          <a:xfrm>
            <a:off x="5465763" y="4121063"/>
            <a:ext cx="322262" cy="487362"/>
          </a:xfrm>
          <a:custGeom>
            <a:avLst/>
            <a:gdLst>
              <a:gd name="T0" fmla="*/ 2147483647 w 448"/>
              <a:gd name="T1" fmla="*/ 2147483647 h 654"/>
              <a:gd name="T2" fmla="*/ 2147483647 w 448"/>
              <a:gd name="T3" fmla="*/ 2147483647 h 654"/>
              <a:gd name="T4" fmla="*/ 2147483647 w 448"/>
              <a:gd name="T5" fmla="*/ 0 h 654"/>
              <a:gd name="T6" fmla="*/ 2147483647 w 448"/>
              <a:gd name="T7" fmla="*/ 2147483647 h 654"/>
              <a:gd name="T8" fmla="*/ 2147483647 w 448"/>
              <a:gd name="T9" fmla="*/ 2147483647 h 654"/>
              <a:gd name="T10" fmla="*/ 2147483647 w 448"/>
              <a:gd name="T11" fmla="*/ 2147483647 h 654"/>
              <a:gd name="T12" fmla="*/ 2147483647 w 448"/>
              <a:gd name="T13" fmla="*/ 2147483647 h 654"/>
              <a:gd name="T14" fmla="*/ 2147483647 w 448"/>
              <a:gd name="T15" fmla="*/ 2147483647 h 654"/>
              <a:gd name="T16" fmla="*/ 2147483647 w 448"/>
              <a:gd name="T17" fmla="*/ 2147483647 h 654"/>
              <a:gd name="T18" fmla="*/ 2147483647 w 448"/>
              <a:gd name="T19" fmla="*/ 2147483647 h 654"/>
              <a:gd name="T20" fmla="*/ 2147483647 w 448"/>
              <a:gd name="T21" fmla="*/ 2147483647 h 654"/>
              <a:gd name="T22" fmla="*/ 2147483647 w 448"/>
              <a:gd name="T23" fmla="*/ 2147483647 h 654"/>
              <a:gd name="T24" fmla="*/ 2147483647 w 448"/>
              <a:gd name="T25" fmla="*/ 2147483647 h 654"/>
              <a:gd name="T26" fmla="*/ 2147483647 w 448"/>
              <a:gd name="T27" fmla="*/ 2147483647 h 654"/>
              <a:gd name="T28" fmla="*/ 2147483647 w 448"/>
              <a:gd name="T29" fmla="*/ 2147483647 h 654"/>
              <a:gd name="T30" fmla="*/ 2147483647 w 448"/>
              <a:gd name="T31" fmla="*/ 2147483647 h 654"/>
              <a:gd name="T32" fmla="*/ 2147483647 w 448"/>
              <a:gd name="T33" fmla="*/ 2147483647 h 654"/>
              <a:gd name="T34" fmla="*/ 2147483647 w 448"/>
              <a:gd name="T35" fmla="*/ 2147483647 h 654"/>
              <a:gd name="T36" fmla="*/ 2147483647 w 448"/>
              <a:gd name="T37" fmla="*/ 2147483647 h 654"/>
              <a:gd name="T38" fmla="*/ 2147483647 w 448"/>
              <a:gd name="T39" fmla="*/ 2147483647 h 654"/>
              <a:gd name="T40" fmla="*/ 2147483647 w 448"/>
              <a:gd name="T41" fmla="*/ 2147483647 h 654"/>
              <a:gd name="T42" fmla="*/ 2147483647 w 448"/>
              <a:gd name="T43" fmla="*/ 2147483647 h 654"/>
              <a:gd name="T44" fmla="*/ 2147483647 w 448"/>
              <a:gd name="T45" fmla="*/ 2147483647 h 654"/>
              <a:gd name="T46" fmla="*/ 2147483647 w 448"/>
              <a:gd name="T47" fmla="*/ 2147483647 h 654"/>
              <a:gd name="T48" fmla="*/ 2147483647 w 448"/>
              <a:gd name="T49" fmla="*/ 2147483647 h 654"/>
              <a:gd name="T50" fmla="*/ 2147483647 w 448"/>
              <a:gd name="T51" fmla="*/ 2147483647 h 654"/>
              <a:gd name="T52" fmla="*/ 2147483647 w 448"/>
              <a:gd name="T53" fmla="*/ 2147483647 h 654"/>
              <a:gd name="T54" fmla="*/ 2147483647 w 448"/>
              <a:gd name="T55" fmla="*/ 2147483647 h 654"/>
              <a:gd name="T56" fmla="*/ 2147483647 w 448"/>
              <a:gd name="T57" fmla="*/ 2147483647 h 654"/>
              <a:gd name="T58" fmla="*/ 2147483647 w 448"/>
              <a:gd name="T59" fmla="*/ 2147483647 h 654"/>
              <a:gd name="T60" fmla="*/ 0 w 448"/>
              <a:gd name="T61" fmla="*/ 2147483647 h 654"/>
              <a:gd name="T62" fmla="*/ 2147483647 w 448"/>
              <a:gd name="T63" fmla="*/ 2147483647 h 654"/>
              <a:gd name="T64" fmla="*/ 2147483647 w 448"/>
              <a:gd name="T65" fmla="*/ 2147483647 h 654"/>
              <a:gd name="T66" fmla="*/ 2147483647 w 448"/>
              <a:gd name="T67" fmla="*/ 2147483647 h 654"/>
              <a:gd name="T68" fmla="*/ 2147483647 w 448"/>
              <a:gd name="T69" fmla="*/ 2147483647 h 654"/>
              <a:gd name="T70" fmla="*/ 2147483647 w 448"/>
              <a:gd name="T71" fmla="*/ 2147483647 h 654"/>
              <a:gd name="T72" fmla="*/ 2147483647 w 448"/>
              <a:gd name="T73" fmla="*/ 2147483647 h 654"/>
              <a:gd name="T74" fmla="*/ 2147483647 w 448"/>
              <a:gd name="T75" fmla="*/ 2147483647 h 654"/>
              <a:gd name="T76" fmla="*/ 2147483647 w 448"/>
              <a:gd name="T77" fmla="*/ 2147483647 h 654"/>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448"/>
              <a:gd name="T118" fmla="*/ 0 h 654"/>
              <a:gd name="T119" fmla="*/ 448 w 448"/>
              <a:gd name="T120" fmla="*/ 654 h 654"/>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448" h="654">
                <a:moveTo>
                  <a:pt x="144" y="102"/>
                </a:moveTo>
                <a:lnTo>
                  <a:pt x="204" y="1"/>
                </a:lnTo>
                <a:lnTo>
                  <a:pt x="237" y="0"/>
                </a:lnTo>
                <a:lnTo>
                  <a:pt x="261" y="10"/>
                </a:lnTo>
                <a:lnTo>
                  <a:pt x="265" y="36"/>
                </a:lnTo>
                <a:lnTo>
                  <a:pt x="298" y="30"/>
                </a:lnTo>
                <a:lnTo>
                  <a:pt x="306" y="58"/>
                </a:lnTo>
                <a:lnTo>
                  <a:pt x="334" y="57"/>
                </a:lnTo>
                <a:lnTo>
                  <a:pt x="339" y="73"/>
                </a:lnTo>
                <a:lnTo>
                  <a:pt x="357" y="81"/>
                </a:lnTo>
                <a:lnTo>
                  <a:pt x="361" y="96"/>
                </a:lnTo>
                <a:lnTo>
                  <a:pt x="408" y="82"/>
                </a:lnTo>
                <a:lnTo>
                  <a:pt x="409" y="111"/>
                </a:lnTo>
                <a:lnTo>
                  <a:pt x="379" y="114"/>
                </a:lnTo>
                <a:lnTo>
                  <a:pt x="403" y="154"/>
                </a:lnTo>
                <a:lnTo>
                  <a:pt x="417" y="142"/>
                </a:lnTo>
                <a:lnTo>
                  <a:pt x="430" y="135"/>
                </a:lnTo>
                <a:lnTo>
                  <a:pt x="438" y="139"/>
                </a:lnTo>
                <a:lnTo>
                  <a:pt x="439" y="177"/>
                </a:lnTo>
                <a:lnTo>
                  <a:pt x="448" y="231"/>
                </a:lnTo>
                <a:lnTo>
                  <a:pt x="435" y="268"/>
                </a:lnTo>
                <a:lnTo>
                  <a:pt x="432" y="334"/>
                </a:lnTo>
                <a:lnTo>
                  <a:pt x="376" y="426"/>
                </a:lnTo>
                <a:lnTo>
                  <a:pt x="399" y="435"/>
                </a:lnTo>
                <a:lnTo>
                  <a:pt x="351" y="654"/>
                </a:lnTo>
                <a:lnTo>
                  <a:pt x="57" y="654"/>
                </a:lnTo>
                <a:lnTo>
                  <a:pt x="84" y="541"/>
                </a:lnTo>
                <a:lnTo>
                  <a:pt x="42" y="516"/>
                </a:lnTo>
                <a:lnTo>
                  <a:pt x="36" y="484"/>
                </a:lnTo>
                <a:lnTo>
                  <a:pt x="34" y="442"/>
                </a:lnTo>
                <a:lnTo>
                  <a:pt x="0" y="357"/>
                </a:lnTo>
                <a:lnTo>
                  <a:pt x="25" y="303"/>
                </a:lnTo>
                <a:lnTo>
                  <a:pt x="27" y="261"/>
                </a:lnTo>
                <a:lnTo>
                  <a:pt x="54" y="229"/>
                </a:lnTo>
                <a:lnTo>
                  <a:pt x="75" y="193"/>
                </a:lnTo>
                <a:lnTo>
                  <a:pt x="88" y="160"/>
                </a:lnTo>
                <a:lnTo>
                  <a:pt x="100" y="96"/>
                </a:lnTo>
                <a:lnTo>
                  <a:pt x="120" y="76"/>
                </a:lnTo>
                <a:lnTo>
                  <a:pt x="144" y="102"/>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96" name="Text Box 152"/>
          <p:cNvSpPr txBox="1">
            <a:spLocks noChangeArrowheads="1"/>
          </p:cNvSpPr>
          <p:nvPr/>
        </p:nvSpPr>
        <p:spPr bwMode="auto">
          <a:xfrm>
            <a:off x="5499100" y="4314738"/>
            <a:ext cx="29051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BRADLEY</a:t>
            </a:r>
          </a:p>
        </p:txBody>
      </p:sp>
      <p:sp>
        <p:nvSpPr>
          <p:cNvPr id="6297" name="Freeform 153"/>
          <p:cNvSpPr>
            <a:spLocks/>
          </p:cNvSpPr>
          <p:nvPr/>
        </p:nvSpPr>
        <p:spPr bwMode="auto">
          <a:xfrm>
            <a:off x="5465763" y="3647988"/>
            <a:ext cx="387350" cy="547687"/>
          </a:xfrm>
          <a:custGeom>
            <a:avLst/>
            <a:gdLst>
              <a:gd name="T0" fmla="*/ 2147483647 w 537"/>
              <a:gd name="T1" fmla="*/ 0 h 736"/>
              <a:gd name="T2" fmla="*/ 2147483647 w 537"/>
              <a:gd name="T3" fmla="*/ 2147483647 h 736"/>
              <a:gd name="T4" fmla="*/ 2147483647 w 537"/>
              <a:gd name="T5" fmla="*/ 2147483647 h 736"/>
              <a:gd name="T6" fmla="*/ 2147483647 w 537"/>
              <a:gd name="T7" fmla="*/ 2147483647 h 736"/>
              <a:gd name="T8" fmla="*/ 2147483647 w 537"/>
              <a:gd name="T9" fmla="*/ 2147483647 h 736"/>
              <a:gd name="T10" fmla="*/ 2147483647 w 537"/>
              <a:gd name="T11" fmla="*/ 2147483647 h 736"/>
              <a:gd name="T12" fmla="*/ 2147483647 w 537"/>
              <a:gd name="T13" fmla="*/ 2147483647 h 736"/>
              <a:gd name="T14" fmla="*/ 2147483647 w 537"/>
              <a:gd name="T15" fmla="*/ 2147483647 h 736"/>
              <a:gd name="T16" fmla="*/ 2147483647 w 537"/>
              <a:gd name="T17" fmla="*/ 2147483647 h 736"/>
              <a:gd name="T18" fmla="*/ 2147483647 w 537"/>
              <a:gd name="T19" fmla="*/ 2147483647 h 736"/>
              <a:gd name="T20" fmla="*/ 2147483647 w 537"/>
              <a:gd name="T21" fmla="*/ 2147483647 h 736"/>
              <a:gd name="T22" fmla="*/ 2147483647 w 537"/>
              <a:gd name="T23" fmla="*/ 2147483647 h 736"/>
              <a:gd name="T24" fmla="*/ 2147483647 w 537"/>
              <a:gd name="T25" fmla="*/ 2147483647 h 736"/>
              <a:gd name="T26" fmla="*/ 2147483647 w 537"/>
              <a:gd name="T27" fmla="*/ 2147483647 h 736"/>
              <a:gd name="T28" fmla="*/ 2147483647 w 537"/>
              <a:gd name="T29" fmla="*/ 2147483647 h 736"/>
              <a:gd name="T30" fmla="*/ 2147483647 w 537"/>
              <a:gd name="T31" fmla="*/ 2147483647 h 736"/>
              <a:gd name="T32" fmla="*/ 2147483647 w 537"/>
              <a:gd name="T33" fmla="*/ 2147483647 h 736"/>
              <a:gd name="T34" fmla="*/ 2147483647 w 537"/>
              <a:gd name="T35" fmla="*/ 2147483647 h 736"/>
              <a:gd name="T36" fmla="*/ 2147483647 w 537"/>
              <a:gd name="T37" fmla="*/ 2147483647 h 736"/>
              <a:gd name="T38" fmla="*/ 2147483647 w 537"/>
              <a:gd name="T39" fmla="*/ 2147483647 h 736"/>
              <a:gd name="T40" fmla="*/ 2147483647 w 537"/>
              <a:gd name="T41" fmla="*/ 2147483647 h 736"/>
              <a:gd name="T42" fmla="*/ 2147483647 w 537"/>
              <a:gd name="T43" fmla="*/ 2147483647 h 736"/>
              <a:gd name="T44" fmla="*/ 2147483647 w 537"/>
              <a:gd name="T45" fmla="*/ 2147483647 h 736"/>
              <a:gd name="T46" fmla="*/ 2147483647 w 537"/>
              <a:gd name="T47" fmla="*/ 2147483647 h 736"/>
              <a:gd name="T48" fmla="*/ 2147483647 w 537"/>
              <a:gd name="T49" fmla="*/ 2147483647 h 736"/>
              <a:gd name="T50" fmla="*/ 2147483647 w 537"/>
              <a:gd name="T51" fmla="*/ 2147483647 h 736"/>
              <a:gd name="T52" fmla="*/ 2147483647 w 537"/>
              <a:gd name="T53" fmla="*/ 2147483647 h 736"/>
              <a:gd name="T54" fmla="*/ 2147483647 w 537"/>
              <a:gd name="T55" fmla="*/ 2147483647 h 736"/>
              <a:gd name="T56" fmla="*/ 2147483647 w 537"/>
              <a:gd name="T57" fmla="*/ 2147483647 h 736"/>
              <a:gd name="T58" fmla="*/ 2147483647 w 537"/>
              <a:gd name="T59" fmla="*/ 2147483647 h 736"/>
              <a:gd name="T60" fmla="*/ 2147483647 w 537"/>
              <a:gd name="T61" fmla="*/ 2147483647 h 736"/>
              <a:gd name="T62" fmla="*/ 2147483647 w 537"/>
              <a:gd name="T63" fmla="*/ 2147483647 h 736"/>
              <a:gd name="T64" fmla="*/ 2147483647 w 537"/>
              <a:gd name="T65" fmla="*/ 2147483647 h 736"/>
              <a:gd name="T66" fmla="*/ 0 w 537"/>
              <a:gd name="T67" fmla="*/ 2147483647 h 736"/>
              <a:gd name="T68" fmla="*/ 2147483647 w 537"/>
              <a:gd name="T69" fmla="*/ 2147483647 h 736"/>
              <a:gd name="T70" fmla="*/ 2147483647 w 537"/>
              <a:gd name="T71" fmla="*/ 2147483647 h 736"/>
              <a:gd name="T72" fmla="*/ 2147483647 w 537"/>
              <a:gd name="T73" fmla="*/ 2147483647 h 736"/>
              <a:gd name="T74" fmla="*/ 2147483647 w 537"/>
              <a:gd name="T75" fmla="*/ 2147483647 h 736"/>
              <a:gd name="T76" fmla="*/ 2147483647 w 537"/>
              <a:gd name="T77" fmla="*/ 2147483647 h 736"/>
              <a:gd name="T78" fmla="*/ 2147483647 w 537"/>
              <a:gd name="T79" fmla="*/ 2147483647 h 736"/>
              <a:gd name="T80" fmla="*/ 2147483647 w 537"/>
              <a:gd name="T81" fmla="*/ 2147483647 h 736"/>
              <a:gd name="T82" fmla="*/ 2147483647 w 537"/>
              <a:gd name="T83" fmla="*/ 2147483647 h 736"/>
              <a:gd name="T84" fmla="*/ 2147483647 w 537"/>
              <a:gd name="T85" fmla="*/ 2147483647 h 736"/>
              <a:gd name="T86" fmla="*/ 2147483647 w 537"/>
              <a:gd name="T87" fmla="*/ 2147483647 h 736"/>
              <a:gd name="T88" fmla="*/ 2147483647 w 537"/>
              <a:gd name="T89" fmla="*/ 2147483647 h 736"/>
              <a:gd name="T90" fmla="*/ 2147483647 w 537"/>
              <a:gd name="T91" fmla="*/ 2147483647 h 736"/>
              <a:gd name="T92" fmla="*/ 2147483647 w 537"/>
              <a:gd name="T93" fmla="*/ 2147483647 h 736"/>
              <a:gd name="T94" fmla="*/ 2147483647 w 537"/>
              <a:gd name="T95" fmla="*/ 2147483647 h 736"/>
              <a:gd name="T96" fmla="*/ 2147483647 w 537"/>
              <a:gd name="T97" fmla="*/ 2147483647 h 736"/>
              <a:gd name="T98" fmla="*/ 2147483647 w 537"/>
              <a:gd name="T99" fmla="*/ 2147483647 h 736"/>
              <a:gd name="T100" fmla="*/ 2147483647 w 537"/>
              <a:gd name="T101" fmla="*/ 2147483647 h 736"/>
              <a:gd name="T102" fmla="*/ 2147483647 w 537"/>
              <a:gd name="T103" fmla="*/ 2147483647 h 736"/>
              <a:gd name="T104" fmla="*/ 2147483647 w 537"/>
              <a:gd name="T105" fmla="*/ 2147483647 h 736"/>
              <a:gd name="T106" fmla="*/ 2147483647 w 537"/>
              <a:gd name="T107" fmla="*/ 0 h 7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537"/>
              <a:gd name="T163" fmla="*/ 0 h 736"/>
              <a:gd name="T164" fmla="*/ 537 w 537"/>
              <a:gd name="T165" fmla="*/ 736 h 7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537" h="736">
                <a:moveTo>
                  <a:pt x="433" y="0"/>
                </a:moveTo>
                <a:lnTo>
                  <a:pt x="436" y="27"/>
                </a:lnTo>
                <a:lnTo>
                  <a:pt x="445" y="42"/>
                </a:lnTo>
                <a:lnTo>
                  <a:pt x="468" y="36"/>
                </a:lnTo>
                <a:lnTo>
                  <a:pt x="475" y="60"/>
                </a:lnTo>
                <a:lnTo>
                  <a:pt x="505" y="57"/>
                </a:lnTo>
                <a:lnTo>
                  <a:pt x="514" y="27"/>
                </a:lnTo>
                <a:lnTo>
                  <a:pt x="528" y="27"/>
                </a:lnTo>
                <a:lnTo>
                  <a:pt x="537" y="64"/>
                </a:lnTo>
                <a:lnTo>
                  <a:pt x="517" y="103"/>
                </a:lnTo>
                <a:lnTo>
                  <a:pt x="535" y="159"/>
                </a:lnTo>
                <a:lnTo>
                  <a:pt x="519" y="175"/>
                </a:lnTo>
                <a:lnTo>
                  <a:pt x="511" y="193"/>
                </a:lnTo>
                <a:lnTo>
                  <a:pt x="493" y="234"/>
                </a:lnTo>
                <a:lnTo>
                  <a:pt x="454" y="261"/>
                </a:lnTo>
                <a:lnTo>
                  <a:pt x="454" y="289"/>
                </a:lnTo>
                <a:lnTo>
                  <a:pt x="418" y="345"/>
                </a:lnTo>
                <a:lnTo>
                  <a:pt x="384" y="372"/>
                </a:lnTo>
                <a:lnTo>
                  <a:pt x="351" y="441"/>
                </a:lnTo>
                <a:lnTo>
                  <a:pt x="306" y="469"/>
                </a:lnTo>
                <a:lnTo>
                  <a:pt x="310" y="486"/>
                </a:lnTo>
                <a:lnTo>
                  <a:pt x="283" y="508"/>
                </a:lnTo>
                <a:lnTo>
                  <a:pt x="285" y="543"/>
                </a:lnTo>
                <a:lnTo>
                  <a:pt x="261" y="549"/>
                </a:lnTo>
                <a:lnTo>
                  <a:pt x="235" y="633"/>
                </a:lnTo>
                <a:lnTo>
                  <a:pt x="201" y="636"/>
                </a:lnTo>
                <a:lnTo>
                  <a:pt x="144" y="736"/>
                </a:lnTo>
                <a:lnTo>
                  <a:pt x="118" y="711"/>
                </a:lnTo>
                <a:lnTo>
                  <a:pt x="102" y="730"/>
                </a:lnTo>
                <a:lnTo>
                  <a:pt x="79" y="627"/>
                </a:lnTo>
                <a:lnTo>
                  <a:pt x="48" y="613"/>
                </a:lnTo>
                <a:lnTo>
                  <a:pt x="40" y="583"/>
                </a:lnTo>
                <a:lnTo>
                  <a:pt x="6" y="582"/>
                </a:lnTo>
                <a:lnTo>
                  <a:pt x="0" y="556"/>
                </a:lnTo>
                <a:lnTo>
                  <a:pt x="30" y="517"/>
                </a:lnTo>
                <a:lnTo>
                  <a:pt x="52" y="501"/>
                </a:lnTo>
                <a:lnTo>
                  <a:pt x="69" y="445"/>
                </a:lnTo>
                <a:lnTo>
                  <a:pt x="106" y="493"/>
                </a:lnTo>
                <a:lnTo>
                  <a:pt x="150" y="492"/>
                </a:lnTo>
                <a:lnTo>
                  <a:pt x="168" y="463"/>
                </a:lnTo>
                <a:lnTo>
                  <a:pt x="169" y="415"/>
                </a:lnTo>
                <a:lnTo>
                  <a:pt x="217" y="402"/>
                </a:lnTo>
                <a:lnTo>
                  <a:pt x="229" y="373"/>
                </a:lnTo>
                <a:lnTo>
                  <a:pt x="199" y="325"/>
                </a:lnTo>
                <a:lnTo>
                  <a:pt x="219" y="304"/>
                </a:lnTo>
                <a:lnTo>
                  <a:pt x="298" y="306"/>
                </a:lnTo>
                <a:lnTo>
                  <a:pt x="312" y="294"/>
                </a:lnTo>
                <a:lnTo>
                  <a:pt x="286" y="265"/>
                </a:lnTo>
                <a:lnTo>
                  <a:pt x="340" y="226"/>
                </a:lnTo>
                <a:lnTo>
                  <a:pt x="315" y="123"/>
                </a:lnTo>
                <a:lnTo>
                  <a:pt x="342" y="66"/>
                </a:lnTo>
                <a:lnTo>
                  <a:pt x="378" y="64"/>
                </a:lnTo>
                <a:lnTo>
                  <a:pt x="390" y="103"/>
                </a:lnTo>
                <a:lnTo>
                  <a:pt x="433" y="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98" name="Text Box 154"/>
          <p:cNvSpPr txBox="1">
            <a:spLocks noChangeArrowheads="1"/>
          </p:cNvSpPr>
          <p:nvPr/>
        </p:nvSpPr>
        <p:spPr bwMode="auto">
          <a:xfrm rot="-3231877">
            <a:off x="5587207" y="3861506"/>
            <a:ext cx="255588"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MEIGS</a:t>
            </a:r>
          </a:p>
        </p:txBody>
      </p:sp>
      <p:sp>
        <p:nvSpPr>
          <p:cNvPr id="6299" name="Freeform 155"/>
          <p:cNvSpPr>
            <a:spLocks/>
          </p:cNvSpPr>
          <p:nvPr/>
        </p:nvSpPr>
        <p:spPr bwMode="auto">
          <a:xfrm>
            <a:off x="5635625" y="3757525"/>
            <a:ext cx="438150" cy="493713"/>
          </a:xfrm>
          <a:custGeom>
            <a:avLst/>
            <a:gdLst>
              <a:gd name="T0" fmla="*/ 2147483647 w 609"/>
              <a:gd name="T1" fmla="*/ 0 h 663"/>
              <a:gd name="T2" fmla="*/ 2147483647 w 609"/>
              <a:gd name="T3" fmla="*/ 2147483647 h 663"/>
              <a:gd name="T4" fmla="*/ 2147483647 w 609"/>
              <a:gd name="T5" fmla="*/ 2147483647 h 663"/>
              <a:gd name="T6" fmla="*/ 2147483647 w 609"/>
              <a:gd name="T7" fmla="*/ 2147483647 h 663"/>
              <a:gd name="T8" fmla="*/ 2147483647 w 609"/>
              <a:gd name="T9" fmla="*/ 2147483647 h 663"/>
              <a:gd name="T10" fmla="*/ 2147483647 w 609"/>
              <a:gd name="T11" fmla="*/ 2147483647 h 663"/>
              <a:gd name="T12" fmla="*/ 2147483647 w 609"/>
              <a:gd name="T13" fmla="*/ 2147483647 h 663"/>
              <a:gd name="T14" fmla="*/ 2147483647 w 609"/>
              <a:gd name="T15" fmla="*/ 2147483647 h 663"/>
              <a:gd name="T16" fmla="*/ 2147483647 w 609"/>
              <a:gd name="T17" fmla="*/ 2147483647 h 663"/>
              <a:gd name="T18" fmla="*/ 2147483647 w 609"/>
              <a:gd name="T19" fmla="*/ 2147483647 h 663"/>
              <a:gd name="T20" fmla="*/ 2147483647 w 609"/>
              <a:gd name="T21" fmla="*/ 2147483647 h 663"/>
              <a:gd name="T22" fmla="*/ 2147483647 w 609"/>
              <a:gd name="T23" fmla="*/ 2147483647 h 663"/>
              <a:gd name="T24" fmla="*/ 2147483647 w 609"/>
              <a:gd name="T25" fmla="*/ 2147483647 h 663"/>
              <a:gd name="T26" fmla="*/ 2147483647 w 609"/>
              <a:gd name="T27" fmla="*/ 2147483647 h 663"/>
              <a:gd name="T28" fmla="*/ 2147483647 w 609"/>
              <a:gd name="T29" fmla="*/ 2147483647 h 663"/>
              <a:gd name="T30" fmla="*/ 2147483647 w 609"/>
              <a:gd name="T31" fmla="*/ 2147483647 h 663"/>
              <a:gd name="T32" fmla="*/ 2147483647 w 609"/>
              <a:gd name="T33" fmla="*/ 2147483647 h 663"/>
              <a:gd name="T34" fmla="*/ 2147483647 w 609"/>
              <a:gd name="T35" fmla="*/ 2147483647 h 663"/>
              <a:gd name="T36" fmla="*/ 2147483647 w 609"/>
              <a:gd name="T37" fmla="*/ 2147483647 h 663"/>
              <a:gd name="T38" fmla="*/ 2147483647 w 609"/>
              <a:gd name="T39" fmla="*/ 2147483647 h 663"/>
              <a:gd name="T40" fmla="*/ 2147483647 w 609"/>
              <a:gd name="T41" fmla="*/ 2147483647 h 663"/>
              <a:gd name="T42" fmla="*/ 2147483647 w 609"/>
              <a:gd name="T43" fmla="*/ 2147483647 h 663"/>
              <a:gd name="T44" fmla="*/ 2147483647 w 609"/>
              <a:gd name="T45" fmla="*/ 2147483647 h 663"/>
              <a:gd name="T46" fmla="*/ 2147483647 w 609"/>
              <a:gd name="T47" fmla="*/ 2147483647 h 663"/>
              <a:gd name="T48" fmla="*/ 2147483647 w 609"/>
              <a:gd name="T49" fmla="*/ 2147483647 h 663"/>
              <a:gd name="T50" fmla="*/ 2147483647 w 609"/>
              <a:gd name="T51" fmla="*/ 2147483647 h 663"/>
              <a:gd name="T52" fmla="*/ 2147483647 w 609"/>
              <a:gd name="T53" fmla="*/ 2147483647 h 663"/>
              <a:gd name="T54" fmla="*/ 2147483647 w 609"/>
              <a:gd name="T55" fmla="*/ 2147483647 h 663"/>
              <a:gd name="T56" fmla="*/ 2147483647 w 609"/>
              <a:gd name="T57" fmla="*/ 2147483647 h 663"/>
              <a:gd name="T58" fmla="*/ 2147483647 w 609"/>
              <a:gd name="T59" fmla="*/ 2147483647 h 663"/>
              <a:gd name="T60" fmla="*/ 2147483647 w 609"/>
              <a:gd name="T61" fmla="*/ 2147483647 h 663"/>
              <a:gd name="T62" fmla="*/ 2147483647 w 609"/>
              <a:gd name="T63" fmla="*/ 2147483647 h 663"/>
              <a:gd name="T64" fmla="*/ 2147483647 w 609"/>
              <a:gd name="T65" fmla="*/ 2147483647 h 663"/>
              <a:gd name="T66" fmla="*/ 2147483647 w 609"/>
              <a:gd name="T67" fmla="*/ 2147483647 h 663"/>
              <a:gd name="T68" fmla="*/ 2147483647 w 609"/>
              <a:gd name="T69" fmla="*/ 2147483647 h 663"/>
              <a:gd name="T70" fmla="*/ 2147483647 w 609"/>
              <a:gd name="T71" fmla="*/ 2147483647 h 663"/>
              <a:gd name="T72" fmla="*/ 2147483647 w 609"/>
              <a:gd name="T73" fmla="*/ 2147483647 h 663"/>
              <a:gd name="T74" fmla="*/ 2147483647 w 609"/>
              <a:gd name="T75" fmla="*/ 2147483647 h 663"/>
              <a:gd name="T76" fmla="*/ 2147483647 w 609"/>
              <a:gd name="T77" fmla="*/ 2147483647 h 663"/>
              <a:gd name="T78" fmla="*/ 2147483647 w 609"/>
              <a:gd name="T79" fmla="*/ 2147483647 h 663"/>
              <a:gd name="T80" fmla="*/ 2147483647 w 609"/>
              <a:gd name="T81" fmla="*/ 2147483647 h 663"/>
              <a:gd name="T82" fmla="*/ 0 w 609"/>
              <a:gd name="T83" fmla="*/ 2147483647 h 663"/>
              <a:gd name="T84" fmla="*/ 2147483647 w 609"/>
              <a:gd name="T85" fmla="*/ 2147483647 h 663"/>
              <a:gd name="T86" fmla="*/ 2147483647 w 609"/>
              <a:gd name="T87" fmla="*/ 2147483647 h 663"/>
              <a:gd name="T88" fmla="*/ 2147483647 w 609"/>
              <a:gd name="T89" fmla="*/ 2147483647 h 663"/>
              <a:gd name="T90" fmla="*/ 2147483647 w 609"/>
              <a:gd name="T91" fmla="*/ 2147483647 h 663"/>
              <a:gd name="T92" fmla="*/ 2147483647 w 609"/>
              <a:gd name="T93" fmla="*/ 2147483647 h 663"/>
              <a:gd name="T94" fmla="*/ 2147483647 w 609"/>
              <a:gd name="T95" fmla="*/ 2147483647 h 663"/>
              <a:gd name="T96" fmla="*/ 2147483647 w 609"/>
              <a:gd name="T97" fmla="*/ 2147483647 h 663"/>
              <a:gd name="T98" fmla="*/ 2147483647 w 609"/>
              <a:gd name="T99" fmla="*/ 2147483647 h 663"/>
              <a:gd name="T100" fmla="*/ 2147483647 w 609"/>
              <a:gd name="T101" fmla="*/ 2147483647 h 663"/>
              <a:gd name="T102" fmla="*/ 2147483647 w 609"/>
              <a:gd name="T103" fmla="*/ 2147483647 h 663"/>
              <a:gd name="T104" fmla="*/ 2147483647 w 609"/>
              <a:gd name="T105" fmla="*/ 2147483647 h 663"/>
              <a:gd name="T106" fmla="*/ 2147483647 w 609"/>
              <a:gd name="T107" fmla="*/ 2147483647 h 663"/>
              <a:gd name="T108" fmla="*/ 2147483647 w 609"/>
              <a:gd name="T109" fmla="*/ 2147483647 h 663"/>
              <a:gd name="T110" fmla="*/ 2147483647 w 609"/>
              <a:gd name="T111" fmla="*/ 0 h 66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609"/>
              <a:gd name="T169" fmla="*/ 0 h 663"/>
              <a:gd name="T170" fmla="*/ 609 w 609"/>
              <a:gd name="T171" fmla="*/ 663 h 66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609" h="663">
                <a:moveTo>
                  <a:pt x="362" y="0"/>
                </a:moveTo>
                <a:lnTo>
                  <a:pt x="380" y="26"/>
                </a:lnTo>
                <a:lnTo>
                  <a:pt x="411" y="23"/>
                </a:lnTo>
                <a:lnTo>
                  <a:pt x="416" y="51"/>
                </a:lnTo>
                <a:lnTo>
                  <a:pt x="432" y="50"/>
                </a:lnTo>
                <a:lnTo>
                  <a:pt x="437" y="80"/>
                </a:lnTo>
                <a:lnTo>
                  <a:pt x="467" y="92"/>
                </a:lnTo>
                <a:lnTo>
                  <a:pt x="468" y="119"/>
                </a:lnTo>
                <a:lnTo>
                  <a:pt x="551" y="294"/>
                </a:lnTo>
                <a:lnTo>
                  <a:pt x="542" y="311"/>
                </a:lnTo>
                <a:lnTo>
                  <a:pt x="558" y="318"/>
                </a:lnTo>
                <a:lnTo>
                  <a:pt x="558" y="365"/>
                </a:lnTo>
                <a:lnTo>
                  <a:pt x="570" y="369"/>
                </a:lnTo>
                <a:lnTo>
                  <a:pt x="575" y="399"/>
                </a:lnTo>
                <a:lnTo>
                  <a:pt x="591" y="399"/>
                </a:lnTo>
                <a:lnTo>
                  <a:pt x="588" y="476"/>
                </a:lnTo>
                <a:lnTo>
                  <a:pt x="606" y="491"/>
                </a:lnTo>
                <a:lnTo>
                  <a:pt x="609" y="510"/>
                </a:lnTo>
                <a:lnTo>
                  <a:pt x="546" y="525"/>
                </a:lnTo>
                <a:lnTo>
                  <a:pt x="524" y="533"/>
                </a:lnTo>
                <a:lnTo>
                  <a:pt x="489" y="578"/>
                </a:lnTo>
                <a:lnTo>
                  <a:pt x="446" y="617"/>
                </a:lnTo>
                <a:lnTo>
                  <a:pt x="263" y="614"/>
                </a:lnTo>
                <a:lnTo>
                  <a:pt x="219" y="663"/>
                </a:lnTo>
                <a:lnTo>
                  <a:pt x="207" y="654"/>
                </a:lnTo>
                <a:lnTo>
                  <a:pt x="206" y="644"/>
                </a:lnTo>
                <a:lnTo>
                  <a:pt x="201" y="630"/>
                </a:lnTo>
                <a:lnTo>
                  <a:pt x="198" y="621"/>
                </a:lnTo>
                <a:lnTo>
                  <a:pt x="191" y="621"/>
                </a:lnTo>
                <a:lnTo>
                  <a:pt x="165" y="642"/>
                </a:lnTo>
                <a:lnTo>
                  <a:pt x="144" y="599"/>
                </a:lnTo>
                <a:lnTo>
                  <a:pt x="173" y="599"/>
                </a:lnTo>
                <a:lnTo>
                  <a:pt x="176" y="569"/>
                </a:lnTo>
                <a:lnTo>
                  <a:pt x="129" y="579"/>
                </a:lnTo>
                <a:lnTo>
                  <a:pt x="123" y="566"/>
                </a:lnTo>
                <a:lnTo>
                  <a:pt x="104" y="561"/>
                </a:lnTo>
                <a:lnTo>
                  <a:pt x="95" y="545"/>
                </a:lnTo>
                <a:lnTo>
                  <a:pt x="71" y="542"/>
                </a:lnTo>
                <a:lnTo>
                  <a:pt x="63" y="518"/>
                </a:lnTo>
                <a:lnTo>
                  <a:pt x="32" y="524"/>
                </a:lnTo>
                <a:lnTo>
                  <a:pt x="27" y="501"/>
                </a:lnTo>
                <a:lnTo>
                  <a:pt x="0" y="489"/>
                </a:lnTo>
                <a:lnTo>
                  <a:pt x="26" y="402"/>
                </a:lnTo>
                <a:lnTo>
                  <a:pt x="50" y="395"/>
                </a:lnTo>
                <a:lnTo>
                  <a:pt x="48" y="360"/>
                </a:lnTo>
                <a:lnTo>
                  <a:pt x="72" y="341"/>
                </a:lnTo>
                <a:lnTo>
                  <a:pt x="75" y="318"/>
                </a:lnTo>
                <a:lnTo>
                  <a:pt x="114" y="294"/>
                </a:lnTo>
                <a:lnTo>
                  <a:pt x="153" y="225"/>
                </a:lnTo>
                <a:lnTo>
                  <a:pt x="186" y="194"/>
                </a:lnTo>
                <a:lnTo>
                  <a:pt x="221" y="141"/>
                </a:lnTo>
                <a:lnTo>
                  <a:pt x="222" y="105"/>
                </a:lnTo>
                <a:lnTo>
                  <a:pt x="264" y="81"/>
                </a:lnTo>
                <a:lnTo>
                  <a:pt x="287" y="27"/>
                </a:lnTo>
                <a:lnTo>
                  <a:pt x="300" y="6"/>
                </a:lnTo>
                <a:lnTo>
                  <a:pt x="362" y="0"/>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300" name="Text Box 156"/>
          <p:cNvSpPr txBox="1">
            <a:spLocks noChangeArrowheads="1"/>
          </p:cNvSpPr>
          <p:nvPr/>
        </p:nvSpPr>
        <p:spPr bwMode="auto">
          <a:xfrm>
            <a:off x="5680075" y="4011525"/>
            <a:ext cx="3460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MCMINN</a:t>
            </a:r>
          </a:p>
        </p:txBody>
      </p:sp>
      <p:sp>
        <p:nvSpPr>
          <p:cNvPr id="6301" name="Freeform 157"/>
          <p:cNvSpPr>
            <a:spLocks/>
          </p:cNvSpPr>
          <p:nvPr/>
        </p:nvSpPr>
        <p:spPr bwMode="auto">
          <a:xfrm>
            <a:off x="5721350" y="4190913"/>
            <a:ext cx="460375" cy="414337"/>
          </a:xfrm>
          <a:custGeom>
            <a:avLst/>
            <a:gdLst>
              <a:gd name="T0" fmla="*/ 2147483647 w 639"/>
              <a:gd name="T1" fmla="*/ 2147483647 h 558"/>
              <a:gd name="T2" fmla="*/ 2147483647 w 639"/>
              <a:gd name="T3" fmla="*/ 0 h 558"/>
              <a:gd name="T4" fmla="*/ 2147483647 w 639"/>
              <a:gd name="T5" fmla="*/ 2147483647 h 558"/>
              <a:gd name="T6" fmla="*/ 2147483647 w 639"/>
              <a:gd name="T7" fmla="*/ 2147483647 h 558"/>
              <a:gd name="T8" fmla="*/ 2147483647 w 639"/>
              <a:gd name="T9" fmla="*/ 2147483647 h 558"/>
              <a:gd name="T10" fmla="*/ 2147483647 w 639"/>
              <a:gd name="T11" fmla="*/ 2147483647 h 558"/>
              <a:gd name="T12" fmla="*/ 2147483647 w 639"/>
              <a:gd name="T13" fmla="*/ 2147483647 h 558"/>
              <a:gd name="T14" fmla="*/ 2147483647 w 639"/>
              <a:gd name="T15" fmla="*/ 2147483647 h 558"/>
              <a:gd name="T16" fmla="*/ 0 w 639"/>
              <a:gd name="T17" fmla="*/ 2147483647 h 558"/>
              <a:gd name="T18" fmla="*/ 2147483647 w 639"/>
              <a:gd name="T19" fmla="*/ 2147483647 h 558"/>
              <a:gd name="T20" fmla="*/ 2147483647 w 639"/>
              <a:gd name="T21" fmla="*/ 2147483647 h 558"/>
              <a:gd name="T22" fmla="*/ 2147483647 w 639"/>
              <a:gd name="T23" fmla="*/ 2147483647 h 558"/>
              <a:gd name="T24" fmla="*/ 2147483647 w 639"/>
              <a:gd name="T25" fmla="*/ 2147483647 h 558"/>
              <a:gd name="T26" fmla="*/ 2147483647 w 639"/>
              <a:gd name="T27" fmla="*/ 2147483647 h 558"/>
              <a:gd name="T28" fmla="*/ 2147483647 w 639"/>
              <a:gd name="T29" fmla="*/ 2147483647 h 558"/>
              <a:gd name="T30" fmla="*/ 2147483647 w 639"/>
              <a:gd name="T31" fmla="*/ 2147483647 h 558"/>
              <a:gd name="T32" fmla="*/ 2147483647 w 639"/>
              <a:gd name="T33" fmla="*/ 2147483647 h 558"/>
              <a:gd name="T34" fmla="*/ 2147483647 w 639"/>
              <a:gd name="T35" fmla="*/ 2147483647 h 5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639"/>
              <a:gd name="T55" fmla="*/ 0 h 558"/>
              <a:gd name="T56" fmla="*/ 639 w 639"/>
              <a:gd name="T57" fmla="*/ 558 h 55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639" h="558">
                <a:moveTo>
                  <a:pt x="333" y="37"/>
                </a:moveTo>
                <a:lnTo>
                  <a:pt x="364" y="0"/>
                </a:lnTo>
                <a:lnTo>
                  <a:pt x="565" y="97"/>
                </a:lnTo>
                <a:lnTo>
                  <a:pt x="558" y="130"/>
                </a:lnTo>
                <a:lnTo>
                  <a:pt x="582" y="136"/>
                </a:lnTo>
                <a:lnTo>
                  <a:pt x="598" y="117"/>
                </a:lnTo>
                <a:lnTo>
                  <a:pt x="639" y="135"/>
                </a:lnTo>
                <a:lnTo>
                  <a:pt x="619" y="546"/>
                </a:lnTo>
                <a:lnTo>
                  <a:pt x="0" y="558"/>
                </a:lnTo>
                <a:lnTo>
                  <a:pt x="43" y="342"/>
                </a:lnTo>
                <a:lnTo>
                  <a:pt x="22" y="333"/>
                </a:lnTo>
                <a:lnTo>
                  <a:pt x="78" y="240"/>
                </a:lnTo>
                <a:lnTo>
                  <a:pt x="82" y="175"/>
                </a:lnTo>
                <a:lnTo>
                  <a:pt x="94" y="139"/>
                </a:lnTo>
                <a:lnTo>
                  <a:pt x="84" y="75"/>
                </a:lnTo>
                <a:lnTo>
                  <a:pt x="105" y="82"/>
                </a:lnTo>
                <a:lnTo>
                  <a:pt x="144" y="33"/>
                </a:lnTo>
                <a:lnTo>
                  <a:pt x="333" y="37"/>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302" name="Text Box 158"/>
          <p:cNvSpPr txBox="1">
            <a:spLocks noChangeArrowheads="1"/>
          </p:cNvSpPr>
          <p:nvPr/>
        </p:nvSpPr>
        <p:spPr bwMode="auto">
          <a:xfrm>
            <a:off x="5818188" y="4403638"/>
            <a:ext cx="277812"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POLK</a:t>
            </a:r>
          </a:p>
        </p:txBody>
      </p:sp>
      <p:sp>
        <p:nvSpPr>
          <p:cNvPr id="6303" name="Freeform 159"/>
          <p:cNvSpPr>
            <a:spLocks/>
          </p:cNvSpPr>
          <p:nvPr/>
        </p:nvSpPr>
        <p:spPr bwMode="auto">
          <a:xfrm>
            <a:off x="5954713" y="3716250"/>
            <a:ext cx="549275" cy="576263"/>
          </a:xfrm>
          <a:custGeom>
            <a:avLst/>
            <a:gdLst>
              <a:gd name="T0" fmla="*/ 2147483647 w 762"/>
              <a:gd name="T1" fmla="*/ 2147483647 h 774"/>
              <a:gd name="T2" fmla="*/ 2147483647 w 762"/>
              <a:gd name="T3" fmla="*/ 0 h 774"/>
              <a:gd name="T4" fmla="*/ 2147483647 w 762"/>
              <a:gd name="T5" fmla="*/ 2147483647 h 774"/>
              <a:gd name="T6" fmla="*/ 2147483647 w 762"/>
              <a:gd name="T7" fmla="*/ 2147483647 h 774"/>
              <a:gd name="T8" fmla="*/ 2147483647 w 762"/>
              <a:gd name="T9" fmla="*/ 2147483647 h 774"/>
              <a:gd name="T10" fmla="*/ 2147483647 w 762"/>
              <a:gd name="T11" fmla="*/ 2147483647 h 774"/>
              <a:gd name="T12" fmla="*/ 2147483647 w 762"/>
              <a:gd name="T13" fmla="*/ 2147483647 h 774"/>
              <a:gd name="T14" fmla="*/ 2147483647 w 762"/>
              <a:gd name="T15" fmla="*/ 2147483647 h 774"/>
              <a:gd name="T16" fmla="*/ 2147483647 w 762"/>
              <a:gd name="T17" fmla="*/ 2147483647 h 774"/>
              <a:gd name="T18" fmla="*/ 2147483647 w 762"/>
              <a:gd name="T19" fmla="*/ 2147483647 h 774"/>
              <a:gd name="T20" fmla="*/ 2147483647 w 762"/>
              <a:gd name="T21" fmla="*/ 2147483647 h 774"/>
              <a:gd name="T22" fmla="*/ 2147483647 w 762"/>
              <a:gd name="T23" fmla="*/ 2147483647 h 774"/>
              <a:gd name="T24" fmla="*/ 2147483647 w 762"/>
              <a:gd name="T25" fmla="*/ 2147483647 h 774"/>
              <a:gd name="T26" fmla="*/ 2147483647 w 762"/>
              <a:gd name="T27" fmla="*/ 2147483647 h 774"/>
              <a:gd name="T28" fmla="*/ 2147483647 w 762"/>
              <a:gd name="T29" fmla="*/ 2147483647 h 774"/>
              <a:gd name="T30" fmla="*/ 2147483647 w 762"/>
              <a:gd name="T31" fmla="*/ 2147483647 h 774"/>
              <a:gd name="T32" fmla="*/ 2147483647 w 762"/>
              <a:gd name="T33" fmla="*/ 2147483647 h 774"/>
              <a:gd name="T34" fmla="*/ 2147483647 w 762"/>
              <a:gd name="T35" fmla="*/ 2147483647 h 774"/>
              <a:gd name="T36" fmla="*/ 2147483647 w 762"/>
              <a:gd name="T37" fmla="*/ 2147483647 h 774"/>
              <a:gd name="T38" fmla="*/ 2147483647 w 762"/>
              <a:gd name="T39" fmla="*/ 2147483647 h 774"/>
              <a:gd name="T40" fmla="*/ 2147483647 w 762"/>
              <a:gd name="T41" fmla="*/ 2147483647 h 774"/>
              <a:gd name="T42" fmla="*/ 2147483647 w 762"/>
              <a:gd name="T43" fmla="*/ 2147483647 h 774"/>
              <a:gd name="T44" fmla="*/ 2147483647 w 762"/>
              <a:gd name="T45" fmla="*/ 2147483647 h 774"/>
              <a:gd name="T46" fmla="*/ 2147483647 w 762"/>
              <a:gd name="T47" fmla="*/ 2147483647 h 774"/>
              <a:gd name="T48" fmla="*/ 2147483647 w 762"/>
              <a:gd name="T49" fmla="*/ 2147483647 h 774"/>
              <a:gd name="T50" fmla="*/ 2147483647 w 762"/>
              <a:gd name="T51" fmla="*/ 2147483647 h 774"/>
              <a:gd name="T52" fmla="*/ 2147483647 w 762"/>
              <a:gd name="T53" fmla="*/ 2147483647 h 774"/>
              <a:gd name="T54" fmla="*/ 2147483647 w 762"/>
              <a:gd name="T55" fmla="*/ 2147483647 h 774"/>
              <a:gd name="T56" fmla="*/ 2147483647 w 762"/>
              <a:gd name="T57" fmla="*/ 2147483647 h 774"/>
              <a:gd name="T58" fmla="*/ 2147483647 w 762"/>
              <a:gd name="T59" fmla="*/ 2147483647 h 774"/>
              <a:gd name="T60" fmla="*/ 2147483647 w 762"/>
              <a:gd name="T61" fmla="*/ 2147483647 h 774"/>
              <a:gd name="T62" fmla="*/ 0 w 762"/>
              <a:gd name="T63" fmla="*/ 2147483647 h 774"/>
              <a:gd name="T64" fmla="*/ 2147483647 w 762"/>
              <a:gd name="T65" fmla="*/ 2147483647 h 77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762"/>
              <a:gd name="T100" fmla="*/ 0 h 774"/>
              <a:gd name="T101" fmla="*/ 762 w 762"/>
              <a:gd name="T102" fmla="*/ 774 h 77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762" h="774">
                <a:moveTo>
                  <a:pt x="34" y="15"/>
                </a:moveTo>
                <a:lnTo>
                  <a:pt x="153" y="6"/>
                </a:lnTo>
                <a:lnTo>
                  <a:pt x="171" y="16"/>
                </a:lnTo>
                <a:lnTo>
                  <a:pt x="202" y="0"/>
                </a:lnTo>
                <a:lnTo>
                  <a:pt x="249" y="18"/>
                </a:lnTo>
                <a:lnTo>
                  <a:pt x="252" y="37"/>
                </a:lnTo>
                <a:lnTo>
                  <a:pt x="322" y="37"/>
                </a:lnTo>
                <a:lnTo>
                  <a:pt x="361" y="58"/>
                </a:lnTo>
                <a:lnTo>
                  <a:pt x="352" y="76"/>
                </a:lnTo>
                <a:lnTo>
                  <a:pt x="366" y="97"/>
                </a:lnTo>
                <a:lnTo>
                  <a:pt x="388" y="90"/>
                </a:lnTo>
                <a:lnTo>
                  <a:pt x="405" y="112"/>
                </a:lnTo>
                <a:lnTo>
                  <a:pt x="430" y="91"/>
                </a:lnTo>
                <a:lnTo>
                  <a:pt x="450" y="132"/>
                </a:lnTo>
                <a:lnTo>
                  <a:pt x="477" y="135"/>
                </a:lnTo>
                <a:lnTo>
                  <a:pt x="511" y="165"/>
                </a:lnTo>
                <a:lnTo>
                  <a:pt x="529" y="151"/>
                </a:lnTo>
                <a:lnTo>
                  <a:pt x="556" y="174"/>
                </a:lnTo>
                <a:lnTo>
                  <a:pt x="559" y="199"/>
                </a:lnTo>
                <a:lnTo>
                  <a:pt x="585" y="223"/>
                </a:lnTo>
                <a:lnTo>
                  <a:pt x="604" y="207"/>
                </a:lnTo>
                <a:lnTo>
                  <a:pt x="664" y="210"/>
                </a:lnTo>
                <a:lnTo>
                  <a:pt x="687" y="187"/>
                </a:lnTo>
                <a:lnTo>
                  <a:pt x="691" y="223"/>
                </a:lnTo>
                <a:lnTo>
                  <a:pt x="714" y="228"/>
                </a:lnTo>
                <a:lnTo>
                  <a:pt x="715" y="274"/>
                </a:lnTo>
                <a:lnTo>
                  <a:pt x="735" y="295"/>
                </a:lnTo>
                <a:lnTo>
                  <a:pt x="762" y="301"/>
                </a:lnTo>
                <a:lnTo>
                  <a:pt x="741" y="319"/>
                </a:lnTo>
                <a:lnTo>
                  <a:pt x="750" y="336"/>
                </a:lnTo>
                <a:lnTo>
                  <a:pt x="721" y="360"/>
                </a:lnTo>
                <a:lnTo>
                  <a:pt x="682" y="414"/>
                </a:lnTo>
                <a:lnTo>
                  <a:pt x="678" y="496"/>
                </a:lnTo>
                <a:lnTo>
                  <a:pt x="675" y="538"/>
                </a:lnTo>
                <a:lnTo>
                  <a:pt x="670" y="574"/>
                </a:lnTo>
                <a:lnTo>
                  <a:pt x="666" y="603"/>
                </a:lnTo>
                <a:lnTo>
                  <a:pt x="535" y="690"/>
                </a:lnTo>
                <a:lnTo>
                  <a:pt x="508" y="694"/>
                </a:lnTo>
                <a:lnTo>
                  <a:pt x="481" y="693"/>
                </a:lnTo>
                <a:lnTo>
                  <a:pt x="451" y="685"/>
                </a:lnTo>
                <a:lnTo>
                  <a:pt x="385" y="654"/>
                </a:lnTo>
                <a:lnTo>
                  <a:pt x="355" y="675"/>
                </a:lnTo>
                <a:lnTo>
                  <a:pt x="324" y="706"/>
                </a:lnTo>
                <a:lnTo>
                  <a:pt x="316" y="738"/>
                </a:lnTo>
                <a:lnTo>
                  <a:pt x="313" y="769"/>
                </a:lnTo>
                <a:lnTo>
                  <a:pt x="273" y="753"/>
                </a:lnTo>
                <a:lnTo>
                  <a:pt x="258" y="774"/>
                </a:lnTo>
                <a:lnTo>
                  <a:pt x="235" y="765"/>
                </a:lnTo>
                <a:lnTo>
                  <a:pt x="241" y="736"/>
                </a:lnTo>
                <a:lnTo>
                  <a:pt x="46" y="636"/>
                </a:lnTo>
                <a:lnTo>
                  <a:pt x="81" y="588"/>
                </a:lnTo>
                <a:lnTo>
                  <a:pt x="165" y="565"/>
                </a:lnTo>
                <a:lnTo>
                  <a:pt x="162" y="543"/>
                </a:lnTo>
                <a:lnTo>
                  <a:pt x="148" y="531"/>
                </a:lnTo>
                <a:lnTo>
                  <a:pt x="151" y="453"/>
                </a:lnTo>
                <a:lnTo>
                  <a:pt x="130" y="451"/>
                </a:lnTo>
                <a:lnTo>
                  <a:pt x="127" y="423"/>
                </a:lnTo>
                <a:lnTo>
                  <a:pt x="117" y="420"/>
                </a:lnTo>
                <a:lnTo>
                  <a:pt x="115" y="370"/>
                </a:lnTo>
                <a:lnTo>
                  <a:pt x="102" y="364"/>
                </a:lnTo>
                <a:lnTo>
                  <a:pt x="105" y="346"/>
                </a:lnTo>
                <a:lnTo>
                  <a:pt x="25" y="175"/>
                </a:lnTo>
                <a:lnTo>
                  <a:pt x="24" y="145"/>
                </a:lnTo>
                <a:lnTo>
                  <a:pt x="0" y="136"/>
                </a:lnTo>
                <a:lnTo>
                  <a:pt x="18" y="91"/>
                </a:lnTo>
                <a:lnTo>
                  <a:pt x="7" y="72"/>
                </a:lnTo>
                <a:lnTo>
                  <a:pt x="34" y="15"/>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304" name="Text Box 160"/>
          <p:cNvSpPr txBox="1">
            <a:spLocks noChangeArrowheads="1"/>
          </p:cNvSpPr>
          <p:nvPr/>
        </p:nvSpPr>
        <p:spPr bwMode="auto">
          <a:xfrm>
            <a:off x="6118225" y="3981363"/>
            <a:ext cx="2889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MONROE</a:t>
            </a:r>
          </a:p>
        </p:txBody>
      </p:sp>
      <p:sp>
        <p:nvSpPr>
          <p:cNvPr id="6305" name="Freeform 161"/>
          <p:cNvSpPr>
            <a:spLocks/>
          </p:cNvSpPr>
          <p:nvPr/>
        </p:nvSpPr>
        <p:spPr bwMode="auto">
          <a:xfrm>
            <a:off x="5897563" y="3440025"/>
            <a:ext cx="425450" cy="379413"/>
          </a:xfrm>
          <a:custGeom>
            <a:avLst/>
            <a:gdLst>
              <a:gd name="T0" fmla="*/ 2147483647 w 590"/>
              <a:gd name="T1" fmla="*/ 2147483647 h 510"/>
              <a:gd name="T2" fmla="*/ 2147483647 w 590"/>
              <a:gd name="T3" fmla="*/ 2147483647 h 510"/>
              <a:gd name="T4" fmla="*/ 2147483647 w 590"/>
              <a:gd name="T5" fmla="*/ 2147483647 h 510"/>
              <a:gd name="T6" fmla="*/ 2147483647 w 590"/>
              <a:gd name="T7" fmla="*/ 2147483647 h 510"/>
              <a:gd name="T8" fmla="*/ 2147483647 w 590"/>
              <a:gd name="T9" fmla="*/ 2147483647 h 510"/>
              <a:gd name="T10" fmla="*/ 2147483647 w 590"/>
              <a:gd name="T11" fmla="*/ 2147483647 h 510"/>
              <a:gd name="T12" fmla="*/ 2147483647 w 590"/>
              <a:gd name="T13" fmla="*/ 2147483647 h 510"/>
              <a:gd name="T14" fmla="*/ 2147483647 w 590"/>
              <a:gd name="T15" fmla="*/ 2147483647 h 510"/>
              <a:gd name="T16" fmla="*/ 2147483647 w 590"/>
              <a:gd name="T17" fmla="*/ 2147483647 h 510"/>
              <a:gd name="T18" fmla="*/ 2147483647 w 590"/>
              <a:gd name="T19" fmla="*/ 2147483647 h 510"/>
              <a:gd name="T20" fmla="*/ 2147483647 w 590"/>
              <a:gd name="T21" fmla="*/ 2147483647 h 510"/>
              <a:gd name="T22" fmla="*/ 2147483647 w 590"/>
              <a:gd name="T23" fmla="*/ 2147483647 h 510"/>
              <a:gd name="T24" fmla="*/ 2147483647 w 590"/>
              <a:gd name="T25" fmla="*/ 2147483647 h 510"/>
              <a:gd name="T26" fmla="*/ 2147483647 w 590"/>
              <a:gd name="T27" fmla="*/ 2147483647 h 510"/>
              <a:gd name="T28" fmla="*/ 2147483647 w 590"/>
              <a:gd name="T29" fmla="*/ 2147483647 h 510"/>
              <a:gd name="T30" fmla="*/ 2147483647 w 590"/>
              <a:gd name="T31" fmla="*/ 2147483647 h 510"/>
              <a:gd name="T32" fmla="*/ 2147483647 w 590"/>
              <a:gd name="T33" fmla="*/ 2147483647 h 510"/>
              <a:gd name="T34" fmla="*/ 2147483647 w 590"/>
              <a:gd name="T35" fmla="*/ 2147483647 h 510"/>
              <a:gd name="T36" fmla="*/ 2147483647 w 590"/>
              <a:gd name="T37" fmla="*/ 2147483647 h 510"/>
              <a:gd name="T38" fmla="*/ 2147483647 w 590"/>
              <a:gd name="T39" fmla="*/ 2147483647 h 510"/>
              <a:gd name="T40" fmla="*/ 2147483647 w 590"/>
              <a:gd name="T41" fmla="*/ 2147483647 h 510"/>
              <a:gd name="T42" fmla="*/ 2147483647 w 590"/>
              <a:gd name="T43" fmla="*/ 2147483647 h 510"/>
              <a:gd name="T44" fmla="*/ 2147483647 w 590"/>
              <a:gd name="T45" fmla="*/ 2147483647 h 510"/>
              <a:gd name="T46" fmla="*/ 2147483647 w 590"/>
              <a:gd name="T47" fmla="*/ 2147483647 h 510"/>
              <a:gd name="T48" fmla="*/ 2147483647 w 590"/>
              <a:gd name="T49" fmla="*/ 2147483647 h 510"/>
              <a:gd name="T50" fmla="*/ 2147483647 w 590"/>
              <a:gd name="T51" fmla="*/ 2147483647 h 510"/>
              <a:gd name="T52" fmla="*/ 2147483647 w 590"/>
              <a:gd name="T53" fmla="*/ 2147483647 h 510"/>
              <a:gd name="T54" fmla="*/ 2147483647 w 590"/>
              <a:gd name="T55" fmla="*/ 2147483647 h 510"/>
              <a:gd name="T56" fmla="*/ 2147483647 w 590"/>
              <a:gd name="T57" fmla="*/ 2147483647 h 510"/>
              <a:gd name="T58" fmla="*/ 2147483647 w 590"/>
              <a:gd name="T59" fmla="*/ 2147483647 h 510"/>
              <a:gd name="T60" fmla="*/ 2147483647 w 590"/>
              <a:gd name="T61" fmla="*/ 2147483647 h 510"/>
              <a:gd name="T62" fmla="*/ 2147483647 w 590"/>
              <a:gd name="T63" fmla="*/ 2147483647 h 510"/>
              <a:gd name="T64" fmla="*/ 0 w 590"/>
              <a:gd name="T65" fmla="*/ 2147483647 h 510"/>
              <a:gd name="T66" fmla="*/ 2147483647 w 590"/>
              <a:gd name="T67" fmla="*/ 2147483647 h 510"/>
              <a:gd name="T68" fmla="*/ 2147483647 w 590"/>
              <a:gd name="T69" fmla="*/ 2147483647 h 510"/>
              <a:gd name="T70" fmla="*/ 2147483647 w 590"/>
              <a:gd name="T71" fmla="*/ 2147483647 h 510"/>
              <a:gd name="T72" fmla="*/ 2147483647 w 590"/>
              <a:gd name="T73" fmla="*/ 2147483647 h 510"/>
              <a:gd name="T74" fmla="*/ 2147483647 w 590"/>
              <a:gd name="T75" fmla="*/ 2147483647 h 510"/>
              <a:gd name="T76" fmla="*/ 2147483647 w 590"/>
              <a:gd name="T77" fmla="*/ 2147483647 h 510"/>
              <a:gd name="T78" fmla="*/ 2147483647 w 590"/>
              <a:gd name="T79" fmla="*/ 2147483647 h 510"/>
              <a:gd name="T80" fmla="*/ 2147483647 w 590"/>
              <a:gd name="T81" fmla="*/ 2147483647 h 510"/>
              <a:gd name="T82" fmla="*/ 2147483647 w 590"/>
              <a:gd name="T83" fmla="*/ 2147483647 h 510"/>
              <a:gd name="T84" fmla="*/ 2147483647 w 590"/>
              <a:gd name="T85" fmla="*/ 2147483647 h 510"/>
              <a:gd name="T86" fmla="*/ 2147483647 w 590"/>
              <a:gd name="T87" fmla="*/ 2147483647 h 510"/>
              <a:gd name="T88" fmla="*/ 2147483647 w 590"/>
              <a:gd name="T89" fmla="*/ 2147483647 h 510"/>
              <a:gd name="T90" fmla="*/ 2147483647 w 590"/>
              <a:gd name="T91" fmla="*/ 2147483647 h 510"/>
              <a:gd name="T92" fmla="*/ 2147483647 w 590"/>
              <a:gd name="T93" fmla="*/ 2147483647 h 510"/>
              <a:gd name="T94" fmla="*/ 2147483647 w 590"/>
              <a:gd name="T95" fmla="*/ 2147483647 h 510"/>
              <a:gd name="T96" fmla="*/ 2147483647 w 590"/>
              <a:gd name="T97" fmla="*/ 0 h 510"/>
              <a:gd name="T98" fmla="*/ 2147483647 w 590"/>
              <a:gd name="T99" fmla="*/ 2147483647 h 51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590"/>
              <a:gd name="T151" fmla="*/ 0 h 510"/>
              <a:gd name="T152" fmla="*/ 590 w 590"/>
              <a:gd name="T153" fmla="*/ 510 h 510"/>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590" h="510">
                <a:moveTo>
                  <a:pt x="522" y="136"/>
                </a:moveTo>
                <a:lnTo>
                  <a:pt x="531" y="169"/>
                </a:lnTo>
                <a:lnTo>
                  <a:pt x="533" y="196"/>
                </a:lnTo>
                <a:lnTo>
                  <a:pt x="560" y="238"/>
                </a:lnTo>
                <a:lnTo>
                  <a:pt x="536" y="270"/>
                </a:lnTo>
                <a:lnTo>
                  <a:pt x="539" y="301"/>
                </a:lnTo>
                <a:lnTo>
                  <a:pt x="569" y="372"/>
                </a:lnTo>
                <a:lnTo>
                  <a:pt x="584" y="382"/>
                </a:lnTo>
                <a:lnTo>
                  <a:pt x="590" y="409"/>
                </a:lnTo>
                <a:lnTo>
                  <a:pt x="575" y="417"/>
                </a:lnTo>
                <a:lnTo>
                  <a:pt x="578" y="438"/>
                </a:lnTo>
                <a:lnTo>
                  <a:pt x="521" y="480"/>
                </a:lnTo>
                <a:lnTo>
                  <a:pt x="512" y="463"/>
                </a:lnTo>
                <a:lnTo>
                  <a:pt x="486" y="484"/>
                </a:lnTo>
                <a:lnTo>
                  <a:pt x="470" y="462"/>
                </a:lnTo>
                <a:lnTo>
                  <a:pt x="447" y="466"/>
                </a:lnTo>
                <a:lnTo>
                  <a:pt x="432" y="450"/>
                </a:lnTo>
                <a:lnTo>
                  <a:pt x="441" y="432"/>
                </a:lnTo>
                <a:lnTo>
                  <a:pt x="401" y="409"/>
                </a:lnTo>
                <a:lnTo>
                  <a:pt x="332" y="409"/>
                </a:lnTo>
                <a:lnTo>
                  <a:pt x="330" y="388"/>
                </a:lnTo>
                <a:lnTo>
                  <a:pt x="278" y="369"/>
                </a:lnTo>
                <a:lnTo>
                  <a:pt x="249" y="388"/>
                </a:lnTo>
                <a:lnTo>
                  <a:pt x="231" y="376"/>
                </a:lnTo>
                <a:lnTo>
                  <a:pt x="114" y="385"/>
                </a:lnTo>
                <a:lnTo>
                  <a:pt x="84" y="444"/>
                </a:lnTo>
                <a:lnTo>
                  <a:pt x="98" y="462"/>
                </a:lnTo>
                <a:lnTo>
                  <a:pt x="78" y="510"/>
                </a:lnTo>
                <a:lnTo>
                  <a:pt x="71" y="480"/>
                </a:lnTo>
                <a:lnTo>
                  <a:pt x="50" y="477"/>
                </a:lnTo>
                <a:lnTo>
                  <a:pt x="47" y="448"/>
                </a:lnTo>
                <a:lnTo>
                  <a:pt x="17" y="451"/>
                </a:lnTo>
                <a:lnTo>
                  <a:pt x="0" y="429"/>
                </a:lnTo>
                <a:lnTo>
                  <a:pt x="8" y="405"/>
                </a:lnTo>
                <a:lnTo>
                  <a:pt x="30" y="408"/>
                </a:lnTo>
                <a:lnTo>
                  <a:pt x="42" y="381"/>
                </a:lnTo>
                <a:lnTo>
                  <a:pt x="66" y="373"/>
                </a:lnTo>
                <a:lnTo>
                  <a:pt x="71" y="328"/>
                </a:lnTo>
                <a:lnTo>
                  <a:pt x="114" y="318"/>
                </a:lnTo>
                <a:lnTo>
                  <a:pt x="180" y="246"/>
                </a:lnTo>
                <a:lnTo>
                  <a:pt x="204" y="265"/>
                </a:lnTo>
                <a:lnTo>
                  <a:pt x="206" y="213"/>
                </a:lnTo>
                <a:lnTo>
                  <a:pt x="228" y="205"/>
                </a:lnTo>
                <a:lnTo>
                  <a:pt x="263" y="241"/>
                </a:lnTo>
                <a:lnTo>
                  <a:pt x="266" y="153"/>
                </a:lnTo>
                <a:lnTo>
                  <a:pt x="315" y="112"/>
                </a:lnTo>
                <a:lnTo>
                  <a:pt x="317" y="31"/>
                </a:lnTo>
                <a:lnTo>
                  <a:pt x="375" y="30"/>
                </a:lnTo>
                <a:lnTo>
                  <a:pt x="401" y="0"/>
                </a:lnTo>
                <a:lnTo>
                  <a:pt x="522" y="136"/>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306" name="Text Box 162"/>
          <p:cNvSpPr txBox="1">
            <a:spLocks noChangeArrowheads="1"/>
          </p:cNvSpPr>
          <p:nvPr/>
        </p:nvSpPr>
        <p:spPr bwMode="auto">
          <a:xfrm>
            <a:off x="6024563" y="3643225"/>
            <a:ext cx="2603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LOUDON</a:t>
            </a:r>
          </a:p>
        </p:txBody>
      </p:sp>
      <p:sp>
        <p:nvSpPr>
          <p:cNvPr id="6307" name="Freeform 163"/>
          <p:cNvSpPr>
            <a:spLocks/>
          </p:cNvSpPr>
          <p:nvPr/>
        </p:nvSpPr>
        <p:spPr bwMode="auto">
          <a:xfrm>
            <a:off x="6270625" y="3452725"/>
            <a:ext cx="482600" cy="514350"/>
          </a:xfrm>
          <a:custGeom>
            <a:avLst/>
            <a:gdLst>
              <a:gd name="T0" fmla="*/ 2147483647 w 669"/>
              <a:gd name="T1" fmla="*/ 2147483647 h 693"/>
              <a:gd name="T2" fmla="*/ 2147483647 w 669"/>
              <a:gd name="T3" fmla="*/ 2147483647 h 693"/>
              <a:gd name="T4" fmla="*/ 2147483647 w 669"/>
              <a:gd name="T5" fmla="*/ 2147483647 h 693"/>
              <a:gd name="T6" fmla="*/ 2147483647 w 669"/>
              <a:gd name="T7" fmla="*/ 2147483647 h 693"/>
              <a:gd name="T8" fmla="*/ 2147483647 w 669"/>
              <a:gd name="T9" fmla="*/ 0 h 693"/>
              <a:gd name="T10" fmla="*/ 2147483647 w 669"/>
              <a:gd name="T11" fmla="*/ 2147483647 h 693"/>
              <a:gd name="T12" fmla="*/ 2147483647 w 669"/>
              <a:gd name="T13" fmla="*/ 2147483647 h 693"/>
              <a:gd name="T14" fmla="*/ 2147483647 w 669"/>
              <a:gd name="T15" fmla="*/ 2147483647 h 693"/>
              <a:gd name="T16" fmla="*/ 2147483647 w 669"/>
              <a:gd name="T17" fmla="*/ 2147483647 h 693"/>
              <a:gd name="T18" fmla="*/ 2147483647 w 669"/>
              <a:gd name="T19" fmla="*/ 2147483647 h 693"/>
              <a:gd name="T20" fmla="*/ 2147483647 w 669"/>
              <a:gd name="T21" fmla="*/ 2147483647 h 693"/>
              <a:gd name="T22" fmla="*/ 2147483647 w 669"/>
              <a:gd name="T23" fmla="*/ 2147483647 h 693"/>
              <a:gd name="T24" fmla="*/ 2147483647 w 669"/>
              <a:gd name="T25" fmla="*/ 2147483647 h 693"/>
              <a:gd name="T26" fmla="*/ 2147483647 w 669"/>
              <a:gd name="T27" fmla="*/ 2147483647 h 693"/>
              <a:gd name="T28" fmla="*/ 2147483647 w 669"/>
              <a:gd name="T29" fmla="*/ 2147483647 h 693"/>
              <a:gd name="T30" fmla="*/ 2147483647 w 669"/>
              <a:gd name="T31" fmla="*/ 2147483647 h 693"/>
              <a:gd name="T32" fmla="*/ 2147483647 w 669"/>
              <a:gd name="T33" fmla="*/ 2147483647 h 693"/>
              <a:gd name="T34" fmla="*/ 2147483647 w 669"/>
              <a:gd name="T35" fmla="*/ 2147483647 h 693"/>
              <a:gd name="T36" fmla="*/ 2147483647 w 669"/>
              <a:gd name="T37" fmla="*/ 2147483647 h 693"/>
              <a:gd name="T38" fmla="*/ 2147483647 w 669"/>
              <a:gd name="T39" fmla="*/ 2147483647 h 693"/>
              <a:gd name="T40" fmla="*/ 2147483647 w 669"/>
              <a:gd name="T41" fmla="*/ 2147483647 h 693"/>
              <a:gd name="T42" fmla="*/ 2147483647 w 669"/>
              <a:gd name="T43" fmla="*/ 2147483647 h 693"/>
              <a:gd name="T44" fmla="*/ 2147483647 w 669"/>
              <a:gd name="T45" fmla="*/ 2147483647 h 693"/>
              <a:gd name="T46" fmla="*/ 2147483647 w 669"/>
              <a:gd name="T47" fmla="*/ 2147483647 h 693"/>
              <a:gd name="T48" fmla="*/ 2147483647 w 669"/>
              <a:gd name="T49" fmla="*/ 2147483647 h 693"/>
              <a:gd name="T50" fmla="*/ 2147483647 w 669"/>
              <a:gd name="T51" fmla="*/ 2147483647 h 693"/>
              <a:gd name="T52" fmla="*/ 2147483647 w 669"/>
              <a:gd name="T53" fmla="*/ 2147483647 h 693"/>
              <a:gd name="T54" fmla="*/ 2147483647 w 669"/>
              <a:gd name="T55" fmla="*/ 2147483647 h 693"/>
              <a:gd name="T56" fmla="*/ 2147483647 w 669"/>
              <a:gd name="T57" fmla="*/ 2147483647 h 693"/>
              <a:gd name="T58" fmla="*/ 2147483647 w 669"/>
              <a:gd name="T59" fmla="*/ 2147483647 h 693"/>
              <a:gd name="T60" fmla="*/ 2147483647 w 669"/>
              <a:gd name="T61" fmla="*/ 2147483647 h 693"/>
              <a:gd name="T62" fmla="*/ 2147483647 w 669"/>
              <a:gd name="T63" fmla="*/ 2147483647 h 693"/>
              <a:gd name="T64" fmla="*/ 0 w 669"/>
              <a:gd name="T65" fmla="*/ 2147483647 h 693"/>
              <a:gd name="T66" fmla="*/ 2147483647 w 669"/>
              <a:gd name="T67" fmla="*/ 2147483647 h 693"/>
              <a:gd name="T68" fmla="*/ 2147483647 w 669"/>
              <a:gd name="T69" fmla="*/ 2147483647 h 693"/>
              <a:gd name="T70" fmla="*/ 2147483647 w 669"/>
              <a:gd name="T71" fmla="*/ 2147483647 h 693"/>
              <a:gd name="T72" fmla="*/ 2147483647 w 669"/>
              <a:gd name="T73" fmla="*/ 2147483647 h 693"/>
              <a:gd name="T74" fmla="*/ 2147483647 w 669"/>
              <a:gd name="T75" fmla="*/ 2147483647 h 693"/>
              <a:gd name="T76" fmla="*/ 2147483647 w 669"/>
              <a:gd name="T77" fmla="*/ 2147483647 h 693"/>
              <a:gd name="T78" fmla="*/ 2147483647 w 669"/>
              <a:gd name="T79" fmla="*/ 2147483647 h 693"/>
              <a:gd name="T80" fmla="*/ 2147483647 w 669"/>
              <a:gd name="T81" fmla="*/ 2147483647 h 693"/>
              <a:gd name="T82" fmla="*/ 2147483647 w 669"/>
              <a:gd name="T83" fmla="*/ 2147483647 h 693"/>
              <a:gd name="T84" fmla="*/ 2147483647 w 669"/>
              <a:gd name="T85" fmla="*/ 2147483647 h 693"/>
              <a:gd name="T86" fmla="*/ 2147483647 w 669"/>
              <a:gd name="T87" fmla="*/ 2147483647 h 693"/>
              <a:gd name="T88" fmla="*/ 2147483647 w 669"/>
              <a:gd name="T89" fmla="*/ 2147483647 h 693"/>
              <a:gd name="T90" fmla="*/ 2147483647 w 669"/>
              <a:gd name="T91" fmla="*/ 2147483647 h 693"/>
              <a:gd name="T92" fmla="*/ 2147483647 w 669"/>
              <a:gd name="T93" fmla="*/ 2147483647 h 693"/>
              <a:gd name="T94" fmla="*/ 2147483647 w 669"/>
              <a:gd name="T95" fmla="*/ 2147483647 h 693"/>
              <a:gd name="T96" fmla="*/ 2147483647 w 669"/>
              <a:gd name="T97" fmla="*/ 2147483647 h 693"/>
              <a:gd name="T98" fmla="*/ 2147483647 w 669"/>
              <a:gd name="T99" fmla="*/ 2147483647 h 693"/>
              <a:gd name="T100" fmla="*/ 2147483647 w 669"/>
              <a:gd name="T101" fmla="*/ 2147483647 h 693"/>
              <a:gd name="T102" fmla="*/ 2147483647 w 669"/>
              <a:gd name="T103" fmla="*/ 2147483647 h 693"/>
              <a:gd name="T104" fmla="*/ 2147483647 w 669"/>
              <a:gd name="T105" fmla="*/ 2147483647 h 693"/>
              <a:gd name="T106" fmla="*/ 2147483647 w 669"/>
              <a:gd name="T107" fmla="*/ 2147483647 h 693"/>
              <a:gd name="T108" fmla="*/ 2147483647 w 669"/>
              <a:gd name="T109" fmla="*/ 2147483647 h 693"/>
              <a:gd name="T110" fmla="*/ 2147483647 w 669"/>
              <a:gd name="T111" fmla="*/ 2147483647 h 69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669"/>
              <a:gd name="T169" fmla="*/ 0 h 693"/>
              <a:gd name="T170" fmla="*/ 669 w 669"/>
              <a:gd name="T171" fmla="*/ 693 h 69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669" h="693">
                <a:moveTo>
                  <a:pt x="292" y="27"/>
                </a:moveTo>
                <a:lnTo>
                  <a:pt x="361" y="68"/>
                </a:lnTo>
                <a:lnTo>
                  <a:pt x="409" y="65"/>
                </a:lnTo>
                <a:lnTo>
                  <a:pt x="424" y="35"/>
                </a:lnTo>
                <a:lnTo>
                  <a:pt x="465" y="0"/>
                </a:lnTo>
                <a:lnTo>
                  <a:pt x="495" y="11"/>
                </a:lnTo>
                <a:lnTo>
                  <a:pt x="502" y="36"/>
                </a:lnTo>
                <a:lnTo>
                  <a:pt x="534" y="98"/>
                </a:lnTo>
                <a:lnTo>
                  <a:pt x="565" y="110"/>
                </a:lnTo>
                <a:lnTo>
                  <a:pt x="561" y="144"/>
                </a:lnTo>
                <a:lnTo>
                  <a:pt x="610" y="257"/>
                </a:lnTo>
                <a:lnTo>
                  <a:pt x="663" y="306"/>
                </a:lnTo>
                <a:lnTo>
                  <a:pt x="669" y="476"/>
                </a:lnTo>
                <a:lnTo>
                  <a:pt x="607" y="494"/>
                </a:lnTo>
                <a:lnTo>
                  <a:pt x="469" y="557"/>
                </a:lnTo>
                <a:lnTo>
                  <a:pt x="310" y="693"/>
                </a:lnTo>
                <a:lnTo>
                  <a:pt x="303" y="677"/>
                </a:lnTo>
                <a:lnTo>
                  <a:pt x="324" y="659"/>
                </a:lnTo>
                <a:lnTo>
                  <a:pt x="295" y="645"/>
                </a:lnTo>
                <a:lnTo>
                  <a:pt x="279" y="632"/>
                </a:lnTo>
                <a:lnTo>
                  <a:pt x="276" y="584"/>
                </a:lnTo>
                <a:lnTo>
                  <a:pt x="252" y="581"/>
                </a:lnTo>
                <a:lnTo>
                  <a:pt x="249" y="545"/>
                </a:lnTo>
                <a:lnTo>
                  <a:pt x="226" y="566"/>
                </a:lnTo>
                <a:lnTo>
                  <a:pt x="166" y="566"/>
                </a:lnTo>
                <a:lnTo>
                  <a:pt x="145" y="578"/>
                </a:lnTo>
                <a:lnTo>
                  <a:pt x="120" y="555"/>
                </a:lnTo>
                <a:lnTo>
                  <a:pt x="121" y="527"/>
                </a:lnTo>
                <a:lnTo>
                  <a:pt x="91" y="506"/>
                </a:lnTo>
                <a:lnTo>
                  <a:pt x="72" y="518"/>
                </a:lnTo>
                <a:lnTo>
                  <a:pt x="34" y="489"/>
                </a:lnTo>
                <a:lnTo>
                  <a:pt x="10" y="489"/>
                </a:lnTo>
                <a:lnTo>
                  <a:pt x="0" y="465"/>
                </a:lnTo>
                <a:lnTo>
                  <a:pt x="61" y="422"/>
                </a:lnTo>
                <a:lnTo>
                  <a:pt x="60" y="399"/>
                </a:lnTo>
                <a:lnTo>
                  <a:pt x="73" y="395"/>
                </a:lnTo>
                <a:lnTo>
                  <a:pt x="66" y="369"/>
                </a:lnTo>
                <a:lnTo>
                  <a:pt x="51" y="356"/>
                </a:lnTo>
                <a:lnTo>
                  <a:pt x="22" y="290"/>
                </a:lnTo>
                <a:lnTo>
                  <a:pt x="21" y="254"/>
                </a:lnTo>
                <a:lnTo>
                  <a:pt x="42" y="221"/>
                </a:lnTo>
                <a:lnTo>
                  <a:pt x="16" y="183"/>
                </a:lnTo>
                <a:lnTo>
                  <a:pt x="7" y="134"/>
                </a:lnTo>
                <a:lnTo>
                  <a:pt x="25" y="168"/>
                </a:lnTo>
                <a:lnTo>
                  <a:pt x="34" y="129"/>
                </a:lnTo>
                <a:lnTo>
                  <a:pt x="27" y="75"/>
                </a:lnTo>
                <a:lnTo>
                  <a:pt x="48" y="71"/>
                </a:lnTo>
                <a:lnTo>
                  <a:pt x="75" y="87"/>
                </a:lnTo>
                <a:lnTo>
                  <a:pt x="108" y="69"/>
                </a:lnTo>
                <a:lnTo>
                  <a:pt x="142" y="89"/>
                </a:lnTo>
                <a:lnTo>
                  <a:pt x="156" y="62"/>
                </a:lnTo>
                <a:lnTo>
                  <a:pt x="189" y="78"/>
                </a:lnTo>
                <a:lnTo>
                  <a:pt x="189" y="27"/>
                </a:lnTo>
                <a:lnTo>
                  <a:pt x="213" y="15"/>
                </a:lnTo>
                <a:lnTo>
                  <a:pt x="250" y="41"/>
                </a:lnTo>
                <a:lnTo>
                  <a:pt x="292" y="27"/>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308" name="Text Box 164"/>
          <p:cNvSpPr txBox="1">
            <a:spLocks noChangeArrowheads="1"/>
          </p:cNvSpPr>
          <p:nvPr/>
        </p:nvSpPr>
        <p:spPr bwMode="auto">
          <a:xfrm>
            <a:off x="6381750" y="3660688"/>
            <a:ext cx="2857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BLOUNT</a:t>
            </a:r>
          </a:p>
        </p:txBody>
      </p:sp>
      <p:sp>
        <p:nvSpPr>
          <p:cNvPr id="6309" name="Freeform 165"/>
          <p:cNvSpPr>
            <a:spLocks/>
          </p:cNvSpPr>
          <p:nvPr/>
        </p:nvSpPr>
        <p:spPr bwMode="auto">
          <a:xfrm>
            <a:off x="6627813" y="3252700"/>
            <a:ext cx="552450" cy="565150"/>
          </a:xfrm>
          <a:custGeom>
            <a:avLst/>
            <a:gdLst>
              <a:gd name="T0" fmla="*/ 2147483647 w 765"/>
              <a:gd name="T1" fmla="*/ 2147483647 h 759"/>
              <a:gd name="T2" fmla="*/ 2147483647 w 765"/>
              <a:gd name="T3" fmla="*/ 2147483647 h 759"/>
              <a:gd name="T4" fmla="*/ 2147483647 w 765"/>
              <a:gd name="T5" fmla="*/ 2147483647 h 759"/>
              <a:gd name="T6" fmla="*/ 2147483647 w 765"/>
              <a:gd name="T7" fmla="*/ 2147483647 h 759"/>
              <a:gd name="T8" fmla="*/ 2147483647 w 765"/>
              <a:gd name="T9" fmla="*/ 2147483647 h 759"/>
              <a:gd name="T10" fmla="*/ 2147483647 w 765"/>
              <a:gd name="T11" fmla="*/ 2147483647 h 759"/>
              <a:gd name="T12" fmla="*/ 2147483647 w 765"/>
              <a:gd name="T13" fmla="*/ 2147483647 h 759"/>
              <a:gd name="T14" fmla="*/ 2147483647 w 765"/>
              <a:gd name="T15" fmla="*/ 2147483647 h 759"/>
              <a:gd name="T16" fmla="*/ 2147483647 w 765"/>
              <a:gd name="T17" fmla="*/ 2147483647 h 759"/>
              <a:gd name="T18" fmla="*/ 2147483647 w 765"/>
              <a:gd name="T19" fmla="*/ 0 h 759"/>
              <a:gd name="T20" fmla="*/ 2147483647 w 765"/>
              <a:gd name="T21" fmla="*/ 2147483647 h 759"/>
              <a:gd name="T22" fmla="*/ 2147483647 w 765"/>
              <a:gd name="T23" fmla="*/ 2147483647 h 759"/>
              <a:gd name="T24" fmla="*/ 2147483647 w 765"/>
              <a:gd name="T25" fmla="*/ 2147483647 h 759"/>
              <a:gd name="T26" fmla="*/ 2147483647 w 765"/>
              <a:gd name="T27" fmla="*/ 2147483647 h 759"/>
              <a:gd name="T28" fmla="*/ 2147483647 w 765"/>
              <a:gd name="T29" fmla="*/ 2147483647 h 759"/>
              <a:gd name="T30" fmla="*/ 2147483647 w 765"/>
              <a:gd name="T31" fmla="*/ 2147483647 h 759"/>
              <a:gd name="T32" fmla="*/ 2147483647 w 765"/>
              <a:gd name="T33" fmla="*/ 2147483647 h 759"/>
              <a:gd name="T34" fmla="*/ 2147483647 w 765"/>
              <a:gd name="T35" fmla="*/ 2147483647 h 759"/>
              <a:gd name="T36" fmla="*/ 2147483647 w 765"/>
              <a:gd name="T37" fmla="*/ 2147483647 h 759"/>
              <a:gd name="T38" fmla="*/ 2147483647 w 765"/>
              <a:gd name="T39" fmla="*/ 2147483647 h 759"/>
              <a:gd name="T40" fmla="*/ 2147483647 w 765"/>
              <a:gd name="T41" fmla="*/ 2147483647 h 759"/>
              <a:gd name="T42" fmla="*/ 2147483647 w 765"/>
              <a:gd name="T43" fmla="*/ 2147483647 h 759"/>
              <a:gd name="T44" fmla="*/ 2147483647 w 765"/>
              <a:gd name="T45" fmla="*/ 2147483647 h 759"/>
              <a:gd name="T46" fmla="*/ 2147483647 w 765"/>
              <a:gd name="T47" fmla="*/ 2147483647 h 759"/>
              <a:gd name="T48" fmla="*/ 2147483647 w 765"/>
              <a:gd name="T49" fmla="*/ 2147483647 h 759"/>
              <a:gd name="T50" fmla="*/ 2147483647 w 765"/>
              <a:gd name="T51" fmla="*/ 2147483647 h 759"/>
              <a:gd name="T52" fmla="*/ 2147483647 w 765"/>
              <a:gd name="T53" fmla="*/ 2147483647 h 759"/>
              <a:gd name="T54" fmla="*/ 2147483647 w 765"/>
              <a:gd name="T55" fmla="*/ 2147483647 h 759"/>
              <a:gd name="T56" fmla="*/ 2147483647 w 765"/>
              <a:gd name="T57" fmla="*/ 2147483647 h 759"/>
              <a:gd name="T58" fmla="*/ 2147483647 w 765"/>
              <a:gd name="T59" fmla="*/ 2147483647 h 759"/>
              <a:gd name="T60" fmla="*/ 2147483647 w 765"/>
              <a:gd name="T61" fmla="*/ 2147483647 h 759"/>
              <a:gd name="T62" fmla="*/ 2147483647 w 765"/>
              <a:gd name="T63" fmla="*/ 2147483647 h 759"/>
              <a:gd name="T64" fmla="*/ 2147483647 w 765"/>
              <a:gd name="T65" fmla="*/ 2147483647 h 759"/>
              <a:gd name="T66" fmla="*/ 2147483647 w 765"/>
              <a:gd name="T67" fmla="*/ 2147483647 h 759"/>
              <a:gd name="T68" fmla="*/ 2147483647 w 765"/>
              <a:gd name="T69" fmla="*/ 2147483647 h 759"/>
              <a:gd name="T70" fmla="*/ 2147483647 w 765"/>
              <a:gd name="T71" fmla="*/ 2147483647 h 759"/>
              <a:gd name="T72" fmla="*/ 2147483647 w 765"/>
              <a:gd name="T73" fmla="*/ 2147483647 h 759"/>
              <a:gd name="T74" fmla="*/ 0 w 765"/>
              <a:gd name="T75" fmla="*/ 2147483647 h 759"/>
              <a:gd name="T76" fmla="*/ 2147483647 w 765"/>
              <a:gd name="T77" fmla="*/ 2147483647 h 759"/>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65"/>
              <a:gd name="T118" fmla="*/ 0 h 759"/>
              <a:gd name="T119" fmla="*/ 765 w 765"/>
              <a:gd name="T120" fmla="*/ 759 h 759"/>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65" h="759">
                <a:moveTo>
                  <a:pt x="13" y="222"/>
                </a:moveTo>
                <a:lnTo>
                  <a:pt x="108" y="185"/>
                </a:lnTo>
                <a:lnTo>
                  <a:pt x="139" y="162"/>
                </a:lnTo>
                <a:lnTo>
                  <a:pt x="157" y="123"/>
                </a:lnTo>
                <a:lnTo>
                  <a:pt x="166" y="86"/>
                </a:lnTo>
                <a:lnTo>
                  <a:pt x="151" y="72"/>
                </a:lnTo>
                <a:lnTo>
                  <a:pt x="144" y="60"/>
                </a:lnTo>
                <a:lnTo>
                  <a:pt x="148" y="41"/>
                </a:lnTo>
                <a:lnTo>
                  <a:pt x="130" y="27"/>
                </a:lnTo>
                <a:lnTo>
                  <a:pt x="138" y="0"/>
                </a:lnTo>
                <a:lnTo>
                  <a:pt x="313" y="95"/>
                </a:lnTo>
                <a:lnTo>
                  <a:pt x="322" y="135"/>
                </a:lnTo>
                <a:lnTo>
                  <a:pt x="418" y="179"/>
                </a:lnTo>
                <a:lnTo>
                  <a:pt x="531" y="161"/>
                </a:lnTo>
                <a:lnTo>
                  <a:pt x="613" y="201"/>
                </a:lnTo>
                <a:lnTo>
                  <a:pt x="646" y="203"/>
                </a:lnTo>
                <a:lnTo>
                  <a:pt x="627" y="242"/>
                </a:lnTo>
                <a:lnTo>
                  <a:pt x="660" y="261"/>
                </a:lnTo>
                <a:lnTo>
                  <a:pt x="664" y="305"/>
                </a:lnTo>
                <a:lnTo>
                  <a:pt x="688" y="311"/>
                </a:lnTo>
                <a:lnTo>
                  <a:pt x="694" y="336"/>
                </a:lnTo>
                <a:lnTo>
                  <a:pt x="675" y="333"/>
                </a:lnTo>
                <a:lnTo>
                  <a:pt x="669" y="390"/>
                </a:lnTo>
                <a:lnTo>
                  <a:pt x="693" y="408"/>
                </a:lnTo>
                <a:lnTo>
                  <a:pt x="687" y="440"/>
                </a:lnTo>
                <a:lnTo>
                  <a:pt x="688" y="497"/>
                </a:lnTo>
                <a:lnTo>
                  <a:pt x="765" y="476"/>
                </a:lnTo>
                <a:lnTo>
                  <a:pt x="681" y="575"/>
                </a:lnTo>
                <a:lnTo>
                  <a:pt x="606" y="582"/>
                </a:lnTo>
                <a:lnTo>
                  <a:pt x="394" y="759"/>
                </a:lnTo>
                <a:lnTo>
                  <a:pt x="175" y="744"/>
                </a:lnTo>
                <a:lnTo>
                  <a:pt x="171" y="573"/>
                </a:lnTo>
                <a:lnTo>
                  <a:pt x="114" y="519"/>
                </a:lnTo>
                <a:lnTo>
                  <a:pt x="66" y="414"/>
                </a:lnTo>
                <a:lnTo>
                  <a:pt x="69" y="377"/>
                </a:lnTo>
                <a:lnTo>
                  <a:pt x="37" y="363"/>
                </a:lnTo>
                <a:lnTo>
                  <a:pt x="9" y="311"/>
                </a:lnTo>
                <a:lnTo>
                  <a:pt x="0" y="272"/>
                </a:lnTo>
                <a:lnTo>
                  <a:pt x="13" y="222"/>
                </a:lnTo>
                <a:close/>
              </a:path>
            </a:pathLst>
          </a:custGeom>
          <a:noFill/>
          <a:ln>
            <a:solidFill>
              <a:schemeClr val="tx2"/>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310" name="Text Box 166"/>
          <p:cNvSpPr txBox="1">
            <a:spLocks noChangeArrowheads="1"/>
          </p:cNvSpPr>
          <p:nvPr/>
        </p:nvSpPr>
        <p:spPr bwMode="auto">
          <a:xfrm>
            <a:off x="6705350" y="3465425"/>
            <a:ext cx="290512"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SEVIER</a:t>
            </a:r>
          </a:p>
        </p:txBody>
      </p:sp>
      <p:sp>
        <p:nvSpPr>
          <p:cNvPr id="6311" name="Freeform 167"/>
          <p:cNvSpPr>
            <a:spLocks/>
          </p:cNvSpPr>
          <p:nvPr/>
        </p:nvSpPr>
        <p:spPr bwMode="auto">
          <a:xfrm>
            <a:off x="6686550" y="3062200"/>
            <a:ext cx="449263" cy="338138"/>
          </a:xfrm>
          <a:custGeom>
            <a:avLst/>
            <a:gdLst>
              <a:gd name="T0" fmla="*/ 2147483647 w 621"/>
              <a:gd name="T1" fmla="*/ 0 h 456"/>
              <a:gd name="T2" fmla="*/ 2147483647 w 621"/>
              <a:gd name="T3" fmla="*/ 2147483647 h 456"/>
              <a:gd name="T4" fmla="*/ 2147483647 w 621"/>
              <a:gd name="T5" fmla="*/ 2147483647 h 456"/>
              <a:gd name="T6" fmla="*/ 2147483647 w 621"/>
              <a:gd name="T7" fmla="*/ 2147483647 h 456"/>
              <a:gd name="T8" fmla="*/ 2147483647 w 621"/>
              <a:gd name="T9" fmla="*/ 2147483647 h 456"/>
              <a:gd name="T10" fmla="*/ 2147483647 w 621"/>
              <a:gd name="T11" fmla="*/ 2147483647 h 456"/>
              <a:gd name="T12" fmla="*/ 2147483647 w 621"/>
              <a:gd name="T13" fmla="*/ 2147483647 h 456"/>
              <a:gd name="T14" fmla="*/ 2147483647 w 621"/>
              <a:gd name="T15" fmla="*/ 2147483647 h 456"/>
              <a:gd name="T16" fmla="*/ 2147483647 w 621"/>
              <a:gd name="T17" fmla="*/ 2147483647 h 456"/>
              <a:gd name="T18" fmla="*/ 2147483647 w 621"/>
              <a:gd name="T19" fmla="*/ 2147483647 h 456"/>
              <a:gd name="T20" fmla="*/ 2147483647 w 621"/>
              <a:gd name="T21" fmla="*/ 2147483647 h 456"/>
              <a:gd name="T22" fmla="*/ 2147483647 w 621"/>
              <a:gd name="T23" fmla="*/ 2147483647 h 456"/>
              <a:gd name="T24" fmla="*/ 2147483647 w 621"/>
              <a:gd name="T25" fmla="*/ 2147483647 h 456"/>
              <a:gd name="T26" fmla="*/ 2147483647 w 621"/>
              <a:gd name="T27" fmla="*/ 2147483647 h 456"/>
              <a:gd name="T28" fmla="*/ 2147483647 w 621"/>
              <a:gd name="T29" fmla="*/ 2147483647 h 456"/>
              <a:gd name="T30" fmla="*/ 2147483647 w 621"/>
              <a:gd name="T31" fmla="*/ 2147483647 h 456"/>
              <a:gd name="T32" fmla="*/ 2147483647 w 621"/>
              <a:gd name="T33" fmla="*/ 2147483647 h 456"/>
              <a:gd name="T34" fmla="*/ 2147483647 w 621"/>
              <a:gd name="T35" fmla="*/ 2147483647 h 456"/>
              <a:gd name="T36" fmla="*/ 2147483647 w 621"/>
              <a:gd name="T37" fmla="*/ 2147483647 h 456"/>
              <a:gd name="T38" fmla="*/ 2147483647 w 621"/>
              <a:gd name="T39" fmla="*/ 2147483647 h 456"/>
              <a:gd name="T40" fmla="*/ 2147483647 w 621"/>
              <a:gd name="T41" fmla="*/ 2147483647 h 456"/>
              <a:gd name="T42" fmla="*/ 2147483647 w 621"/>
              <a:gd name="T43" fmla="*/ 2147483647 h 456"/>
              <a:gd name="T44" fmla="*/ 2147483647 w 621"/>
              <a:gd name="T45" fmla="*/ 2147483647 h 456"/>
              <a:gd name="T46" fmla="*/ 0 w 621"/>
              <a:gd name="T47" fmla="*/ 2147483647 h 456"/>
              <a:gd name="T48" fmla="*/ 2147483647 w 621"/>
              <a:gd name="T49" fmla="*/ 2147483647 h 456"/>
              <a:gd name="T50" fmla="*/ 2147483647 w 621"/>
              <a:gd name="T51" fmla="*/ 2147483647 h 456"/>
              <a:gd name="T52" fmla="*/ 2147483647 w 621"/>
              <a:gd name="T53" fmla="*/ 2147483647 h 456"/>
              <a:gd name="T54" fmla="*/ 2147483647 w 621"/>
              <a:gd name="T55" fmla="*/ 2147483647 h 456"/>
              <a:gd name="T56" fmla="*/ 2147483647 w 621"/>
              <a:gd name="T57" fmla="*/ 2147483647 h 456"/>
              <a:gd name="T58" fmla="*/ 2147483647 w 621"/>
              <a:gd name="T59" fmla="*/ 2147483647 h 456"/>
              <a:gd name="T60" fmla="*/ 2147483647 w 621"/>
              <a:gd name="T61" fmla="*/ 2147483647 h 456"/>
              <a:gd name="T62" fmla="*/ 2147483647 w 621"/>
              <a:gd name="T63" fmla="*/ 2147483647 h 456"/>
              <a:gd name="T64" fmla="*/ 2147483647 w 621"/>
              <a:gd name="T65" fmla="*/ 2147483647 h 456"/>
              <a:gd name="T66" fmla="*/ 2147483647 w 621"/>
              <a:gd name="T67" fmla="*/ 2147483647 h 456"/>
              <a:gd name="T68" fmla="*/ 2147483647 w 621"/>
              <a:gd name="T69" fmla="*/ 2147483647 h 456"/>
              <a:gd name="T70" fmla="*/ 2147483647 w 621"/>
              <a:gd name="T71" fmla="*/ 2147483647 h 456"/>
              <a:gd name="T72" fmla="*/ 2147483647 w 621"/>
              <a:gd name="T73" fmla="*/ 2147483647 h 456"/>
              <a:gd name="T74" fmla="*/ 2147483647 w 621"/>
              <a:gd name="T75" fmla="*/ 2147483647 h 456"/>
              <a:gd name="T76" fmla="*/ 2147483647 w 621"/>
              <a:gd name="T77" fmla="*/ 2147483647 h 456"/>
              <a:gd name="T78" fmla="*/ 2147483647 w 621"/>
              <a:gd name="T79" fmla="*/ 2147483647 h 456"/>
              <a:gd name="T80" fmla="*/ 2147483647 w 621"/>
              <a:gd name="T81" fmla="*/ 2147483647 h 456"/>
              <a:gd name="T82" fmla="*/ 2147483647 w 621"/>
              <a:gd name="T83" fmla="*/ 2147483647 h 456"/>
              <a:gd name="T84" fmla="*/ 2147483647 w 621"/>
              <a:gd name="T85" fmla="*/ 0 h 45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21"/>
              <a:gd name="T130" fmla="*/ 0 h 456"/>
              <a:gd name="T131" fmla="*/ 621 w 621"/>
              <a:gd name="T132" fmla="*/ 456 h 45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21" h="456">
                <a:moveTo>
                  <a:pt x="202" y="0"/>
                </a:moveTo>
                <a:lnTo>
                  <a:pt x="216" y="24"/>
                </a:lnTo>
                <a:lnTo>
                  <a:pt x="240" y="29"/>
                </a:lnTo>
                <a:lnTo>
                  <a:pt x="250" y="45"/>
                </a:lnTo>
                <a:lnTo>
                  <a:pt x="268" y="24"/>
                </a:lnTo>
                <a:lnTo>
                  <a:pt x="283" y="44"/>
                </a:lnTo>
                <a:lnTo>
                  <a:pt x="283" y="86"/>
                </a:lnTo>
                <a:lnTo>
                  <a:pt x="315" y="51"/>
                </a:lnTo>
                <a:lnTo>
                  <a:pt x="337" y="54"/>
                </a:lnTo>
                <a:lnTo>
                  <a:pt x="438" y="47"/>
                </a:lnTo>
                <a:lnTo>
                  <a:pt x="535" y="66"/>
                </a:lnTo>
                <a:lnTo>
                  <a:pt x="592" y="98"/>
                </a:lnTo>
                <a:lnTo>
                  <a:pt x="621" y="204"/>
                </a:lnTo>
                <a:lnTo>
                  <a:pt x="598" y="234"/>
                </a:lnTo>
                <a:lnTo>
                  <a:pt x="598" y="260"/>
                </a:lnTo>
                <a:lnTo>
                  <a:pt x="577" y="288"/>
                </a:lnTo>
                <a:lnTo>
                  <a:pt x="559" y="456"/>
                </a:lnTo>
                <a:lnTo>
                  <a:pt x="528" y="456"/>
                </a:lnTo>
                <a:lnTo>
                  <a:pt x="445" y="416"/>
                </a:lnTo>
                <a:lnTo>
                  <a:pt x="333" y="432"/>
                </a:lnTo>
                <a:lnTo>
                  <a:pt x="238" y="386"/>
                </a:lnTo>
                <a:lnTo>
                  <a:pt x="228" y="350"/>
                </a:lnTo>
                <a:lnTo>
                  <a:pt x="55" y="252"/>
                </a:lnTo>
                <a:lnTo>
                  <a:pt x="0" y="176"/>
                </a:lnTo>
                <a:lnTo>
                  <a:pt x="16" y="168"/>
                </a:lnTo>
                <a:lnTo>
                  <a:pt x="54" y="179"/>
                </a:lnTo>
                <a:lnTo>
                  <a:pt x="73" y="182"/>
                </a:lnTo>
                <a:lnTo>
                  <a:pt x="79" y="167"/>
                </a:lnTo>
                <a:lnTo>
                  <a:pt x="60" y="152"/>
                </a:lnTo>
                <a:lnTo>
                  <a:pt x="67" y="132"/>
                </a:lnTo>
                <a:lnTo>
                  <a:pt x="90" y="131"/>
                </a:lnTo>
                <a:lnTo>
                  <a:pt x="94" y="150"/>
                </a:lnTo>
                <a:lnTo>
                  <a:pt x="112" y="147"/>
                </a:lnTo>
                <a:lnTo>
                  <a:pt x="121" y="125"/>
                </a:lnTo>
                <a:lnTo>
                  <a:pt x="97" y="105"/>
                </a:lnTo>
                <a:lnTo>
                  <a:pt x="105" y="89"/>
                </a:lnTo>
                <a:lnTo>
                  <a:pt x="144" y="108"/>
                </a:lnTo>
                <a:lnTo>
                  <a:pt x="153" y="54"/>
                </a:lnTo>
                <a:lnTo>
                  <a:pt x="177" y="63"/>
                </a:lnTo>
                <a:lnTo>
                  <a:pt x="181" y="42"/>
                </a:lnTo>
                <a:lnTo>
                  <a:pt x="195" y="42"/>
                </a:lnTo>
                <a:lnTo>
                  <a:pt x="192" y="11"/>
                </a:lnTo>
                <a:lnTo>
                  <a:pt x="202" y="0"/>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312" name="Text Box 168"/>
          <p:cNvSpPr txBox="1">
            <a:spLocks noChangeArrowheads="1"/>
          </p:cNvSpPr>
          <p:nvPr/>
        </p:nvSpPr>
        <p:spPr bwMode="auto">
          <a:xfrm>
            <a:off x="6767513" y="3182850"/>
            <a:ext cx="325437"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JEFFERSON</a:t>
            </a:r>
          </a:p>
        </p:txBody>
      </p:sp>
      <p:sp>
        <p:nvSpPr>
          <p:cNvPr id="6313" name="Freeform 169"/>
          <p:cNvSpPr>
            <a:spLocks/>
          </p:cNvSpPr>
          <p:nvPr/>
        </p:nvSpPr>
        <p:spPr bwMode="auto">
          <a:xfrm>
            <a:off x="6667500" y="2781213"/>
            <a:ext cx="444500" cy="419100"/>
          </a:xfrm>
          <a:custGeom>
            <a:avLst/>
            <a:gdLst>
              <a:gd name="T0" fmla="*/ 2147483647 w 618"/>
              <a:gd name="T1" fmla="*/ 2147483647 h 562"/>
              <a:gd name="T2" fmla="*/ 2147483647 w 618"/>
              <a:gd name="T3" fmla="*/ 2147483647 h 562"/>
              <a:gd name="T4" fmla="*/ 2147483647 w 618"/>
              <a:gd name="T5" fmla="*/ 2147483647 h 562"/>
              <a:gd name="T6" fmla="*/ 2147483647 w 618"/>
              <a:gd name="T7" fmla="*/ 2147483647 h 562"/>
              <a:gd name="T8" fmla="*/ 2147483647 w 618"/>
              <a:gd name="T9" fmla="*/ 2147483647 h 562"/>
              <a:gd name="T10" fmla="*/ 2147483647 w 618"/>
              <a:gd name="T11" fmla="*/ 2147483647 h 562"/>
              <a:gd name="T12" fmla="*/ 2147483647 w 618"/>
              <a:gd name="T13" fmla="*/ 2147483647 h 562"/>
              <a:gd name="T14" fmla="*/ 2147483647 w 618"/>
              <a:gd name="T15" fmla="*/ 2147483647 h 562"/>
              <a:gd name="T16" fmla="*/ 2147483647 w 618"/>
              <a:gd name="T17" fmla="*/ 2147483647 h 562"/>
              <a:gd name="T18" fmla="*/ 2147483647 w 618"/>
              <a:gd name="T19" fmla="*/ 2147483647 h 562"/>
              <a:gd name="T20" fmla="*/ 2147483647 w 618"/>
              <a:gd name="T21" fmla="*/ 2147483647 h 562"/>
              <a:gd name="T22" fmla="*/ 2147483647 w 618"/>
              <a:gd name="T23" fmla="*/ 2147483647 h 562"/>
              <a:gd name="T24" fmla="*/ 2147483647 w 618"/>
              <a:gd name="T25" fmla="*/ 2147483647 h 562"/>
              <a:gd name="T26" fmla="*/ 2147483647 w 618"/>
              <a:gd name="T27" fmla="*/ 2147483647 h 562"/>
              <a:gd name="T28" fmla="*/ 2147483647 w 618"/>
              <a:gd name="T29" fmla="*/ 2147483647 h 562"/>
              <a:gd name="T30" fmla="*/ 2147483647 w 618"/>
              <a:gd name="T31" fmla="*/ 2147483647 h 562"/>
              <a:gd name="T32" fmla="*/ 2147483647 w 618"/>
              <a:gd name="T33" fmla="*/ 2147483647 h 562"/>
              <a:gd name="T34" fmla="*/ 2147483647 w 618"/>
              <a:gd name="T35" fmla="*/ 2147483647 h 562"/>
              <a:gd name="T36" fmla="*/ 2147483647 w 618"/>
              <a:gd name="T37" fmla="*/ 2147483647 h 562"/>
              <a:gd name="T38" fmla="*/ 2147483647 w 618"/>
              <a:gd name="T39" fmla="*/ 2147483647 h 562"/>
              <a:gd name="T40" fmla="*/ 2147483647 w 618"/>
              <a:gd name="T41" fmla="*/ 2147483647 h 562"/>
              <a:gd name="T42" fmla="*/ 2147483647 w 618"/>
              <a:gd name="T43" fmla="*/ 2147483647 h 562"/>
              <a:gd name="T44" fmla="*/ 2147483647 w 618"/>
              <a:gd name="T45" fmla="*/ 2147483647 h 562"/>
              <a:gd name="T46" fmla="*/ 2147483647 w 618"/>
              <a:gd name="T47" fmla="*/ 2147483647 h 562"/>
              <a:gd name="T48" fmla="*/ 2147483647 w 618"/>
              <a:gd name="T49" fmla="*/ 2147483647 h 562"/>
              <a:gd name="T50" fmla="*/ 2147483647 w 618"/>
              <a:gd name="T51" fmla="*/ 2147483647 h 562"/>
              <a:gd name="T52" fmla="*/ 2147483647 w 618"/>
              <a:gd name="T53" fmla="*/ 2147483647 h 562"/>
              <a:gd name="T54" fmla="*/ 2147483647 w 618"/>
              <a:gd name="T55" fmla="*/ 2147483647 h 562"/>
              <a:gd name="T56" fmla="*/ 2147483647 w 618"/>
              <a:gd name="T57" fmla="*/ 2147483647 h 562"/>
              <a:gd name="T58" fmla="*/ 0 w 618"/>
              <a:gd name="T59" fmla="*/ 2147483647 h 562"/>
              <a:gd name="T60" fmla="*/ 2147483647 w 618"/>
              <a:gd name="T61" fmla="*/ 2147483647 h 562"/>
              <a:gd name="T62" fmla="*/ 2147483647 w 618"/>
              <a:gd name="T63" fmla="*/ 2147483647 h 562"/>
              <a:gd name="T64" fmla="*/ 2147483647 w 618"/>
              <a:gd name="T65" fmla="*/ 2147483647 h 562"/>
              <a:gd name="T66" fmla="*/ 2147483647 w 618"/>
              <a:gd name="T67" fmla="*/ 2147483647 h 562"/>
              <a:gd name="T68" fmla="*/ 2147483647 w 618"/>
              <a:gd name="T69" fmla="*/ 2147483647 h 562"/>
              <a:gd name="T70" fmla="*/ 2147483647 w 618"/>
              <a:gd name="T71" fmla="*/ 2147483647 h 5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618"/>
              <a:gd name="T109" fmla="*/ 0 h 562"/>
              <a:gd name="T110" fmla="*/ 618 w 618"/>
              <a:gd name="T111" fmla="*/ 562 h 562"/>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618" h="562">
                <a:moveTo>
                  <a:pt x="249" y="109"/>
                </a:moveTo>
                <a:lnTo>
                  <a:pt x="256" y="94"/>
                </a:lnTo>
                <a:lnTo>
                  <a:pt x="276" y="99"/>
                </a:lnTo>
                <a:lnTo>
                  <a:pt x="291" y="78"/>
                </a:lnTo>
                <a:lnTo>
                  <a:pt x="301" y="100"/>
                </a:lnTo>
                <a:lnTo>
                  <a:pt x="310" y="64"/>
                </a:lnTo>
                <a:lnTo>
                  <a:pt x="337" y="79"/>
                </a:lnTo>
                <a:lnTo>
                  <a:pt x="357" y="70"/>
                </a:lnTo>
                <a:lnTo>
                  <a:pt x="348" y="52"/>
                </a:lnTo>
                <a:lnTo>
                  <a:pt x="354" y="27"/>
                </a:lnTo>
                <a:lnTo>
                  <a:pt x="366" y="40"/>
                </a:lnTo>
                <a:lnTo>
                  <a:pt x="384" y="12"/>
                </a:lnTo>
                <a:lnTo>
                  <a:pt x="400" y="9"/>
                </a:lnTo>
                <a:lnTo>
                  <a:pt x="441" y="18"/>
                </a:lnTo>
                <a:lnTo>
                  <a:pt x="478" y="0"/>
                </a:lnTo>
                <a:lnTo>
                  <a:pt x="487" y="16"/>
                </a:lnTo>
                <a:lnTo>
                  <a:pt x="516" y="15"/>
                </a:lnTo>
                <a:lnTo>
                  <a:pt x="549" y="45"/>
                </a:lnTo>
                <a:lnTo>
                  <a:pt x="582" y="27"/>
                </a:lnTo>
                <a:lnTo>
                  <a:pt x="576" y="72"/>
                </a:lnTo>
                <a:lnTo>
                  <a:pt x="597" y="78"/>
                </a:lnTo>
                <a:lnTo>
                  <a:pt x="610" y="124"/>
                </a:lnTo>
                <a:lnTo>
                  <a:pt x="579" y="178"/>
                </a:lnTo>
                <a:lnTo>
                  <a:pt x="618" y="214"/>
                </a:lnTo>
                <a:lnTo>
                  <a:pt x="583" y="273"/>
                </a:lnTo>
                <a:lnTo>
                  <a:pt x="522" y="250"/>
                </a:lnTo>
                <a:lnTo>
                  <a:pt x="451" y="283"/>
                </a:lnTo>
                <a:lnTo>
                  <a:pt x="396" y="330"/>
                </a:lnTo>
                <a:lnTo>
                  <a:pt x="361" y="430"/>
                </a:lnTo>
                <a:lnTo>
                  <a:pt x="345" y="429"/>
                </a:lnTo>
                <a:lnTo>
                  <a:pt x="313" y="465"/>
                </a:lnTo>
                <a:lnTo>
                  <a:pt x="312" y="423"/>
                </a:lnTo>
                <a:lnTo>
                  <a:pt x="297" y="399"/>
                </a:lnTo>
                <a:lnTo>
                  <a:pt x="277" y="421"/>
                </a:lnTo>
                <a:lnTo>
                  <a:pt x="267" y="406"/>
                </a:lnTo>
                <a:lnTo>
                  <a:pt x="241" y="400"/>
                </a:lnTo>
                <a:lnTo>
                  <a:pt x="229" y="375"/>
                </a:lnTo>
                <a:lnTo>
                  <a:pt x="219" y="388"/>
                </a:lnTo>
                <a:lnTo>
                  <a:pt x="220" y="417"/>
                </a:lnTo>
                <a:lnTo>
                  <a:pt x="210" y="415"/>
                </a:lnTo>
                <a:lnTo>
                  <a:pt x="204" y="438"/>
                </a:lnTo>
                <a:lnTo>
                  <a:pt x="181" y="430"/>
                </a:lnTo>
                <a:lnTo>
                  <a:pt x="172" y="481"/>
                </a:lnTo>
                <a:lnTo>
                  <a:pt x="135" y="466"/>
                </a:lnTo>
                <a:lnTo>
                  <a:pt x="126" y="480"/>
                </a:lnTo>
                <a:lnTo>
                  <a:pt x="148" y="504"/>
                </a:lnTo>
                <a:lnTo>
                  <a:pt x="141" y="522"/>
                </a:lnTo>
                <a:lnTo>
                  <a:pt x="123" y="528"/>
                </a:lnTo>
                <a:lnTo>
                  <a:pt x="120" y="510"/>
                </a:lnTo>
                <a:lnTo>
                  <a:pt x="109" y="505"/>
                </a:lnTo>
                <a:lnTo>
                  <a:pt x="93" y="508"/>
                </a:lnTo>
                <a:lnTo>
                  <a:pt x="88" y="522"/>
                </a:lnTo>
                <a:lnTo>
                  <a:pt x="90" y="534"/>
                </a:lnTo>
                <a:lnTo>
                  <a:pt x="105" y="541"/>
                </a:lnTo>
                <a:lnTo>
                  <a:pt x="105" y="549"/>
                </a:lnTo>
                <a:lnTo>
                  <a:pt x="100" y="562"/>
                </a:lnTo>
                <a:lnTo>
                  <a:pt x="15" y="486"/>
                </a:lnTo>
                <a:lnTo>
                  <a:pt x="1" y="441"/>
                </a:lnTo>
                <a:lnTo>
                  <a:pt x="16" y="418"/>
                </a:lnTo>
                <a:lnTo>
                  <a:pt x="0" y="406"/>
                </a:lnTo>
                <a:lnTo>
                  <a:pt x="22" y="391"/>
                </a:lnTo>
                <a:lnTo>
                  <a:pt x="13" y="376"/>
                </a:lnTo>
                <a:lnTo>
                  <a:pt x="36" y="363"/>
                </a:lnTo>
                <a:lnTo>
                  <a:pt x="40" y="291"/>
                </a:lnTo>
                <a:lnTo>
                  <a:pt x="28" y="280"/>
                </a:lnTo>
                <a:lnTo>
                  <a:pt x="30" y="250"/>
                </a:lnTo>
                <a:lnTo>
                  <a:pt x="42" y="246"/>
                </a:lnTo>
                <a:lnTo>
                  <a:pt x="60" y="201"/>
                </a:lnTo>
                <a:lnTo>
                  <a:pt x="66" y="135"/>
                </a:lnTo>
                <a:lnTo>
                  <a:pt x="88" y="162"/>
                </a:lnTo>
                <a:lnTo>
                  <a:pt x="162" y="133"/>
                </a:lnTo>
                <a:lnTo>
                  <a:pt x="169" y="87"/>
                </a:lnTo>
                <a:lnTo>
                  <a:pt x="249" y="109"/>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314" name="Text Box 170"/>
          <p:cNvSpPr txBox="1">
            <a:spLocks noChangeArrowheads="1"/>
          </p:cNvSpPr>
          <p:nvPr/>
        </p:nvSpPr>
        <p:spPr bwMode="auto">
          <a:xfrm rot="20120977">
            <a:off x="6751638" y="2946313"/>
            <a:ext cx="287337"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GRAINGER</a:t>
            </a:r>
          </a:p>
        </p:txBody>
      </p:sp>
      <p:sp>
        <p:nvSpPr>
          <p:cNvPr id="6315" name="Freeform 171"/>
          <p:cNvSpPr>
            <a:spLocks/>
          </p:cNvSpPr>
          <p:nvPr/>
        </p:nvSpPr>
        <p:spPr bwMode="auto">
          <a:xfrm>
            <a:off x="6918325" y="2516100"/>
            <a:ext cx="598488" cy="296863"/>
          </a:xfrm>
          <a:custGeom>
            <a:avLst/>
            <a:gdLst>
              <a:gd name="T0" fmla="*/ 0 w 829"/>
              <a:gd name="T1" fmla="*/ 2147483647 h 399"/>
              <a:gd name="T2" fmla="*/ 2147483647 w 829"/>
              <a:gd name="T3" fmla="*/ 0 h 399"/>
              <a:gd name="T4" fmla="*/ 2147483647 w 829"/>
              <a:gd name="T5" fmla="*/ 2147483647 h 399"/>
              <a:gd name="T6" fmla="*/ 2147483647 w 829"/>
              <a:gd name="T7" fmla="*/ 2147483647 h 399"/>
              <a:gd name="T8" fmla="*/ 2147483647 w 829"/>
              <a:gd name="T9" fmla="*/ 2147483647 h 399"/>
              <a:gd name="T10" fmla="*/ 2147483647 w 829"/>
              <a:gd name="T11" fmla="*/ 2147483647 h 399"/>
              <a:gd name="T12" fmla="*/ 2147483647 w 829"/>
              <a:gd name="T13" fmla="*/ 2147483647 h 399"/>
              <a:gd name="T14" fmla="*/ 2147483647 w 829"/>
              <a:gd name="T15" fmla="*/ 2147483647 h 399"/>
              <a:gd name="T16" fmla="*/ 2147483647 w 829"/>
              <a:gd name="T17" fmla="*/ 2147483647 h 399"/>
              <a:gd name="T18" fmla="*/ 2147483647 w 829"/>
              <a:gd name="T19" fmla="*/ 2147483647 h 399"/>
              <a:gd name="T20" fmla="*/ 2147483647 w 829"/>
              <a:gd name="T21" fmla="*/ 2147483647 h 399"/>
              <a:gd name="T22" fmla="*/ 2147483647 w 829"/>
              <a:gd name="T23" fmla="*/ 2147483647 h 399"/>
              <a:gd name="T24" fmla="*/ 2147483647 w 829"/>
              <a:gd name="T25" fmla="*/ 2147483647 h 399"/>
              <a:gd name="T26" fmla="*/ 2147483647 w 829"/>
              <a:gd name="T27" fmla="*/ 2147483647 h 399"/>
              <a:gd name="T28" fmla="*/ 2147483647 w 829"/>
              <a:gd name="T29" fmla="*/ 2147483647 h 399"/>
              <a:gd name="T30" fmla="*/ 2147483647 w 829"/>
              <a:gd name="T31" fmla="*/ 2147483647 h 399"/>
              <a:gd name="T32" fmla="*/ 2147483647 w 829"/>
              <a:gd name="T33" fmla="*/ 2147483647 h 399"/>
              <a:gd name="T34" fmla="*/ 2147483647 w 829"/>
              <a:gd name="T35" fmla="*/ 2147483647 h 399"/>
              <a:gd name="T36" fmla="*/ 2147483647 w 829"/>
              <a:gd name="T37" fmla="*/ 2147483647 h 399"/>
              <a:gd name="T38" fmla="*/ 2147483647 w 829"/>
              <a:gd name="T39" fmla="*/ 2147483647 h 399"/>
              <a:gd name="T40" fmla="*/ 2147483647 w 829"/>
              <a:gd name="T41" fmla="*/ 2147483647 h 399"/>
              <a:gd name="T42" fmla="*/ 2147483647 w 829"/>
              <a:gd name="T43" fmla="*/ 2147483647 h 399"/>
              <a:gd name="T44" fmla="*/ 2147483647 w 829"/>
              <a:gd name="T45" fmla="*/ 2147483647 h 399"/>
              <a:gd name="T46" fmla="*/ 2147483647 w 829"/>
              <a:gd name="T47" fmla="*/ 2147483647 h 399"/>
              <a:gd name="T48" fmla="*/ 2147483647 w 829"/>
              <a:gd name="T49" fmla="*/ 2147483647 h 399"/>
              <a:gd name="T50" fmla="*/ 2147483647 w 829"/>
              <a:gd name="T51" fmla="*/ 2147483647 h 399"/>
              <a:gd name="T52" fmla="*/ 2147483647 w 829"/>
              <a:gd name="T53" fmla="*/ 2147483647 h 399"/>
              <a:gd name="T54" fmla="*/ 2147483647 w 829"/>
              <a:gd name="T55" fmla="*/ 2147483647 h 399"/>
              <a:gd name="T56" fmla="*/ 2147483647 w 829"/>
              <a:gd name="T57" fmla="*/ 2147483647 h 399"/>
              <a:gd name="T58" fmla="*/ 2147483647 w 829"/>
              <a:gd name="T59" fmla="*/ 2147483647 h 399"/>
              <a:gd name="T60" fmla="*/ 0 w 829"/>
              <a:gd name="T61" fmla="*/ 2147483647 h 39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29"/>
              <a:gd name="T94" fmla="*/ 0 h 399"/>
              <a:gd name="T95" fmla="*/ 829 w 829"/>
              <a:gd name="T96" fmla="*/ 399 h 399"/>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29" h="399">
                <a:moveTo>
                  <a:pt x="0" y="27"/>
                </a:moveTo>
                <a:lnTo>
                  <a:pt x="829" y="0"/>
                </a:lnTo>
                <a:lnTo>
                  <a:pt x="655" y="126"/>
                </a:lnTo>
                <a:lnTo>
                  <a:pt x="640" y="100"/>
                </a:lnTo>
                <a:lnTo>
                  <a:pt x="610" y="123"/>
                </a:lnTo>
                <a:lnTo>
                  <a:pt x="592" y="105"/>
                </a:lnTo>
                <a:lnTo>
                  <a:pt x="556" y="108"/>
                </a:lnTo>
                <a:lnTo>
                  <a:pt x="534" y="130"/>
                </a:lnTo>
                <a:lnTo>
                  <a:pt x="526" y="121"/>
                </a:lnTo>
                <a:lnTo>
                  <a:pt x="453" y="169"/>
                </a:lnTo>
                <a:lnTo>
                  <a:pt x="456" y="186"/>
                </a:lnTo>
                <a:lnTo>
                  <a:pt x="429" y="186"/>
                </a:lnTo>
                <a:lnTo>
                  <a:pt x="415" y="217"/>
                </a:lnTo>
                <a:lnTo>
                  <a:pt x="385" y="225"/>
                </a:lnTo>
                <a:lnTo>
                  <a:pt x="372" y="246"/>
                </a:lnTo>
                <a:lnTo>
                  <a:pt x="373" y="273"/>
                </a:lnTo>
                <a:lnTo>
                  <a:pt x="316" y="309"/>
                </a:lnTo>
                <a:lnTo>
                  <a:pt x="337" y="339"/>
                </a:lnTo>
                <a:lnTo>
                  <a:pt x="201" y="399"/>
                </a:lnTo>
                <a:lnTo>
                  <a:pt x="169" y="372"/>
                </a:lnTo>
                <a:lnTo>
                  <a:pt x="138" y="370"/>
                </a:lnTo>
                <a:lnTo>
                  <a:pt x="127" y="357"/>
                </a:lnTo>
                <a:lnTo>
                  <a:pt x="88" y="376"/>
                </a:lnTo>
                <a:lnTo>
                  <a:pt x="55" y="364"/>
                </a:lnTo>
                <a:lnTo>
                  <a:pt x="79" y="334"/>
                </a:lnTo>
                <a:lnTo>
                  <a:pt x="88" y="354"/>
                </a:lnTo>
                <a:lnTo>
                  <a:pt x="102" y="294"/>
                </a:lnTo>
                <a:lnTo>
                  <a:pt x="82" y="289"/>
                </a:lnTo>
                <a:lnTo>
                  <a:pt x="87" y="228"/>
                </a:lnTo>
                <a:lnTo>
                  <a:pt x="46" y="112"/>
                </a:lnTo>
                <a:lnTo>
                  <a:pt x="0" y="27"/>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316" name="Text Box 172"/>
          <p:cNvSpPr txBox="1">
            <a:spLocks noChangeArrowheads="1"/>
          </p:cNvSpPr>
          <p:nvPr/>
        </p:nvSpPr>
        <p:spPr bwMode="auto">
          <a:xfrm rot="20222061">
            <a:off x="7011987" y="2595929"/>
            <a:ext cx="287338"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HANCOCK</a:t>
            </a:r>
          </a:p>
        </p:txBody>
      </p:sp>
      <p:sp>
        <p:nvSpPr>
          <p:cNvPr id="6317" name="Freeform 173"/>
          <p:cNvSpPr>
            <a:spLocks/>
          </p:cNvSpPr>
          <p:nvPr/>
        </p:nvSpPr>
        <p:spPr bwMode="auto">
          <a:xfrm>
            <a:off x="7081838" y="2498638"/>
            <a:ext cx="660400" cy="485775"/>
          </a:xfrm>
          <a:custGeom>
            <a:avLst/>
            <a:gdLst>
              <a:gd name="T0" fmla="*/ 2147483647 w 915"/>
              <a:gd name="T1" fmla="*/ 2147483647 h 653"/>
              <a:gd name="T2" fmla="*/ 2147483647 w 915"/>
              <a:gd name="T3" fmla="*/ 2147483647 h 653"/>
              <a:gd name="T4" fmla="*/ 2147483647 w 915"/>
              <a:gd name="T5" fmla="*/ 2147483647 h 653"/>
              <a:gd name="T6" fmla="*/ 2147483647 w 915"/>
              <a:gd name="T7" fmla="*/ 2147483647 h 653"/>
              <a:gd name="T8" fmla="*/ 2147483647 w 915"/>
              <a:gd name="T9" fmla="*/ 2147483647 h 653"/>
              <a:gd name="T10" fmla="*/ 2147483647 w 915"/>
              <a:gd name="T11" fmla="*/ 2147483647 h 653"/>
              <a:gd name="T12" fmla="*/ 2147483647 w 915"/>
              <a:gd name="T13" fmla="*/ 2147483647 h 653"/>
              <a:gd name="T14" fmla="*/ 2147483647 w 915"/>
              <a:gd name="T15" fmla="*/ 2147483647 h 653"/>
              <a:gd name="T16" fmla="*/ 2147483647 w 915"/>
              <a:gd name="T17" fmla="*/ 2147483647 h 653"/>
              <a:gd name="T18" fmla="*/ 2147483647 w 915"/>
              <a:gd name="T19" fmla="*/ 2147483647 h 653"/>
              <a:gd name="T20" fmla="*/ 2147483647 w 915"/>
              <a:gd name="T21" fmla="*/ 2147483647 h 653"/>
              <a:gd name="T22" fmla="*/ 2147483647 w 915"/>
              <a:gd name="T23" fmla="*/ 2147483647 h 653"/>
              <a:gd name="T24" fmla="*/ 2147483647 w 915"/>
              <a:gd name="T25" fmla="*/ 2147483647 h 653"/>
              <a:gd name="T26" fmla="*/ 2147483647 w 915"/>
              <a:gd name="T27" fmla="*/ 2147483647 h 653"/>
              <a:gd name="T28" fmla="*/ 2147483647 w 915"/>
              <a:gd name="T29" fmla="*/ 2147483647 h 653"/>
              <a:gd name="T30" fmla="*/ 2147483647 w 915"/>
              <a:gd name="T31" fmla="*/ 2147483647 h 653"/>
              <a:gd name="T32" fmla="*/ 2147483647 w 915"/>
              <a:gd name="T33" fmla="*/ 2147483647 h 653"/>
              <a:gd name="T34" fmla="*/ 2147483647 w 915"/>
              <a:gd name="T35" fmla="*/ 2147483647 h 653"/>
              <a:gd name="T36" fmla="*/ 0 w 915"/>
              <a:gd name="T37" fmla="*/ 2147483647 h 653"/>
              <a:gd name="T38" fmla="*/ 2147483647 w 915"/>
              <a:gd name="T39" fmla="*/ 2147483647 h 653"/>
              <a:gd name="T40" fmla="*/ 2147483647 w 915"/>
              <a:gd name="T41" fmla="*/ 2147483647 h 653"/>
              <a:gd name="T42" fmla="*/ 2147483647 w 915"/>
              <a:gd name="T43" fmla="*/ 2147483647 h 653"/>
              <a:gd name="T44" fmla="*/ 2147483647 w 915"/>
              <a:gd name="T45" fmla="*/ 2147483647 h 653"/>
              <a:gd name="T46" fmla="*/ 2147483647 w 915"/>
              <a:gd name="T47" fmla="*/ 2147483647 h 653"/>
              <a:gd name="T48" fmla="*/ 2147483647 w 915"/>
              <a:gd name="T49" fmla="*/ 2147483647 h 653"/>
              <a:gd name="T50" fmla="*/ 2147483647 w 915"/>
              <a:gd name="T51" fmla="*/ 2147483647 h 653"/>
              <a:gd name="T52" fmla="*/ 2147483647 w 915"/>
              <a:gd name="T53" fmla="*/ 2147483647 h 653"/>
              <a:gd name="T54" fmla="*/ 2147483647 w 915"/>
              <a:gd name="T55" fmla="*/ 2147483647 h 653"/>
              <a:gd name="T56" fmla="*/ 2147483647 w 915"/>
              <a:gd name="T57" fmla="*/ 2147483647 h 653"/>
              <a:gd name="T58" fmla="*/ 2147483647 w 915"/>
              <a:gd name="T59" fmla="*/ 2147483647 h 653"/>
              <a:gd name="T60" fmla="*/ 2147483647 w 915"/>
              <a:gd name="T61" fmla="*/ 2147483647 h 653"/>
              <a:gd name="T62" fmla="*/ 2147483647 w 915"/>
              <a:gd name="T63" fmla="*/ 2147483647 h 653"/>
              <a:gd name="T64" fmla="*/ 2147483647 w 915"/>
              <a:gd name="T65" fmla="*/ 2147483647 h 653"/>
              <a:gd name="T66" fmla="*/ 2147483647 w 915"/>
              <a:gd name="T67" fmla="*/ 2147483647 h 653"/>
              <a:gd name="T68" fmla="*/ 2147483647 w 915"/>
              <a:gd name="T69" fmla="*/ 2147483647 h 653"/>
              <a:gd name="T70" fmla="*/ 2147483647 w 915"/>
              <a:gd name="T71" fmla="*/ 2147483647 h 653"/>
              <a:gd name="T72" fmla="*/ 2147483647 w 915"/>
              <a:gd name="T73" fmla="*/ 2147483647 h 653"/>
              <a:gd name="T74" fmla="*/ 2147483647 w 915"/>
              <a:gd name="T75" fmla="*/ 2147483647 h 653"/>
              <a:gd name="T76" fmla="*/ 2147483647 w 915"/>
              <a:gd name="T77" fmla="*/ 2147483647 h 653"/>
              <a:gd name="T78" fmla="*/ 2147483647 w 915"/>
              <a:gd name="T79" fmla="*/ 2147483647 h 653"/>
              <a:gd name="T80" fmla="*/ 2147483647 w 915"/>
              <a:gd name="T81" fmla="*/ 2147483647 h 653"/>
              <a:gd name="T82" fmla="*/ 2147483647 w 915"/>
              <a:gd name="T83" fmla="*/ 2147483647 h 653"/>
              <a:gd name="T84" fmla="*/ 2147483647 w 915"/>
              <a:gd name="T85" fmla="*/ 2147483647 h 653"/>
              <a:gd name="T86" fmla="*/ 2147483647 w 915"/>
              <a:gd name="T87" fmla="*/ 2147483647 h 653"/>
              <a:gd name="T88" fmla="*/ 2147483647 w 915"/>
              <a:gd name="T89" fmla="*/ 2147483647 h 653"/>
              <a:gd name="T90" fmla="*/ 2147483647 w 915"/>
              <a:gd name="T91" fmla="*/ 2147483647 h 653"/>
              <a:gd name="T92" fmla="*/ 2147483647 w 915"/>
              <a:gd name="T93" fmla="*/ 2147483647 h 653"/>
              <a:gd name="T94" fmla="*/ 2147483647 w 915"/>
              <a:gd name="T95" fmla="*/ 0 h 653"/>
              <a:gd name="T96" fmla="*/ 2147483647 w 915"/>
              <a:gd name="T97" fmla="*/ 2147483647 h 65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915"/>
              <a:gd name="T148" fmla="*/ 0 h 653"/>
              <a:gd name="T149" fmla="*/ 915 w 915"/>
              <a:gd name="T150" fmla="*/ 653 h 65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915" h="653">
                <a:moveTo>
                  <a:pt x="607" y="20"/>
                </a:moveTo>
                <a:lnTo>
                  <a:pt x="424" y="150"/>
                </a:lnTo>
                <a:lnTo>
                  <a:pt x="411" y="125"/>
                </a:lnTo>
                <a:lnTo>
                  <a:pt x="382" y="147"/>
                </a:lnTo>
                <a:lnTo>
                  <a:pt x="364" y="128"/>
                </a:lnTo>
                <a:lnTo>
                  <a:pt x="327" y="131"/>
                </a:lnTo>
                <a:lnTo>
                  <a:pt x="307" y="156"/>
                </a:lnTo>
                <a:lnTo>
                  <a:pt x="294" y="146"/>
                </a:lnTo>
                <a:lnTo>
                  <a:pt x="226" y="192"/>
                </a:lnTo>
                <a:lnTo>
                  <a:pt x="228" y="209"/>
                </a:lnTo>
                <a:lnTo>
                  <a:pt x="199" y="209"/>
                </a:lnTo>
                <a:lnTo>
                  <a:pt x="189" y="240"/>
                </a:lnTo>
                <a:lnTo>
                  <a:pt x="160" y="246"/>
                </a:lnTo>
                <a:lnTo>
                  <a:pt x="144" y="266"/>
                </a:lnTo>
                <a:lnTo>
                  <a:pt x="145" y="294"/>
                </a:lnTo>
                <a:lnTo>
                  <a:pt x="90" y="330"/>
                </a:lnTo>
                <a:lnTo>
                  <a:pt x="112" y="362"/>
                </a:lnTo>
                <a:lnTo>
                  <a:pt x="7" y="410"/>
                </a:lnTo>
                <a:lnTo>
                  <a:pt x="0" y="450"/>
                </a:lnTo>
                <a:lnTo>
                  <a:pt x="22" y="458"/>
                </a:lnTo>
                <a:lnTo>
                  <a:pt x="34" y="503"/>
                </a:lnTo>
                <a:lnTo>
                  <a:pt x="4" y="560"/>
                </a:lnTo>
                <a:lnTo>
                  <a:pt x="45" y="596"/>
                </a:lnTo>
                <a:lnTo>
                  <a:pt x="58" y="596"/>
                </a:lnTo>
                <a:lnTo>
                  <a:pt x="76" y="569"/>
                </a:lnTo>
                <a:lnTo>
                  <a:pt x="139" y="537"/>
                </a:lnTo>
                <a:lnTo>
                  <a:pt x="139" y="509"/>
                </a:lnTo>
                <a:lnTo>
                  <a:pt x="187" y="516"/>
                </a:lnTo>
                <a:lnTo>
                  <a:pt x="189" y="557"/>
                </a:lnTo>
                <a:lnTo>
                  <a:pt x="234" y="591"/>
                </a:lnTo>
                <a:lnTo>
                  <a:pt x="267" y="653"/>
                </a:lnTo>
                <a:lnTo>
                  <a:pt x="348" y="605"/>
                </a:lnTo>
                <a:lnTo>
                  <a:pt x="411" y="549"/>
                </a:lnTo>
                <a:lnTo>
                  <a:pt x="447" y="492"/>
                </a:lnTo>
                <a:lnTo>
                  <a:pt x="489" y="492"/>
                </a:lnTo>
                <a:lnTo>
                  <a:pt x="579" y="426"/>
                </a:lnTo>
                <a:lnTo>
                  <a:pt x="622" y="429"/>
                </a:lnTo>
                <a:lnTo>
                  <a:pt x="657" y="390"/>
                </a:lnTo>
                <a:lnTo>
                  <a:pt x="691" y="401"/>
                </a:lnTo>
                <a:lnTo>
                  <a:pt x="718" y="360"/>
                </a:lnTo>
                <a:lnTo>
                  <a:pt x="751" y="359"/>
                </a:lnTo>
                <a:lnTo>
                  <a:pt x="772" y="336"/>
                </a:lnTo>
                <a:lnTo>
                  <a:pt x="784" y="311"/>
                </a:lnTo>
                <a:lnTo>
                  <a:pt x="766" y="284"/>
                </a:lnTo>
                <a:lnTo>
                  <a:pt x="780" y="248"/>
                </a:lnTo>
                <a:lnTo>
                  <a:pt x="870" y="174"/>
                </a:lnTo>
                <a:lnTo>
                  <a:pt x="915" y="92"/>
                </a:lnTo>
                <a:lnTo>
                  <a:pt x="909" y="0"/>
                </a:lnTo>
                <a:lnTo>
                  <a:pt x="607" y="2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318" name="Text Box 174"/>
          <p:cNvSpPr txBox="1">
            <a:spLocks noChangeArrowheads="1"/>
          </p:cNvSpPr>
          <p:nvPr/>
        </p:nvSpPr>
        <p:spPr bwMode="auto">
          <a:xfrm>
            <a:off x="7281863" y="2674850"/>
            <a:ext cx="277812"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HAWKINS</a:t>
            </a:r>
          </a:p>
        </p:txBody>
      </p:sp>
      <p:sp>
        <p:nvSpPr>
          <p:cNvPr id="6319" name="Freeform 175"/>
          <p:cNvSpPr>
            <a:spLocks/>
          </p:cNvSpPr>
          <p:nvPr/>
        </p:nvSpPr>
        <p:spPr bwMode="auto">
          <a:xfrm>
            <a:off x="6929438" y="2878050"/>
            <a:ext cx="344487" cy="303213"/>
          </a:xfrm>
          <a:custGeom>
            <a:avLst/>
            <a:gdLst>
              <a:gd name="T0" fmla="*/ 2147483647 w 478"/>
              <a:gd name="T1" fmla="*/ 2147483647 h 409"/>
              <a:gd name="T2" fmla="*/ 2147483647 w 478"/>
              <a:gd name="T3" fmla="*/ 2147483647 h 409"/>
              <a:gd name="T4" fmla="*/ 2147483647 w 478"/>
              <a:gd name="T5" fmla="*/ 2147483647 h 409"/>
              <a:gd name="T6" fmla="*/ 2147483647 w 478"/>
              <a:gd name="T7" fmla="*/ 2147483647 h 409"/>
              <a:gd name="T8" fmla="*/ 2147483647 w 478"/>
              <a:gd name="T9" fmla="*/ 2147483647 h 409"/>
              <a:gd name="T10" fmla="*/ 2147483647 w 478"/>
              <a:gd name="T11" fmla="*/ 2147483647 h 409"/>
              <a:gd name="T12" fmla="*/ 2147483647 w 478"/>
              <a:gd name="T13" fmla="*/ 2147483647 h 409"/>
              <a:gd name="T14" fmla="*/ 2147483647 w 478"/>
              <a:gd name="T15" fmla="*/ 2147483647 h 409"/>
              <a:gd name="T16" fmla="*/ 2147483647 w 478"/>
              <a:gd name="T17" fmla="*/ 2147483647 h 409"/>
              <a:gd name="T18" fmla="*/ 2147483647 w 478"/>
              <a:gd name="T19" fmla="*/ 2147483647 h 409"/>
              <a:gd name="T20" fmla="*/ 2147483647 w 478"/>
              <a:gd name="T21" fmla="*/ 2147483647 h 409"/>
              <a:gd name="T22" fmla="*/ 2147483647 w 478"/>
              <a:gd name="T23" fmla="*/ 2147483647 h 409"/>
              <a:gd name="T24" fmla="*/ 2147483647 w 478"/>
              <a:gd name="T25" fmla="*/ 2147483647 h 409"/>
              <a:gd name="T26" fmla="*/ 2147483647 w 478"/>
              <a:gd name="T27" fmla="*/ 2147483647 h 409"/>
              <a:gd name="T28" fmla="*/ 0 w 478"/>
              <a:gd name="T29" fmla="*/ 2147483647 h 409"/>
              <a:gd name="T30" fmla="*/ 2147483647 w 478"/>
              <a:gd name="T31" fmla="*/ 2147483647 h 409"/>
              <a:gd name="T32" fmla="*/ 2147483647 w 478"/>
              <a:gd name="T33" fmla="*/ 2147483647 h 409"/>
              <a:gd name="T34" fmla="*/ 2147483647 w 478"/>
              <a:gd name="T35" fmla="*/ 2147483647 h 409"/>
              <a:gd name="T36" fmla="*/ 2147483647 w 478"/>
              <a:gd name="T37" fmla="*/ 2147483647 h 409"/>
              <a:gd name="T38" fmla="*/ 2147483647 w 478"/>
              <a:gd name="T39" fmla="*/ 2147483647 h 409"/>
              <a:gd name="T40" fmla="*/ 2147483647 w 478"/>
              <a:gd name="T41" fmla="*/ 2147483647 h 409"/>
              <a:gd name="T42" fmla="*/ 2147483647 w 478"/>
              <a:gd name="T43" fmla="*/ 2147483647 h 409"/>
              <a:gd name="T44" fmla="*/ 2147483647 w 478"/>
              <a:gd name="T45" fmla="*/ 2147483647 h 409"/>
              <a:gd name="T46" fmla="*/ 2147483647 w 478"/>
              <a:gd name="T47" fmla="*/ 0 h 409"/>
              <a:gd name="T48" fmla="*/ 2147483647 w 478"/>
              <a:gd name="T49" fmla="*/ 2147483647 h 409"/>
              <a:gd name="T50" fmla="*/ 2147483647 w 478"/>
              <a:gd name="T51" fmla="*/ 2147483647 h 409"/>
              <a:gd name="T52" fmla="*/ 2147483647 w 478"/>
              <a:gd name="T53" fmla="*/ 2147483647 h 40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478"/>
              <a:gd name="T82" fmla="*/ 0 h 409"/>
              <a:gd name="T83" fmla="*/ 478 w 478"/>
              <a:gd name="T84" fmla="*/ 409 h 40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478" h="409">
                <a:moveTo>
                  <a:pt x="447" y="82"/>
                </a:moveTo>
                <a:lnTo>
                  <a:pt x="478" y="144"/>
                </a:lnTo>
                <a:lnTo>
                  <a:pt x="441" y="186"/>
                </a:lnTo>
                <a:lnTo>
                  <a:pt x="426" y="229"/>
                </a:lnTo>
                <a:lnTo>
                  <a:pt x="385" y="253"/>
                </a:lnTo>
                <a:lnTo>
                  <a:pt x="355" y="258"/>
                </a:lnTo>
                <a:lnTo>
                  <a:pt x="361" y="328"/>
                </a:lnTo>
                <a:lnTo>
                  <a:pt x="321" y="294"/>
                </a:lnTo>
                <a:lnTo>
                  <a:pt x="303" y="300"/>
                </a:lnTo>
                <a:lnTo>
                  <a:pt x="304" y="370"/>
                </a:lnTo>
                <a:lnTo>
                  <a:pt x="276" y="409"/>
                </a:lnTo>
                <a:lnTo>
                  <a:pt x="259" y="346"/>
                </a:lnTo>
                <a:lnTo>
                  <a:pt x="199" y="313"/>
                </a:lnTo>
                <a:lnTo>
                  <a:pt x="108" y="292"/>
                </a:lnTo>
                <a:lnTo>
                  <a:pt x="0" y="298"/>
                </a:lnTo>
                <a:lnTo>
                  <a:pt x="34" y="202"/>
                </a:lnTo>
                <a:lnTo>
                  <a:pt x="87" y="154"/>
                </a:lnTo>
                <a:lnTo>
                  <a:pt x="159" y="123"/>
                </a:lnTo>
                <a:lnTo>
                  <a:pt x="223" y="142"/>
                </a:lnTo>
                <a:lnTo>
                  <a:pt x="253" y="90"/>
                </a:lnTo>
                <a:lnTo>
                  <a:pt x="271" y="90"/>
                </a:lnTo>
                <a:lnTo>
                  <a:pt x="294" y="58"/>
                </a:lnTo>
                <a:lnTo>
                  <a:pt x="351" y="30"/>
                </a:lnTo>
                <a:lnTo>
                  <a:pt x="354" y="0"/>
                </a:lnTo>
                <a:lnTo>
                  <a:pt x="400" y="7"/>
                </a:lnTo>
                <a:lnTo>
                  <a:pt x="402" y="46"/>
                </a:lnTo>
                <a:lnTo>
                  <a:pt x="447" y="82"/>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320" name="Text Box 176"/>
          <p:cNvSpPr txBox="1">
            <a:spLocks noChangeArrowheads="1"/>
          </p:cNvSpPr>
          <p:nvPr/>
        </p:nvSpPr>
        <p:spPr bwMode="auto">
          <a:xfrm rot="-1613774">
            <a:off x="6996113" y="2978063"/>
            <a:ext cx="2476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HAMBLEN</a:t>
            </a:r>
          </a:p>
        </p:txBody>
      </p:sp>
      <p:sp>
        <p:nvSpPr>
          <p:cNvPr id="6321" name="Freeform 177"/>
          <p:cNvSpPr>
            <a:spLocks/>
          </p:cNvSpPr>
          <p:nvPr/>
        </p:nvSpPr>
        <p:spPr bwMode="auto">
          <a:xfrm>
            <a:off x="7635875" y="2431963"/>
            <a:ext cx="836613" cy="323850"/>
          </a:xfrm>
          <a:custGeom>
            <a:avLst/>
            <a:gdLst>
              <a:gd name="T0" fmla="*/ 2147483647 w 1158"/>
              <a:gd name="T1" fmla="*/ 2147483647 h 435"/>
              <a:gd name="T2" fmla="*/ 2147483647 w 1158"/>
              <a:gd name="T3" fmla="*/ 2147483647 h 435"/>
              <a:gd name="T4" fmla="*/ 2147483647 w 1158"/>
              <a:gd name="T5" fmla="*/ 2147483647 h 435"/>
              <a:gd name="T6" fmla="*/ 2147483647 w 1158"/>
              <a:gd name="T7" fmla="*/ 2147483647 h 435"/>
              <a:gd name="T8" fmla="*/ 0 w 1158"/>
              <a:gd name="T9" fmla="*/ 2147483647 h 435"/>
              <a:gd name="T10" fmla="*/ 2147483647 w 1158"/>
              <a:gd name="T11" fmla="*/ 2147483647 h 435"/>
              <a:gd name="T12" fmla="*/ 2147483647 w 1158"/>
              <a:gd name="T13" fmla="*/ 2147483647 h 435"/>
              <a:gd name="T14" fmla="*/ 2147483647 w 1158"/>
              <a:gd name="T15" fmla="*/ 2147483647 h 435"/>
              <a:gd name="T16" fmla="*/ 2147483647 w 1158"/>
              <a:gd name="T17" fmla="*/ 2147483647 h 435"/>
              <a:gd name="T18" fmla="*/ 2147483647 w 1158"/>
              <a:gd name="T19" fmla="*/ 2147483647 h 435"/>
              <a:gd name="T20" fmla="*/ 2147483647 w 1158"/>
              <a:gd name="T21" fmla="*/ 2147483647 h 435"/>
              <a:gd name="T22" fmla="*/ 2147483647 w 1158"/>
              <a:gd name="T23" fmla="*/ 2147483647 h 435"/>
              <a:gd name="T24" fmla="*/ 2147483647 w 1158"/>
              <a:gd name="T25" fmla="*/ 2147483647 h 435"/>
              <a:gd name="T26" fmla="*/ 2147483647 w 1158"/>
              <a:gd name="T27" fmla="*/ 2147483647 h 435"/>
              <a:gd name="T28" fmla="*/ 2147483647 w 1158"/>
              <a:gd name="T29" fmla="*/ 2147483647 h 435"/>
              <a:gd name="T30" fmla="*/ 2147483647 w 1158"/>
              <a:gd name="T31" fmla="*/ 2147483647 h 435"/>
              <a:gd name="T32" fmla="*/ 2147483647 w 1158"/>
              <a:gd name="T33" fmla="*/ 2147483647 h 435"/>
              <a:gd name="T34" fmla="*/ 2147483647 w 1158"/>
              <a:gd name="T35" fmla="*/ 2147483647 h 435"/>
              <a:gd name="T36" fmla="*/ 2147483647 w 1158"/>
              <a:gd name="T37" fmla="*/ 2147483647 h 435"/>
              <a:gd name="T38" fmla="*/ 2147483647 w 1158"/>
              <a:gd name="T39" fmla="*/ 2147483647 h 435"/>
              <a:gd name="T40" fmla="*/ 2147483647 w 1158"/>
              <a:gd name="T41" fmla="*/ 2147483647 h 435"/>
              <a:gd name="T42" fmla="*/ 2147483647 w 1158"/>
              <a:gd name="T43" fmla="*/ 2147483647 h 435"/>
              <a:gd name="T44" fmla="*/ 2147483647 w 1158"/>
              <a:gd name="T45" fmla="*/ 0 h 435"/>
              <a:gd name="T46" fmla="*/ 2147483647 w 1158"/>
              <a:gd name="T47" fmla="*/ 2147483647 h 435"/>
              <a:gd name="T48" fmla="*/ 2147483647 w 1158"/>
              <a:gd name="T49" fmla="*/ 2147483647 h 435"/>
              <a:gd name="T50" fmla="*/ 2147483647 w 1158"/>
              <a:gd name="T51" fmla="*/ 2147483647 h 435"/>
              <a:gd name="T52" fmla="*/ 2147483647 w 1158"/>
              <a:gd name="T53" fmla="*/ 2147483647 h 43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158"/>
              <a:gd name="T82" fmla="*/ 0 h 435"/>
              <a:gd name="T83" fmla="*/ 1158 w 1158"/>
              <a:gd name="T84" fmla="*/ 435 h 43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158" h="435">
                <a:moveTo>
                  <a:pt x="141" y="90"/>
                </a:moveTo>
                <a:lnTo>
                  <a:pt x="145" y="182"/>
                </a:lnTo>
                <a:lnTo>
                  <a:pt x="102" y="263"/>
                </a:lnTo>
                <a:lnTo>
                  <a:pt x="12" y="335"/>
                </a:lnTo>
                <a:lnTo>
                  <a:pt x="0" y="374"/>
                </a:lnTo>
                <a:lnTo>
                  <a:pt x="16" y="401"/>
                </a:lnTo>
                <a:lnTo>
                  <a:pt x="45" y="381"/>
                </a:lnTo>
                <a:lnTo>
                  <a:pt x="124" y="408"/>
                </a:lnTo>
                <a:lnTo>
                  <a:pt x="376" y="363"/>
                </a:lnTo>
                <a:lnTo>
                  <a:pt x="424" y="380"/>
                </a:lnTo>
                <a:lnTo>
                  <a:pt x="436" y="429"/>
                </a:lnTo>
                <a:lnTo>
                  <a:pt x="526" y="435"/>
                </a:lnTo>
                <a:lnTo>
                  <a:pt x="579" y="387"/>
                </a:lnTo>
                <a:lnTo>
                  <a:pt x="699" y="398"/>
                </a:lnTo>
                <a:lnTo>
                  <a:pt x="778" y="311"/>
                </a:lnTo>
                <a:lnTo>
                  <a:pt x="822" y="308"/>
                </a:lnTo>
                <a:lnTo>
                  <a:pt x="835" y="270"/>
                </a:lnTo>
                <a:lnTo>
                  <a:pt x="868" y="255"/>
                </a:lnTo>
                <a:lnTo>
                  <a:pt x="903" y="258"/>
                </a:lnTo>
                <a:lnTo>
                  <a:pt x="996" y="143"/>
                </a:lnTo>
                <a:lnTo>
                  <a:pt x="1063" y="114"/>
                </a:lnTo>
                <a:lnTo>
                  <a:pt x="1081" y="47"/>
                </a:lnTo>
                <a:lnTo>
                  <a:pt x="1158" y="0"/>
                </a:lnTo>
                <a:lnTo>
                  <a:pt x="1048" y="8"/>
                </a:lnTo>
                <a:lnTo>
                  <a:pt x="1020" y="44"/>
                </a:lnTo>
                <a:lnTo>
                  <a:pt x="558" y="74"/>
                </a:lnTo>
                <a:lnTo>
                  <a:pt x="141" y="90"/>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322" name="Text Box 178"/>
          <p:cNvSpPr txBox="1">
            <a:spLocks noChangeArrowheads="1"/>
          </p:cNvSpPr>
          <p:nvPr/>
        </p:nvSpPr>
        <p:spPr bwMode="auto">
          <a:xfrm rot="20571374">
            <a:off x="7781815" y="2539362"/>
            <a:ext cx="328612"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SULLIVAN</a:t>
            </a:r>
          </a:p>
        </p:txBody>
      </p:sp>
      <p:sp>
        <p:nvSpPr>
          <p:cNvPr id="6323" name="Freeform 179"/>
          <p:cNvSpPr>
            <a:spLocks/>
          </p:cNvSpPr>
          <p:nvPr/>
        </p:nvSpPr>
        <p:spPr bwMode="auto">
          <a:xfrm>
            <a:off x="8250238" y="2422438"/>
            <a:ext cx="392112" cy="523875"/>
          </a:xfrm>
          <a:custGeom>
            <a:avLst/>
            <a:gdLst>
              <a:gd name="T0" fmla="*/ 2147483647 w 543"/>
              <a:gd name="T1" fmla="*/ 2147483647 h 705"/>
              <a:gd name="T2" fmla="*/ 2147483647 w 543"/>
              <a:gd name="T3" fmla="*/ 2147483647 h 705"/>
              <a:gd name="T4" fmla="*/ 2147483647 w 543"/>
              <a:gd name="T5" fmla="*/ 2147483647 h 705"/>
              <a:gd name="T6" fmla="*/ 2147483647 w 543"/>
              <a:gd name="T7" fmla="*/ 2147483647 h 705"/>
              <a:gd name="T8" fmla="*/ 2147483647 w 543"/>
              <a:gd name="T9" fmla="*/ 2147483647 h 705"/>
              <a:gd name="T10" fmla="*/ 2147483647 w 543"/>
              <a:gd name="T11" fmla="*/ 2147483647 h 705"/>
              <a:gd name="T12" fmla="*/ 0 w 543"/>
              <a:gd name="T13" fmla="*/ 2147483647 h 705"/>
              <a:gd name="T14" fmla="*/ 2147483647 w 543"/>
              <a:gd name="T15" fmla="*/ 2147483647 h 705"/>
              <a:gd name="T16" fmla="*/ 2147483647 w 543"/>
              <a:gd name="T17" fmla="*/ 2147483647 h 705"/>
              <a:gd name="T18" fmla="*/ 2147483647 w 543"/>
              <a:gd name="T19" fmla="*/ 2147483647 h 705"/>
              <a:gd name="T20" fmla="*/ 2147483647 w 543"/>
              <a:gd name="T21" fmla="*/ 2147483647 h 705"/>
              <a:gd name="T22" fmla="*/ 2147483647 w 543"/>
              <a:gd name="T23" fmla="*/ 2147483647 h 705"/>
              <a:gd name="T24" fmla="*/ 2147483647 w 543"/>
              <a:gd name="T25" fmla="*/ 2147483647 h 705"/>
              <a:gd name="T26" fmla="*/ 2147483647 w 543"/>
              <a:gd name="T27" fmla="*/ 2147483647 h 705"/>
              <a:gd name="T28" fmla="*/ 2147483647 w 543"/>
              <a:gd name="T29" fmla="*/ 2147483647 h 705"/>
              <a:gd name="T30" fmla="*/ 2147483647 w 543"/>
              <a:gd name="T31" fmla="*/ 2147483647 h 705"/>
              <a:gd name="T32" fmla="*/ 2147483647 w 543"/>
              <a:gd name="T33" fmla="*/ 2147483647 h 705"/>
              <a:gd name="T34" fmla="*/ 2147483647 w 543"/>
              <a:gd name="T35" fmla="*/ 2147483647 h 705"/>
              <a:gd name="T36" fmla="*/ 2147483647 w 543"/>
              <a:gd name="T37" fmla="*/ 2147483647 h 705"/>
              <a:gd name="T38" fmla="*/ 2147483647 w 543"/>
              <a:gd name="T39" fmla="*/ 2147483647 h 705"/>
              <a:gd name="T40" fmla="*/ 2147483647 w 543"/>
              <a:gd name="T41" fmla="*/ 0 h 705"/>
              <a:gd name="T42" fmla="*/ 2147483647 w 543"/>
              <a:gd name="T43" fmla="*/ 2147483647 h 70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543"/>
              <a:gd name="T67" fmla="*/ 0 h 705"/>
              <a:gd name="T68" fmla="*/ 543 w 543"/>
              <a:gd name="T69" fmla="*/ 705 h 70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543" h="705">
                <a:moveTo>
                  <a:pt x="309" y="13"/>
                </a:moveTo>
                <a:lnTo>
                  <a:pt x="231" y="60"/>
                </a:lnTo>
                <a:lnTo>
                  <a:pt x="215" y="129"/>
                </a:lnTo>
                <a:lnTo>
                  <a:pt x="147" y="154"/>
                </a:lnTo>
                <a:lnTo>
                  <a:pt x="77" y="243"/>
                </a:lnTo>
                <a:lnTo>
                  <a:pt x="120" y="313"/>
                </a:lnTo>
                <a:lnTo>
                  <a:pt x="0" y="466"/>
                </a:lnTo>
                <a:lnTo>
                  <a:pt x="50" y="513"/>
                </a:lnTo>
                <a:lnTo>
                  <a:pt x="95" y="585"/>
                </a:lnTo>
                <a:lnTo>
                  <a:pt x="138" y="705"/>
                </a:lnTo>
                <a:lnTo>
                  <a:pt x="276" y="501"/>
                </a:lnTo>
                <a:lnTo>
                  <a:pt x="321" y="463"/>
                </a:lnTo>
                <a:lnTo>
                  <a:pt x="374" y="451"/>
                </a:lnTo>
                <a:lnTo>
                  <a:pt x="479" y="468"/>
                </a:lnTo>
                <a:lnTo>
                  <a:pt x="435" y="358"/>
                </a:lnTo>
                <a:lnTo>
                  <a:pt x="488" y="241"/>
                </a:lnTo>
                <a:lnTo>
                  <a:pt x="465" y="154"/>
                </a:lnTo>
                <a:lnTo>
                  <a:pt x="476" y="102"/>
                </a:lnTo>
                <a:lnTo>
                  <a:pt x="501" y="61"/>
                </a:lnTo>
                <a:lnTo>
                  <a:pt x="543" y="45"/>
                </a:lnTo>
                <a:lnTo>
                  <a:pt x="533" y="0"/>
                </a:lnTo>
                <a:lnTo>
                  <a:pt x="309" y="13"/>
                </a:lnTo>
                <a:close/>
              </a:path>
            </a:pathLst>
          </a:custGeom>
          <a:noFill/>
          <a:ln>
            <a:solidFill>
              <a:schemeClr val="tx2"/>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324" name="Text Box 180"/>
          <p:cNvSpPr txBox="1">
            <a:spLocks noChangeArrowheads="1"/>
          </p:cNvSpPr>
          <p:nvPr/>
        </p:nvSpPr>
        <p:spPr bwMode="auto">
          <a:xfrm rot="-3170132">
            <a:off x="8297861" y="2594490"/>
            <a:ext cx="2635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JOHNSON</a:t>
            </a:r>
          </a:p>
        </p:txBody>
      </p:sp>
      <p:sp>
        <p:nvSpPr>
          <p:cNvPr id="6325" name="Freeform 181"/>
          <p:cNvSpPr>
            <a:spLocks/>
          </p:cNvSpPr>
          <p:nvPr/>
        </p:nvSpPr>
        <p:spPr bwMode="auto">
          <a:xfrm>
            <a:off x="7974013" y="2603413"/>
            <a:ext cx="376237" cy="481012"/>
          </a:xfrm>
          <a:custGeom>
            <a:avLst/>
            <a:gdLst>
              <a:gd name="T0" fmla="*/ 2147483647 w 520"/>
              <a:gd name="T1" fmla="*/ 2147483647 h 645"/>
              <a:gd name="T2" fmla="*/ 2147483647 w 520"/>
              <a:gd name="T3" fmla="*/ 2147483647 h 645"/>
              <a:gd name="T4" fmla="*/ 0 w 520"/>
              <a:gd name="T5" fmla="*/ 2147483647 h 645"/>
              <a:gd name="T6" fmla="*/ 2147483647 w 520"/>
              <a:gd name="T7" fmla="*/ 2147483647 h 645"/>
              <a:gd name="T8" fmla="*/ 2147483647 w 520"/>
              <a:gd name="T9" fmla="*/ 2147483647 h 645"/>
              <a:gd name="T10" fmla="*/ 2147483647 w 520"/>
              <a:gd name="T11" fmla="*/ 2147483647 h 645"/>
              <a:gd name="T12" fmla="*/ 2147483647 w 520"/>
              <a:gd name="T13" fmla="*/ 2147483647 h 645"/>
              <a:gd name="T14" fmla="*/ 2147483647 w 520"/>
              <a:gd name="T15" fmla="*/ 2147483647 h 645"/>
              <a:gd name="T16" fmla="*/ 2147483647 w 520"/>
              <a:gd name="T17" fmla="*/ 2147483647 h 645"/>
              <a:gd name="T18" fmla="*/ 2147483647 w 520"/>
              <a:gd name="T19" fmla="*/ 2147483647 h 645"/>
              <a:gd name="T20" fmla="*/ 2147483647 w 520"/>
              <a:gd name="T21" fmla="*/ 2147483647 h 645"/>
              <a:gd name="T22" fmla="*/ 2147483647 w 520"/>
              <a:gd name="T23" fmla="*/ 2147483647 h 645"/>
              <a:gd name="T24" fmla="*/ 2147483647 w 520"/>
              <a:gd name="T25" fmla="*/ 2147483647 h 645"/>
              <a:gd name="T26" fmla="*/ 2147483647 w 520"/>
              <a:gd name="T27" fmla="*/ 2147483647 h 645"/>
              <a:gd name="T28" fmla="*/ 2147483647 w 520"/>
              <a:gd name="T29" fmla="*/ 2147483647 h 645"/>
              <a:gd name="T30" fmla="*/ 2147483647 w 520"/>
              <a:gd name="T31" fmla="*/ 2147483647 h 645"/>
              <a:gd name="T32" fmla="*/ 2147483647 w 520"/>
              <a:gd name="T33" fmla="*/ 2147483647 h 645"/>
              <a:gd name="T34" fmla="*/ 2147483647 w 520"/>
              <a:gd name="T35" fmla="*/ 2147483647 h 645"/>
              <a:gd name="T36" fmla="*/ 2147483647 w 520"/>
              <a:gd name="T37" fmla="*/ 2147483647 h 645"/>
              <a:gd name="T38" fmla="*/ 2147483647 w 520"/>
              <a:gd name="T39" fmla="*/ 0 h 645"/>
              <a:gd name="T40" fmla="*/ 2147483647 w 520"/>
              <a:gd name="T41" fmla="*/ 2147483647 h 645"/>
              <a:gd name="T42" fmla="*/ 2147483647 w 520"/>
              <a:gd name="T43" fmla="*/ 2147483647 h 645"/>
              <a:gd name="T44" fmla="*/ 2147483647 w 520"/>
              <a:gd name="T45" fmla="*/ 2147483647 h 645"/>
              <a:gd name="T46" fmla="*/ 2147483647 w 520"/>
              <a:gd name="T47" fmla="*/ 2147483647 h 645"/>
              <a:gd name="T48" fmla="*/ 2147483647 w 520"/>
              <a:gd name="T49" fmla="*/ 2147483647 h 645"/>
              <a:gd name="T50" fmla="*/ 2147483647 w 520"/>
              <a:gd name="T51" fmla="*/ 2147483647 h 645"/>
              <a:gd name="T52" fmla="*/ 2147483647 w 520"/>
              <a:gd name="T53" fmla="*/ 2147483647 h 645"/>
              <a:gd name="T54" fmla="*/ 2147483647 w 520"/>
              <a:gd name="T55" fmla="*/ 2147483647 h 64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520"/>
              <a:gd name="T85" fmla="*/ 0 h 645"/>
              <a:gd name="T86" fmla="*/ 520 w 520"/>
              <a:gd name="T87" fmla="*/ 645 h 645"/>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520" h="645">
                <a:moveTo>
                  <a:pt x="60" y="204"/>
                </a:moveTo>
                <a:lnTo>
                  <a:pt x="64" y="236"/>
                </a:lnTo>
                <a:lnTo>
                  <a:pt x="0" y="438"/>
                </a:lnTo>
                <a:lnTo>
                  <a:pt x="42" y="426"/>
                </a:lnTo>
                <a:lnTo>
                  <a:pt x="88" y="437"/>
                </a:lnTo>
                <a:lnTo>
                  <a:pt x="115" y="458"/>
                </a:lnTo>
                <a:lnTo>
                  <a:pt x="126" y="494"/>
                </a:lnTo>
                <a:lnTo>
                  <a:pt x="157" y="515"/>
                </a:lnTo>
                <a:lnTo>
                  <a:pt x="168" y="558"/>
                </a:lnTo>
                <a:lnTo>
                  <a:pt x="171" y="615"/>
                </a:lnTo>
                <a:lnTo>
                  <a:pt x="261" y="591"/>
                </a:lnTo>
                <a:lnTo>
                  <a:pt x="348" y="641"/>
                </a:lnTo>
                <a:lnTo>
                  <a:pt x="396" y="645"/>
                </a:lnTo>
                <a:lnTo>
                  <a:pt x="484" y="582"/>
                </a:lnTo>
                <a:lnTo>
                  <a:pt x="520" y="465"/>
                </a:lnTo>
                <a:lnTo>
                  <a:pt x="475" y="338"/>
                </a:lnTo>
                <a:lnTo>
                  <a:pt x="432" y="270"/>
                </a:lnTo>
                <a:lnTo>
                  <a:pt x="382" y="222"/>
                </a:lnTo>
                <a:lnTo>
                  <a:pt x="501" y="68"/>
                </a:lnTo>
                <a:lnTo>
                  <a:pt x="460" y="0"/>
                </a:lnTo>
                <a:lnTo>
                  <a:pt x="435" y="29"/>
                </a:lnTo>
                <a:lnTo>
                  <a:pt x="403" y="26"/>
                </a:lnTo>
                <a:lnTo>
                  <a:pt x="367" y="39"/>
                </a:lnTo>
                <a:lnTo>
                  <a:pt x="354" y="81"/>
                </a:lnTo>
                <a:lnTo>
                  <a:pt x="309" y="81"/>
                </a:lnTo>
                <a:lnTo>
                  <a:pt x="228" y="167"/>
                </a:lnTo>
                <a:lnTo>
                  <a:pt x="111" y="156"/>
                </a:lnTo>
                <a:lnTo>
                  <a:pt x="60" y="204"/>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326" name="Text Box 182"/>
          <p:cNvSpPr txBox="1">
            <a:spLocks noChangeArrowheads="1"/>
          </p:cNvSpPr>
          <p:nvPr/>
        </p:nvSpPr>
        <p:spPr bwMode="auto">
          <a:xfrm>
            <a:off x="8034338" y="2835188"/>
            <a:ext cx="246062"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CARTER</a:t>
            </a:r>
          </a:p>
        </p:txBody>
      </p:sp>
      <p:sp>
        <p:nvSpPr>
          <p:cNvPr id="6327" name="Freeform 183"/>
          <p:cNvSpPr>
            <a:spLocks/>
          </p:cNvSpPr>
          <p:nvPr/>
        </p:nvSpPr>
        <p:spPr bwMode="auto">
          <a:xfrm>
            <a:off x="7639050" y="2703425"/>
            <a:ext cx="379413" cy="427038"/>
          </a:xfrm>
          <a:custGeom>
            <a:avLst/>
            <a:gdLst>
              <a:gd name="T0" fmla="*/ 2147483647 w 525"/>
              <a:gd name="T1" fmla="*/ 2147483647 h 574"/>
              <a:gd name="T2" fmla="*/ 2147483647 w 525"/>
              <a:gd name="T3" fmla="*/ 2147483647 h 574"/>
              <a:gd name="T4" fmla="*/ 2147483647 w 525"/>
              <a:gd name="T5" fmla="*/ 0 h 574"/>
              <a:gd name="T6" fmla="*/ 2147483647 w 525"/>
              <a:gd name="T7" fmla="*/ 2147483647 h 574"/>
              <a:gd name="T8" fmla="*/ 2147483647 w 525"/>
              <a:gd name="T9" fmla="*/ 2147483647 h 574"/>
              <a:gd name="T10" fmla="*/ 2147483647 w 525"/>
              <a:gd name="T11" fmla="*/ 2147483647 h 574"/>
              <a:gd name="T12" fmla="*/ 2147483647 w 525"/>
              <a:gd name="T13" fmla="*/ 2147483647 h 574"/>
              <a:gd name="T14" fmla="*/ 2147483647 w 525"/>
              <a:gd name="T15" fmla="*/ 2147483647 h 574"/>
              <a:gd name="T16" fmla="*/ 2147483647 w 525"/>
              <a:gd name="T17" fmla="*/ 2147483647 h 574"/>
              <a:gd name="T18" fmla="*/ 2147483647 w 525"/>
              <a:gd name="T19" fmla="*/ 2147483647 h 574"/>
              <a:gd name="T20" fmla="*/ 2147483647 w 525"/>
              <a:gd name="T21" fmla="*/ 2147483647 h 574"/>
              <a:gd name="T22" fmla="*/ 2147483647 w 525"/>
              <a:gd name="T23" fmla="*/ 2147483647 h 574"/>
              <a:gd name="T24" fmla="*/ 2147483647 w 525"/>
              <a:gd name="T25" fmla="*/ 2147483647 h 574"/>
              <a:gd name="T26" fmla="*/ 2147483647 w 525"/>
              <a:gd name="T27" fmla="*/ 2147483647 h 574"/>
              <a:gd name="T28" fmla="*/ 2147483647 w 525"/>
              <a:gd name="T29" fmla="*/ 2147483647 h 574"/>
              <a:gd name="T30" fmla="*/ 2147483647 w 525"/>
              <a:gd name="T31" fmla="*/ 2147483647 h 574"/>
              <a:gd name="T32" fmla="*/ 0 w 525"/>
              <a:gd name="T33" fmla="*/ 2147483647 h 574"/>
              <a:gd name="T34" fmla="*/ 2147483647 w 525"/>
              <a:gd name="T35" fmla="*/ 2147483647 h 574"/>
              <a:gd name="T36" fmla="*/ 2147483647 w 525"/>
              <a:gd name="T37" fmla="*/ 2147483647 h 57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525"/>
              <a:gd name="T58" fmla="*/ 0 h 574"/>
              <a:gd name="T59" fmla="*/ 525 w 525"/>
              <a:gd name="T60" fmla="*/ 574 h 574"/>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525" h="574">
                <a:moveTo>
                  <a:pt x="41" y="15"/>
                </a:moveTo>
                <a:lnTo>
                  <a:pt x="120" y="46"/>
                </a:lnTo>
                <a:lnTo>
                  <a:pt x="372" y="0"/>
                </a:lnTo>
                <a:lnTo>
                  <a:pt x="422" y="18"/>
                </a:lnTo>
                <a:lnTo>
                  <a:pt x="432" y="64"/>
                </a:lnTo>
                <a:lnTo>
                  <a:pt x="524" y="69"/>
                </a:lnTo>
                <a:lnTo>
                  <a:pt x="525" y="103"/>
                </a:lnTo>
                <a:lnTo>
                  <a:pt x="443" y="376"/>
                </a:lnTo>
                <a:lnTo>
                  <a:pt x="402" y="400"/>
                </a:lnTo>
                <a:lnTo>
                  <a:pt x="354" y="484"/>
                </a:lnTo>
                <a:lnTo>
                  <a:pt x="296" y="468"/>
                </a:lnTo>
                <a:lnTo>
                  <a:pt x="270" y="484"/>
                </a:lnTo>
                <a:lnTo>
                  <a:pt x="242" y="484"/>
                </a:lnTo>
                <a:lnTo>
                  <a:pt x="153" y="574"/>
                </a:lnTo>
                <a:lnTo>
                  <a:pt x="78" y="502"/>
                </a:lnTo>
                <a:lnTo>
                  <a:pt x="78" y="58"/>
                </a:lnTo>
                <a:lnTo>
                  <a:pt x="0" y="69"/>
                </a:lnTo>
                <a:lnTo>
                  <a:pt x="12" y="37"/>
                </a:lnTo>
                <a:lnTo>
                  <a:pt x="41" y="15"/>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328" name="Text Box 184"/>
          <p:cNvSpPr txBox="1">
            <a:spLocks noChangeArrowheads="1"/>
          </p:cNvSpPr>
          <p:nvPr/>
        </p:nvSpPr>
        <p:spPr bwMode="auto">
          <a:xfrm rot="-3197829">
            <a:off x="7650956" y="2878844"/>
            <a:ext cx="36671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WASHINGTON</a:t>
            </a:r>
          </a:p>
        </p:txBody>
      </p:sp>
      <p:sp>
        <p:nvSpPr>
          <p:cNvPr id="6329" name="Freeform 185"/>
          <p:cNvSpPr>
            <a:spLocks/>
          </p:cNvSpPr>
          <p:nvPr/>
        </p:nvSpPr>
        <p:spPr bwMode="auto">
          <a:xfrm>
            <a:off x="7751763" y="2922500"/>
            <a:ext cx="344487" cy="357188"/>
          </a:xfrm>
          <a:custGeom>
            <a:avLst/>
            <a:gdLst>
              <a:gd name="T0" fmla="*/ 2147483647 w 477"/>
              <a:gd name="T1" fmla="*/ 2147483647 h 481"/>
              <a:gd name="T2" fmla="*/ 2147483647 w 477"/>
              <a:gd name="T3" fmla="*/ 2147483647 h 481"/>
              <a:gd name="T4" fmla="*/ 2147483647 w 477"/>
              <a:gd name="T5" fmla="*/ 2147483647 h 481"/>
              <a:gd name="T6" fmla="*/ 2147483647 w 477"/>
              <a:gd name="T7" fmla="*/ 2147483647 h 481"/>
              <a:gd name="T8" fmla="*/ 2147483647 w 477"/>
              <a:gd name="T9" fmla="*/ 2147483647 h 481"/>
              <a:gd name="T10" fmla="*/ 2147483647 w 477"/>
              <a:gd name="T11" fmla="*/ 2147483647 h 481"/>
              <a:gd name="T12" fmla="*/ 2147483647 w 477"/>
              <a:gd name="T13" fmla="*/ 2147483647 h 481"/>
              <a:gd name="T14" fmla="*/ 2147483647 w 477"/>
              <a:gd name="T15" fmla="*/ 2147483647 h 481"/>
              <a:gd name="T16" fmla="*/ 2147483647 w 477"/>
              <a:gd name="T17" fmla="*/ 2147483647 h 481"/>
              <a:gd name="T18" fmla="*/ 2147483647 w 477"/>
              <a:gd name="T19" fmla="*/ 2147483647 h 481"/>
              <a:gd name="T20" fmla="*/ 2147483647 w 477"/>
              <a:gd name="T21" fmla="*/ 2147483647 h 481"/>
              <a:gd name="T22" fmla="*/ 0 w 477"/>
              <a:gd name="T23" fmla="*/ 2147483647 h 481"/>
              <a:gd name="T24" fmla="*/ 2147483647 w 477"/>
              <a:gd name="T25" fmla="*/ 2147483647 h 481"/>
              <a:gd name="T26" fmla="*/ 2147483647 w 477"/>
              <a:gd name="T27" fmla="*/ 2147483647 h 481"/>
              <a:gd name="T28" fmla="*/ 2147483647 w 477"/>
              <a:gd name="T29" fmla="*/ 2147483647 h 481"/>
              <a:gd name="T30" fmla="*/ 2147483647 w 477"/>
              <a:gd name="T31" fmla="*/ 2147483647 h 481"/>
              <a:gd name="T32" fmla="*/ 2147483647 w 477"/>
              <a:gd name="T33" fmla="*/ 2147483647 h 481"/>
              <a:gd name="T34" fmla="*/ 2147483647 w 477"/>
              <a:gd name="T35" fmla="*/ 2147483647 h 481"/>
              <a:gd name="T36" fmla="*/ 2147483647 w 477"/>
              <a:gd name="T37" fmla="*/ 2147483647 h 481"/>
              <a:gd name="T38" fmla="*/ 2147483647 w 477"/>
              <a:gd name="T39" fmla="*/ 0 h 481"/>
              <a:gd name="T40" fmla="*/ 2147483647 w 477"/>
              <a:gd name="T41" fmla="*/ 2147483647 h 481"/>
              <a:gd name="T42" fmla="*/ 2147483647 w 477"/>
              <a:gd name="T43" fmla="*/ 2147483647 h 481"/>
              <a:gd name="T44" fmla="*/ 2147483647 w 477"/>
              <a:gd name="T45" fmla="*/ 2147483647 h 48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477"/>
              <a:gd name="T70" fmla="*/ 0 h 481"/>
              <a:gd name="T71" fmla="*/ 477 w 477"/>
              <a:gd name="T72" fmla="*/ 481 h 48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477" h="481">
                <a:moveTo>
                  <a:pt x="431" y="66"/>
                </a:moveTo>
                <a:lnTo>
                  <a:pt x="465" y="88"/>
                </a:lnTo>
                <a:lnTo>
                  <a:pt x="476" y="133"/>
                </a:lnTo>
                <a:lnTo>
                  <a:pt x="477" y="187"/>
                </a:lnTo>
                <a:lnTo>
                  <a:pt x="359" y="219"/>
                </a:lnTo>
                <a:lnTo>
                  <a:pt x="236" y="390"/>
                </a:lnTo>
                <a:lnTo>
                  <a:pt x="155" y="462"/>
                </a:lnTo>
                <a:lnTo>
                  <a:pt x="65" y="481"/>
                </a:lnTo>
                <a:lnTo>
                  <a:pt x="27" y="471"/>
                </a:lnTo>
                <a:lnTo>
                  <a:pt x="6" y="450"/>
                </a:lnTo>
                <a:lnTo>
                  <a:pt x="29" y="307"/>
                </a:lnTo>
                <a:lnTo>
                  <a:pt x="0" y="279"/>
                </a:lnTo>
                <a:lnTo>
                  <a:pt x="86" y="193"/>
                </a:lnTo>
                <a:lnTo>
                  <a:pt x="114" y="192"/>
                </a:lnTo>
                <a:lnTo>
                  <a:pt x="140" y="177"/>
                </a:lnTo>
                <a:lnTo>
                  <a:pt x="198" y="190"/>
                </a:lnTo>
                <a:lnTo>
                  <a:pt x="246" y="108"/>
                </a:lnTo>
                <a:lnTo>
                  <a:pt x="290" y="81"/>
                </a:lnTo>
                <a:lnTo>
                  <a:pt x="308" y="15"/>
                </a:lnTo>
                <a:lnTo>
                  <a:pt x="351" y="0"/>
                </a:lnTo>
                <a:lnTo>
                  <a:pt x="393" y="9"/>
                </a:lnTo>
                <a:lnTo>
                  <a:pt x="423" y="30"/>
                </a:lnTo>
                <a:lnTo>
                  <a:pt x="431" y="66"/>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330" name="Text Box 186"/>
          <p:cNvSpPr txBox="1">
            <a:spLocks noChangeArrowheads="1"/>
          </p:cNvSpPr>
          <p:nvPr/>
        </p:nvSpPr>
        <p:spPr bwMode="auto">
          <a:xfrm rot="-2731538">
            <a:off x="7828757" y="3053469"/>
            <a:ext cx="211137"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UNICOI</a:t>
            </a:r>
          </a:p>
        </p:txBody>
      </p:sp>
      <p:sp>
        <p:nvSpPr>
          <p:cNvPr id="6331" name="Freeform 187"/>
          <p:cNvSpPr>
            <a:spLocks/>
          </p:cNvSpPr>
          <p:nvPr/>
        </p:nvSpPr>
        <p:spPr bwMode="auto">
          <a:xfrm>
            <a:off x="7200900" y="2747875"/>
            <a:ext cx="569913" cy="596900"/>
          </a:xfrm>
          <a:custGeom>
            <a:avLst/>
            <a:gdLst>
              <a:gd name="T0" fmla="*/ 0 w 790"/>
              <a:gd name="T1" fmla="*/ 2147483647 h 802"/>
              <a:gd name="T2" fmla="*/ 2147483647 w 790"/>
              <a:gd name="T3" fmla="*/ 2147483647 h 802"/>
              <a:gd name="T4" fmla="*/ 2147483647 w 790"/>
              <a:gd name="T5" fmla="*/ 2147483647 h 802"/>
              <a:gd name="T6" fmla="*/ 2147483647 w 790"/>
              <a:gd name="T7" fmla="*/ 2147483647 h 802"/>
              <a:gd name="T8" fmla="*/ 2147483647 w 790"/>
              <a:gd name="T9" fmla="*/ 2147483647 h 802"/>
              <a:gd name="T10" fmla="*/ 2147483647 w 790"/>
              <a:gd name="T11" fmla="*/ 2147483647 h 802"/>
              <a:gd name="T12" fmla="*/ 2147483647 w 790"/>
              <a:gd name="T13" fmla="*/ 2147483647 h 802"/>
              <a:gd name="T14" fmla="*/ 2147483647 w 790"/>
              <a:gd name="T15" fmla="*/ 2147483647 h 802"/>
              <a:gd name="T16" fmla="*/ 2147483647 w 790"/>
              <a:gd name="T17" fmla="*/ 2147483647 h 802"/>
              <a:gd name="T18" fmla="*/ 2147483647 w 790"/>
              <a:gd name="T19" fmla="*/ 2147483647 h 802"/>
              <a:gd name="T20" fmla="*/ 2147483647 w 790"/>
              <a:gd name="T21" fmla="*/ 2147483647 h 802"/>
              <a:gd name="T22" fmla="*/ 2147483647 w 790"/>
              <a:gd name="T23" fmla="*/ 2147483647 h 802"/>
              <a:gd name="T24" fmla="*/ 2147483647 w 790"/>
              <a:gd name="T25" fmla="*/ 2147483647 h 802"/>
              <a:gd name="T26" fmla="*/ 2147483647 w 790"/>
              <a:gd name="T27" fmla="*/ 2147483647 h 802"/>
              <a:gd name="T28" fmla="*/ 2147483647 w 790"/>
              <a:gd name="T29" fmla="*/ 2147483647 h 802"/>
              <a:gd name="T30" fmla="*/ 2147483647 w 790"/>
              <a:gd name="T31" fmla="*/ 0 h 802"/>
              <a:gd name="T32" fmla="*/ 2147483647 w 790"/>
              <a:gd name="T33" fmla="*/ 2147483647 h 802"/>
              <a:gd name="T34" fmla="*/ 2147483647 w 790"/>
              <a:gd name="T35" fmla="*/ 2147483647 h 802"/>
              <a:gd name="T36" fmla="*/ 2147483647 w 790"/>
              <a:gd name="T37" fmla="*/ 2147483647 h 802"/>
              <a:gd name="T38" fmla="*/ 2147483647 w 790"/>
              <a:gd name="T39" fmla="*/ 2147483647 h 802"/>
              <a:gd name="T40" fmla="*/ 2147483647 w 790"/>
              <a:gd name="T41" fmla="*/ 2147483647 h 802"/>
              <a:gd name="T42" fmla="*/ 2147483647 w 790"/>
              <a:gd name="T43" fmla="*/ 2147483647 h 802"/>
              <a:gd name="T44" fmla="*/ 2147483647 w 790"/>
              <a:gd name="T45" fmla="*/ 2147483647 h 802"/>
              <a:gd name="T46" fmla="*/ 2147483647 w 790"/>
              <a:gd name="T47" fmla="*/ 2147483647 h 802"/>
              <a:gd name="T48" fmla="*/ 2147483647 w 790"/>
              <a:gd name="T49" fmla="*/ 2147483647 h 802"/>
              <a:gd name="T50" fmla="*/ 2147483647 w 790"/>
              <a:gd name="T51" fmla="*/ 2147483647 h 802"/>
              <a:gd name="T52" fmla="*/ 2147483647 w 790"/>
              <a:gd name="T53" fmla="*/ 2147483647 h 802"/>
              <a:gd name="T54" fmla="*/ 2147483647 w 790"/>
              <a:gd name="T55" fmla="*/ 2147483647 h 802"/>
              <a:gd name="T56" fmla="*/ 2147483647 w 790"/>
              <a:gd name="T57" fmla="*/ 2147483647 h 802"/>
              <a:gd name="T58" fmla="*/ 2147483647 w 790"/>
              <a:gd name="T59" fmla="*/ 2147483647 h 802"/>
              <a:gd name="T60" fmla="*/ 2147483647 w 790"/>
              <a:gd name="T61" fmla="*/ 2147483647 h 802"/>
              <a:gd name="T62" fmla="*/ 2147483647 w 790"/>
              <a:gd name="T63" fmla="*/ 2147483647 h 802"/>
              <a:gd name="T64" fmla="*/ 2147483647 w 790"/>
              <a:gd name="T65" fmla="*/ 2147483647 h 802"/>
              <a:gd name="T66" fmla="*/ 2147483647 w 790"/>
              <a:gd name="T67" fmla="*/ 2147483647 h 802"/>
              <a:gd name="T68" fmla="*/ 2147483647 w 790"/>
              <a:gd name="T69" fmla="*/ 2147483647 h 802"/>
              <a:gd name="T70" fmla="*/ 0 w 790"/>
              <a:gd name="T71" fmla="*/ 2147483647 h 80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90"/>
              <a:gd name="T109" fmla="*/ 0 h 802"/>
              <a:gd name="T110" fmla="*/ 790 w 790"/>
              <a:gd name="T111" fmla="*/ 802 h 802"/>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90" h="802">
                <a:moveTo>
                  <a:pt x="0" y="430"/>
                </a:moveTo>
                <a:lnTo>
                  <a:pt x="46" y="408"/>
                </a:lnTo>
                <a:lnTo>
                  <a:pt x="64" y="361"/>
                </a:lnTo>
                <a:lnTo>
                  <a:pt x="105" y="321"/>
                </a:lnTo>
                <a:lnTo>
                  <a:pt x="187" y="267"/>
                </a:lnTo>
                <a:lnTo>
                  <a:pt x="247" y="216"/>
                </a:lnTo>
                <a:lnTo>
                  <a:pt x="283" y="159"/>
                </a:lnTo>
                <a:lnTo>
                  <a:pt x="324" y="157"/>
                </a:lnTo>
                <a:lnTo>
                  <a:pt x="417" y="91"/>
                </a:lnTo>
                <a:lnTo>
                  <a:pt x="460" y="99"/>
                </a:lnTo>
                <a:lnTo>
                  <a:pt x="489" y="55"/>
                </a:lnTo>
                <a:lnTo>
                  <a:pt x="526" y="69"/>
                </a:lnTo>
                <a:lnTo>
                  <a:pt x="555" y="25"/>
                </a:lnTo>
                <a:lnTo>
                  <a:pt x="586" y="25"/>
                </a:lnTo>
                <a:lnTo>
                  <a:pt x="604" y="10"/>
                </a:lnTo>
                <a:lnTo>
                  <a:pt x="682" y="0"/>
                </a:lnTo>
                <a:lnTo>
                  <a:pt x="682" y="439"/>
                </a:lnTo>
                <a:lnTo>
                  <a:pt x="790" y="540"/>
                </a:lnTo>
                <a:lnTo>
                  <a:pt x="781" y="601"/>
                </a:lnTo>
                <a:lnTo>
                  <a:pt x="723" y="544"/>
                </a:lnTo>
                <a:lnTo>
                  <a:pt x="702" y="546"/>
                </a:lnTo>
                <a:lnTo>
                  <a:pt x="547" y="699"/>
                </a:lnTo>
                <a:lnTo>
                  <a:pt x="546" y="729"/>
                </a:lnTo>
                <a:lnTo>
                  <a:pt x="526" y="765"/>
                </a:lnTo>
                <a:lnTo>
                  <a:pt x="492" y="787"/>
                </a:lnTo>
                <a:lnTo>
                  <a:pt x="432" y="759"/>
                </a:lnTo>
                <a:lnTo>
                  <a:pt x="379" y="802"/>
                </a:lnTo>
                <a:lnTo>
                  <a:pt x="156" y="580"/>
                </a:lnTo>
                <a:lnTo>
                  <a:pt x="151" y="558"/>
                </a:lnTo>
                <a:lnTo>
                  <a:pt x="123" y="538"/>
                </a:lnTo>
                <a:lnTo>
                  <a:pt x="85" y="531"/>
                </a:lnTo>
                <a:lnTo>
                  <a:pt x="58" y="501"/>
                </a:lnTo>
                <a:lnTo>
                  <a:pt x="40" y="501"/>
                </a:lnTo>
                <a:lnTo>
                  <a:pt x="33" y="480"/>
                </a:lnTo>
                <a:lnTo>
                  <a:pt x="3" y="469"/>
                </a:lnTo>
                <a:lnTo>
                  <a:pt x="0" y="430"/>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332" name="Text Box 188"/>
          <p:cNvSpPr txBox="1">
            <a:spLocks noChangeArrowheads="1"/>
          </p:cNvSpPr>
          <p:nvPr/>
        </p:nvSpPr>
        <p:spPr bwMode="auto">
          <a:xfrm>
            <a:off x="7356475" y="3035213"/>
            <a:ext cx="2857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GREENE</a:t>
            </a:r>
          </a:p>
        </p:txBody>
      </p:sp>
      <p:sp>
        <p:nvSpPr>
          <p:cNvPr id="6333" name="Freeform 189"/>
          <p:cNvSpPr>
            <a:spLocks/>
          </p:cNvSpPr>
          <p:nvPr/>
        </p:nvSpPr>
        <p:spPr bwMode="auto">
          <a:xfrm>
            <a:off x="7083425" y="3068550"/>
            <a:ext cx="415925" cy="554038"/>
          </a:xfrm>
          <a:custGeom>
            <a:avLst/>
            <a:gdLst>
              <a:gd name="T0" fmla="*/ 2147483647 w 576"/>
              <a:gd name="T1" fmla="*/ 2147483647 h 746"/>
              <a:gd name="T2" fmla="*/ 2147483647 w 576"/>
              <a:gd name="T3" fmla="*/ 2147483647 h 746"/>
              <a:gd name="T4" fmla="*/ 2147483647 w 576"/>
              <a:gd name="T5" fmla="*/ 2147483647 h 746"/>
              <a:gd name="T6" fmla="*/ 2147483647 w 576"/>
              <a:gd name="T7" fmla="*/ 2147483647 h 746"/>
              <a:gd name="T8" fmla="*/ 2147483647 w 576"/>
              <a:gd name="T9" fmla="*/ 2147483647 h 746"/>
              <a:gd name="T10" fmla="*/ 2147483647 w 576"/>
              <a:gd name="T11" fmla="*/ 2147483647 h 746"/>
              <a:gd name="T12" fmla="*/ 2147483647 w 576"/>
              <a:gd name="T13" fmla="*/ 2147483647 h 746"/>
              <a:gd name="T14" fmla="*/ 2147483647 w 576"/>
              <a:gd name="T15" fmla="*/ 2147483647 h 746"/>
              <a:gd name="T16" fmla="*/ 0 w 576"/>
              <a:gd name="T17" fmla="*/ 2147483647 h 746"/>
              <a:gd name="T18" fmla="*/ 2147483647 w 576"/>
              <a:gd name="T19" fmla="*/ 2147483647 h 746"/>
              <a:gd name="T20" fmla="*/ 2147483647 w 576"/>
              <a:gd name="T21" fmla="*/ 2147483647 h 746"/>
              <a:gd name="T22" fmla="*/ 2147483647 w 576"/>
              <a:gd name="T23" fmla="*/ 2147483647 h 746"/>
              <a:gd name="T24" fmla="*/ 2147483647 w 576"/>
              <a:gd name="T25" fmla="*/ 2147483647 h 746"/>
              <a:gd name="T26" fmla="*/ 2147483647 w 576"/>
              <a:gd name="T27" fmla="*/ 2147483647 h 746"/>
              <a:gd name="T28" fmla="*/ 2147483647 w 576"/>
              <a:gd name="T29" fmla="*/ 2147483647 h 746"/>
              <a:gd name="T30" fmla="*/ 2147483647 w 576"/>
              <a:gd name="T31" fmla="*/ 2147483647 h 746"/>
              <a:gd name="T32" fmla="*/ 2147483647 w 576"/>
              <a:gd name="T33" fmla="*/ 2147483647 h 746"/>
              <a:gd name="T34" fmla="*/ 2147483647 w 576"/>
              <a:gd name="T35" fmla="*/ 2147483647 h 746"/>
              <a:gd name="T36" fmla="*/ 2147483647 w 576"/>
              <a:gd name="T37" fmla="*/ 2147483647 h 746"/>
              <a:gd name="T38" fmla="*/ 2147483647 w 576"/>
              <a:gd name="T39" fmla="*/ 2147483647 h 746"/>
              <a:gd name="T40" fmla="*/ 2147483647 w 576"/>
              <a:gd name="T41" fmla="*/ 2147483647 h 746"/>
              <a:gd name="T42" fmla="*/ 2147483647 w 576"/>
              <a:gd name="T43" fmla="*/ 2147483647 h 746"/>
              <a:gd name="T44" fmla="*/ 2147483647 w 576"/>
              <a:gd name="T45" fmla="*/ 2147483647 h 746"/>
              <a:gd name="T46" fmla="*/ 2147483647 w 576"/>
              <a:gd name="T47" fmla="*/ 2147483647 h 746"/>
              <a:gd name="T48" fmla="*/ 2147483647 w 576"/>
              <a:gd name="T49" fmla="*/ 2147483647 h 746"/>
              <a:gd name="T50" fmla="*/ 2147483647 w 576"/>
              <a:gd name="T51" fmla="*/ 2147483647 h 746"/>
              <a:gd name="T52" fmla="*/ 2147483647 w 576"/>
              <a:gd name="T53" fmla="*/ 2147483647 h 746"/>
              <a:gd name="T54" fmla="*/ 2147483647 w 576"/>
              <a:gd name="T55" fmla="*/ 2147483647 h 746"/>
              <a:gd name="T56" fmla="*/ 2147483647 w 576"/>
              <a:gd name="T57" fmla="*/ 2147483647 h 746"/>
              <a:gd name="T58" fmla="*/ 2147483647 w 576"/>
              <a:gd name="T59" fmla="*/ 2147483647 h 746"/>
              <a:gd name="T60" fmla="*/ 2147483647 w 576"/>
              <a:gd name="T61" fmla="*/ 2147483647 h 746"/>
              <a:gd name="T62" fmla="*/ 2147483647 w 576"/>
              <a:gd name="T63" fmla="*/ 2147483647 h 746"/>
              <a:gd name="T64" fmla="*/ 2147483647 w 576"/>
              <a:gd name="T65" fmla="*/ 2147483647 h 746"/>
              <a:gd name="T66" fmla="*/ 2147483647 w 576"/>
              <a:gd name="T67" fmla="*/ 0 h 746"/>
              <a:gd name="T68" fmla="*/ 2147483647 w 576"/>
              <a:gd name="T69" fmla="*/ 2147483647 h 746"/>
              <a:gd name="T70" fmla="*/ 2147483647 w 576"/>
              <a:gd name="T71" fmla="*/ 2147483647 h 746"/>
              <a:gd name="T72" fmla="*/ 2147483647 w 576"/>
              <a:gd name="T73" fmla="*/ 2147483647 h 746"/>
              <a:gd name="T74" fmla="*/ 2147483647 w 576"/>
              <a:gd name="T75" fmla="*/ 2147483647 h 7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576"/>
              <a:gd name="T115" fmla="*/ 0 h 746"/>
              <a:gd name="T116" fmla="*/ 576 w 576"/>
              <a:gd name="T117" fmla="*/ 746 h 7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576" h="746">
                <a:moveTo>
                  <a:pt x="87" y="44"/>
                </a:moveTo>
                <a:lnTo>
                  <a:pt x="90" y="113"/>
                </a:lnTo>
                <a:lnTo>
                  <a:pt x="68" y="147"/>
                </a:lnTo>
                <a:lnTo>
                  <a:pt x="74" y="194"/>
                </a:lnTo>
                <a:lnTo>
                  <a:pt x="53" y="227"/>
                </a:lnTo>
                <a:lnTo>
                  <a:pt x="54" y="251"/>
                </a:lnTo>
                <a:lnTo>
                  <a:pt x="32" y="276"/>
                </a:lnTo>
                <a:lnTo>
                  <a:pt x="15" y="446"/>
                </a:lnTo>
                <a:lnTo>
                  <a:pt x="0" y="494"/>
                </a:lnTo>
                <a:lnTo>
                  <a:pt x="29" y="510"/>
                </a:lnTo>
                <a:lnTo>
                  <a:pt x="35" y="551"/>
                </a:lnTo>
                <a:lnTo>
                  <a:pt x="57" y="561"/>
                </a:lnTo>
                <a:lnTo>
                  <a:pt x="65" y="581"/>
                </a:lnTo>
                <a:lnTo>
                  <a:pt x="44" y="584"/>
                </a:lnTo>
                <a:lnTo>
                  <a:pt x="36" y="635"/>
                </a:lnTo>
                <a:lnTo>
                  <a:pt x="60" y="657"/>
                </a:lnTo>
                <a:lnTo>
                  <a:pt x="56" y="695"/>
                </a:lnTo>
                <a:lnTo>
                  <a:pt x="57" y="746"/>
                </a:lnTo>
                <a:lnTo>
                  <a:pt x="137" y="726"/>
                </a:lnTo>
                <a:lnTo>
                  <a:pt x="365" y="605"/>
                </a:lnTo>
                <a:lnTo>
                  <a:pt x="446" y="605"/>
                </a:lnTo>
                <a:lnTo>
                  <a:pt x="518" y="557"/>
                </a:lnTo>
                <a:lnTo>
                  <a:pt x="576" y="450"/>
                </a:lnTo>
                <a:lnTo>
                  <a:pt x="551" y="422"/>
                </a:lnTo>
                <a:lnTo>
                  <a:pt x="545" y="372"/>
                </a:lnTo>
                <a:lnTo>
                  <a:pt x="321" y="156"/>
                </a:lnTo>
                <a:lnTo>
                  <a:pt x="315" y="131"/>
                </a:lnTo>
                <a:lnTo>
                  <a:pt x="288" y="110"/>
                </a:lnTo>
                <a:lnTo>
                  <a:pt x="252" y="104"/>
                </a:lnTo>
                <a:lnTo>
                  <a:pt x="227" y="74"/>
                </a:lnTo>
                <a:lnTo>
                  <a:pt x="204" y="71"/>
                </a:lnTo>
                <a:lnTo>
                  <a:pt x="194" y="50"/>
                </a:lnTo>
                <a:lnTo>
                  <a:pt x="167" y="39"/>
                </a:lnTo>
                <a:lnTo>
                  <a:pt x="164" y="0"/>
                </a:lnTo>
                <a:lnTo>
                  <a:pt x="143" y="2"/>
                </a:lnTo>
                <a:lnTo>
                  <a:pt x="147" y="71"/>
                </a:lnTo>
                <a:lnTo>
                  <a:pt x="105" y="38"/>
                </a:lnTo>
                <a:lnTo>
                  <a:pt x="87" y="44"/>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334" name="Text Box 190"/>
          <p:cNvSpPr txBox="1">
            <a:spLocks noChangeArrowheads="1"/>
          </p:cNvSpPr>
          <p:nvPr/>
        </p:nvSpPr>
        <p:spPr bwMode="auto">
          <a:xfrm>
            <a:off x="7145338" y="3351125"/>
            <a:ext cx="2635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COCKE</a:t>
            </a:r>
          </a:p>
        </p:txBody>
      </p:sp>
      <p:sp>
        <p:nvSpPr>
          <p:cNvPr id="6335" name="Text Box 191"/>
          <p:cNvSpPr txBox="1">
            <a:spLocks noChangeArrowheads="1"/>
          </p:cNvSpPr>
          <p:nvPr/>
        </p:nvSpPr>
        <p:spPr bwMode="auto">
          <a:xfrm rot="-4594138">
            <a:off x="3343275" y="3044738"/>
            <a:ext cx="3397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CHEATHAM</a:t>
            </a:r>
          </a:p>
        </p:txBody>
      </p:sp>
      <p:sp>
        <p:nvSpPr>
          <p:cNvPr id="6245" name="Text Box 101"/>
          <p:cNvSpPr txBox="1">
            <a:spLocks noChangeArrowheads="1"/>
          </p:cNvSpPr>
          <p:nvPr/>
        </p:nvSpPr>
        <p:spPr bwMode="auto">
          <a:xfrm>
            <a:off x="4713288" y="2890750"/>
            <a:ext cx="277812"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JACKSON</a:t>
            </a:r>
          </a:p>
        </p:txBody>
      </p:sp>
      <p:sp>
        <p:nvSpPr>
          <p:cNvPr id="2" name="Title 1">
            <a:extLst>
              <a:ext uri="{FF2B5EF4-FFF2-40B4-BE49-F238E27FC236}">
                <a16:creationId xmlns:a16="http://schemas.microsoft.com/office/drawing/2014/main" xmlns="" id="{114BA612-E44D-4040-97F3-274DA3332F8F}"/>
              </a:ext>
            </a:extLst>
          </p:cNvPr>
          <p:cNvSpPr>
            <a:spLocks noGrp="1"/>
          </p:cNvSpPr>
          <p:nvPr>
            <p:ph type="title"/>
          </p:nvPr>
        </p:nvSpPr>
        <p:spPr/>
        <p:txBody>
          <a:bodyPr/>
          <a:lstStyle/>
          <a:p>
            <a:r>
              <a:rPr lang="en-US" dirty="0"/>
              <a:t>WWFB</a:t>
            </a:r>
          </a:p>
        </p:txBody>
      </p:sp>
      <p:sp>
        <p:nvSpPr>
          <p:cNvPr id="4" name="Text Placeholder 3">
            <a:extLst>
              <a:ext uri="{FF2B5EF4-FFF2-40B4-BE49-F238E27FC236}">
                <a16:creationId xmlns:a16="http://schemas.microsoft.com/office/drawing/2014/main" xmlns="" id="{7392D26D-C4FD-4157-900E-1C2FB4F2AEBD}"/>
              </a:ext>
            </a:extLst>
          </p:cNvPr>
          <p:cNvSpPr>
            <a:spLocks noGrp="1"/>
          </p:cNvSpPr>
          <p:nvPr>
            <p:ph type="body" sz="quarter" idx="14"/>
          </p:nvPr>
        </p:nvSpPr>
        <p:spPr/>
        <p:txBody>
          <a:bodyPr/>
          <a:lstStyle/>
          <a:p>
            <a:r>
              <a:rPr lang="en-US" dirty="0"/>
              <a:t>WWFB Member Locations</a:t>
            </a:r>
          </a:p>
        </p:txBody>
      </p:sp>
    </p:spTree>
    <p:extLst>
      <p:ext uri="{BB962C8B-B14F-4D97-AF65-F5344CB8AC3E}">
        <p14:creationId xmlns:p14="http://schemas.microsoft.com/office/powerpoint/2010/main" val="2671810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8" name="Freeform 104"/>
          <p:cNvSpPr>
            <a:spLocks/>
          </p:cNvSpPr>
          <p:nvPr/>
        </p:nvSpPr>
        <p:spPr bwMode="auto">
          <a:xfrm>
            <a:off x="4841875" y="3230475"/>
            <a:ext cx="466725" cy="377825"/>
          </a:xfrm>
          <a:custGeom>
            <a:avLst/>
            <a:gdLst>
              <a:gd name="T0" fmla="*/ 0 w 646"/>
              <a:gd name="T1" fmla="*/ 2147483647 h 507"/>
              <a:gd name="T2" fmla="*/ 2147483647 w 646"/>
              <a:gd name="T3" fmla="*/ 2147483647 h 507"/>
              <a:gd name="T4" fmla="*/ 2147483647 w 646"/>
              <a:gd name="T5" fmla="*/ 2147483647 h 507"/>
              <a:gd name="T6" fmla="*/ 2147483647 w 646"/>
              <a:gd name="T7" fmla="*/ 2147483647 h 507"/>
              <a:gd name="T8" fmla="*/ 2147483647 w 646"/>
              <a:gd name="T9" fmla="*/ 2147483647 h 507"/>
              <a:gd name="T10" fmla="*/ 2147483647 w 646"/>
              <a:gd name="T11" fmla="*/ 2147483647 h 507"/>
              <a:gd name="T12" fmla="*/ 2147483647 w 646"/>
              <a:gd name="T13" fmla="*/ 2147483647 h 507"/>
              <a:gd name="T14" fmla="*/ 2147483647 w 646"/>
              <a:gd name="T15" fmla="*/ 2147483647 h 507"/>
              <a:gd name="T16" fmla="*/ 2147483647 w 646"/>
              <a:gd name="T17" fmla="*/ 0 h 507"/>
              <a:gd name="T18" fmla="*/ 2147483647 w 646"/>
              <a:gd name="T19" fmla="*/ 2147483647 h 507"/>
              <a:gd name="T20" fmla="*/ 2147483647 w 646"/>
              <a:gd name="T21" fmla="*/ 2147483647 h 507"/>
              <a:gd name="T22" fmla="*/ 2147483647 w 646"/>
              <a:gd name="T23" fmla="*/ 2147483647 h 507"/>
              <a:gd name="T24" fmla="*/ 2147483647 w 646"/>
              <a:gd name="T25" fmla="*/ 2147483647 h 507"/>
              <a:gd name="T26" fmla="*/ 2147483647 w 646"/>
              <a:gd name="T27" fmla="*/ 2147483647 h 507"/>
              <a:gd name="T28" fmla="*/ 2147483647 w 646"/>
              <a:gd name="T29" fmla="*/ 2147483647 h 507"/>
              <a:gd name="T30" fmla="*/ 2147483647 w 646"/>
              <a:gd name="T31" fmla="*/ 2147483647 h 507"/>
              <a:gd name="T32" fmla="*/ 2147483647 w 646"/>
              <a:gd name="T33" fmla="*/ 2147483647 h 507"/>
              <a:gd name="T34" fmla="*/ 2147483647 w 646"/>
              <a:gd name="T35" fmla="*/ 2147483647 h 507"/>
              <a:gd name="T36" fmla="*/ 2147483647 w 646"/>
              <a:gd name="T37" fmla="*/ 2147483647 h 507"/>
              <a:gd name="T38" fmla="*/ 2147483647 w 646"/>
              <a:gd name="T39" fmla="*/ 2147483647 h 507"/>
              <a:gd name="T40" fmla="*/ 2147483647 w 646"/>
              <a:gd name="T41" fmla="*/ 2147483647 h 507"/>
              <a:gd name="T42" fmla="*/ 2147483647 w 646"/>
              <a:gd name="T43" fmla="*/ 2147483647 h 507"/>
              <a:gd name="T44" fmla="*/ 2147483647 w 646"/>
              <a:gd name="T45" fmla="*/ 2147483647 h 507"/>
              <a:gd name="T46" fmla="*/ 2147483647 w 646"/>
              <a:gd name="T47" fmla="*/ 2147483647 h 507"/>
              <a:gd name="T48" fmla="*/ 2147483647 w 646"/>
              <a:gd name="T49" fmla="*/ 2147483647 h 507"/>
              <a:gd name="T50" fmla="*/ 2147483647 w 646"/>
              <a:gd name="T51" fmla="*/ 2147483647 h 507"/>
              <a:gd name="T52" fmla="*/ 2147483647 w 646"/>
              <a:gd name="T53" fmla="*/ 2147483647 h 507"/>
              <a:gd name="T54" fmla="*/ 2147483647 w 646"/>
              <a:gd name="T55" fmla="*/ 2147483647 h 507"/>
              <a:gd name="T56" fmla="*/ 2147483647 w 646"/>
              <a:gd name="T57" fmla="*/ 2147483647 h 507"/>
              <a:gd name="T58" fmla="*/ 2147483647 w 646"/>
              <a:gd name="T59" fmla="*/ 2147483647 h 507"/>
              <a:gd name="T60" fmla="*/ 2147483647 w 646"/>
              <a:gd name="T61" fmla="*/ 2147483647 h 507"/>
              <a:gd name="T62" fmla="*/ 2147483647 w 646"/>
              <a:gd name="T63" fmla="*/ 2147483647 h 507"/>
              <a:gd name="T64" fmla="*/ 2147483647 w 646"/>
              <a:gd name="T65" fmla="*/ 2147483647 h 507"/>
              <a:gd name="T66" fmla="*/ 2147483647 w 646"/>
              <a:gd name="T67" fmla="*/ 2147483647 h 507"/>
              <a:gd name="T68" fmla="*/ 0 w 646"/>
              <a:gd name="T69" fmla="*/ 2147483647 h 50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646"/>
              <a:gd name="T106" fmla="*/ 0 h 507"/>
              <a:gd name="T107" fmla="*/ 646 w 646"/>
              <a:gd name="T108" fmla="*/ 507 h 507"/>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646" h="507">
                <a:moveTo>
                  <a:pt x="0" y="150"/>
                </a:moveTo>
                <a:lnTo>
                  <a:pt x="24" y="146"/>
                </a:lnTo>
                <a:lnTo>
                  <a:pt x="51" y="155"/>
                </a:lnTo>
                <a:lnTo>
                  <a:pt x="57" y="126"/>
                </a:lnTo>
                <a:lnTo>
                  <a:pt x="103" y="107"/>
                </a:lnTo>
                <a:lnTo>
                  <a:pt x="100" y="72"/>
                </a:lnTo>
                <a:lnTo>
                  <a:pt x="184" y="47"/>
                </a:lnTo>
                <a:lnTo>
                  <a:pt x="186" y="20"/>
                </a:lnTo>
                <a:lnTo>
                  <a:pt x="234" y="0"/>
                </a:lnTo>
                <a:lnTo>
                  <a:pt x="394" y="45"/>
                </a:lnTo>
                <a:lnTo>
                  <a:pt x="495" y="114"/>
                </a:lnTo>
                <a:lnTo>
                  <a:pt x="489" y="143"/>
                </a:lnTo>
                <a:lnTo>
                  <a:pt x="541" y="174"/>
                </a:lnTo>
                <a:lnTo>
                  <a:pt x="558" y="246"/>
                </a:lnTo>
                <a:lnTo>
                  <a:pt x="646" y="404"/>
                </a:lnTo>
                <a:lnTo>
                  <a:pt x="562" y="485"/>
                </a:lnTo>
                <a:lnTo>
                  <a:pt x="558" y="507"/>
                </a:lnTo>
                <a:lnTo>
                  <a:pt x="315" y="443"/>
                </a:lnTo>
                <a:lnTo>
                  <a:pt x="291" y="420"/>
                </a:lnTo>
                <a:lnTo>
                  <a:pt x="268" y="446"/>
                </a:lnTo>
                <a:lnTo>
                  <a:pt x="243" y="437"/>
                </a:lnTo>
                <a:lnTo>
                  <a:pt x="219" y="474"/>
                </a:lnTo>
                <a:lnTo>
                  <a:pt x="169" y="455"/>
                </a:lnTo>
                <a:lnTo>
                  <a:pt x="151" y="449"/>
                </a:lnTo>
                <a:lnTo>
                  <a:pt x="129" y="450"/>
                </a:lnTo>
                <a:lnTo>
                  <a:pt x="114" y="459"/>
                </a:lnTo>
                <a:lnTo>
                  <a:pt x="103" y="474"/>
                </a:lnTo>
                <a:lnTo>
                  <a:pt x="79" y="461"/>
                </a:lnTo>
                <a:lnTo>
                  <a:pt x="54" y="440"/>
                </a:lnTo>
                <a:lnTo>
                  <a:pt x="48" y="413"/>
                </a:lnTo>
                <a:lnTo>
                  <a:pt x="45" y="389"/>
                </a:lnTo>
                <a:lnTo>
                  <a:pt x="52" y="357"/>
                </a:lnTo>
                <a:lnTo>
                  <a:pt x="63" y="326"/>
                </a:lnTo>
                <a:lnTo>
                  <a:pt x="25" y="285"/>
                </a:lnTo>
                <a:lnTo>
                  <a:pt x="0" y="150"/>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146" name="Freeform 2"/>
          <p:cNvSpPr>
            <a:spLocks/>
          </p:cNvSpPr>
          <p:nvPr/>
        </p:nvSpPr>
        <p:spPr bwMode="auto">
          <a:xfrm>
            <a:off x="4329113" y="3374938"/>
            <a:ext cx="328612" cy="398462"/>
          </a:xfrm>
          <a:custGeom>
            <a:avLst/>
            <a:gdLst>
              <a:gd name="T0" fmla="*/ 2147483647 w 455"/>
              <a:gd name="T1" fmla="*/ 2147483647 h 534"/>
              <a:gd name="T2" fmla="*/ 2147483647 w 455"/>
              <a:gd name="T3" fmla="*/ 2147483647 h 534"/>
              <a:gd name="T4" fmla="*/ 2147483647 w 455"/>
              <a:gd name="T5" fmla="*/ 2147483647 h 534"/>
              <a:gd name="T6" fmla="*/ 2147483647 w 455"/>
              <a:gd name="T7" fmla="*/ 2147483647 h 534"/>
              <a:gd name="T8" fmla="*/ 2147483647 w 455"/>
              <a:gd name="T9" fmla="*/ 2147483647 h 534"/>
              <a:gd name="T10" fmla="*/ 2147483647 w 455"/>
              <a:gd name="T11" fmla="*/ 2147483647 h 534"/>
              <a:gd name="T12" fmla="*/ 2147483647 w 455"/>
              <a:gd name="T13" fmla="*/ 2147483647 h 534"/>
              <a:gd name="T14" fmla="*/ 2147483647 w 455"/>
              <a:gd name="T15" fmla="*/ 2147483647 h 534"/>
              <a:gd name="T16" fmla="*/ 2147483647 w 455"/>
              <a:gd name="T17" fmla="*/ 2147483647 h 534"/>
              <a:gd name="T18" fmla="*/ 2147483647 w 455"/>
              <a:gd name="T19" fmla="*/ 2147483647 h 534"/>
              <a:gd name="T20" fmla="*/ 2147483647 w 455"/>
              <a:gd name="T21" fmla="*/ 2147483647 h 534"/>
              <a:gd name="T22" fmla="*/ 0 w 455"/>
              <a:gd name="T23" fmla="*/ 2147483647 h 534"/>
              <a:gd name="T24" fmla="*/ 2147483647 w 455"/>
              <a:gd name="T25" fmla="*/ 2147483647 h 534"/>
              <a:gd name="T26" fmla="*/ 2147483647 w 455"/>
              <a:gd name="T27" fmla="*/ 2147483647 h 534"/>
              <a:gd name="T28" fmla="*/ 2147483647 w 455"/>
              <a:gd name="T29" fmla="*/ 2147483647 h 534"/>
              <a:gd name="T30" fmla="*/ 2147483647 w 455"/>
              <a:gd name="T31" fmla="*/ 2147483647 h 534"/>
              <a:gd name="T32" fmla="*/ 2147483647 w 455"/>
              <a:gd name="T33" fmla="*/ 2147483647 h 534"/>
              <a:gd name="T34" fmla="*/ 2147483647 w 455"/>
              <a:gd name="T35" fmla="*/ 2147483647 h 534"/>
              <a:gd name="T36" fmla="*/ 2147483647 w 455"/>
              <a:gd name="T37" fmla="*/ 2147483647 h 534"/>
              <a:gd name="T38" fmla="*/ 2147483647 w 455"/>
              <a:gd name="T39" fmla="*/ 2147483647 h 534"/>
              <a:gd name="T40" fmla="*/ 2147483647 w 455"/>
              <a:gd name="T41" fmla="*/ 2147483647 h 534"/>
              <a:gd name="T42" fmla="*/ 2147483647 w 455"/>
              <a:gd name="T43" fmla="*/ 2147483647 h 534"/>
              <a:gd name="T44" fmla="*/ 2147483647 w 455"/>
              <a:gd name="T45" fmla="*/ 2147483647 h 534"/>
              <a:gd name="T46" fmla="*/ 2147483647 w 455"/>
              <a:gd name="T47" fmla="*/ 0 h 534"/>
              <a:gd name="T48" fmla="*/ 2147483647 w 455"/>
              <a:gd name="T49" fmla="*/ 2147483647 h 534"/>
              <a:gd name="T50" fmla="*/ 2147483647 w 455"/>
              <a:gd name="T51" fmla="*/ 2147483647 h 534"/>
              <a:gd name="T52" fmla="*/ 2147483647 w 455"/>
              <a:gd name="T53" fmla="*/ 2147483647 h 534"/>
              <a:gd name="T54" fmla="*/ 2147483647 w 455"/>
              <a:gd name="T55" fmla="*/ 2147483647 h 534"/>
              <a:gd name="T56" fmla="*/ 2147483647 w 455"/>
              <a:gd name="T57" fmla="*/ 2147483647 h 534"/>
              <a:gd name="T58" fmla="*/ 2147483647 w 455"/>
              <a:gd name="T59" fmla="*/ 2147483647 h 534"/>
              <a:gd name="T60" fmla="*/ 2147483647 w 455"/>
              <a:gd name="T61" fmla="*/ 2147483647 h 534"/>
              <a:gd name="T62" fmla="*/ 2147483647 w 455"/>
              <a:gd name="T63" fmla="*/ 2147483647 h 534"/>
              <a:gd name="T64" fmla="*/ 2147483647 w 455"/>
              <a:gd name="T65" fmla="*/ 2147483647 h 534"/>
              <a:gd name="T66" fmla="*/ 2147483647 w 455"/>
              <a:gd name="T67" fmla="*/ 2147483647 h 534"/>
              <a:gd name="T68" fmla="*/ 2147483647 w 455"/>
              <a:gd name="T69" fmla="*/ 2147483647 h 534"/>
              <a:gd name="T70" fmla="*/ 2147483647 w 455"/>
              <a:gd name="T71" fmla="*/ 2147483647 h 534"/>
              <a:gd name="T72" fmla="*/ 2147483647 w 455"/>
              <a:gd name="T73" fmla="*/ 2147483647 h 534"/>
              <a:gd name="T74" fmla="*/ 2147483647 w 455"/>
              <a:gd name="T75" fmla="*/ 2147483647 h 53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455"/>
              <a:gd name="T115" fmla="*/ 0 h 534"/>
              <a:gd name="T116" fmla="*/ 455 w 455"/>
              <a:gd name="T117" fmla="*/ 534 h 53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455" h="534">
                <a:moveTo>
                  <a:pt x="302" y="481"/>
                </a:moveTo>
                <a:lnTo>
                  <a:pt x="308" y="505"/>
                </a:lnTo>
                <a:lnTo>
                  <a:pt x="275" y="526"/>
                </a:lnTo>
                <a:lnTo>
                  <a:pt x="207" y="534"/>
                </a:lnTo>
                <a:lnTo>
                  <a:pt x="186" y="517"/>
                </a:lnTo>
                <a:lnTo>
                  <a:pt x="155" y="529"/>
                </a:lnTo>
                <a:lnTo>
                  <a:pt x="129" y="499"/>
                </a:lnTo>
                <a:lnTo>
                  <a:pt x="93" y="507"/>
                </a:lnTo>
                <a:lnTo>
                  <a:pt x="35" y="466"/>
                </a:lnTo>
                <a:lnTo>
                  <a:pt x="32" y="438"/>
                </a:lnTo>
                <a:lnTo>
                  <a:pt x="3" y="430"/>
                </a:lnTo>
                <a:lnTo>
                  <a:pt x="0" y="394"/>
                </a:lnTo>
                <a:lnTo>
                  <a:pt x="35" y="358"/>
                </a:lnTo>
                <a:lnTo>
                  <a:pt x="39" y="340"/>
                </a:lnTo>
                <a:lnTo>
                  <a:pt x="18" y="307"/>
                </a:lnTo>
                <a:lnTo>
                  <a:pt x="38" y="270"/>
                </a:lnTo>
                <a:lnTo>
                  <a:pt x="68" y="106"/>
                </a:lnTo>
                <a:lnTo>
                  <a:pt x="98" y="100"/>
                </a:lnTo>
                <a:lnTo>
                  <a:pt x="74" y="64"/>
                </a:lnTo>
                <a:lnTo>
                  <a:pt x="75" y="19"/>
                </a:lnTo>
                <a:lnTo>
                  <a:pt x="86" y="15"/>
                </a:lnTo>
                <a:lnTo>
                  <a:pt x="105" y="19"/>
                </a:lnTo>
                <a:lnTo>
                  <a:pt x="147" y="19"/>
                </a:lnTo>
                <a:lnTo>
                  <a:pt x="162" y="0"/>
                </a:lnTo>
                <a:lnTo>
                  <a:pt x="186" y="21"/>
                </a:lnTo>
                <a:lnTo>
                  <a:pt x="252" y="15"/>
                </a:lnTo>
                <a:lnTo>
                  <a:pt x="299" y="39"/>
                </a:lnTo>
                <a:lnTo>
                  <a:pt x="329" y="75"/>
                </a:lnTo>
                <a:lnTo>
                  <a:pt x="455" y="220"/>
                </a:lnTo>
                <a:lnTo>
                  <a:pt x="435" y="234"/>
                </a:lnTo>
                <a:lnTo>
                  <a:pt x="404" y="252"/>
                </a:lnTo>
                <a:lnTo>
                  <a:pt x="377" y="268"/>
                </a:lnTo>
                <a:lnTo>
                  <a:pt x="359" y="286"/>
                </a:lnTo>
                <a:lnTo>
                  <a:pt x="338" y="309"/>
                </a:lnTo>
                <a:lnTo>
                  <a:pt x="317" y="337"/>
                </a:lnTo>
                <a:lnTo>
                  <a:pt x="302" y="384"/>
                </a:lnTo>
                <a:lnTo>
                  <a:pt x="294" y="439"/>
                </a:lnTo>
                <a:lnTo>
                  <a:pt x="302" y="481"/>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47" name="Freeform 3"/>
          <p:cNvSpPr>
            <a:spLocks/>
          </p:cNvSpPr>
          <p:nvPr/>
        </p:nvSpPr>
        <p:spPr bwMode="auto">
          <a:xfrm>
            <a:off x="4541838" y="3520988"/>
            <a:ext cx="419100" cy="403225"/>
          </a:xfrm>
          <a:custGeom>
            <a:avLst/>
            <a:gdLst>
              <a:gd name="T0" fmla="*/ 2147483647 w 580"/>
              <a:gd name="T1" fmla="*/ 2147483647 h 543"/>
              <a:gd name="T2" fmla="*/ 2147483647 w 580"/>
              <a:gd name="T3" fmla="*/ 2147483647 h 543"/>
              <a:gd name="T4" fmla="*/ 2147483647 w 580"/>
              <a:gd name="T5" fmla="*/ 2147483647 h 543"/>
              <a:gd name="T6" fmla="*/ 2147483647 w 580"/>
              <a:gd name="T7" fmla="*/ 2147483647 h 543"/>
              <a:gd name="T8" fmla="*/ 2147483647 w 580"/>
              <a:gd name="T9" fmla="*/ 2147483647 h 543"/>
              <a:gd name="T10" fmla="*/ 2147483647 w 580"/>
              <a:gd name="T11" fmla="*/ 2147483647 h 543"/>
              <a:gd name="T12" fmla="*/ 2147483647 w 580"/>
              <a:gd name="T13" fmla="*/ 2147483647 h 543"/>
              <a:gd name="T14" fmla="*/ 2147483647 w 580"/>
              <a:gd name="T15" fmla="*/ 2147483647 h 543"/>
              <a:gd name="T16" fmla="*/ 2147483647 w 580"/>
              <a:gd name="T17" fmla="*/ 2147483647 h 543"/>
              <a:gd name="T18" fmla="*/ 2147483647 w 580"/>
              <a:gd name="T19" fmla="*/ 2147483647 h 543"/>
              <a:gd name="T20" fmla="*/ 2147483647 w 580"/>
              <a:gd name="T21" fmla="*/ 2147483647 h 543"/>
              <a:gd name="T22" fmla="*/ 2147483647 w 580"/>
              <a:gd name="T23" fmla="*/ 2147483647 h 543"/>
              <a:gd name="T24" fmla="*/ 2147483647 w 580"/>
              <a:gd name="T25" fmla="*/ 2147483647 h 543"/>
              <a:gd name="T26" fmla="*/ 2147483647 w 580"/>
              <a:gd name="T27" fmla="*/ 2147483647 h 543"/>
              <a:gd name="T28" fmla="*/ 2147483647 w 580"/>
              <a:gd name="T29" fmla="*/ 2147483647 h 543"/>
              <a:gd name="T30" fmla="*/ 2147483647 w 580"/>
              <a:gd name="T31" fmla="*/ 2147483647 h 543"/>
              <a:gd name="T32" fmla="*/ 2147483647 w 580"/>
              <a:gd name="T33" fmla="*/ 2147483647 h 543"/>
              <a:gd name="T34" fmla="*/ 2147483647 w 580"/>
              <a:gd name="T35" fmla="*/ 2147483647 h 543"/>
              <a:gd name="T36" fmla="*/ 2147483647 w 580"/>
              <a:gd name="T37" fmla="*/ 2147483647 h 543"/>
              <a:gd name="T38" fmla="*/ 2147483647 w 580"/>
              <a:gd name="T39" fmla="*/ 2147483647 h 543"/>
              <a:gd name="T40" fmla="*/ 2147483647 w 580"/>
              <a:gd name="T41" fmla="*/ 2147483647 h 543"/>
              <a:gd name="T42" fmla="*/ 2147483647 w 580"/>
              <a:gd name="T43" fmla="*/ 2147483647 h 543"/>
              <a:gd name="T44" fmla="*/ 2147483647 w 580"/>
              <a:gd name="T45" fmla="*/ 2147483647 h 543"/>
              <a:gd name="T46" fmla="*/ 2147483647 w 580"/>
              <a:gd name="T47" fmla="*/ 2147483647 h 543"/>
              <a:gd name="T48" fmla="*/ 2147483647 w 580"/>
              <a:gd name="T49" fmla="*/ 2147483647 h 543"/>
              <a:gd name="T50" fmla="*/ 2147483647 w 580"/>
              <a:gd name="T51" fmla="*/ 2147483647 h 543"/>
              <a:gd name="T52" fmla="*/ 2147483647 w 580"/>
              <a:gd name="T53" fmla="*/ 2147483647 h 543"/>
              <a:gd name="T54" fmla="*/ 2147483647 w 580"/>
              <a:gd name="T55" fmla="*/ 2147483647 h 54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580"/>
              <a:gd name="T85" fmla="*/ 0 h 543"/>
              <a:gd name="T86" fmla="*/ 580 w 580"/>
              <a:gd name="T87" fmla="*/ 543 h 54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580" h="543">
                <a:moveTo>
                  <a:pt x="13" y="312"/>
                </a:moveTo>
                <a:lnTo>
                  <a:pt x="43" y="403"/>
                </a:lnTo>
                <a:cubicBezTo>
                  <a:pt x="57" y="429"/>
                  <a:pt x="84" y="457"/>
                  <a:pt x="97" y="471"/>
                </a:cubicBezTo>
                <a:cubicBezTo>
                  <a:pt x="110" y="485"/>
                  <a:pt x="110" y="483"/>
                  <a:pt x="119" y="489"/>
                </a:cubicBezTo>
                <a:cubicBezTo>
                  <a:pt x="128" y="495"/>
                  <a:pt x="136" y="500"/>
                  <a:pt x="152" y="508"/>
                </a:cubicBezTo>
                <a:lnTo>
                  <a:pt x="215" y="537"/>
                </a:lnTo>
                <a:lnTo>
                  <a:pt x="325" y="543"/>
                </a:lnTo>
                <a:lnTo>
                  <a:pt x="505" y="510"/>
                </a:lnTo>
                <a:lnTo>
                  <a:pt x="580" y="505"/>
                </a:lnTo>
                <a:lnTo>
                  <a:pt x="497" y="403"/>
                </a:lnTo>
                <a:lnTo>
                  <a:pt x="499" y="328"/>
                </a:lnTo>
                <a:lnTo>
                  <a:pt x="503" y="282"/>
                </a:lnTo>
                <a:lnTo>
                  <a:pt x="526" y="196"/>
                </a:lnTo>
                <a:cubicBezTo>
                  <a:pt x="527" y="172"/>
                  <a:pt x="510" y="157"/>
                  <a:pt x="508" y="139"/>
                </a:cubicBezTo>
                <a:cubicBezTo>
                  <a:pt x="506" y="121"/>
                  <a:pt x="517" y="99"/>
                  <a:pt x="515" y="88"/>
                </a:cubicBezTo>
                <a:cubicBezTo>
                  <a:pt x="513" y="77"/>
                  <a:pt x="503" y="80"/>
                  <a:pt x="497" y="75"/>
                </a:cubicBezTo>
                <a:cubicBezTo>
                  <a:pt x="491" y="70"/>
                  <a:pt x="490" y="64"/>
                  <a:pt x="476" y="57"/>
                </a:cubicBezTo>
                <a:cubicBezTo>
                  <a:pt x="462" y="50"/>
                  <a:pt x="435" y="39"/>
                  <a:pt x="412" y="30"/>
                </a:cubicBezTo>
                <a:cubicBezTo>
                  <a:pt x="389" y="21"/>
                  <a:pt x="365" y="8"/>
                  <a:pt x="335" y="4"/>
                </a:cubicBezTo>
                <a:cubicBezTo>
                  <a:pt x="305" y="0"/>
                  <a:pt x="256" y="5"/>
                  <a:pt x="233" y="7"/>
                </a:cubicBezTo>
                <a:lnTo>
                  <a:pt x="199" y="15"/>
                </a:lnTo>
                <a:lnTo>
                  <a:pt x="157" y="28"/>
                </a:lnTo>
                <a:lnTo>
                  <a:pt x="95" y="66"/>
                </a:lnTo>
                <a:cubicBezTo>
                  <a:pt x="76" y="81"/>
                  <a:pt x="56" y="102"/>
                  <a:pt x="43" y="117"/>
                </a:cubicBezTo>
                <a:cubicBezTo>
                  <a:pt x="30" y="132"/>
                  <a:pt x="27" y="135"/>
                  <a:pt x="20" y="153"/>
                </a:cubicBezTo>
                <a:cubicBezTo>
                  <a:pt x="13" y="171"/>
                  <a:pt x="2" y="199"/>
                  <a:pt x="1" y="225"/>
                </a:cubicBezTo>
                <a:cubicBezTo>
                  <a:pt x="0" y="251"/>
                  <a:pt x="9" y="292"/>
                  <a:pt x="11" y="310"/>
                </a:cubicBezTo>
                <a:cubicBezTo>
                  <a:pt x="11" y="310"/>
                  <a:pt x="13" y="312"/>
                  <a:pt x="13" y="312"/>
                </a:cubicBez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48" name="Text Box 4"/>
          <p:cNvSpPr txBox="1">
            <a:spLocks noChangeArrowheads="1"/>
          </p:cNvSpPr>
          <p:nvPr/>
        </p:nvSpPr>
        <p:spPr bwMode="auto">
          <a:xfrm>
            <a:off x="4591050" y="3674975"/>
            <a:ext cx="2730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WARREN</a:t>
            </a:r>
          </a:p>
        </p:txBody>
      </p:sp>
      <p:sp>
        <p:nvSpPr>
          <p:cNvPr id="6149" name="Text Box 5"/>
          <p:cNvSpPr txBox="1">
            <a:spLocks noChangeArrowheads="1"/>
          </p:cNvSpPr>
          <p:nvPr/>
        </p:nvSpPr>
        <p:spPr bwMode="auto">
          <a:xfrm rot="-4223754">
            <a:off x="4333875" y="3547975"/>
            <a:ext cx="2762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CANNON</a:t>
            </a:r>
          </a:p>
        </p:txBody>
      </p:sp>
      <p:sp>
        <p:nvSpPr>
          <p:cNvPr id="6150" name="Freeform 6"/>
          <p:cNvSpPr>
            <a:spLocks/>
          </p:cNvSpPr>
          <p:nvPr/>
        </p:nvSpPr>
        <p:spPr bwMode="auto">
          <a:xfrm>
            <a:off x="3859213" y="3200313"/>
            <a:ext cx="541337" cy="604837"/>
          </a:xfrm>
          <a:custGeom>
            <a:avLst/>
            <a:gdLst>
              <a:gd name="T0" fmla="*/ 2147483647 w 749"/>
              <a:gd name="T1" fmla="*/ 2147483647 h 813"/>
              <a:gd name="T2" fmla="*/ 2147483647 w 749"/>
              <a:gd name="T3" fmla="*/ 2147483647 h 813"/>
              <a:gd name="T4" fmla="*/ 2147483647 w 749"/>
              <a:gd name="T5" fmla="*/ 2147483647 h 813"/>
              <a:gd name="T6" fmla="*/ 2147483647 w 749"/>
              <a:gd name="T7" fmla="*/ 2147483647 h 813"/>
              <a:gd name="T8" fmla="*/ 2147483647 w 749"/>
              <a:gd name="T9" fmla="*/ 2147483647 h 813"/>
              <a:gd name="T10" fmla="*/ 2147483647 w 749"/>
              <a:gd name="T11" fmla="*/ 2147483647 h 813"/>
              <a:gd name="T12" fmla="*/ 2147483647 w 749"/>
              <a:gd name="T13" fmla="*/ 2147483647 h 813"/>
              <a:gd name="T14" fmla="*/ 2147483647 w 749"/>
              <a:gd name="T15" fmla="*/ 2147483647 h 813"/>
              <a:gd name="T16" fmla="*/ 2147483647 w 749"/>
              <a:gd name="T17" fmla="*/ 2147483647 h 813"/>
              <a:gd name="T18" fmla="*/ 2147483647 w 749"/>
              <a:gd name="T19" fmla="*/ 2147483647 h 813"/>
              <a:gd name="T20" fmla="*/ 2147483647 w 749"/>
              <a:gd name="T21" fmla="*/ 2147483647 h 813"/>
              <a:gd name="T22" fmla="*/ 2147483647 w 749"/>
              <a:gd name="T23" fmla="*/ 2147483647 h 813"/>
              <a:gd name="T24" fmla="*/ 2147483647 w 749"/>
              <a:gd name="T25" fmla="*/ 2147483647 h 813"/>
              <a:gd name="T26" fmla="*/ 2147483647 w 749"/>
              <a:gd name="T27" fmla="*/ 2147483647 h 813"/>
              <a:gd name="T28" fmla="*/ 2147483647 w 749"/>
              <a:gd name="T29" fmla="*/ 2147483647 h 813"/>
              <a:gd name="T30" fmla="*/ 2147483647 w 749"/>
              <a:gd name="T31" fmla="*/ 2147483647 h 813"/>
              <a:gd name="T32" fmla="*/ 2147483647 w 749"/>
              <a:gd name="T33" fmla="*/ 2147483647 h 813"/>
              <a:gd name="T34" fmla="*/ 2147483647 w 749"/>
              <a:gd name="T35" fmla="*/ 2147483647 h 813"/>
              <a:gd name="T36" fmla="*/ 2147483647 w 749"/>
              <a:gd name="T37" fmla="*/ 2147483647 h 813"/>
              <a:gd name="T38" fmla="*/ 2147483647 w 749"/>
              <a:gd name="T39" fmla="*/ 2147483647 h 813"/>
              <a:gd name="T40" fmla="*/ 2147483647 w 749"/>
              <a:gd name="T41" fmla="*/ 2147483647 h 813"/>
              <a:gd name="T42" fmla="*/ 2147483647 w 749"/>
              <a:gd name="T43" fmla="*/ 2147483647 h 813"/>
              <a:gd name="T44" fmla="*/ 2147483647 w 749"/>
              <a:gd name="T45" fmla="*/ 2147483647 h 813"/>
              <a:gd name="T46" fmla="*/ 2147483647 w 749"/>
              <a:gd name="T47" fmla="*/ 2147483647 h 813"/>
              <a:gd name="T48" fmla="*/ 2147483647 w 749"/>
              <a:gd name="T49" fmla="*/ 2147483647 h 813"/>
              <a:gd name="T50" fmla="*/ 2147483647 w 749"/>
              <a:gd name="T51" fmla="*/ 2147483647 h 813"/>
              <a:gd name="T52" fmla="*/ 2147483647 w 749"/>
              <a:gd name="T53" fmla="*/ 2147483647 h 813"/>
              <a:gd name="T54" fmla="*/ 2147483647 w 749"/>
              <a:gd name="T55" fmla="*/ 2147483647 h 813"/>
              <a:gd name="T56" fmla="*/ 2147483647 w 749"/>
              <a:gd name="T57" fmla="*/ 2147483647 h 813"/>
              <a:gd name="T58" fmla="*/ 2147483647 w 749"/>
              <a:gd name="T59" fmla="*/ 2147483647 h 813"/>
              <a:gd name="T60" fmla="*/ 2147483647 w 749"/>
              <a:gd name="T61" fmla="*/ 2147483647 h 813"/>
              <a:gd name="T62" fmla="*/ 2147483647 w 749"/>
              <a:gd name="T63" fmla="*/ 2147483647 h 81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49"/>
              <a:gd name="T97" fmla="*/ 0 h 813"/>
              <a:gd name="T98" fmla="*/ 749 w 749"/>
              <a:gd name="T99" fmla="*/ 813 h 81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49" h="813">
                <a:moveTo>
                  <a:pt x="92" y="468"/>
                </a:moveTo>
                <a:lnTo>
                  <a:pt x="107" y="498"/>
                </a:lnTo>
                <a:lnTo>
                  <a:pt x="102" y="527"/>
                </a:lnTo>
                <a:lnTo>
                  <a:pt x="68" y="539"/>
                </a:lnTo>
                <a:lnTo>
                  <a:pt x="59" y="576"/>
                </a:lnTo>
                <a:lnTo>
                  <a:pt x="5" y="600"/>
                </a:lnTo>
                <a:lnTo>
                  <a:pt x="0" y="641"/>
                </a:lnTo>
                <a:lnTo>
                  <a:pt x="21" y="660"/>
                </a:lnTo>
                <a:lnTo>
                  <a:pt x="41" y="684"/>
                </a:lnTo>
                <a:lnTo>
                  <a:pt x="87" y="695"/>
                </a:lnTo>
                <a:lnTo>
                  <a:pt x="86" y="674"/>
                </a:lnTo>
                <a:lnTo>
                  <a:pt x="182" y="681"/>
                </a:lnTo>
                <a:lnTo>
                  <a:pt x="228" y="695"/>
                </a:lnTo>
                <a:lnTo>
                  <a:pt x="261" y="735"/>
                </a:lnTo>
                <a:lnTo>
                  <a:pt x="290" y="737"/>
                </a:lnTo>
                <a:lnTo>
                  <a:pt x="303" y="761"/>
                </a:lnTo>
                <a:lnTo>
                  <a:pt x="345" y="765"/>
                </a:lnTo>
                <a:lnTo>
                  <a:pt x="359" y="747"/>
                </a:lnTo>
                <a:lnTo>
                  <a:pt x="384" y="771"/>
                </a:lnTo>
                <a:lnTo>
                  <a:pt x="371" y="797"/>
                </a:lnTo>
                <a:lnTo>
                  <a:pt x="396" y="813"/>
                </a:lnTo>
                <a:lnTo>
                  <a:pt x="407" y="797"/>
                </a:lnTo>
                <a:lnTo>
                  <a:pt x="423" y="792"/>
                </a:lnTo>
                <a:lnTo>
                  <a:pt x="428" y="764"/>
                </a:lnTo>
                <a:lnTo>
                  <a:pt x="453" y="770"/>
                </a:lnTo>
                <a:lnTo>
                  <a:pt x="459" y="735"/>
                </a:lnTo>
                <a:lnTo>
                  <a:pt x="474" y="731"/>
                </a:lnTo>
                <a:lnTo>
                  <a:pt x="491" y="746"/>
                </a:lnTo>
                <a:lnTo>
                  <a:pt x="509" y="735"/>
                </a:lnTo>
                <a:lnTo>
                  <a:pt x="525" y="740"/>
                </a:lnTo>
                <a:lnTo>
                  <a:pt x="525" y="761"/>
                </a:lnTo>
                <a:lnTo>
                  <a:pt x="546" y="768"/>
                </a:lnTo>
                <a:lnTo>
                  <a:pt x="551" y="756"/>
                </a:lnTo>
                <a:lnTo>
                  <a:pt x="602" y="786"/>
                </a:lnTo>
                <a:lnTo>
                  <a:pt x="602" y="696"/>
                </a:lnTo>
                <a:lnTo>
                  <a:pt x="629" y="686"/>
                </a:lnTo>
                <a:lnTo>
                  <a:pt x="638" y="662"/>
                </a:lnTo>
                <a:lnTo>
                  <a:pt x="654" y="666"/>
                </a:lnTo>
                <a:lnTo>
                  <a:pt x="651" y="629"/>
                </a:lnTo>
                <a:lnTo>
                  <a:pt x="686" y="593"/>
                </a:lnTo>
                <a:lnTo>
                  <a:pt x="692" y="575"/>
                </a:lnTo>
                <a:lnTo>
                  <a:pt x="669" y="542"/>
                </a:lnTo>
                <a:lnTo>
                  <a:pt x="690" y="504"/>
                </a:lnTo>
                <a:lnTo>
                  <a:pt x="719" y="339"/>
                </a:lnTo>
                <a:lnTo>
                  <a:pt x="749" y="336"/>
                </a:lnTo>
                <a:lnTo>
                  <a:pt x="725" y="303"/>
                </a:lnTo>
                <a:lnTo>
                  <a:pt x="727" y="268"/>
                </a:lnTo>
                <a:lnTo>
                  <a:pt x="702" y="266"/>
                </a:lnTo>
                <a:lnTo>
                  <a:pt x="686" y="251"/>
                </a:lnTo>
                <a:lnTo>
                  <a:pt x="672" y="266"/>
                </a:lnTo>
                <a:lnTo>
                  <a:pt x="651" y="260"/>
                </a:lnTo>
                <a:lnTo>
                  <a:pt x="639" y="242"/>
                </a:lnTo>
                <a:lnTo>
                  <a:pt x="621" y="260"/>
                </a:lnTo>
                <a:lnTo>
                  <a:pt x="576" y="260"/>
                </a:lnTo>
                <a:lnTo>
                  <a:pt x="375" y="122"/>
                </a:lnTo>
                <a:lnTo>
                  <a:pt x="285" y="58"/>
                </a:lnTo>
                <a:lnTo>
                  <a:pt x="203" y="0"/>
                </a:lnTo>
                <a:lnTo>
                  <a:pt x="191" y="134"/>
                </a:lnTo>
                <a:lnTo>
                  <a:pt x="135" y="168"/>
                </a:lnTo>
                <a:lnTo>
                  <a:pt x="108" y="260"/>
                </a:lnTo>
                <a:lnTo>
                  <a:pt x="117" y="286"/>
                </a:lnTo>
                <a:cubicBezTo>
                  <a:pt x="115" y="299"/>
                  <a:pt x="97" y="325"/>
                  <a:pt x="97" y="340"/>
                </a:cubicBezTo>
                <a:lnTo>
                  <a:pt x="116" y="377"/>
                </a:lnTo>
                <a:lnTo>
                  <a:pt x="108" y="458"/>
                </a:lnTo>
                <a:lnTo>
                  <a:pt x="92" y="468"/>
                </a:lnTo>
                <a:close/>
              </a:path>
            </a:pathLst>
          </a:custGeom>
          <a:noFill/>
          <a:ln w="9525">
            <a:solidFill>
              <a:schemeClr val="tx1"/>
            </a:solidFill>
            <a:round/>
            <a:headEnd/>
            <a:tailEnd/>
          </a:ln>
        </p:spPr>
        <p:txBody>
          <a:bodyPr lIns="0" tIns="0" rIns="0" bIns="0" anchor="ctr" anchorCtr="1"/>
          <a:lstStyle/>
          <a:p>
            <a:endParaRPr lang="en-US" dirty="0"/>
          </a:p>
        </p:txBody>
      </p:sp>
      <p:sp>
        <p:nvSpPr>
          <p:cNvPr id="6151" name="Freeform 7"/>
          <p:cNvSpPr>
            <a:spLocks/>
          </p:cNvSpPr>
          <p:nvPr/>
        </p:nvSpPr>
        <p:spPr bwMode="auto">
          <a:xfrm>
            <a:off x="3930650" y="2900275"/>
            <a:ext cx="581025" cy="498475"/>
          </a:xfrm>
          <a:custGeom>
            <a:avLst/>
            <a:gdLst>
              <a:gd name="T0" fmla="*/ 2147483647 w 804"/>
              <a:gd name="T1" fmla="*/ 2147483647 h 669"/>
              <a:gd name="T2" fmla="*/ 2147483647 w 804"/>
              <a:gd name="T3" fmla="*/ 2147483647 h 669"/>
              <a:gd name="T4" fmla="*/ 2147483647 w 804"/>
              <a:gd name="T5" fmla="*/ 2147483647 h 669"/>
              <a:gd name="T6" fmla="*/ 2147483647 w 804"/>
              <a:gd name="T7" fmla="*/ 2147483647 h 669"/>
              <a:gd name="T8" fmla="*/ 2147483647 w 804"/>
              <a:gd name="T9" fmla="*/ 2147483647 h 669"/>
              <a:gd name="T10" fmla="*/ 2147483647 w 804"/>
              <a:gd name="T11" fmla="*/ 2147483647 h 669"/>
              <a:gd name="T12" fmla="*/ 0 w 804"/>
              <a:gd name="T13" fmla="*/ 2147483647 h 669"/>
              <a:gd name="T14" fmla="*/ 2147483647 w 804"/>
              <a:gd name="T15" fmla="*/ 2147483647 h 669"/>
              <a:gd name="T16" fmla="*/ 2147483647 w 804"/>
              <a:gd name="T17" fmla="*/ 2147483647 h 669"/>
              <a:gd name="T18" fmla="*/ 2147483647 w 804"/>
              <a:gd name="T19" fmla="*/ 2147483647 h 669"/>
              <a:gd name="T20" fmla="*/ 2147483647 w 804"/>
              <a:gd name="T21" fmla="*/ 2147483647 h 669"/>
              <a:gd name="T22" fmla="*/ 2147483647 w 804"/>
              <a:gd name="T23" fmla="*/ 2147483647 h 669"/>
              <a:gd name="T24" fmla="*/ 2147483647 w 804"/>
              <a:gd name="T25" fmla="*/ 2147483647 h 669"/>
              <a:gd name="T26" fmla="*/ 2147483647 w 804"/>
              <a:gd name="T27" fmla="*/ 2147483647 h 669"/>
              <a:gd name="T28" fmla="*/ 2147483647 w 804"/>
              <a:gd name="T29" fmla="*/ 0 h 669"/>
              <a:gd name="T30" fmla="*/ 2147483647 w 804"/>
              <a:gd name="T31" fmla="*/ 2147483647 h 669"/>
              <a:gd name="T32" fmla="*/ 2147483647 w 804"/>
              <a:gd name="T33" fmla="*/ 2147483647 h 669"/>
              <a:gd name="T34" fmla="*/ 2147483647 w 804"/>
              <a:gd name="T35" fmla="*/ 2147483647 h 669"/>
              <a:gd name="T36" fmla="*/ 2147483647 w 804"/>
              <a:gd name="T37" fmla="*/ 2147483647 h 669"/>
              <a:gd name="T38" fmla="*/ 2147483647 w 804"/>
              <a:gd name="T39" fmla="*/ 2147483647 h 669"/>
              <a:gd name="T40" fmla="*/ 2147483647 w 804"/>
              <a:gd name="T41" fmla="*/ 2147483647 h 669"/>
              <a:gd name="T42" fmla="*/ 2147483647 w 804"/>
              <a:gd name="T43" fmla="*/ 2147483647 h 669"/>
              <a:gd name="T44" fmla="*/ 2147483647 w 804"/>
              <a:gd name="T45" fmla="*/ 2147483647 h 669"/>
              <a:gd name="T46" fmla="*/ 2147483647 w 804"/>
              <a:gd name="T47" fmla="*/ 2147483647 h 669"/>
              <a:gd name="T48" fmla="*/ 2147483647 w 804"/>
              <a:gd name="T49" fmla="*/ 2147483647 h 669"/>
              <a:gd name="T50" fmla="*/ 2147483647 w 804"/>
              <a:gd name="T51" fmla="*/ 2147483647 h 669"/>
              <a:gd name="T52" fmla="*/ 2147483647 w 804"/>
              <a:gd name="T53" fmla="*/ 2147483647 h 669"/>
              <a:gd name="T54" fmla="*/ 2147483647 w 804"/>
              <a:gd name="T55" fmla="*/ 2147483647 h 669"/>
              <a:gd name="T56" fmla="*/ 2147483647 w 804"/>
              <a:gd name="T57" fmla="*/ 2147483647 h 669"/>
              <a:gd name="T58" fmla="*/ 2147483647 w 804"/>
              <a:gd name="T59" fmla="*/ 2147483647 h 669"/>
              <a:gd name="T60" fmla="*/ 2147483647 w 804"/>
              <a:gd name="T61" fmla="*/ 2147483647 h 669"/>
              <a:gd name="T62" fmla="*/ 2147483647 w 804"/>
              <a:gd name="T63" fmla="*/ 2147483647 h 669"/>
              <a:gd name="T64" fmla="*/ 2147483647 w 804"/>
              <a:gd name="T65" fmla="*/ 2147483647 h 669"/>
              <a:gd name="T66" fmla="*/ 2147483647 w 804"/>
              <a:gd name="T67" fmla="*/ 2147483647 h 669"/>
              <a:gd name="T68" fmla="*/ 2147483647 w 804"/>
              <a:gd name="T69" fmla="*/ 2147483647 h 669"/>
              <a:gd name="T70" fmla="*/ 2147483647 w 804"/>
              <a:gd name="T71" fmla="*/ 2147483647 h 669"/>
              <a:gd name="T72" fmla="*/ 2147483647 w 804"/>
              <a:gd name="T73" fmla="*/ 2147483647 h 669"/>
              <a:gd name="T74" fmla="*/ 2147483647 w 804"/>
              <a:gd name="T75" fmla="*/ 2147483647 h 669"/>
              <a:gd name="T76" fmla="*/ 2147483647 w 804"/>
              <a:gd name="T77" fmla="*/ 2147483647 h 669"/>
              <a:gd name="T78" fmla="*/ 2147483647 w 804"/>
              <a:gd name="T79" fmla="*/ 2147483647 h 669"/>
              <a:gd name="T80" fmla="*/ 2147483647 w 804"/>
              <a:gd name="T81" fmla="*/ 2147483647 h 669"/>
              <a:gd name="T82" fmla="*/ 2147483647 w 804"/>
              <a:gd name="T83" fmla="*/ 2147483647 h 669"/>
              <a:gd name="T84" fmla="*/ 2147483647 w 804"/>
              <a:gd name="T85" fmla="*/ 2147483647 h 669"/>
              <a:gd name="T86" fmla="*/ 2147483647 w 804"/>
              <a:gd name="T87" fmla="*/ 2147483647 h 669"/>
              <a:gd name="T88" fmla="*/ 2147483647 w 804"/>
              <a:gd name="T89" fmla="*/ 2147483647 h 669"/>
              <a:gd name="T90" fmla="*/ 2147483647 w 804"/>
              <a:gd name="T91" fmla="*/ 2147483647 h 669"/>
              <a:gd name="T92" fmla="*/ 2147483647 w 804"/>
              <a:gd name="T93" fmla="*/ 2147483647 h 669"/>
              <a:gd name="T94" fmla="*/ 2147483647 w 804"/>
              <a:gd name="T95" fmla="*/ 2147483647 h 669"/>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804"/>
              <a:gd name="T145" fmla="*/ 0 h 669"/>
              <a:gd name="T146" fmla="*/ 804 w 804"/>
              <a:gd name="T147" fmla="*/ 669 h 669"/>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804" h="669">
                <a:moveTo>
                  <a:pt x="327" y="558"/>
                </a:moveTo>
                <a:lnTo>
                  <a:pt x="306" y="541"/>
                </a:lnTo>
                <a:lnTo>
                  <a:pt x="105" y="402"/>
                </a:lnTo>
                <a:lnTo>
                  <a:pt x="114" y="353"/>
                </a:lnTo>
                <a:lnTo>
                  <a:pt x="74" y="335"/>
                </a:lnTo>
                <a:lnTo>
                  <a:pt x="54" y="188"/>
                </a:lnTo>
                <a:lnTo>
                  <a:pt x="0" y="164"/>
                </a:lnTo>
                <a:lnTo>
                  <a:pt x="116" y="116"/>
                </a:lnTo>
                <a:lnTo>
                  <a:pt x="167" y="78"/>
                </a:lnTo>
                <a:lnTo>
                  <a:pt x="206" y="53"/>
                </a:lnTo>
                <a:lnTo>
                  <a:pt x="281" y="47"/>
                </a:lnTo>
                <a:lnTo>
                  <a:pt x="290" y="99"/>
                </a:lnTo>
                <a:lnTo>
                  <a:pt x="323" y="92"/>
                </a:lnTo>
                <a:lnTo>
                  <a:pt x="333" y="12"/>
                </a:lnTo>
                <a:lnTo>
                  <a:pt x="365" y="0"/>
                </a:lnTo>
                <a:lnTo>
                  <a:pt x="389" y="39"/>
                </a:lnTo>
                <a:lnTo>
                  <a:pt x="374" y="84"/>
                </a:lnTo>
                <a:lnTo>
                  <a:pt x="416" y="57"/>
                </a:lnTo>
                <a:lnTo>
                  <a:pt x="441" y="71"/>
                </a:lnTo>
                <a:lnTo>
                  <a:pt x="464" y="23"/>
                </a:lnTo>
                <a:lnTo>
                  <a:pt x="492" y="38"/>
                </a:lnTo>
                <a:lnTo>
                  <a:pt x="480" y="104"/>
                </a:lnTo>
                <a:lnTo>
                  <a:pt x="512" y="108"/>
                </a:lnTo>
                <a:lnTo>
                  <a:pt x="515" y="84"/>
                </a:lnTo>
                <a:lnTo>
                  <a:pt x="512" y="42"/>
                </a:lnTo>
                <a:lnTo>
                  <a:pt x="560" y="42"/>
                </a:lnTo>
                <a:lnTo>
                  <a:pt x="578" y="48"/>
                </a:lnTo>
                <a:lnTo>
                  <a:pt x="662" y="93"/>
                </a:lnTo>
                <a:lnTo>
                  <a:pt x="717" y="308"/>
                </a:lnTo>
                <a:lnTo>
                  <a:pt x="749" y="425"/>
                </a:lnTo>
                <a:lnTo>
                  <a:pt x="743" y="434"/>
                </a:lnTo>
                <a:lnTo>
                  <a:pt x="804" y="654"/>
                </a:lnTo>
                <a:lnTo>
                  <a:pt x="740" y="657"/>
                </a:lnTo>
                <a:lnTo>
                  <a:pt x="714" y="641"/>
                </a:lnTo>
                <a:lnTo>
                  <a:pt x="705" y="656"/>
                </a:lnTo>
                <a:lnTo>
                  <a:pt x="656" y="659"/>
                </a:lnTo>
                <a:lnTo>
                  <a:pt x="639" y="651"/>
                </a:lnTo>
                <a:lnTo>
                  <a:pt x="627" y="659"/>
                </a:lnTo>
                <a:lnTo>
                  <a:pt x="621" y="669"/>
                </a:lnTo>
                <a:lnTo>
                  <a:pt x="605" y="668"/>
                </a:lnTo>
                <a:lnTo>
                  <a:pt x="588" y="651"/>
                </a:lnTo>
                <a:lnTo>
                  <a:pt x="573" y="669"/>
                </a:lnTo>
                <a:lnTo>
                  <a:pt x="554" y="663"/>
                </a:lnTo>
                <a:lnTo>
                  <a:pt x="539" y="639"/>
                </a:lnTo>
                <a:lnTo>
                  <a:pt x="522" y="662"/>
                </a:lnTo>
                <a:lnTo>
                  <a:pt x="477" y="660"/>
                </a:lnTo>
                <a:lnTo>
                  <a:pt x="426" y="627"/>
                </a:lnTo>
                <a:lnTo>
                  <a:pt x="327" y="558"/>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52" name="Text Box 8"/>
          <p:cNvSpPr txBox="1">
            <a:spLocks noChangeArrowheads="1"/>
          </p:cNvSpPr>
          <p:nvPr/>
        </p:nvSpPr>
        <p:spPr bwMode="auto">
          <a:xfrm>
            <a:off x="3960813" y="3452725"/>
            <a:ext cx="3841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RUTHERFORD</a:t>
            </a:r>
          </a:p>
        </p:txBody>
      </p:sp>
      <p:sp>
        <p:nvSpPr>
          <p:cNvPr id="6153" name="Text Box 9"/>
          <p:cNvSpPr txBox="1">
            <a:spLocks noChangeArrowheads="1"/>
          </p:cNvSpPr>
          <p:nvPr/>
        </p:nvSpPr>
        <p:spPr bwMode="auto">
          <a:xfrm>
            <a:off x="4097338" y="3113000"/>
            <a:ext cx="249237"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WILSON</a:t>
            </a:r>
          </a:p>
        </p:txBody>
      </p:sp>
      <p:sp>
        <p:nvSpPr>
          <p:cNvPr id="6154" name="Freeform 10"/>
          <p:cNvSpPr>
            <a:spLocks/>
          </p:cNvSpPr>
          <p:nvPr/>
        </p:nvSpPr>
        <p:spPr bwMode="auto">
          <a:xfrm>
            <a:off x="3517900" y="2839950"/>
            <a:ext cx="495300" cy="555625"/>
          </a:xfrm>
          <a:custGeom>
            <a:avLst/>
            <a:gdLst>
              <a:gd name="T0" fmla="*/ 2147483647 w 685"/>
              <a:gd name="T1" fmla="*/ 2147483647 h 746"/>
              <a:gd name="T2" fmla="*/ 2147483647 w 685"/>
              <a:gd name="T3" fmla="*/ 2147483647 h 746"/>
              <a:gd name="T4" fmla="*/ 2147483647 w 685"/>
              <a:gd name="T5" fmla="*/ 2147483647 h 746"/>
              <a:gd name="T6" fmla="*/ 0 w 685"/>
              <a:gd name="T7" fmla="*/ 2147483647 h 746"/>
              <a:gd name="T8" fmla="*/ 2147483647 w 685"/>
              <a:gd name="T9" fmla="*/ 2147483647 h 746"/>
              <a:gd name="T10" fmla="*/ 2147483647 w 685"/>
              <a:gd name="T11" fmla="*/ 2147483647 h 746"/>
              <a:gd name="T12" fmla="*/ 2147483647 w 685"/>
              <a:gd name="T13" fmla="*/ 2147483647 h 746"/>
              <a:gd name="T14" fmla="*/ 2147483647 w 685"/>
              <a:gd name="T15" fmla="*/ 2147483647 h 746"/>
              <a:gd name="T16" fmla="*/ 2147483647 w 685"/>
              <a:gd name="T17" fmla="*/ 2147483647 h 746"/>
              <a:gd name="T18" fmla="*/ 2147483647 w 685"/>
              <a:gd name="T19" fmla="*/ 2147483647 h 746"/>
              <a:gd name="T20" fmla="*/ 2147483647 w 685"/>
              <a:gd name="T21" fmla="*/ 2147483647 h 746"/>
              <a:gd name="T22" fmla="*/ 2147483647 w 685"/>
              <a:gd name="T23" fmla="*/ 2147483647 h 746"/>
              <a:gd name="T24" fmla="*/ 2147483647 w 685"/>
              <a:gd name="T25" fmla="*/ 2147483647 h 746"/>
              <a:gd name="T26" fmla="*/ 2147483647 w 685"/>
              <a:gd name="T27" fmla="*/ 2147483647 h 746"/>
              <a:gd name="T28" fmla="*/ 2147483647 w 685"/>
              <a:gd name="T29" fmla="*/ 2147483647 h 746"/>
              <a:gd name="T30" fmla="*/ 2147483647 w 685"/>
              <a:gd name="T31" fmla="*/ 2147483647 h 746"/>
              <a:gd name="T32" fmla="*/ 2147483647 w 685"/>
              <a:gd name="T33" fmla="*/ 2147483647 h 746"/>
              <a:gd name="T34" fmla="*/ 2147483647 w 685"/>
              <a:gd name="T35" fmla="*/ 2147483647 h 746"/>
              <a:gd name="T36" fmla="*/ 2147483647 w 685"/>
              <a:gd name="T37" fmla="*/ 2147483647 h 746"/>
              <a:gd name="T38" fmla="*/ 2147483647 w 685"/>
              <a:gd name="T39" fmla="*/ 2147483647 h 746"/>
              <a:gd name="T40" fmla="*/ 2147483647 w 685"/>
              <a:gd name="T41" fmla="*/ 2147483647 h 746"/>
              <a:gd name="T42" fmla="*/ 2147483647 w 685"/>
              <a:gd name="T43" fmla="*/ 0 h 746"/>
              <a:gd name="T44" fmla="*/ 2147483647 w 685"/>
              <a:gd name="T45" fmla="*/ 2147483647 h 746"/>
              <a:gd name="T46" fmla="*/ 2147483647 w 685"/>
              <a:gd name="T47" fmla="*/ 2147483647 h 746"/>
              <a:gd name="T48" fmla="*/ 2147483647 w 685"/>
              <a:gd name="T49" fmla="*/ 2147483647 h 746"/>
              <a:gd name="T50" fmla="*/ 2147483647 w 685"/>
              <a:gd name="T51" fmla="*/ 2147483647 h 746"/>
              <a:gd name="T52" fmla="*/ 2147483647 w 685"/>
              <a:gd name="T53" fmla="*/ 2147483647 h 746"/>
              <a:gd name="T54" fmla="*/ 2147483647 w 685"/>
              <a:gd name="T55" fmla="*/ 2147483647 h 746"/>
              <a:gd name="T56" fmla="*/ 2147483647 w 685"/>
              <a:gd name="T57" fmla="*/ 2147483647 h 746"/>
              <a:gd name="T58" fmla="*/ 2147483647 w 685"/>
              <a:gd name="T59" fmla="*/ 2147483647 h 746"/>
              <a:gd name="T60" fmla="*/ 2147483647 w 685"/>
              <a:gd name="T61" fmla="*/ 2147483647 h 746"/>
              <a:gd name="T62" fmla="*/ 2147483647 w 685"/>
              <a:gd name="T63" fmla="*/ 2147483647 h 746"/>
              <a:gd name="T64" fmla="*/ 2147483647 w 685"/>
              <a:gd name="T65" fmla="*/ 2147483647 h 746"/>
              <a:gd name="T66" fmla="*/ 2147483647 w 685"/>
              <a:gd name="T67" fmla="*/ 2147483647 h 746"/>
              <a:gd name="T68" fmla="*/ 2147483647 w 685"/>
              <a:gd name="T69" fmla="*/ 2147483647 h 746"/>
              <a:gd name="T70" fmla="*/ 2147483647 w 685"/>
              <a:gd name="T71" fmla="*/ 2147483647 h 746"/>
              <a:gd name="T72" fmla="*/ 2147483647 w 685"/>
              <a:gd name="T73" fmla="*/ 2147483647 h 746"/>
              <a:gd name="T74" fmla="*/ 2147483647 w 685"/>
              <a:gd name="T75" fmla="*/ 2147483647 h 7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85"/>
              <a:gd name="T115" fmla="*/ 0 h 746"/>
              <a:gd name="T116" fmla="*/ 685 w 685"/>
              <a:gd name="T117" fmla="*/ 746 h 7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85" h="746">
                <a:moveTo>
                  <a:pt x="337" y="605"/>
                </a:moveTo>
                <a:lnTo>
                  <a:pt x="168" y="582"/>
                </a:lnTo>
                <a:lnTo>
                  <a:pt x="12" y="704"/>
                </a:lnTo>
                <a:lnTo>
                  <a:pt x="0" y="600"/>
                </a:lnTo>
                <a:lnTo>
                  <a:pt x="15" y="521"/>
                </a:lnTo>
                <a:lnTo>
                  <a:pt x="81" y="471"/>
                </a:lnTo>
                <a:lnTo>
                  <a:pt x="107" y="368"/>
                </a:lnTo>
                <a:lnTo>
                  <a:pt x="113" y="314"/>
                </a:lnTo>
                <a:lnTo>
                  <a:pt x="119" y="276"/>
                </a:lnTo>
                <a:lnTo>
                  <a:pt x="179" y="149"/>
                </a:lnTo>
                <a:lnTo>
                  <a:pt x="207" y="87"/>
                </a:lnTo>
                <a:lnTo>
                  <a:pt x="203" y="45"/>
                </a:lnTo>
                <a:lnTo>
                  <a:pt x="227" y="41"/>
                </a:lnTo>
                <a:lnTo>
                  <a:pt x="240" y="59"/>
                </a:lnTo>
                <a:lnTo>
                  <a:pt x="266" y="65"/>
                </a:lnTo>
                <a:lnTo>
                  <a:pt x="292" y="81"/>
                </a:lnTo>
                <a:lnTo>
                  <a:pt x="302" y="102"/>
                </a:lnTo>
                <a:lnTo>
                  <a:pt x="347" y="98"/>
                </a:lnTo>
                <a:lnTo>
                  <a:pt x="374" y="48"/>
                </a:lnTo>
                <a:lnTo>
                  <a:pt x="376" y="30"/>
                </a:lnTo>
                <a:lnTo>
                  <a:pt x="403" y="20"/>
                </a:lnTo>
                <a:lnTo>
                  <a:pt x="415" y="0"/>
                </a:lnTo>
                <a:lnTo>
                  <a:pt x="452" y="56"/>
                </a:lnTo>
                <a:lnTo>
                  <a:pt x="457" y="101"/>
                </a:lnTo>
                <a:lnTo>
                  <a:pt x="490" y="135"/>
                </a:lnTo>
                <a:lnTo>
                  <a:pt x="517" y="159"/>
                </a:lnTo>
                <a:lnTo>
                  <a:pt x="542" y="183"/>
                </a:lnTo>
                <a:lnTo>
                  <a:pt x="572" y="243"/>
                </a:lnTo>
                <a:lnTo>
                  <a:pt x="626" y="269"/>
                </a:lnTo>
                <a:lnTo>
                  <a:pt x="644" y="416"/>
                </a:lnTo>
                <a:lnTo>
                  <a:pt x="685" y="434"/>
                </a:lnTo>
                <a:lnTo>
                  <a:pt x="677" y="483"/>
                </a:lnTo>
                <a:lnTo>
                  <a:pt x="662" y="620"/>
                </a:lnTo>
                <a:lnTo>
                  <a:pt x="607" y="648"/>
                </a:lnTo>
                <a:lnTo>
                  <a:pt x="580" y="746"/>
                </a:lnTo>
                <a:lnTo>
                  <a:pt x="431" y="663"/>
                </a:lnTo>
                <a:lnTo>
                  <a:pt x="356" y="608"/>
                </a:lnTo>
                <a:lnTo>
                  <a:pt x="337" y="605"/>
                </a:lnTo>
                <a:close/>
              </a:path>
            </a:pathLst>
          </a:custGeom>
          <a:solidFill>
            <a:srgbClr val="C00000"/>
          </a:solidFill>
          <a:ln w="9525">
            <a:solidFill>
              <a:schemeClr val="tx1"/>
            </a:solidFill>
            <a:round/>
            <a:headEnd/>
            <a:tailEnd/>
          </a:ln>
        </p:spPr>
        <p:txBody>
          <a:bodyPr lIns="0" tIns="0" rIns="0" bIns="0" anchor="ctr" anchorCtr="1"/>
          <a:lstStyle/>
          <a:p>
            <a:endParaRPr lang="en-US" dirty="0"/>
          </a:p>
        </p:txBody>
      </p:sp>
      <p:sp>
        <p:nvSpPr>
          <p:cNvPr id="6155" name="Text Box 11"/>
          <p:cNvSpPr txBox="1">
            <a:spLocks noChangeArrowheads="1"/>
          </p:cNvSpPr>
          <p:nvPr/>
        </p:nvSpPr>
        <p:spPr bwMode="auto">
          <a:xfrm>
            <a:off x="3654425" y="3133638"/>
            <a:ext cx="27781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DAVIDSON</a:t>
            </a:r>
          </a:p>
        </p:txBody>
      </p:sp>
      <p:sp>
        <p:nvSpPr>
          <p:cNvPr id="6156" name="Freeform 12"/>
          <p:cNvSpPr>
            <a:spLocks/>
          </p:cNvSpPr>
          <p:nvPr/>
        </p:nvSpPr>
        <p:spPr bwMode="auto">
          <a:xfrm>
            <a:off x="3306763" y="2776450"/>
            <a:ext cx="361950" cy="509588"/>
          </a:xfrm>
          <a:custGeom>
            <a:avLst/>
            <a:gdLst>
              <a:gd name="T0" fmla="*/ 2147483647 w 501"/>
              <a:gd name="T1" fmla="*/ 2147483647 h 684"/>
              <a:gd name="T2" fmla="*/ 2147483647 w 501"/>
              <a:gd name="T3" fmla="*/ 2147483647 h 684"/>
              <a:gd name="T4" fmla="*/ 2147483647 w 501"/>
              <a:gd name="T5" fmla="*/ 2147483647 h 684"/>
              <a:gd name="T6" fmla="*/ 2147483647 w 501"/>
              <a:gd name="T7" fmla="*/ 2147483647 h 684"/>
              <a:gd name="T8" fmla="*/ 2147483647 w 501"/>
              <a:gd name="T9" fmla="*/ 2147483647 h 684"/>
              <a:gd name="T10" fmla="*/ 2147483647 w 501"/>
              <a:gd name="T11" fmla="*/ 2147483647 h 684"/>
              <a:gd name="T12" fmla="*/ 2147483647 w 501"/>
              <a:gd name="T13" fmla="*/ 2147483647 h 684"/>
              <a:gd name="T14" fmla="*/ 2147483647 w 501"/>
              <a:gd name="T15" fmla="*/ 2147483647 h 684"/>
              <a:gd name="T16" fmla="*/ 2147483647 w 501"/>
              <a:gd name="T17" fmla="*/ 2147483647 h 684"/>
              <a:gd name="T18" fmla="*/ 2147483647 w 501"/>
              <a:gd name="T19" fmla="*/ 2147483647 h 684"/>
              <a:gd name="T20" fmla="*/ 2147483647 w 501"/>
              <a:gd name="T21" fmla="*/ 2147483647 h 684"/>
              <a:gd name="T22" fmla="*/ 2147483647 w 501"/>
              <a:gd name="T23" fmla="*/ 2147483647 h 684"/>
              <a:gd name="T24" fmla="*/ 2147483647 w 501"/>
              <a:gd name="T25" fmla="*/ 2147483647 h 684"/>
              <a:gd name="T26" fmla="*/ 2147483647 w 501"/>
              <a:gd name="T27" fmla="*/ 2147483647 h 684"/>
              <a:gd name="T28" fmla="*/ 2147483647 w 501"/>
              <a:gd name="T29" fmla="*/ 2147483647 h 684"/>
              <a:gd name="T30" fmla="*/ 2147483647 w 501"/>
              <a:gd name="T31" fmla="*/ 0 h 684"/>
              <a:gd name="T32" fmla="*/ 2147483647 w 501"/>
              <a:gd name="T33" fmla="*/ 2147483647 h 684"/>
              <a:gd name="T34" fmla="*/ 2147483647 w 501"/>
              <a:gd name="T35" fmla="*/ 2147483647 h 684"/>
              <a:gd name="T36" fmla="*/ 2147483647 w 501"/>
              <a:gd name="T37" fmla="*/ 2147483647 h 684"/>
              <a:gd name="T38" fmla="*/ 2147483647 w 501"/>
              <a:gd name="T39" fmla="*/ 2147483647 h 684"/>
              <a:gd name="T40" fmla="*/ 2147483647 w 501"/>
              <a:gd name="T41" fmla="*/ 2147483647 h 684"/>
              <a:gd name="T42" fmla="*/ 2147483647 w 501"/>
              <a:gd name="T43" fmla="*/ 2147483647 h 684"/>
              <a:gd name="T44" fmla="*/ 2147483647 w 501"/>
              <a:gd name="T45" fmla="*/ 2147483647 h 684"/>
              <a:gd name="T46" fmla="*/ 2147483647 w 501"/>
              <a:gd name="T47" fmla="*/ 2147483647 h 684"/>
              <a:gd name="T48" fmla="*/ 0 w 501"/>
              <a:gd name="T49" fmla="*/ 2147483647 h 684"/>
              <a:gd name="T50" fmla="*/ 2147483647 w 501"/>
              <a:gd name="T51" fmla="*/ 2147483647 h 684"/>
              <a:gd name="T52" fmla="*/ 2147483647 w 501"/>
              <a:gd name="T53" fmla="*/ 2147483647 h 684"/>
              <a:gd name="T54" fmla="*/ 2147483647 w 501"/>
              <a:gd name="T55" fmla="*/ 2147483647 h 684"/>
              <a:gd name="T56" fmla="*/ 2147483647 w 501"/>
              <a:gd name="T57" fmla="*/ 2147483647 h 684"/>
              <a:gd name="T58" fmla="*/ 2147483647 w 501"/>
              <a:gd name="T59" fmla="*/ 2147483647 h 684"/>
              <a:gd name="T60" fmla="*/ 2147483647 w 501"/>
              <a:gd name="T61" fmla="*/ 2147483647 h 684"/>
              <a:gd name="T62" fmla="*/ 2147483647 w 501"/>
              <a:gd name="T63" fmla="*/ 2147483647 h 684"/>
              <a:gd name="T64" fmla="*/ 2147483647 w 501"/>
              <a:gd name="T65" fmla="*/ 2147483647 h 684"/>
              <a:gd name="T66" fmla="*/ 2147483647 w 501"/>
              <a:gd name="T67" fmla="*/ 2147483647 h 684"/>
              <a:gd name="T68" fmla="*/ 2147483647 w 501"/>
              <a:gd name="T69" fmla="*/ 2147483647 h 684"/>
              <a:gd name="T70" fmla="*/ 2147483647 w 501"/>
              <a:gd name="T71" fmla="*/ 2147483647 h 684"/>
              <a:gd name="T72" fmla="*/ 2147483647 w 501"/>
              <a:gd name="T73" fmla="*/ 2147483647 h 684"/>
              <a:gd name="T74" fmla="*/ 2147483647 w 501"/>
              <a:gd name="T75" fmla="*/ 2147483647 h 684"/>
              <a:gd name="T76" fmla="*/ 2147483647 w 501"/>
              <a:gd name="T77" fmla="*/ 2147483647 h 684"/>
              <a:gd name="T78" fmla="*/ 2147483647 w 501"/>
              <a:gd name="T79" fmla="*/ 2147483647 h 684"/>
              <a:gd name="T80" fmla="*/ 2147483647 w 501"/>
              <a:gd name="T81" fmla="*/ 2147483647 h 68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501"/>
              <a:gd name="T124" fmla="*/ 0 h 684"/>
              <a:gd name="T125" fmla="*/ 501 w 501"/>
              <a:gd name="T126" fmla="*/ 684 h 68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501" h="684">
                <a:moveTo>
                  <a:pt x="130" y="672"/>
                </a:moveTo>
                <a:lnTo>
                  <a:pt x="292" y="684"/>
                </a:lnTo>
                <a:lnTo>
                  <a:pt x="307" y="604"/>
                </a:lnTo>
                <a:lnTo>
                  <a:pt x="373" y="553"/>
                </a:lnTo>
                <a:lnTo>
                  <a:pt x="400" y="451"/>
                </a:lnTo>
                <a:lnTo>
                  <a:pt x="405" y="415"/>
                </a:lnTo>
                <a:lnTo>
                  <a:pt x="412" y="361"/>
                </a:lnTo>
                <a:lnTo>
                  <a:pt x="439" y="301"/>
                </a:lnTo>
                <a:lnTo>
                  <a:pt x="501" y="169"/>
                </a:lnTo>
                <a:lnTo>
                  <a:pt x="493" y="127"/>
                </a:lnTo>
                <a:lnTo>
                  <a:pt x="472" y="123"/>
                </a:lnTo>
                <a:lnTo>
                  <a:pt x="460" y="145"/>
                </a:lnTo>
                <a:lnTo>
                  <a:pt x="433" y="141"/>
                </a:lnTo>
                <a:lnTo>
                  <a:pt x="400" y="160"/>
                </a:lnTo>
                <a:lnTo>
                  <a:pt x="363" y="103"/>
                </a:lnTo>
                <a:lnTo>
                  <a:pt x="213" y="0"/>
                </a:lnTo>
                <a:lnTo>
                  <a:pt x="171" y="42"/>
                </a:lnTo>
                <a:lnTo>
                  <a:pt x="177" y="72"/>
                </a:lnTo>
                <a:lnTo>
                  <a:pt x="165" y="78"/>
                </a:lnTo>
                <a:lnTo>
                  <a:pt x="153" y="52"/>
                </a:lnTo>
                <a:lnTo>
                  <a:pt x="111" y="81"/>
                </a:lnTo>
                <a:lnTo>
                  <a:pt x="75" y="120"/>
                </a:lnTo>
                <a:lnTo>
                  <a:pt x="34" y="162"/>
                </a:lnTo>
                <a:lnTo>
                  <a:pt x="19" y="178"/>
                </a:lnTo>
                <a:lnTo>
                  <a:pt x="0" y="229"/>
                </a:lnTo>
                <a:lnTo>
                  <a:pt x="55" y="234"/>
                </a:lnTo>
                <a:lnTo>
                  <a:pt x="79" y="247"/>
                </a:lnTo>
                <a:lnTo>
                  <a:pt x="117" y="247"/>
                </a:lnTo>
                <a:lnTo>
                  <a:pt x="160" y="249"/>
                </a:lnTo>
                <a:lnTo>
                  <a:pt x="184" y="273"/>
                </a:lnTo>
                <a:lnTo>
                  <a:pt x="177" y="313"/>
                </a:lnTo>
                <a:lnTo>
                  <a:pt x="132" y="351"/>
                </a:lnTo>
                <a:lnTo>
                  <a:pt x="148" y="382"/>
                </a:lnTo>
                <a:lnTo>
                  <a:pt x="133" y="411"/>
                </a:lnTo>
                <a:lnTo>
                  <a:pt x="156" y="430"/>
                </a:lnTo>
                <a:lnTo>
                  <a:pt x="147" y="454"/>
                </a:lnTo>
                <a:lnTo>
                  <a:pt x="157" y="450"/>
                </a:lnTo>
                <a:lnTo>
                  <a:pt x="174" y="447"/>
                </a:lnTo>
                <a:lnTo>
                  <a:pt x="177" y="471"/>
                </a:lnTo>
                <a:lnTo>
                  <a:pt x="154" y="486"/>
                </a:lnTo>
                <a:lnTo>
                  <a:pt x="130" y="672"/>
                </a:lnTo>
                <a:close/>
              </a:path>
            </a:pathLst>
          </a:custGeom>
          <a:solidFill>
            <a:srgbClr val="C00000"/>
          </a:solidFill>
          <a:ln w="9525">
            <a:solidFill>
              <a:schemeClr val="tx1"/>
            </a:solidFill>
            <a:round/>
            <a:headEnd/>
            <a:tailEnd/>
          </a:ln>
          <a:effectLst/>
        </p:spPr>
        <p:txBody>
          <a:bodyPr lIns="0" tIns="0" rIns="0" bIns="0" anchor="ctr" anchorCtr="1"/>
          <a:lstStyle/>
          <a:p>
            <a:endParaRPr lang="en-US" dirty="0"/>
          </a:p>
        </p:txBody>
      </p:sp>
      <p:sp>
        <p:nvSpPr>
          <p:cNvPr id="6157" name="Freeform 13"/>
          <p:cNvSpPr>
            <a:spLocks/>
          </p:cNvSpPr>
          <p:nvPr/>
        </p:nvSpPr>
        <p:spPr bwMode="auto">
          <a:xfrm>
            <a:off x="3365500" y="3273338"/>
            <a:ext cx="579438" cy="439737"/>
          </a:xfrm>
          <a:custGeom>
            <a:avLst/>
            <a:gdLst>
              <a:gd name="T0" fmla="*/ 2147483647 w 801"/>
              <a:gd name="T1" fmla="*/ 2147483647 h 590"/>
              <a:gd name="T2" fmla="*/ 2147483647 w 801"/>
              <a:gd name="T3" fmla="*/ 2147483647 h 590"/>
              <a:gd name="T4" fmla="*/ 2147483647 w 801"/>
              <a:gd name="T5" fmla="*/ 2147483647 h 590"/>
              <a:gd name="T6" fmla="*/ 2147483647 w 801"/>
              <a:gd name="T7" fmla="*/ 2147483647 h 590"/>
              <a:gd name="T8" fmla="*/ 2147483647 w 801"/>
              <a:gd name="T9" fmla="*/ 2147483647 h 590"/>
              <a:gd name="T10" fmla="*/ 2147483647 w 801"/>
              <a:gd name="T11" fmla="*/ 2147483647 h 590"/>
              <a:gd name="T12" fmla="*/ 2147483647 w 801"/>
              <a:gd name="T13" fmla="*/ 2147483647 h 590"/>
              <a:gd name="T14" fmla="*/ 2147483647 w 801"/>
              <a:gd name="T15" fmla="*/ 0 h 590"/>
              <a:gd name="T16" fmla="*/ 2147483647 w 801"/>
              <a:gd name="T17" fmla="*/ 2147483647 h 590"/>
              <a:gd name="T18" fmla="*/ 2147483647 w 801"/>
              <a:gd name="T19" fmla="*/ 2147483647 h 590"/>
              <a:gd name="T20" fmla="*/ 2147483647 w 801"/>
              <a:gd name="T21" fmla="*/ 2147483647 h 590"/>
              <a:gd name="T22" fmla="*/ 2147483647 w 801"/>
              <a:gd name="T23" fmla="*/ 2147483647 h 590"/>
              <a:gd name="T24" fmla="*/ 2147483647 w 801"/>
              <a:gd name="T25" fmla="*/ 2147483647 h 590"/>
              <a:gd name="T26" fmla="*/ 2147483647 w 801"/>
              <a:gd name="T27" fmla="*/ 2147483647 h 590"/>
              <a:gd name="T28" fmla="*/ 2147483647 w 801"/>
              <a:gd name="T29" fmla="*/ 2147483647 h 590"/>
              <a:gd name="T30" fmla="*/ 2147483647 w 801"/>
              <a:gd name="T31" fmla="*/ 2147483647 h 590"/>
              <a:gd name="T32" fmla="*/ 2147483647 w 801"/>
              <a:gd name="T33" fmla="*/ 2147483647 h 590"/>
              <a:gd name="T34" fmla="*/ 2147483647 w 801"/>
              <a:gd name="T35" fmla="*/ 2147483647 h 590"/>
              <a:gd name="T36" fmla="*/ 2147483647 w 801"/>
              <a:gd name="T37" fmla="*/ 2147483647 h 590"/>
              <a:gd name="T38" fmla="*/ 2147483647 w 801"/>
              <a:gd name="T39" fmla="*/ 2147483647 h 590"/>
              <a:gd name="T40" fmla="*/ 2147483647 w 801"/>
              <a:gd name="T41" fmla="*/ 2147483647 h 590"/>
              <a:gd name="T42" fmla="*/ 2147483647 w 801"/>
              <a:gd name="T43" fmla="*/ 2147483647 h 590"/>
              <a:gd name="T44" fmla="*/ 2147483647 w 801"/>
              <a:gd name="T45" fmla="*/ 2147483647 h 590"/>
              <a:gd name="T46" fmla="*/ 2147483647 w 801"/>
              <a:gd name="T47" fmla="*/ 2147483647 h 590"/>
              <a:gd name="T48" fmla="*/ 2147483647 w 801"/>
              <a:gd name="T49" fmla="*/ 2147483647 h 590"/>
              <a:gd name="T50" fmla="*/ 2147483647 w 801"/>
              <a:gd name="T51" fmla="*/ 2147483647 h 590"/>
              <a:gd name="T52" fmla="*/ 2147483647 w 801"/>
              <a:gd name="T53" fmla="*/ 2147483647 h 590"/>
              <a:gd name="T54" fmla="*/ 2147483647 w 801"/>
              <a:gd name="T55" fmla="*/ 2147483647 h 590"/>
              <a:gd name="T56" fmla="*/ 2147483647 w 801"/>
              <a:gd name="T57" fmla="*/ 2147483647 h 590"/>
              <a:gd name="T58" fmla="*/ 2147483647 w 801"/>
              <a:gd name="T59" fmla="*/ 2147483647 h 590"/>
              <a:gd name="T60" fmla="*/ 2147483647 w 801"/>
              <a:gd name="T61" fmla="*/ 2147483647 h 590"/>
              <a:gd name="T62" fmla="*/ 2147483647 w 801"/>
              <a:gd name="T63" fmla="*/ 2147483647 h 590"/>
              <a:gd name="T64" fmla="*/ 2147483647 w 801"/>
              <a:gd name="T65" fmla="*/ 2147483647 h 590"/>
              <a:gd name="T66" fmla="*/ 2147483647 w 801"/>
              <a:gd name="T67" fmla="*/ 2147483647 h 590"/>
              <a:gd name="T68" fmla="*/ 2147483647 w 801"/>
              <a:gd name="T69" fmla="*/ 2147483647 h 590"/>
              <a:gd name="T70" fmla="*/ 2147483647 w 801"/>
              <a:gd name="T71" fmla="*/ 2147483647 h 590"/>
              <a:gd name="T72" fmla="*/ 2147483647 w 801"/>
              <a:gd name="T73" fmla="*/ 2147483647 h 590"/>
              <a:gd name="T74" fmla="*/ 2147483647 w 801"/>
              <a:gd name="T75" fmla="*/ 2147483647 h 590"/>
              <a:gd name="T76" fmla="*/ 2147483647 w 801"/>
              <a:gd name="T77" fmla="*/ 2147483647 h 590"/>
              <a:gd name="T78" fmla="*/ 2147483647 w 801"/>
              <a:gd name="T79" fmla="*/ 2147483647 h 590"/>
              <a:gd name="T80" fmla="*/ 2147483647 w 801"/>
              <a:gd name="T81" fmla="*/ 2147483647 h 590"/>
              <a:gd name="T82" fmla="*/ 2147483647 w 801"/>
              <a:gd name="T83" fmla="*/ 2147483647 h 590"/>
              <a:gd name="T84" fmla="*/ 0 w 801"/>
              <a:gd name="T85" fmla="*/ 2147483647 h 590"/>
              <a:gd name="T86" fmla="*/ 2147483647 w 801"/>
              <a:gd name="T87" fmla="*/ 2147483647 h 590"/>
              <a:gd name="T88" fmla="*/ 2147483647 w 801"/>
              <a:gd name="T89" fmla="*/ 2147483647 h 59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801"/>
              <a:gd name="T136" fmla="*/ 0 h 590"/>
              <a:gd name="T137" fmla="*/ 801 w 801"/>
              <a:gd name="T138" fmla="*/ 590 h 590"/>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801" h="590">
                <a:moveTo>
                  <a:pt x="20" y="186"/>
                </a:moveTo>
                <a:lnTo>
                  <a:pt x="6" y="162"/>
                </a:lnTo>
                <a:lnTo>
                  <a:pt x="12" y="143"/>
                </a:lnTo>
                <a:lnTo>
                  <a:pt x="29" y="134"/>
                </a:lnTo>
                <a:lnTo>
                  <a:pt x="47" y="6"/>
                </a:lnTo>
                <a:lnTo>
                  <a:pt x="209" y="15"/>
                </a:lnTo>
                <a:lnTo>
                  <a:pt x="221" y="125"/>
                </a:lnTo>
                <a:lnTo>
                  <a:pt x="378" y="0"/>
                </a:lnTo>
                <a:lnTo>
                  <a:pt x="569" y="24"/>
                </a:lnTo>
                <a:lnTo>
                  <a:pt x="642" y="83"/>
                </a:lnTo>
                <a:lnTo>
                  <a:pt x="791" y="164"/>
                </a:lnTo>
                <a:lnTo>
                  <a:pt x="801" y="185"/>
                </a:lnTo>
                <a:lnTo>
                  <a:pt x="779" y="239"/>
                </a:lnTo>
                <a:lnTo>
                  <a:pt x="798" y="276"/>
                </a:lnTo>
                <a:lnTo>
                  <a:pt x="794" y="357"/>
                </a:lnTo>
                <a:lnTo>
                  <a:pt x="776" y="368"/>
                </a:lnTo>
                <a:lnTo>
                  <a:pt x="789" y="401"/>
                </a:lnTo>
                <a:lnTo>
                  <a:pt x="786" y="426"/>
                </a:lnTo>
                <a:lnTo>
                  <a:pt x="749" y="441"/>
                </a:lnTo>
                <a:lnTo>
                  <a:pt x="744" y="474"/>
                </a:lnTo>
                <a:lnTo>
                  <a:pt x="687" y="504"/>
                </a:lnTo>
                <a:lnTo>
                  <a:pt x="684" y="545"/>
                </a:lnTo>
                <a:lnTo>
                  <a:pt x="704" y="561"/>
                </a:lnTo>
                <a:lnTo>
                  <a:pt x="645" y="564"/>
                </a:lnTo>
                <a:lnTo>
                  <a:pt x="633" y="585"/>
                </a:lnTo>
                <a:lnTo>
                  <a:pt x="621" y="569"/>
                </a:lnTo>
                <a:lnTo>
                  <a:pt x="609" y="590"/>
                </a:lnTo>
                <a:lnTo>
                  <a:pt x="596" y="572"/>
                </a:lnTo>
                <a:lnTo>
                  <a:pt x="536" y="567"/>
                </a:lnTo>
                <a:lnTo>
                  <a:pt x="522" y="543"/>
                </a:lnTo>
                <a:lnTo>
                  <a:pt x="474" y="540"/>
                </a:lnTo>
                <a:lnTo>
                  <a:pt x="473" y="521"/>
                </a:lnTo>
                <a:lnTo>
                  <a:pt x="374" y="492"/>
                </a:lnTo>
                <a:lnTo>
                  <a:pt x="360" y="477"/>
                </a:lnTo>
                <a:lnTo>
                  <a:pt x="374" y="456"/>
                </a:lnTo>
                <a:lnTo>
                  <a:pt x="360" y="446"/>
                </a:lnTo>
                <a:lnTo>
                  <a:pt x="344" y="458"/>
                </a:lnTo>
                <a:lnTo>
                  <a:pt x="335" y="446"/>
                </a:lnTo>
                <a:lnTo>
                  <a:pt x="315" y="461"/>
                </a:lnTo>
                <a:lnTo>
                  <a:pt x="249" y="437"/>
                </a:lnTo>
                <a:lnTo>
                  <a:pt x="236" y="417"/>
                </a:lnTo>
                <a:lnTo>
                  <a:pt x="213" y="423"/>
                </a:lnTo>
                <a:lnTo>
                  <a:pt x="0" y="335"/>
                </a:lnTo>
                <a:lnTo>
                  <a:pt x="17" y="191"/>
                </a:lnTo>
                <a:lnTo>
                  <a:pt x="20" y="186"/>
                </a:lnTo>
                <a:close/>
              </a:path>
            </a:pathLst>
          </a:custGeom>
          <a:solidFill>
            <a:srgbClr val="C00000"/>
          </a:solidFill>
          <a:ln w="9525">
            <a:solidFill>
              <a:schemeClr val="tx1"/>
            </a:solidFill>
            <a:round/>
            <a:headEnd type="none" w="med" len="med"/>
            <a:tailEnd type="none" w="med" len="med"/>
          </a:ln>
        </p:spPr>
        <p:txBody>
          <a:bodyPr lIns="0" tIns="0" rIns="0" bIns="0" anchor="ctr" anchorCtr="1"/>
          <a:lstStyle/>
          <a:p>
            <a:endParaRPr lang="en-US" dirty="0"/>
          </a:p>
        </p:txBody>
      </p:sp>
      <p:sp>
        <p:nvSpPr>
          <p:cNvPr id="6158" name="Text Box 14"/>
          <p:cNvSpPr txBox="1">
            <a:spLocks noChangeArrowheads="1"/>
          </p:cNvSpPr>
          <p:nvPr/>
        </p:nvSpPr>
        <p:spPr bwMode="auto">
          <a:xfrm>
            <a:off x="3471863" y="3444788"/>
            <a:ext cx="388937"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WILLIAMSON</a:t>
            </a:r>
          </a:p>
        </p:txBody>
      </p:sp>
      <p:sp>
        <p:nvSpPr>
          <p:cNvPr id="6159" name="Freeform 15"/>
          <p:cNvSpPr>
            <a:spLocks/>
          </p:cNvSpPr>
          <p:nvPr/>
        </p:nvSpPr>
        <p:spPr bwMode="auto">
          <a:xfrm>
            <a:off x="3454400" y="2524038"/>
            <a:ext cx="539750" cy="392112"/>
          </a:xfrm>
          <a:custGeom>
            <a:avLst/>
            <a:gdLst>
              <a:gd name="T0" fmla="*/ 2147483647 w 747"/>
              <a:gd name="T1" fmla="*/ 2147483647 h 528"/>
              <a:gd name="T2" fmla="*/ 2147483647 w 747"/>
              <a:gd name="T3" fmla="*/ 2147483647 h 528"/>
              <a:gd name="T4" fmla="*/ 2147483647 w 747"/>
              <a:gd name="T5" fmla="*/ 2147483647 h 528"/>
              <a:gd name="T6" fmla="*/ 2147483647 w 747"/>
              <a:gd name="T7" fmla="*/ 2147483647 h 528"/>
              <a:gd name="T8" fmla="*/ 2147483647 w 747"/>
              <a:gd name="T9" fmla="*/ 0 h 528"/>
              <a:gd name="T10" fmla="*/ 2147483647 w 747"/>
              <a:gd name="T11" fmla="*/ 2147483647 h 528"/>
              <a:gd name="T12" fmla="*/ 2147483647 w 747"/>
              <a:gd name="T13" fmla="*/ 2147483647 h 528"/>
              <a:gd name="T14" fmla="*/ 2147483647 w 747"/>
              <a:gd name="T15" fmla="*/ 2147483647 h 528"/>
              <a:gd name="T16" fmla="*/ 2147483647 w 747"/>
              <a:gd name="T17" fmla="*/ 2147483647 h 528"/>
              <a:gd name="T18" fmla="*/ 2147483647 w 747"/>
              <a:gd name="T19" fmla="*/ 2147483647 h 528"/>
              <a:gd name="T20" fmla="*/ 2147483647 w 747"/>
              <a:gd name="T21" fmla="*/ 2147483647 h 528"/>
              <a:gd name="T22" fmla="*/ 2147483647 w 747"/>
              <a:gd name="T23" fmla="*/ 2147483647 h 528"/>
              <a:gd name="T24" fmla="*/ 2147483647 w 747"/>
              <a:gd name="T25" fmla="*/ 2147483647 h 528"/>
              <a:gd name="T26" fmla="*/ 2147483647 w 747"/>
              <a:gd name="T27" fmla="*/ 2147483647 h 528"/>
              <a:gd name="T28" fmla="*/ 2147483647 w 747"/>
              <a:gd name="T29" fmla="*/ 2147483647 h 528"/>
              <a:gd name="T30" fmla="*/ 2147483647 w 747"/>
              <a:gd name="T31" fmla="*/ 2147483647 h 528"/>
              <a:gd name="T32" fmla="*/ 2147483647 w 747"/>
              <a:gd name="T33" fmla="*/ 2147483647 h 528"/>
              <a:gd name="T34" fmla="*/ 2147483647 w 747"/>
              <a:gd name="T35" fmla="*/ 2147483647 h 528"/>
              <a:gd name="T36" fmla="*/ 2147483647 w 747"/>
              <a:gd name="T37" fmla="*/ 2147483647 h 528"/>
              <a:gd name="T38" fmla="*/ 2147483647 w 747"/>
              <a:gd name="T39" fmla="*/ 2147483647 h 528"/>
              <a:gd name="T40" fmla="*/ 2147483647 w 747"/>
              <a:gd name="T41" fmla="*/ 2147483647 h 528"/>
              <a:gd name="T42" fmla="*/ 2147483647 w 747"/>
              <a:gd name="T43" fmla="*/ 2147483647 h 528"/>
              <a:gd name="T44" fmla="*/ 2147483647 w 747"/>
              <a:gd name="T45" fmla="*/ 2147483647 h 528"/>
              <a:gd name="T46" fmla="*/ 2147483647 w 747"/>
              <a:gd name="T47" fmla="*/ 2147483647 h 528"/>
              <a:gd name="T48" fmla="*/ 2147483647 w 747"/>
              <a:gd name="T49" fmla="*/ 2147483647 h 528"/>
              <a:gd name="T50" fmla="*/ 2147483647 w 747"/>
              <a:gd name="T51" fmla="*/ 2147483647 h 528"/>
              <a:gd name="T52" fmla="*/ 2147483647 w 747"/>
              <a:gd name="T53" fmla="*/ 2147483647 h 528"/>
              <a:gd name="T54" fmla="*/ 2147483647 w 747"/>
              <a:gd name="T55" fmla="*/ 2147483647 h 528"/>
              <a:gd name="T56" fmla="*/ 2147483647 w 747"/>
              <a:gd name="T57" fmla="*/ 2147483647 h 528"/>
              <a:gd name="T58" fmla="*/ 2147483647 w 747"/>
              <a:gd name="T59" fmla="*/ 2147483647 h 528"/>
              <a:gd name="T60" fmla="*/ 2147483647 w 747"/>
              <a:gd name="T61" fmla="*/ 2147483647 h 528"/>
              <a:gd name="T62" fmla="*/ 0 w 747"/>
              <a:gd name="T63" fmla="*/ 2147483647 h 528"/>
              <a:gd name="T64" fmla="*/ 2147483647 w 747"/>
              <a:gd name="T65" fmla="*/ 2147483647 h 528"/>
              <a:gd name="T66" fmla="*/ 2147483647 w 747"/>
              <a:gd name="T67" fmla="*/ 2147483647 h 52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747"/>
              <a:gd name="T103" fmla="*/ 0 h 528"/>
              <a:gd name="T104" fmla="*/ 747 w 747"/>
              <a:gd name="T105" fmla="*/ 528 h 52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747" h="528">
                <a:moveTo>
                  <a:pt x="23" y="17"/>
                </a:moveTo>
                <a:lnTo>
                  <a:pt x="248" y="12"/>
                </a:lnTo>
                <a:lnTo>
                  <a:pt x="407" y="12"/>
                </a:lnTo>
                <a:lnTo>
                  <a:pt x="501" y="11"/>
                </a:lnTo>
                <a:lnTo>
                  <a:pt x="699" y="0"/>
                </a:lnTo>
                <a:lnTo>
                  <a:pt x="747" y="26"/>
                </a:lnTo>
                <a:lnTo>
                  <a:pt x="708" y="141"/>
                </a:lnTo>
                <a:lnTo>
                  <a:pt x="651" y="225"/>
                </a:lnTo>
                <a:lnTo>
                  <a:pt x="642" y="278"/>
                </a:lnTo>
                <a:lnTo>
                  <a:pt x="651" y="305"/>
                </a:lnTo>
                <a:lnTo>
                  <a:pt x="608" y="347"/>
                </a:lnTo>
                <a:lnTo>
                  <a:pt x="584" y="405"/>
                </a:lnTo>
                <a:lnTo>
                  <a:pt x="549" y="390"/>
                </a:lnTo>
                <a:lnTo>
                  <a:pt x="524" y="395"/>
                </a:lnTo>
                <a:lnTo>
                  <a:pt x="494" y="443"/>
                </a:lnTo>
                <a:lnTo>
                  <a:pt x="461" y="455"/>
                </a:lnTo>
                <a:lnTo>
                  <a:pt x="464" y="471"/>
                </a:lnTo>
                <a:lnTo>
                  <a:pt x="437" y="524"/>
                </a:lnTo>
                <a:lnTo>
                  <a:pt x="392" y="528"/>
                </a:lnTo>
                <a:lnTo>
                  <a:pt x="383" y="506"/>
                </a:lnTo>
                <a:lnTo>
                  <a:pt x="359" y="489"/>
                </a:lnTo>
                <a:lnTo>
                  <a:pt x="332" y="486"/>
                </a:lnTo>
                <a:lnTo>
                  <a:pt x="314" y="467"/>
                </a:lnTo>
                <a:lnTo>
                  <a:pt x="285" y="471"/>
                </a:lnTo>
                <a:lnTo>
                  <a:pt x="266" y="464"/>
                </a:lnTo>
                <a:lnTo>
                  <a:pt x="252" y="485"/>
                </a:lnTo>
                <a:lnTo>
                  <a:pt x="228" y="480"/>
                </a:lnTo>
                <a:lnTo>
                  <a:pt x="197" y="500"/>
                </a:lnTo>
                <a:lnTo>
                  <a:pt x="161" y="444"/>
                </a:lnTo>
                <a:lnTo>
                  <a:pt x="6" y="342"/>
                </a:lnTo>
                <a:lnTo>
                  <a:pt x="21" y="198"/>
                </a:lnTo>
                <a:lnTo>
                  <a:pt x="0" y="186"/>
                </a:lnTo>
                <a:lnTo>
                  <a:pt x="21" y="17"/>
                </a:lnTo>
                <a:lnTo>
                  <a:pt x="23" y="17"/>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60" name="Text Box 16"/>
          <p:cNvSpPr txBox="1">
            <a:spLocks noChangeArrowheads="1"/>
          </p:cNvSpPr>
          <p:nvPr/>
        </p:nvSpPr>
        <p:spPr bwMode="auto">
          <a:xfrm>
            <a:off x="3511550" y="2614525"/>
            <a:ext cx="3873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ROBERTSON</a:t>
            </a:r>
          </a:p>
        </p:txBody>
      </p:sp>
      <p:sp>
        <p:nvSpPr>
          <p:cNvPr id="6161" name="Freeform 17"/>
          <p:cNvSpPr>
            <a:spLocks/>
          </p:cNvSpPr>
          <p:nvPr/>
        </p:nvSpPr>
        <p:spPr bwMode="auto">
          <a:xfrm>
            <a:off x="2967038" y="2535150"/>
            <a:ext cx="503237" cy="415925"/>
          </a:xfrm>
          <a:custGeom>
            <a:avLst/>
            <a:gdLst>
              <a:gd name="T0" fmla="*/ 0 w 697"/>
              <a:gd name="T1" fmla="*/ 2147483647 h 560"/>
              <a:gd name="T2" fmla="*/ 2147483647 w 697"/>
              <a:gd name="T3" fmla="*/ 0 h 560"/>
              <a:gd name="T4" fmla="*/ 2147483647 w 697"/>
              <a:gd name="T5" fmla="*/ 2147483647 h 560"/>
              <a:gd name="T6" fmla="*/ 2147483647 w 697"/>
              <a:gd name="T7" fmla="*/ 2147483647 h 560"/>
              <a:gd name="T8" fmla="*/ 2147483647 w 697"/>
              <a:gd name="T9" fmla="*/ 2147483647 h 560"/>
              <a:gd name="T10" fmla="*/ 2147483647 w 697"/>
              <a:gd name="T11" fmla="*/ 2147483647 h 560"/>
              <a:gd name="T12" fmla="*/ 2147483647 w 697"/>
              <a:gd name="T13" fmla="*/ 2147483647 h 560"/>
              <a:gd name="T14" fmla="*/ 2147483647 w 697"/>
              <a:gd name="T15" fmla="*/ 2147483647 h 560"/>
              <a:gd name="T16" fmla="*/ 2147483647 w 697"/>
              <a:gd name="T17" fmla="*/ 2147483647 h 560"/>
              <a:gd name="T18" fmla="*/ 2147483647 w 697"/>
              <a:gd name="T19" fmla="*/ 2147483647 h 560"/>
              <a:gd name="T20" fmla="*/ 2147483647 w 697"/>
              <a:gd name="T21" fmla="*/ 2147483647 h 560"/>
              <a:gd name="T22" fmla="*/ 2147483647 w 697"/>
              <a:gd name="T23" fmla="*/ 2147483647 h 560"/>
              <a:gd name="T24" fmla="*/ 2147483647 w 697"/>
              <a:gd name="T25" fmla="*/ 2147483647 h 560"/>
              <a:gd name="T26" fmla="*/ 2147483647 w 697"/>
              <a:gd name="T27" fmla="*/ 2147483647 h 560"/>
              <a:gd name="T28" fmla="*/ 2147483647 w 697"/>
              <a:gd name="T29" fmla="*/ 2147483647 h 560"/>
              <a:gd name="T30" fmla="*/ 2147483647 w 697"/>
              <a:gd name="T31" fmla="*/ 2147483647 h 560"/>
              <a:gd name="T32" fmla="*/ 2147483647 w 697"/>
              <a:gd name="T33" fmla="*/ 2147483647 h 56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97"/>
              <a:gd name="T52" fmla="*/ 0 h 560"/>
              <a:gd name="T53" fmla="*/ 697 w 697"/>
              <a:gd name="T54" fmla="*/ 560 h 56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97" h="560">
                <a:moveTo>
                  <a:pt x="0" y="6"/>
                </a:moveTo>
                <a:lnTo>
                  <a:pt x="696" y="0"/>
                </a:lnTo>
                <a:lnTo>
                  <a:pt x="675" y="171"/>
                </a:lnTo>
                <a:lnTo>
                  <a:pt x="697" y="188"/>
                </a:lnTo>
                <a:lnTo>
                  <a:pt x="682" y="324"/>
                </a:lnTo>
                <a:lnTo>
                  <a:pt x="642" y="368"/>
                </a:lnTo>
                <a:lnTo>
                  <a:pt x="648" y="398"/>
                </a:lnTo>
                <a:lnTo>
                  <a:pt x="636" y="404"/>
                </a:lnTo>
                <a:lnTo>
                  <a:pt x="624" y="378"/>
                </a:lnTo>
                <a:lnTo>
                  <a:pt x="577" y="410"/>
                </a:lnTo>
                <a:lnTo>
                  <a:pt x="489" y="503"/>
                </a:lnTo>
                <a:lnTo>
                  <a:pt x="471" y="557"/>
                </a:lnTo>
                <a:lnTo>
                  <a:pt x="357" y="560"/>
                </a:lnTo>
                <a:lnTo>
                  <a:pt x="168" y="524"/>
                </a:lnTo>
                <a:lnTo>
                  <a:pt x="75" y="509"/>
                </a:lnTo>
                <a:lnTo>
                  <a:pt x="66" y="467"/>
                </a:lnTo>
                <a:lnTo>
                  <a:pt x="3" y="8"/>
                </a:lnTo>
              </a:path>
            </a:pathLst>
          </a:custGeom>
          <a:noFill/>
          <a:ln w="9525">
            <a:solidFill>
              <a:schemeClr val="accent1"/>
            </a:solidFill>
            <a:round/>
            <a:headEnd type="none" w="med" len="med"/>
            <a:tailEnd type="none" w="med" len="med"/>
          </a:ln>
        </p:spPr>
        <p:txBody>
          <a:bodyPr lIns="0" tIns="0" rIns="0" bIns="0" anchor="ctr" anchorCtr="1"/>
          <a:lstStyle/>
          <a:p>
            <a:endParaRPr lang="en-US" dirty="0"/>
          </a:p>
        </p:txBody>
      </p:sp>
      <p:sp>
        <p:nvSpPr>
          <p:cNvPr id="6162" name="Text Box 18"/>
          <p:cNvSpPr txBox="1">
            <a:spLocks noChangeArrowheads="1"/>
          </p:cNvSpPr>
          <p:nvPr/>
        </p:nvSpPr>
        <p:spPr bwMode="auto">
          <a:xfrm>
            <a:off x="3030538" y="2676438"/>
            <a:ext cx="411162"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MONTGOMERY</a:t>
            </a:r>
          </a:p>
        </p:txBody>
      </p:sp>
      <p:sp>
        <p:nvSpPr>
          <p:cNvPr id="6163" name="Freeform 19"/>
          <p:cNvSpPr>
            <a:spLocks/>
          </p:cNvSpPr>
          <p:nvPr/>
        </p:nvSpPr>
        <p:spPr bwMode="auto">
          <a:xfrm>
            <a:off x="3038475" y="2927263"/>
            <a:ext cx="401638" cy="469900"/>
          </a:xfrm>
          <a:custGeom>
            <a:avLst/>
            <a:gdLst>
              <a:gd name="T0" fmla="*/ 2147483647 w 556"/>
              <a:gd name="T1" fmla="*/ 2147483647 h 633"/>
              <a:gd name="T2" fmla="*/ 2147483647 w 556"/>
              <a:gd name="T3" fmla="*/ 2147483647 h 633"/>
              <a:gd name="T4" fmla="*/ 2147483647 w 556"/>
              <a:gd name="T5" fmla="*/ 2147483647 h 633"/>
              <a:gd name="T6" fmla="*/ 2147483647 w 556"/>
              <a:gd name="T7" fmla="*/ 2147483647 h 633"/>
              <a:gd name="T8" fmla="*/ 2147483647 w 556"/>
              <a:gd name="T9" fmla="*/ 2147483647 h 633"/>
              <a:gd name="T10" fmla="*/ 2147483647 w 556"/>
              <a:gd name="T11" fmla="*/ 2147483647 h 633"/>
              <a:gd name="T12" fmla="*/ 2147483647 w 556"/>
              <a:gd name="T13" fmla="*/ 2147483647 h 633"/>
              <a:gd name="T14" fmla="*/ 2147483647 w 556"/>
              <a:gd name="T15" fmla="*/ 2147483647 h 633"/>
              <a:gd name="T16" fmla="*/ 2147483647 w 556"/>
              <a:gd name="T17" fmla="*/ 2147483647 h 633"/>
              <a:gd name="T18" fmla="*/ 2147483647 w 556"/>
              <a:gd name="T19" fmla="*/ 2147483647 h 633"/>
              <a:gd name="T20" fmla="*/ 2147483647 w 556"/>
              <a:gd name="T21" fmla="*/ 2147483647 h 633"/>
              <a:gd name="T22" fmla="*/ 2147483647 w 556"/>
              <a:gd name="T23" fmla="*/ 2147483647 h 633"/>
              <a:gd name="T24" fmla="*/ 2147483647 w 556"/>
              <a:gd name="T25" fmla="*/ 2147483647 h 633"/>
              <a:gd name="T26" fmla="*/ 2147483647 w 556"/>
              <a:gd name="T27" fmla="*/ 2147483647 h 633"/>
              <a:gd name="T28" fmla="*/ 2147483647 w 556"/>
              <a:gd name="T29" fmla="*/ 2147483647 h 633"/>
              <a:gd name="T30" fmla="*/ 2147483647 w 556"/>
              <a:gd name="T31" fmla="*/ 2147483647 h 633"/>
              <a:gd name="T32" fmla="*/ 2147483647 w 556"/>
              <a:gd name="T33" fmla="*/ 2147483647 h 633"/>
              <a:gd name="T34" fmla="*/ 2147483647 w 556"/>
              <a:gd name="T35" fmla="*/ 0 h 633"/>
              <a:gd name="T36" fmla="*/ 2147483647 w 556"/>
              <a:gd name="T37" fmla="*/ 2147483647 h 633"/>
              <a:gd name="T38" fmla="*/ 2147483647 w 556"/>
              <a:gd name="T39" fmla="*/ 2147483647 h 633"/>
              <a:gd name="T40" fmla="*/ 0 w 556"/>
              <a:gd name="T41" fmla="*/ 2147483647 h 633"/>
              <a:gd name="T42" fmla="*/ 2147483647 w 556"/>
              <a:gd name="T43" fmla="*/ 2147483647 h 633"/>
              <a:gd name="T44" fmla="*/ 2147483647 w 556"/>
              <a:gd name="T45" fmla="*/ 2147483647 h 633"/>
              <a:gd name="T46" fmla="*/ 2147483647 w 556"/>
              <a:gd name="T47" fmla="*/ 2147483647 h 633"/>
              <a:gd name="T48" fmla="*/ 2147483647 w 556"/>
              <a:gd name="T49" fmla="*/ 2147483647 h 633"/>
              <a:gd name="T50" fmla="*/ 2147483647 w 556"/>
              <a:gd name="T51" fmla="*/ 2147483647 h 633"/>
              <a:gd name="T52" fmla="*/ 2147483647 w 556"/>
              <a:gd name="T53" fmla="*/ 2147483647 h 63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56"/>
              <a:gd name="T82" fmla="*/ 0 h 633"/>
              <a:gd name="T83" fmla="*/ 556 w 556"/>
              <a:gd name="T84" fmla="*/ 633 h 633"/>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56" h="633">
                <a:moveTo>
                  <a:pt x="463" y="607"/>
                </a:moveTo>
                <a:lnTo>
                  <a:pt x="481" y="601"/>
                </a:lnTo>
                <a:lnTo>
                  <a:pt x="525" y="289"/>
                </a:lnTo>
                <a:lnTo>
                  <a:pt x="547" y="267"/>
                </a:lnTo>
                <a:lnTo>
                  <a:pt x="544" y="246"/>
                </a:lnTo>
                <a:lnTo>
                  <a:pt x="516" y="252"/>
                </a:lnTo>
                <a:lnTo>
                  <a:pt x="528" y="228"/>
                </a:lnTo>
                <a:lnTo>
                  <a:pt x="504" y="213"/>
                </a:lnTo>
                <a:lnTo>
                  <a:pt x="519" y="180"/>
                </a:lnTo>
                <a:lnTo>
                  <a:pt x="505" y="145"/>
                </a:lnTo>
                <a:lnTo>
                  <a:pt x="549" y="108"/>
                </a:lnTo>
                <a:lnTo>
                  <a:pt x="556" y="73"/>
                </a:lnTo>
                <a:lnTo>
                  <a:pt x="531" y="51"/>
                </a:lnTo>
                <a:lnTo>
                  <a:pt x="459" y="46"/>
                </a:lnTo>
                <a:lnTo>
                  <a:pt x="427" y="33"/>
                </a:lnTo>
                <a:lnTo>
                  <a:pt x="375" y="30"/>
                </a:lnTo>
                <a:lnTo>
                  <a:pt x="268" y="34"/>
                </a:lnTo>
                <a:lnTo>
                  <a:pt x="70" y="0"/>
                </a:lnTo>
                <a:lnTo>
                  <a:pt x="63" y="105"/>
                </a:lnTo>
                <a:lnTo>
                  <a:pt x="43" y="174"/>
                </a:lnTo>
                <a:lnTo>
                  <a:pt x="0" y="259"/>
                </a:lnTo>
                <a:lnTo>
                  <a:pt x="18" y="393"/>
                </a:lnTo>
                <a:lnTo>
                  <a:pt x="12" y="517"/>
                </a:lnTo>
                <a:lnTo>
                  <a:pt x="45" y="567"/>
                </a:lnTo>
                <a:lnTo>
                  <a:pt x="45" y="576"/>
                </a:lnTo>
                <a:lnTo>
                  <a:pt x="456" y="633"/>
                </a:lnTo>
                <a:lnTo>
                  <a:pt x="463" y="607"/>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164" name="Text Box 20"/>
          <p:cNvSpPr txBox="1">
            <a:spLocks noChangeArrowheads="1"/>
          </p:cNvSpPr>
          <p:nvPr/>
        </p:nvSpPr>
        <p:spPr bwMode="auto">
          <a:xfrm>
            <a:off x="3095625" y="3143163"/>
            <a:ext cx="26511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DICKSON</a:t>
            </a:r>
          </a:p>
        </p:txBody>
      </p:sp>
      <p:sp>
        <p:nvSpPr>
          <p:cNvPr id="6165" name="Freeform 21"/>
          <p:cNvSpPr>
            <a:spLocks/>
          </p:cNvSpPr>
          <p:nvPr/>
        </p:nvSpPr>
        <p:spPr bwMode="auto">
          <a:xfrm>
            <a:off x="2574925" y="2490700"/>
            <a:ext cx="439738" cy="441325"/>
          </a:xfrm>
          <a:custGeom>
            <a:avLst/>
            <a:gdLst>
              <a:gd name="T0" fmla="*/ 2147483647 w 609"/>
              <a:gd name="T1" fmla="*/ 2147483647 h 592"/>
              <a:gd name="T2" fmla="*/ 2147483647 w 609"/>
              <a:gd name="T3" fmla="*/ 2147483647 h 592"/>
              <a:gd name="T4" fmla="*/ 2147483647 w 609"/>
              <a:gd name="T5" fmla="*/ 2147483647 h 592"/>
              <a:gd name="T6" fmla="*/ 2147483647 w 609"/>
              <a:gd name="T7" fmla="*/ 2147483647 h 592"/>
              <a:gd name="T8" fmla="*/ 0 w 609"/>
              <a:gd name="T9" fmla="*/ 0 h 592"/>
              <a:gd name="T10" fmla="*/ 2147483647 w 609"/>
              <a:gd name="T11" fmla="*/ 2147483647 h 592"/>
              <a:gd name="T12" fmla="*/ 2147483647 w 609"/>
              <a:gd name="T13" fmla="*/ 2147483647 h 592"/>
              <a:gd name="T14" fmla="*/ 2147483647 w 609"/>
              <a:gd name="T15" fmla="*/ 2147483647 h 592"/>
              <a:gd name="T16" fmla="*/ 2147483647 w 609"/>
              <a:gd name="T17" fmla="*/ 2147483647 h 592"/>
              <a:gd name="T18" fmla="*/ 2147483647 w 609"/>
              <a:gd name="T19" fmla="*/ 2147483647 h 592"/>
              <a:gd name="T20" fmla="*/ 2147483647 w 609"/>
              <a:gd name="T21" fmla="*/ 2147483647 h 592"/>
              <a:gd name="T22" fmla="*/ 2147483647 w 609"/>
              <a:gd name="T23" fmla="*/ 2147483647 h 592"/>
              <a:gd name="T24" fmla="*/ 2147483647 w 609"/>
              <a:gd name="T25" fmla="*/ 2147483647 h 592"/>
              <a:gd name="T26" fmla="*/ 2147483647 w 609"/>
              <a:gd name="T27" fmla="*/ 2147483647 h 592"/>
              <a:gd name="T28" fmla="*/ 2147483647 w 609"/>
              <a:gd name="T29" fmla="*/ 2147483647 h 592"/>
              <a:gd name="T30" fmla="*/ 2147483647 w 609"/>
              <a:gd name="T31" fmla="*/ 2147483647 h 592"/>
              <a:gd name="T32" fmla="*/ 2147483647 w 609"/>
              <a:gd name="T33" fmla="*/ 2147483647 h 592"/>
              <a:gd name="T34" fmla="*/ 2147483647 w 609"/>
              <a:gd name="T35" fmla="*/ 2147483647 h 59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609"/>
              <a:gd name="T55" fmla="*/ 0 h 592"/>
              <a:gd name="T56" fmla="*/ 609 w 609"/>
              <a:gd name="T57" fmla="*/ 592 h 59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609" h="592">
                <a:moveTo>
                  <a:pt x="85" y="501"/>
                </a:moveTo>
                <a:lnTo>
                  <a:pt x="18" y="400"/>
                </a:lnTo>
                <a:lnTo>
                  <a:pt x="16" y="258"/>
                </a:lnTo>
                <a:lnTo>
                  <a:pt x="28" y="130"/>
                </a:lnTo>
                <a:lnTo>
                  <a:pt x="0" y="0"/>
                </a:lnTo>
                <a:lnTo>
                  <a:pt x="276" y="16"/>
                </a:lnTo>
                <a:lnTo>
                  <a:pt x="291" y="33"/>
                </a:lnTo>
                <a:lnTo>
                  <a:pt x="298" y="60"/>
                </a:lnTo>
                <a:lnTo>
                  <a:pt x="544" y="67"/>
                </a:lnTo>
                <a:lnTo>
                  <a:pt x="609" y="525"/>
                </a:lnTo>
                <a:lnTo>
                  <a:pt x="450" y="520"/>
                </a:lnTo>
                <a:lnTo>
                  <a:pt x="432" y="544"/>
                </a:lnTo>
                <a:lnTo>
                  <a:pt x="406" y="568"/>
                </a:lnTo>
                <a:cubicBezTo>
                  <a:pt x="390" y="575"/>
                  <a:pt x="359" y="586"/>
                  <a:pt x="334" y="589"/>
                </a:cubicBezTo>
                <a:cubicBezTo>
                  <a:pt x="309" y="592"/>
                  <a:pt x="280" y="591"/>
                  <a:pt x="255" y="586"/>
                </a:cubicBezTo>
                <a:lnTo>
                  <a:pt x="186" y="559"/>
                </a:lnTo>
                <a:lnTo>
                  <a:pt x="87" y="501"/>
                </a:lnTo>
                <a:lnTo>
                  <a:pt x="85" y="501"/>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66" name="Text Box 22"/>
          <p:cNvSpPr txBox="1">
            <a:spLocks noChangeArrowheads="1"/>
          </p:cNvSpPr>
          <p:nvPr/>
        </p:nvSpPr>
        <p:spPr bwMode="auto">
          <a:xfrm>
            <a:off x="2644775" y="2703425"/>
            <a:ext cx="2952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STEWART</a:t>
            </a:r>
          </a:p>
        </p:txBody>
      </p:sp>
      <p:sp>
        <p:nvSpPr>
          <p:cNvPr id="6167" name="Freeform 23"/>
          <p:cNvSpPr>
            <a:spLocks/>
          </p:cNvSpPr>
          <p:nvPr/>
        </p:nvSpPr>
        <p:spPr bwMode="auto">
          <a:xfrm>
            <a:off x="2638425" y="2865350"/>
            <a:ext cx="449263" cy="254000"/>
          </a:xfrm>
          <a:custGeom>
            <a:avLst/>
            <a:gdLst>
              <a:gd name="T0" fmla="*/ 0 w 623"/>
              <a:gd name="T1" fmla="*/ 0 h 341"/>
              <a:gd name="T2" fmla="*/ 2147483647 w 623"/>
              <a:gd name="T3" fmla="*/ 2147483647 h 341"/>
              <a:gd name="T4" fmla="*/ 2147483647 w 623"/>
              <a:gd name="T5" fmla="*/ 2147483647 h 341"/>
              <a:gd name="T6" fmla="*/ 2147483647 w 623"/>
              <a:gd name="T7" fmla="*/ 2147483647 h 341"/>
              <a:gd name="T8" fmla="*/ 2147483647 w 623"/>
              <a:gd name="T9" fmla="*/ 2147483647 h 341"/>
              <a:gd name="T10" fmla="*/ 2147483647 w 623"/>
              <a:gd name="T11" fmla="*/ 2147483647 h 341"/>
              <a:gd name="T12" fmla="*/ 2147483647 w 623"/>
              <a:gd name="T13" fmla="*/ 2147483647 h 341"/>
              <a:gd name="T14" fmla="*/ 2147483647 w 623"/>
              <a:gd name="T15" fmla="*/ 2147483647 h 341"/>
              <a:gd name="T16" fmla="*/ 2147483647 w 623"/>
              <a:gd name="T17" fmla="*/ 2147483647 h 341"/>
              <a:gd name="T18" fmla="*/ 2147483647 w 623"/>
              <a:gd name="T19" fmla="*/ 2147483647 h 341"/>
              <a:gd name="T20" fmla="*/ 2147483647 w 623"/>
              <a:gd name="T21" fmla="*/ 2147483647 h 341"/>
              <a:gd name="T22" fmla="*/ 2147483647 w 623"/>
              <a:gd name="T23" fmla="*/ 2147483647 h 341"/>
              <a:gd name="T24" fmla="*/ 2147483647 w 623"/>
              <a:gd name="T25" fmla="*/ 2147483647 h 341"/>
              <a:gd name="T26" fmla="*/ 2147483647 w 623"/>
              <a:gd name="T27" fmla="*/ 2147483647 h 341"/>
              <a:gd name="T28" fmla="*/ 2147483647 w 623"/>
              <a:gd name="T29" fmla="*/ 2147483647 h 341"/>
              <a:gd name="T30" fmla="*/ 2147483647 w 623"/>
              <a:gd name="T31" fmla="*/ 2147483647 h 341"/>
              <a:gd name="T32" fmla="*/ 2147483647 w 623"/>
              <a:gd name="T33" fmla="*/ 2147483647 h 341"/>
              <a:gd name="T34" fmla="*/ 2147483647 w 623"/>
              <a:gd name="T35" fmla="*/ 2147483647 h 341"/>
              <a:gd name="T36" fmla="*/ 2147483647 w 623"/>
              <a:gd name="T37" fmla="*/ 2147483647 h 341"/>
              <a:gd name="T38" fmla="*/ 2147483647 w 623"/>
              <a:gd name="T39" fmla="*/ 2147483647 h 341"/>
              <a:gd name="T40" fmla="*/ 2147483647 w 623"/>
              <a:gd name="T41" fmla="*/ 2147483647 h 341"/>
              <a:gd name="T42" fmla="*/ 0 w 623"/>
              <a:gd name="T43" fmla="*/ 0 h 34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623"/>
              <a:gd name="T67" fmla="*/ 0 h 341"/>
              <a:gd name="T68" fmla="*/ 623 w 623"/>
              <a:gd name="T69" fmla="*/ 341 h 341"/>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623" h="341">
                <a:moveTo>
                  <a:pt x="0" y="0"/>
                </a:moveTo>
                <a:lnTo>
                  <a:pt x="95" y="54"/>
                </a:lnTo>
                <a:cubicBezTo>
                  <a:pt x="123" y="68"/>
                  <a:pt x="144" y="81"/>
                  <a:pt x="170" y="86"/>
                </a:cubicBezTo>
                <a:cubicBezTo>
                  <a:pt x="196" y="91"/>
                  <a:pt x="224" y="90"/>
                  <a:pt x="249" y="87"/>
                </a:cubicBezTo>
                <a:cubicBezTo>
                  <a:pt x="274" y="84"/>
                  <a:pt x="304" y="76"/>
                  <a:pt x="323" y="65"/>
                </a:cubicBezTo>
                <a:lnTo>
                  <a:pt x="365" y="18"/>
                </a:lnTo>
                <a:lnTo>
                  <a:pt x="522" y="24"/>
                </a:lnTo>
                <a:lnTo>
                  <a:pt x="530" y="63"/>
                </a:lnTo>
                <a:lnTo>
                  <a:pt x="623" y="83"/>
                </a:lnTo>
                <a:lnTo>
                  <a:pt x="617" y="189"/>
                </a:lnTo>
                <a:lnTo>
                  <a:pt x="599" y="252"/>
                </a:lnTo>
                <a:lnTo>
                  <a:pt x="552" y="338"/>
                </a:lnTo>
                <a:lnTo>
                  <a:pt x="539" y="341"/>
                </a:lnTo>
                <a:lnTo>
                  <a:pt x="533" y="308"/>
                </a:lnTo>
                <a:lnTo>
                  <a:pt x="426" y="279"/>
                </a:lnTo>
                <a:lnTo>
                  <a:pt x="354" y="239"/>
                </a:lnTo>
                <a:lnTo>
                  <a:pt x="345" y="252"/>
                </a:lnTo>
                <a:lnTo>
                  <a:pt x="291" y="219"/>
                </a:lnTo>
                <a:lnTo>
                  <a:pt x="209" y="242"/>
                </a:lnTo>
                <a:lnTo>
                  <a:pt x="56" y="221"/>
                </a:lnTo>
                <a:lnTo>
                  <a:pt x="53" y="110"/>
                </a:lnTo>
                <a:lnTo>
                  <a:pt x="0" y="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68" name="Text Box 24"/>
          <p:cNvSpPr txBox="1">
            <a:spLocks noChangeArrowheads="1"/>
          </p:cNvSpPr>
          <p:nvPr/>
        </p:nvSpPr>
        <p:spPr bwMode="auto">
          <a:xfrm>
            <a:off x="2744788" y="2952663"/>
            <a:ext cx="300037"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HOUSTON</a:t>
            </a:r>
          </a:p>
        </p:txBody>
      </p:sp>
      <p:sp>
        <p:nvSpPr>
          <p:cNvPr id="6169" name="Freeform 25"/>
          <p:cNvSpPr>
            <a:spLocks/>
          </p:cNvSpPr>
          <p:nvPr/>
        </p:nvSpPr>
        <p:spPr bwMode="auto">
          <a:xfrm>
            <a:off x="2846388" y="3355888"/>
            <a:ext cx="531812" cy="450850"/>
          </a:xfrm>
          <a:custGeom>
            <a:avLst/>
            <a:gdLst>
              <a:gd name="T0" fmla="*/ 2147483647 w 737"/>
              <a:gd name="T1" fmla="*/ 2147483647 h 606"/>
              <a:gd name="T2" fmla="*/ 2147483647 w 737"/>
              <a:gd name="T3" fmla="*/ 2147483647 h 606"/>
              <a:gd name="T4" fmla="*/ 2147483647 w 737"/>
              <a:gd name="T5" fmla="*/ 2147483647 h 606"/>
              <a:gd name="T6" fmla="*/ 2147483647 w 737"/>
              <a:gd name="T7" fmla="*/ 2147483647 h 606"/>
              <a:gd name="T8" fmla="*/ 2147483647 w 737"/>
              <a:gd name="T9" fmla="*/ 2147483647 h 606"/>
              <a:gd name="T10" fmla="*/ 2147483647 w 737"/>
              <a:gd name="T11" fmla="*/ 2147483647 h 606"/>
              <a:gd name="T12" fmla="*/ 2147483647 w 737"/>
              <a:gd name="T13" fmla="*/ 2147483647 h 606"/>
              <a:gd name="T14" fmla="*/ 2147483647 w 737"/>
              <a:gd name="T15" fmla="*/ 2147483647 h 606"/>
              <a:gd name="T16" fmla="*/ 2147483647 w 737"/>
              <a:gd name="T17" fmla="*/ 2147483647 h 606"/>
              <a:gd name="T18" fmla="*/ 2147483647 w 737"/>
              <a:gd name="T19" fmla="*/ 2147483647 h 606"/>
              <a:gd name="T20" fmla="*/ 2147483647 w 737"/>
              <a:gd name="T21" fmla="*/ 2147483647 h 606"/>
              <a:gd name="T22" fmla="*/ 2147483647 w 737"/>
              <a:gd name="T23" fmla="*/ 0 h 606"/>
              <a:gd name="T24" fmla="*/ 2147483647 w 737"/>
              <a:gd name="T25" fmla="*/ 2147483647 h 606"/>
              <a:gd name="T26" fmla="*/ 2147483647 w 737"/>
              <a:gd name="T27" fmla="*/ 2147483647 h 606"/>
              <a:gd name="T28" fmla="*/ 2147483647 w 737"/>
              <a:gd name="T29" fmla="*/ 2147483647 h 606"/>
              <a:gd name="T30" fmla="*/ 2147483647 w 737"/>
              <a:gd name="T31" fmla="*/ 2147483647 h 606"/>
              <a:gd name="T32" fmla="*/ 2147483647 w 737"/>
              <a:gd name="T33" fmla="*/ 2147483647 h 606"/>
              <a:gd name="T34" fmla="*/ 2147483647 w 737"/>
              <a:gd name="T35" fmla="*/ 2147483647 h 606"/>
              <a:gd name="T36" fmla="*/ 2147483647 w 737"/>
              <a:gd name="T37" fmla="*/ 2147483647 h 606"/>
              <a:gd name="T38" fmla="*/ 2147483647 w 737"/>
              <a:gd name="T39" fmla="*/ 2147483647 h 606"/>
              <a:gd name="T40" fmla="*/ 2147483647 w 737"/>
              <a:gd name="T41" fmla="*/ 2147483647 h 606"/>
              <a:gd name="T42" fmla="*/ 2147483647 w 737"/>
              <a:gd name="T43" fmla="*/ 2147483647 h 606"/>
              <a:gd name="T44" fmla="*/ 2147483647 w 737"/>
              <a:gd name="T45" fmla="*/ 2147483647 h 606"/>
              <a:gd name="T46" fmla="*/ 2147483647 w 737"/>
              <a:gd name="T47" fmla="*/ 2147483647 h 606"/>
              <a:gd name="T48" fmla="*/ 2147483647 w 737"/>
              <a:gd name="T49" fmla="*/ 2147483647 h 606"/>
              <a:gd name="T50" fmla="*/ 2147483647 w 737"/>
              <a:gd name="T51" fmla="*/ 2147483647 h 606"/>
              <a:gd name="T52" fmla="*/ 2147483647 w 737"/>
              <a:gd name="T53" fmla="*/ 2147483647 h 606"/>
              <a:gd name="T54" fmla="*/ 2147483647 w 737"/>
              <a:gd name="T55" fmla="*/ 2147483647 h 606"/>
              <a:gd name="T56" fmla="*/ 2147483647 w 737"/>
              <a:gd name="T57" fmla="*/ 2147483647 h 606"/>
              <a:gd name="T58" fmla="*/ 2147483647 w 737"/>
              <a:gd name="T59" fmla="*/ 2147483647 h 606"/>
              <a:gd name="T60" fmla="*/ 2147483647 w 737"/>
              <a:gd name="T61" fmla="*/ 2147483647 h 606"/>
              <a:gd name="T62" fmla="*/ 2147483647 w 737"/>
              <a:gd name="T63" fmla="*/ 2147483647 h 606"/>
              <a:gd name="T64" fmla="*/ 2147483647 w 737"/>
              <a:gd name="T65" fmla="*/ 2147483647 h 606"/>
              <a:gd name="T66" fmla="*/ 2147483647 w 737"/>
              <a:gd name="T67" fmla="*/ 2147483647 h 606"/>
              <a:gd name="T68" fmla="*/ 2147483647 w 737"/>
              <a:gd name="T69" fmla="*/ 2147483647 h 606"/>
              <a:gd name="T70" fmla="*/ 2147483647 w 737"/>
              <a:gd name="T71" fmla="*/ 2147483647 h 606"/>
              <a:gd name="T72" fmla="*/ 2147483647 w 737"/>
              <a:gd name="T73" fmla="*/ 2147483647 h 606"/>
              <a:gd name="T74" fmla="*/ 2147483647 w 737"/>
              <a:gd name="T75" fmla="*/ 2147483647 h 606"/>
              <a:gd name="T76" fmla="*/ 2147483647 w 737"/>
              <a:gd name="T77" fmla="*/ 2147483647 h 606"/>
              <a:gd name="T78" fmla="*/ 2147483647 w 737"/>
              <a:gd name="T79" fmla="*/ 2147483647 h 606"/>
              <a:gd name="T80" fmla="*/ 0 w 737"/>
              <a:gd name="T81" fmla="*/ 2147483647 h 606"/>
              <a:gd name="T82" fmla="*/ 2147483647 w 737"/>
              <a:gd name="T83" fmla="*/ 2147483647 h 606"/>
              <a:gd name="T84" fmla="*/ 2147483647 w 737"/>
              <a:gd name="T85" fmla="*/ 2147483647 h 606"/>
              <a:gd name="T86" fmla="*/ 2147483647 w 737"/>
              <a:gd name="T87" fmla="*/ 2147483647 h 606"/>
              <a:gd name="T88" fmla="*/ 2147483647 w 737"/>
              <a:gd name="T89" fmla="*/ 2147483647 h 606"/>
              <a:gd name="T90" fmla="*/ 2147483647 w 737"/>
              <a:gd name="T91" fmla="*/ 2147483647 h 606"/>
              <a:gd name="T92" fmla="*/ 2147483647 w 737"/>
              <a:gd name="T93" fmla="*/ 2147483647 h 606"/>
              <a:gd name="T94" fmla="*/ 2147483647 w 737"/>
              <a:gd name="T95" fmla="*/ 2147483647 h 606"/>
              <a:gd name="T96" fmla="*/ 2147483647 w 737"/>
              <a:gd name="T97" fmla="*/ 2147483647 h 60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737"/>
              <a:gd name="T148" fmla="*/ 0 h 606"/>
              <a:gd name="T149" fmla="*/ 737 w 737"/>
              <a:gd name="T150" fmla="*/ 606 h 60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737" h="606">
                <a:moveTo>
                  <a:pt x="66" y="128"/>
                </a:moveTo>
                <a:lnTo>
                  <a:pt x="101" y="108"/>
                </a:lnTo>
                <a:lnTo>
                  <a:pt x="138" y="105"/>
                </a:lnTo>
                <a:lnTo>
                  <a:pt x="174" y="86"/>
                </a:lnTo>
                <a:lnTo>
                  <a:pt x="188" y="56"/>
                </a:lnTo>
                <a:lnTo>
                  <a:pt x="230" y="38"/>
                </a:lnTo>
                <a:lnTo>
                  <a:pt x="237" y="60"/>
                </a:lnTo>
                <a:lnTo>
                  <a:pt x="255" y="45"/>
                </a:lnTo>
                <a:lnTo>
                  <a:pt x="276" y="48"/>
                </a:lnTo>
                <a:lnTo>
                  <a:pt x="291" y="18"/>
                </a:lnTo>
                <a:lnTo>
                  <a:pt x="306" y="23"/>
                </a:lnTo>
                <a:lnTo>
                  <a:pt x="309" y="0"/>
                </a:lnTo>
                <a:lnTo>
                  <a:pt x="726" y="59"/>
                </a:lnTo>
                <a:lnTo>
                  <a:pt x="737" y="78"/>
                </a:lnTo>
                <a:lnTo>
                  <a:pt x="695" y="414"/>
                </a:lnTo>
                <a:lnTo>
                  <a:pt x="654" y="438"/>
                </a:lnTo>
                <a:lnTo>
                  <a:pt x="656" y="465"/>
                </a:lnTo>
                <a:lnTo>
                  <a:pt x="642" y="474"/>
                </a:lnTo>
                <a:lnTo>
                  <a:pt x="612" y="461"/>
                </a:lnTo>
                <a:lnTo>
                  <a:pt x="597" y="494"/>
                </a:lnTo>
                <a:lnTo>
                  <a:pt x="569" y="504"/>
                </a:lnTo>
                <a:lnTo>
                  <a:pt x="573" y="527"/>
                </a:lnTo>
                <a:lnTo>
                  <a:pt x="552" y="542"/>
                </a:lnTo>
                <a:lnTo>
                  <a:pt x="521" y="528"/>
                </a:lnTo>
                <a:lnTo>
                  <a:pt x="443" y="584"/>
                </a:lnTo>
                <a:lnTo>
                  <a:pt x="405" y="578"/>
                </a:lnTo>
                <a:lnTo>
                  <a:pt x="384" y="596"/>
                </a:lnTo>
                <a:lnTo>
                  <a:pt x="333" y="569"/>
                </a:lnTo>
                <a:lnTo>
                  <a:pt x="314" y="579"/>
                </a:lnTo>
                <a:lnTo>
                  <a:pt x="276" y="579"/>
                </a:lnTo>
                <a:lnTo>
                  <a:pt x="267" y="557"/>
                </a:lnTo>
                <a:lnTo>
                  <a:pt x="248" y="555"/>
                </a:lnTo>
                <a:lnTo>
                  <a:pt x="249" y="536"/>
                </a:lnTo>
                <a:lnTo>
                  <a:pt x="203" y="537"/>
                </a:lnTo>
                <a:lnTo>
                  <a:pt x="200" y="555"/>
                </a:lnTo>
                <a:lnTo>
                  <a:pt x="177" y="570"/>
                </a:lnTo>
                <a:lnTo>
                  <a:pt x="174" y="593"/>
                </a:lnTo>
                <a:lnTo>
                  <a:pt x="161" y="579"/>
                </a:lnTo>
                <a:lnTo>
                  <a:pt x="119" y="606"/>
                </a:lnTo>
                <a:lnTo>
                  <a:pt x="80" y="566"/>
                </a:lnTo>
                <a:lnTo>
                  <a:pt x="0" y="519"/>
                </a:lnTo>
                <a:lnTo>
                  <a:pt x="12" y="456"/>
                </a:lnTo>
                <a:lnTo>
                  <a:pt x="33" y="450"/>
                </a:lnTo>
                <a:lnTo>
                  <a:pt x="36" y="432"/>
                </a:lnTo>
                <a:lnTo>
                  <a:pt x="15" y="419"/>
                </a:lnTo>
                <a:lnTo>
                  <a:pt x="44" y="237"/>
                </a:lnTo>
                <a:lnTo>
                  <a:pt x="56" y="234"/>
                </a:lnTo>
                <a:lnTo>
                  <a:pt x="65" y="156"/>
                </a:lnTo>
                <a:lnTo>
                  <a:pt x="66" y="128"/>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70" name="Text Box 26"/>
          <p:cNvSpPr txBox="1">
            <a:spLocks noChangeArrowheads="1"/>
          </p:cNvSpPr>
          <p:nvPr/>
        </p:nvSpPr>
        <p:spPr bwMode="auto">
          <a:xfrm>
            <a:off x="2982913" y="3559088"/>
            <a:ext cx="271462"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HICKMAN</a:t>
            </a:r>
          </a:p>
        </p:txBody>
      </p:sp>
      <p:sp>
        <p:nvSpPr>
          <p:cNvPr id="6171" name="Freeform 27"/>
          <p:cNvSpPr>
            <a:spLocks/>
          </p:cNvSpPr>
          <p:nvPr/>
        </p:nvSpPr>
        <p:spPr bwMode="auto">
          <a:xfrm>
            <a:off x="2611438" y="3028863"/>
            <a:ext cx="460375" cy="541337"/>
          </a:xfrm>
          <a:custGeom>
            <a:avLst/>
            <a:gdLst>
              <a:gd name="T0" fmla="*/ 2147483647 w 637"/>
              <a:gd name="T1" fmla="*/ 2147483647 h 726"/>
              <a:gd name="T2" fmla="*/ 2147483647 w 637"/>
              <a:gd name="T3" fmla="*/ 2147483647 h 726"/>
              <a:gd name="T4" fmla="*/ 2147483647 w 637"/>
              <a:gd name="T5" fmla="*/ 0 h 726"/>
              <a:gd name="T6" fmla="*/ 2147483647 w 637"/>
              <a:gd name="T7" fmla="*/ 2147483647 h 726"/>
              <a:gd name="T8" fmla="*/ 2147483647 w 637"/>
              <a:gd name="T9" fmla="*/ 2147483647 h 726"/>
              <a:gd name="T10" fmla="*/ 2147483647 w 637"/>
              <a:gd name="T11" fmla="*/ 2147483647 h 726"/>
              <a:gd name="T12" fmla="*/ 2147483647 w 637"/>
              <a:gd name="T13" fmla="*/ 2147483647 h 726"/>
              <a:gd name="T14" fmla="*/ 2147483647 w 637"/>
              <a:gd name="T15" fmla="*/ 2147483647 h 726"/>
              <a:gd name="T16" fmla="*/ 2147483647 w 637"/>
              <a:gd name="T17" fmla="*/ 2147483647 h 726"/>
              <a:gd name="T18" fmla="*/ 2147483647 w 637"/>
              <a:gd name="T19" fmla="*/ 2147483647 h 726"/>
              <a:gd name="T20" fmla="*/ 2147483647 w 637"/>
              <a:gd name="T21" fmla="*/ 2147483647 h 726"/>
              <a:gd name="T22" fmla="*/ 2147483647 w 637"/>
              <a:gd name="T23" fmla="*/ 2147483647 h 726"/>
              <a:gd name="T24" fmla="*/ 2147483647 w 637"/>
              <a:gd name="T25" fmla="*/ 2147483647 h 726"/>
              <a:gd name="T26" fmla="*/ 2147483647 w 637"/>
              <a:gd name="T27" fmla="*/ 2147483647 h 726"/>
              <a:gd name="T28" fmla="*/ 2147483647 w 637"/>
              <a:gd name="T29" fmla="*/ 2147483647 h 726"/>
              <a:gd name="T30" fmla="*/ 2147483647 w 637"/>
              <a:gd name="T31" fmla="*/ 2147483647 h 726"/>
              <a:gd name="T32" fmla="*/ 2147483647 w 637"/>
              <a:gd name="T33" fmla="*/ 2147483647 h 726"/>
              <a:gd name="T34" fmla="*/ 2147483647 w 637"/>
              <a:gd name="T35" fmla="*/ 2147483647 h 726"/>
              <a:gd name="T36" fmla="*/ 2147483647 w 637"/>
              <a:gd name="T37" fmla="*/ 2147483647 h 726"/>
              <a:gd name="T38" fmla="*/ 2147483647 w 637"/>
              <a:gd name="T39" fmla="*/ 2147483647 h 726"/>
              <a:gd name="T40" fmla="*/ 2147483647 w 637"/>
              <a:gd name="T41" fmla="*/ 2147483647 h 726"/>
              <a:gd name="T42" fmla="*/ 2147483647 w 637"/>
              <a:gd name="T43" fmla="*/ 2147483647 h 726"/>
              <a:gd name="T44" fmla="*/ 2147483647 w 637"/>
              <a:gd name="T45" fmla="*/ 2147483647 h 726"/>
              <a:gd name="T46" fmla="*/ 2147483647 w 637"/>
              <a:gd name="T47" fmla="*/ 2147483647 h 726"/>
              <a:gd name="T48" fmla="*/ 2147483647 w 637"/>
              <a:gd name="T49" fmla="*/ 2147483647 h 726"/>
              <a:gd name="T50" fmla="*/ 2147483647 w 637"/>
              <a:gd name="T51" fmla="*/ 2147483647 h 726"/>
              <a:gd name="T52" fmla="*/ 2147483647 w 637"/>
              <a:gd name="T53" fmla="*/ 2147483647 h 726"/>
              <a:gd name="T54" fmla="*/ 2147483647 w 637"/>
              <a:gd name="T55" fmla="*/ 2147483647 h 726"/>
              <a:gd name="T56" fmla="*/ 2147483647 w 637"/>
              <a:gd name="T57" fmla="*/ 2147483647 h 726"/>
              <a:gd name="T58" fmla="*/ 2147483647 w 637"/>
              <a:gd name="T59" fmla="*/ 2147483647 h 726"/>
              <a:gd name="T60" fmla="*/ 2147483647 w 637"/>
              <a:gd name="T61" fmla="*/ 2147483647 h 726"/>
              <a:gd name="T62" fmla="*/ 2147483647 w 637"/>
              <a:gd name="T63" fmla="*/ 2147483647 h 726"/>
              <a:gd name="T64" fmla="*/ 2147483647 w 637"/>
              <a:gd name="T65" fmla="*/ 2147483647 h 726"/>
              <a:gd name="T66" fmla="*/ 2147483647 w 637"/>
              <a:gd name="T67" fmla="*/ 2147483647 h 726"/>
              <a:gd name="T68" fmla="*/ 2147483647 w 637"/>
              <a:gd name="T69" fmla="*/ 2147483647 h 726"/>
              <a:gd name="T70" fmla="*/ 2147483647 w 637"/>
              <a:gd name="T71" fmla="*/ 2147483647 h 726"/>
              <a:gd name="T72" fmla="*/ 2147483647 w 637"/>
              <a:gd name="T73" fmla="*/ 2147483647 h 726"/>
              <a:gd name="T74" fmla="*/ 0 w 637"/>
              <a:gd name="T75" fmla="*/ 2147483647 h 726"/>
              <a:gd name="T76" fmla="*/ 2147483647 w 637"/>
              <a:gd name="T77" fmla="*/ 2147483647 h 726"/>
              <a:gd name="T78" fmla="*/ 2147483647 w 637"/>
              <a:gd name="T79" fmla="*/ 2147483647 h 726"/>
              <a:gd name="T80" fmla="*/ 2147483647 w 637"/>
              <a:gd name="T81" fmla="*/ 2147483647 h 726"/>
              <a:gd name="T82" fmla="*/ 2147483647 w 637"/>
              <a:gd name="T83" fmla="*/ 2147483647 h 726"/>
              <a:gd name="T84" fmla="*/ 2147483647 w 637"/>
              <a:gd name="T85" fmla="*/ 2147483647 h 72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37"/>
              <a:gd name="T130" fmla="*/ 0 h 726"/>
              <a:gd name="T131" fmla="*/ 637 w 637"/>
              <a:gd name="T132" fmla="*/ 726 h 72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37" h="726">
                <a:moveTo>
                  <a:pt x="96" y="1"/>
                </a:moveTo>
                <a:lnTo>
                  <a:pt x="244" y="22"/>
                </a:lnTo>
                <a:lnTo>
                  <a:pt x="330" y="0"/>
                </a:lnTo>
                <a:lnTo>
                  <a:pt x="384" y="33"/>
                </a:lnTo>
                <a:lnTo>
                  <a:pt x="393" y="19"/>
                </a:lnTo>
                <a:lnTo>
                  <a:pt x="463" y="60"/>
                </a:lnTo>
                <a:lnTo>
                  <a:pt x="573" y="87"/>
                </a:lnTo>
                <a:lnTo>
                  <a:pt x="577" y="118"/>
                </a:lnTo>
                <a:lnTo>
                  <a:pt x="588" y="120"/>
                </a:lnTo>
                <a:lnTo>
                  <a:pt x="609" y="249"/>
                </a:lnTo>
                <a:lnTo>
                  <a:pt x="601" y="378"/>
                </a:lnTo>
                <a:lnTo>
                  <a:pt x="637" y="432"/>
                </a:lnTo>
                <a:lnTo>
                  <a:pt x="631" y="462"/>
                </a:lnTo>
                <a:lnTo>
                  <a:pt x="616" y="457"/>
                </a:lnTo>
                <a:lnTo>
                  <a:pt x="601" y="486"/>
                </a:lnTo>
                <a:lnTo>
                  <a:pt x="577" y="484"/>
                </a:lnTo>
                <a:lnTo>
                  <a:pt x="564" y="499"/>
                </a:lnTo>
                <a:lnTo>
                  <a:pt x="556" y="478"/>
                </a:lnTo>
                <a:lnTo>
                  <a:pt x="514" y="493"/>
                </a:lnTo>
                <a:lnTo>
                  <a:pt x="499" y="526"/>
                </a:lnTo>
                <a:lnTo>
                  <a:pt x="459" y="544"/>
                </a:lnTo>
                <a:lnTo>
                  <a:pt x="423" y="547"/>
                </a:lnTo>
                <a:lnTo>
                  <a:pt x="390" y="567"/>
                </a:lnTo>
                <a:lnTo>
                  <a:pt x="376" y="673"/>
                </a:lnTo>
                <a:lnTo>
                  <a:pt x="250" y="670"/>
                </a:lnTo>
                <a:lnTo>
                  <a:pt x="237" y="700"/>
                </a:lnTo>
                <a:lnTo>
                  <a:pt x="220" y="699"/>
                </a:lnTo>
                <a:lnTo>
                  <a:pt x="199" y="726"/>
                </a:lnTo>
                <a:lnTo>
                  <a:pt x="156" y="685"/>
                </a:lnTo>
                <a:lnTo>
                  <a:pt x="141" y="691"/>
                </a:lnTo>
                <a:lnTo>
                  <a:pt x="129" y="673"/>
                </a:lnTo>
                <a:lnTo>
                  <a:pt x="102" y="679"/>
                </a:lnTo>
                <a:lnTo>
                  <a:pt x="64" y="651"/>
                </a:lnTo>
                <a:lnTo>
                  <a:pt x="103" y="585"/>
                </a:lnTo>
                <a:lnTo>
                  <a:pt x="108" y="522"/>
                </a:lnTo>
                <a:lnTo>
                  <a:pt x="82" y="474"/>
                </a:lnTo>
                <a:lnTo>
                  <a:pt x="22" y="463"/>
                </a:lnTo>
                <a:lnTo>
                  <a:pt x="0" y="409"/>
                </a:lnTo>
                <a:lnTo>
                  <a:pt x="22" y="331"/>
                </a:lnTo>
                <a:lnTo>
                  <a:pt x="97" y="243"/>
                </a:lnTo>
                <a:lnTo>
                  <a:pt x="129" y="154"/>
                </a:lnTo>
                <a:lnTo>
                  <a:pt x="102" y="82"/>
                </a:lnTo>
                <a:lnTo>
                  <a:pt x="96" y="1"/>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172" name="Text Box 28"/>
          <p:cNvSpPr txBox="1">
            <a:spLocks noChangeArrowheads="1"/>
          </p:cNvSpPr>
          <p:nvPr/>
        </p:nvSpPr>
        <p:spPr bwMode="auto">
          <a:xfrm>
            <a:off x="2663825" y="3282863"/>
            <a:ext cx="34290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HUMPHREYS</a:t>
            </a:r>
          </a:p>
        </p:txBody>
      </p:sp>
      <p:sp>
        <p:nvSpPr>
          <p:cNvPr id="6173" name="Freeform 29"/>
          <p:cNvSpPr>
            <a:spLocks/>
          </p:cNvSpPr>
          <p:nvPr/>
        </p:nvSpPr>
        <p:spPr bwMode="auto">
          <a:xfrm>
            <a:off x="4233863" y="3694025"/>
            <a:ext cx="417512" cy="539750"/>
          </a:xfrm>
          <a:custGeom>
            <a:avLst/>
            <a:gdLst>
              <a:gd name="T0" fmla="*/ 2147483647 w 579"/>
              <a:gd name="T1" fmla="*/ 0 h 724"/>
              <a:gd name="T2" fmla="*/ 2147483647 w 579"/>
              <a:gd name="T3" fmla="*/ 2147483647 h 724"/>
              <a:gd name="T4" fmla="*/ 2147483647 w 579"/>
              <a:gd name="T5" fmla="*/ 2147483647 h 724"/>
              <a:gd name="T6" fmla="*/ 2147483647 w 579"/>
              <a:gd name="T7" fmla="*/ 2147483647 h 724"/>
              <a:gd name="T8" fmla="*/ 2147483647 w 579"/>
              <a:gd name="T9" fmla="*/ 2147483647 h 724"/>
              <a:gd name="T10" fmla="*/ 2147483647 w 579"/>
              <a:gd name="T11" fmla="*/ 2147483647 h 724"/>
              <a:gd name="T12" fmla="*/ 2147483647 w 579"/>
              <a:gd name="T13" fmla="*/ 2147483647 h 724"/>
              <a:gd name="T14" fmla="*/ 2147483647 w 579"/>
              <a:gd name="T15" fmla="*/ 2147483647 h 724"/>
              <a:gd name="T16" fmla="*/ 2147483647 w 579"/>
              <a:gd name="T17" fmla="*/ 2147483647 h 724"/>
              <a:gd name="T18" fmla="*/ 2147483647 w 579"/>
              <a:gd name="T19" fmla="*/ 2147483647 h 724"/>
              <a:gd name="T20" fmla="*/ 2147483647 w 579"/>
              <a:gd name="T21" fmla="*/ 2147483647 h 724"/>
              <a:gd name="T22" fmla="*/ 2147483647 w 579"/>
              <a:gd name="T23" fmla="*/ 2147483647 h 724"/>
              <a:gd name="T24" fmla="*/ 2147483647 w 579"/>
              <a:gd name="T25" fmla="*/ 2147483647 h 724"/>
              <a:gd name="T26" fmla="*/ 2147483647 w 579"/>
              <a:gd name="T27" fmla="*/ 2147483647 h 724"/>
              <a:gd name="T28" fmla="*/ 2147483647 w 579"/>
              <a:gd name="T29" fmla="*/ 2147483647 h 724"/>
              <a:gd name="T30" fmla="*/ 2147483647 w 579"/>
              <a:gd name="T31" fmla="*/ 2147483647 h 724"/>
              <a:gd name="T32" fmla="*/ 2147483647 w 579"/>
              <a:gd name="T33" fmla="*/ 2147483647 h 724"/>
              <a:gd name="T34" fmla="*/ 2147483647 w 579"/>
              <a:gd name="T35" fmla="*/ 2147483647 h 724"/>
              <a:gd name="T36" fmla="*/ 2147483647 w 579"/>
              <a:gd name="T37" fmla="*/ 2147483647 h 724"/>
              <a:gd name="T38" fmla="*/ 2147483647 w 579"/>
              <a:gd name="T39" fmla="*/ 2147483647 h 724"/>
              <a:gd name="T40" fmla="*/ 2147483647 w 579"/>
              <a:gd name="T41" fmla="*/ 2147483647 h 724"/>
              <a:gd name="T42" fmla="*/ 2147483647 w 579"/>
              <a:gd name="T43" fmla="*/ 2147483647 h 724"/>
              <a:gd name="T44" fmla="*/ 2147483647 w 579"/>
              <a:gd name="T45" fmla="*/ 2147483647 h 724"/>
              <a:gd name="T46" fmla="*/ 2147483647 w 579"/>
              <a:gd name="T47" fmla="*/ 2147483647 h 724"/>
              <a:gd name="T48" fmla="*/ 2147483647 w 579"/>
              <a:gd name="T49" fmla="*/ 2147483647 h 724"/>
              <a:gd name="T50" fmla="*/ 2147483647 w 579"/>
              <a:gd name="T51" fmla="*/ 2147483647 h 724"/>
              <a:gd name="T52" fmla="*/ 2147483647 w 579"/>
              <a:gd name="T53" fmla="*/ 2147483647 h 724"/>
              <a:gd name="T54" fmla="*/ 2147483647 w 579"/>
              <a:gd name="T55" fmla="*/ 2147483647 h 724"/>
              <a:gd name="T56" fmla="*/ 2147483647 w 579"/>
              <a:gd name="T57" fmla="*/ 2147483647 h 724"/>
              <a:gd name="T58" fmla="*/ 2147483647 w 579"/>
              <a:gd name="T59" fmla="*/ 2147483647 h 724"/>
              <a:gd name="T60" fmla="*/ 2147483647 w 579"/>
              <a:gd name="T61" fmla="*/ 2147483647 h 724"/>
              <a:gd name="T62" fmla="*/ 2147483647 w 579"/>
              <a:gd name="T63" fmla="*/ 2147483647 h 724"/>
              <a:gd name="T64" fmla="*/ 0 w 579"/>
              <a:gd name="T65" fmla="*/ 2147483647 h 724"/>
              <a:gd name="T66" fmla="*/ 0 w 579"/>
              <a:gd name="T67" fmla="*/ 2147483647 h 724"/>
              <a:gd name="T68" fmla="*/ 2147483647 w 579"/>
              <a:gd name="T69" fmla="*/ 2147483647 h 724"/>
              <a:gd name="T70" fmla="*/ 2147483647 w 579"/>
              <a:gd name="T71" fmla="*/ 2147483647 h 724"/>
              <a:gd name="T72" fmla="*/ 2147483647 w 579"/>
              <a:gd name="T73" fmla="*/ 2147483647 h 724"/>
              <a:gd name="T74" fmla="*/ 2147483647 w 579"/>
              <a:gd name="T75" fmla="*/ 2147483647 h 724"/>
              <a:gd name="T76" fmla="*/ 2147483647 w 579"/>
              <a:gd name="T77" fmla="*/ 2147483647 h 724"/>
              <a:gd name="T78" fmla="*/ 2147483647 w 579"/>
              <a:gd name="T79" fmla="*/ 2147483647 h 724"/>
              <a:gd name="T80" fmla="*/ 2147483647 w 579"/>
              <a:gd name="T81" fmla="*/ 2147483647 h 724"/>
              <a:gd name="T82" fmla="*/ 2147483647 w 579"/>
              <a:gd name="T83" fmla="*/ 0 h 72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79"/>
              <a:gd name="T127" fmla="*/ 0 h 724"/>
              <a:gd name="T128" fmla="*/ 579 w 579"/>
              <a:gd name="T129" fmla="*/ 724 h 72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79" h="724">
                <a:moveTo>
                  <a:pt x="121" y="0"/>
                </a:moveTo>
                <a:lnTo>
                  <a:pt x="163" y="9"/>
                </a:lnTo>
                <a:lnTo>
                  <a:pt x="165" y="33"/>
                </a:lnTo>
                <a:lnTo>
                  <a:pt x="228" y="81"/>
                </a:lnTo>
                <a:lnTo>
                  <a:pt x="262" y="69"/>
                </a:lnTo>
                <a:lnTo>
                  <a:pt x="286" y="102"/>
                </a:lnTo>
                <a:lnTo>
                  <a:pt x="318" y="88"/>
                </a:lnTo>
                <a:lnTo>
                  <a:pt x="337" y="106"/>
                </a:lnTo>
                <a:lnTo>
                  <a:pt x="406" y="99"/>
                </a:lnTo>
                <a:lnTo>
                  <a:pt x="439" y="82"/>
                </a:lnTo>
                <a:lnTo>
                  <a:pt x="468" y="168"/>
                </a:lnTo>
                <a:cubicBezTo>
                  <a:pt x="482" y="194"/>
                  <a:pt x="505" y="223"/>
                  <a:pt x="523" y="240"/>
                </a:cubicBezTo>
                <a:lnTo>
                  <a:pt x="574" y="273"/>
                </a:lnTo>
                <a:lnTo>
                  <a:pt x="579" y="339"/>
                </a:lnTo>
                <a:lnTo>
                  <a:pt x="559" y="342"/>
                </a:lnTo>
                <a:lnTo>
                  <a:pt x="556" y="433"/>
                </a:lnTo>
                <a:lnTo>
                  <a:pt x="565" y="451"/>
                </a:lnTo>
                <a:lnTo>
                  <a:pt x="558" y="535"/>
                </a:lnTo>
                <a:lnTo>
                  <a:pt x="577" y="543"/>
                </a:lnTo>
                <a:lnTo>
                  <a:pt x="577" y="562"/>
                </a:lnTo>
                <a:lnTo>
                  <a:pt x="549" y="615"/>
                </a:lnTo>
                <a:lnTo>
                  <a:pt x="526" y="651"/>
                </a:lnTo>
                <a:lnTo>
                  <a:pt x="532" y="724"/>
                </a:lnTo>
                <a:lnTo>
                  <a:pt x="474" y="637"/>
                </a:lnTo>
                <a:lnTo>
                  <a:pt x="411" y="634"/>
                </a:lnTo>
                <a:lnTo>
                  <a:pt x="348" y="660"/>
                </a:lnTo>
                <a:lnTo>
                  <a:pt x="349" y="600"/>
                </a:lnTo>
                <a:lnTo>
                  <a:pt x="195" y="567"/>
                </a:lnTo>
                <a:lnTo>
                  <a:pt x="141" y="609"/>
                </a:lnTo>
                <a:lnTo>
                  <a:pt x="127" y="610"/>
                </a:lnTo>
                <a:lnTo>
                  <a:pt x="114" y="585"/>
                </a:lnTo>
                <a:lnTo>
                  <a:pt x="66" y="627"/>
                </a:lnTo>
                <a:lnTo>
                  <a:pt x="0" y="571"/>
                </a:lnTo>
                <a:lnTo>
                  <a:pt x="0" y="553"/>
                </a:lnTo>
                <a:lnTo>
                  <a:pt x="55" y="505"/>
                </a:lnTo>
                <a:lnTo>
                  <a:pt x="51" y="484"/>
                </a:lnTo>
                <a:lnTo>
                  <a:pt x="76" y="463"/>
                </a:lnTo>
                <a:lnTo>
                  <a:pt x="75" y="336"/>
                </a:lnTo>
                <a:lnTo>
                  <a:pt x="88" y="330"/>
                </a:lnTo>
                <a:lnTo>
                  <a:pt x="82" y="31"/>
                </a:lnTo>
                <a:lnTo>
                  <a:pt x="111" y="22"/>
                </a:lnTo>
                <a:lnTo>
                  <a:pt x="121" y="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74" name="Text Box 30"/>
          <p:cNvSpPr txBox="1">
            <a:spLocks noChangeArrowheads="1"/>
          </p:cNvSpPr>
          <p:nvPr/>
        </p:nvSpPr>
        <p:spPr bwMode="auto">
          <a:xfrm>
            <a:off x="4346575" y="3943263"/>
            <a:ext cx="25241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COFFEE</a:t>
            </a:r>
          </a:p>
        </p:txBody>
      </p:sp>
      <p:sp>
        <p:nvSpPr>
          <p:cNvPr id="6175" name="Freeform 31"/>
          <p:cNvSpPr>
            <a:spLocks/>
          </p:cNvSpPr>
          <p:nvPr/>
        </p:nvSpPr>
        <p:spPr bwMode="auto">
          <a:xfrm>
            <a:off x="3890963" y="3701963"/>
            <a:ext cx="406400" cy="460375"/>
          </a:xfrm>
          <a:custGeom>
            <a:avLst/>
            <a:gdLst>
              <a:gd name="T0" fmla="*/ 2147483647 w 562"/>
              <a:gd name="T1" fmla="*/ 0 h 619"/>
              <a:gd name="T2" fmla="*/ 2147483647 w 562"/>
              <a:gd name="T3" fmla="*/ 2147483647 h 619"/>
              <a:gd name="T4" fmla="*/ 2147483647 w 562"/>
              <a:gd name="T5" fmla="*/ 2147483647 h 619"/>
              <a:gd name="T6" fmla="*/ 2147483647 w 562"/>
              <a:gd name="T7" fmla="*/ 2147483647 h 619"/>
              <a:gd name="T8" fmla="*/ 2147483647 w 562"/>
              <a:gd name="T9" fmla="*/ 2147483647 h 619"/>
              <a:gd name="T10" fmla="*/ 2147483647 w 562"/>
              <a:gd name="T11" fmla="*/ 2147483647 h 619"/>
              <a:gd name="T12" fmla="*/ 2147483647 w 562"/>
              <a:gd name="T13" fmla="*/ 2147483647 h 619"/>
              <a:gd name="T14" fmla="*/ 2147483647 w 562"/>
              <a:gd name="T15" fmla="*/ 2147483647 h 619"/>
              <a:gd name="T16" fmla="*/ 2147483647 w 562"/>
              <a:gd name="T17" fmla="*/ 2147483647 h 619"/>
              <a:gd name="T18" fmla="*/ 2147483647 w 562"/>
              <a:gd name="T19" fmla="*/ 2147483647 h 619"/>
              <a:gd name="T20" fmla="*/ 2147483647 w 562"/>
              <a:gd name="T21" fmla="*/ 2147483647 h 619"/>
              <a:gd name="T22" fmla="*/ 2147483647 w 562"/>
              <a:gd name="T23" fmla="*/ 2147483647 h 619"/>
              <a:gd name="T24" fmla="*/ 2147483647 w 562"/>
              <a:gd name="T25" fmla="*/ 2147483647 h 619"/>
              <a:gd name="T26" fmla="*/ 2147483647 w 562"/>
              <a:gd name="T27" fmla="*/ 2147483647 h 619"/>
              <a:gd name="T28" fmla="*/ 2147483647 w 562"/>
              <a:gd name="T29" fmla="*/ 2147483647 h 619"/>
              <a:gd name="T30" fmla="*/ 2147483647 w 562"/>
              <a:gd name="T31" fmla="*/ 2147483647 h 619"/>
              <a:gd name="T32" fmla="*/ 2147483647 w 562"/>
              <a:gd name="T33" fmla="*/ 2147483647 h 619"/>
              <a:gd name="T34" fmla="*/ 2147483647 w 562"/>
              <a:gd name="T35" fmla="*/ 2147483647 h 619"/>
              <a:gd name="T36" fmla="*/ 2147483647 w 562"/>
              <a:gd name="T37" fmla="*/ 2147483647 h 619"/>
              <a:gd name="T38" fmla="*/ 2147483647 w 562"/>
              <a:gd name="T39" fmla="*/ 2147483647 h 619"/>
              <a:gd name="T40" fmla="*/ 2147483647 w 562"/>
              <a:gd name="T41" fmla="*/ 2147483647 h 619"/>
              <a:gd name="T42" fmla="*/ 2147483647 w 562"/>
              <a:gd name="T43" fmla="*/ 2147483647 h 619"/>
              <a:gd name="T44" fmla="*/ 2147483647 w 562"/>
              <a:gd name="T45" fmla="*/ 2147483647 h 619"/>
              <a:gd name="T46" fmla="*/ 2147483647 w 562"/>
              <a:gd name="T47" fmla="*/ 2147483647 h 619"/>
              <a:gd name="T48" fmla="*/ 2147483647 w 562"/>
              <a:gd name="T49" fmla="*/ 2147483647 h 619"/>
              <a:gd name="T50" fmla="*/ 2147483647 w 562"/>
              <a:gd name="T51" fmla="*/ 2147483647 h 619"/>
              <a:gd name="T52" fmla="*/ 2147483647 w 562"/>
              <a:gd name="T53" fmla="*/ 2147483647 h 619"/>
              <a:gd name="T54" fmla="*/ 2147483647 w 562"/>
              <a:gd name="T55" fmla="*/ 2147483647 h 619"/>
              <a:gd name="T56" fmla="*/ 2147483647 w 562"/>
              <a:gd name="T57" fmla="*/ 2147483647 h 619"/>
              <a:gd name="T58" fmla="*/ 2147483647 w 562"/>
              <a:gd name="T59" fmla="*/ 2147483647 h 619"/>
              <a:gd name="T60" fmla="*/ 2147483647 w 562"/>
              <a:gd name="T61" fmla="*/ 2147483647 h 619"/>
              <a:gd name="T62" fmla="*/ 2147483647 w 562"/>
              <a:gd name="T63" fmla="*/ 2147483647 h 619"/>
              <a:gd name="T64" fmla="*/ 2147483647 w 562"/>
              <a:gd name="T65" fmla="*/ 2147483647 h 619"/>
              <a:gd name="T66" fmla="*/ 2147483647 w 562"/>
              <a:gd name="T67" fmla="*/ 2147483647 h 619"/>
              <a:gd name="T68" fmla="*/ 2147483647 w 562"/>
              <a:gd name="T69" fmla="*/ 2147483647 h 619"/>
              <a:gd name="T70" fmla="*/ 2147483647 w 562"/>
              <a:gd name="T71" fmla="*/ 2147483647 h 619"/>
              <a:gd name="T72" fmla="*/ 2147483647 w 562"/>
              <a:gd name="T73" fmla="*/ 2147483647 h 619"/>
              <a:gd name="T74" fmla="*/ 2147483647 w 562"/>
              <a:gd name="T75" fmla="*/ 2147483647 h 619"/>
              <a:gd name="T76" fmla="*/ 2147483647 w 562"/>
              <a:gd name="T77" fmla="*/ 2147483647 h 619"/>
              <a:gd name="T78" fmla="*/ 2147483647 w 562"/>
              <a:gd name="T79" fmla="*/ 2147483647 h 619"/>
              <a:gd name="T80" fmla="*/ 2147483647 w 562"/>
              <a:gd name="T81" fmla="*/ 2147483647 h 619"/>
              <a:gd name="T82" fmla="*/ 2147483647 w 562"/>
              <a:gd name="T83" fmla="*/ 2147483647 h 619"/>
              <a:gd name="T84" fmla="*/ 2147483647 w 562"/>
              <a:gd name="T85" fmla="*/ 2147483647 h 619"/>
              <a:gd name="T86" fmla="*/ 2147483647 w 562"/>
              <a:gd name="T87" fmla="*/ 2147483647 h 619"/>
              <a:gd name="T88" fmla="*/ 2147483647 w 562"/>
              <a:gd name="T89" fmla="*/ 2147483647 h 619"/>
              <a:gd name="T90" fmla="*/ 2147483647 w 562"/>
              <a:gd name="T91" fmla="*/ 2147483647 h 619"/>
              <a:gd name="T92" fmla="*/ 0 w 562"/>
              <a:gd name="T93" fmla="*/ 2147483647 h 619"/>
              <a:gd name="T94" fmla="*/ 2147483647 w 562"/>
              <a:gd name="T95" fmla="*/ 2147483647 h 619"/>
              <a:gd name="T96" fmla="*/ 2147483647 w 562"/>
              <a:gd name="T97" fmla="*/ 0 h 61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62"/>
              <a:gd name="T148" fmla="*/ 0 h 619"/>
              <a:gd name="T149" fmla="*/ 562 w 562"/>
              <a:gd name="T150" fmla="*/ 619 h 61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62" h="619">
                <a:moveTo>
                  <a:pt x="40" y="0"/>
                </a:moveTo>
                <a:lnTo>
                  <a:pt x="139" y="6"/>
                </a:lnTo>
                <a:lnTo>
                  <a:pt x="186" y="25"/>
                </a:lnTo>
                <a:lnTo>
                  <a:pt x="216" y="61"/>
                </a:lnTo>
                <a:lnTo>
                  <a:pt x="244" y="63"/>
                </a:lnTo>
                <a:lnTo>
                  <a:pt x="259" y="90"/>
                </a:lnTo>
                <a:lnTo>
                  <a:pt x="300" y="91"/>
                </a:lnTo>
                <a:lnTo>
                  <a:pt x="315" y="73"/>
                </a:lnTo>
                <a:lnTo>
                  <a:pt x="336" y="97"/>
                </a:lnTo>
                <a:lnTo>
                  <a:pt x="325" y="123"/>
                </a:lnTo>
                <a:lnTo>
                  <a:pt x="354" y="139"/>
                </a:lnTo>
                <a:lnTo>
                  <a:pt x="361" y="124"/>
                </a:lnTo>
                <a:lnTo>
                  <a:pt x="382" y="117"/>
                </a:lnTo>
                <a:lnTo>
                  <a:pt x="385" y="93"/>
                </a:lnTo>
                <a:lnTo>
                  <a:pt x="409" y="94"/>
                </a:lnTo>
                <a:lnTo>
                  <a:pt x="412" y="63"/>
                </a:lnTo>
                <a:lnTo>
                  <a:pt x="427" y="57"/>
                </a:lnTo>
                <a:lnTo>
                  <a:pt x="450" y="70"/>
                </a:lnTo>
                <a:lnTo>
                  <a:pt x="466" y="61"/>
                </a:lnTo>
                <a:lnTo>
                  <a:pt x="480" y="69"/>
                </a:lnTo>
                <a:lnTo>
                  <a:pt x="477" y="85"/>
                </a:lnTo>
                <a:lnTo>
                  <a:pt x="501" y="94"/>
                </a:lnTo>
                <a:lnTo>
                  <a:pt x="508" y="84"/>
                </a:lnTo>
                <a:lnTo>
                  <a:pt x="558" y="114"/>
                </a:lnTo>
                <a:lnTo>
                  <a:pt x="562" y="318"/>
                </a:lnTo>
                <a:lnTo>
                  <a:pt x="549" y="325"/>
                </a:lnTo>
                <a:lnTo>
                  <a:pt x="549" y="454"/>
                </a:lnTo>
                <a:lnTo>
                  <a:pt x="525" y="475"/>
                </a:lnTo>
                <a:lnTo>
                  <a:pt x="486" y="474"/>
                </a:lnTo>
                <a:lnTo>
                  <a:pt x="483" y="507"/>
                </a:lnTo>
                <a:lnTo>
                  <a:pt x="444" y="514"/>
                </a:lnTo>
                <a:lnTo>
                  <a:pt x="420" y="547"/>
                </a:lnTo>
                <a:lnTo>
                  <a:pt x="391" y="555"/>
                </a:lnTo>
                <a:lnTo>
                  <a:pt x="373" y="585"/>
                </a:lnTo>
                <a:lnTo>
                  <a:pt x="334" y="583"/>
                </a:lnTo>
                <a:lnTo>
                  <a:pt x="319" y="619"/>
                </a:lnTo>
                <a:lnTo>
                  <a:pt x="274" y="616"/>
                </a:lnTo>
                <a:lnTo>
                  <a:pt x="249" y="585"/>
                </a:lnTo>
                <a:lnTo>
                  <a:pt x="231" y="591"/>
                </a:lnTo>
                <a:lnTo>
                  <a:pt x="219" y="547"/>
                </a:lnTo>
                <a:lnTo>
                  <a:pt x="175" y="565"/>
                </a:lnTo>
                <a:lnTo>
                  <a:pt x="153" y="564"/>
                </a:lnTo>
                <a:lnTo>
                  <a:pt x="139" y="547"/>
                </a:lnTo>
                <a:lnTo>
                  <a:pt x="105" y="537"/>
                </a:lnTo>
                <a:lnTo>
                  <a:pt x="78" y="553"/>
                </a:lnTo>
                <a:lnTo>
                  <a:pt x="52" y="535"/>
                </a:lnTo>
                <a:lnTo>
                  <a:pt x="0" y="399"/>
                </a:lnTo>
                <a:lnTo>
                  <a:pt x="42" y="18"/>
                </a:lnTo>
                <a:lnTo>
                  <a:pt x="40" y="0"/>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176" name="Text Box 32"/>
          <p:cNvSpPr txBox="1">
            <a:spLocks noChangeArrowheads="1"/>
          </p:cNvSpPr>
          <p:nvPr/>
        </p:nvSpPr>
        <p:spPr bwMode="auto">
          <a:xfrm>
            <a:off x="3960813" y="3922625"/>
            <a:ext cx="2762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BEDFORD</a:t>
            </a:r>
          </a:p>
        </p:txBody>
      </p:sp>
      <p:sp>
        <p:nvSpPr>
          <p:cNvPr id="6177" name="Freeform 33"/>
          <p:cNvSpPr>
            <a:spLocks/>
          </p:cNvSpPr>
          <p:nvPr/>
        </p:nvSpPr>
        <p:spPr bwMode="auto">
          <a:xfrm>
            <a:off x="3597275" y="3690850"/>
            <a:ext cx="352425" cy="560388"/>
          </a:xfrm>
          <a:custGeom>
            <a:avLst/>
            <a:gdLst>
              <a:gd name="T0" fmla="*/ 2147483647 w 488"/>
              <a:gd name="T1" fmla="*/ 2147483647 h 752"/>
              <a:gd name="T2" fmla="*/ 2147483647 w 488"/>
              <a:gd name="T3" fmla="*/ 2147483647 h 752"/>
              <a:gd name="T4" fmla="*/ 2147483647 w 488"/>
              <a:gd name="T5" fmla="*/ 2147483647 h 752"/>
              <a:gd name="T6" fmla="*/ 2147483647 w 488"/>
              <a:gd name="T7" fmla="*/ 2147483647 h 752"/>
              <a:gd name="T8" fmla="*/ 2147483647 w 488"/>
              <a:gd name="T9" fmla="*/ 2147483647 h 752"/>
              <a:gd name="T10" fmla="*/ 2147483647 w 488"/>
              <a:gd name="T11" fmla="*/ 2147483647 h 752"/>
              <a:gd name="T12" fmla="*/ 2147483647 w 488"/>
              <a:gd name="T13" fmla="*/ 2147483647 h 752"/>
              <a:gd name="T14" fmla="*/ 2147483647 w 488"/>
              <a:gd name="T15" fmla="*/ 2147483647 h 752"/>
              <a:gd name="T16" fmla="*/ 2147483647 w 488"/>
              <a:gd name="T17" fmla="*/ 2147483647 h 752"/>
              <a:gd name="T18" fmla="*/ 2147483647 w 488"/>
              <a:gd name="T19" fmla="*/ 2147483647 h 752"/>
              <a:gd name="T20" fmla="*/ 2147483647 w 488"/>
              <a:gd name="T21" fmla="*/ 2147483647 h 752"/>
              <a:gd name="T22" fmla="*/ 2147483647 w 488"/>
              <a:gd name="T23" fmla="*/ 2147483647 h 752"/>
              <a:gd name="T24" fmla="*/ 2147483647 w 488"/>
              <a:gd name="T25" fmla="*/ 2147483647 h 752"/>
              <a:gd name="T26" fmla="*/ 2147483647 w 488"/>
              <a:gd name="T27" fmla="*/ 2147483647 h 752"/>
              <a:gd name="T28" fmla="*/ 2147483647 w 488"/>
              <a:gd name="T29" fmla="*/ 2147483647 h 752"/>
              <a:gd name="T30" fmla="*/ 2147483647 w 488"/>
              <a:gd name="T31" fmla="*/ 2147483647 h 752"/>
              <a:gd name="T32" fmla="*/ 0 w 488"/>
              <a:gd name="T33" fmla="*/ 2147483647 h 752"/>
              <a:gd name="T34" fmla="*/ 2147483647 w 488"/>
              <a:gd name="T35" fmla="*/ 2147483647 h 752"/>
              <a:gd name="T36" fmla="*/ 2147483647 w 488"/>
              <a:gd name="T37" fmla="*/ 2147483647 h 752"/>
              <a:gd name="T38" fmla="*/ 2147483647 w 488"/>
              <a:gd name="T39" fmla="*/ 2147483647 h 752"/>
              <a:gd name="T40" fmla="*/ 2147483647 w 488"/>
              <a:gd name="T41" fmla="*/ 2147483647 h 752"/>
              <a:gd name="T42" fmla="*/ 2147483647 w 488"/>
              <a:gd name="T43" fmla="*/ 2147483647 h 752"/>
              <a:gd name="T44" fmla="*/ 2147483647 w 488"/>
              <a:gd name="T45" fmla="*/ 2147483647 h 752"/>
              <a:gd name="T46" fmla="*/ 2147483647 w 488"/>
              <a:gd name="T47" fmla="*/ 2147483647 h 752"/>
              <a:gd name="T48" fmla="*/ 2147483647 w 488"/>
              <a:gd name="T49" fmla="*/ 2147483647 h 752"/>
              <a:gd name="T50" fmla="*/ 2147483647 w 488"/>
              <a:gd name="T51" fmla="*/ 2147483647 h 752"/>
              <a:gd name="T52" fmla="*/ 2147483647 w 488"/>
              <a:gd name="T53" fmla="*/ 2147483647 h 752"/>
              <a:gd name="T54" fmla="*/ 2147483647 w 488"/>
              <a:gd name="T55" fmla="*/ 2147483647 h 752"/>
              <a:gd name="T56" fmla="*/ 2147483647 w 488"/>
              <a:gd name="T57" fmla="*/ 2147483647 h 752"/>
              <a:gd name="T58" fmla="*/ 2147483647 w 488"/>
              <a:gd name="T59" fmla="*/ 2147483647 h 752"/>
              <a:gd name="T60" fmla="*/ 2147483647 w 488"/>
              <a:gd name="T61" fmla="*/ 2147483647 h 752"/>
              <a:gd name="T62" fmla="*/ 2147483647 w 488"/>
              <a:gd name="T63" fmla="*/ 2147483647 h 752"/>
              <a:gd name="T64" fmla="*/ 2147483647 w 488"/>
              <a:gd name="T65" fmla="*/ 2147483647 h 752"/>
              <a:gd name="T66" fmla="*/ 2147483647 w 488"/>
              <a:gd name="T67" fmla="*/ 2147483647 h 752"/>
              <a:gd name="T68" fmla="*/ 2147483647 w 488"/>
              <a:gd name="T69" fmla="*/ 2147483647 h 752"/>
              <a:gd name="T70" fmla="*/ 2147483647 w 488"/>
              <a:gd name="T71" fmla="*/ 2147483647 h 752"/>
              <a:gd name="T72" fmla="*/ 2147483647 w 488"/>
              <a:gd name="T73" fmla="*/ 0 h 752"/>
              <a:gd name="T74" fmla="*/ 2147483647 w 488"/>
              <a:gd name="T75" fmla="*/ 2147483647 h 752"/>
              <a:gd name="T76" fmla="*/ 2147483647 w 488"/>
              <a:gd name="T77" fmla="*/ 2147483647 h 752"/>
              <a:gd name="T78" fmla="*/ 2147483647 w 488"/>
              <a:gd name="T79" fmla="*/ 2147483647 h 752"/>
              <a:gd name="T80" fmla="*/ 2147483647 w 488"/>
              <a:gd name="T81" fmla="*/ 2147483647 h 752"/>
              <a:gd name="T82" fmla="*/ 2147483647 w 488"/>
              <a:gd name="T83" fmla="*/ 2147483647 h 752"/>
              <a:gd name="T84" fmla="*/ 2147483647 w 488"/>
              <a:gd name="T85" fmla="*/ 2147483647 h 75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88"/>
              <a:gd name="T130" fmla="*/ 0 h 752"/>
              <a:gd name="T131" fmla="*/ 488 w 488"/>
              <a:gd name="T132" fmla="*/ 752 h 75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88" h="752">
                <a:moveTo>
                  <a:pt x="488" y="620"/>
                </a:moveTo>
                <a:lnTo>
                  <a:pt x="432" y="632"/>
                </a:lnTo>
                <a:lnTo>
                  <a:pt x="428" y="654"/>
                </a:lnTo>
                <a:lnTo>
                  <a:pt x="387" y="654"/>
                </a:lnTo>
                <a:lnTo>
                  <a:pt x="390" y="665"/>
                </a:lnTo>
                <a:lnTo>
                  <a:pt x="341" y="690"/>
                </a:lnTo>
                <a:lnTo>
                  <a:pt x="288" y="752"/>
                </a:lnTo>
                <a:lnTo>
                  <a:pt x="185" y="729"/>
                </a:lnTo>
                <a:lnTo>
                  <a:pt x="182" y="675"/>
                </a:lnTo>
                <a:lnTo>
                  <a:pt x="152" y="641"/>
                </a:lnTo>
                <a:lnTo>
                  <a:pt x="143" y="666"/>
                </a:lnTo>
                <a:lnTo>
                  <a:pt x="86" y="660"/>
                </a:lnTo>
                <a:lnTo>
                  <a:pt x="89" y="617"/>
                </a:lnTo>
                <a:lnTo>
                  <a:pt x="50" y="578"/>
                </a:lnTo>
                <a:lnTo>
                  <a:pt x="50" y="504"/>
                </a:lnTo>
                <a:lnTo>
                  <a:pt x="26" y="480"/>
                </a:lnTo>
                <a:lnTo>
                  <a:pt x="0" y="480"/>
                </a:lnTo>
                <a:lnTo>
                  <a:pt x="11" y="450"/>
                </a:lnTo>
                <a:lnTo>
                  <a:pt x="9" y="423"/>
                </a:lnTo>
                <a:lnTo>
                  <a:pt x="29" y="410"/>
                </a:lnTo>
                <a:lnTo>
                  <a:pt x="51" y="414"/>
                </a:lnTo>
                <a:lnTo>
                  <a:pt x="56" y="387"/>
                </a:lnTo>
                <a:lnTo>
                  <a:pt x="98" y="366"/>
                </a:lnTo>
                <a:lnTo>
                  <a:pt x="141" y="309"/>
                </a:lnTo>
                <a:lnTo>
                  <a:pt x="156" y="263"/>
                </a:lnTo>
                <a:lnTo>
                  <a:pt x="162" y="246"/>
                </a:lnTo>
                <a:lnTo>
                  <a:pt x="182" y="215"/>
                </a:lnTo>
                <a:lnTo>
                  <a:pt x="165" y="195"/>
                </a:lnTo>
                <a:lnTo>
                  <a:pt x="200" y="129"/>
                </a:lnTo>
                <a:lnTo>
                  <a:pt x="204" y="27"/>
                </a:lnTo>
                <a:lnTo>
                  <a:pt x="234" y="12"/>
                </a:lnTo>
                <a:lnTo>
                  <a:pt x="275" y="11"/>
                </a:lnTo>
                <a:lnTo>
                  <a:pt x="288" y="29"/>
                </a:lnTo>
                <a:lnTo>
                  <a:pt x="302" y="11"/>
                </a:lnTo>
                <a:lnTo>
                  <a:pt x="314" y="26"/>
                </a:lnTo>
                <a:lnTo>
                  <a:pt x="324" y="6"/>
                </a:lnTo>
                <a:lnTo>
                  <a:pt x="383" y="0"/>
                </a:lnTo>
                <a:lnTo>
                  <a:pt x="404" y="27"/>
                </a:lnTo>
                <a:lnTo>
                  <a:pt x="449" y="33"/>
                </a:lnTo>
                <a:lnTo>
                  <a:pt x="405" y="413"/>
                </a:lnTo>
                <a:lnTo>
                  <a:pt x="456" y="545"/>
                </a:lnTo>
                <a:lnTo>
                  <a:pt x="485" y="567"/>
                </a:lnTo>
                <a:lnTo>
                  <a:pt x="488" y="62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78" name="Text Box 34"/>
          <p:cNvSpPr txBox="1">
            <a:spLocks noChangeArrowheads="1"/>
          </p:cNvSpPr>
          <p:nvPr/>
        </p:nvSpPr>
        <p:spPr bwMode="auto">
          <a:xfrm rot="-4461465">
            <a:off x="3619501" y="3928975"/>
            <a:ext cx="3365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MARSHALL</a:t>
            </a:r>
          </a:p>
        </p:txBody>
      </p:sp>
      <p:sp>
        <p:nvSpPr>
          <p:cNvPr id="6179" name="Freeform 35"/>
          <p:cNvSpPr>
            <a:spLocks/>
          </p:cNvSpPr>
          <p:nvPr/>
        </p:nvSpPr>
        <p:spPr bwMode="auto">
          <a:xfrm>
            <a:off x="3225800" y="3524163"/>
            <a:ext cx="538163" cy="533400"/>
          </a:xfrm>
          <a:custGeom>
            <a:avLst/>
            <a:gdLst>
              <a:gd name="T0" fmla="*/ 2147483647 w 746"/>
              <a:gd name="T1" fmla="*/ 2147483647 h 717"/>
              <a:gd name="T2" fmla="*/ 2147483647 w 746"/>
              <a:gd name="T3" fmla="*/ 2147483647 h 717"/>
              <a:gd name="T4" fmla="*/ 2147483647 w 746"/>
              <a:gd name="T5" fmla="*/ 2147483647 h 717"/>
              <a:gd name="T6" fmla="*/ 2147483647 w 746"/>
              <a:gd name="T7" fmla="*/ 2147483647 h 717"/>
              <a:gd name="T8" fmla="*/ 2147483647 w 746"/>
              <a:gd name="T9" fmla="*/ 2147483647 h 717"/>
              <a:gd name="T10" fmla="*/ 2147483647 w 746"/>
              <a:gd name="T11" fmla="*/ 2147483647 h 717"/>
              <a:gd name="T12" fmla="*/ 2147483647 w 746"/>
              <a:gd name="T13" fmla="*/ 2147483647 h 717"/>
              <a:gd name="T14" fmla="*/ 2147483647 w 746"/>
              <a:gd name="T15" fmla="*/ 2147483647 h 717"/>
              <a:gd name="T16" fmla="*/ 2147483647 w 746"/>
              <a:gd name="T17" fmla="*/ 2147483647 h 717"/>
              <a:gd name="T18" fmla="*/ 2147483647 w 746"/>
              <a:gd name="T19" fmla="*/ 2147483647 h 717"/>
              <a:gd name="T20" fmla="*/ 2147483647 w 746"/>
              <a:gd name="T21" fmla="*/ 2147483647 h 717"/>
              <a:gd name="T22" fmla="*/ 2147483647 w 746"/>
              <a:gd name="T23" fmla="*/ 2147483647 h 717"/>
              <a:gd name="T24" fmla="*/ 2147483647 w 746"/>
              <a:gd name="T25" fmla="*/ 2147483647 h 717"/>
              <a:gd name="T26" fmla="*/ 2147483647 w 746"/>
              <a:gd name="T27" fmla="*/ 2147483647 h 717"/>
              <a:gd name="T28" fmla="*/ 2147483647 w 746"/>
              <a:gd name="T29" fmla="*/ 2147483647 h 717"/>
              <a:gd name="T30" fmla="*/ 2147483647 w 746"/>
              <a:gd name="T31" fmla="*/ 2147483647 h 717"/>
              <a:gd name="T32" fmla="*/ 2147483647 w 746"/>
              <a:gd name="T33" fmla="*/ 2147483647 h 717"/>
              <a:gd name="T34" fmla="*/ 2147483647 w 746"/>
              <a:gd name="T35" fmla="*/ 2147483647 h 717"/>
              <a:gd name="T36" fmla="*/ 2147483647 w 746"/>
              <a:gd name="T37" fmla="*/ 2147483647 h 717"/>
              <a:gd name="T38" fmla="*/ 2147483647 w 746"/>
              <a:gd name="T39" fmla="*/ 2147483647 h 717"/>
              <a:gd name="T40" fmla="*/ 2147483647 w 746"/>
              <a:gd name="T41" fmla="*/ 2147483647 h 717"/>
              <a:gd name="T42" fmla="*/ 2147483647 w 746"/>
              <a:gd name="T43" fmla="*/ 2147483647 h 717"/>
              <a:gd name="T44" fmla="*/ 2147483647 w 746"/>
              <a:gd name="T45" fmla="*/ 2147483647 h 717"/>
              <a:gd name="T46" fmla="*/ 2147483647 w 746"/>
              <a:gd name="T47" fmla="*/ 2147483647 h 717"/>
              <a:gd name="T48" fmla="*/ 2147483647 w 746"/>
              <a:gd name="T49" fmla="*/ 2147483647 h 717"/>
              <a:gd name="T50" fmla="*/ 2147483647 w 746"/>
              <a:gd name="T51" fmla="*/ 2147483647 h 717"/>
              <a:gd name="T52" fmla="*/ 2147483647 w 746"/>
              <a:gd name="T53" fmla="*/ 2147483647 h 717"/>
              <a:gd name="T54" fmla="*/ 2147483647 w 746"/>
              <a:gd name="T55" fmla="*/ 2147483647 h 717"/>
              <a:gd name="T56" fmla="*/ 2147483647 w 746"/>
              <a:gd name="T57" fmla="*/ 2147483647 h 717"/>
              <a:gd name="T58" fmla="*/ 2147483647 w 746"/>
              <a:gd name="T59" fmla="*/ 2147483647 h 717"/>
              <a:gd name="T60" fmla="*/ 2147483647 w 746"/>
              <a:gd name="T61" fmla="*/ 2147483647 h 717"/>
              <a:gd name="T62" fmla="*/ 2147483647 w 746"/>
              <a:gd name="T63" fmla="*/ 2147483647 h 717"/>
              <a:gd name="T64" fmla="*/ 2147483647 w 746"/>
              <a:gd name="T65" fmla="*/ 2147483647 h 717"/>
              <a:gd name="T66" fmla="*/ 2147483647 w 746"/>
              <a:gd name="T67" fmla="*/ 2147483647 h 717"/>
              <a:gd name="T68" fmla="*/ 2147483647 w 746"/>
              <a:gd name="T69" fmla="*/ 2147483647 h 717"/>
              <a:gd name="T70" fmla="*/ 2147483647 w 746"/>
              <a:gd name="T71" fmla="*/ 2147483647 h 717"/>
              <a:gd name="T72" fmla="*/ 2147483647 w 746"/>
              <a:gd name="T73" fmla="*/ 2147483647 h 717"/>
              <a:gd name="T74" fmla="*/ 2147483647 w 746"/>
              <a:gd name="T75" fmla="*/ 2147483647 h 717"/>
              <a:gd name="T76" fmla="*/ 2147483647 w 746"/>
              <a:gd name="T77" fmla="*/ 2147483647 h 717"/>
              <a:gd name="T78" fmla="*/ 2147483647 w 746"/>
              <a:gd name="T79" fmla="*/ 2147483647 h 717"/>
              <a:gd name="T80" fmla="*/ 2147483647 w 746"/>
              <a:gd name="T81" fmla="*/ 2147483647 h 717"/>
              <a:gd name="T82" fmla="*/ 2147483647 w 746"/>
              <a:gd name="T83" fmla="*/ 2147483647 h 717"/>
              <a:gd name="T84" fmla="*/ 2147483647 w 746"/>
              <a:gd name="T85" fmla="*/ 2147483647 h 717"/>
              <a:gd name="T86" fmla="*/ 2147483647 w 746"/>
              <a:gd name="T87" fmla="*/ 2147483647 h 717"/>
              <a:gd name="T88" fmla="*/ 2147483647 w 746"/>
              <a:gd name="T89" fmla="*/ 2147483647 h 717"/>
              <a:gd name="T90" fmla="*/ 0 w 746"/>
              <a:gd name="T91" fmla="*/ 2147483647 h 717"/>
              <a:gd name="T92" fmla="*/ 2147483647 w 746"/>
              <a:gd name="T93" fmla="*/ 2147483647 h 717"/>
              <a:gd name="T94" fmla="*/ 2147483647 w 746"/>
              <a:gd name="T95" fmla="*/ 2147483647 h 717"/>
              <a:gd name="T96" fmla="*/ 2147483647 w 746"/>
              <a:gd name="T97" fmla="*/ 2147483647 h 717"/>
              <a:gd name="T98" fmla="*/ 2147483647 w 746"/>
              <a:gd name="T99" fmla="*/ 2147483647 h 717"/>
              <a:gd name="T100" fmla="*/ 2147483647 w 746"/>
              <a:gd name="T101" fmla="*/ 2147483647 h 717"/>
              <a:gd name="T102" fmla="*/ 2147483647 w 746"/>
              <a:gd name="T103" fmla="*/ 2147483647 h 717"/>
              <a:gd name="T104" fmla="*/ 2147483647 w 746"/>
              <a:gd name="T105" fmla="*/ 2147483647 h 717"/>
              <a:gd name="T106" fmla="*/ 2147483647 w 746"/>
              <a:gd name="T107" fmla="*/ 2147483647 h 717"/>
              <a:gd name="T108" fmla="*/ 2147483647 w 746"/>
              <a:gd name="T109" fmla="*/ 2147483647 h 717"/>
              <a:gd name="T110" fmla="*/ 2147483647 w 746"/>
              <a:gd name="T111" fmla="*/ 2147483647 h 717"/>
              <a:gd name="T112" fmla="*/ 2147483647 w 746"/>
              <a:gd name="T113" fmla="*/ 2147483647 h 717"/>
              <a:gd name="T114" fmla="*/ 2147483647 w 746"/>
              <a:gd name="T115" fmla="*/ 0 h 717"/>
              <a:gd name="T116" fmla="*/ 2147483647 w 746"/>
              <a:gd name="T117" fmla="*/ 2147483647 h 717"/>
              <a:gd name="T118" fmla="*/ 2147483647 w 746"/>
              <a:gd name="T119" fmla="*/ 2147483647 h 717"/>
              <a:gd name="T120" fmla="*/ 2147483647 w 746"/>
              <a:gd name="T121" fmla="*/ 2147483647 h 71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746"/>
              <a:gd name="T184" fmla="*/ 0 h 717"/>
              <a:gd name="T185" fmla="*/ 746 w 746"/>
              <a:gd name="T186" fmla="*/ 717 h 71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746" h="717">
                <a:moveTo>
                  <a:pt x="441" y="101"/>
                </a:moveTo>
                <a:lnTo>
                  <a:pt x="513" y="125"/>
                </a:lnTo>
                <a:lnTo>
                  <a:pt x="530" y="114"/>
                </a:lnTo>
                <a:lnTo>
                  <a:pt x="540" y="123"/>
                </a:lnTo>
                <a:lnTo>
                  <a:pt x="552" y="111"/>
                </a:lnTo>
                <a:lnTo>
                  <a:pt x="567" y="119"/>
                </a:lnTo>
                <a:lnTo>
                  <a:pt x="555" y="141"/>
                </a:lnTo>
                <a:lnTo>
                  <a:pt x="564" y="155"/>
                </a:lnTo>
                <a:lnTo>
                  <a:pt x="665" y="182"/>
                </a:lnTo>
                <a:lnTo>
                  <a:pt x="666" y="204"/>
                </a:lnTo>
                <a:lnTo>
                  <a:pt x="719" y="206"/>
                </a:lnTo>
                <a:lnTo>
                  <a:pt x="725" y="230"/>
                </a:lnTo>
                <a:lnTo>
                  <a:pt x="746" y="236"/>
                </a:lnTo>
                <a:lnTo>
                  <a:pt x="722" y="251"/>
                </a:lnTo>
                <a:lnTo>
                  <a:pt x="714" y="353"/>
                </a:lnTo>
                <a:lnTo>
                  <a:pt x="681" y="419"/>
                </a:lnTo>
                <a:lnTo>
                  <a:pt x="696" y="440"/>
                </a:lnTo>
                <a:lnTo>
                  <a:pt x="678" y="468"/>
                </a:lnTo>
                <a:lnTo>
                  <a:pt x="653" y="533"/>
                </a:lnTo>
                <a:lnTo>
                  <a:pt x="611" y="593"/>
                </a:lnTo>
                <a:lnTo>
                  <a:pt x="569" y="612"/>
                </a:lnTo>
                <a:lnTo>
                  <a:pt x="566" y="641"/>
                </a:lnTo>
                <a:lnTo>
                  <a:pt x="545" y="633"/>
                </a:lnTo>
                <a:lnTo>
                  <a:pt x="522" y="647"/>
                </a:lnTo>
                <a:lnTo>
                  <a:pt x="527" y="674"/>
                </a:lnTo>
                <a:lnTo>
                  <a:pt x="515" y="707"/>
                </a:lnTo>
                <a:lnTo>
                  <a:pt x="483" y="704"/>
                </a:lnTo>
                <a:lnTo>
                  <a:pt x="470" y="717"/>
                </a:lnTo>
                <a:lnTo>
                  <a:pt x="446" y="716"/>
                </a:lnTo>
                <a:lnTo>
                  <a:pt x="420" y="684"/>
                </a:lnTo>
                <a:lnTo>
                  <a:pt x="335" y="665"/>
                </a:lnTo>
                <a:lnTo>
                  <a:pt x="321" y="644"/>
                </a:lnTo>
                <a:lnTo>
                  <a:pt x="269" y="645"/>
                </a:lnTo>
                <a:lnTo>
                  <a:pt x="248" y="672"/>
                </a:lnTo>
                <a:lnTo>
                  <a:pt x="218" y="653"/>
                </a:lnTo>
                <a:lnTo>
                  <a:pt x="179" y="663"/>
                </a:lnTo>
                <a:lnTo>
                  <a:pt x="147" y="669"/>
                </a:lnTo>
                <a:lnTo>
                  <a:pt x="90" y="660"/>
                </a:lnTo>
                <a:lnTo>
                  <a:pt x="113" y="581"/>
                </a:lnTo>
                <a:lnTo>
                  <a:pt x="84" y="527"/>
                </a:lnTo>
                <a:lnTo>
                  <a:pt x="84" y="492"/>
                </a:lnTo>
                <a:lnTo>
                  <a:pt x="51" y="485"/>
                </a:lnTo>
                <a:lnTo>
                  <a:pt x="53" y="456"/>
                </a:lnTo>
                <a:lnTo>
                  <a:pt x="30" y="446"/>
                </a:lnTo>
                <a:lnTo>
                  <a:pt x="35" y="429"/>
                </a:lnTo>
                <a:lnTo>
                  <a:pt x="0" y="414"/>
                </a:lnTo>
                <a:lnTo>
                  <a:pt x="9" y="368"/>
                </a:lnTo>
                <a:lnTo>
                  <a:pt x="30" y="338"/>
                </a:lnTo>
                <a:lnTo>
                  <a:pt x="32" y="318"/>
                </a:lnTo>
                <a:lnTo>
                  <a:pt x="47" y="300"/>
                </a:lnTo>
                <a:lnTo>
                  <a:pt x="44" y="284"/>
                </a:lnTo>
                <a:lnTo>
                  <a:pt x="71" y="270"/>
                </a:lnTo>
                <a:lnTo>
                  <a:pt x="89" y="239"/>
                </a:lnTo>
                <a:lnTo>
                  <a:pt x="113" y="249"/>
                </a:lnTo>
                <a:lnTo>
                  <a:pt x="132" y="237"/>
                </a:lnTo>
                <a:lnTo>
                  <a:pt x="129" y="212"/>
                </a:lnTo>
                <a:lnTo>
                  <a:pt x="173" y="185"/>
                </a:lnTo>
                <a:lnTo>
                  <a:pt x="194" y="0"/>
                </a:lnTo>
                <a:lnTo>
                  <a:pt x="407" y="89"/>
                </a:lnTo>
                <a:lnTo>
                  <a:pt x="431" y="83"/>
                </a:lnTo>
                <a:lnTo>
                  <a:pt x="441" y="101"/>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180" name="Text Box 36"/>
          <p:cNvSpPr txBox="1">
            <a:spLocks noChangeArrowheads="1"/>
          </p:cNvSpPr>
          <p:nvPr/>
        </p:nvSpPr>
        <p:spPr bwMode="auto">
          <a:xfrm>
            <a:off x="3359150" y="3776575"/>
            <a:ext cx="2698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MAURY</a:t>
            </a:r>
          </a:p>
        </p:txBody>
      </p:sp>
      <p:sp>
        <p:nvSpPr>
          <p:cNvPr id="6181" name="Freeform 37"/>
          <p:cNvSpPr>
            <a:spLocks/>
          </p:cNvSpPr>
          <p:nvPr/>
        </p:nvSpPr>
        <p:spPr bwMode="auto">
          <a:xfrm>
            <a:off x="3340100" y="4003588"/>
            <a:ext cx="390525" cy="588962"/>
          </a:xfrm>
          <a:custGeom>
            <a:avLst/>
            <a:gdLst>
              <a:gd name="T0" fmla="*/ 2147483647 w 541"/>
              <a:gd name="T1" fmla="*/ 2147483647 h 792"/>
              <a:gd name="T2" fmla="*/ 2147483647 w 541"/>
              <a:gd name="T3" fmla="*/ 2147483647 h 792"/>
              <a:gd name="T4" fmla="*/ 2147483647 w 541"/>
              <a:gd name="T5" fmla="*/ 2147483647 h 792"/>
              <a:gd name="T6" fmla="*/ 0 w 541"/>
              <a:gd name="T7" fmla="*/ 2147483647 h 792"/>
              <a:gd name="T8" fmla="*/ 0 w 541"/>
              <a:gd name="T9" fmla="*/ 2147483647 h 792"/>
              <a:gd name="T10" fmla="*/ 2147483647 w 541"/>
              <a:gd name="T11" fmla="*/ 2147483647 h 792"/>
              <a:gd name="T12" fmla="*/ 2147483647 w 541"/>
              <a:gd name="T13" fmla="*/ 2147483647 h 792"/>
              <a:gd name="T14" fmla="*/ 2147483647 w 541"/>
              <a:gd name="T15" fmla="*/ 2147483647 h 792"/>
              <a:gd name="T16" fmla="*/ 2147483647 w 541"/>
              <a:gd name="T17" fmla="*/ 2147483647 h 792"/>
              <a:gd name="T18" fmla="*/ 2147483647 w 541"/>
              <a:gd name="T19" fmla="*/ 0 h 792"/>
              <a:gd name="T20" fmla="*/ 2147483647 w 541"/>
              <a:gd name="T21" fmla="*/ 0 h 792"/>
              <a:gd name="T22" fmla="*/ 2147483647 w 541"/>
              <a:gd name="T23" fmla="*/ 2147483647 h 792"/>
              <a:gd name="T24" fmla="*/ 2147483647 w 541"/>
              <a:gd name="T25" fmla="*/ 2147483647 h 792"/>
              <a:gd name="T26" fmla="*/ 2147483647 w 541"/>
              <a:gd name="T27" fmla="*/ 2147483647 h 792"/>
              <a:gd name="T28" fmla="*/ 2147483647 w 541"/>
              <a:gd name="T29" fmla="*/ 2147483647 h 792"/>
              <a:gd name="T30" fmla="*/ 2147483647 w 541"/>
              <a:gd name="T31" fmla="*/ 2147483647 h 792"/>
              <a:gd name="T32" fmla="*/ 2147483647 w 541"/>
              <a:gd name="T33" fmla="*/ 2147483647 h 792"/>
              <a:gd name="T34" fmla="*/ 2147483647 w 541"/>
              <a:gd name="T35" fmla="*/ 2147483647 h 792"/>
              <a:gd name="T36" fmla="*/ 2147483647 w 541"/>
              <a:gd name="T37" fmla="*/ 2147483647 h 792"/>
              <a:gd name="T38" fmla="*/ 2147483647 w 541"/>
              <a:gd name="T39" fmla="*/ 2147483647 h 792"/>
              <a:gd name="T40" fmla="*/ 2147483647 w 541"/>
              <a:gd name="T41" fmla="*/ 2147483647 h 792"/>
              <a:gd name="T42" fmla="*/ 2147483647 w 541"/>
              <a:gd name="T43" fmla="*/ 2147483647 h 792"/>
              <a:gd name="T44" fmla="*/ 2147483647 w 541"/>
              <a:gd name="T45" fmla="*/ 2147483647 h 792"/>
              <a:gd name="T46" fmla="*/ 2147483647 w 541"/>
              <a:gd name="T47" fmla="*/ 2147483647 h 792"/>
              <a:gd name="T48" fmla="*/ 2147483647 w 541"/>
              <a:gd name="T49" fmla="*/ 2147483647 h 792"/>
              <a:gd name="T50" fmla="*/ 2147483647 w 541"/>
              <a:gd name="T51" fmla="*/ 2147483647 h 792"/>
              <a:gd name="T52" fmla="*/ 2147483647 w 541"/>
              <a:gd name="T53" fmla="*/ 2147483647 h 792"/>
              <a:gd name="T54" fmla="*/ 2147483647 w 541"/>
              <a:gd name="T55" fmla="*/ 2147483647 h 792"/>
              <a:gd name="T56" fmla="*/ 2147483647 w 541"/>
              <a:gd name="T57" fmla="*/ 2147483647 h 792"/>
              <a:gd name="T58" fmla="*/ 2147483647 w 541"/>
              <a:gd name="T59" fmla="*/ 2147483647 h 792"/>
              <a:gd name="T60" fmla="*/ 2147483647 w 541"/>
              <a:gd name="T61" fmla="*/ 2147483647 h 792"/>
              <a:gd name="T62" fmla="*/ 2147483647 w 541"/>
              <a:gd name="T63" fmla="*/ 2147483647 h 792"/>
              <a:gd name="T64" fmla="*/ 2147483647 w 541"/>
              <a:gd name="T65" fmla="*/ 2147483647 h 792"/>
              <a:gd name="T66" fmla="*/ 2147483647 w 541"/>
              <a:gd name="T67" fmla="*/ 2147483647 h 792"/>
              <a:gd name="T68" fmla="*/ 2147483647 w 541"/>
              <a:gd name="T69" fmla="*/ 2147483647 h 79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41"/>
              <a:gd name="T106" fmla="*/ 0 h 792"/>
              <a:gd name="T107" fmla="*/ 541 w 541"/>
              <a:gd name="T108" fmla="*/ 792 h 79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41" h="792">
                <a:moveTo>
                  <a:pt x="37" y="456"/>
                </a:moveTo>
                <a:lnTo>
                  <a:pt x="9" y="446"/>
                </a:lnTo>
                <a:lnTo>
                  <a:pt x="19" y="276"/>
                </a:lnTo>
                <a:lnTo>
                  <a:pt x="0" y="263"/>
                </a:lnTo>
                <a:lnTo>
                  <a:pt x="0" y="252"/>
                </a:lnTo>
                <a:lnTo>
                  <a:pt x="24" y="239"/>
                </a:lnTo>
                <a:lnTo>
                  <a:pt x="19" y="20"/>
                </a:lnTo>
                <a:lnTo>
                  <a:pt x="60" y="9"/>
                </a:lnTo>
                <a:lnTo>
                  <a:pt x="88" y="24"/>
                </a:lnTo>
                <a:lnTo>
                  <a:pt x="112" y="0"/>
                </a:lnTo>
                <a:lnTo>
                  <a:pt x="162" y="0"/>
                </a:lnTo>
                <a:lnTo>
                  <a:pt x="172" y="17"/>
                </a:lnTo>
                <a:lnTo>
                  <a:pt x="261" y="39"/>
                </a:lnTo>
                <a:lnTo>
                  <a:pt x="288" y="69"/>
                </a:lnTo>
                <a:lnTo>
                  <a:pt x="316" y="71"/>
                </a:lnTo>
                <a:lnTo>
                  <a:pt x="321" y="60"/>
                </a:lnTo>
                <a:lnTo>
                  <a:pt x="360" y="60"/>
                </a:lnTo>
                <a:lnTo>
                  <a:pt x="384" y="60"/>
                </a:lnTo>
                <a:lnTo>
                  <a:pt x="406" y="83"/>
                </a:lnTo>
                <a:lnTo>
                  <a:pt x="406" y="156"/>
                </a:lnTo>
                <a:lnTo>
                  <a:pt x="447" y="198"/>
                </a:lnTo>
                <a:lnTo>
                  <a:pt x="442" y="242"/>
                </a:lnTo>
                <a:lnTo>
                  <a:pt x="504" y="246"/>
                </a:lnTo>
                <a:lnTo>
                  <a:pt x="508" y="222"/>
                </a:lnTo>
                <a:lnTo>
                  <a:pt x="541" y="257"/>
                </a:lnTo>
                <a:lnTo>
                  <a:pt x="528" y="792"/>
                </a:lnTo>
                <a:lnTo>
                  <a:pt x="1" y="780"/>
                </a:lnTo>
                <a:lnTo>
                  <a:pt x="4" y="588"/>
                </a:lnTo>
                <a:lnTo>
                  <a:pt x="21" y="578"/>
                </a:lnTo>
                <a:lnTo>
                  <a:pt x="13" y="558"/>
                </a:lnTo>
                <a:lnTo>
                  <a:pt x="13" y="539"/>
                </a:lnTo>
                <a:lnTo>
                  <a:pt x="31" y="533"/>
                </a:lnTo>
                <a:lnTo>
                  <a:pt x="19" y="485"/>
                </a:lnTo>
                <a:lnTo>
                  <a:pt x="37" y="479"/>
                </a:lnTo>
                <a:lnTo>
                  <a:pt x="37" y="456"/>
                </a:lnTo>
                <a:close/>
              </a:path>
            </a:pathLst>
          </a:custGeom>
          <a:noFill/>
          <a:ln>
            <a:solidFill>
              <a:schemeClr val="tx2"/>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182" name="Text Box 38"/>
          <p:cNvSpPr txBox="1">
            <a:spLocks noChangeArrowheads="1"/>
          </p:cNvSpPr>
          <p:nvPr/>
        </p:nvSpPr>
        <p:spPr bwMode="auto">
          <a:xfrm>
            <a:off x="3421462" y="4254413"/>
            <a:ext cx="2254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GILES</a:t>
            </a:r>
          </a:p>
        </p:txBody>
      </p:sp>
      <p:sp>
        <p:nvSpPr>
          <p:cNvPr id="6183" name="Freeform 39"/>
          <p:cNvSpPr>
            <a:spLocks/>
          </p:cNvSpPr>
          <p:nvPr/>
        </p:nvSpPr>
        <p:spPr bwMode="auto">
          <a:xfrm>
            <a:off x="2971800" y="3992475"/>
            <a:ext cx="393700" cy="588963"/>
          </a:xfrm>
          <a:custGeom>
            <a:avLst/>
            <a:gdLst>
              <a:gd name="T0" fmla="*/ 2147483647 w 545"/>
              <a:gd name="T1" fmla="*/ 2147483647 h 792"/>
              <a:gd name="T2" fmla="*/ 2147483647 w 545"/>
              <a:gd name="T3" fmla="*/ 2147483647 h 792"/>
              <a:gd name="T4" fmla="*/ 2147483647 w 545"/>
              <a:gd name="T5" fmla="*/ 2147483647 h 792"/>
              <a:gd name="T6" fmla="*/ 2147483647 w 545"/>
              <a:gd name="T7" fmla="*/ 2147483647 h 792"/>
              <a:gd name="T8" fmla="*/ 2147483647 w 545"/>
              <a:gd name="T9" fmla="*/ 2147483647 h 792"/>
              <a:gd name="T10" fmla="*/ 2147483647 w 545"/>
              <a:gd name="T11" fmla="*/ 2147483647 h 792"/>
              <a:gd name="T12" fmla="*/ 2147483647 w 545"/>
              <a:gd name="T13" fmla="*/ 0 h 792"/>
              <a:gd name="T14" fmla="*/ 2147483647 w 545"/>
              <a:gd name="T15" fmla="*/ 2147483647 h 792"/>
              <a:gd name="T16" fmla="*/ 2147483647 w 545"/>
              <a:gd name="T17" fmla="*/ 2147483647 h 792"/>
              <a:gd name="T18" fmla="*/ 2147483647 w 545"/>
              <a:gd name="T19" fmla="*/ 2147483647 h 792"/>
              <a:gd name="T20" fmla="*/ 2147483647 w 545"/>
              <a:gd name="T21" fmla="*/ 2147483647 h 792"/>
              <a:gd name="T22" fmla="*/ 2147483647 w 545"/>
              <a:gd name="T23" fmla="*/ 2147483647 h 792"/>
              <a:gd name="T24" fmla="*/ 2147483647 w 545"/>
              <a:gd name="T25" fmla="*/ 2147483647 h 792"/>
              <a:gd name="T26" fmla="*/ 2147483647 w 545"/>
              <a:gd name="T27" fmla="*/ 2147483647 h 792"/>
              <a:gd name="T28" fmla="*/ 2147483647 w 545"/>
              <a:gd name="T29" fmla="*/ 2147483647 h 792"/>
              <a:gd name="T30" fmla="*/ 2147483647 w 545"/>
              <a:gd name="T31" fmla="*/ 2147483647 h 792"/>
              <a:gd name="T32" fmla="*/ 2147483647 w 545"/>
              <a:gd name="T33" fmla="*/ 2147483647 h 792"/>
              <a:gd name="T34" fmla="*/ 2147483647 w 545"/>
              <a:gd name="T35" fmla="*/ 2147483647 h 792"/>
              <a:gd name="T36" fmla="*/ 2147483647 w 545"/>
              <a:gd name="T37" fmla="*/ 2147483647 h 792"/>
              <a:gd name="T38" fmla="*/ 2147483647 w 545"/>
              <a:gd name="T39" fmla="*/ 2147483647 h 792"/>
              <a:gd name="T40" fmla="*/ 2147483647 w 545"/>
              <a:gd name="T41" fmla="*/ 2147483647 h 792"/>
              <a:gd name="T42" fmla="*/ 2147483647 w 545"/>
              <a:gd name="T43" fmla="*/ 2147483647 h 792"/>
              <a:gd name="T44" fmla="*/ 2147483647 w 545"/>
              <a:gd name="T45" fmla="*/ 2147483647 h 792"/>
              <a:gd name="T46" fmla="*/ 2147483647 w 545"/>
              <a:gd name="T47" fmla="*/ 2147483647 h 792"/>
              <a:gd name="T48" fmla="*/ 2147483647 w 545"/>
              <a:gd name="T49" fmla="*/ 2147483647 h 792"/>
              <a:gd name="T50" fmla="*/ 2147483647 w 545"/>
              <a:gd name="T51" fmla="*/ 2147483647 h 792"/>
              <a:gd name="T52" fmla="*/ 0 w 545"/>
              <a:gd name="T53" fmla="*/ 2147483647 h 792"/>
              <a:gd name="T54" fmla="*/ 2147483647 w 545"/>
              <a:gd name="T55" fmla="*/ 2147483647 h 792"/>
              <a:gd name="T56" fmla="*/ 2147483647 w 545"/>
              <a:gd name="T57" fmla="*/ 2147483647 h 792"/>
              <a:gd name="T58" fmla="*/ 2147483647 w 545"/>
              <a:gd name="T59" fmla="*/ 2147483647 h 792"/>
              <a:gd name="T60" fmla="*/ 2147483647 w 545"/>
              <a:gd name="T61" fmla="*/ 2147483647 h 792"/>
              <a:gd name="T62" fmla="*/ 2147483647 w 545"/>
              <a:gd name="T63" fmla="*/ 2147483647 h 792"/>
              <a:gd name="T64" fmla="*/ 2147483647 w 545"/>
              <a:gd name="T65" fmla="*/ 2147483647 h 792"/>
              <a:gd name="T66" fmla="*/ 2147483647 w 545"/>
              <a:gd name="T67" fmla="*/ 2147483647 h 79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545"/>
              <a:gd name="T103" fmla="*/ 0 h 792"/>
              <a:gd name="T104" fmla="*/ 545 w 545"/>
              <a:gd name="T105" fmla="*/ 792 h 79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545" h="792">
                <a:moveTo>
                  <a:pt x="50" y="81"/>
                </a:moveTo>
                <a:lnTo>
                  <a:pt x="138" y="90"/>
                </a:lnTo>
                <a:lnTo>
                  <a:pt x="138" y="68"/>
                </a:lnTo>
                <a:lnTo>
                  <a:pt x="183" y="72"/>
                </a:lnTo>
                <a:lnTo>
                  <a:pt x="185" y="57"/>
                </a:lnTo>
                <a:lnTo>
                  <a:pt x="222" y="54"/>
                </a:lnTo>
                <a:lnTo>
                  <a:pt x="230" y="0"/>
                </a:lnTo>
                <a:lnTo>
                  <a:pt x="377" y="11"/>
                </a:lnTo>
                <a:lnTo>
                  <a:pt x="498" y="41"/>
                </a:lnTo>
                <a:lnTo>
                  <a:pt x="528" y="35"/>
                </a:lnTo>
                <a:lnTo>
                  <a:pt x="531" y="252"/>
                </a:lnTo>
                <a:lnTo>
                  <a:pt x="506" y="266"/>
                </a:lnTo>
                <a:lnTo>
                  <a:pt x="507" y="279"/>
                </a:lnTo>
                <a:lnTo>
                  <a:pt x="527" y="290"/>
                </a:lnTo>
                <a:lnTo>
                  <a:pt x="516" y="462"/>
                </a:lnTo>
                <a:lnTo>
                  <a:pt x="545" y="471"/>
                </a:lnTo>
                <a:lnTo>
                  <a:pt x="545" y="494"/>
                </a:lnTo>
                <a:lnTo>
                  <a:pt x="530" y="498"/>
                </a:lnTo>
                <a:lnTo>
                  <a:pt x="528" y="503"/>
                </a:lnTo>
                <a:lnTo>
                  <a:pt x="540" y="546"/>
                </a:lnTo>
                <a:lnTo>
                  <a:pt x="522" y="554"/>
                </a:lnTo>
                <a:lnTo>
                  <a:pt x="518" y="570"/>
                </a:lnTo>
                <a:lnTo>
                  <a:pt x="528" y="590"/>
                </a:lnTo>
                <a:lnTo>
                  <a:pt x="510" y="605"/>
                </a:lnTo>
                <a:lnTo>
                  <a:pt x="510" y="792"/>
                </a:lnTo>
                <a:lnTo>
                  <a:pt x="30" y="776"/>
                </a:lnTo>
                <a:lnTo>
                  <a:pt x="0" y="708"/>
                </a:lnTo>
                <a:lnTo>
                  <a:pt x="41" y="662"/>
                </a:lnTo>
                <a:lnTo>
                  <a:pt x="20" y="642"/>
                </a:lnTo>
                <a:lnTo>
                  <a:pt x="24" y="495"/>
                </a:lnTo>
                <a:lnTo>
                  <a:pt x="41" y="494"/>
                </a:lnTo>
                <a:lnTo>
                  <a:pt x="45" y="449"/>
                </a:lnTo>
                <a:lnTo>
                  <a:pt x="41" y="431"/>
                </a:lnTo>
                <a:lnTo>
                  <a:pt x="50" y="81"/>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184" name="Text Box 40"/>
          <p:cNvSpPr txBox="1">
            <a:spLocks noChangeArrowheads="1"/>
          </p:cNvSpPr>
          <p:nvPr/>
        </p:nvSpPr>
        <p:spPr bwMode="auto">
          <a:xfrm>
            <a:off x="3006725" y="4340138"/>
            <a:ext cx="3492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LAWRENCE</a:t>
            </a:r>
          </a:p>
        </p:txBody>
      </p:sp>
      <p:sp>
        <p:nvSpPr>
          <p:cNvPr id="6185" name="Freeform 41"/>
          <p:cNvSpPr>
            <a:spLocks/>
          </p:cNvSpPr>
          <p:nvPr/>
        </p:nvSpPr>
        <p:spPr bwMode="auto">
          <a:xfrm>
            <a:off x="2573338" y="3952788"/>
            <a:ext cx="434975" cy="617537"/>
          </a:xfrm>
          <a:custGeom>
            <a:avLst/>
            <a:gdLst>
              <a:gd name="T0" fmla="*/ 2147483647 w 603"/>
              <a:gd name="T1" fmla="*/ 2147483647 h 830"/>
              <a:gd name="T2" fmla="*/ 2147483647 w 603"/>
              <a:gd name="T3" fmla="*/ 2147483647 h 830"/>
              <a:gd name="T4" fmla="*/ 2147483647 w 603"/>
              <a:gd name="T5" fmla="*/ 2147483647 h 830"/>
              <a:gd name="T6" fmla="*/ 2147483647 w 603"/>
              <a:gd name="T7" fmla="*/ 2147483647 h 830"/>
              <a:gd name="T8" fmla="*/ 2147483647 w 603"/>
              <a:gd name="T9" fmla="*/ 2147483647 h 830"/>
              <a:gd name="T10" fmla="*/ 2147483647 w 603"/>
              <a:gd name="T11" fmla="*/ 2147483647 h 830"/>
              <a:gd name="T12" fmla="*/ 2147483647 w 603"/>
              <a:gd name="T13" fmla="*/ 0 h 830"/>
              <a:gd name="T14" fmla="*/ 2147483647 w 603"/>
              <a:gd name="T15" fmla="*/ 2147483647 h 830"/>
              <a:gd name="T16" fmla="*/ 2147483647 w 603"/>
              <a:gd name="T17" fmla="*/ 2147483647 h 830"/>
              <a:gd name="T18" fmla="*/ 2147483647 w 603"/>
              <a:gd name="T19" fmla="*/ 2147483647 h 830"/>
              <a:gd name="T20" fmla="*/ 2147483647 w 603"/>
              <a:gd name="T21" fmla="*/ 2147483647 h 830"/>
              <a:gd name="T22" fmla="*/ 2147483647 w 603"/>
              <a:gd name="T23" fmla="*/ 2147483647 h 830"/>
              <a:gd name="T24" fmla="*/ 2147483647 w 603"/>
              <a:gd name="T25" fmla="*/ 2147483647 h 830"/>
              <a:gd name="T26" fmla="*/ 2147483647 w 603"/>
              <a:gd name="T27" fmla="*/ 2147483647 h 830"/>
              <a:gd name="T28" fmla="*/ 2147483647 w 603"/>
              <a:gd name="T29" fmla="*/ 2147483647 h 830"/>
              <a:gd name="T30" fmla="*/ 2147483647 w 603"/>
              <a:gd name="T31" fmla="*/ 2147483647 h 830"/>
              <a:gd name="T32" fmla="*/ 2147483647 w 603"/>
              <a:gd name="T33" fmla="*/ 2147483647 h 830"/>
              <a:gd name="T34" fmla="*/ 2147483647 w 603"/>
              <a:gd name="T35" fmla="*/ 2147483647 h 830"/>
              <a:gd name="T36" fmla="*/ 2147483647 w 603"/>
              <a:gd name="T37" fmla="*/ 2147483647 h 830"/>
              <a:gd name="T38" fmla="*/ 2147483647 w 603"/>
              <a:gd name="T39" fmla="*/ 2147483647 h 830"/>
              <a:gd name="T40" fmla="*/ 2147483647 w 603"/>
              <a:gd name="T41" fmla="*/ 2147483647 h 830"/>
              <a:gd name="T42" fmla="*/ 2147483647 w 603"/>
              <a:gd name="T43" fmla="*/ 2147483647 h 830"/>
              <a:gd name="T44" fmla="*/ 2147483647 w 603"/>
              <a:gd name="T45" fmla="*/ 2147483647 h 830"/>
              <a:gd name="T46" fmla="*/ 2147483647 w 603"/>
              <a:gd name="T47" fmla="*/ 2147483647 h 830"/>
              <a:gd name="T48" fmla="*/ 2147483647 w 603"/>
              <a:gd name="T49" fmla="*/ 2147483647 h 830"/>
              <a:gd name="T50" fmla="*/ 2147483647 w 603"/>
              <a:gd name="T51" fmla="*/ 2147483647 h 830"/>
              <a:gd name="T52" fmla="*/ 2147483647 w 603"/>
              <a:gd name="T53" fmla="*/ 2147483647 h 830"/>
              <a:gd name="T54" fmla="*/ 2147483647 w 603"/>
              <a:gd name="T55" fmla="*/ 2147483647 h 830"/>
              <a:gd name="T56" fmla="*/ 2147483647 w 603"/>
              <a:gd name="T57" fmla="*/ 2147483647 h 830"/>
              <a:gd name="T58" fmla="*/ 2147483647 w 603"/>
              <a:gd name="T59" fmla="*/ 2147483647 h 830"/>
              <a:gd name="T60" fmla="*/ 0 w 603"/>
              <a:gd name="T61" fmla="*/ 2147483647 h 830"/>
              <a:gd name="T62" fmla="*/ 2147483647 w 603"/>
              <a:gd name="T63" fmla="*/ 2147483647 h 830"/>
              <a:gd name="T64" fmla="*/ 2147483647 w 603"/>
              <a:gd name="T65" fmla="*/ 2147483647 h 830"/>
              <a:gd name="T66" fmla="*/ 2147483647 w 603"/>
              <a:gd name="T67" fmla="*/ 2147483647 h 830"/>
              <a:gd name="T68" fmla="*/ 2147483647 w 603"/>
              <a:gd name="T69" fmla="*/ 2147483647 h 83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603"/>
              <a:gd name="T106" fmla="*/ 0 h 830"/>
              <a:gd name="T107" fmla="*/ 603 w 603"/>
              <a:gd name="T108" fmla="*/ 830 h 83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603" h="830">
                <a:moveTo>
                  <a:pt x="12" y="93"/>
                </a:moveTo>
                <a:lnTo>
                  <a:pt x="79" y="36"/>
                </a:lnTo>
                <a:lnTo>
                  <a:pt x="192" y="35"/>
                </a:lnTo>
                <a:lnTo>
                  <a:pt x="223" y="20"/>
                </a:lnTo>
                <a:lnTo>
                  <a:pt x="250" y="54"/>
                </a:lnTo>
                <a:lnTo>
                  <a:pt x="337" y="2"/>
                </a:lnTo>
                <a:lnTo>
                  <a:pt x="420" y="0"/>
                </a:lnTo>
                <a:lnTo>
                  <a:pt x="474" y="27"/>
                </a:lnTo>
                <a:lnTo>
                  <a:pt x="517" y="24"/>
                </a:lnTo>
                <a:lnTo>
                  <a:pt x="517" y="68"/>
                </a:lnTo>
                <a:lnTo>
                  <a:pt x="529" y="77"/>
                </a:lnTo>
                <a:lnTo>
                  <a:pt x="559" y="56"/>
                </a:lnTo>
                <a:lnTo>
                  <a:pt x="559" y="89"/>
                </a:lnTo>
                <a:lnTo>
                  <a:pt x="570" y="122"/>
                </a:lnTo>
                <a:lnTo>
                  <a:pt x="603" y="132"/>
                </a:lnTo>
                <a:lnTo>
                  <a:pt x="592" y="483"/>
                </a:lnTo>
                <a:lnTo>
                  <a:pt x="598" y="500"/>
                </a:lnTo>
                <a:lnTo>
                  <a:pt x="595" y="546"/>
                </a:lnTo>
                <a:lnTo>
                  <a:pt x="576" y="546"/>
                </a:lnTo>
                <a:lnTo>
                  <a:pt x="573" y="693"/>
                </a:lnTo>
                <a:lnTo>
                  <a:pt x="594" y="716"/>
                </a:lnTo>
                <a:lnTo>
                  <a:pt x="549" y="761"/>
                </a:lnTo>
                <a:lnTo>
                  <a:pt x="582" y="830"/>
                </a:lnTo>
                <a:lnTo>
                  <a:pt x="64" y="809"/>
                </a:lnTo>
                <a:lnTo>
                  <a:pt x="57" y="308"/>
                </a:lnTo>
                <a:lnTo>
                  <a:pt x="31" y="273"/>
                </a:lnTo>
                <a:lnTo>
                  <a:pt x="13" y="270"/>
                </a:lnTo>
                <a:lnTo>
                  <a:pt x="13" y="236"/>
                </a:lnTo>
                <a:lnTo>
                  <a:pt x="28" y="206"/>
                </a:lnTo>
                <a:lnTo>
                  <a:pt x="1" y="179"/>
                </a:lnTo>
                <a:lnTo>
                  <a:pt x="0" y="144"/>
                </a:lnTo>
                <a:lnTo>
                  <a:pt x="64" y="170"/>
                </a:lnTo>
                <a:lnTo>
                  <a:pt x="91" y="141"/>
                </a:lnTo>
                <a:lnTo>
                  <a:pt x="70" y="107"/>
                </a:lnTo>
                <a:lnTo>
                  <a:pt x="12" y="93"/>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186" name="Text Box 42"/>
          <p:cNvSpPr txBox="1">
            <a:spLocks noChangeArrowheads="1"/>
          </p:cNvSpPr>
          <p:nvPr/>
        </p:nvSpPr>
        <p:spPr bwMode="auto">
          <a:xfrm>
            <a:off x="2690813" y="4232188"/>
            <a:ext cx="25400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WAYNE</a:t>
            </a:r>
          </a:p>
        </p:txBody>
      </p:sp>
      <p:sp>
        <p:nvSpPr>
          <p:cNvPr id="6187" name="Freeform 43"/>
          <p:cNvSpPr>
            <a:spLocks/>
          </p:cNvSpPr>
          <p:nvPr/>
        </p:nvSpPr>
        <p:spPr bwMode="auto">
          <a:xfrm>
            <a:off x="2876550" y="3751175"/>
            <a:ext cx="428625" cy="307975"/>
          </a:xfrm>
          <a:custGeom>
            <a:avLst/>
            <a:gdLst>
              <a:gd name="T0" fmla="*/ 2147483647 w 594"/>
              <a:gd name="T1" fmla="*/ 2147483647 h 415"/>
              <a:gd name="T2" fmla="*/ 2147483647 w 594"/>
              <a:gd name="T3" fmla="*/ 2147483647 h 415"/>
              <a:gd name="T4" fmla="*/ 2147483647 w 594"/>
              <a:gd name="T5" fmla="*/ 2147483647 h 415"/>
              <a:gd name="T6" fmla="*/ 2147483647 w 594"/>
              <a:gd name="T7" fmla="*/ 2147483647 h 415"/>
              <a:gd name="T8" fmla="*/ 2147483647 w 594"/>
              <a:gd name="T9" fmla="*/ 2147483647 h 415"/>
              <a:gd name="T10" fmla="*/ 2147483647 w 594"/>
              <a:gd name="T11" fmla="*/ 2147483647 h 415"/>
              <a:gd name="T12" fmla="*/ 2147483647 w 594"/>
              <a:gd name="T13" fmla="*/ 2147483647 h 415"/>
              <a:gd name="T14" fmla="*/ 2147483647 w 594"/>
              <a:gd name="T15" fmla="*/ 2147483647 h 415"/>
              <a:gd name="T16" fmla="*/ 2147483647 w 594"/>
              <a:gd name="T17" fmla="*/ 2147483647 h 415"/>
              <a:gd name="T18" fmla="*/ 2147483647 w 594"/>
              <a:gd name="T19" fmla="*/ 2147483647 h 415"/>
              <a:gd name="T20" fmla="*/ 2147483647 w 594"/>
              <a:gd name="T21" fmla="*/ 2147483647 h 415"/>
              <a:gd name="T22" fmla="*/ 2147483647 w 594"/>
              <a:gd name="T23" fmla="*/ 2147483647 h 415"/>
              <a:gd name="T24" fmla="*/ 2147483647 w 594"/>
              <a:gd name="T25" fmla="*/ 2147483647 h 415"/>
              <a:gd name="T26" fmla="*/ 2147483647 w 594"/>
              <a:gd name="T27" fmla="*/ 2147483647 h 415"/>
              <a:gd name="T28" fmla="*/ 2147483647 w 594"/>
              <a:gd name="T29" fmla="*/ 2147483647 h 415"/>
              <a:gd name="T30" fmla="*/ 2147483647 w 594"/>
              <a:gd name="T31" fmla="*/ 2147483647 h 415"/>
              <a:gd name="T32" fmla="*/ 2147483647 w 594"/>
              <a:gd name="T33" fmla="*/ 2147483647 h 415"/>
              <a:gd name="T34" fmla="*/ 2147483647 w 594"/>
              <a:gd name="T35" fmla="*/ 2147483647 h 415"/>
              <a:gd name="T36" fmla="*/ 2147483647 w 594"/>
              <a:gd name="T37" fmla="*/ 0 h 415"/>
              <a:gd name="T38" fmla="*/ 2147483647 w 594"/>
              <a:gd name="T39" fmla="*/ 2147483647 h 415"/>
              <a:gd name="T40" fmla="*/ 2147483647 w 594"/>
              <a:gd name="T41" fmla="*/ 2147483647 h 415"/>
              <a:gd name="T42" fmla="*/ 2147483647 w 594"/>
              <a:gd name="T43" fmla="*/ 2147483647 h 415"/>
              <a:gd name="T44" fmla="*/ 2147483647 w 594"/>
              <a:gd name="T45" fmla="*/ 2147483647 h 415"/>
              <a:gd name="T46" fmla="*/ 2147483647 w 594"/>
              <a:gd name="T47" fmla="*/ 2147483647 h 415"/>
              <a:gd name="T48" fmla="*/ 2147483647 w 594"/>
              <a:gd name="T49" fmla="*/ 2147483647 h 415"/>
              <a:gd name="T50" fmla="*/ 2147483647 w 594"/>
              <a:gd name="T51" fmla="*/ 2147483647 h 415"/>
              <a:gd name="T52" fmla="*/ 2147483647 w 594"/>
              <a:gd name="T53" fmla="*/ 2147483647 h 415"/>
              <a:gd name="T54" fmla="*/ 2147483647 w 594"/>
              <a:gd name="T55" fmla="*/ 2147483647 h 415"/>
              <a:gd name="T56" fmla="*/ 2147483647 w 594"/>
              <a:gd name="T57" fmla="*/ 2147483647 h 415"/>
              <a:gd name="T58" fmla="*/ 2147483647 w 594"/>
              <a:gd name="T59" fmla="*/ 2147483647 h 415"/>
              <a:gd name="T60" fmla="*/ 2147483647 w 594"/>
              <a:gd name="T61" fmla="*/ 2147483647 h 415"/>
              <a:gd name="T62" fmla="*/ 2147483647 w 594"/>
              <a:gd name="T63" fmla="*/ 2147483647 h 415"/>
              <a:gd name="T64" fmla="*/ 2147483647 w 594"/>
              <a:gd name="T65" fmla="*/ 2147483647 h 415"/>
              <a:gd name="T66" fmla="*/ 2147483647 w 594"/>
              <a:gd name="T67" fmla="*/ 2147483647 h 415"/>
              <a:gd name="T68" fmla="*/ 2147483647 w 594"/>
              <a:gd name="T69" fmla="*/ 2147483647 h 415"/>
              <a:gd name="T70" fmla="*/ 2147483647 w 594"/>
              <a:gd name="T71" fmla="*/ 2147483647 h 415"/>
              <a:gd name="T72" fmla="*/ 2147483647 w 594"/>
              <a:gd name="T73" fmla="*/ 2147483647 h 415"/>
              <a:gd name="T74" fmla="*/ 2147483647 w 594"/>
              <a:gd name="T75" fmla="*/ 2147483647 h 415"/>
              <a:gd name="T76" fmla="*/ 2147483647 w 594"/>
              <a:gd name="T77" fmla="*/ 2147483647 h 415"/>
              <a:gd name="T78" fmla="*/ 2147483647 w 594"/>
              <a:gd name="T79" fmla="*/ 2147483647 h 415"/>
              <a:gd name="T80" fmla="*/ 2147483647 w 594"/>
              <a:gd name="T81" fmla="*/ 2147483647 h 415"/>
              <a:gd name="T82" fmla="*/ 2147483647 w 594"/>
              <a:gd name="T83" fmla="*/ 2147483647 h 415"/>
              <a:gd name="T84" fmla="*/ 2147483647 w 594"/>
              <a:gd name="T85" fmla="*/ 2147483647 h 415"/>
              <a:gd name="T86" fmla="*/ 2147483647 w 594"/>
              <a:gd name="T87" fmla="*/ 2147483647 h 415"/>
              <a:gd name="T88" fmla="*/ 2147483647 w 594"/>
              <a:gd name="T89" fmla="*/ 2147483647 h 415"/>
              <a:gd name="T90" fmla="*/ 0 w 594"/>
              <a:gd name="T91" fmla="*/ 2147483647 h 415"/>
              <a:gd name="T92" fmla="*/ 2147483647 w 594"/>
              <a:gd name="T93" fmla="*/ 2147483647 h 415"/>
              <a:gd name="T94" fmla="*/ 2147483647 w 594"/>
              <a:gd name="T95" fmla="*/ 2147483647 h 415"/>
              <a:gd name="T96" fmla="*/ 2147483647 w 594"/>
              <a:gd name="T97" fmla="*/ 2147483647 h 41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94"/>
              <a:gd name="T148" fmla="*/ 0 h 415"/>
              <a:gd name="T149" fmla="*/ 594 w 594"/>
              <a:gd name="T150" fmla="*/ 415 h 41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94" h="415">
                <a:moveTo>
                  <a:pt x="42" y="171"/>
                </a:moveTo>
                <a:lnTo>
                  <a:pt x="77" y="162"/>
                </a:lnTo>
                <a:lnTo>
                  <a:pt x="92" y="121"/>
                </a:lnTo>
                <a:lnTo>
                  <a:pt x="84" y="73"/>
                </a:lnTo>
                <a:lnTo>
                  <a:pt x="119" y="49"/>
                </a:lnTo>
                <a:lnTo>
                  <a:pt x="132" y="61"/>
                </a:lnTo>
                <a:lnTo>
                  <a:pt x="135" y="37"/>
                </a:lnTo>
                <a:lnTo>
                  <a:pt x="161" y="22"/>
                </a:lnTo>
                <a:lnTo>
                  <a:pt x="161" y="6"/>
                </a:lnTo>
                <a:lnTo>
                  <a:pt x="204" y="6"/>
                </a:lnTo>
                <a:lnTo>
                  <a:pt x="210" y="27"/>
                </a:lnTo>
                <a:lnTo>
                  <a:pt x="224" y="25"/>
                </a:lnTo>
                <a:lnTo>
                  <a:pt x="234" y="51"/>
                </a:lnTo>
                <a:lnTo>
                  <a:pt x="276" y="49"/>
                </a:lnTo>
                <a:lnTo>
                  <a:pt x="294" y="42"/>
                </a:lnTo>
                <a:lnTo>
                  <a:pt x="348" y="67"/>
                </a:lnTo>
                <a:lnTo>
                  <a:pt x="366" y="51"/>
                </a:lnTo>
                <a:lnTo>
                  <a:pt x="404" y="54"/>
                </a:lnTo>
                <a:lnTo>
                  <a:pt x="479" y="0"/>
                </a:lnTo>
                <a:lnTo>
                  <a:pt x="509" y="13"/>
                </a:lnTo>
                <a:lnTo>
                  <a:pt x="515" y="33"/>
                </a:lnTo>
                <a:lnTo>
                  <a:pt x="489" y="61"/>
                </a:lnTo>
                <a:lnTo>
                  <a:pt x="482" y="108"/>
                </a:lnTo>
                <a:lnTo>
                  <a:pt x="516" y="124"/>
                </a:lnTo>
                <a:lnTo>
                  <a:pt x="513" y="138"/>
                </a:lnTo>
                <a:lnTo>
                  <a:pt x="533" y="150"/>
                </a:lnTo>
                <a:lnTo>
                  <a:pt x="531" y="175"/>
                </a:lnTo>
                <a:lnTo>
                  <a:pt x="563" y="184"/>
                </a:lnTo>
                <a:lnTo>
                  <a:pt x="566" y="226"/>
                </a:lnTo>
                <a:lnTo>
                  <a:pt x="594" y="274"/>
                </a:lnTo>
                <a:lnTo>
                  <a:pt x="573" y="348"/>
                </a:lnTo>
                <a:lnTo>
                  <a:pt x="503" y="334"/>
                </a:lnTo>
                <a:lnTo>
                  <a:pt x="360" y="328"/>
                </a:lnTo>
                <a:lnTo>
                  <a:pt x="353" y="375"/>
                </a:lnTo>
                <a:lnTo>
                  <a:pt x="317" y="379"/>
                </a:lnTo>
                <a:lnTo>
                  <a:pt x="315" y="396"/>
                </a:lnTo>
                <a:lnTo>
                  <a:pt x="269" y="394"/>
                </a:lnTo>
                <a:lnTo>
                  <a:pt x="272" y="415"/>
                </a:lnTo>
                <a:lnTo>
                  <a:pt x="153" y="397"/>
                </a:lnTo>
                <a:lnTo>
                  <a:pt x="138" y="363"/>
                </a:lnTo>
                <a:lnTo>
                  <a:pt x="137" y="325"/>
                </a:lnTo>
                <a:lnTo>
                  <a:pt x="107" y="349"/>
                </a:lnTo>
                <a:lnTo>
                  <a:pt x="96" y="337"/>
                </a:lnTo>
                <a:lnTo>
                  <a:pt x="96" y="294"/>
                </a:lnTo>
                <a:lnTo>
                  <a:pt x="50" y="298"/>
                </a:lnTo>
                <a:lnTo>
                  <a:pt x="0" y="271"/>
                </a:lnTo>
                <a:lnTo>
                  <a:pt x="12" y="249"/>
                </a:lnTo>
                <a:lnTo>
                  <a:pt x="35" y="234"/>
                </a:lnTo>
                <a:lnTo>
                  <a:pt x="42" y="171"/>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88" name="Text Box 44"/>
          <p:cNvSpPr txBox="1">
            <a:spLocks noChangeArrowheads="1"/>
          </p:cNvSpPr>
          <p:nvPr/>
        </p:nvSpPr>
        <p:spPr bwMode="auto">
          <a:xfrm>
            <a:off x="3001963" y="3870238"/>
            <a:ext cx="19050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LEWIS</a:t>
            </a:r>
          </a:p>
        </p:txBody>
      </p:sp>
      <p:sp>
        <p:nvSpPr>
          <p:cNvPr id="6189" name="Freeform 45"/>
          <p:cNvSpPr>
            <a:spLocks/>
          </p:cNvSpPr>
          <p:nvPr/>
        </p:nvSpPr>
        <p:spPr bwMode="auto">
          <a:xfrm>
            <a:off x="2571750" y="3516225"/>
            <a:ext cx="369888" cy="504825"/>
          </a:xfrm>
          <a:custGeom>
            <a:avLst/>
            <a:gdLst>
              <a:gd name="T0" fmla="*/ 2147483647 w 514"/>
              <a:gd name="T1" fmla="*/ 0 h 679"/>
              <a:gd name="T2" fmla="*/ 2147483647 w 514"/>
              <a:gd name="T3" fmla="*/ 2147483647 h 679"/>
              <a:gd name="T4" fmla="*/ 2147483647 w 514"/>
              <a:gd name="T5" fmla="*/ 2147483647 h 679"/>
              <a:gd name="T6" fmla="*/ 2147483647 w 514"/>
              <a:gd name="T7" fmla="*/ 2147483647 h 679"/>
              <a:gd name="T8" fmla="*/ 2147483647 w 514"/>
              <a:gd name="T9" fmla="*/ 2147483647 h 679"/>
              <a:gd name="T10" fmla="*/ 2147483647 w 514"/>
              <a:gd name="T11" fmla="*/ 2147483647 h 679"/>
              <a:gd name="T12" fmla="*/ 2147483647 w 514"/>
              <a:gd name="T13" fmla="*/ 2147483647 h 679"/>
              <a:gd name="T14" fmla="*/ 2147483647 w 514"/>
              <a:gd name="T15" fmla="*/ 2147483647 h 679"/>
              <a:gd name="T16" fmla="*/ 2147483647 w 514"/>
              <a:gd name="T17" fmla="*/ 2147483647 h 679"/>
              <a:gd name="T18" fmla="*/ 2147483647 w 514"/>
              <a:gd name="T19" fmla="*/ 2147483647 h 679"/>
              <a:gd name="T20" fmla="*/ 2147483647 w 514"/>
              <a:gd name="T21" fmla="*/ 2147483647 h 679"/>
              <a:gd name="T22" fmla="*/ 2147483647 w 514"/>
              <a:gd name="T23" fmla="*/ 2147483647 h 679"/>
              <a:gd name="T24" fmla="*/ 2147483647 w 514"/>
              <a:gd name="T25" fmla="*/ 2147483647 h 679"/>
              <a:gd name="T26" fmla="*/ 2147483647 w 514"/>
              <a:gd name="T27" fmla="*/ 2147483647 h 679"/>
              <a:gd name="T28" fmla="*/ 2147483647 w 514"/>
              <a:gd name="T29" fmla="*/ 2147483647 h 679"/>
              <a:gd name="T30" fmla="*/ 2147483647 w 514"/>
              <a:gd name="T31" fmla="*/ 2147483647 h 679"/>
              <a:gd name="T32" fmla="*/ 2147483647 w 514"/>
              <a:gd name="T33" fmla="*/ 2147483647 h 679"/>
              <a:gd name="T34" fmla="*/ 2147483647 w 514"/>
              <a:gd name="T35" fmla="*/ 2147483647 h 679"/>
              <a:gd name="T36" fmla="*/ 2147483647 w 514"/>
              <a:gd name="T37" fmla="*/ 2147483647 h 679"/>
              <a:gd name="T38" fmla="*/ 2147483647 w 514"/>
              <a:gd name="T39" fmla="*/ 2147483647 h 679"/>
              <a:gd name="T40" fmla="*/ 2147483647 w 514"/>
              <a:gd name="T41" fmla="*/ 2147483647 h 679"/>
              <a:gd name="T42" fmla="*/ 2147483647 w 514"/>
              <a:gd name="T43" fmla="*/ 2147483647 h 679"/>
              <a:gd name="T44" fmla="*/ 2147483647 w 514"/>
              <a:gd name="T45" fmla="*/ 2147483647 h 679"/>
              <a:gd name="T46" fmla="*/ 2147483647 w 514"/>
              <a:gd name="T47" fmla="*/ 2147483647 h 679"/>
              <a:gd name="T48" fmla="*/ 2147483647 w 514"/>
              <a:gd name="T49" fmla="*/ 2147483647 h 679"/>
              <a:gd name="T50" fmla="*/ 2147483647 w 514"/>
              <a:gd name="T51" fmla="*/ 2147483647 h 679"/>
              <a:gd name="T52" fmla="*/ 2147483647 w 514"/>
              <a:gd name="T53" fmla="*/ 2147483647 h 679"/>
              <a:gd name="T54" fmla="*/ 2147483647 w 514"/>
              <a:gd name="T55" fmla="*/ 2147483647 h 679"/>
              <a:gd name="T56" fmla="*/ 2147483647 w 514"/>
              <a:gd name="T57" fmla="*/ 2147483647 h 679"/>
              <a:gd name="T58" fmla="*/ 2147483647 w 514"/>
              <a:gd name="T59" fmla="*/ 2147483647 h 679"/>
              <a:gd name="T60" fmla="*/ 0 w 514"/>
              <a:gd name="T61" fmla="*/ 2147483647 h 679"/>
              <a:gd name="T62" fmla="*/ 2147483647 w 514"/>
              <a:gd name="T63" fmla="*/ 2147483647 h 679"/>
              <a:gd name="T64" fmla="*/ 2147483647 w 514"/>
              <a:gd name="T65" fmla="*/ 2147483647 h 679"/>
              <a:gd name="T66" fmla="*/ 2147483647 w 514"/>
              <a:gd name="T67" fmla="*/ 2147483647 h 679"/>
              <a:gd name="T68" fmla="*/ 2147483647 w 514"/>
              <a:gd name="T69" fmla="*/ 2147483647 h 679"/>
              <a:gd name="T70" fmla="*/ 2147483647 w 514"/>
              <a:gd name="T71" fmla="*/ 2147483647 h 679"/>
              <a:gd name="T72" fmla="*/ 2147483647 w 514"/>
              <a:gd name="T73" fmla="*/ 2147483647 h 679"/>
              <a:gd name="T74" fmla="*/ 2147483647 w 514"/>
              <a:gd name="T75" fmla="*/ 2147483647 h 679"/>
              <a:gd name="T76" fmla="*/ 2147483647 w 514"/>
              <a:gd name="T77" fmla="*/ 2147483647 h 679"/>
              <a:gd name="T78" fmla="*/ 2147483647 w 514"/>
              <a:gd name="T79" fmla="*/ 2147483647 h 679"/>
              <a:gd name="T80" fmla="*/ 2147483647 w 514"/>
              <a:gd name="T81" fmla="*/ 2147483647 h 679"/>
              <a:gd name="T82" fmla="*/ 2147483647 w 514"/>
              <a:gd name="T83" fmla="*/ 0 h 67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14"/>
              <a:gd name="T127" fmla="*/ 0 h 679"/>
              <a:gd name="T128" fmla="*/ 514 w 514"/>
              <a:gd name="T129" fmla="*/ 679 h 67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14" h="679">
                <a:moveTo>
                  <a:pt x="118" y="0"/>
                </a:moveTo>
                <a:lnTo>
                  <a:pt x="160" y="25"/>
                </a:lnTo>
                <a:lnTo>
                  <a:pt x="184" y="21"/>
                </a:lnTo>
                <a:lnTo>
                  <a:pt x="198" y="36"/>
                </a:lnTo>
                <a:lnTo>
                  <a:pt x="213" y="31"/>
                </a:lnTo>
                <a:lnTo>
                  <a:pt x="256" y="70"/>
                </a:lnTo>
                <a:lnTo>
                  <a:pt x="274" y="43"/>
                </a:lnTo>
                <a:lnTo>
                  <a:pt x="294" y="46"/>
                </a:lnTo>
                <a:lnTo>
                  <a:pt x="307" y="16"/>
                </a:lnTo>
                <a:lnTo>
                  <a:pt x="424" y="21"/>
                </a:lnTo>
                <a:lnTo>
                  <a:pt x="396" y="204"/>
                </a:lnTo>
                <a:lnTo>
                  <a:pt x="417" y="216"/>
                </a:lnTo>
                <a:lnTo>
                  <a:pt x="417" y="234"/>
                </a:lnTo>
                <a:lnTo>
                  <a:pt x="396" y="241"/>
                </a:lnTo>
                <a:lnTo>
                  <a:pt x="381" y="301"/>
                </a:lnTo>
                <a:lnTo>
                  <a:pt x="462" y="349"/>
                </a:lnTo>
                <a:lnTo>
                  <a:pt x="495" y="391"/>
                </a:lnTo>
                <a:lnTo>
                  <a:pt x="507" y="390"/>
                </a:lnTo>
                <a:lnTo>
                  <a:pt x="514" y="439"/>
                </a:lnTo>
                <a:lnTo>
                  <a:pt x="501" y="475"/>
                </a:lnTo>
                <a:lnTo>
                  <a:pt x="468" y="483"/>
                </a:lnTo>
                <a:lnTo>
                  <a:pt x="459" y="549"/>
                </a:lnTo>
                <a:lnTo>
                  <a:pt x="436" y="559"/>
                </a:lnTo>
                <a:lnTo>
                  <a:pt x="424" y="583"/>
                </a:lnTo>
                <a:lnTo>
                  <a:pt x="342" y="586"/>
                </a:lnTo>
                <a:lnTo>
                  <a:pt x="255" y="640"/>
                </a:lnTo>
                <a:lnTo>
                  <a:pt x="225" y="603"/>
                </a:lnTo>
                <a:lnTo>
                  <a:pt x="198" y="619"/>
                </a:lnTo>
                <a:lnTo>
                  <a:pt x="81" y="621"/>
                </a:lnTo>
                <a:lnTo>
                  <a:pt x="12" y="679"/>
                </a:lnTo>
                <a:lnTo>
                  <a:pt x="0" y="640"/>
                </a:lnTo>
                <a:lnTo>
                  <a:pt x="25" y="606"/>
                </a:lnTo>
                <a:lnTo>
                  <a:pt x="73" y="583"/>
                </a:lnTo>
                <a:lnTo>
                  <a:pt x="82" y="514"/>
                </a:lnTo>
                <a:lnTo>
                  <a:pt x="39" y="436"/>
                </a:lnTo>
                <a:lnTo>
                  <a:pt x="16" y="367"/>
                </a:lnTo>
                <a:lnTo>
                  <a:pt x="36" y="304"/>
                </a:lnTo>
                <a:lnTo>
                  <a:pt x="18" y="249"/>
                </a:lnTo>
                <a:lnTo>
                  <a:pt x="19" y="204"/>
                </a:lnTo>
                <a:lnTo>
                  <a:pt x="87" y="133"/>
                </a:lnTo>
                <a:lnTo>
                  <a:pt x="91" y="40"/>
                </a:lnTo>
                <a:lnTo>
                  <a:pt x="118" y="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90" name="Text Box 46"/>
          <p:cNvSpPr txBox="1">
            <a:spLocks noChangeArrowheads="1"/>
          </p:cNvSpPr>
          <p:nvPr/>
        </p:nvSpPr>
        <p:spPr bwMode="auto">
          <a:xfrm>
            <a:off x="2673350" y="3805150"/>
            <a:ext cx="17621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PERRY</a:t>
            </a:r>
          </a:p>
        </p:txBody>
      </p:sp>
      <p:sp>
        <p:nvSpPr>
          <p:cNvPr id="6191" name="Freeform 47"/>
          <p:cNvSpPr>
            <a:spLocks/>
          </p:cNvSpPr>
          <p:nvPr/>
        </p:nvSpPr>
        <p:spPr bwMode="auto">
          <a:xfrm>
            <a:off x="2230438" y="4016288"/>
            <a:ext cx="388937" cy="536575"/>
          </a:xfrm>
          <a:custGeom>
            <a:avLst/>
            <a:gdLst>
              <a:gd name="T0" fmla="*/ 2147483647 w 539"/>
              <a:gd name="T1" fmla="*/ 2147483647 h 721"/>
              <a:gd name="T2" fmla="*/ 2147483647 w 539"/>
              <a:gd name="T3" fmla="*/ 0 h 721"/>
              <a:gd name="T4" fmla="*/ 2147483647 w 539"/>
              <a:gd name="T5" fmla="*/ 2147483647 h 721"/>
              <a:gd name="T6" fmla="*/ 2147483647 w 539"/>
              <a:gd name="T7" fmla="*/ 2147483647 h 721"/>
              <a:gd name="T8" fmla="*/ 2147483647 w 539"/>
              <a:gd name="T9" fmla="*/ 2147483647 h 721"/>
              <a:gd name="T10" fmla="*/ 2147483647 w 539"/>
              <a:gd name="T11" fmla="*/ 2147483647 h 721"/>
              <a:gd name="T12" fmla="*/ 2147483647 w 539"/>
              <a:gd name="T13" fmla="*/ 2147483647 h 721"/>
              <a:gd name="T14" fmla="*/ 2147483647 w 539"/>
              <a:gd name="T15" fmla="*/ 2147483647 h 721"/>
              <a:gd name="T16" fmla="*/ 2147483647 w 539"/>
              <a:gd name="T17" fmla="*/ 2147483647 h 721"/>
              <a:gd name="T18" fmla="*/ 2147483647 w 539"/>
              <a:gd name="T19" fmla="*/ 2147483647 h 721"/>
              <a:gd name="T20" fmla="*/ 2147483647 w 539"/>
              <a:gd name="T21" fmla="*/ 2147483647 h 721"/>
              <a:gd name="T22" fmla="*/ 2147483647 w 539"/>
              <a:gd name="T23" fmla="*/ 2147483647 h 721"/>
              <a:gd name="T24" fmla="*/ 2147483647 w 539"/>
              <a:gd name="T25" fmla="*/ 2147483647 h 721"/>
              <a:gd name="T26" fmla="*/ 2147483647 w 539"/>
              <a:gd name="T27" fmla="*/ 2147483647 h 721"/>
              <a:gd name="T28" fmla="*/ 2147483647 w 539"/>
              <a:gd name="T29" fmla="*/ 2147483647 h 721"/>
              <a:gd name="T30" fmla="*/ 2147483647 w 539"/>
              <a:gd name="T31" fmla="*/ 2147483647 h 721"/>
              <a:gd name="T32" fmla="*/ 2147483647 w 539"/>
              <a:gd name="T33" fmla="*/ 2147483647 h 721"/>
              <a:gd name="T34" fmla="*/ 0 w 539"/>
              <a:gd name="T35" fmla="*/ 2147483647 h 721"/>
              <a:gd name="T36" fmla="*/ 2147483647 w 539"/>
              <a:gd name="T37" fmla="*/ 2147483647 h 72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539"/>
              <a:gd name="T58" fmla="*/ 0 h 721"/>
              <a:gd name="T59" fmla="*/ 539 w 539"/>
              <a:gd name="T60" fmla="*/ 721 h 72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539" h="721">
                <a:moveTo>
                  <a:pt x="27" y="210"/>
                </a:moveTo>
                <a:lnTo>
                  <a:pt x="38" y="0"/>
                </a:lnTo>
                <a:lnTo>
                  <a:pt x="182" y="9"/>
                </a:lnTo>
                <a:lnTo>
                  <a:pt x="233" y="28"/>
                </a:lnTo>
                <a:lnTo>
                  <a:pt x="255" y="78"/>
                </a:lnTo>
                <a:lnTo>
                  <a:pt x="323" y="90"/>
                </a:lnTo>
                <a:lnTo>
                  <a:pt x="372" y="67"/>
                </a:lnTo>
                <a:lnTo>
                  <a:pt x="416" y="19"/>
                </a:lnTo>
                <a:lnTo>
                  <a:pt x="438" y="27"/>
                </a:lnTo>
                <a:lnTo>
                  <a:pt x="476" y="55"/>
                </a:lnTo>
                <a:lnTo>
                  <a:pt x="476" y="91"/>
                </a:lnTo>
                <a:lnTo>
                  <a:pt x="504" y="118"/>
                </a:lnTo>
                <a:lnTo>
                  <a:pt x="489" y="150"/>
                </a:lnTo>
                <a:lnTo>
                  <a:pt x="488" y="186"/>
                </a:lnTo>
                <a:lnTo>
                  <a:pt x="507" y="189"/>
                </a:lnTo>
                <a:lnTo>
                  <a:pt x="533" y="222"/>
                </a:lnTo>
                <a:lnTo>
                  <a:pt x="539" y="721"/>
                </a:lnTo>
                <a:lnTo>
                  <a:pt x="0" y="705"/>
                </a:lnTo>
                <a:lnTo>
                  <a:pt x="27" y="21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92" name="Text Box 48"/>
          <p:cNvSpPr txBox="1">
            <a:spLocks noChangeArrowheads="1"/>
          </p:cNvSpPr>
          <p:nvPr/>
        </p:nvSpPr>
        <p:spPr bwMode="auto">
          <a:xfrm>
            <a:off x="2314575" y="4314738"/>
            <a:ext cx="2444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HARDIN</a:t>
            </a:r>
          </a:p>
        </p:txBody>
      </p:sp>
      <p:sp>
        <p:nvSpPr>
          <p:cNvPr id="6193" name="Freeform 49"/>
          <p:cNvSpPr>
            <a:spLocks/>
          </p:cNvSpPr>
          <p:nvPr/>
        </p:nvSpPr>
        <p:spPr bwMode="auto">
          <a:xfrm>
            <a:off x="2363788" y="3501938"/>
            <a:ext cx="273050" cy="581025"/>
          </a:xfrm>
          <a:custGeom>
            <a:avLst/>
            <a:gdLst>
              <a:gd name="T0" fmla="*/ 2147483647 w 379"/>
              <a:gd name="T1" fmla="*/ 0 h 780"/>
              <a:gd name="T2" fmla="*/ 2147483647 w 379"/>
              <a:gd name="T3" fmla="*/ 2147483647 h 780"/>
              <a:gd name="T4" fmla="*/ 2147483647 w 379"/>
              <a:gd name="T5" fmla="*/ 2147483647 h 780"/>
              <a:gd name="T6" fmla="*/ 2147483647 w 379"/>
              <a:gd name="T7" fmla="*/ 2147483647 h 780"/>
              <a:gd name="T8" fmla="*/ 2147483647 w 379"/>
              <a:gd name="T9" fmla="*/ 2147483647 h 780"/>
              <a:gd name="T10" fmla="*/ 2147483647 w 379"/>
              <a:gd name="T11" fmla="*/ 2147483647 h 780"/>
              <a:gd name="T12" fmla="*/ 2147483647 w 379"/>
              <a:gd name="T13" fmla="*/ 2147483647 h 780"/>
              <a:gd name="T14" fmla="*/ 2147483647 w 379"/>
              <a:gd name="T15" fmla="*/ 2147483647 h 780"/>
              <a:gd name="T16" fmla="*/ 2147483647 w 379"/>
              <a:gd name="T17" fmla="*/ 2147483647 h 780"/>
              <a:gd name="T18" fmla="*/ 2147483647 w 379"/>
              <a:gd name="T19" fmla="*/ 2147483647 h 780"/>
              <a:gd name="T20" fmla="*/ 2147483647 w 379"/>
              <a:gd name="T21" fmla="*/ 2147483647 h 780"/>
              <a:gd name="T22" fmla="*/ 2147483647 w 379"/>
              <a:gd name="T23" fmla="*/ 2147483647 h 780"/>
              <a:gd name="T24" fmla="*/ 2147483647 w 379"/>
              <a:gd name="T25" fmla="*/ 2147483647 h 780"/>
              <a:gd name="T26" fmla="*/ 2147483647 w 379"/>
              <a:gd name="T27" fmla="*/ 2147483647 h 780"/>
              <a:gd name="T28" fmla="*/ 2147483647 w 379"/>
              <a:gd name="T29" fmla="*/ 2147483647 h 780"/>
              <a:gd name="T30" fmla="*/ 2147483647 w 379"/>
              <a:gd name="T31" fmla="*/ 2147483647 h 780"/>
              <a:gd name="T32" fmla="*/ 2147483647 w 379"/>
              <a:gd name="T33" fmla="*/ 2147483647 h 780"/>
              <a:gd name="T34" fmla="*/ 2147483647 w 379"/>
              <a:gd name="T35" fmla="*/ 2147483647 h 780"/>
              <a:gd name="T36" fmla="*/ 2147483647 w 379"/>
              <a:gd name="T37" fmla="*/ 2147483647 h 780"/>
              <a:gd name="T38" fmla="*/ 2147483647 w 379"/>
              <a:gd name="T39" fmla="*/ 2147483647 h 780"/>
              <a:gd name="T40" fmla="*/ 2147483647 w 379"/>
              <a:gd name="T41" fmla="*/ 2147483647 h 780"/>
              <a:gd name="T42" fmla="*/ 2147483647 w 379"/>
              <a:gd name="T43" fmla="*/ 2147483647 h 780"/>
              <a:gd name="T44" fmla="*/ 2147483647 w 379"/>
              <a:gd name="T45" fmla="*/ 2147483647 h 780"/>
              <a:gd name="T46" fmla="*/ 2147483647 w 379"/>
              <a:gd name="T47" fmla="*/ 2147483647 h 780"/>
              <a:gd name="T48" fmla="*/ 2147483647 w 379"/>
              <a:gd name="T49" fmla="*/ 2147483647 h 780"/>
              <a:gd name="T50" fmla="*/ 2147483647 w 379"/>
              <a:gd name="T51" fmla="*/ 2147483647 h 780"/>
              <a:gd name="T52" fmla="*/ 0 w 379"/>
              <a:gd name="T53" fmla="*/ 2147483647 h 780"/>
              <a:gd name="T54" fmla="*/ 2147483647 w 379"/>
              <a:gd name="T55" fmla="*/ 2147483647 h 780"/>
              <a:gd name="T56" fmla="*/ 2147483647 w 379"/>
              <a:gd name="T57" fmla="*/ 2147483647 h 780"/>
              <a:gd name="T58" fmla="*/ 2147483647 w 379"/>
              <a:gd name="T59" fmla="*/ 0 h 78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379"/>
              <a:gd name="T91" fmla="*/ 0 h 780"/>
              <a:gd name="T92" fmla="*/ 379 w 379"/>
              <a:gd name="T93" fmla="*/ 780 h 78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379" h="780">
                <a:moveTo>
                  <a:pt x="112" y="0"/>
                </a:moveTo>
                <a:lnTo>
                  <a:pt x="312" y="19"/>
                </a:lnTo>
                <a:lnTo>
                  <a:pt x="319" y="64"/>
                </a:lnTo>
                <a:lnTo>
                  <a:pt x="348" y="57"/>
                </a:lnTo>
                <a:lnTo>
                  <a:pt x="379" y="54"/>
                </a:lnTo>
                <a:lnTo>
                  <a:pt x="372" y="147"/>
                </a:lnTo>
                <a:lnTo>
                  <a:pt x="309" y="217"/>
                </a:lnTo>
                <a:lnTo>
                  <a:pt x="304" y="262"/>
                </a:lnTo>
                <a:lnTo>
                  <a:pt x="322" y="324"/>
                </a:lnTo>
                <a:lnTo>
                  <a:pt x="303" y="381"/>
                </a:lnTo>
                <a:lnTo>
                  <a:pt x="327" y="459"/>
                </a:lnTo>
                <a:lnTo>
                  <a:pt x="370" y="529"/>
                </a:lnTo>
                <a:lnTo>
                  <a:pt x="360" y="598"/>
                </a:lnTo>
                <a:lnTo>
                  <a:pt x="315" y="621"/>
                </a:lnTo>
                <a:lnTo>
                  <a:pt x="291" y="652"/>
                </a:lnTo>
                <a:lnTo>
                  <a:pt x="298" y="699"/>
                </a:lnTo>
                <a:lnTo>
                  <a:pt x="361" y="712"/>
                </a:lnTo>
                <a:lnTo>
                  <a:pt x="379" y="745"/>
                </a:lnTo>
                <a:lnTo>
                  <a:pt x="354" y="775"/>
                </a:lnTo>
                <a:lnTo>
                  <a:pt x="295" y="750"/>
                </a:lnTo>
                <a:lnTo>
                  <a:pt x="256" y="717"/>
                </a:lnTo>
                <a:lnTo>
                  <a:pt x="231" y="711"/>
                </a:lnTo>
                <a:lnTo>
                  <a:pt x="186" y="760"/>
                </a:lnTo>
                <a:lnTo>
                  <a:pt x="133" y="780"/>
                </a:lnTo>
                <a:lnTo>
                  <a:pt x="70" y="768"/>
                </a:lnTo>
                <a:lnTo>
                  <a:pt x="49" y="715"/>
                </a:lnTo>
                <a:lnTo>
                  <a:pt x="0" y="700"/>
                </a:lnTo>
                <a:lnTo>
                  <a:pt x="7" y="543"/>
                </a:lnTo>
                <a:lnTo>
                  <a:pt x="84" y="375"/>
                </a:lnTo>
                <a:lnTo>
                  <a:pt x="112" y="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94" name="Text Box 50"/>
          <p:cNvSpPr txBox="1">
            <a:spLocks noChangeArrowheads="1"/>
          </p:cNvSpPr>
          <p:nvPr/>
        </p:nvSpPr>
        <p:spPr bwMode="auto">
          <a:xfrm rot="-4908583">
            <a:off x="2331244" y="3769431"/>
            <a:ext cx="325438"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DECATUR</a:t>
            </a:r>
          </a:p>
        </p:txBody>
      </p:sp>
      <p:sp>
        <p:nvSpPr>
          <p:cNvPr id="6195" name="Freeform 51"/>
          <p:cNvSpPr>
            <a:spLocks/>
          </p:cNvSpPr>
          <p:nvPr/>
        </p:nvSpPr>
        <p:spPr bwMode="auto">
          <a:xfrm>
            <a:off x="2036763" y="3520988"/>
            <a:ext cx="401637" cy="501650"/>
          </a:xfrm>
          <a:custGeom>
            <a:avLst/>
            <a:gdLst>
              <a:gd name="T0" fmla="*/ 2147483647 w 557"/>
              <a:gd name="T1" fmla="*/ 0 h 675"/>
              <a:gd name="T2" fmla="*/ 2147483647 w 557"/>
              <a:gd name="T3" fmla="*/ 2147483647 h 675"/>
              <a:gd name="T4" fmla="*/ 2147483647 w 557"/>
              <a:gd name="T5" fmla="*/ 2147483647 h 675"/>
              <a:gd name="T6" fmla="*/ 2147483647 w 557"/>
              <a:gd name="T7" fmla="*/ 2147483647 h 675"/>
              <a:gd name="T8" fmla="*/ 2147483647 w 557"/>
              <a:gd name="T9" fmla="*/ 2147483647 h 675"/>
              <a:gd name="T10" fmla="*/ 2147483647 w 557"/>
              <a:gd name="T11" fmla="*/ 2147483647 h 675"/>
              <a:gd name="T12" fmla="*/ 2147483647 w 557"/>
              <a:gd name="T13" fmla="*/ 2147483647 h 675"/>
              <a:gd name="T14" fmla="*/ 2147483647 w 557"/>
              <a:gd name="T15" fmla="*/ 2147483647 h 675"/>
              <a:gd name="T16" fmla="*/ 2147483647 w 557"/>
              <a:gd name="T17" fmla="*/ 2147483647 h 675"/>
              <a:gd name="T18" fmla="*/ 2147483647 w 557"/>
              <a:gd name="T19" fmla="*/ 2147483647 h 675"/>
              <a:gd name="T20" fmla="*/ 2147483647 w 557"/>
              <a:gd name="T21" fmla="*/ 2147483647 h 675"/>
              <a:gd name="T22" fmla="*/ 2147483647 w 557"/>
              <a:gd name="T23" fmla="*/ 2147483647 h 675"/>
              <a:gd name="T24" fmla="*/ 2147483647 w 557"/>
              <a:gd name="T25" fmla="*/ 2147483647 h 675"/>
              <a:gd name="T26" fmla="*/ 2147483647 w 557"/>
              <a:gd name="T27" fmla="*/ 2147483647 h 675"/>
              <a:gd name="T28" fmla="*/ 0 w 557"/>
              <a:gd name="T29" fmla="*/ 2147483647 h 675"/>
              <a:gd name="T30" fmla="*/ 2147483647 w 557"/>
              <a:gd name="T31" fmla="*/ 2147483647 h 675"/>
              <a:gd name="T32" fmla="*/ 2147483647 w 557"/>
              <a:gd name="T33" fmla="*/ 2147483647 h 675"/>
              <a:gd name="T34" fmla="*/ 2147483647 w 557"/>
              <a:gd name="T35" fmla="*/ 0 h 67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57"/>
              <a:gd name="T55" fmla="*/ 0 h 675"/>
              <a:gd name="T56" fmla="*/ 557 w 557"/>
              <a:gd name="T57" fmla="*/ 675 h 67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57" h="675">
                <a:moveTo>
                  <a:pt x="59" y="0"/>
                </a:moveTo>
                <a:lnTo>
                  <a:pt x="557" y="36"/>
                </a:lnTo>
                <a:lnTo>
                  <a:pt x="534" y="351"/>
                </a:lnTo>
                <a:lnTo>
                  <a:pt x="458" y="510"/>
                </a:lnTo>
                <a:lnTo>
                  <a:pt x="452" y="675"/>
                </a:lnTo>
                <a:lnTo>
                  <a:pt x="305" y="666"/>
                </a:lnTo>
                <a:lnTo>
                  <a:pt x="314" y="555"/>
                </a:lnTo>
                <a:lnTo>
                  <a:pt x="282" y="564"/>
                </a:lnTo>
                <a:lnTo>
                  <a:pt x="239" y="567"/>
                </a:lnTo>
                <a:lnTo>
                  <a:pt x="176" y="549"/>
                </a:lnTo>
                <a:cubicBezTo>
                  <a:pt x="155" y="540"/>
                  <a:pt x="129" y="529"/>
                  <a:pt x="111" y="514"/>
                </a:cubicBezTo>
                <a:cubicBezTo>
                  <a:pt x="93" y="499"/>
                  <a:pt x="76" y="475"/>
                  <a:pt x="68" y="460"/>
                </a:cubicBezTo>
                <a:lnTo>
                  <a:pt x="63" y="424"/>
                </a:lnTo>
                <a:lnTo>
                  <a:pt x="63" y="393"/>
                </a:lnTo>
                <a:lnTo>
                  <a:pt x="0" y="390"/>
                </a:lnTo>
                <a:lnTo>
                  <a:pt x="14" y="57"/>
                </a:lnTo>
                <a:lnTo>
                  <a:pt x="9" y="28"/>
                </a:lnTo>
                <a:lnTo>
                  <a:pt x="59" y="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96" name="Text Box 52"/>
          <p:cNvSpPr txBox="1">
            <a:spLocks noChangeArrowheads="1"/>
          </p:cNvSpPr>
          <p:nvPr/>
        </p:nvSpPr>
        <p:spPr bwMode="auto">
          <a:xfrm>
            <a:off x="2060575" y="3678150"/>
            <a:ext cx="344488"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HENDERSON</a:t>
            </a:r>
          </a:p>
        </p:txBody>
      </p:sp>
      <p:sp>
        <p:nvSpPr>
          <p:cNvPr id="6197" name="Freeform 53"/>
          <p:cNvSpPr>
            <a:spLocks/>
          </p:cNvSpPr>
          <p:nvPr/>
        </p:nvSpPr>
        <p:spPr bwMode="auto">
          <a:xfrm>
            <a:off x="2401888" y="2871700"/>
            <a:ext cx="303212" cy="679450"/>
          </a:xfrm>
          <a:custGeom>
            <a:avLst/>
            <a:gdLst>
              <a:gd name="T0" fmla="*/ 2147483647 w 420"/>
              <a:gd name="T1" fmla="*/ 2147483647 h 914"/>
              <a:gd name="T2" fmla="*/ 2147483647 w 420"/>
              <a:gd name="T3" fmla="*/ 0 h 914"/>
              <a:gd name="T4" fmla="*/ 2147483647 w 420"/>
              <a:gd name="T5" fmla="*/ 2147483647 h 914"/>
              <a:gd name="T6" fmla="*/ 2147483647 w 420"/>
              <a:gd name="T7" fmla="*/ 2147483647 h 914"/>
              <a:gd name="T8" fmla="*/ 2147483647 w 420"/>
              <a:gd name="T9" fmla="*/ 2147483647 h 914"/>
              <a:gd name="T10" fmla="*/ 2147483647 w 420"/>
              <a:gd name="T11" fmla="*/ 2147483647 h 914"/>
              <a:gd name="T12" fmla="*/ 2147483647 w 420"/>
              <a:gd name="T13" fmla="*/ 2147483647 h 914"/>
              <a:gd name="T14" fmla="*/ 2147483647 w 420"/>
              <a:gd name="T15" fmla="*/ 2147483647 h 914"/>
              <a:gd name="T16" fmla="*/ 2147483647 w 420"/>
              <a:gd name="T17" fmla="*/ 2147483647 h 914"/>
              <a:gd name="T18" fmla="*/ 2147483647 w 420"/>
              <a:gd name="T19" fmla="*/ 2147483647 h 914"/>
              <a:gd name="T20" fmla="*/ 2147483647 w 420"/>
              <a:gd name="T21" fmla="*/ 2147483647 h 914"/>
              <a:gd name="T22" fmla="*/ 2147483647 w 420"/>
              <a:gd name="T23" fmla="*/ 2147483647 h 914"/>
              <a:gd name="T24" fmla="*/ 2147483647 w 420"/>
              <a:gd name="T25" fmla="*/ 2147483647 h 914"/>
              <a:gd name="T26" fmla="*/ 2147483647 w 420"/>
              <a:gd name="T27" fmla="*/ 2147483647 h 914"/>
              <a:gd name="T28" fmla="*/ 2147483647 w 420"/>
              <a:gd name="T29" fmla="*/ 2147483647 h 914"/>
              <a:gd name="T30" fmla="*/ 2147483647 w 420"/>
              <a:gd name="T31" fmla="*/ 2147483647 h 914"/>
              <a:gd name="T32" fmla="*/ 2147483647 w 420"/>
              <a:gd name="T33" fmla="*/ 2147483647 h 914"/>
              <a:gd name="T34" fmla="*/ 0 w 420"/>
              <a:gd name="T35" fmla="*/ 2147483647 h 914"/>
              <a:gd name="T36" fmla="*/ 2147483647 w 420"/>
              <a:gd name="T37" fmla="*/ 2147483647 h 914"/>
              <a:gd name="T38" fmla="*/ 2147483647 w 420"/>
              <a:gd name="T39" fmla="*/ 2147483647 h 914"/>
              <a:gd name="T40" fmla="*/ 2147483647 w 420"/>
              <a:gd name="T41" fmla="*/ 2147483647 h 914"/>
              <a:gd name="T42" fmla="*/ 2147483647 w 420"/>
              <a:gd name="T43" fmla="*/ 2147483647 h 914"/>
              <a:gd name="T44" fmla="*/ 2147483647 w 420"/>
              <a:gd name="T45" fmla="*/ 2147483647 h 914"/>
              <a:gd name="T46" fmla="*/ 2147483647 w 420"/>
              <a:gd name="T47" fmla="*/ 2147483647 h 914"/>
              <a:gd name="T48" fmla="*/ 2147483647 w 420"/>
              <a:gd name="T49" fmla="*/ 2147483647 h 914"/>
              <a:gd name="T50" fmla="*/ 2147483647 w 420"/>
              <a:gd name="T51" fmla="*/ 2147483647 h 914"/>
              <a:gd name="T52" fmla="*/ 2147483647 w 420"/>
              <a:gd name="T53" fmla="*/ 2147483647 h 91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420"/>
              <a:gd name="T82" fmla="*/ 0 h 914"/>
              <a:gd name="T83" fmla="*/ 420 w 420"/>
              <a:gd name="T84" fmla="*/ 914 h 91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420" h="914">
                <a:moveTo>
                  <a:pt x="205" y="2"/>
                </a:moveTo>
                <a:lnTo>
                  <a:pt x="328" y="0"/>
                </a:lnTo>
                <a:lnTo>
                  <a:pt x="381" y="105"/>
                </a:lnTo>
                <a:lnTo>
                  <a:pt x="384" y="209"/>
                </a:lnTo>
                <a:lnTo>
                  <a:pt x="393" y="293"/>
                </a:lnTo>
                <a:lnTo>
                  <a:pt x="420" y="365"/>
                </a:lnTo>
                <a:lnTo>
                  <a:pt x="384" y="458"/>
                </a:lnTo>
                <a:lnTo>
                  <a:pt x="318" y="534"/>
                </a:lnTo>
                <a:lnTo>
                  <a:pt x="289" y="624"/>
                </a:lnTo>
                <a:lnTo>
                  <a:pt x="313" y="677"/>
                </a:lnTo>
                <a:lnTo>
                  <a:pt x="373" y="684"/>
                </a:lnTo>
                <a:lnTo>
                  <a:pt x="397" y="734"/>
                </a:lnTo>
                <a:lnTo>
                  <a:pt x="393" y="798"/>
                </a:lnTo>
                <a:lnTo>
                  <a:pt x="327" y="903"/>
                </a:lnTo>
                <a:lnTo>
                  <a:pt x="289" y="903"/>
                </a:lnTo>
                <a:lnTo>
                  <a:pt x="267" y="914"/>
                </a:lnTo>
                <a:lnTo>
                  <a:pt x="258" y="866"/>
                </a:lnTo>
                <a:lnTo>
                  <a:pt x="0" y="842"/>
                </a:lnTo>
                <a:lnTo>
                  <a:pt x="15" y="426"/>
                </a:lnTo>
                <a:lnTo>
                  <a:pt x="57" y="378"/>
                </a:lnTo>
                <a:lnTo>
                  <a:pt x="79" y="366"/>
                </a:lnTo>
                <a:lnTo>
                  <a:pt x="97" y="329"/>
                </a:lnTo>
                <a:lnTo>
                  <a:pt x="141" y="276"/>
                </a:lnTo>
                <a:lnTo>
                  <a:pt x="184" y="260"/>
                </a:lnTo>
                <a:lnTo>
                  <a:pt x="201" y="210"/>
                </a:lnTo>
                <a:lnTo>
                  <a:pt x="189" y="120"/>
                </a:lnTo>
                <a:lnTo>
                  <a:pt x="205" y="2"/>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198" name="Text Box 54"/>
          <p:cNvSpPr txBox="1">
            <a:spLocks noChangeArrowheads="1"/>
          </p:cNvSpPr>
          <p:nvPr/>
        </p:nvSpPr>
        <p:spPr bwMode="auto">
          <a:xfrm rot="-4547049">
            <a:off x="2424113" y="3227300"/>
            <a:ext cx="2381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BENTON</a:t>
            </a:r>
          </a:p>
        </p:txBody>
      </p:sp>
      <p:sp>
        <p:nvSpPr>
          <p:cNvPr id="6199" name="Freeform 55"/>
          <p:cNvSpPr>
            <a:spLocks/>
          </p:cNvSpPr>
          <p:nvPr/>
        </p:nvSpPr>
        <p:spPr bwMode="auto">
          <a:xfrm>
            <a:off x="2122488" y="2689138"/>
            <a:ext cx="514350" cy="490537"/>
          </a:xfrm>
          <a:custGeom>
            <a:avLst/>
            <a:gdLst>
              <a:gd name="T0" fmla="*/ 2147483647 w 712"/>
              <a:gd name="T1" fmla="*/ 0 h 659"/>
              <a:gd name="T2" fmla="*/ 2147483647 w 712"/>
              <a:gd name="T3" fmla="*/ 2147483647 h 659"/>
              <a:gd name="T4" fmla="*/ 2147483647 w 712"/>
              <a:gd name="T5" fmla="*/ 2147483647 h 659"/>
              <a:gd name="T6" fmla="*/ 2147483647 w 712"/>
              <a:gd name="T7" fmla="*/ 2147483647 h 659"/>
              <a:gd name="T8" fmla="*/ 2147483647 w 712"/>
              <a:gd name="T9" fmla="*/ 2147483647 h 659"/>
              <a:gd name="T10" fmla="*/ 2147483647 w 712"/>
              <a:gd name="T11" fmla="*/ 2147483647 h 659"/>
              <a:gd name="T12" fmla="*/ 2147483647 w 712"/>
              <a:gd name="T13" fmla="*/ 2147483647 h 659"/>
              <a:gd name="T14" fmla="*/ 2147483647 w 712"/>
              <a:gd name="T15" fmla="*/ 2147483647 h 659"/>
              <a:gd name="T16" fmla="*/ 2147483647 w 712"/>
              <a:gd name="T17" fmla="*/ 2147483647 h 659"/>
              <a:gd name="T18" fmla="*/ 2147483647 w 712"/>
              <a:gd name="T19" fmla="*/ 2147483647 h 659"/>
              <a:gd name="T20" fmla="*/ 2147483647 w 712"/>
              <a:gd name="T21" fmla="*/ 2147483647 h 659"/>
              <a:gd name="T22" fmla="*/ 2147483647 w 712"/>
              <a:gd name="T23" fmla="*/ 2147483647 h 659"/>
              <a:gd name="T24" fmla="*/ 2147483647 w 712"/>
              <a:gd name="T25" fmla="*/ 2147483647 h 659"/>
              <a:gd name="T26" fmla="*/ 2147483647 w 712"/>
              <a:gd name="T27" fmla="*/ 2147483647 h 659"/>
              <a:gd name="T28" fmla="*/ 2147483647 w 712"/>
              <a:gd name="T29" fmla="*/ 2147483647 h 659"/>
              <a:gd name="T30" fmla="*/ 2147483647 w 712"/>
              <a:gd name="T31" fmla="*/ 2147483647 h 659"/>
              <a:gd name="T32" fmla="*/ 0 w 712"/>
              <a:gd name="T33" fmla="*/ 2147483647 h 659"/>
              <a:gd name="T34" fmla="*/ 2147483647 w 712"/>
              <a:gd name="T35" fmla="*/ 0 h 65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2"/>
              <a:gd name="T55" fmla="*/ 0 h 659"/>
              <a:gd name="T56" fmla="*/ 712 w 712"/>
              <a:gd name="T57" fmla="*/ 659 h 65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2" h="659">
                <a:moveTo>
                  <a:pt x="24" y="0"/>
                </a:moveTo>
                <a:lnTo>
                  <a:pt x="624" y="9"/>
                </a:lnTo>
                <a:lnTo>
                  <a:pt x="640" y="3"/>
                </a:lnTo>
                <a:lnTo>
                  <a:pt x="645" y="134"/>
                </a:lnTo>
                <a:lnTo>
                  <a:pt x="697" y="219"/>
                </a:lnTo>
                <a:lnTo>
                  <a:pt x="712" y="245"/>
                </a:lnTo>
                <a:lnTo>
                  <a:pt x="591" y="245"/>
                </a:lnTo>
                <a:lnTo>
                  <a:pt x="574" y="356"/>
                </a:lnTo>
                <a:lnTo>
                  <a:pt x="586" y="458"/>
                </a:lnTo>
                <a:lnTo>
                  <a:pt x="571" y="504"/>
                </a:lnTo>
                <a:lnTo>
                  <a:pt x="529" y="519"/>
                </a:lnTo>
                <a:lnTo>
                  <a:pt x="477" y="578"/>
                </a:lnTo>
                <a:lnTo>
                  <a:pt x="466" y="614"/>
                </a:lnTo>
                <a:lnTo>
                  <a:pt x="444" y="624"/>
                </a:lnTo>
                <a:lnTo>
                  <a:pt x="412" y="659"/>
                </a:lnTo>
                <a:lnTo>
                  <a:pt x="412" y="612"/>
                </a:lnTo>
                <a:lnTo>
                  <a:pt x="0" y="579"/>
                </a:lnTo>
                <a:lnTo>
                  <a:pt x="24" y="0"/>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200" name="Text Box 56"/>
          <p:cNvSpPr txBox="1">
            <a:spLocks noChangeArrowheads="1"/>
          </p:cNvSpPr>
          <p:nvPr/>
        </p:nvSpPr>
        <p:spPr bwMode="auto">
          <a:xfrm>
            <a:off x="2216150" y="2878050"/>
            <a:ext cx="255588"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HENRY</a:t>
            </a:r>
          </a:p>
        </p:txBody>
      </p:sp>
      <p:sp>
        <p:nvSpPr>
          <p:cNvPr id="6201" name="Freeform 57"/>
          <p:cNvSpPr>
            <a:spLocks/>
          </p:cNvSpPr>
          <p:nvPr/>
        </p:nvSpPr>
        <p:spPr bwMode="auto">
          <a:xfrm>
            <a:off x="1711325" y="2684375"/>
            <a:ext cx="427038" cy="547688"/>
          </a:xfrm>
          <a:custGeom>
            <a:avLst/>
            <a:gdLst>
              <a:gd name="T0" fmla="*/ 2147483647 w 592"/>
              <a:gd name="T1" fmla="*/ 0 h 737"/>
              <a:gd name="T2" fmla="*/ 2147483647 w 592"/>
              <a:gd name="T3" fmla="*/ 2147483647 h 737"/>
              <a:gd name="T4" fmla="*/ 2147483647 w 592"/>
              <a:gd name="T5" fmla="*/ 2147483647 h 737"/>
              <a:gd name="T6" fmla="*/ 2147483647 w 592"/>
              <a:gd name="T7" fmla="*/ 2147483647 h 737"/>
              <a:gd name="T8" fmla="*/ 2147483647 w 592"/>
              <a:gd name="T9" fmla="*/ 2147483647 h 737"/>
              <a:gd name="T10" fmla="*/ 2147483647 w 592"/>
              <a:gd name="T11" fmla="*/ 2147483647 h 737"/>
              <a:gd name="T12" fmla="*/ 2147483647 w 592"/>
              <a:gd name="T13" fmla="*/ 2147483647 h 737"/>
              <a:gd name="T14" fmla="*/ 2147483647 w 592"/>
              <a:gd name="T15" fmla="*/ 2147483647 h 737"/>
              <a:gd name="T16" fmla="*/ 2147483647 w 592"/>
              <a:gd name="T17" fmla="*/ 2147483647 h 737"/>
              <a:gd name="T18" fmla="*/ 2147483647 w 592"/>
              <a:gd name="T19" fmla="*/ 2147483647 h 737"/>
              <a:gd name="T20" fmla="*/ 2147483647 w 592"/>
              <a:gd name="T21" fmla="*/ 2147483647 h 737"/>
              <a:gd name="T22" fmla="*/ 0 w 592"/>
              <a:gd name="T23" fmla="*/ 2147483647 h 737"/>
              <a:gd name="T24" fmla="*/ 2147483647 w 592"/>
              <a:gd name="T25" fmla="*/ 2147483647 h 737"/>
              <a:gd name="T26" fmla="*/ 2147483647 w 592"/>
              <a:gd name="T27" fmla="*/ 2147483647 h 737"/>
              <a:gd name="T28" fmla="*/ 2147483647 w 592"/>
              <a:gd name="T29" fmla="*/ 2147483647 h 737"/>
              <a:gd name="T30" fmla="*/ 2147483647 w 592"/>
              <a:gd name="T31" fmla="*/ 0 h 73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92"/>
              <a:gd name="T49" fmla="*/ 0 h 737"/>
              <a:gd name="T50" fmla="*/ 592 w 592"/>
              <a:gd name="T51" fmla="*/ 737 h 73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92" h="737">
                <a:moveTo>
                  <a:pt x="205" y="0"/>
                </a:moveTo>
                <a:lnTo>
                  <a:pt x="592" y="8"/>
                </a:lnTo>
                <a:lnTo>
                  <a:pt x="564" y="651"/>
                </a:lnTo>
                <a:lnTo>
                  <a:pt x="400" y="645"/>
                </a:lnTo>
                <a:lnTo>
                  <a:pt x="396" y="726"/>
                </a:lnTo>
                <a:lnTo>
                  <a:pt x="354" y="737"/>
                </a:lnTo>
                <a:lnTo>
                  <a:pt x="325" y="726"/>
                </a:lnTo>
                <a:lnTo>
                  <a:pt x="280" y="675"/>
                </a:lnTo>
                <a:lnTo>
                  <a:pt x="225" y="657"/>
                </a:lnTo>
                <a:lnTo>
                  <a:pt x="123" y="587"/>
                </a:lnTo>
                <a:lnTo>
                  <a:pt x="25" y="491"/>
                </a:lnTo>
                <a:lnTo>
                  <a:pt x="0" y="485"/>
                </a:lnTo>
                <a:lnTo>
                  <a:pt x="21" y="183"/>
                </a:lnTo>
                <a:lnTo>
                  <a:pt x="61" y="161"/>
                </a:lnTo>
                <a:lnTo>
                  <a:pt x="196" y="149"/>
                </a:lnTo>
                <a:lnTo>
                  <a:pt x="205" y="0"/>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02" name="Text Box 58"/>
          <p:cNvSpPr txBox="1">
            <a:spLocks noChangeArrowheads="1"/>
          </p:cNvSpPr>
          <p:nvPr/>
        </p:nvSpPr>
        <p:spPr bwMode="auto">
          <a:xfrm>
            <a:off x="1766888" y="2917738"/>
            <a:ext cx="315912"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WEAKLEY</a:t>
            </a:r>
          </a:p>
        </p:txBody>
      </p:sp>
      <p:sp>
        <p:nvSpPr>
          <p:cNvPr id="6203" name="Freeform 59"/>
          <p:cNvSpPr>
            <a:spLocks/>
          </p:cNvSpPr>
          <p:nvPr/>
        </p:nvSpPr>
        <p:spPr bwMode="auto">
          <a:xfrm>
            <a:off x="1216025" y="2674850"/>
            <a:ext cx="641350" cy="371475"/>
          </a:xfrm>
          <a:custGeom>
            <a:avLst/>
            <a:gdLst>
              <a:gd name="T0" fmla="*/ 2147483647 w 888"/>
              <a:gd name="T1" fmla="*/ 0 h 498"/>
              <a:gd name="T2" fmla="*/ 2147483647 w 888"/>
              <a:gd name="T3" fmla="*/ 2147483647 h 498"/>
              <a:gd name="T4" fmla="*/ 2147483647 w 888"/>
              <a:gd name="T5" fmla="*/ 2147483647 h 498"/>
              <a:gd name="T6" fmla="*/ 2147483647 w 888"/>
              <a:gd name="T7" fmla="*/ 2147483647 h 498"/>
              <a:gd name="T8" fmla="*/ 2147483647 w 888"/>
              <a:gd name="T9" fmla="*/ 2147483647 h 498"/>
              <a:gd name="T10" fmla="*/ 2147483647 w 888"/>
              <a:gd name="T11" fmla="*/ 2147483647 h 498"/>
              <a:gd name="T12" fmla="*/ 0 w 888"/>
              <a:gd name="T13" fmla="*/ 2147483647 h 498"/>
              <a:gd name="T14" fmla="*/ 2147483647 w 888"/>
              <a:gd name="T15" fmla="*/ 2147483647 h 498"/>
              <a:gd name="T16" fmla="*/ 2147483647 w 888"/>
              <a:gd name="T17" fmla="*/ 2147483647 h 498"/>
              <a:gd name="T18" fmla="*/ 2147483647 w 888"/>
              <a:gd name="T19" fmla="*/ 2147483647 h 498"/>
              <a:gd name="T20" fmla="*/ 2147483647 w 888"/>
              <a:gd name="T21" fmla="*/ 2147483647 h 498"/>
              <a:gd name="T22" fmla="*/ 2147483647 w 888"/>
              <a:gd name="T23" fmla="*/ 2147483647 h 498"/>
              <a:gd name="T24" fmla="*/ 2147483647 w 888"/>
              <a:gd name="T25" fmla="*/ 2147483647 h 498"/>
              <a:gd name="T26" fmla="*/ 2147483647 w 888"/>
              <a:gd name="T27" fmla="*/ 2147483647 h 498"/>
              <a:gd name="T28" fmla="*/ 2147483647 w 888"/>
              <a:gd name="T29" fmla="*/ 2147483647 h 498"/>
              <a:gd name="T30" fmla="*/ 2147483647 w 888"/>
              <a:gd name="T31" fmla="*/ 2147483647 h 498"/>
              <a:gd name="T32" fmla="*/ 2147483647 w 888"/>
              <a:gd name="T33" fmla="*/ 2147483647 h 498"/>
              <a:gd name="T34" fmla="*/ 2147483647 w 888"/>
              <a:gd name="T35" fmla="*/ 0 h 49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888"/>
              <a:gd name="T55" fmla="*/ 0 h 498"/>
              <a:gd name="T56" fmla="*/ 888 w 888"/>
              <a:gd name="T57" fmla="*/ 498 h 49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888" h="498">
                <a:moveTo>
                  <a:pt x="212" y="0"/>
                </a:moveTo>
                <a:lnTo>
                  <a:pt x="888" y="14"/>
                </a:lnTo>
                <a:lnTo>
                  <a:pt x="882" y="159"/>
                </a:lnTo>
                <a:lnTo>
                  <a:pt x="743" y="174"/>
                </a:lnTo>
                <a:lnTo>
                  <a:pt x="708" y="194"/>
                </a:lnTo>
                <a:lnTo>
                  <a:pt x="686" y="498"/>
                </a:lnTo>
                <a:lnTo>
                  <a:pt x="0" y="462"/>
                </a:lnTo>
                <a:lnTo>
                  <a:pt x="9" y="432"/>
                </a:lnTo>
                <a:lnTo>
                  <a:pt x="45" y="432"/>
                </a:lnTo>
                <a:lnTo>
                  <a:pt x="69" y="381"/>
                </a:lnTo>
                <a:lnTo>
                  <a:pt x="113" y="333"/>
                </a:lnTo>
                <a:lnTo>
                  <a:pt x="119" y="294"/>
                </a:lnTo>
                <a:lnTo>
                  <a:pt x="114" y="236"/>
                </a:lnTo>
                <a:lnTo>
                  <a:pt x="164" y="188"/>
                </a:lnTo>
                <a:lnTo>
                  <a:pt x="173" y="152"/>
                </a:lnTo>
                <a:lnTo>
                  <a:pt x="165" y="108"/>
                </a:lnTo>
                <a:lnTo>
                  <a:pt x="200" y="68"/>
                </a:lnTo>
                <a:lnTo>
                  <a:pt x="212" y="0"/>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04" name="Text Box 60"/>
          <p:cNvSpPr txBox="1">
            <a:spLocks noChangeArrowheads="1"/>
          </p:cNvSpPr>
          <p:nvPr/>
        </p:nvSpPr>
        <p:spPr bwMode="auto">
          <a:xfrm>
            <a:off x="1437000" y="2902183"/>
            <a:ext cx="2444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OBION</a:t>
            </a:r>
          </a:p>
        </p:txBody>
      </p:sp>
      <p:sp>
        <p:nvSpPr>
          <p:cNvPr id="6205" name="Freeform 61"/>
          <p:cNvSpPr>
            <a:spLocks/>
          </p:cNvSpPr>
          <p:nvPr/>
        </p:nvSpPr>
        <p:spPr bwMode="auto">
          <a:xfrm>
            <a:off x="1027113" y="2668500"/>
            <a:ext cx="339725" cy="381000"/>
          </a:xfrm>
          <a:custGeom>
            <a:avLst/>
            <a:gdLst>
              <a:gd name="T0" fmla="*/ 2147483647 w 471"/>
              <a:gd name="T1" fmla="*/ 2147483647 h 513"/>
              <a:gd name="T2" fmla="*/ 2147483647 w 471"/>
              <a:gd name="T3" fmla="*/ 2147483647 h 513"/>
              <a:gd name="T4" fmla="*/ 2147483647 w 471"/>
              <a:gd name="T5" fmla="*/ 2147483647 h 513"/>
              <a:gd name="T6" fmla="*/ 2147483647 w 471"/>
              <a:gd name="T7" fmla="*/ 0 h 513"/>
              <a:gd name="T8" fmla="*/ 2147483647 w 471"/>
              <a:gd name="T9" fmla="*/ 2147483647 h 513"/>
              <a:gd name="T10" fmla="*/ 2147483647 w 471"/>
              <a:gd name="T11" fmla="*/ 2147483647 h 513"/>
              <a:gd name="T12" fmla="*/ 2147483647 w 471"/>
              <a:gd name="T13" fmla="*/ 2147483647 h 513"/>
              <a:gd name="T14" fmla="*/ 2147483647 w 471"/>
              <a:gd name="T15" fmla="*/ 2147483647 h 513"/>
              <a:gd name="T16" fmla="*/ 2147483647 w 471"/>
              <a:gd name="T17" fmla="*/ 2147483647 h 513"/>
              <a:gd name="T18" fmla="*/ 2147483647 w 471"/>
              <a:gd name="T19" fmla="*/ 2147483647 h 513"/>
              <a:gd name="T20" fmla="*/ 2147483647 w 471"/>
              <a:gd name="T21" fmla="*/ 2147483647 h 513"/>
              <a:gd name="T22" fmla="*/ 2147483647 w 471"/>
              <a:gd name="T23" fmla="*/ 2147483647 h 513"/>
              <a:gd name="T24" fmla="*/ 2147483647 w 471"/>
              <a:gd name="T25" fmla="*/ 2147483647 h 513"/>
              <a:gd name="T26" fmla="*/ 2147483647 w 471"/>
              <a:gd name="T27" fmla="*/ 2147483647 h 513"/>
              <a:gd name="T28" fmla="*/ 2147483647 w 471"/>
              <a:gd name="T29" fmla="*/ 2147483647 h 513"/>
              <a:gd name="T30" fmla="*/ 2147483647 w 471"/>
              <a:gd name="T31" fmla="*/ 2147483647 h 513"/>
              <a:gd name="T32" fmla="*/ 2147483647 w 471"/>
              <a:gd name="T33" fmla="*/ 2147483647 h 513"/>
              <a:gd name="T34" fmla="*/ 2147483647 w 471"/>
              <a:gd name="T35" fmla="*/ 2147483647 h 513"/>
              <a:gd name="T36" fmla="*/ 2147483647 w 471"/>
              <a:gd name="T37" fmla="*/ 2147483647 h 513"/>
              <a:gd name="T38" fmla="*/ 2147483647 w 471"/>
              <a:gd name="T39" fmla="*/ 2147483647 h 513"/>
              <a:gd name="T40" fmla="*/ 2147483647 w 471"/>
              <a:gd name="T41" fmla="*/ 2147483647 h 513"/>
              <a:gd name="T42" fmla="*/ 2147483647 w 471"/>
              <a:gd name="T43" fmla="*/ 2147483647 h 513"/>
              <a:gd name="T44" fmla="*/ 2147483647 w 471"/>
              <a:gd name="T45" fmla="*/ 2147483647 h 513"/>
              <a:gd name="T46" fmla="*/ 2147483647 w 471"/>
              <a:gd name="T47" fmla="*/ 2147483647 h 513"/>
              <a:gd name="T48" fmla="*/ 2147483647 w 471"/>
              <a:gd name="T49" fmla="*/ 2147483647 h 513"/>
              <a:gd name="T50" fmla="*/ 2147483647 w 471"/>
              <a:gd name="T51" fmla="*/ 2147483647 h 513"/>
              <a:gd name="T52" fmla="*/ 2147483647 w 471"/>
              <a:gd name="T53" fmla="*/ 2147483647 h 513"/>
              <a:gd name="T54" fmla="*/ 2147483647 w 471"/>
              <a:gd name="T55" fmla="*/ 2147483647 h 513"/>
              <a:gd name="T56" fmla="*/ 0 w 471"/>
              <a:gd name="T57" fmla="*/ 2147483647 h 513"/>
              <a:gd name="T58" fmla="*/ 2147483647 w 471"/>
              <a:gd name="T59" fmla="*/ 2147483647 h 513"/>
              <a:gd name="T60" fmla="*/ 2147483647 w 471"/>
              <a:gd name="T61" fmla="*/ 2147483647 h 513"/>
              <a:gd name="T62" fmla="*/ 2147483647 w 471"/>
              <a:gd name="T63" fmla="*/ 2147483647 h 513"/>
              <a:gd name="T64" fmla="*/ 2147483647 w 471"/>
              <a:gd name="T65" fmla="*/ 2147483647 h 513"/>
              <a:gd name="T66" fmla="*/ 2147483647 w 471"/>
              <a:gd name="T67" fmla="*/ 2147483647 h 513"/>
              <a:gd name="T68" fmla="*/ 2147483647 w 471"/>
              <a:gd name="T69" fmla="*/ 2147483647 h 513"/>
              <a:gd name="T70" fmla="*/ 2147483647 w 471"/>
              <a:gd name="T71" fmla="*/ 2147483647 h 513"/>
              <a:gd name="T72" fmla="*/ 2147483647 w 471"/>
              <a:gd name="T73" fmla="*/ 2147483647 h 513"/>
              <a:gd name="T74" fmla="*/ 2147483647 w 471"/>
              <a:gd name="T75" fmla="*/ 2147483647 h 513"/>
              <a:gd name="T76" fmla="*/ 2147483647 w 471"/>
              <a:gd name="T77" fmla="*/ 2147483647 h 513"/>
              <a:gd name="T78" fmla="*/ 2147483647 w 471"/>
              <a:gd name="T79" fmla="*/ 2147483647 h 513"/>
              <a:gd name="T80" fmla="*/ 2147483647 w 471"/>
              <a:gd name="T81" fmla="*/ 2147483647 h 513"/>
              <a:gd name="T82" fmla="*/ 2147483647 w 471"/>
              <a:gd name="T83" fmla="*/ 2147483647 h 513"/>
              <a:gd name="T84" fmla="*/ 2147483647 w 471"/>
              <a:gd name="T85" fmla="*/ 2147483647 h 513"/>
              <a:gd name="T86" fmla="*/ 2147483647 w 471"/>
              <a:gd name="T87" fmla="*/ 2147483647 h 513"/>
              <a:gd name="T88" fmla="*/ 2147483647 w 471"/>
              <a:gd name="T89" fmla="*/ 2147483647 h 513"/>
              <a:gd name="T90" fmla="*/ 2147483647 w 471"/>
              <a:gd name="T91" fmla="*/ 2147483647 h 513"/>
              <a:gd name="T92" fmla="*/ 2147483647 w 471"/>
              <a:gd name="T93" fmla="*/ 2147483647 h 513"/>
              <a:gd name="T94" fmla="*/ 2147483647 w 471"/>
              <a:gd name="T95" fmla="*/ 2147483647 h 513"/>
              <a:gd name="T96" fmla="*/ 2147483647 w 471"/>
              <a:gd name="T97" fmla="*/ 2147483647 h 513"/>
              <a:gd name="T98" fmla="*/ 2147483647 w 471"/>
              <a:gd name="T99" fmla="*/ 2147483647 h 513"/>
              <a:gd name="T100" fmla="*/ 2147483647 w 471"/>
              <a:gd name="T101" fmla="*/ 2147483647 h 513"/>
              <a:gd name="T102" fmla="*/ 2147483647 w 471"/>
              <a:gd name="T103" fmla="*/ 2147483647 h 513"/>
              <a:gd name="T104" fmla="*/ 2147483647 w 471"/>
              <a:gd name="T105" fmla="*/ 2147483647 h 513"/>
              <a:gd name="T106" fmla="*/ 2147483647 w 471"/>
              <a:gd name="T107" fmla="*/ 2147483647 h 513"/>
              <a:gd name="T108" fmla="*/ 2147483647 w 471"/>
              <a:gd name="T109" fmla="*/ 2147483647 h 513"/>
              <a:gd name="T110" fmla="*/ 2147483647 w 471"/>
              <a:gd name="T111" fmla="*/ 2147483647 h 513"/>
              <a:gd name="T112" fmla="*/ 2147483647 w 471"/>
              <a:gd name="T113" fmla="*/ 2147483647 h 513"/>
              <a:gd name="T114" fmla="*/ 2147483647 w 471"/>
              <a:gd name="T115" fmla="*/ 2147483647 h 513"/>
              <a:gd name="T116" fmla="*/ 2147483647 w 471"/>
              <a:gd name="T117" fmla="*/ 2147483647 h 513"/>
              <a:gd name="T118" fmla="*/ 2147483647 w 471"/>
              <a:gd name="T119" fmla="*/ 2147483647 h 513"/>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71"/>
              <a:gd name="T181" fmla="*/ 0 h 513"/>
              <a:gd name="T182" fmla="*/ 471 w 471"/>
              <a:gd name="T183" fmla="*/ 513 h 513"/>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71" h="513">
                <a:moveTo>
                  <a:pt x="198" y="30"/>
                </a:moveTo>
                <a:lnTo>
                  <a:pt x="216" y="15"/>
                </a:lnTo>
                <a:lnTo>
                  <a:pt x="241" y="3"/>
                </a:lnTo>
                <a:lnTo>
                  <a:pt x="267" y="0"/>
                </a:lnTo>
                <a:lnTo>
                  <a:pt x="286" y="12"/>
                </a:lnTo>
                <a:lnTo>
                  <a:pt x="288" y="35"/>
                </a:lnTo>
                <a:lnTo>
                  <a:pt x="282" y="57"/>
                </a:lnTo>
                <a:lnTo>
                  <a:pt x="297" y="72"/>
                </a:lnTo>
                <a:lnTo>
                  <a:pt x="316" y="83"/>
                </a:lnTo>
                <a:lnTo>
                  <a:pt x="334" y="69"/>
                </a:lnTo>
                <a:lnTo>
                  <a:pt x="346" y="50"/>
                </a:lnTo>
                <a:lnTo>
                  <a:pt x="376" y="9"/>
                </a:lnTo>
                <a:lnTo>
                  <a:pt x="471" y="8"/>
                </a:lnTo>
                <a:lnTo>
                  <a:pt x="463" y="72"/>
                </a:lnTo>
                <a:lnTo>
                  <a:pt x="426" y="117"/>
                </a:lnTo>
                <a:lnTo>
                  <a:pt x="433" y="161"/>
                </a:lnTo>
                <a:lnTo>
                  <a:pt x="424" y="198"/>
                </a:lnTo>
                <a:lnTo>
                  <a:pt x="375" y="243"/>
                </a:lnTo>
                <a:lnTo>
                  <a:pt x="382" y="303"/>
                </a:lnTo>
                <a:lnTo>
                  <a:pt x="375" y="336"/>
                </a:lnTo>
                <a:lnTo>
                  <a:pt x="361" y="351"/>
                </a:lnTo>
                <a:lnTo>
                  <a:pt x="330" y="390"/>
                </a:lnTo>
                <a:lnTo>
                  <a:pt x="307" y="441"/>
                </a:lnTo>
                <a:lnTo>
                  <a:pt x="268" y="438"/>
                </a:lnTo>
                <a:lnTo>
                  <a:pt x="261" y="473"/>
                </a:lnTo>
                <a:lnTo>
                  <a:pt x="252" y="474"/>
                </a:lnTo>
                <a:lnTo>
                  <a:pt x="240" y="513"/>
                </a:lnTo>
                <a:lnTo>
                  <a:pt x="7" y="476"/>
                </a:lnTo>
                <a:lnTo>
                  <a:pt x="0" y="464"/>
                </a:lnTo>
                <a:lnTo>
                  <a:pt x="4" y="444"/>
                </a:lnTo>
                <a:lnTo>
                  <a:pt x="7" y="429"/>
                </a:lnTo>
                <a:lnTo>
                  <a:pt x="16" y="419"/>
                </a:lnTo>
                <a:lnTo>
                  <a:pt x="31" y="408"/>
                </a:lnTo>
                <a:lnTo>
                  <a:pt x="45" y="404"/>
                </a:lnTo>
                <a:lnTo>
                  <a:pt x="58" y="404"/>
                </a:lnTo>
                <a:lnTo>
                  <a:pt x="90" y="413"/>
                </a:lnTo>
                <a:lnTo>
                  <a:pt x="142" y="425"/>
                </a:lnTo>
                <a:lnTo>
                  <a:pt x="160" y="419"/>
                </a:lnTo>
                <a:lnTo>
                  <a:pt x="171" y="405"/>
                </a:lnTo>
                <a:lnTo>
                  <a:pt x="174" y="387"/>
                </a:lnTo>
                <a:lnTo>
                  <a:pt x="169" y="374"/>
                </a:lnTo>
                <a:lnTo>
                  <a:pt x="147" y="348"/>
                </a:lnTo>
                <a:lnTo>
                  <a:pt x="118" y="320"/>
                </a:lnTo>
                <a:lnTo>
                  <a:pt x="102" y="296"/>
                </a:lnTo>
                <a:lnTo>
                  <a:pt x="100" y="281"/>
                </a:lnTo>
                <a:lnTo>
                  <a:pt x="103" y="270"/>
                </a:lnTo>
                <a:lnTo>
                  <a:pt x="124" y="249"/>
                </a:lnTo>
                <a:lnTo>
                  <a:pt x="142" y="236"/>
                </a:lnTo>
                <a:lnTo>
                  <a:pt x="160" y="228"/>
                </a:lnTo>
                <a:lnTo>
                  <a:pt x="181" y="233"/>
                </a:lnTo>
                <a:lnTo>
                  <a:pt x="199" y="242"/>
                </a:lnTo>
                <a:lnTo>
                  <a:pt x="216" y="233"/>
                </a:lnTo>
                <a:lnTo>
                  <a:pt x="228" y="221"/>
                </a:lnTo>
                <a:lnTo>
                  <a:pt x="238" y="209"/>
                </a:lnTo>
                <a:lnTo>
                  <a:pt x="237" y="197"/>
                </a:lnTo>
                <a:lnTo>
                  <a:pt x="226" y="176"/>
                </a:lnTo>
                <a:lnTo>
                  <a:pt x="207" y="147"/>
                </a:lnTo>
                <a:lnTo>
                  <a:pt x="186" y="98"/>
                </a:lnTo>
                <a:lnTo>
                  <a:pt x="187" y="66"/>
                </a:lnTo>
                <a:lnTo>
                  <a:pt x="198" y="3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06" name="Text Box 62"/>
          <p:cNvSpPr txBox="1">
            <a:spLocks noChangeArrowheads="1"/>
          </p:cNvSpPr>
          <p:nvPr/>
        </p:nvSpPr>
        <p:spPr bwMode="auto">
          <a:xfrm rot="-3549730">
            <a:off x="1109663" y="2825662"/>
            <a:ext cx="2222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LAKE</a:t>
            </a:r>
          </a:p>
        </p:txBody>
      </p:sp>
      <p:sp>
        <p:nvSpPr>
          <p:cNvPr id="6207" name="Freeform 63"/>
          <p:cNvSpPr>
            <a:spLocks/>
          </p:cNvSpPr>
          <p:nvPr/>
        </p:nvSpPr>
        <p:spPr bwMode="auto">
          <a:xfrm>
            <a:off x="1008063" y="3020925"/>
            <a:ext cx="512762" cy="415925"/>
          </a:xfrm>
          <a:custGeom>
            <a:avLst/>
            <a:gdLst>
              <a:gd name="T0" fmla="*/ 2147483647 w 711"/>
              <a:gd name="T1" fmla="*/ 0 h 559"/>
              <a:gd name="T2" fmla="*/ 2147483647 w 711"/>
              <a:gd name="T3" fmla="*/ 2147483647 h 559"/>
              <a:gd name="T4" fmla="*/ 2147483647 w 711"/>
              <a:gd name="T5" fmla="*/ 2147483647 h 559"/>
              <a:gd name="T6" fmla="*/ 2147483647 w 711"/>
              <a:gd name="T7" fmla="*/ 2147483647 h 559"/>
              <a:gd name="T8" fmla="*/ 2147483647 w 711"/>
              <a:gd name="T9" fmla="*/ 2147483647 h 559"/>
              <a:gd name="T10" fmla="*/ 2147483647 w 711"/>
              <a:gd name="T11" fmla="*/ 2147483647 h 559"/>
              <a:gd name="T12" fmla="*/ 2147483647 w 711"/>
              <a:gd name="T13" fmla="*/ 2147483647 h 559"/>
              <a:gd name="T14" fmla="*/ 2147483647 w 711"/>
              <a:gd name="T15" fmla="*/ 2147483647 h 559"/>
              <a:gd name="T16" fmla="*/ 2147483647 w 711"/>
              <a:gd name="T17" fmla="*/ 2147483647 h 559"/>
              <a:gd name="T18" fmla="*/ 2147483647 w 711"/>
              <a:gd name="T19" fmla="*/ 2147483647 h 559"/>
              <a:gd name="T20" fmla="*/ 2147483647 w 711"/>
              <a:gd name="T21" fmla="*/ 2147483647 h 559"/>
              <a:gd name="T22" fmla="*/ 2147483647 w 711"/>
              <a:gd name="T23" fmla="*/ 2147483647 h 559"/>
              <a:gd name="T24" fmla="*/ 2147483647 w 711"/>
              <a:gd name="T25" fmla="*/ 2147483647 h 559"/>
              <a:gd name="T26" fmla="*/ 2147483647 w 711"/>
              <a:gd name="T27" fmla="*/ 2147483647 h 559"/>
              <a:gd name="T28" fmla="*/ 2147483647 w 711"/>
              <a:gd name="T29" fmla="*/ 2147483647 h 559"/>
              <a:gd name="T30" fmla="*/ 2147483647 w 711"/>
              <a:gd name="T31" fmla="*/ 2147483647 h 559"/>
              <a:gd name="T32" fmla="*/ 2147483647 w 711"/>
              <a:gd name="T33" fmla="*/ 2147483647 h 559"/>
              <a:gd name="T34" fmla="*/ 2147483647 w 711"/>
              <a:gd name="T35" fmla="*/ 2147483647 h 559"/>
              <a:gd name="T36" fmla="*/ 2147483647 w 711"/>
              <a:gd name="T37" fmla="*/ 2147483647 h 559"/>
              <a:gd name="T38" fmla="*/ 2147483647 w 711"/>
              <a:gd name="T39" fmla="*/ 2147483647 h 559"/>
              <a:gd name="T40" fmla="*/ 0 w 711"/>
              <a:gd name="T41" fmla="*/ 2147483647 h 559"/>
              <a:gd name="T42" fmla="*/ 2147483647 w 711"/>
              <a:gd name="T43" fmla="*/ 2147483647 h 559"/>
              <a:gd name="T44" fmla="*/ 2147483647 w 711"/>
              <a:gd name="T45" fmla="*/ 2147483647 h 559"/>
              <a:gd name="T46" fmla="*/ 2147483647 w 711"/>
              <a:gd name="T47" fmla="*/ 2147483647 h 559"/>
              <a:gd name="T48" fmla="*/ 2147483647 w 711"/>
              <a:gd name="T49" fmla="*/ 2147483647 h 559"/>
              <a:gd name="T50" fmla="*/ 2147483647 w 711"/>
              <a:gd name="T51" fmla="*/ 2147483647 h 559"/>
              <a:gd name="T52" fmla="*/ 2147483647 w 711"/>
              <a:gd name="T53" fmla="*/ 2147483647 h 559"/>
              <a:gd name="T54" fmla="*/ 2147483647 w 711"/>
              <a:gd name="T55" fmla="*/ 2147483647 h 559"/>
              <a:gd name="T56" fmla="*/ 2147483647 w 711"/>
              <a:gd name="T57" fmla="*/ 2147483647 h 559"/>
              <a:gd name="T58" fmla="*/ 2147483647 w 711"/>
              <a:gd name="T59" fmla="*/ 2147483647 h 559"/>
              <a:gd name="T60" fmla="*/ 2147483647 w 711"/>
              <a:gd name="T61" fmla="*/ 2147483647 h 559"/>
              <a:gd name="T62" fmla="*/ 2147483647 w 711"/>
              <a:gd name="T63" fmla="*/ 0 h 55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11"/>
              <a:gd name="T97" fmla="*/ 0 h 559"/>
              <a:gd name="T98" fmla="*/ 711 w 711"/>
              <a:gd name="T99" fmla="*/ 559 h 55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11" h="559">
                <a:moveTo>
                  <a:pt x="283" y="0"/>
                </a:moveTo>
                <a:lnTo>
                  <a:pt x="711" y="21"/>
                </a:lnTo>
                <a:lnTo>
                  <a:pt x="690" y="319"/>
                </a:lnTo>
                <a:lnTo>
                  <a:pt x="645" y="333"/>
                </a:lnTo>
                <a:lnTo>
                  <a:pt x="664" y="381"/>
                </a:lnTo>
                <a:lnTo>
                  <a:pt x="519" y="550"/>
                </a:lnTo>
                <a:lnTo>
                  <a:pt x="445" y="559"/>
                </a:lnTo>
                <a:lnTo>
                  <a:pt x="420" y="507"/>
                </a:lnTo>
                <a:lnTo>
                  <a:pt x="352" y="447"/>
                </a:lnTo>
                <a:lnTo>
                  <a:pt x="280" y="424"/>
                </a:lnTo>
                <a:lnTo>
                  <a:pt x="237" y="459"/>
                </a:lnTo>
                <a:lnTo>
                  <a:pt x="183" y="465"/>
                </a:lnTo>
                <a:lnTo>
                  <a:pt x="162" y="447"/>
                </a:lnTo>
                <a:lnTo>
                  <a:pt x="109" y="471"/>
                </a:lnTo>
                <a:lnTo>
                  <a:pt x="72" y="447"/>
                </a:lnTo>
                <a:lnTo>
                  <a:pt x="72" y="477"/>
                </a:lnTo>
                <a:lnTo>
                  <a:pt x="37" y="456"/>
                </a:lnTo>
                <a:lnTo>
                  <a:pt x="21" y="427"/>
                </a:lnTo>
                <a:lnTo>
                  <a:pt x="16" y="405"/>
                </a:lnTo>
                <a:lnTo>
                  <a:pt x="15" y="376"/>
                </a:lnTo>
                <a:lnTo>
                  <a:pt x="0" y="331"/>
                </a:lnTo>
                <a:lnTo>
                  <a:pt x="3" y="294"/>
                </a:lnTo>
                <a:lnTo>
                  <a:pt x="16" y="264"/>
                </a:lnTo>
                <a:lnTo>
                  <a:pt x="39" y="252"/>
                </a:lnTo>
                <a:lnTo>
                  <a:pt x="61" y="244"/>
                </a:lnTo>
                <a:cubicBezTo>
                  <a:pt x="70" y="236"/>
                  <a:pt x="84" y="221"/>
                  <a:pt x="94" y="204"/>
                </a:cubicBezTo>
                <a:cubicBezTo>
                  <a:pt x="104" y="187"/>
                  <a:pt x="115" y="158"/>
                  <a:pt x="121" y="138"/>
                </a:cubicBezTo>
                <a:cubicBezTo>
                  <a:pt x="127" y="118"/>
                  <a:pt x="131" y="96"/>
                  <a:pt x="130" y="82"/>
                </a:cubicBezTo>
                <a:lnTo>
                  <a:pt x="117" y="51"/>
                </a:lnTo>
                <a:lnTo>
                  <a:pt x="36" y="3"/>
                </a:lnTo>
                <a:lnTo>
                  <a:pt x="268" y="39"/>
                </a:lnTo>
                <a:lnTo>
                  <a:pt x="283" y="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08" name="Text Box 64"/>
          <p:cNvSpPr txBox="1">
            <a:spLocks noChangeArrowheads="1"/>
          </p:cNvSpPr>
          <p:nvPr/>
        </p:nvSpPr>
        <p:spPr bwMode="auto">
          <a:xfrm>
            <a:off x="1165225" y="3160625"/>
            <a:ext cx="2444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DYER</a:t>
            </a:r>
          </a:p>
        </p:txBody>
      </p:sp>
      <p:sp>
        <p:nvSpPr>
          <p:cNvPr id="6209" name="Freeform 65"/>
          <p:cNvSpPr>
            <a:spLocks/>
          </p:cNvSpPr>
          <p:nvPr/>
        </p:nvSpPr>
        <p:spPr bwMode="auto">
          <a:xfrm>
            <a:off x="781050" y="3335250"/>
            <a:ext cx="554038" cy="450850"/>
          </a:xfrm>
          <a:custGeom>
            <a:avLst/>
            <a:gdLst>
              <a:gd name="T0" fmla="*/ 2147483647 w 767"/>
              <a:gd name="T1" fmla="*/ 2147483647 h 606"/>
              <a:gd name="T2" fmla="*/ 2147483647 w 767"/>
              <a:gd name="T3" fmla="*/ 2147483647 h 606"/>
              <a:gd name="T4" fmla="*/ 2147483647 w 767"/>
              <a:gd name="T5" fmla="*/ 2147483647 h 606"/>
              <a:gd name="T6" fmla="*/ 2147483647 w 767"/>
              <a:gd name="T7" fmla="*/ 2147483647 h 606"/>
              <a:gd name="T8" fmla="*/ 2147483647 w 767"/>
              <a:gd name="T9" fmla="*/ 2147483647 h 606"/>
              <a:gd name="T10" fmla="*/ 2147483647 w 767"/>
              <a:gd name="T11" fmla="*/ 2147483647 h 606"/>
              <a:gd name="T12" fmla="*/ 2147483647 w 767"/>
              <a:gd name="T13" fmla="*/ 2147483647 h 606"/>
              <a:gd name="T14" fmla="*/ 2147483647 w 767"/>
              <a:gd name="T15" fmla="*/ 2147483647 h 606"/>
              <a:gd name="T16" fmla="*/ 2147483647 w 767"/>
              <a:gd name="T17" fmla="*/ 2147483647 h 606"/>
              <a:gd name="T18" fmla="*/ 2147483647 w 767"/>
              <a:gd name="T19" fmla="*/ 2147483647 h 606"/>
              <a:gd name="T20" fmla="*/ 2147483647 w 767"/>
              <a:gd name="T21" fmla="*/ 2147483647 h 606"/>
              <a:gd name="T22" fmla="*/ 2147483647 w 767"/>
              <a:gd name="T23" fmla="*/ 2147483647 h 606"/>
              <a:gd name="T24" fmla="*/ 2147483647 w 767"/>
              <a:gd name="T25" fmla="*/ 2147483647 h 606"/>
              <a:gd name="T26" fmla="*/ 2147483647 w 767"/>
              <a:gd name="T27" fmla="*/ 2147483647 h 606"/>
              <a:gd name="T28" fmla="*/ 2147483647 w 767"/>
              <a:gd name="T29" fmla="*/ 2147483647 h 606"/>
              <a:gd name="T30" fmla="*/ 2147483647 w 767"/>
              <a:gd name="T31" fmla="*/ 2147483647 h 606"/>
              <a:gd name="T32" fmla="*/ 2147483647 w 767"/>
              <a:gd name="T33" fmla="*/ 2147483647 h 606"/>
              <a:gd name="T34" fmla="*/ 2147483647 w 767"/>
              <a:gd name="T35" fmla="*/ 2147483647 h 606"/>
              <a:gd name="T36" fmla="*/ 2147483647 w 767"/>
              <a:gd name="T37" fmla="*/ 2147483647 h 606"/>
              <a:gd name="T38" fmla="*/ 2147483647 w 767"/>
              <a:gd name="T39" fmla="*/ 2147483647 h 606"/>
              <a:gd name="T40" fmla="*/ 2147483647 w 767"/>
              <a:gd name="T41" fmla="*/ 2147483647 h 606"/>
              <a:gd name="T42" fmla="*/ 2147483647 w 767"/>
              <a:gd name="T43" fmla="*/ 2147483647 h 606"/>
              <a:gd name="T44" fmla="*/ 2147483647 w 767"/>
              <a:gd name="T45" fmla="*/ 2147483647 h 606"/>
              <a:gd name="T46" fmla="*/ 2147483647 w 767"/>
              <a:gd name="T47" fmla="*/ 2147483647 h 606"/>
              <a:gd name="T48" fmla="*/ 2147483647 w 767"/>
              <a:gd name="T49" fmla="*/ 2147483647 h 606"/>
              <a:gd name="T50" fmla="*/ 2147483647 w 767"/>
              <a:gd name="T51" fmla="*/ 2147483647 h 606"/>
              <a:gd name="T52" fmla="*/ 2147483647 w 767"/>
              <a:gd name="T53" fmla="*/ 2147483647 h 606"/>
              <a:gd name="T54" fmla="*/ 2147483647 w 767"/>
              <a:gd name="T55" fmla="*/ 2147483647 h 606"/>
              <a:gd name="T56" fmla="*/ 2147483647 w 767"/>
              <a:gd name="T57" fmla="*/ 2147483647 h 606"/>
              <a:gd name="T58" fmla="*/ 2147483647 w 767"/>
              <a:gd name="T59" fmla="*/ 2147483647 h 606"/>
              <a:gd name="T60" fmla="*/ 2147483647 w 767"/>
              <a:gd name="T61" fmla="*/ 2147483647 h 606"/>
              <a:gd name="T62" fmla="*/ 0 w 767"/>
              <a:gd name="T63" fmla="*/ 2147483647 h 606"/>
              <a:gd name="T64" fmla="*/ 2147483647 w 767"/>
              <a:gd name="T65" fmla="*/ 2147483647 h 606"/>
              <a:gd name="T66" fmla="*/ 2147483647 w 767"/>
              <a:gd name="T67" fmla="*/ 2147483647 h 606"/>
              <a:gd name="T68" fmla="*/ 2147483647 w 767"/>
              <a:gd name="T69" fmla="*/ 2147483647 h 606"/>
              <a:gd name="T70" fmla="*/ 2147483647 w 767"/>
              <a:gd name="T71" fmla="*/ 2147483647 h 606"/>
              <a:gd name="T72" fmla="*/ 2147483647 w 767"/>
              <a:gd name="T73" fmla="*/ 2147483647 h 606"/>
              <a:gd name="T74" fmla="*/ 2147483647 w 767"/>
              <a:gd name="T75" fmla="*/ 2147483647 h 606"/>
              <a:gd name="T76" fmla="*/ 2147483647 w 767"/>
              <a:gd name="T77" fmla="*/ 2147483647 h 606"/>
              <a:gd name="T78" fmla="*/ 2147483647 w 767"/>
              <a:gd name="T79" fmla="*/ 2147483647 h 606"/>
              <a:gd name="T80" fmla="*/ 2147483647 w 767"/>
              <a:gd name="T81" fmla="*/ 2147483647 h 606"/>
              <a:gd name="T82" fmla="*/ 2147483647 w 767"/>
              <a:gd name="T83" fmla="*/ 2147483647 h 60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767"/>
              <a:gd name="T127" fmla="*/ 0 h 606"/>
              <a:gd name="T128" fmla="*/ 767 w 767"/>
              <a:gd name="T129" fmla="*/ 606 h 60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767" h="606">
                <a:moveTo>
                  <a:pt x="255" y="126"/>
                </a:moveTo>
                <a:lnTo>
                  <a:pt x="269" y="111"/>
                </a:lnTo>
                <a:lnTo>
                  <a:pt x="284" y="97"/>
                </a:lnTo>
                <a:lnTo>
                  <a:pt x="303" y="99"/>
                </a:lnTo>
                <a:lnTo>
                  <a:pt x="323" y="100"/>
                </a:lnTo>
                <a:lnTo>
                  <a:pt x="341" y="109"/>
                </a:lnTo>
                <a:lnTo>
                  <a:pt x="354" y="123"/>
                </a:lnTo>
                <a:lnTo>
                  <a:pt x="372" y="139"/>
                </a:lnTo>
                <a:lnTo>
                  <a:pt x="393" y="151"/>
                </a:lnTo>
                <a:lnTo>
                  <a:pt x="408" y="145"/>
                </a:lnTo>
                <a:lnTo>
                  <a:pt x="419" y="135"/>
                </a:lnTo>
                <a:lnTo>
                  <a:pt x="426" y="124"/>
                </a:lnTo>
                <a:lnTo>
                  <a:pt x="426" y="105"/>
                </a:lnTo>
                <a:lnTo>
                  <a:pt x="425" y="91"/>
                </a:lnTo>
                <a:lnTo>
                  <a:pt x="419" y="79"/>
                </a:lnTo>
                <a:lnTo>
                  <a:pt x="405" y="64"/>
                </a:lnTo>
                <a:lnTo>
                  <a:pt x="386" y="54"/>
                </a:lnTo>
                <a:lnTo>
                  <a:pt x="386" y="27"/>
                </a:lnTo>
                <a:lnTo>
                  <a:pt x="420" y="46"/>
                </a:lnTo>
                <a:lnTo>
                  <a:pt x="477" y="25"/>
                </a:lnTo>
                <a:lnTo>
                  <a:pt x="492" y="42"/>
                </a:lnTo>
                <a:lnTo>
                  <a:pt x="552" y="40"/>
                </a:lnTo>
                <a:lnTo>
                  <a:pt x="596" y="0"/>
                </a:lnTo>
                <a:lnTo>
                  <a:pt x="666" y="21"/>
                </a:lnTo>
                <a:lnTo>
                  <a:pt x="729" y="82"/>
                </a:lnTo>
                <a:lnTo>
                  <a:pt x="755" y="136"/>
                </a:lnTo>
                <a:lnTo>
                  <a:pt x="767" y="138"/>
                </a:lnTo>
                <a:lnTo>
                  <a:pt x="762" y="192"/>
                </a:lnTo>
                <a:lnTo>
                  <a:pt x="741" y="238"/>
                </a:lnTo>
                <a:lnTo>
                  <a:pt x="681" y="214"/>
                </a:lnTo>
                <a:lnTo>
                  <a:pt x="677" y="244"/>
                </a:lnTo>
                <a:lnTo>
                  <a:pt x="656" y="246"/>
                </a:lnTo>
                <a:lnTo>
                  <a:pt x="614" y="331"/>
                </a:lnTo>
                <a:lnTo>
                  <a:pt x="635" y="358"/>
                </a:lnTo>
                <a:lnTo>
                  <a:pt x="602" y="439"/>
                </a:lnTo>
                <a:lnTo>
                  <a:pt x="582" y="436"/>
                </a:lnTo>
                <a:lnTo>
                  <a:pt x="578" y="453"/>
                </a:lnTo>
                <a:lnTo>
                  <a:pt x="588" y="475"/>
                </a:lnTo>
                <a:lnTo>
                  <a:pt x="585" y="597"/>
                </a:lnTo>
                <a:lnTo>
                  <a:pt x="561" y="606"/>
                </a:lnTo>
                <a:lnTo>
                  <a:pt x="524" y="573"/>
                </a:lnTo>
                <a:lnTo>
                  <a:pt x="513" y="564"/>
                </a:lnTo>
                <a:lnTo>
                  <a:pt x="477" y="555"/>
                </a:lnTo>
                <a:lnTo>
                  <a:pt x="452" y="565"/>
                </a:lnTo>
                <a:lnTo>
                  <a:pt x="455" y="546"/>
                </a:lnTo>
                <a:lnTo>
                  <a:pt x="425" y="520"/>
                </a:lnTo>
                <a:lnTo>
                  <a:pt x="399" y="529"/>
                </a:lnTo>
                <a:lnTo>
                  <a:pt x="383" y="484"/>
                </a:lnTo>
                <a:lnTo>
                  <a:pt x="342" y="484"/>
                </a:lnTo>
                <a:lnTo>
                  <a:pt x="333" y="510"/>
                </a:lnTo>
                <a:lnTo>
                  <a:pt x="302" y="498"/>
                </a:lnTo>
                <a:lnTo>
                  <a:pt x="288" y="505"/>
                </a:lnTo>
                <a:lnTo>
                  <a:pt x="269" y="501"/>
                </a:lnTo>
                <a:lnTo>
                  <a:pt x="246" y="511"/>
                </a:lnTo>
                <a:lnTo>
                  <a:pt x="233" y="478"/>
                </a:lnTo>
                <a:lnTo>
                  <a:pt x="199" y="480"/>
                </a:lnTo>
                <a:lnTo>
                  <a:pt x="172" y="505"/>
                </a:lnTo>
                <a:lnTo>
                  <a:pt x="153" y="496"/>
                </a:lnTo>
                <a:lnTo>
                  <a:pt x="105" y="567"/>
                </a:lnTo>
                <a:lnTo>
                  <a:pt x="78" y="550"/>
                </a:lnTo>
                <a:lnTo>
                  <a:pt x="45" y="523"/>
                </a:lnTo>
                <a:lnTo>
                  <a:pt x="16" y="502"/>
                </a:lnTo>
                <a:lnTo>
                  <a:pt x="6" y="480"/>
                </a:lnTo>
                <a:lnTo>
                  <a:pt x="0" y="450"/>
                </a:lnTo>
                <a:lnTo>
                  <a:pt x="4" y="415"/>
                </a:lnTo>
                <a:lnTo>
                  <a:pt x="15" y="402"/>
                </a:lnTo>
                <a:lnTo>
                  <a:pt x="27" y="385"/>
                </a:lnTo>
                <a:lnTo>
                  <a:pt x="51" y="375"/>
                </a:lnTo>
                <a:lnTo>
                  <a:pt x="91" y="363"/>
                </a:lnTo>
                <a:lnTo>
                  <a:pt x="136" y="361"/>
                </a:lnTo>
                <a:lnTo>
                  <a:pt x="154" y="361"/>
                </a:lnTo>
                <a:lnTo>
                  <a:pt x="204" y="339"/>
                </a:lnTo>
                <a:lnTo>
                  <a:pt x="249" y="316"/>
                </a:lnTo>
                <a:lnTo>
                  <a:pt x="285" y="292"/>
                </a:lnTo>
                <a:lnTo>
                  <a:pt x="312" y="271"/>
                </a:lnTo>
                <a:lnTo>
                  <a:pt x="327" y="261"/>
                </a:lnTo>
                <a:lnTo>
                  <a:pt x="336" y="246"/>
                </a:lnTo>
                <a:lnTo>
                  <a:pt x="332" y="220"/>
                </a:lnTo>
                <a:lnTo>
                  <a:pt x="318" y="201"/>
                </a:lnTo>
                <a:lnTo>
                  <a:pt x="290" y="195"/>
                </a:lnTo>
                <a:lnTo>
                  <a:pt x="270" y="189"/>
                </a:lnTo>
                <a:lnTo>
                  <a:pt x="258" y="178"/>
                </a:lnTo>
                <a:lnTo>
                  <a:pt x="252" y="154"/>
                </a:lnTo>
                <a:lnTo>
                  <a:pt x="255" y="126"/>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10" name="Text Box 66"/>
          <p:cNvSpPr txBox="1">
            <a:spLocks noChangeArrowheads="1"/>
          </p:cNvSpPr>
          <p:nvPr/>
        </p:nvSpPr>
        <p:spPr bwMode="auto">
          <a:xfrm rot="-2168123">
            <a:off x="864961" y="3528018"/>
            <a:ext cx="439738"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LAUDERDALE</a:t>
            </a:r>
          </a:p>
        </p:txBody>
      </p:sp>
      <p:sp>
        <p:nvSpPr>
          <p:cNvPr id="6211" name="Freeform 67"/>
          <p:cNvSpPr>
            <a:spLocks/>
          </p:cNvSpPr>
          <p:nvPr/>
        </p:nvSpPr>
        <p:spPr bwMode="auto">
          <a:xfrm>
            <a:off x="1476375" y="3036800"/>
            <a:ext cx="492125" cy="519113"/>
          </a:xfrm>
          <a:custGeom>
            <a:avLst/>
            <a:gdLst>
              <a:gd name="T0" fmla="*/ 2147483647 w 682"/>
              <a:gd name="T1" fmla="*/ 0 h 698"/>
              <a:gd name="T2" fmla="*/ 2147483647 w 682"/>
              <a:gd name="T3" fmla="*/ 2147483647 h 698"/>
              <a:gd name="T4" fmla="*/ 2147483647 w 682"/>
              <a:gd name="T5" fmla="*/ 2147483647 h 698"/>
              <a:gd name="T6" fmla="*/ 2147483647 w 682"/>
              <a:gd name="T7" fmla="*/ 2147483647 h 698"/>
              <a:gd name="T8" fmla="*/ 2147483647 w 682"/>
              <a:gd name="T9" fmla="*/ 2147483647 h 698"/>
              <a:gd name="T10" fmla="*/ 2147483647 w 682"/>
              <a:gd name="T11" fmla="*/ 2147483647 h 698"/>
              <a:gd name="T12" fmla="*/ 2147483647 w 682"/>
              <a:gd name="T13" fmla="*/ 2147483647 h 698"/>
              <a:gd name="T14" fmla="*/ 2147483647 w 682"/>
              <a:gd name="T15" fmla="*/ 2147483647 h 698"/>
              <a:gd name="T16" fmla="*/ 2147483647 w 682"/>
              <a:gd name="T17" fmla="*/ 2147483647 h 698"/>
              <a:gd name="T18" fmla="*/ 2147483647 w 682"/>
              <a:gd name="T19" fmla="*/ 2147483647 h 698"/>
              <a:gd name="T20" fmla="*/ 2147483647 w 682"/>
              <a:gd name="T21" fmla="*/ 2147483647 h 698"/>
              <a:gd name="T22" fmla="*/ 2147483647 w 682"/>
              <a:gd name="T23" fmla="*/ 2147483647 h 698"/>
              <a:gd name="T24" fmla="*/ 2147483647 w 682"/>
              <a:gd name="T25" fmla="*/ 2147483647 h 698"/>
              <a:gd name="T26" fmla="*/ 2147483647 w 682"/>
              <a:gd name="T27" fmla="*/ 2147483647 h 698"/>
              <a:gd name="T28" fmla="*/ 2147483647 w 682"/>
              <a:gd name="T29" fmla="*/ 2147483647 h 698"/>
              <a:gd name="T30" fmla="*/ 2147483647 w 682"/>
              <a:gd name="T31" fmla="*/ 2147483647 h 698"/>
              <a:gd name="T32" fmla="*/ 2147483647 w 682"/>
              <a:gd name="T33" fmla="*/ 2147483647 h 698"/>
              <a:gd name="T34" fmla="*/ 2147483647 w 682"/>
              <a:gd name="T35" fmla="*/ 2147483647 h 698"/>
              <a:gd name="T36" fmla="*/ 2147483647 w 682"/>
              <a:gd name="T37" fmla="*/ 2147483647 h 698"/>
              <a:gd name="T38" fmla="*/ 2147483647 w 682"/>
              <a:gd name="T39" fmla="*/ 2147483647 h 698"/>
              <a:gd name="T40" fmla="*/ 2147483647 w 682"/>
              <a:gd name="T41" fmla="*/ 2147483647 h 698"/>
              <a:gd name="T42" fmla="*/ 2147483647 w 682"/>
              <a:gd name="T43" fmla="*/ 2147483647 h 698"/>
              <a:gd name="T44" fmla="*/ 2147483647 w 682"/>
              <a:gd name="T45" fmla="*/ 2147483647 h 698"/>
              <a:gd name="T46" fmla="*/ 0 w 682"/>
              <a:gd name="T47" fmla="*/ 2147483647 h 698"/>
              <a:gd name="T48" fmla="*/ 2147483647 w 682"/>
              <a:gd name="T49" fmla="*/ 2147483647 h 698"/>
              <a:gd name="T50" fmla="*/ 2147483647 w 682"/>
              <a:gd name="T51" fmla="*/ 0 h 69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682"/>
              <a:gd name="T79" fmla="*/ 0 h 698"/>
              <a:gd name="T80" fmla="*/ 682 w 682"/>
              <a:gd name="T81" fmla="*/ 698 h 698"/>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682" h="698">
                <a:moveTo>
                  <a:pt x="64" y="0"/>
                </a:moveTo>
                <a:lnTo>
                  <a:pt x="349" y="15"/>
                </a:lnTo>
                <a:lnTo>
                  <a:pt x="435" y="98"/>
                </a:lnTo>
                <a:lnTo>
                  <a:pt x="477" y="135"/>
                </a:lnTo>
                <a:lnTo>
                  <a:pt x="526" y="167"/>
                </a:lnTo>
                <a:lnTo>
                  <a:pt x="550" y="182"/>
                </a:lnTo>
                <a:lnTo>
                  <a:pt x="606" y="198"/>
                </a:lnTo>
                <a:lnTo>
                  <a:pt x="648" y="254"/>
                </a:lnTo>
                <a:lnTo>
                  <a:pt x="682" y="266"/>
                </a:lnTo>
                <a:lnTo>
                  <a:pt x="636" y="698"/>
                </a:lnTo>
                <a:lnTo>
                  <a:pt x="369" y="686"/>
                </a:lnTo>
                <a:lnTo>
                  <a:pt x="315" y="642"/>
                </a:lnTo>
                <a:lnTo>
                  <a:pt x="301" y="602"/>
                </a:lnTo>
                <a:lnTo>
                  <a:pt x="265" y="615"/>
                </a:lnTo>
                <a:lnTo>
                  <a:pt x="234" y="612"/>
                </a:lnTo>
                <a:lnTo>
                  <a:pt x="229" y="579"/>
                </a:lnTo>
                <a:lnTo>
                  <a:pt x="153" y="573"/>
                </a:lnTo>
                <a:lnTo>
                  <a:pt x="102" y="537"/>
                </a:lnTo>
                <a:lnTo>
                  <a:pt x="82" y="492"/>
                </a:lnTo>
                <a:lnTo>
                  <a:pt x="93" y="453"/>
                </a:lnTo>
                <a:lnTo>
                  <a:pt x="102" y="405"/>
                </a:lnTo>
                <a:lnTo>
                  <a:pt x="76" y="371"/>
                </a:lnTo>
                <a:lnTo>
                  <a:pt x="18" y="360"/>
                </a:lnTo>
                <a:lnTo>
                  <a:pt x="0" y="312"/>
                </a:lnTo>
                <a:lnTo>
                  <a:pt x="45" y="299"/>
                </a:lnTo>
                <a:lnTo>
                  <a:pt x="64" y="0"/>
                </a:lnTo>
                <a:close/>
              </a:path>
            </a:pathLst>
          </a:custGeom>
          <a:solidFill>
            <a:srgbClr val="C00000"/>
          </a:solid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212" name="Text Box 68"/>
          <p:cNvSpPr txBox="1">
            <a:spLocks noChangeArrowheads="1"/>
          </p:cNvSpPr>
          <p:nvPr/>
        </p:nvSpPr>
        <p:spPr bwMode="auto">
          <a:xfrm>
            <a:off x="1617663" y="3287625"/>
            <a:ext cx="2635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GIBSON</a:t>
            </a:r>
          </a:p>
        </p:txBody>
      </p:sp>
      <p:sp>
        <p:nvSpPr>
          <p:cNvPr id="6213" name="Freeform 69"/>
          <p:cNvSpPr>
            <a:spLocks/>
          </p:cNvSpPr>
          <p:nvPr/>
        </p:nvSpPr>
        <p:spPr bwMode="auto">
          <a:xfrm>
            <a:off x="1314450" y="3305088"/>
            <a:ext cx="454025" cy="387350"/>
          </a:xfrm>
          <a:custGeom>
            <a:avLst/>
            <a:gdLst>
              <a:gd name="T0" fmla="*/ 2147483647 w 629"/>
              <a:gd name="T1" fmla="*/ 0 h 522"/>
              <a:gd name="T2" fmla="*/ 2147483647 w 629"/>
              <a:gd name="T3" fmla="*/ 2147483647 h 522"/>
              <a:gd name="T4" fmla="*/ 2147483647 w 629"/>
              <a:gd name="T5" fmla="*/ 2147483647 h 522"/>
              <a:gd name="T6" fmla="*/ 2147483647 w 629"/>
              <a:gd name="T7" fmla="*/ 2147483647 h 522"/>
              <a:gd name="T8" fmla="*/ 0 w 629"/>
              <a:gd name="T9" fmla="*/ 2147483647 h 522"/>
              <a:gd name="T10" fmla="*/ 2147483647 w 629"/>
              <a:gd name="T11" fmla="*/ 2147483647 h 522"/>
              <a:gd name="T12" fmla="*/ 2147483647 w 629"/>
              <a:gd name="T13" fmla="*/ 2147483647 h 522"/>
              <a:gd name="T14" fmla="*/ 2147483647 w 629"/>
              <a:gd name="T15" fmla="*/ 2147483647 h 522"/>
              <a:gd name="T16" fmla="*/ 2147483647 w 629"/>
              <a:gd name="T17" fmla="*/ 2147483647 h 522"/>
              <a:gd name="T18" fmla="*/ 2147483647 w 629"/>
              <a:gd name="T19" fmla="*/ 2147483647 h 522"/>
              <a:gd name="T20" fmla="*/ 2147483647 w 629"/>
              <a:gd name="T21" fmla="*/ 2147483647 h 522"/>
              <a:gd name="T22" fmla="*/ 2147483647 w 629"/>
              <a:gd name="T23" fmla="*/ 2147483647 h 522"/>
              <a:gd name="T24" fmla="*/ 2147483647 w 629"/>
              <a:gd name="T25" fmla="*/ 2147483647 h 522"/>
              <a:gd name="T26" fmla="*/ 2147483647 w 629"/>
              <a:gd name="T27" fmla="*/ 2147483647 h 522"/>
              <a:gd name="T28" fmla="*/ 2147483647 w 629"/>
              <a:gd name="T29" fmla="*/ 2147483647 h 522"/>
              <a:gd name="T30" fmla="*/ 2147483647 w 629"/>
              <a:gd name="T31" fmla="*/ 2147483647 h 522"/>
              <a:gd name="T32" fmla="*/ 2147483647 w 629"/>
              <a:gd name="T33" fmla="*/ 2147483647 h 522"/>
              <a:gd name="T34" fmla="*/ 2147483647 w 629"/>
              <a:gd name="T35" fmla="*/ 2147483647 h 522"/>
              <a:gd name="T36" fmla="*/ 2147483647 w 629"/>
              <a:gd name="T37" fmla="*/ 2147483647 h 522"/>
              <a:gd name="T38" fmla="*/ 2147483647 w 629"/>
              <a:gd name="T39" fmla="*/ 2147483647 h 522"/>
              <a:gd name="T40" fmla="*/ 2147483647 w 629"/>
              <a:gd name="T41" fmla="*/ 2147483647 h 522"/>
              <a:gd name="T42" fmla="*/ 2147483647 w 629"/>
              <a:gd name="T43" fmla="*/ 2147483647 h 522"/>
              <a:gd name="T44" fmla="*/ 2147483647 w 629"/>
              <a:gd name="T45" fmla="*/ 2147483647 h 522"/>
              <a:gd name="T46" fmla="*/ 2147483647 w 629"/>
              <a:gd name="T47" fmla="*/ 2147483647 h 522"/>
              <a:gd name="T48" fmla="*/ 2147483647 w 629"/>
              <a:gd name="T49" fmla="*/ 2147483647 h 522"/>
              <a:gd name="T50" fmla="*/ 2147483647 w 629"/>
              <a:gd name="T51" fmla="*/ 2147483647 h 522"/>
              <a:gd name="T52" fmla="*/ 2147483647 w 629"/>
              <a:gd name="T53" fmla="*/ 2147483647 h 522"/>
              <a:gd name="T54" fmla="*/ 2147483647 w 629"/>
              <a:gd name="T55" fmla="*/ 0 h 52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29"/>
              <a:gd name="T85" fmla="*/ 0 h 522"/>
              <a:gd name="T86" fmla="*/ 629 w 629"/>
              <a:gd name="T87" fmla="*/ 522 h 522"/>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29" h="522">
                <a:moveTo>
                  <a:pt x="240" y="0"/>
                </a:moveTo>
                <a:lnTo>
                  <a:pt x="95" y="167"/>
                </a:lnTo>
                <a:lnTo>
                  <a:pt x="26" y="177"/>
                </a:lnTo>
                <a:lnTo>
                  <a:pt x="26" y="231"/>
                </a:lnTo>
                <a:lnTo>
                  <a:pt x="0" y="282"/>
                </a:lnTo>
                <a:lnTo>
                  <a:pt x="18" y="317"/>
                </a:lnTo>
                <a:lnTo>
                  <a:pt x="48" y="344"/>
                </a:lnTo>
                <a:lnTo>
                  <a:pt x="89" y="348"/>
                </a:lnTo>
                <a:lnTo>
                  <a:pt x="105" y="363"/>
                </a:lnTo>
                <a:lnTo>
                  <a:pt x="234" y="404"/>
                </a:lnTo>
                <a:lnTo>
                  <a:pt x="299" y="468"/>
                </a:lnTo>
                <a:lnTo>
                  <a:pt x="359" y="476"/>
                </a:lnTo>
                <a:lnTo>
                  <a:pt x="383" y="479"/>
                </a:lnTo>
                <a:lnTo>
                  <a:pt x="438" y="522"/>
                </a:lnTo>
                <a:lnTo>
                  <a:pt x="629" y="350"/>
                </a:lnTo>
                <a:lnTo>
                  <a:pt x="594" y="326"/>
                </a:lnTo>
                <a:lnTo>
                  <a:pt x="539" y="284"/>
                </a:lnTo>
                <a:lnTo>
                  <a:pt x="525" y="245"/>
                </a:lnTo>
                <a:lnTo>
                  <a:pt x="489" y="255"/>
                </a:lnTo>
                <a:lnTo>
                  <a:pt x="459" y="252"/>
                </a:lnTo>
                <a:lnTo>
                  <a:pt x="455" y="218"/>
                </a:lnTo>
                <a:lnTo>
                  <a:pt x="375" y="213"/>
                </a:lnTo>
                <a:lnTo>
                  <a:pt x="324" y="177"/>
                </a:lnTo>
                <a:lnTo>
                  <a:pt x="305" y="128"/>
                </a:lnTo>
                <a:lnTo>
                  <a:pt x="317" y="92"/>
                </a:lnTo>
                <a:lnTo>
                  <a:pt x="323" y="44"/>
                </a:lnTo>
                <a:lnTo>
                  <a:pt x="299" y="12"/>
                </a:lnTo>
                <a:lnTo>
                  <a:pt x="240" y="0"/>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14" name="Text Box 70"/>
          <p:cNvSpPr txBox="1">
            <a:spLocks noChangeArrowheads="1"/>
          </p:cNvSpPr>
          <p:nvPr/>
        </p:nvSpPr>
        <p:spPr bwMode="auto">
          <a:xfrm rot="1672632">
            <a:off x="1352550" y="3490825"/>
            <a:ext cx="3524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CROCKETT</a:t>
            </a:r>
          </a:p>
        </p:txBody>
      </p:sp>
      <p:sp>
        <p:nvSpPr>
          <p:cNvPr id="6215" name="Freeform 71"/>
          <p:cNvSpPr>
            <a:spLocks/>
          </p:cNvSpPr>
          <p:nvPr/>
        </p:nvSpPr>
        <p:spPr bwMode="auto">
          <a:xfrm>
            <a:off x="1560513" y="3547975"/>
            <a:ext cx="485775" cy="457200"/>
          </a:xfrm>
          <a:custGeom>
            <a:avLst/>
            <a:gdLst>
              <a:gd name="T0" fmla="*/ 2147483647 w 672"/>
              <a:gd name="T1" fmla="*/ 2147483647 h 615"/>
              <a:gd name="T2" fmla="*/ 2147483647 w 672"/>
              <a:gd name="T3" fmla="*/ 2147483647 h 615"/>
              <a:gd name="T4" fmla="*/ 2147483647 w 672"/>
              <a:gd name="T5" fmla="*/ 2147483647 h 615"/>
              <a:gd name="T6" fmla="*/ 2147483647 w 672"/>
              <a:gd name="T7" fmla="*/ 2147483647 h 615"/>
              <a:gd name="T8" fmla="*/ 2147483647 w 672"/>
              <a:gd name="T9" fmla="*/ 2147483647 h 615"/>
              <a:gd name="T10" fmla="*/ 2147483647 w 672"/>
              <a:gd name="T11" fmla="*/ 2147483647 h 615"/>
              <a:gd name="T12" fmla="*/ 0 w 672"/>
              <a:gd name="T13" fmla="*/ 2147483647 h 615"/>
              <a:gd name="T14" fmla="*/ 2147483647 w 672"/>
              <a:gd name="T15" fmla="*/ 2147483647 h 615"/>
              <a:gd name="T16" fmla="*/ 2147483647 w 672"/>
              <a:gd name="T17" fmla="*/ 2147483647 h 615"/>
              <a:gd name="T18" fmla="*/ 2147483647 w 672"/>
              <a:gd name="T19" fmla="*/ 2147483647 h 615"/>
              <a:gd name="T20" fmla="*/ 2147483647 w 672"/>
              <a:gd name="T21" fmla="*/ 2147483647 h 615"/>
              <a:gd name="T22" fmla="*/ 2147483647 w 672"/>
              <a:gd name="T23" fmla="*/ 0 h 615"/>
              <a:gd name="T24" fmla="*/ 2147483647 w 672"/>
              <a:gd name="T25" fmla="*/ 2147483647 h 6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72"/>
              <a:gd name="T40" fmla="*/ 0 h 615"/>
              <a:gd name="T41" fmla="*/ 672 w 672"/>
              <a:gd name="T42" fmla="*/ 615 h 61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72" h="615">
                <a:moveTo>
                  <a:pt x="521" y="9"/>
                </a:moveTo>
                <a:lnTo>
                  <a:pt x="672" y="21"/>
                </a:lnTo>
                <a:lnTo>
                  <a:pt x="660" y="359"/>
                </a:lnTo>
                <a:lnTo>
                  <a:pt x="557" y="515"/>
                </a:lnTo>
                <a:lnTo>
                  <a:pt x="371" y="615"/>
                </a:lnTo>
                <a:lnTo>
                  <a:pt x="309" y="609"/>
                </a:lnTo>
                <a:lnTo>
                  <a:pt x="0" y="590"/>
                </a:lnTo>
                <a:lnTo>
                  <a:pt x="24" y="156"/>
                </a:lnTo>
                <a:lnTo>
                  <a:pt x="38" y="153"/>
                </a:lnTo>
                <a:lnTo>
                  <a:pt x="98" y="197"/>
                </a:lnTo>
                <a:lnTo>
                  <a:pt x="287" y="23"/>
                </a:lnTo>
                <a:lnTo>
                  <a:pt x="257" y="0"/>
                </a:lnTo>
                <a:lnTo>
                  <a:pt x="521" y="9"/>
                </a:lnTo>
                <a:close/>
              </a:path>
            </a:pathLst>
          </a:custGeom>
          <a:noFill/>
          <a:ln w="9525">
            <a:solidFill>
              <a:schemeClr val="tx1"/>
            </a:solidFill>
            <a:round/>
            <a:headEnd type="none" w="med" len="med"/>
            <a:tailEnd type="none" w="med" len="med"/>
          </a:ln>
        </p:spPr>
        <p:txBody>
          <a:bodyPr lIns="0" tIns="0" rIns="0" bIns="0" anchor="ctr" anchorCtr="1"/>
          <a:lstStyle/>
          <a:p>
            <a:endParaRPr lang="en-US" dirty="0"/>
          </a:p>
        </p:txBody>
      </p:sp>
      <p:sp>
        <p:nvSpPr>
          <p:cNvPr id="6216" name="Text Box 72"/>
          <p:cNvSpPr txBox="1">
            <a:spLocks noChangeArrowheads="1"/>
          </p:cNvSpPr>
          <p:nvPr/>
        </p:nvSpPr>
        <p:spPr bwMode="auto">
          <a:xfrm>
            <a:off x="1689100" y="3741650"/>
            <a:ext cx="2444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MADISON</a:t>
            </a:r>
          </a:p>
        </p:txBody>
      </p:sp>
      <p:sp>
        <p:nvSpPr>
          <p:cNvPr id="6217" name="Freeform 73"/>
          <p:cNvSpPr>
            <a:spLocks/>
          </p:cNvSpPr>
          <p:nvPr/>
        </p:nvSpPr>
        <p:spPr bwMode="auto">
          <a:xfrm>
            <a:off x="1182688" y="3495588"/>
            <a:ext cx="395287" cy="533400"/>
          </a:xfrm>
          <a:custGeom>
            <a:avLst/>
            <a:gdLst>
              <a:gd name="T0" fmla="*/ 2147483647 w 546"/>
              <a:gd name="T1" fmla="*/ 2147483647 h 717"/>
              <a:gd name="T2" fmla="*/ 2147483647 w 546"/>
              <a:gd name="T3" fmla="*/ 2147483647 h 717"/>
              <a:gd name="T4" fmla="*/ 2147483647 w 546"/>
              <a:gd name="T5" fmla="*/ 2147483647 h 717"/>
              <a:gd name="T6" fmla="*/ 2147483647 w 546"/>
              <a:gd name="T7" fmla="*/ 2147483647 h 717"/>
              <a:gd name="T8" fmla="*/ 2147483647 w 546"/>
              <a:gd name="T9" fmla="*/ 2147483647 h 717"/>
              <a:gd name="T10" fmla="*/ 2147483647 w 546"/>
              <a:gd name="T11" fmla="*/ 2147483647 h 717"/>
              <a:gd name="T12" fmla="*/ 2147483647 w 546"/>
              <a:gd name="T13" fmla="*/ 2147483647 h 717"/>
              <a:gd name="T14" fmla="*/ 2147483647 w 546"/>
              <a:gd name="T15" fmla="*/ 2147483647 h 717"/>
              <a:gd name="T16" fmla="*/ 2147483647 w 546"/>
              <a:gd name="T17" fmla="*/ 2147483647 h 717"/>
              <a:gd name="T18" fmla="*/ 2147483647 w 546"/>
              <a:gd name="T19" fmla="*/ 2147483647 h 717"/>
              <a:gd name="T20" fmla="*/ 2147483647 w 546"/>
              <a:gd name="T21" fmla="*/ 2147483647 h 717"/>
              <a:gd name="T22" fmla="*/ 2147483647 w 546"/>
              <a:gd name="T23" fmla="*/ 2147483647 h 717"/>
              <a:gd name="T24" fmla="*/ 0 w 546"/>
              <a:gd name="T25" fmla="*/ 2147483647 h 717"/>
              <a:gd name="T26" fmla="*/ 2147483647 w 546"/>
              <a:gd name="T27" fmla="*/ 2147483647 h 717"/>
              <a:gd name="T28" fmla="*/ 2147483647 w 546"/>
              <a:gd name="T29" fmla="*/ 2147483647 h 717"/>
              <a:gd name="T30" fmla="*/ 2147483647 w 546"/>
              <a:gd name="T31" fmla="*/ 2147483647 h 717"/>
              <a:gd name="T32" fmla="*/ 2147483647 w 546"/>
              <a:gd name="T33" fmla="*/ 2147483647 h 717"/>
              <a:gd name="T34" fmla="*/ 2147483647 w 546"/>
              <a:gd name="T35" fmla="*/ 2147483647 h 717"/>
              <a:gd name="T36" fmla="*/ 2147483647 w 546"/>
              <a:gd name="T37" fmla="*/ 2147483647 h 717"/>
              <a:gd name="T38" fmla="*/ 2147483647 w 546"/>
              <a:gd name="T39" fmla="*/ 2147483647 h 717"/>
              <a:gd name="T40" fmla="*/ 2147483647 w 546"/>
              <a:gd name="T41" fmla="*/ 2147483647 h 717"/>
              <a:gd name="T42" fmla="*/ 2147483647 w 546"/>
              <a:gd name="T43" fmla="*/ 2147483647 h 717"/>
              <a:gd name="T44" fmla="*/ 2147483647 w 546"/>
              <a:gd name="T45" fmla="*/ 2147483647 h 717"/>
              <a:gd name="T46" fmla="*/ 2147483647 w 546"/>
              <a:gd name="T47" fmla="*/ 2147483647 h 717"/>
              <a:gd name="T48" fmla="*/ 2147483647 w 546"/>
              <a:gd name="T49" fmla="*/ 0 h 717"/>
              <a:gd name="T50" fmla="*/ 2147483647 w 546"/>
              <a:gd name="T51" fmla="*/ 2147483647 h 717"/>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546"/>
              <a:gd name="T79" fmla="*/ 0 h 717"/>
              <a:gd name="T80" fmla="*/ 546 w 546"/>
              <a:gd name="T81" fmla="*/ 717 h 717"/>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546" h="717">
                <a:moveTo>
                  <a:pt x="181" y="22"/>
                </a:moveTo>
                <a:lnTo>
                  <a:pt x="192" y="55"/>
                </a:lnTo>
                <a:lnTo>
                  <a:pt x="228" y="87"/>
                </a:lnTo>
                <a:lnTo>
                  <a:pt x="270" y="91"/>
                </a:lnTo>
                <a:lnTo>
                  <a:pt x="286" y="108"/>
                </a:lnTo>
                <a:lnTo>
                  <a:pt x="415" y="147"/>
                </a:lnTo>
                <a:lnTo>
                  <a:pt x="484" y="214"/>
                </a:lnTo>
                <a:lnTo>
                  <a:pt x="517" y="217"/>
                </a:lnTo>
                <a:lnTo>
                  <a:pt x="546" y="222"/>
                </a:lnTo>
                <a:lnTo>
                  <a:pt x="520" y="660"/>
                </a:lnTo>
                <a:lnTo>
                  <a:pt x="390" y="658"/>
                </a:lnTo>
                <a:lnTo>
                  <a:pt x="388" y="717"/>
                </a:lnTo>
                <a:lnTo>
                  <a:pt x="0" y="682"/>
                </a:lnTo>
                <a:lnTo>
                  <a:pt x="19" y="450"/>
                </a:lnTo>
                <a:lnTo>
                  <a:pt x="6" y="391"/>
                </a:lnTo>
                <a:lnTo>
                  <a:pt x="30" y="379"/>
                </a:lnTo>
                <a:lnTo>
                  <a:pt x="33" y="256"/>
                </a:lnTo>
                <a:lnTo>
                  <a:pt x="22" y="237"/>
                </a:lnTo>
                <a:lnTo>
                  <a:pt x="27" y="223"/>
                </a:lnTo>
                <a:lnTo>
                  <a:pt x="46" y="226"/>
                </a:lnTo>
                <a:lnTo>
                  <a:pt x="81" y="138"/>
                </a:lnTo>
                <a:lnTo>
                  <a:pt x="60" y="117"/>
                </a:lnTo>
                <a:lnTo>
                  <a:pt x="100" y="30"/>
                </a:lnTo>
                <a:lnTo>
                  <a:pt x="120" y="28"/>
                </a:lnTo>
                <a:lnTo>
                  <a:pt x="123" y="0"/>
                </a:lnTo>
                <a:lnTo>
                  <a:pt x="181" y="22"/>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218" name="Text Box 74"/>
          <p:cNvSpPr txBox="1">
            <a:spLocks noChangeArrowheads="1"/>
          </p:cNvSpPr>
          <p:nvPr/>
        </p:nvSpPr>
        <p:spPr bwMode="auto">
          <a:xfrm>
            <a:off x="1230313" y="3767050"/>
            <a:ext cx="3016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HAYWOOD</a:t>
            </a:r>
          </a:p>
        </p:txBody>
      </p:sp>
      <p:sp>
        <p:nvSpPr>
          <p:cNvPr id="6219" name="Freeform 75"/>
          <p:cNvSpPr>
            <a:spLocks/>
          </p:cNvSpPr>
          <p:nvPr/>
        </p:nvSpPr>
        <p:spPr bwMode="auto">
          <a:xfrm>
            <a:off x="647700" y="3692438"/>
            <a:ext cx="547688" cy="346075"/>
          </a:xfrm>
          <a:custGeom>
            <a:avLst/>
            <a:gdLst>
              <a:gd name="T0" fmla="*/ 2147483647 w 758"/>
              <a:gd name="T1" fmla="*/ 2147483647 h 466"/>
              <a:gd name="T2" fmla="*/ 2147483647 w 758"/>
              <a:gd name="T3" fmla="*/ 2147483647 h 466"/>
              <a:gd name="T4" fmla="*/ 2147483647 w 758"/>
              <a:gd name="T5" fmla="*/ 2147483647 h 466"/>
              <a:gd name="T6" fmla="*/ 2147483647 w 758"/>
              <a:gd name="T7" fmla="*/ 2147483647 h 466"/>
              <a:gd name="T8" fmla="*/ 2147483647 w 758"/>
              <a:gd name="T9" fmla="*/ 2147483647 h 466"/>
              <a:gd name="T10" fmla="*/ 2147483647 w 758"/>
              <a:gd name="T11" fmla="*/ 2147483647 h 466"/>
              <a:gd name="T12" fmla="*/ 2147483647 w 758"/>
              <a:gd name="T13" fmla="*/ 2147483647 h 466"/>
              <a:gd name="T14" fmla="*/ 2147483647 w 758"/>
              <a:gd name="T15" fmla="*/ 2147483647 h 466"/>
              <a:gd name="T16" fmla="*/ 2147483647 w 758"/>
              <a:gd name="T17" fmla="*/ 2147483647 h 466"/>
              <a:gd name="T18" fmla="*/ 2147483647 w 758"/>
              <a:gd name="T19" fmla="*/ 0 h 466"/>
              <a:gd name="T20" fmla="*/ 2147483647 w 758"/>
              <a:gd name="T21" fmla="*/ 0 h 466"/>
              <a:gd name="T22" fmla="*/ 2147483647 w 758"/>
              <a:gd name="T23" fmla="*/ 2147483647 h 466"/>
              <a:gd name="T24" fmla="*/ 2147483647 w 758"/>
              <a:gd name="T25" fmla="*/ 2147483647 h 466"/>
              <a:gd name="T26" fmla="*/ 2147483647 w 758"/>
              <a:gd name="T27" fmla="*/ 2147483647 h 466"/>
              <a:gd name="T28" fmla="*/ 2147483647 w 758"/>
              <a:gd name="T29" fmla="*/ 2147483647 h 466"/>
              <a:gd name="T30" fmla="*/ 2147483647 w 758"/>
              <a:gd name="T31" fmla="*/ 2147483647 h 466"/>
              <a:gd name="T32" fmla="*/ 2147483647 w 758"/>
              <a:gd name="T33" fmla="*/ 2147483647 h 466"/>
              <a:gd name="T34" fmla="*/ 2147483647 w 758"/>
              <a:gd name="T35" fmla="*/ 2147483647 h 466"/>
              <a:gd name="T36" fmla="*/ 2147483647 w 758"/>
              <a:gd name="T37" fmla="*/ 2147483647 h 466"/>
              <a:gd name="T38" fmla="*/ 2147483647 w 758"/>
              <a:gd name="T39" fmla="*/ 2147483647 h 466"/>
              <a:gd name="T40" fmla="*/ 2147483647 w 758"/>
              <a:gd name="T41" fmla="*/ 2147483647 h 466"/>
              <a:gd name="T42" fmla="*/ 2147483647 w 758"/>
              <a:gd name="T43" fmla="*/ 2147483647 h 466"/>
              <a:gd name="T44" fmla="*/ 2147483647 w 758"/>
              <a:gd name="T45" fmla="*/ 2147483647 h 466"/>
              <a:gd name="T46" fmla="*/ 2147483647 w 758"/>
              <a:gd name="T47" fmla="*/ 2147483647 h 466"/>
              <a:gd name="T48" fmla="*/ 2147483647 w 758"/>
              <a:gd name="T49" fmla="*/ 2147483647 h 466"/>
              <a:gd name="T50" fmla="*/ 2147483647 w 758"/>
              <a:gd name="T51" fmla="*/ 2147483647 h 466"/>
              <a:gd name="T52" fmla="*/ 2147483647 w 758"/>
              <a:gd name="T53" fmla="*/ 2147483647 h 466"/>
              <a:gd name="T54" fmla="*/ 2147483647 w 758"/>
              <a:gd name="T55" fmla="*/ 2147483647 h 466"/>
              <a:gd name="T56" fmla="*/ 2147483647 w 758"/>
              <a:gd name="T57" fmla="*/ 2147483647 h 466"/>
              <a:gd name="T58" fmla="*/ 2147483647 w 758"/>
              <a:gd name="T59" fmla="*/ 2147483647 h 466"/>
              <a:gd name="T60" fmla="*/ 2147483647 w 758"/>
              <a:gd name="T61" fmla="*/ 2147483647 h 466"/>
              <a:gd name="T62" fmla="*/ 2147483647 w 758"/>
              <a:gd name="T63" fmla="*/ 2147483647 h 466"/>
              <a:gd name="T64" fmla="*/ 2147483647 w 758"/>
              <a:gd name="T65" fmla="*/ 2147483647 h 466"/>
              <a:gd name="T66" fmla="*/ 2147483647 w 758"/>
              <a:gd name="T67" fmla="*/ 2147483647 h 466"/>
              <a:gd name="T68" fmla="*/ 0 w 758"/>
              <a:gd name="T69" fmla="*/ 2147483647 h 466"/>
              <a:gd name="T70" fmla="*/ 2147483647 w 758"/>
              <a:gd name="T71" fmla="*/ 2147483647 h 466"/>
              <a:gd name="T72" fmla="*/ 2147483647 w 758"/>
              <a:gd name="T73" fmla="*/ 2147483647 h 466"/>
              <a:gd name="T74" fmla="*/ 2147483647 w 758"/>
              <a:gd name="T75" fmla="*/ 2147483647 h 466"/>
              <a:gd name="T76" fmla="*/ 2147483647 w 758"/>
              <a:gd name="T77" fmla="*/ 2147483647 h 466"/>
              <a:gd name="T78" fmla="*/ 2147483647 w 758"/>
              <a:gd name="T79" fmla="*/ 2147483647 h 466"/>
              <a:gd name="T80" fmla="*/ 2147483647 w 758"/>
              <a:gd name="T81" fmla="*/ 2147483647 h 466"/>
              <a:gd name="T82" fmla="*/ 2147483647 w 758"/>
              <a:gd name="T83" fmla="*/ 2147483647 h 466"/>
              <a:gd name="T84" fmla="*/ 2147483647 w 758"/>
              <a:gd name="T85" fmla="*/ 2147483647 h 466"/>
              <a:gd name="T86" fmla="*/ 2147483647 w 758"/>
              <a:gd name="T87" fmla="*/ 2147483647 h 466"/>
              <a:gd name="T88" fmla="*/ 2147483647 w 758"/>
              <a:gd name="T89" fmla="*/ 2147483647 h 466"/>
              <a:gd name="T90" fmla="*/ 2147483647 w 758"/>
              <a:gd name="T91" fmla="*/ 2147483647 h 466"/>
              <a:gd name="T92" fmla="*/ 2147483647 w 758"/>
              <a:gd name="T93" fmla="*/ 2147483647 h 466"/>
              <a:gd name="T94" fmla="*/ 2147483647 w 758"/>
              <a:gd name="T95" fmla="*/ 2147483647 h 466"/>
              <a:gd name="T96" fmla="*/ 2147483647 w 758"/>
              <a:gd name="T97" fmla="*/ 2147483647 h 466"/>
              <a:gd name="T98" fmla="*/ 2147483647 w 758"/>
              <a:gd name="T99" fmla="*/ 2147483647 h 466"/>
              <a:gd name="T100" fmla="*/ 2147483647 w 758"/>
              <a:gd name="T101" fmla="*/ 2147483647 h 466"/>
              <a:gd name="T102" fmla="*/ 2147483647 w 758"/>
              <a:gd name="T103" fmla="*/ 2147483647 h 466"/>
              <a:gd name="T104" fmla="*/ 2147483647 w 758"/>
              <a:gd name="T105" fmla="*/ 2147483647 h 466"/>
              <a:gd name="T106" fmla="*/ 2147483647 w 758"/>
              <a:gd name="T107" fmla="*/ 2147483647 h 466"/>
              <a:gd name="T108" fmla="*/ 2147483647 w 758"/>
              <a:gd name="T109" fmla="*/ 2147483647 h 466"/>
              <a:gd name="T110" fmla="*/ 2147483647 w 758"/>
              <a:gd name="T111" fmla="*/ 2147483647 h 466"/>
              <a:gd name="T112" fmla="*/ 2147483647 w 758"/>
              <a:gd name="T113" fmla="*/ 2147483647 h 466"/>
              <a:gd name="T114" fmla="*/ 2147483647 w 758"/>
              <a:gd name="T115" fmla="*/ 2147483647 h 466"/>
              <a:gd name="T116" fmla="*/ 2147483647 w 758"/>
              <a:gd name="T117" fmla="*/ 2147483647 h 466"/>
              <a:gd name="T118" fmla="*/ 2147483647 w 758"/>
              <a:gd name="T119" fmla="*/ 2147483647 h 466"/>
              <a:gd name="T120" fmla="*/ 2147483647 w 758"/>
              <a:gd name="T121" fmla="*/ 2147483647 h 466"/>
              <a:gd name="T122" fmla="*/ 2147483647 w 758"/>
              <a:gd name="T123" fmla="*/ 2147483647 h 46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758"/>
              <a:gd name="T187" fmla="*/ 0 h 466"/>
              <a:gd name="T188" fmla="*/ 758 w 758"/>
              <a:gd name="T189" fmla="*/ 466 h 46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758" h="466">
                <a:moveTo>
                  <a:pt x="182" y="150"/>
                </a:moveTo>
                <a:lnTo>
                  <a:pt x="191" y="133"/>
                </a:lnTo>
                <a:lnTo>
                  <a:pt x="210" y="126"/>
                </a:lnTo>
                <a:lnTo>
                  <a:pt x="239" y="115"/>
                </a:lnTo>
                <a:lnTo>
                  <a:pt x="254" y="99"/>
                </a:lnTo>
                <a:lnTo>
                  <a:pt x="261" y="73"/>
                </a:lnTo>
                <a:lnTo>
                  <a:pt x="290" y="88"/>
                </a:lnTo>
                <a:lnTo>
                  <a:pt x="335" y="18"/>
                </a:lnTo>
                <a:lnTo>
                  <a:pt x="360" y="24"/>
                </a:lnTo>
                <a:lnTo>
                  <a:pt x="384" y="0"/>
                </a:lnTo>
                <a:lnTo>
                  <a:pt x="416" y="0"/>
                </a:lnTo>
                <a:lnTo>
                  <a:pt x="434" y="30"/>
                </a:lnTo>
                <a:lnTo>
                  <a:pt x="449" y="19"/>
                </a:lnTo>
                <a:lnTo>
                  <a:pt x="475" y="27"/>
                </a:lnTo>
                <a:lnTo>
                  <a:pt x="488" y="18"/>
                </a:lnTo>
                <a:lnTo>
                  <a:pt x="518" y="30"/>
                </a:lnTo>
                <a:lnTo>
                  <a:pt x="526" y="3"/>
                </a:lnTo>
                <a:lnTo>
                  <a:pt x="566" y="4"/>
                </a:lnTo>
                <a:lnTo>
                  <a:pt x="583" y="49"/>
                </a:lnTo>
                <a:lnTo>
                  <a:pt x="613" y="40"/>
                </a:lnTo>
                <a:lnTo>
                  <a:pt x="638" y="70"/>
                </a:lnTo>
                <a:lnTo>
                  <a:pt x="640" y="85"/>
                </a:lnTo>
                <a:lnTo>
                  <a:pt x="662" y="75"/>
                </a:lnTo>
                <a:lnTo>
                  <a:pt x="701" y="85"/>
                </a:lnTo>
                <a:lnTo>
                  <a:pt x="748" y="127"/>
                </a:lnTo>
                <a:lnTo>
                  <a:pt x="758" y="183"/>
                </a:lnTo>
                <a:lnTo>
                  <a:pt x="739" y="418"/>
                </a:lnTo>
                <a:lnTo>
                  <a:pt x="653" y="408"/>
                </a:lnTo>
                <a:lnTo>
                  <a:pt x="529" y="447"/>
                </a:lnTo>
                <a:lnTo>
                  <a:pt x="446" y="441"/>
                </a:lnTo>
                <a:lnTo>
                  <a:pt x="439" y="408"/>
                </a:lnTo>
                <a:lnTo>
                  <a:pt x="348" y="403"/>
                </a:lnTo>
                <a:lnTo>
                  <a:pt x="347" y="466"/>
                </a:lnTo>
                <a:lnTo>
                  <a:pt x="63" y="442"/>
                </a:lnTo>
                <a:lnTo>
                  <a:pt x="0" y="463"/>
                </a:lnTo>
                <a:lnTo>
                  <a:pt x="27" y="424"/>
                </a:lnTo>
                <a:lnTo>
                  <a:pt x="60" y="409"/>
                </a:lnTo>
                <a:lnTo>
                  <a:pt x="65" y="370"/>
                </a:lnTo>
                <a:lnTo>
                  <a:pt x="56" y="343"/>
                </a:lnTo>
                <a:lnTo>
                  <a:pt x="39" y="322"/>
                </a:lnTo>
                <a:lnTo>
                  <a:pt x="24" y="286"/>
                </a:lnTo>
                <a:lnTo>
                  <a:pt x="24" y="261"/>
                </a:lnTo>
                <a:lnTo>
                  <a:pt x="27" y="234"/>
                </a:lnTo>
                <a:lnTo>
                  <a:pt x="35" y="219"/>
                </a:lnTo>
                <a:lnTo>
                  <a:pt x="45" y="204"/>
                </a:lnTo>
                <a:lnTo>
                  <a:pt x="71" y="199"/>
                </a:lnTo>
                <a:lnTo>
                  <a:pt x="86" y="199"/>
                </a:lnTo>
                <a:lnTo>
                  <a:pt x="110" y="205"/>
                </a:lnTo>
                <a:lnTo>
                  <a:pt x="122" y="223"/>
                </a:lnTo>
                <a:lnTo>
                  <a:pt x="134" y="238"/>
                </a:lnTo>
                <a:lnTo>
                  <a:pt x="140" y="253"/>
                </a:lnTo>
                <a:lnTo>
                  <a:pt x="150" y="268"/>
                </a:lnTo>
                <a:lnTo>
                  <a:pt x="171" y="276"/>
                </a:lnTo>
                <a:lnTo>
                  <a:pt x="197" y="273"/>
                </a:lnTo>
                <a:lnTo>
                  <a:pt x="207" y="252"/>
                </a:lnTo>
                <a:lnTo>
                  <a:pt x="209" y="229"/>
                </a:lnTo>
                <a:lnTo>
                  <a:pt x="212" y="220"/>
                </a:lnTo>
                <a:lnTo>
                  <a:pt x="207" y="204"/>
                </a:lnTo>
                <a:lnTo>
                  <a:pt x="204" y="192"/>
                </a:lnTo>
                <a:lnTo>
                  <a:pt x="194" y="180"/>
                </a:lnTo>
                <a:lnTo>
                  <a:pt x="186" y="165"/>
                </a:lnTo>
                <a:lnTo>
                  <a:pt x="182" y="15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20" name="Text Box 76"/>
          <p:cNvSpPr txBox="1">
            <a:spLocks noChangeArrowheads="1"/>
          </p:cNvSpPr>
          <p:nvPr/>
        </p:nvSpPr>
        <p:spPr bwMode="auto">
          <a:xfrm>
            <a:off x="865188" y="3855950"/>
            <a:ext cx="2444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TIPTON</a:t>
            </a:r>
          </a:p>
        </p:txBody>
      </p:sp>
      <p:sp>
        <p:nvSpPr>
          <p:cNvPr id="6221" name="Freeform 77"/>
          <p:cNvSpPr>
            <a:spLocks/>
          </p:cNvSpPr>
          <p:nvPr/>
        </p:nvSpPr>
        <p:spPr bwMode="auto">
          <a:xfrm>
            <a:off x="1006475" y="3997238"/>
            <a:ext cx="455613" cy="523875"/>
          </a:xfrm>
          <a:custGeom>
            <a:avLst/>
            <a:gdLst>
              <a:gd name="T0" fmla="*/ 2147483647 w 632"/>
              <a:gd name="T1" fmla="*/ 2147483647 h 704"/>
              <a:gd name="T2" fmla="*/ 2147483647 w 632"/>
              <a:gd name="T3" fmla="*/ 0 h 704"/>
              <a:gd name="T4" fmla="*/ 2147483647 w 632"/>
              <a:gd name="T5" fmla="*/ 2147483647 h 704"/>
              <a:gd name="T6" fmla="*/ 2147483647 w 632"/>
              <a:gd name="T7" fmla="*/ 2147483647 h 704"/>
              <a:gd name="T8" fmla="*/ 0 w 632"/>
              <a:gd name="T9" fmla="*/ 2147483647 h 704"/>
              <a:gd name="T10" fmla="*/ 2147483647 w 632"/>
              <a:gd name="T11" fmla="*/ 2147483647 h 704"/>
              <a:gd name="T12" fmla="*/ 0 60000 65536"/>
              <a:gd name="T13" fmla="*/ 0 60000 65536"/>
              <a:gd name="T14" fmla="*/ 0 60000 65536"/>
              <a:gd name="T15" fmla="*/ 0 60000 65536"/>
              <a:gd name="T16" fmla="*/ 0 60000 65536"/>
              <a:gd name="T17" fmla="*/ 0 60000 65536"/>
              <a:gd name="T18" fmla="*/ 0 w 632"/>
              <a:gd name="T19" fmla="*/ 0 h 704"/>
              <a:gd name="T20" fmla="*/ 632 w 632"/>
              <a:gd name="T21" fmla="*/ 704 h 704"/>
            </a:gdLst>
            <a:ahLst/>
            <a:cxnLst>
              <a:cxn ang="T12">
                <a:pos x="T0" y="T1"/>
              </a:cxn>
              <a:cxn ang="T13">
                <a:pos x="T2" y="T3"/>
              </a:cxn>
              <a:cxn ang="T14">
                <a:pos x="T4" y="T5"/>
              </a:cxn>
              <a:cxn ang="T15">
                <a:pos x="T6" y="T7"/>
              </a:cxn>
              <a:cxn ang="T16">
                <a:pos x="T8" y="T9"/>
              </a:cxn>
              <a:cxn ang="T17">
                <a:pos x="T10" y="T11"/>
              </a:cxn>
            </a:cxnLst>
            <a:rect l="T18" t="T19" r="T20" b="T21"/>
            <a:pathLst>
              <a:path w="632" h="704">
                <a:moveTo>
                  <a:pt x="33" y="39"/>
                </a:moveTo>
                <a:lnTo>
                  <a:pt x="156" y="0"/>
                </a:lnTo>
                <a:lnTo>
                  <a:pt x="632" y="44"/>
                </a:lnTo>
                <a:lnTo>
                  <a:pt x="620" y="704"/>
                </a:lnTo>
                <a:lnTo>
                  <a:pt x="0" y="686"/>
                </a:lnTo>
                <a:lnTo>
                  <a:pt x="33" y="39"/>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22" name="Text Box 78"/>
          <p:cNvSpPr txBox="1">
            <a:spLocks noChangeArrowheads="1"/>
          </p:cNvSpPr>
          <p:nvPr/>
        </p:nvSpPr>
        <p:spPr bwMode="auto">
          <a:xfrm>
            <a:off x="1092200" y="4240125"/>
            <a:ext cx="30956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FAYETTE</a:t>
            </a:r>
          </a:p>
        </p:txBody>
      </p:sp>
      <p:sp>
        <p:nvSpPr>
          <p:cNvPr id="6223" name="Freeform 79"/>
          <p:cNvSpPr>
            <a:spLocks/>
          </p:cNvSpPr>
          <p:nvPr/>
        </p:nvSpPr>
        <p:spPr bwMode="auto">
          <a:xfrm>
            <a:off x="420688" y="3933738"/>
            <a:ext cx="609600" cy="576262"/>
          </a:xfrm>
          <a:custGeom>
            <a:avLst/>
            <a:gdLst>
              <a:gd name="T0" fmla="*/ 2147483647 w 844"/>
              <a:gd name="T1" fmla="*/ 2147483647 h 773"/>
              <a:gd name="T2" fmla="*/ 2147483647 w 844"/>
              <a:gd name="T3" fmla="*/ 2147483647 h 773"/>
              <a:gd name="T4" fmla="*/ 2147483647 w 844"/>
              <a:gd name="T5" fmla="*/ 2147483647 h 773"/>
              <a:gd name="T6" fmla="*/ 2147483647 w 844"/>
              <a:gd name="T7" fmla="*/ 2147483647 h 773"/>
              <a:gd name="T8" fmla="*/ 2147483647 w 844"/>
              <a:gd name="T9" fmla="*/ 2147483647 h 773"/>
              <a:gd name="T10" fmla="*/ 2147483647 w 844"/>
              <a:gd name="T11" fmla="*/ 2147483647 h 773"/>
              <a:gd name="T12" fmla="*/ 2147483647 w 844"/>
              <a:gd name="T13" fmla="*/ 2147483647 h 773"/>
              <a:gd name="T14" fmla="*/ 2147483647 w 844"/>
              <a:gd name="T15" fmla="*/ 2147483647 h 773"/>
              <a:gd name="T16" fmla="*/ 2147483647 w 844"/>
              <a:gd name="T17" fmla="*/ 2147483647 h 773"/>
              <a:gd name="T18" fmla="*/ 2147483647 w 844"/>
              <a:gd name="T19" fmla="*/ 2147483647 h 773"/>
              <a:gd name="T20" fmla="*/ 2147483647 w 844"/>
              <a:gd name="T21" fmla="*/ 2147483647 h 773"/>
              <a:gd name="T22" fmla="*/ 2147483647 w 844"/>
              <a:gd name="T23" fmla="*/ 2147483647 h 773"/>
              <a:gd name="T24" fmla="*/ 2147483647 w 844"/>
              <a:gd name="T25" fmla="*/ 2147483647 h 773"/>
              <a:gd name="T26" fmla="*/ 2147483647 w 844"/>
              <a:gd name="T27" fmla="*/ 2147483647 h 773"/>
              <a:gd name="T28" fmla="*/ 2147483647 w 844"/>
              <a:gd name="T29" fmla="*/ 2147483647 h 773"/>
              <a:gd name="T30" fmla="*/ 2147483647 w 844"/>
              <a:gd name="T31" fmla="*/ 2147483647 h 773"/>
              <a:gd name="T32" fmla="*/ 2147483647 w 844"/>
              <a:gd name="T33" fmla="*/ 2147483647 h 773"/>
              <a:gd name="T34" fmla="*/ 2147483647 w 844"/>
              <a:gd name="T35" fmla="*/ 2147483647 h 773"/>
              <a:gd name="T36" fmla="*/ 2147483647 w 844"/>
              <a:gd name="T37" fmla="*/ 2147483647 h 773"/>
              <a:gd name="T38" fmla="*/ 2147483647 w 844"/>
              <a:gd name="T39" fmla="*/ 2147483647 h 773"/>
              <a:gd name="T40" fmla="*/ 2147483647 w 844"/>
              <a:gd name="T41" fmla="*/ 2147483647 h 773"/>
              <a:gd name="T42" fmla="*/ 2147483647 w 844"/>
              <a:gd name="T43" fmla="*/ 2147483647 h 773"/>
              <a:gd name="T44" fmla="*/ 2147483647 w 844"/>
              <a:gd name="T45" fmla="*/ 2147483647 h 773"/>
              <a:gd name="T46" fmla="*/ 2147483647 w 844"/>
              <a:gd name="T47" fmla="*/ 2147483647 h 773"/>
              <a:gd name="T48" fmla="*/ 2147483647 w 844"/>
              <a:gd name="T49" fmla="*/ 2147483647 h 773"/>
              <a:gd name="T50" fmla="*/ 2147483647 w 844"/>
              <a:gd name="T51" fmla="*/ 2147483647 h 773"/>
              <a:gd name="T52" fmla="*/ 2147483647 w 844"/>
              <a:gd name="T53" fmla="*/ 2147483647 h 773"/>
              <a:gd name="T54" fmla="*/ 2147483647 w 844"/>
              <a:gd name="T55" fmla="*/ 2147483647 h 773"/>
              <a:gd name="T56" fmla="*/ 2147483647 w 844"/>
              <a:gd name="T57" fmla="*/ 2147483647 h 773"/>
              <a:gd name="T58" fmla="*/ 2147483647 w 844"/>
              <a:gd name="T59" fmla="*/ 2147483647 h 773"/>
              <a:gd name="T60" fmla="*/ 2147483647 w 844"/>
              <a:gd name="T61" fmla="*/ 2147483647 h 773"/>
              <a:gd name="T62" fmla="*/ 2147483647 w 844"/>
              <a:gd name="T63" fmla="*/ 2147483647 h 773"/>
              <a:gd name="T64" fmla="*/ 2147483647 w 844"/>
              <a:gd name="T65" fmla="*/ 2147483647 h 773"/>
              <a:gd name="T66" fmla="*/ 2147483647 w 844"/>
              <a:gd name="T67" fmla="*/ 2147483647 h 773"/>
              <a:gd name="T68" fmla="*/ 2147483647 w 844"/>
              <a:gd name="T69" fmla="*/ 2147483647 h 773"/>
              <a:gd name="T70" fmla="*/ 2147483647 w 844"/>
              <a:gd name="T71" fmla="*/ 2147483647 h 77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844"/>
              <a:gd name="T109" fmla="*/ 0 h 773"/>
              <a:gd name="T110" fmla="*/ 844 w 844"/>
              <a:gd name="T111" fmla="*/ 773 h 77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844" h="773">
                <a:moveTo>
                  <a:pt x="260" y="138"/>
                </a:moveTo>
                <a:lnTo>
                  <a:pt x="246" y="123"/>
                </a:lnTo>
                <a:lnTo>
                  <a:pt x="243" y="101"/>
                </a:lnTo>
                <a:lnTo>
                  <a:pt x="236" y="93"/>
                </a:lnTo>
                <a:lnTo>
                  <a:pt x="227" y="89"/>
                </a:lnTo>
                <a:lnTo>
                  <a:pt x="215" y="96"/>
                </a:lnTo>
                <a:lnTo>
                  <a:pt x="210" y="102"/>
                </a:lnTo>
                <a:lnTo>
                  <a:pt x="206" y="117"/>
                </a:lnTo>
                <a:lnTo>
                  <a:pt x="209" y="129"/>
                </a:lnTo>
                <a:lnTo>
                  <a:pt x="206" y="140"/>
                </a:lnTo>
                <a:lnTo>
                  <a:pt x="203" y="155"/>
                </a:lnTo>
                <a:lnTo>
                  <a:pt x="192" y="162"/>
                </a:lnTo>
                <a:lnTo>
                  <a:pt x="180" y="167"/>
                </a:lnTo>
                <a:lnTo>
                  <a:pt x="167" y="165"/>
                </a:lnTo>
                <a:lnTo>
                  <a:pt x="153" y="156"/>
                </a:lnTo>
                <a:lnTo>
                  <a:pt x="150" y="129"/>
                </a:lnTo>
                <a:lnTo>
                  <a:pt x="152" y="113"/>
                </a:lnTo>
                <a:lnTo>
                  <a:pt x="158" y="98"/>
                </a:lnTo>
                <a:lnTo>
                  <a:pt x="179" y="83"/>
                </a:lnTo>
                <a:lnTo>
                  <a:pt x="200" y="72"/>
                </a:lnTo>
                <a:lnTo>
                  <a:pt x="219" y="60"/>
                </a:lnTo>
                <a:lnTo>
                  <a:pt x="233" y="41"/>
                </a:lnTo>
                <a:lnTo>
                  <a:pt x="245" y="21"/>
                </a:lnTo>
                <a:lnTo>
                  <a:pt x="255" y="6"/>
                </a:lnTo>
                <a:lnTo>
                  <a:pt x="266" y="0"/>
                </a:lnTo>
                <a:lnTo>
                  <a:pt x="281" y="2"/>
                </a:lnTo>
                <a:lnTo>
                  <a:pt x="291" y="12"/>
                </a:lnTo>
                <a:lnTo>
                  <a:pt x="300" y="41"/>
                </a:lnTo>
                <a:lnTo>
                  <a:pt x="297" y="83"/>
                </a:lnTo>
                <a:lnTo>
                  <a:pt x="297" y="111"/>
                </a:lnTo>
                <a:lnTo>
                  <a:pt x="305" y="141"/>
                </a:lnTo>
                <a:lnTo>
                  <a:pt x="377" y="117"/>
                </a:lnTo>
                <a:lnTo>
                  <a:pt x="665" y="143"/>
                </a:lnTo>
                <a:lnTo>
                  <a:pt x="663" y="78"/>
                </a:lnTo>
                <a:lnTo>
                  <a:pt x="754" y="83"/>
                </a:lnTo>
                <a:lnTo>
                  <a:pt x="761" y="116"/>
                </a:lnTo>
                <a:lnTo>
                  <a:pt x="844" y="123"/>
                </a:lnTo>
                <a:lnTo>
                  <a:pt x="811" y="773"/>
                </a:lnTo>
                <a:lnTo>
                  <a:pt x="0" y="750"/>
                </a:lnTo>
                <a:lnTo>
                  <a:pt x="11" y="735"/>
                </a:lnTo>
                <a:lnTo>
                  <a:pt x="26" y="723"/>
                </a:lnTo>
                <a:lnTo>
                  <a:pt x="68" y="723"/>
                </a:lnTo>
                <a:lnTo>
                  <a:pt x="87" y="714"/>
                </a:lnTo>
                <a:lnTo>
                  <a:pt x="102" y="696"/>
                </a:lnTo>
                <a:lnTo>
                  <a:pt x="119" y="680"/>
                </a:lnTo>
                <a:lnTo>
                  <a:pt x="131" y="657"/>
                </a:lnTo>
                <a:lnTo>
                  <a:pt x="134" y="629"/>
                </a:lnTo>
                <a:lnTo>
                  <a:pt x="143" y="599"/>
                </a:lnTo>
                <a:lnTo>
                  <a:pt x="152" y="585"/>
                </a:lnTo>
                <a:lnTo>
                  <a:pt x="170" y="579"/>
                </a:lnTo>
                <a:lnTo>
                  <a:pt x="198" y="585"/>
                </a:lnTo>
                <a:lnTo>
                  <a:pt x="237" y="594"/>
                </a:lnTo>
                <a:lnTo>
                  <a:pt x="264" y="585"/>
                </a:lnTo>
                <a:lnTo>
                  <a:pt x="281" y="563"/>
                </a:lnTo>
                <a:lnTo>
                  <a:pt x="284" y="533"/>
                </a:lnTo>
                <a:lnTo>
                  <a:pt x="281" y="506"/>
                </a:lnTo>
                <a:lnTo>
                  <a:pt x="273" y="450"/>
                </a:lnTo>
                <a:lnTo>
                  <a:pt x="263" y="398"/>
                </a:lnTo>
                <a:lnTo>
                  <a:pt x="249" y="380"/>
                </a:lnTo>
                <a:lnTo>
                  <a:pt x="228" y="371"/>
                </a:lnTo>
                <a:lnTo>
                  <a:pt x="183" y="365"/>
                </a:lnTo>
                <a:lnTo>
                  <a:pt x="171" y="351"/>
                </a:lnTo>
                <a:lnTo>
                  <a:pt x="168" y="321"/>
                </a:lnTo>
                <a:lnTo>
                  <a:pt x="179" y="302"/>
                </a:lnTo>
                <a:lnTo>
                  <a:pt x="194" y="300"/>
                </a:lnTo>
                <a:lnTo>
                  <a:pt x="206" y="281"/>
                </a:lnTo>
                <a:lnTo>
                  <a:pt x="239" y="276"/>
                </a:lnTo>
                <a:lnTo>
                  <a:pt x="248" y="255"/>
                </a:lnTo>
                <a:lnTo>
                  <a:pt x="255" y="231"/>
                </a:lnTo>
                <a:lnTo>
                  <a:pt x="267" y="206"/>
                </a:lnTo>
                <a:lnTo>
                  <a:pt x="275" y="170"/>
                </a:lnTo>
                <a:lnTo>
                  <a:pt x="276" y="155"/>
                </a:lnTo>
                <a:lnTo>
                  <a:pt x="260" y="138"/>
                </a:lnTo>
                <a:close/>
              </a:path>
            </a:pathLst>
          </a:custGeom>
          <a:noFill/>
          <a:ln w="9525">
            <a:solidFill>
              <a:schemeClr val="tx1"/>
            </a:solidFill>
            <a:round/>
            <a:headEnd type="none" w="med" len="med"/>
            <a:tailEnd type="none" w="med" len="med"/>
          </a:ln>
        </p:spPr>
        <p:txBody>
          <a:bodyPr lIns="0" tIns="0" rIns="0" bIns="0" anchor="ctr" anchorCtr="1"/>
          <a:lstStyle/>
          <a:p>
            <a:endParaRPr lang="en-US" dirty="0"/>
          </a:p>
        </p:txBody>
      </p:sp>
      <p:sp>
        <p:nvSpPr>
          <p:cNvPr id="6224" name="Text Box 80"/>
          <p:cNvSpPr txBox="1">
            <a:spLocks noChangeArrowheads="1"/>
          </p:cNvSpPr>
          <p:nvPr/>
        </p:nvSpPr>
        <p:spPr bwMode="auto">
          <a:xfrm>
            <a:off x="692150" y="4254413"/>
            <a:ext cx="2381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SHELBY     </a:t>
            </a:r>
          </a:p>
        </p:txBody>
      </p:sp>
      <p:sp>
        <p:nvSpPr>
          <p:cNvPr id="6225" name="Freeform 81"/>
          <p:cNvSpPr>
            <a:spLocks/>
          </p:cNvSpPr>
          <p:nvPr/>
        </p:nvSpPr>
        <p:spPr bwMode="auto">
          <a:xfrm>
            <a:off x="1454150" y="3984538"/>
            <a:ext cx="387350" cy="546100"/>
          </a:xfrm>
          <a:custGeom>
            <a:avLst/>
            <a:gdLst>
              <a:gd name="T0" fmla="*/ 2147483647 w 538"/>
              <a:gd name="T1" fmla="*/ 0 h 733"/>
              <a:gd name="T2" fmla="*/ 2147483647 w 538"/>
              <a:gd name="T3" fmla="*/ 2147483647 h 733"/>
              <a:gd name="T4" fmla="*/ 2147483647 w 538"/>
              <a:gd name="T5" fmla="*/ 2147483647 h 733"/>
              <a:gd name="T6" fmla="*/ 2147483647 w 538"/>
              <a:gd name="T7" fmla="*/ 2147483647 h 733"/>
              <a:gd name="T8" fmla="*/ 2147483647 w 538"/>
              <a:gd name="T9" fmla="*/ 2147483647 h 733"/>
              <a:gd name="T10" fmla="*/ 2147483647 w 538"/>
              <a:gd name="T11" fmla="*/ 2147483647 h 733"/>
              <a:gd name="T12" fmla="*/ 0 w 538"/>
              <a:gd name="T13" fmla="*/ 2147483647 h 733"/>
              <a:gd name="T14" fmla="*/ 2147483647 w 538"/>
              <a:gd name="T15" fmla="*/ 0 h 733"/>
              <a:gd name="T16" fmla="*/ 0 60000 65536"/>
              <a:gd name="T17" fmla="*/ 0 60000 65536"/>
              <a:gd name="T18" fmla="*/ 0 60000 65536"/>
              <a:gd name="T19" fmla="*/ 0 60000 65536"/>
              <a:gd name="T20" fmla="*/ 0 60000 65536"/>
              <a:gd name="T21" fmla="*/ 0 60000 65536"/>
              <a:gd name="T22" fmla="*/ 0 60000 65536"/>
              <a:gd name="T23" fmla="*/ 0 60000 65536"/>
              <a:gd name="T24" fmla="*/ 0 w 538"/>
              <a:gd name="T25" fmla="*/ 0 h 733"/>
              <a:gd name="T26" fmla="*/ 538 w 538"/>
              <a:gd name="T27" fmla="*/ 733 h 73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38" h="733">
                <a:moveTo>
                  <a:pt x="15" y="0"/>
                </a:moveTo>
                <a:lnTo>
                  <a:pt x="147" y="6"/>
                </a:lnTo>
                <a:lnTo>
                  <a:pt x="457" y="21"/>
                </a:lnTo>
                <a:lnTo>
                  <a:pt x="456" y="85"/>
                </a:lnTo>
                <a:lnTo>
                  <a:pt x="522" y="163"/>
                </a:lnTo>
                <a:lnTo>
                  <a:pt x="538" y="733"/>
                </a:lnTo>
                <a:lnTo>
                  <a:pt x="0" y="720"/>
                </a:lnTo>
                <a:lnTo>
                  <a:pt x="15" y="0"/>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26" name="Text Box 82"/>
          <p:cNvSpPr txBox="1">
            <a:spLocks noChangeArrowheads="1"/>
          </p:cNvSpPr>
          <p:nvPr/>
        </p:nvSpPr>
        <p:spPr bwMode="auto">
          <a:xfrm>
            <a:off x="1482725" y="4275050"/>
            <a:ext cx="3206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HARDEMAN</a:t>
            </a:r>
          </a:p>
        </p:txBody>
      </p:sp>
      <p:sp>
        <p:nvSpPr>
          <p:cNvPr id="6227" name="Freeform 83"/>
          <p:cNvSpPr>
            <a:spLocks/>
          </p:cNvSpPr>
          <p:nvPr/>
        </p:nvSpPr>
        <p:spPr bwMode="auto">
          <a:xfrm>
            <a:off x="1782763" y="3811500"/>
            <a:ext cx="481012" cy="417513"/>
          </a:xfrm>
          <a:custGeom>
            <a:avLst/>
            <a:gdLst>
              <a:gd name="T0" fmla="*/ 2147483647 w 666"/>
              <a:gd name="T1" fmla="*/ 2147483647 h 562"/>
              <a:gd name="T2" fmla="*/ 2147483647 w 666"/>
              <a:gd name="T3" fmla="*/ 2147483647 h 562"/>
              <a:gd name="T4" fmla="*/ 2147483647 w 666"/>
              <a:gd name="T5" fmla="*/ 2147483647 h 562"/>
              <a:gd name="T6" fmla="*/ 2147483647 w 666"/>
              <a:gd name="T7" fmla="*/ 0 h 562"/>
              <a:gd name="T8" fmla="*/ 2147483647 w 666"/>
              <a:gd name="T9" fmla="*/ 2147483647 h 562"/>
              <a:gd name="T10" fmla="*/ 2147483647 w 666"/>
              <a:gd name="T11" fmla="*/ 2147483647 h 562"/>
              <a:gd name="T12" fmla="*/ 2147483647 w 666"/>
              <a:gd name="T13" fmla="*/ 2147483647 h 562"/>
              <a:gd name="T14" fmla="*/ 2147483647 w 666"/>
              <a:gd name="T15" fmla="*/ 2147483647 h 562"/>
              <a:gd name="T16" fmla="*/ 2147483647 w 666"/>
              <a:gd name="T17" fmla="*/ 2147483647 h 562"/>
              <a:gd name="T18" fmla="*/ 2147483647 w 666"/>
              <a:gd name="T19" fmla="*/ 2147483647 h 562"/>
              <a:gd name="T20" fmla="*/ 2147483647 w 666"/>
              <a:gd name="T21" fmla="*/ 2147483647 h 562"/>
              <a:gd name="T22" fmla="*/ 2147483647 w 666"/>
              <a:gd name="T23" fmla="*/ 2147483647 h 562"/>
              <a:gd name="T24" fmla="*/ 2147483647 w 666"/>
              <a:gd name="T25" fmla="*/ 2147483647 h 562"/>
              <a:gd name="T26" fmla="*/ 2147483647 w 666"/>
              <a:gd name="T27" fmla="*/ 2147483647 h 562"/>
              <a:gd name="T28" fmla="*/ 2147483647 w 666"/>
              <a:gd name="T29" fmla="*/ 2147483647 h 562"/>
              <a:gd name="T30" fmla="*/ 2147483647 w 666"/>
              <a:gd name="T31" fmla="*/ 2147483647 h 562"/>
              <a:gd name="T32" fmla="*/ 2147483647 w 666"/>
              <a:gd name="T33" fmla="*/ 2147483647 h 562"/>
              <a:gd name="T34" fmla="*/ 2147483647 w 666"/>
              <a:gd name="T35" fmla="*/ 2147483647 h 562"/>
              <a:gd name="T36" fmla="*/ 2147483647 w 666"/>
              <a:gd name="T37" fmla="*/ 2147483647 h 562"/>
              <a:gd name="T38" fmla="*/ 2147483647 w 666"/>
              <a:gd name="T39" fmla="*/ 2147483647 h 562"/>
              <a:gd name="T40" fmla="*/ 2147483647 w 666"/>
              <a:gd name="T41" fmla="*/ 2147483647 h 562"/>
              <a:gd name="T42" fmla="*/ 2147483647 w 666"/>
              <a:gd name="T43" fmla="*/ 2147483647 h 562"/>
              <a:gd name="T44" fmla="*/ 2147483647 w 666"/>
              <a:gd name="T45" fmla="*/ 2147483647 h 562"/>
              <a:gd name="T46" fmla="*/ 2147483647 w 666"/>
              <a:gd name="T47" fmla="*/ 2147483647 h 562"/>
              <a:gd name="T48" fmla="*/ 2147483647 w 666"/>
              <a:gd name="T49" fmla="*/ 2147483647 h 562"/>
              <a:gd name="T50" fmla="*/ 2147483647 w 666"/>
              <a:gd name="T51" fmla="*/ 2147483647 h 562"/>
              <a:gd name="T52" fmla="*/ 0 w 666"/>
              <a:gd name="T53" fmla="*/ 2147483647 h 562"/>
              <a:gd name="T54" fmla="*/ 2147483647 w 666"/>
              <a:gd name="T55" fmla="*/ 2147483647 h 56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66"/>
              <a:gd name="T85" fmla="*/ 0 h 562"/>
              <a:gd name="T86" fmla="*/ 666 w 666"/>
              <a:gd name="T87" fmla="*/ 562 h 562"/>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66" h="562">
                <a:moveTo>
                  <a:pt x="1" y="256"/>
                </a:moveTo>
                <a:lnTo>
                  <a:pt x="67" y="262"/>
                </a:lnTo>
                <a:lnTo>
                  <a:pt x="249" y="165"/>
                </a:lnTo>
                <a:lnTo>
                  <a:pt x="352" y="0"/>
                </a:lnTo>
                <a:lnTo>
                  <a:pt x="414" y="6"/>
                </a:lnTo>
                <a:lnTo>
                  <a:pt x="414" y="48"/>
                </a:lnTo>
                <a:lnTo>
                  <a:pt x="420" y="73"/>
                </a:lnTo>
                <a:lnTo>
                  <a:pt x="451" y="120"/>
                </a:lnTo>
                <a:lnTo>
                  <a:pt x="493" y="144"/>
                </a:lnTo>
                <a:lnTo>
                  <a:pt x="534" y="163"/>
                </a:lnTo>
                <a:lnTo>
                  <a:pt x="598" y="177"/>
                </a:lnTo>
                <a:lnTo>
                  <a:pt x="639" y="175"/>
                </a:lnTo>
                <a:lnTo>
                  <a:pt x="666" y="169"/>
                </a:lnTo>
                <a:lnTo>
                  <a:pt x="652" y="349"/>
                </a:lnTo>
                <a:lnTo>
                  <a:pt x="367" y="331"/>
                </a:lnTo>
                <a:lnTo>
                  <a:pt x="331" y="339"/>
                </a:lnTo>
                <a:lnTo>
                  <a:pt x="304" y="349"/>
                </a:lnTo>
                <a:lnTo>
                  <a:pt x="271" y="367"/>
                </a:lnTo>
                <a:lnTo>
                  <a:pt x="247" y="393"/>
                </a:lnTo>
                <a:lnTo>
                  <a:pt x="219" y="423"/>
                </a:lnTo>
                <a:lnTo>
                  <a:pt x="193" y="459"/>
                </a:lnTo>
                <a:lnTo>
                  <a:pt x="171" y="510"/>
                </a:lnTo>
                <a:lnTo>
                  <a:pt x="166" y="540"/>
                </a:lnTo>
                <a:lnTo>
                  <a:pt x="166" y="562"/>
                </a:lnTo>
                <a:lnTo>
                  <a:pt x="70" y="561"/>
                </a:lnTo>
                <a:lnTo>
                  <a:pt x="69" y="397"/>
                </a:lnTo>
                <a:lnTo>
                  <a:pt x="0" y="319"/>
                </a:lnTo>
                <a:lnTo>
                  <a:pt x="1" y="256"/>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28" name="Text Box 84"/>
          <p:cNvSpPr txBox="1">
            <a:spLocks noChangeArrowheads="1"/>
          </p:cNvSpPr>
          <p:nvPr/>
        </p:nvSpPr>
        <p:spPr bwMode="auto">
          <a:xfrm>
            <a:off x="1946275" y="3967075"/>
            <a:ext cx="249238"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CHESTER</a:t>
            </a:r>
          </a:p>
        </p:txBody>
      </p:sp>
      <p:sp>
        <p:nvSpPr>
          <p:cNvPr id="6229" name="Freeform 85"/>
          <p:cNvSpPr>
            <a:spLocks/>
          </p:cNvSpPr>
          <p:nvPr/>
        </p:nvSpPr>
        <p:spPr bwMode="auto">
          <a:xfrm>
            <a:off x="1835150" y="4059150"/>
            <a:ext cx="417513" cy="482600"/>
          </a:xfrm>
          <a:custGeom>
            <a:avLst/>
            <a:gdLst>
              <a:gd name="T0" fmla="*/ 0 w 579"/>
              <a:gd name="T1" fmla="*/ 2147483647 h 649"/>
              <a:gd name="T2" fmla="*/ 2147483647 w 579"/>
              <a:gd name="T3" fmla="*/ 2147483647 h 649"/>
              <a:gd name="T4" fmla="*/ 2147483647 w 579"/>
              <a:gd name="T5" fmla="*/ 2147483647 h 649"/>
              <a:gd name="T6" fmla="*/ 2147483647 w 579"/>
              <a:gd name="T7" fmla="*/ 2147483647 h 649"/>
              <a:gd name="T8" fmla="*/ 2147483647 w 579"/>
              <a:gd name="T9" fmla="*/ 2147483647 h 649"/>
              <a:gd name="T10" fmla="*/ 2147483647 w 579"/>
              <a:gd name="T11" fmla="*/ 0 h 649"/>
              <a:gd name="T12" fmla="*/ 2147483647 w 579"/>
              <a:gd name="T13" fmla="*/ 2147483647 h 649"/>
              <a:gd name="T14" fmla="*/ 2147483647 w 579"/>
              <a:gd name="T15" fmla="*/ 2147483647 h 649"/>
              <a:gd name="T16" fmla="*/ 2147483647 w 579"/>
              <a:gd name="T17" fmla="*/ 2147483647 h 649"/>
              <a:gd name="T18" fmla="*/ 2147483647 w 579"/>
              <a:gd name="T19" fmla="*/ 2147483647 h 649"/>
              <a:gd name="T20" fmla="*/ 2147483647 w 579"/>
              <a:gd name="T21" fmla="*/ 2147483647 h 649"/>
              <a:gd name="T22" fmla="*/ 2147483647 w 579"/>
              <a:gd name="T23" fmla="*/ 2147483647 h 649"/>
              <a:gd name="T24" fmla="*/ 2147483647 w 579"/>
              <a:gd name="T25" fmla="*/ 2147483647 h 649"/>
              <a:gd name="T26" fmla="*/ 2147483647 w 579"/>
              <a:gd name="T27" fmla="*/ 2147483647 h 649"/>
              <a:gd name="T28" fmla="*/ 2147483647 w 579"/>
              <a:gd name="T29" fmla="*/ 2147483647 h 649"/>
              <a:gd name="T30" fmla="*/ 2147483647 w 579"/>
              <a:gd name="T31" fmla="*/ 2147483647 h 649"/>
              <a:gd name="T32" fmla="*/ 2147483647 w 579"/>
              <a:gd name="T33" fmla="*/ 2147483647 h 649"/>
              <a:gd name="T34" fmla="*/ 2147483647 w 579"/>
              <a:gd name="T35" fmla="*/ 2147483647 h 649"/>
              <a:gd name="T36" fmla="*/ 2147483647 w 579"/>
              <a:gd name="T37" fmla="*/ 2147483647 h 649"/>
              <a:gd name="T38" fmla="*/ 0 w 579"/>
              <a:gd name="T39" fmla="*/ 2147483647 h 64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579"/>
              <a:gd name="T61" fmla="*/ 0 h 649"/>
              <a:gd name="T62" fmla="*/ 579 w 579"/>
              <a:gd name="T63" fmla="*/ 649 h 64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579" h="649">
                <a:moveTo>
                  <a:pt x="0" y="228"/>
                </a:moveTo>
                <a:lnTo>
                  <a:pt x="9" y="633"/>
                </a:lnTo>
                <a:lnTo>
                  <a:pt x="546" y="649"/>
                </a:lnTo>
                <a:lnTo>
                  <a:pt x="579" y="18"/>
                </a:lnTo>
                <a:lnTo>
                  <a:pt x="333" y="1"/>
                </a:lnTo>
                <a:lnTo>
                  <a:pt x="312" y="0"/>
                </a:lnTo>
                <a:lnTo>
                  <a:pt x="286" y="1"/>
                </a:lnTo>
                <a:lnTo>
                  <a:pt x="261" y="4"/>
                </a:lnTo>
                <a:lnTo>
                  <a:pt x="237" y="15"/>
                </a:lnTo>
                <a:lnTo>
                  <a:pt x="207" y="30"/>
                </a:lnTo>
                <a:lnTo>
                  <a:pt x="178" y="52"/>
                </a:lnTo>
                <a:lnTo>
                  <a:pt x="162" y="69"/>
                </a:lnTo>
                <a:lnTo>
                  <a:pt x="147" y="91"/>
                </a:lnTo>
                <a:lnTo>
                  <a:pt x="132" y="112"/>
                </a:lnTo>
                <a:lnTo>
                  <a:pt x="118" y="135"/>
                </a:lnTo>
                <a:lnTo>
                  <a:pt x="108" y="157"/>
                </a:lnTo>
                <a:lnTo>
                  <a:pt x="100" y="180"/>
                </a:lnTo>
                <a:lnTo>
                  <a:pt x="96" y="204"/>
                </a:lnTo>
                <a:lnTo>
                  <a:pt x="94" y="226"/>
                </a:lnTo>
                <a:lnTo>
                  <a:pt x="0" y="228"/>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30" name="Text Box 86"/>
          <p:cNvSpPr txBox="1">
            <a:spLocks noChangeArrowheads="1"/>
          </p:cNvSpPr>
          <p:nvPr/>
        </p:nvSpPr>
        <p:spPr bwMode="auto">
          <a:xfrm>
            <a:off x="1889125" y="4303625"/>
            <a:ext cx="29051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MCNAIRY</a:t>
            </a:r>
          </a:p>
        </p:txBody>
      </p:sp>
      <p:sp>
        <p:nvSpPr>
          <p:cNvPr id="6231" name="Freeform 87"/>
          <p:cNvSpPr>
            <a:spLocks/>
          </p:cNvSpPr>
          <p:nvPr/>
        </p:nvSpPr>
        <p:spPr bwMode="auto">
          <a:xfrm>
            <a:off x="1935163" y="3119350"/>
            <a:ext cx="509587" cy="444500"/>
          </a:xfrm>
          <a:custGeom>
            <a:avLst/>
            <a:gdLst>
              <a:gd name="T0" fmla="*/ 2147483647 w 706"/>
              <a:gd name="T1" fmla="*/ 2147483647 h 597"/>
              <a:gd name="T2" fmla="*/ 2147483647 w 706"/>
              <a:gd name="T3" fmla="*/ 2147483647 h 597"/>
              <a:gd name="T4" fmla="*/ 2147483647 w 706"/>
              <a:gd name="T5" fmla="*/ 2147483647 h 597"/>
              <a:gd name="T6" fmla="*/ 2147483647 w 706"/>
              <a:gd name="T7" fmla="*/ 0 h 597"/>
              <a:gd name="T8" fmla="*/ 2147483647 w 706"/>
              <a:gd name="T9" fmla="*/ 2147483647 h 597"/>
              <a:gd name="T10" fmla="*/ 2147483647 w 706"/>
              <a:gd name="T11" fmla="*/ 2147483647 h 597"/>
              <a:gd name="T12" fmla="*/ 2147483647 w 706"/>
              <a:gd name="T13" fmla="*/ 2147483647 h 597"/>
              <a:gd name="T14" fmla="*/ 2147483647 w 706"/>
              <a:gd name="T15" fmla="*/ 2147483647 h 597"/>
              <a:gd name="T16" fmla="*/ 2147483647 w 706"/>
              <a:gd name="T17" fmla="*/ 2147483647 h 597"/>
              <a:gd name="T18" fmla="*/ 2147483647 w 706"/>
              <a:gd name="T19" fmla="*/ 2147483647 h 597"/>
              <a:gd name="T20" fmla="*/ 2147483647 w 706"/>
              <a:gd name="T21" fmla="*/ 2147483647 h 597"/>
              <a:gd name="T22" fmla="*/ 2147483647 w 706"/>
              <a:gd name="T23" fmla="*/ 2147483647 h 597"/>
              <a:gd name="T24" fmla="*/ 2147483647 w 706"/>
              <a:gd name="T25" fmla="*/ 2147483647 h 597"/>
              <a:gd name="T26" fmla="*/ 0 w 706"/>
              <a:gd name="T27" fmla="*/ 2147483647 h 597"/>
              <a:gd name="T28" fmla="*/ 2147483647 w 706"/>
              <a:gd name="T29" fmla="*/ 2147483647 h 597"/>
              <a:gd name="T30" fmla="*/ 2147483647 w 706"/>
              <a:gd name="T31" fmla="*/ 2147483647 h 59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06"/>
              <a:gd name="T49" fmla="*/ 0 h 597"/>
              <a:gd name="T50" fmla="*/ 706 w 706"/>
              <a:gd name="T51" fmla="*/ 597 h 59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06" h="597">
                <a:moveTo>
                  <a:pt x="87" y="140"/>
                </a:moveTo>
                <a:lnTo>
                  <a:pt x="93" y="62"/>
                </a:lnTo>
                <a:lnTo>
                  <a:pt x="256" y="68"/>
                </a:lnTo>
                <a:lnTo>
                  <a:pt x="258" y="0"/>
                </a:lnTo>
                <a:lnTo>
                  <a:pt x="672" y="30"/>
                </a:lnTo>
                <a:lnTo>
                  <a:pt x="673" y="75"/>
                </a:lnTo>
                <a:lnTo>
                  <a:pt x="663" y="90"/>
                </a:lnTo>
                <a:lnTo>
                  <a:pt x="648" y="510"/>
                </a:lnTo>
                <a:lnTo>
                  <a:pt x="706" y="516"/>
                </a:lnTo>
                <a:lnTo>
                  <a:pt x="702" y="575"/>
                </a:lnTo>
                <a:lnTo>
                  <a:pt x="199" y="539"/>
                </a:lnTo>
                <a:lnTo>
                  <a:pt x="150" y="570"/>
                </a:lnTo>
                <a:lnTo>
                  <a:pt x="156" y="597"/>
                </a:lnTo>
                <a:lnTo>
                  <a:pt x="0" y="584"/>
                </a:lnTo>
                <a:lnTo>
                  <a:pt x="46" y="155"/>
                </a:lnTo>
                <a:lnTo>
                  <a:pt x="87" y="140"/>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32" name="Text Box 88"/>
          <p:cNvSpPr txBox="1">
            <a:spLocks noChangeArrowheads="1"/>
          </p:cNvSpPr>
          <p:nvPr/>
        </p:nvSpPr>
        <p:spPr bwMode="auto">
          <a:xfrm>
            <a:off x="2036763" y="3325725"/>
            <a:ext cx="2952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CARROLL</a:t>
            </a:r>
          </a:p>
        </p:txBody>
      </p:sp>
      <p:sp>
        <p:nvSpPr>
          <p:cNvPr id="6233" name="Freeform 89"/>
          <p:cNvSpPr>
            <a:spLocks/>
          </p:cNvSpPr>
          <p:nvPr/>
        </p:nvSpPr>
        <p:spPr bwMode="auto">
          <a:xfrm>
            <a:off x="3817938" y="2514513"/>
            <a:ext cx="528637" cy="506412"/>
          </a:xfrm>
          <a:custGeom>
            <a:avLst/>
            <a:gdLst>
              <a:gd name="T0" fmla="*/ 2147483647 w 731"/>
              <a:gd name="T1" fmla="*/ 2147483647 h 681"/>
              <a:gd name="T2" fmla="*/ 2147483647 w 731"/>
              <a:gd name="T3" fmla="*/ 2147483647 h 681"/>
              <a:gd name="T4" fmla="*/ 2147483647 w 731"/>
              <a:gd name="T5" fmla="*/ 2147483647 h 681"/>
              <a:gd name="T6" fmla="*/ 2147483647 w 731"/>
              <a:gd name="T7" fmla="*/ 2147483647 h 681"/>
              <a:gd name="T8" fmla="*/ 2147483647 w 731"/>
              <a:gd name="T9" fmla="*/ 2147483647 h 681"/>
              <a:gd name="T10" fmla="*/ 2147483647 w 731"/>
              <a:gd name="T11" fmla="*/ 2147483647 h 681"/>
              <a:gd name="T12" fmla="*/ 2147483647 w 731"/>
              <a:gd name="T13" fmla="*/ 2147483647 h 681"/>
              <a:gd name="T14" fmla="*/ 2147483647 w 731"/>
              <a:gd name="T15" fmla="*/ 2147483647 h 681"/>
              <a:gd name="T16" fmla="*/ 2147483647 w 731"/>
              <a:gd name="T17" fmla="*/ 2147483647 h 681"/>
              <a:gd name="T18" fmla="*/ 2147483647 w 731"/>
              <a:gd name="T19" fmla="*/ 2147483647 h 681"/>
              <a:gd name="T20" fmla="*/ 2147483647 w 731"/>
              <a:gd name="T21" fmla="*/ 2147483647 h 681"/>
              <a:gd name="T22" fmla="*/ 2147483647 w 731"/>
              <a:gd name="T23" fmla="*/ 2147483647 h 681"/>
              <a:gd name="T24" fmla="*/ 2147483647 w 731"/>
              <a:gd name="T25" fmla="*/ 2147483647 h 681"/>
              <a:gd name="T26" fmla="*/ 2147483647 w 731"/>
              <a:gd name="T27" fmla="*/ 2147483647 h 681"/>
              <a:gd name="T28" fmla="*/ 2147483647 w 731"/>
              <a:gd name="T29" fmla="*/ 2147483647 h 681"/>
              <a:gd name="T30" fmla="*/ 2147483647 w 731"/>
              <a:gd name="T31" fmla="*/ 2147483647 h 681"/>
              <a:gd name="T32" fmla="*/ 2147483647 w 731"/>
              <a:gd name="T33" fmla="*/ 2147483647 h 681"/>
              <a:gd name="T34" fmla="*/ 2147483647 w 731"/>
              <a:gd name="T35" fmla="*/ 2147483647 h 681"/>
              <a:gd name="T36" fmla="*/ 2147483647 w 731"/>
              <a:gd name="T37" fmla="*/ 2147483647 h 681"/>
              <a:gd name="T38" fmla="*/ 2147483647 w 731"/>
              <a:gd name="T39" fmla="*/ 2147483647 h 681"/>
              <a:gd name="T40" fmla="*/ 0 w 731"/>
              <a:gd name="T41" fmla="*/ 2147483647 h 681"/>
              <a:gd name="T42" fmla="*/ 2147483647 w 731"/>
              <a:gd name="T43" fmla="*/ 2147483647 h 681"/>
              <a:gd name="T44" fmla="*/ 2147483647 w 731"/>
              <a:gd name="T45" fmla="*/ 2147483647 h 681"/>
              <a:gd name="T46" fmla="*/ 2147483647 w 731"/>
              <a:gd name="T47" fmla="*/ 2147483647 h 681"/>
              <a:gd name="T48" fmla="*/ 2147483647 w 731"/>
              <a:gd name="T49" fmla="*/ 2147483647 h 681"/>
              <a:gd name="T50" fmla="*/ 2147483647 w 731"/>
              <a:gd name="T51" fmla="*/ 2147483647 h 681"/>
              <a:gd name="T52" fmla="*/ 2147483647 w 731"/>
              <a:gd name="T53" fmla="*/ 2147483647 h 681"/>
              <a:gd name="T54" fmla="*/ 2147483647 w 731"/>
              <a:gd name="T55" fmla="*/ 2147483647 h 681"/>
              <a:gd name="T56" fmla="*/ 2147483647 w 731"/>
              <a:gd name="T57" fmla="*/ 2147483647 h 681"/>
              <a:gd name="T58" fmla="*/ 2147483647 w 731"/>
              <a:gd name="T59" fmla="*/ 2147483647 h 681"/>
              <a:gd name="T60" fmla="*/ 2147483647 w 731"/>
              <a:gd name="T61" fmla="*/ 2147483647 h 681"/>
              <a:gd name="T62" fmla="*/ 2147483647 w 731"/>
              <a:gd name="T63" fmla="*/ 2147483647 h 681"/>
              <a:gd name="T64" fmla="*/ 2147483647 w 731"/>
              <a:gd name="T65" fmla="*/ 2147483647 h 681"/>
              <a:gd name="T66" fmla="*/ 2147483647 w 731"/>
              <a:gd name="T67" fmla="*/ 0 h 681"/>
              <a:gd name="T68" fmla="*/ 2147483647 w 731"/>
              <a:gd name="T69" fmla="*/ 2147483647 h 681"/>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731"/>
              <a:gd name="T106" fmla="*/ 0 h 681"/>
              <a:gd name="T107" fmla="*/ 731 w 731"/>
              <a:gd name="T108" fmla="*/ 681 h 681"/>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731" h="681">
                <a:moveTo>
                  <a:pt x="414" y="3"/>
                </a:moveTo>
                <a:lnTo>
                  <a:pt x="731" y="28"/>
                </a:lnTo>
                <a:lnTo>
                  <a:pt x="677" y="361"/>
                </a:lnTo>
                <a:lnTo>
                  <a:pt x="639" y="366"/>
                </a:lnTo>
                <a:lnTo>
                  <a:pt x="620" y="540"/>
                </a:lnTo>
                <a:lnTo>
                  <a:pt x="597" y="591"/>
                </a:lnTo>
                <a:lnTo>
                  <a:pt x="572" y="576"/>
                </a:lnTo>
                <a:lnTo>
                  <a:pt x="530" y="604"/>
                </a:lnTo>
                <a:lnTo>
                  <a:pt x="545" y="559"/>
                </a:lnTo>
                <a:lnTo>
                  <a:pt x="521" y="523"/>
                </a:lnTo>
                <a:lnTo>
                  <a:pt x="486" y="534"/>
                </a:lnTo>
                <a:lnTo>
                  <a:pt x="479" y="612"/>
                </a:lnTo>
                <a:lnTo>
                  <a:pt x="447" y="619"/>
                </a:lnTo>
                <a:lnTo>
                  <a:pt x="438" y="567"/>
                </a:lnTo>
                <a:lnTo>
                  <a:pt x="365" y="570"/>
                </a:lnTo>
                <a:lnTo>
                  <a:pt x="272" y="633"/>
                </a:lnTo>
                <a:lnTo>
                  <a:pt x="156" y="681"/>
                </a:lnTo>
                <a:lnTo>
                  <a:pt x="125" y="616"/>
                </a:lnTo>
                <a:lnTo>
                  <a:pt x="41" y="541"/>
                </a:lnTo>
                <a:lnTo>
                  <a:pt x="36" y="495"/>
                </a:lnTo>
                <a:lnTo>
                  <a:pt x="0" y="444"/>
                </a:lnTo>
                <a:lnTo>
                  <a:pt x="17" y="411"/>
                </a:lnTo>
                <a:lnTo>
                  <a:pt x="42" y="403"/>
                </a:lnTo>
                <a:lnTo>
                  <a:pt x="81" y="421"/>
                </a:lnTo>
                <a:lnTo>
                  <a:pt x="104" y="363"/>
                </a:lnTo>
                <a:lnTo>
                  <a:pt x="149" y="318"/>
                </a:lnTo>
                <a:lnTo>
                  <a:pt x="138" y="291"/>
                </a:lnTo>
                <a:lnTo>
                  <a:pt x="147" y="238"/>
                </a:lnTo>
                <a:lnTo>
                  <a:pt x="204" y="159"/>
                </a:lnTo>
                <a:lnTo>
                  <a:pt x="245" y="40"/>
                </a:lnTo>
                <a:lnTo>
                  <a:pt x="278" y="33"/>
                </a:lnTo>
                <a:lnTo>
                  <a:pt x="320" y="9"/>
                </a:lnTo>
                <a:lnTo>
                  <a:pt x="353" y="1"/>
                </a:lnTo>
                <a:lnTo>
                  <a:pt x="381" y="0"/>
                </a:lnTo>
                <a:lnTo>
                  <a:pt x="414" y="3"/>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34" name="Text Box 90"/>
          <p:cNvSpPr txBox="1">
            <a:spLocks noChangeArrowheads="1"/>
          </p:cNvSpPr>
          <p:nvPr/>
        </p:nvSpPr>
        <p:spPr bwMode="auto">
          <a:xfrm>
            <a:off x="3971925" y="2741525"/>
            <a:ext cx="2603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SUMNER</a:t>
            </a:r>
          </a:p>
        </p:txBody>
      </p:sp>
      <p:sp>
        <p:nvSpPr>
          <p:cNvPr id="6235" name="Freeform 91"/>
          <p:cNvSpPr>
            <a:spLocks/>
          </p:cNvSpPr>
          <p:nvPr/>
        </p:nvSpPr>
        <p:spPr bwMode="auto">
          <a:xfrm>
            <a:off x="4313238" y="2536738"/>
            <a:ext cx="444500" cy="296862"/>
          </a:xfrm>
          <a:custGeom>
            <a:avLst/>
            <a:gdLst>
              <a:gd name="T0" fmla="*/ 2147483647 w 616"/>
              <a:gd name="T1" fmla="*/ 0 h 398"/>
              <a:gd name="T2" fmla="*/ 0 w 616"/>
              <a:gd name="T3" fmla="*/ 2147483647 h 398"/>
              <a:gd name="T4" fmla="*/ 2147483647 w 616"/>
              <a:gd name="T5" fmla="*/ 2147483647 h 398"/>
              <a:gd name="T6" fmla="*/ 2147483647 w 616"/>
              <a:gd name="T7" fmla="*/ 2147483647 h 398"/>
              <a:gd name="T8" fmla="*/ 2147483647 w 616"/>
              <a:gd name="T9" fmla="*/ 2147483647 h 398"/>
              <a:gd name="T10" fmla="*/ 2147483647 w 616"/>
              <a:gd name="T11" fmla="*/ 2147483647 h 398"/>
              <a:gd name="T12" fmla="*/ 2147483647 w 616"/>
              <a:gd name="T13" fmla="*/ 2147483647 h 398"/>
              <a:gd name="T14" fmla="*/ 2147483647 w 616"/>
              <a:gd name="T15" fmla="*/ 2147483647 h 398"/>
              <a:gd name="T16" fmla="*/ 2147483647 w 616"/>
              <a:gd name="T17" fmla="*/ 0 h 39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16"/>
              <a:gd name="T28" fmla="*/ 0 h 398"/>
              <a:gd name="T29" fmla="*/ 616 w 616"/>
              <a:gd name="T30" fmla="*/ 398 h 39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16" h="398">
                <a:moveTo>
                  <a:pt x="45" y="0"/>
                </a:moveTo>
                <a:lnTo>
                  <a:pt x="0" y="273"/>
                </a:lnTo>
                <a:lnTo>
                  <a:pt x="66" y="282"/>
                </a:lnTo>
                <a:lnTo>
                  <a:pt x="96" y="345"/>
                </a:lnTo>
                <a:lnTo>
                  <a:pt x="400" y="396"/>
                </a:lnTo>
                <a:lnTo>
                  <a:pt x="433" y="380"/>
                </a:lnTo>
                <a:lnTo>
                  <a:pt x="544" y="398"/>
                </a:lnTo>
                <a:lnTo>
                  <a:pt x="616" y="26"/>
                </a:lnTo>
                <a:lnTo>
                  <a:pt x="45" y="0"/>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36" name="Text Box 92"/>
          <p:cNvSpPr txBox="1">
            <a:spLocks noChangeArrowheads="1"/>
          </p:cNvSpPr>
          <p:nvPr/>
        </p:nvSpPr>
        <p:spPr bwMode="auto">
          <a:xfrm>
            <a:off x="4398963" y="2643100"/>
            <a:ext cx="25400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MACON</a:t>
            </a:r>
          </a:p>
        </p:txBody>
      </p:sp>
      <p:sp>
        <p:nvSpPr>
          <p:cNvPr id="6237" name="Freeform 93"/>
          <p:cNvSpPr>
            <a:spLocks/>
          </p:cNvSpPr>
          <p:nvPr/>
        </p:nvSpPr>
        <p:spPr bwMode="auto">
          <a:xfrm>
            <a:off x="4268788" y="2739938"/>
            <a:ext cx="290512" cy="241300"/>
          </a:xfrm>
          <a:custGeom>
            <a:avLst/>
            <a:gdLst>
              <a:gd name="T0" fmla="*/ 2147483647 w 403"/>
              <a:gd name="T1" fmla="*/ 2147483647 h 324"/>
              <a:gd name="T2" fmla="*/ 2147483647 w 403"/>
              <a:gd name="T3" fmla="*/ 0 h 324"/>
              <a:gd name="T4" fmla="*/ 2147483647 w 403"/>
              <a:gd name="T5" fmla="*/ 2147483647 h 324"/>
              <a:gd name="T6" fmla="*/ 2147483647 w 403"/>
              <a:gd name="T7" fmla="*/ 2147483647 h 324"/>
              <a:gd name="T8" fmla="*/ 2147483647 w 403"/>
              <a:gd name="T9" fmla="*/ 2147483647 h 324"/>
              <a:gd name="T10" fmla="*/ 2147483647 w 403"/>
              <a:gd name="T11" fmla="*/ 2147483647 h 324"/>
              <a:gd name="T12" fmla="*/ 2147483647 w 403"/>
              <a:gd name="T13" fmla="*/ 2147483647 h 324"/>
              <a:gd name="T14" fmla="*/ 2147483647 w 403"/>
              <a:gd name="T15" fmla="*/ 2147483647 h 324"/>
              <a:gd name="T16" fmla="*/ 2147483647 w 403"/>
              <a:gd name="T17" fmla="*/ 2147483647 h 324"/>
              <a:gd name="T18" fmla="*/ 2147483647 w 403"/>
              <a:gd name="T19" fmla="*/ 2147483647 h 324"/>
              <a:gd name="T20" fmla="*/ 2147483647 w 403"/>
              <a:gd name="T21" fmla="*/ 2147483647 h 324"/>
              <a:gd name="T22" fmla="*/ 2147483647 w 403"/>
              <a:gd name="T23" fmla="*/ 2147483647 h 324"/>
              <a:gd name="T24" fmla="*/ 2147483647 w 403"/>
              <a:gd name="T25" fmla="*/ 2147483647 h 324"/>
              <a:gd name="T26" fmla="*/ 2147483647 w 403"/>
              <a:gd name="T27" fmla="*/ 2147483647 h 324"/>
              <a:gd name="T28" fmla="*/ 2147483647 w 403"/>
              <a:gd name="T29" fmla="*/ 2147483647 h 324"/>
              <a:gd name="T30" fmla="*/ 2147483647 w 403"/>
              <a:gd name="T31" fmla="*/ 2147483647 h 324"/>
              <a:gd name="T32" fmla="*/ 2147483647 w 403"/>
              <a:gd name="T33" fmla="*/ 2147483647 h 324"/>
              <a:gd name="T34" fmla="*/ 2147483647 w 403"/>
              <a:gd name="T35" fmla="*/ 2147483647 h 324"/>
              <a:gd name="T36" fmla="*/ 0 w 403"/>
              <a:gd name="T37" fmla="*/ 2147483647 h 324"/>
              <a:gd name="T38" fmla="*/ 2147483647 w 403"/>
              <a:gd name="T39" fmla="*/ 2147483647 h 324"/>
              <a:gd name="T40" fmla="*/ 2147483647 w 403"/>
              <a:gd name="T41" fmla="*/ 2147483647 h 32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403"/>
              <a:gd name="T64" fmla="*/ 0 h 324"/>
              <a:gd name="T65" fmla="*/ 403 w 403"/>
              <a:gd name="T66" fmla="*/ 324 h 32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403" h="324">
                <a:moveTo>
                  <a:pt x="54" y="59"/>
                </a:moveTo>
                <a:lnTo>
                  <a:pt x="63" y="0"/>
                </a:lnTo>
                <a:lnTo>
                  <a:pt x="124" y="9"/>
                </a:lnTo>
                <a:lnTo>
                  <a:pt x="156" y="72"/>
                </a:lnTo>
                <a:lnTo>
                  <a:pt x="403" y="114"/>
                </a:lnTo>
                <a:lnTo>
                  <a:pt x="387" y="134"/>
                </a:lnTo>
                <a:lnTo>
                  <a:pt x="394" y="155"/>
                </a:lnTo>
                <a:lnTo>
                  <a:pt x="339" y="180"/>
                </a:lnTo>
                <a:lnTo>
                  <a:pt x="318" y="170"/>
                </a:lnTo>
                <a:lnTo>
                  <a:pt x="303" y="198"/>
                </a:lnTo>
                <a:lnTo>
                  <a:pt x="265" y="216"/>
                </a:lnTo>
                <a:lnTo>
                  <a:pt x="244" y="269"/>
                </a:lnTo>
                <a:lnTo>
                  <a:pt x="192" y="308"/>
                </a:lnTo>
                <a:lnTo>
                  <a:pt x="109" y="260"/>
                </a:lnTo>
                <a:lnTo>
                  <a:pt x="49" y="260"/>
                </a:lnTo>
                <a:lnTo>
                  <a:pt x="46" y="323"/>
                </a:lnTo>
                <a:lnTo>
                  <a:pt x="15" y="324"/>
                </a:lnTo>
                <a:lnTo>
                  <a:pt x="24" y="254"/>
                </a:lnTo>
                <a:lnTo>
                  <a:pt x="0" y="240"/>
                </a:lnTo>
                <a:lnTo>
                  <a:pt x="15" y="63"/>
                </a:lnTo>
                <a:lnTo>
                  <a:pt x="54" y="59"/>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38" name="Text Box 94"/>
          <p:cNvSpPr txBox="1">
            <a:spLocks noChangeArrowheads="1"/>
          </p:cNvSpPr>
          <p:nvPr/>
        </p:nvSpPr>
        <p:spPr bwMode="auto">
          <a:xfrm rot="-915307">
            <a:off x="4178300" y="2847888"/>
            <a:ext cx="44132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300" dirty="0">
                <a:latin typeface="Arial" charset="0"/>
              </a:rPr>
              <a:t>TROUSDALE</a:t>
            </a:r>
          </a:p>
        </p:txBody>
      </p:sp>
      <p:sp>
        <p:nvSpPr>
          <p:cNvPr id="6239" name="Freeform 95"/>
          <p:cNvSpPr>
            <a:spLocks/>
          </p:cNvSpPr>
          <p:nvPr/>
        </p:nvSpPr>
        <p:spPr bwMode="auto">
          <a:xfrm>
            <a:off x="4408488" y="2820900"/>
            <a:ext cx="327025" cy="411163"/>
          </a:xfrm>
          <a:custGeom>
            <a:avLst/>
            <a:gdLst>
              <a:gd name="T0" fmla="*/ 2147483647 w 453"/>
              <a:gd name="T1" fmla="*/ 2147483647 h 554"/>
              <a:gd name="T2" fmla="*/ 2147483647 w 453"/>
              <a:gd name="T3" fmla="*/ 2147483647 h 554"/>
              <a:gd name="T4" fmla="*/ 2147483647 w 453"/>
              <a:gd name="T5" fmla="*/ 0 h 554"/>
              <a:gd name="T6" fmla="*/ 2147483647 w 453"/>
              <a:gd name="T7" fmla="*/ 2147483647 h 554"/>
              <a:gd name="T8" fmla="*/ 2147483647 w 453"/>
              <a:gd name="T9" fmla="*/ 2147483647 h 554"/>
              <a:gd name="T10" fmla="*/ 2147483647 w 453"/>
              <a:gd name="T11" fmla="*/ 2147483647 h 554"/>
              <a:gd name="T12" fmla="*/ 2147483647 w 453"/>
              <a:gd name="T13" fmla="*/ 2147483647 h 554"/>
              <a:gd name="T14" fmla="*/ 2147483647 w 453"/>
              <a:gd name="T15" fmla="*/ 2147483647 h 554"/>
              <a:gd name="T16" fmla="*/ 2147483647 w 453"/>
              <a:gd name="T17" fmla="*/ 2147483647 h 554"/>
              <a:gd name="T18" fmla="*/ 2147483647 w 453"/>
              <a:gd name="T19" fmla="*/ 2147483647 h 554"/>
              <a:gd name="T20" fmla="*/ 2147483647 w 453"/>
              <a:gd name="T21" fmla="*/ 2147483647 h 554"/>
              <a:gd name="T22" fmla="*/ 2147483647 w 453"/>
              <a:gd name="T23" fmla="*/ 2147483647 h 554"/>
              <a:gd name="T24" fmla="*/ 2147483647 w 453"/>
              <a:gd name="T25" fmla="*/ 2147483647 h 554"/>
              <a:gd name="T26" fmla="*/ 2147483647 w 453"/>
              <a:gd name="T27" fmla="*/ 2147483647 h 554"/>
              <a:gd name="T28" fmla="*/ 2147483647 w 453"/>
              <a:gd name="T29" fmla="*/ 2147483647 h 554"/>
              <a:gd name="T30" fmla="*/ 2147483647 w 453"/>
              <a:gd name="T31" fmla="*/ 2147483647 h 554"/>
              <a:gd name="T32" fmla="*/ 2147483647 w 453"/>
              <a:gd name="T33" fmla="*/ 2147483647 h 554"/>
              <a:gd name="T34" fmla="*/ 2147483647 w 453"/>
              <a:gd name="T35" fmla="*/ 2147483647 h 554"/>
              <a:gd name="T36" fmla="*/ 2147483647 w 453"/>
              <a:gd name="T37" fmla="*/ 2147483647 h 554"/>
              <a:gd name="T38" fmla="*/ 2147483647 w 453"/>
              <a:gd name="T39" fmla="*/ 2147483647 h 554"/>
              <a:gd name="T40" fmla="*/ 2147483647 w 453"/>
              <a:gd name="T41" fmla="*/ 2147483647 h 554"/>
              <a:gd name="T42" fmla="*/ 2147483647 w 453"/>
              <a:gd name="T43" fmla="*/ 2147483647 h 554"/>
              <a:gd name="T44" fmla="*/ 2147483647 w 453"/>
              <a:gd name="T45" fmla="*/ 2147483647 h 554"/>
              <a:gd name="T46" fmla="*/ 2147483647 w 453"/>
              <a:gd name="T47" fmla="*/ 2147483647 h 554"/>
              <a:gd name="T48" fmla="*/ 2147483647 w 453"/>
              <a:gd name="T49" fmla="*/ 2147483647 h 554"/>
              <a:gd name="T50" fmla="*/ 2147483647 w 453"/>
              <a:gd name="T51" fmla="*/ 2147483647 h 554"/>
              <a:gd name="T52" fmla="*/ 0 w 453"/>
              <a:gd name="T53" fmla="*/ 2147483647 h 554"/>
              <a:gd name="T54" fmla="*/ 2147483647 w 453"/>
              <a:gd name="T55" fmla="*/ 2147483647 h 554"/>
              <a:gd name="T56" fmla="*/ 2147483647 w 453"/>
              <a:gd name="T57" fmla="*/ 2147483647 h 554"/>
              <a:gd name="T58" fmla="*/ 2147483647 w 453"/>
              <a:gd name="T59" fmla="*/ 2147483647 h 554"/>
              <a:gd name="T60" fmla="*/ 2147483647 w 453"/>
              <a:gd name="T61" fmla="*/ 2147483647 h 554"/>
              <a:gd name="T62" fmla="*/ 2147483647 w 453"/>
              <a:gd name="T63" fmla="*/ 2147483647 h 554"/>
              <a:gd name="T64" fmla="*/ 2147483647 w 453"/>
              <a:gd name="T65" fmla="*/ 2147483647 h 554"/>
              <a:gd name="T66" fmla="*/ 2147483647 w 453"/>
              <a:gd name="T67" fmla="*/ 2147483647 h 554"/>
              <a:gd name="T68" fmla="*/ 2147483647 w 453"/>
              <a:gd name="T69" fmla="*/ 2147483647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453"/>
              <a:gd name="T106" fmla="*/ 0 h 554"/>
              <a:gd name="T107" fmla="*/ 453 w 453"/>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453" h="554">
                <a:moveTo>
                  <a:pt x="211" y="8"/>
                </a:moveTo>
                <a:lnTo>
                  <a:pt x="274" y="17"/>
                </a:lnTo>
                <a:lnTo>
                  <a:pt x="303" y="0"/>
                </a:lnTo>
                <a:lnTo>
                  <a:pt x="412" y="20"/>
                </a:lnTo>
                <a:lnTo>
                  <a:pt x="382" y="212"/>
                </a:lnTo>
                <a:lnTo>
                  <a:pt x="400" y="258"/>
                </a:lnTo>
                <a:lnTo>
                  <a:pt x="447" y="306"/>
                </a:lnTo>
                <a:lnTo>
                  <a:pt x="453" y="351"/>
                </a:lnTo>
                <a:lnTo>
                  <a:pt x="432" y="362"/>
                </a:lnTo>
                <a:lnTo>
                  <a:pt x="447" y="393"/>
                </a:lnTo>
                <a:lnTo>
                  <a:pt x="432" y="485"/>
                </a:lnTo>
                <a:lnTo>
                  <a:pt x="384" y="489"/>
                </a:lnTo>
                <a:lnTo>
                  <a:pt x="378" y="519"/>
                </a:lnTo>
                <a:lnTo>
                  <a:pt x="352" y="536"/>
                </a:lnTo>
                <a:lnTo>
                  <a:pt x="328" y="536"/>
                </a:lnTo>
                <a:lnTo>
                  <a:pt x="316" y="509"/>
                </a:lnTo>
                <a:lnTo>
                  <a:pt x="286" y="510"/>
                </a:lnTo>
                <a:lnTo>
                  <a:pt x="277" y="537"/>
                </a:lnTo>
                <a:lnTo>
                  <a:pt x="256" y="533"/>
                </a:lnTo>
                <a:lnTo>
                  <a:pt x="238" y="512"/>
                </a:lnTo>
                <a:lnTo>
                  <a:pt x="223" y="515"/>
                </a:lnTo>
                <a:lnTo>
                  <a:pt x="192" y="552"/>
                </a:lnTo>
                <a:lnTo>
                  <a:pt x="174" y="536"/>
                </a:lnTo>
                <a:lnTo>
                  <a:pt x="163" y="533"/>
                </a:lnTo>
                <a:lnTo>
                  <a:pt x="141" y="554"/>
                </a:lnTo>
                <a:lnTo>
                  <a:pt x="88" y="537"/>
                </a:lnTo>
                <a:lnTo>
                  <a:pt x="0" y="200"/>
                </a:lnTo>
                <a:lnTo>
                  <a:pt x="48" y="162"/>
                </a:lnTo>
                <a:lnTo>
                  <a:pt x="69" y="110"/>
                </a:lnTo>
                <a:lnTo>
                  <a:pt x="108" y="90"/>
                </a:lnTo>
                <a:lnTo>
                  <a:pt x="121" y="65"/>
                </a:lnTo>
                <a:lnTo>
                  <a:pt x="142" y="74"/>
                </a:lnTo>
                <a:lnTo>
                  <a:pt x="202" y="47"/>
                </a:lnTo>
                <a:lnTo>
                  <a:pt x="193" y="30"/>
                </a:lnTo>
                <a:lnTo>
                  <a:pt x="211" y="8"/>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240" name="Text Box 96"/>
          <p:cNvSpPr txBox="1">
            <a:spLocks noChangeArrowheads="1"/>
          </p:cNvSpPr>
          <p:nvPr/>
        </p:nvSpPr>
        <p:spPr bwMode="auto">
          <a:xfrm>
            <a:off x="4433888" y="3011400"/>
            <a:ext cx="2762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SMITH</a:t>
            </a:r>
          </a:p>
        </p:txBody>
      </p:sp>
      <p:sp>
        <p:nvSpPr>
          <p:cNvPr id="6241" name="Freeform 97"/>
          <p:cNvSpPr>
            <a:spLocks/>
          </p:cNvSpPr>
          <p:nvPr/>
        </p:nvSpPr>
        <p:spPr bwMode="auto">
          <a:xfrm>
            <a:off x="4468813" y="3182850"/>
            <a:ext cx="417512" cy="376238"/>
          </a:xfrm>
          <a:custGeom>
            <a:avLst/>
            <a:gdLst>
              <a:gd name="T0" fmla="*/ 0 w 579"/>
              <a:gd name="T1" fmla="*/ 2147483647 h 505"/>
              <a:gd name="T2" fmla="*/ 2147483647 w 579"/>
              <a:gd name="T3" fmla="*/ 2147483647 h 505"/>
              <a:gd name="T4" fmla="*/ 2147483647 w 579"/>
              <a:gd name="T5" fmla="*/ 2147483647 h 505"/>
              <a:gd name="T6" fmla="*/ 2147483647 w 579"/>
              <a:gd name="T7" fmla="*/ 2147483647 h 505"/>
              <a:gd name="T8" fmla="*/ 2147483647 w 579"/>
              <a:gd name="T9" fmla="*/ 2147483647 h 505"/>
              <a:gd name="T10" fmla="*/ 2147483647 w 579"/>
              <a:gd name="T11" fmla="*/ 2147483647 h 505"/>
              <a:gd name="T12" fmla="*/ 2147483647 w 579"/>
              <a:gd name="T13" fmla="*/ 2147483647 h 505"/>
              <a:gd name="T14" fmla="*/ 2147483647 w 579"/>
              <a:gd name="T15" fmla="*/ 2147483647 h 505"/>
              <a:gd name="T16" fmla="*/ 2147483647 w 579"/>
              <a:gd name="T17" fmla="*/ 2147483647 h 505"/>
              <a:gd name="T18" fmla="*/ 2147483647 w 579"/>
              <a:gd name="T19" fmla="*/ 2147483647 h 505"/>
              <a:gd name="T20" fmla="*/ 2147483647 w 579"/>
              <a:gd name="T21" fmla="*/ 2147483647 h 505"/>
              <a:gd name="T22" fmla="*/ 2147483647 w 579"/>
              <a:gd name="T23" fmla="*/ 2147483647 h 505"/>
              <a:gd name="T24" fmla="*/ 2147483647 w 579"/>
              <a:gd name="T25" fmla="*/ 2147483647 h 505"/>
              <a:gd name="T26" fmla="*/ 2147483647 w 579"/>
              <a:gd name="T27" fmla="*/ 2147483647 h 505"/>
              <a:gd name="T28" fmla="*/ 2147483647 w 579"/>
              <a:gd name="T29" fmla="*/ 2147483647 h 505"/>
              <a:gd name="T30" fmla="*/ 2147483647 w 579"/>
              <a:gd name="T31" fmla="*/ 2147483647 h 505"/>
              <a:gd name="T32" fmla="*/ 2147483647 w 579"/>
              <a:gd name="T33" fmla="*/ 2147483647 h 505"/>
              <a:gd name="T34" fmla="*/ 2147483647 w 579"/>
              <a:gd name="T35" fmla="*/ 2147483647 h 505"/>
              <a:gd name="T36" fmla="*/ 2147483647 w 579"/>
              <a:gd name="T37" fmla="*/ 2147483647 h 505"/>
              <a:gd name="T38" fmla="*/ 2147483647 w 579"/>
              <a:gd name="T39" fmla="*/ 2147483647 h 505"/>
              <a:gd name="T40" fmla="*/ 2147483647 w 579"/>
              <a:gd name="T41" fmla="*/ 2147483647 h 505"/>
              <a:gd name="T42" fmla="*/ 2147483647 w 579"/>
              <a:gd name="T43" fmla="*/ 2147483647 h 505"/>
              <a:gd name="T44" fmla="*/ 2147483647 w 579"/>
              <a:gd name="T45" fmla="*/ 2147483647 h 505"/>
              <a:gd name="T46" fmla="*/ 2147483647 w 579"/>
              <a:gd name="T47" fmla="*/ 2147483647 h 505"/>
              <a:gd name="T48" fmla="*/ 2147483647 w 579"/>
              <a:gd name="T49" fmla="*/ 2147483647 h 505"/>
              <a:gd name="T50" fmla="*/ 2147483647 w 579"/>
              <a:gd name="T51" fmla="*/ 2147483647 h 505"/>
              <a:gd name="T52" fmla="*/ 2147483647 w 579"/>
              <a:gd name="T53" fmla="*/ 0 h 505"/>
              <a:gd name="T54" fmla="*/ 2147483647 w 579"/>
              <a:gd name="T55" fmla="*/ 2147483647 h 505"/>
              <a:gd name="T56" fmla="*/ 2147483647 w 579"/>
              <a:gd name="T57" fmla="*/ 2147483647 h 505"/>
              <a:gd name="T58" fmla="*/ 2147483647 w 579"/>
              <a:gd name="T59" fmla="*/ 2147483647 h 505"/>
              <a:gd name="T60" fmla="*/ 2147483647 w 579"/>
              <a:gd name="T61" fmla="*/ 2147483647 h 505"/>
              <a:gd name="T62" fmla="*/ 2147483647 w 579"/>
              <a:gd name="T63" fmla="*/ 2147483647 h 505"/>
              <a:gd name="T64" fmla="*/ 2147483647 w 579"/>
              <a:gd name="T65" fmla="*/ 2147483647 h 505"/>
              <a:gd name="T66" fmla="*/ 2147483647 w 579"/>
              <a:gd name="T67" fmla="*/ 2147483647 h 505"/>
              <a:gd name="T68" fmla="*/ 2147483647 w 579"/>
              <a:gd name="T69" fmla="*/ 2147483647 h 505"/>
              <a:gd name="T70" fmla="*/ 2147483647 w 579"/>
              <a:gd name="T71" fmla="*/ 2147483647 h 505"/>
              <a:gd name="T72" fmla="*/ 2147483647 w 579"/>
              <a:gd name="T73" fmla="*/ 2147483647 h 505"/>
              <a:gd name="T74" fmla="*/ 2147483647 w 579"/>
              <a:gd name="T75" fmla="*/ 2147483647 h 505"/>
              <a:gd name="T76" fmla="*/ 2147483647 w 579"/>
              <a:gd name="T77" fmla="*/ 2147483647 h 505"/>
              <a:gd name="T78" fmla="*/ 2147483647 w 579"/>
              <a:gd name="T79" fmla="*/ 2147483647 h 505"/>
              <a:gd name="T80" fmla="*/ 0 w 579"/>
              <a:gd name="T81" fmla="*/ 2147483647 h 505"/>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579"/>
              <a:gd name="T124" fmla="*/ 0 h 505"/>
              <a:gd name="T125" fmla="*/ 579 w 579"/>
              <a:gd name="T126" fmla="*/ 505 h 505"/>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579" h="505">
                <a:moveTo>
                  <a:pt x="0" y="48"/>
                </a:moveTo>
                <a:lnTo>
                  <a:pt x="62" y="274"/>
                </a:lnTo>
                <a:lnTo>
                  <a:pt x="110" y="297"/>
                </a:lnTo>
                <a:lnTo>
                  <a:pt x="264" y="478"/>
                </a:lnTo>
                <a:lnTo>
                  <a:pt x="299" y="466"/>
                </a:lnTo>
                <a:lnTo>
                  <a:pt x="335" y="459"/>
                </a:lnTo>
                <a:lnTo>
                  <a:pt x="389" y="453"/>
                </a:lnTo>
                <a:lnTo>
                  <a:pt x="438" y="454"/>
                </a:lnTo>
                <a:lnTo>
                  <a:pt x="473" y="463"/>
                </a:lnTo>
                <a:lnTo>
                  <a:pt x="504" y="475"/>
                </a:lnTo>
                <a:lnTo>
                  <a:pt x="545" y="495"/>
                </a:lnTo>
                <a:lnTo>
                  <a:pt x="573" y="505"/>
                </a:lnTo>
                <a:lnTo>
                  <a:pt x="563" y="451"/>
                </a:lnTo>
                <a:lnTo>
                  <a:pt x="579" y="390"/>
                </a:lnTo>
                <a:lnTo>
                  <a:pt x="546" y="358"/>
                </a:lnTo>
                <a:lnTo>
                  <a:pt x="516" y="213"/>
                </a:lnTo>
                <a:lnTo>
                  <a:pt x="543" y="210"/>
                </a:lnTo>
                <a:lnTo>
                  <a:pt x="567" y="220"/>
                </a:lnTo>
                <a:lnTo>
                  <a:pt x="573" y="186"/>
                </a:lnTo>
                <a:lnTo>
                  <a:pt x="518" y="153"/>
                </a:lnTo>
                <a:lnTo>
                  <a:pt x="497" y="64"/>
                </a:lnTo>
                <a:lnTo>
                  <a:pt x="437" y="72"/>
                </a:lnTo>
                <a:lnTo>
                  <a:pt x="408" y="96"/>
                </a:lnTo>
                <a:lnTo>
                  <a:pt x="392" y="88"/>
                </a:lnTo>
                <a:lnTo>
                  <a:pt x="395" y="48"/>
                </a:lnTo>
                <a:lnTo>
                  <a:pt x="366" y="30"/>
                </a:lnTo>
                <a:lnTo>
                  <a:pt x="348" y="0"/>
                </a:lnTo>
                <a:lnTo>
                  <a:pt x="302" y="3"/>
                </a:lnTo>
                <a:lnTo>
                  <a:pt x="296" y="33"/>
                </a:lnTo>
                <a:lnTo>
                  <a:pt x="258" y="51"/>
                </a:lnTo>
                <a:lnTo>
                  <a:pt x="240" y="45"/>
                </a:lnTo>
                <a:lnTo>
                  <a:pt x="231" y="21"/>
                </a:lnTo>
                <a:lnTo>
                  <a:pt x="203" y="24"/>
                </a:lnTo>
                <a:lnTo>
                  <a:pt x="195" y="49"/>
                </a:lnTo>
                <a:lnTo>
                  <a:pt x="171" y="46"/>
                </a:lnTo>
                <a:lnTo>
                  <a:pt x="155" y="25"/>
                </a:lnTo>
                <a:lnTo>
                  <a:pt x="140" y="28"/>
                </a:lnTo>
                <a:lnTo>
                  <a:pt x="113" y="64"/>
                </a:lnTo>
                <a:lnTo>
                  <a:pt x="83" y="46"/>
                </a:lnTo>
                <a:lnTo>
                  <a:pt x="54" y="66"/>
                </a:lnTo>
                <a:lnTo>
                  <a:pt x="0" y="48"/>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42" name="Freeform 98"/>
          <p:cNvSpPr>
            <a:spLocks/>
          </p:cNvSpPr>
          <p:nvPr/>
        </p:nvSpPr>
        <p:spPr bwMode="auto">
          <a:xfrm>
            <a:off x="4727575" y="2541500"/>
            <a:ext cx="512763" cy="280988"/>
          </a:xfrm>
          <a:custGeom>
            <a:avLst/>
            <a:gdLst>
              <a:gd name="T0" fmla="*/ 2147483647 w 710"/>
              <a:gd name="T1" fmla="*/ 2147483647 h 377"/>
              <a:gd name="T2" fmla="*/ 0 w 710"/>
              <a:gd name="T3" fmla="*/ 2147483647 h 377"/>
              <a:gd name="T4" fmla="*/ 2147483647 w 710"/>
              <a:gd name="T5" fmla="*/ 2147483647 h 377"/>
              <a:gd name="T6" fmla="*/ 2147483647 w 710"/>
              <a:gd name="T7" fmla="*/ 2147483647 h 377"/>
              <a:gd name="T8" fmla="*/ 2147483647 w 710"/>
              <a:gd name="T9" fmla="*/ 2147483647 h 377"/>
              <a:gd name="T10" fmla="*/ 2147483647 w 710"/>
              <a:gd name="T11" fmla="*/ 2147483647 h 377"/>
              <a:gd name="T12" fmla="*/ 2147483647 w 710"/>
              <a:gd name="T13" fmla="*/ 2147483647 h 377"/>
              <a:gd name="T14" fmla="*/ 2147483647 w 710"/>
              <a:gd name="T15" fmla="*/ 2147483647 h 377"/>
              <a:gd name="T16" fmla="*/ 2147483647 w 710"/>
              <a:gd name="T17" fmla="*/ 2147483647 h 377"/>
              <a:gd name="T18" fmla="*/ 2147483647 w 710"/>
              <a:gd name="T19" fmla="*/ 2147483647 h 377"/>
              <a:gd name="T20" fmla="*/ 2147483647 w 710"/>
              <a:gd name="T21" fmla="*/ 2147483647 h 377"/>
              <a:gd name="T22" fmla="*/ 2147483647 w 710"/>
              <a:gd name="T23" fmla="*/ 2147483647 h 377"/>
              <a:gd name="T24" fmla="*/ 2147483647 w 710"/>
              <a:gd name="T25" fmla="*/ 2147483647 h 377"/>
              <a:gd name="T26" fmla="*/ 2147483647 w 710"/>
              <a:gd name="T27" fmla="*/ 2147483647 h 377"/>
              <a:gd name="T28" fmla="*/ 2147483647 w 710"/>
              <a:gd name="T29" fmla="*/ 2147483647 h 377"/>
              <a:gd name="T30" fmla="*/ 2147483647 w 710"/>
              <a:gd name="T31" fmla="*/ 2147483647 h 377"/>
              <a:gd name="T32" fmla="*/ 2147483647 w 710"/>
              <a:gd name="T33" fmla="*/ 2147483647 h 377"/>
              <a:gd name="T34" fmla="*/ 2147483647 w 710"/>
              <a:gd name="T35" fmla="*/ 2147483647 h 377"/>
              <a:gd name="T36" fmla="*/ 2147483647 w 710"/>
              <a:gd name="T37" fmla="*/ 2147483647 h 377"/>
              <a:gd name="T38" fmla="*/ 2147483647 w 710"/>
              <a:gd name="T39" fmla="*/ 2147483647 h 377"/>
              <a:gd name="T40" fmla="*/ 2147483647 w 710"/>
              <a:gd name="T41" fmla="*/ 2147483647 h 377"/>
              <a:gd name="T42" fmla="*/ 2147483647 w 710"/>
              <a:gd name="T43" fmla="*/ 2147483647 h 377"/>
              <a:gd name="T44" fmla="*/ 2147483647 w 710"/>
              <a:gd name="T45" fmla="*/ 0 h 377"/>
              <a:gd name="T46" fmla="*/ 2147483647 w 710"/>
              <a:gd name="T47" fmla="*/ 2147483647 h 37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10"/>
              <a:gd name="T73" fmla="*/ 0 h 377"/>
              <a:gd name="T74" fmla="*/ 710 w 710"/>
              <a:gd name="T75" fmla="*/ 377 h 377"/>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10" h="377">
                <a:moveTo>
                  <a:pt x="41" y="15"/>
                </a:moveTo>
                <a:lnTo>
                  <a:pt x="0" y="240"/>
                </a:lnTo>
                <a:lnTo>
                  <a:pt x="17" y="231"/>
                </a:lnTo>
                <a:lnTo>
                  <a:pt x="54" y="233"/>
                </a:lnTo>
                <a:lnTo>
                  <a:pt x="59" y="257"/>
                </a:lnTo>
                <a:lnTo>
                  <a:pt x="110" y="257"/>
                </a:lnTo>
                <a:lnTo>
                  <a:pt x="102" y="228"/>
                </a:lnTo>
                <a:lnTo>
                  <a:pt x="125" y="224"/>
                </a:lnTo>
                <a:lnTo>
                  <a:pt x="140" y="255"/>
                </a:lnTo>
                <a:lnTo>
                  <a:pt x="209" y="269"/>
                </a:lnTo>
                <a:lnTo>
                  <a:pt x="266" y="296"/>
                </a:lnTo>
                <a:lnTo>
                  <a:pt x="315" y="294"/>
                </a:lnTo>
                <a:lnTo>
                  <a:pt x="312" y="330"/>
                </a:lnTo>
                <a:lnTo>
                  <a:pt x="347" y="357"/>
                </a:lnTo>
                <a:lnTo>
                  <a:pt x="372" y="351"/>
                </a:lnTo>
                <a:lnTo>
                  <a:pt x="402" y="377"/>
                </a:lnTo>
                <a:lnTo>
                  <a:pt x="413" y="339"/>
                </a:lnTo>
                <a:lnTo>
                  <a:pt x="431" y="308"/>
                </a:lnTo>
                <a:lnTo>
                  <a:pt x="453" y="279"/>
                </a:lnTo>
                <a:lnTo>
                  <a:pt x="485" y="255"/>
                </a:lnTo>
                <a:lnTo>
                  <a:pt x="675" y="192"/>
                </a:lnTo>
                <a:lnTo>
                  <a:pt x="710" y="138"/>
                </a:lnTo>
                <a:lnTo>
                  <a:pt x="659" y="0"/>
                </a:lnTo>
                <a:lnTo>
                  <a:pt x="41" y="15"/>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43" name="Text Box 99"/>
          <p:cNvSpPr txBox="1">
            <a:spLocks noChangeArrowheads="1"/>
          </p:cNvSpPr>
          <p:nvPr/>
        </p:nvSpPr>
        <p:spPr bwMode="auto">
          <a:xfrm>
            <a:off x="4849813" y="2609763"/>
            <a:ext cx="24130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CLAY</a:t>
            </a:r>
          </a:p>
        </p:txBody>
      </p:sp>
      <p:sp>
        <p:nvSpPr>
          <p:cNvPr id="6246" name="Freeform 102"/>
          <p:cNvSpPr>
            <a:spLocks/>
          </p:cNvSpPr>
          <p:nvPr/>
        </p:nvSpPr>
        <p:spPr bwMode="auto">
          <a:xfrm>
            <a:off x="4719638" y="2939963"/>
            <a:ext cx="671512" cy="422275"/>
          </a:xfrm>
          <a:custGeom>
            <a:avLst/>
            <a:gdLst>
              <a:gd name="T0" fmla="*/ 2147483647 w 932"/>
              <a:gd name="T1" fmla="*/ 2147483647 h 567"/>
              <a:gd name="T2" fmla="*/ 2147483647 w 932"/>
              <a:gd name="T3" fmla="*/ 2147483647 h 567"/>
              <a:gd name="T4" fmla="*/ 0 w 932"/>
              <a:gd name="T5" fmla="*/ 2147483647 h 567"/>
              <a:gd name="T6" fmla="*/ 2147483647 w 932"/>
              <a:gd name="T7" fmla="*/ 2147483647 h 567"/>
              <a:gd name="T8" fmla="*/ 2147483647 w 932"/>
              <a:gd name="T9" fmla="*/ 2147483647 h 567"/>
              <a:gd name="T10" fmla="*/ 2147483647 w 932"/>
              <a:gd name="T11" fmla="*/ 2147483647 h 567"/>
              <a:gd name="T12" fmla="*/ 2147483647 w 932"/>
              <a:gd name="T13" fmla="*/ 2147483647 h 567"/>
              <a:gd name="T14" fmla="*/ 2147483647 w 932"/>
              <a:gd name="T15" fmla="*/ 2147483647 h 567"/>
              <a:gd name="T16" fmla="*/ 2147483647 w 932"/>
              <a:gd name="T17" fmla="*/ 2147483647 h 567"/>
              <a:gd name="T18" fmla="*/ 2147483647 w 932"/>
              <a:gd name="T19" fmla="*/ 2147483647 h 567"/>
              <a:gd name="T20" fmla="*/ 2147483647 w 932"/>
              <a:gd name="T21" fmla="*/ 2147483647 h 567"/>
              <a:gd name="T22" fmla="*/ 2147483647 w 932"/>
              <a:gd name="T23" fmla="*/ 2147483647 h 567"/>
              <a:gd name="T24" fmla="*/ 2147483647 w 932"/>
              <a:gd name="T25" fmla="*/ 2147483647 h 567"/>
              <a:gd name="T26" fmla="*/ 2147483647 w 932"/>
              <a:gd name="T27" fmla="*/ 2147483647 h 567"/>
              <a:gd name="T28" fmla="*/ 2147483647 w 932"/>
              <a:gd name="T29" fmla="*/ 2147483647 h 567"/>
              <a:gd name="T30" fmla="*/ 2147483647 w 932"/>
              <a:gd name="T31" fmla="*/ 2147483647 h 567"/>
              <a:gd name="T32" fmla="*/ 2147483647 w 932"/>
              <a:gd name="T33" fmla="*/ 2147483647 h 567"/>
              <a:gd name="T34" fmla="*/ 2147483647 w 932"/>
              <a:gd name="T35" fmla="*/ 0 h 567"/>
              <a:gd name="T36" fmla="*/ 2147483647 w 932"/>
              <a:gd name="T37" fmla="*/ 2147483647 h 567"/>
              <a:gd name="T38" fmla="*/ 2147483647 w 932"/>
              <a:gd name="T39" fmla="*/ 2147483647 h 567"/>
              <a:gd name="T40" fmla="*/ 2147483647 w 932"/>
              <a:gd name="T41" fmla="*/ 2147483647 h 567"/>
              <a:gd name="T42" fmla="*/ 2147483647 w 932"/>
              <a:gd name="T43" fmla="*/ 2147483647 h 567"/>
              <a:gd name="T44" fmla="*/ 2147483647 w 932"/>
              <a:gd name="T45" fmla="*/ 2147483647 h 567"/>
              <a:gd name="T46" fmla="*/ 2147483647 w 932"/>
              <a:gd name="T47" fmla="*/ 2147483647 h 567"/>
              <a:gd name="T48" fmla="*/ 2147483647 w 932"/>
              <a:gd name="T49" fmla="*/ 2147483647 h 567"/>
              <a:gd name="T50" fmla="*/ 2147483647 w 932"/>
              <a:gd name="T51" fmla="*/ 2147483647 h 567"/>
              <a:gd name="T52" fmla="*/ 2147483647 w 932"/>
              <a:gd name="T53" fmla="*/ 2147483647 h 567"/>
              <a:gd name="T54" fmla="*/ 2147483647 w 932"/>
              <a:gd name="T55" fmla="*/ 2147483647 h 567"/>
              <a:gd name="T56" fmla="*/ 2147483647 w 932"/>
              <a:gd name="T57" fmla="*/ 2147483647 h 567"/>
              <a:gd name="T58" fmla="*/ 2147483647 w 932"/>
              <a:gd name="T59" fmla="*/ 2147483647 h 567"/>
              <a:gd name="T60" fmla="*/ 2147483647 w 932"/>
              <a:gd name="T61" fmla="*/ 2147483647 h 567"/>
              <a:gd name="T62" fmla="*/ 2147483647 w 932"/>
              <a:gd name="T63" fmla="*/ 2147483647 h 567"/>
              <a:gd name="T64" fmla="*/ 2147483647 w 932"/>
              <a:gd name="T65" fmla="*/ 2147483647 h 567"/>
              <a:gd name="T66" fmla="*/ 2147483647 w 932"/>
              <a:gd name="T67" fmla="*/ 2147483647 h 567"/>
              <a:gd name="T68" fmla="*/ 2147483647 w 932"/>
              <a:gd name="T69" fmla="*/ 2147483647 h 567"/>
              <a:gd name="T70" fmla="*/ 2147483647 w 932"/>
              <a:gd name="T71" fmla="*/ 2147483647 h 567"/>
              <a:gd name="T72" fmla="*/ 2147483647 w 932"/>
              <a:gd name="T73" fmla="*/ 2147483647 h 567"/>
              <a:gd name="T74" fmla="*/ 2147483647 w 932"/>
              <a:gd name="T75" fmla="*/ 2147483647 h 567"/>
              <a:gd name="T76" fmla="*/ 2147483647 w 932"/>
              <a:gd name="T77" fmla="*/ 2147483647 h 567"/>
              <a:gd name="T78" fmla="*/ 2147483647 w 932"/>
              <a:gd name="T79" fmla="*/ 2147483647 h 567"/>
              <a:gd name="T80" fmla="*/ 2147483647 w 932"/>
              <a:gd name="T81" fmla="*/ 2147483647 h 567"/>
              <a:gd name="T82" fmla="*/ 2147483647 w 932"/>
              <a:gd name="T83" fmla="*/ 2147483647 h 567"/>
              <a:gd name="T84" fmla="*/ 2147483647 w 932"/>
              <a:gd name="T85" fmla="*/ 2147483647 h 567"/>
              <a:gd name="T86" fmla="*/ 2147483647 w 932"/>
              <a:gd name="T87" fmla="*/ 2147483647 h 567"/>
              <a:gd name="T88" fmla="*/ 2147483647 w 932"/>
              <a:gd name="T89" fmla="*/ 2147483647 h 567"/>
              <a:gd name="T90" fmla="*/ 2147483647 w 932"/>
              <a:gd name="T91" fmla="*/ 2147483647 h 567"/>
              <a:gd name="T92" fmla="*/ 2147483647 w 932"/>
              <a:gd name="T93" fmla="*/ 2147483647 h 567"/>
              <a:gd name="T94" fmla="*/ 2147483647 w 932"/>
              <a:gd name="T95" fmla="*/ 2147483647 h 56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932"/>
              <a:gd name="T145" fmla="*/ 0 h 567"/>
              <a:gd name="T146" fmla="*/ 932 w 932"/>
              <a:gd name="T147" fmla="*/ 567 h 56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932" h="567">
                <a:moveTo>
                  <a:pt x="45" y="375"/>
                </a:moveTo>
                <a:lnTo>
                  <a:pt x="17" y="354"/>
                </a:lnTo>
                <a:lnTo>
                  <a:pt x="0" y="327"/>
                </a:lnTo>
                <a:lnTo>
                  <a:pt x="18" y="229"/>
                </a:lnTo>
                <a:lnTo>
                  <a:pt x="2" y="202"/>
                </a:lnTo>
                <a:lnTo>
                  <a:pt x="21" y="190"/>
                </a:lnTo>
                <a:lnTo>
                  <a:pt x="15" y="145"/>
                </a:lnTo>
                <a:lnTo>
                  <a:pt x="41" y="127"/>
                </a:lnTo>
                <a:lnTo>
                  <a:pt x="83" y="157"/>
                </a:lnTo>
                <a:lnTo>
                  <a:pt x="107" y="148"/>
                </a:lnTo>
                <a:lnTo>
                  <a:pt x="198" y="193"/>
                </a:lnTo>
                <a:lnTo>
                  <a:pt x="218" y="178"/>
                </a:lnTo>
                <a:lnTo>
                  <a:pt x="251" y="187"/>
                </a:lnTo>
                <a:lnTo>
                  <a:pt x="300" y="153"/>
                </a:lnTo>
                <a:lnTo>
                  <a:pt x="306" y="180"/>
                </a:lnTo>
                <a:lnTo>
                  <a:pt x="416" y="67"/>
                </a:lnTo>
                <a:lnTo>
                  <a:pt x="402" y="43"/>
                </a:lnTo>
                <a:lnTo>
                  <a:pt x="410" y="0"/>
                </a:lnTo>
                <a:lnTo>
                  <a:pt x="456" y="40"/>
                </a:lnTo>
                <a:lnTo>
                  <a:pt x="452" y="79"/>
                </a:lnTo>
                <a:lnTo>
                  <a:pt x="468" y="100"/>
                </a:lnTo>
                <a:lnTo>
                  <a:pt x="593" y="187"/>
                </a:lnTo>
                <a:lnTo>
                  <a:pt x="647" y="181"/>
                </a:lnTo>
                <a:lnTo>
                  <a:pt x="648" y="208"/>
                </a:lnTo>
                <a:lnTo>
                  <a:pt x="810" y="291"/>
                </a:lnTo>
                <a:lnTo>
                  <a:pt x="905" y="279"/>
                </a:lnTo>
                <a:lnTo>
                  <a:pt x="932" y="307"/>
                </a:lnTo>
                <a:lnTo>
                  <a:pt x="888" y="315"/>
                </a:lnTo>
                <a:lnTo>
                  <a:pt x="885" y="369"/>
                </a:lnTo>
                <a:lnTo>
                  <a:pt x="755" y="363"/>
                </a:lnTo>
                <a:lnTo>
                  <a:pt x="744" y="511"/>
                </a:lnTo>
                <a:lnTo>
                  <a:pt x="737" y="543"/>
                </a:lnTo>
                <a:lnTo>
                  <a:pt x="710" y="567"/>
                </a:lnTo>
                <a:lnTo>
                  <a:pt x="660" y="534"/>
                </a:lnTo>
                <a:lnTo>
                  <a:pt x="665" y="505"/>
                </a:lnTo>
                <a:lnTo>
                  <a:pt x="566" y="439"/>
                </a:lnTo>
                <a:lnTo>
                  <a:pt x="407" y="393"/>
                </a:lnTo>
                <a:lnTo>
                  <a:pt x="354" y="411"/>
                </a:lnTo>
                <a:lnTo>
                  <a:pt x="353" y="439"/>
                </a:lnTo>
                <a:lnTo>
                  <a:pt x="272" y="462"/>
                </a:lnTo>
                <a:lnTo>
                  <a:pt x="272" y="499"/>
                </a:lnTo>
                <a:lnTo>
                  <a:pt x="224" y="514"/>
                </a:lnTo>
                <a:lnTo>
                  <a:pt x="171" y="480"/>
                </a:lnTo>
                <a:lnTo>
                  <a:pt x="149" y="390"/>
                </a:lnTo>
                <a:lnTo>
                  <a:pt x="86" y="397"/>
                </a:lnTo>
                <a:lnTo>
                  <a:pt x="60" y="421"/>
                </a:lnTo>
                <a:lnTo>
                  <a:pt x="44" y="412"/>
                </a:lnTo>
                <a:lnTo>
                  <a:pt x="45" y="375"/>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244" name="Freeform 100"/>
          <p:cNvSpPr>
            <a:spLocks/>
          </p:cNvSpPr>
          <p:nvPr/>
        </p:nvSpPr>
        <p:spPr bwMode="auto">
          <a:xfrm>
            <a:off x="4684713" y="2708188"/>
            <a:ext cx="334962" cy="376237"/>
          </a:xfrm>
          <a:custGeom>
            <a:avLst/>
            <a:gdLst>
              <a:gd name="T0" fmla="*/ 2147483647 w 464"/>
              <a:gd name="T1" fmla="*/ 2147483647 h 504"/>
              <a:gd name="T2" fmla="*/ 2147483647 w 464"/>
              <a:gd name="T3" fmla="*/ 2147483647 h 504"/>
              <a:gd name="T4" fmla="*/ 2147483647 w 464"/>
              <a:gd name="T5" fmla="*/ 2147483647 h 504"/>
              <a:gd name="T6" fmla="*/ 2147483647 w 464"/>
              <a:gd name="T7" fmla="*/ 2147483647 h 504"/>
              <a:gd name="T8" fmla="*/ 2147483647 w 464"/>
              <a:gd name="T9" fmla="*/ 2147483647 h 504"/>
              <a:gd name="T10" fmla="*/ 2147483647 w 464"/>
              <a:gd name="T11" fmla="*/ 2147483647 h 504"/>
              <a:gd name="T12" fmla="*/ 2147483647 w 464"/>
              <a:gd name="T13" fmla="*/ 0 h 504"/>
              <a:gd name="T14" fmla="*/ 2147483647 w 464"/>
              <a:gd name="T15" fmla="*/ 2147483647 h 504"/>
              <a:gd name="T16" fmla="*/ 2147483647 w 464"/>
              <a:gd name="T17" fmla="*/ 2147483647 h 504"/>
              <a:gd name="T18" fmla="*/ 2147483647 w 464"/>
              <a:gd name="T19" fmla="*/ 2147483647 h 504"/>
              <a:gd name="T20" fmla="*/ 2147483647 w 464"/>
              <a:gd name="T21" fmla="*/ 2147483647 h 504"/>
              <a:gd name="T22" fmla="*/ 2147483647 w 464"/>
              <a:gd name="T23" fmla="*/ 2147483647 h 504"/>
              <a:gd name="T24" fmla="*/ 2147483647 w 464"/>
              <a:gd name="T25" fmla="*/ 2147483647 h 504"/>
              <a:gd name="T26" fmla="*/ 2147483647 w 464"/>
              <a:gd name="T27" fmla="*/ 2147483647 h 504"/>
              <a:gd name="T28" fmla="*/ 2147483647 w 464"/>
              <a:gd name="T29" fmla="*/ 2147483647 h 504"/>
              <a:gd name="T30" fmla="*/ 2147483647 w 464"/>
              <a:gd name="T31" fmla="*/ 2147483647 h 504"/>
              <a:gd name="T32" fmla="*/ 2147483647 w 464"/>
              <a:gd name="T33" fmla="*/ 2147483647 h 504"/>
              <a:gd name="T34" fmla="*/ 2147483647 w 464"/>
              <a:gd name="T35" fmla="*/ 2147483647 h 504"/>
              <a:gd name="T36" fmla="*/ 2147483647 w 464"/>
              <a:gd name="T37" fmla="*/ 2147483647 h 504"/>
              <a:gd name="T38" fmla="*/ 2147483647 w 464"/>
              <a:gd name="T39" fmla="*/ 2147483647 h 504"/>
              <a:gd name="T40" fmla="*/ 2147483647 w 464"/>
              <a:gd name="T41" fmla="*/ 2147483647 h 504"/>
              <a:gd name="T42" fmla="*/ 2147483647 w 464"/>
              <a:gd name="T43" fmla="*/ 2147483647 h 504"/>
              <a:gd name="T44" fmla="*/ 2147483647 w 464"/>
              <a:gd name="T45" fmla="*/ 2147483647 h 504"/>
              <a:gd name="T46" fmla="*/ 2147483647 w 464"/>
              <a:gd name="T47" fmla="*/ 2147483647 h 504"/>
              <a:gd name="T48" fmla="*/ 2147483647 w 464"/>
              <a:gd name="T49" fmla="*/ 2147483647 h 504"/>
              <a:gd name="T50" fmla="*/ 2147483647 w 464"/>
              <a:gd name="T51" fmla="*/ 2147483647 h 504"/>
              <a:gd name="T52" fmla="*/ 2147483647 w 464"/>
              <a:gd name="T53" fmla="*/ 2147483647 h 504"/>
              <a:gd name="T54" fmla="*/ 2147483647 w 464"/>
              <a:gd name="T55" fmla="*/ 2147483647 h 504"/>
              <a:gd name="T56" fmla="*/ 0 w 464"/>
              <a:gd name="T57" fmla="*/ 2147483647 h 504"/>
              <a:gd name="T58" fmla="*/ 2147483647 w 464"/>
              <a:gd name="T59" fmla="*/ 2147483647 h 504"/>
              <a:gd name="T60" fmla="*/ 2147483647 w 464"/>
              <a:gd name="T61" fmla="*/ 2147483647 h 50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464"/>
              <a:gd name="T94" fmla="*/ 0 h 504"/>
              <a:gd name="T95" fmla="*/ 464 w 464"/>
              <a:gd name="T96" fmla="*/ 504 h 504"/>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464" h="504">
                <a:moveTo>
                  <a:pt x="59" y="20"/>
                </a:moveTo>
                <a:lnTo>
                  <a:pt x="75" y="6"/>
                </a:lnTo>
                <a:lnTo>
                  <a:pt x="113" y="9"/>
                </a:lnTo>
                <a:lnTo>
                  <a:pt x="117" y="30"/>
                </a:lnTo>
                <a:lnTo>
                  <a:pt x="171" y="30"/>
                </a:lnTo>
                <a:lnTo>
                  <a:pt x="161" y="2"/>
                </a:lnTo>
                <a:lnTo>
                  <a:pt x="183" y="0"/>
                </a:lnTo>
                <a:lnTo>
                  <a:pt x="201" y="32"/>
                </a:lnTo>
                <a:lnTo>
                  <a:pt x="267" y="45"/>
                </a:lnTo>
                <a:lnTo>
                  <a:pt x="324" y="71"/>
                </a:lnTo>
                <a:lnTo>
                  <a:pt x="374" y="66"/>
                </a:lnTo>
                <a:lnTo>
                  <a:pt x="371" y="105"/>
                </a:lnTo>
                <a:lnTo>
                  <a:pt x="408" y="134"/>
                </a:lnTo>
                <a:lnTo>
                  <a:pt x="435" y="128"/>
                </a:lnTo>
                <a:lnTo>
                  <a:pt x="464" y="149"/>
                </a:lnTo>
                <a:lnTo>
                  <a:pt x="456" y="314"/>
                </a:lnTo>
                <a:lnTo>
                  <a:pt x="450" y="357"/>
                </a:lnTo>
                <a:lnTo>
                  <a:pt x="464" y="380"/>
                </a:lnTo>
                <a:lnTo>
                  <a:pt x="356" y="488"/>
                </a:lnTo>
                <a:lnTo>
                  <a:pt x="347" y="464"/>
                </a:lnTo>
                <a:lnTo>
                  <a:pt x="296" y="498"/>
                </a:lnTo>
                <a:lnTo>
                  <a:pt x="269" y="489"/>
                </a:lnTo>
                <a:lnTo>
                  <a:pt x="248" y="504"/>
                </a:lnTo>
                <a:lnTo>
                  <a:pt x="158" y="459"/>
                </a:lnTo>
                <a:lnTo>
                  <a:pt x="131" y="471"/>
                </a:lnTo>
                <a:lnTo>
                  <a:pt x="90" y="434"/>
                </a:lnTo>
                <a:lnTo>
                  <a:pt x="63" y="455"/>
                </a:lnTo>
                <a:lnTo>
                  <a:pt x="18" y="408"/>
                </a:lnTo>
                <a:lnTo>
                  <a:pt x="0" y="363"/>
                </a:lnTo>
                <a:lnTo>
                  <a:pt x="32" y="168"/>
                </a:lnTo>
                <a:lnTo>
                  <a:pt x="59" y="20"/>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247" name="Text Box 103"/>
          <p:cNvSpPr txBox="1">
            <a:spLocks noChangeArrowheads="1"/>
          </p:cNvSpPr>
          <p:nvPr/>
        </p:nvSpPr>
        <p:spPr bwMode="auto">
          <a:xfrm>
            <a:off x="4881563" y="3127288"/>
            <a:ext cx="30480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PUTNAM</a:t>
            </a:r>
          </a:p>
        </p:txBody>
      </p:sp>
      <p:sp>
        <p:nvSpPr>
          <p:cNvPr id="6249" name="Text Box 105"/>
          <p:cNvSpPr txBox="1">
            <a:spLocks noChangeArrowheads="1"/>
          </p:cNvSpPr>
          <p:nvPr/>
        </p:nvSpPr>
        <p:spPr bwMode="auto">
          <a:xfrm>
            <a:off x="4941888" y="3342646"/>
            <a:ext cx="2444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WHITE</a:t>
            </a:r>
          </a:p>
        </p:txBody>
      </p:sp>
      <p:sp>
        <p:nvSpPr>
          <p:cNvPr id="6250" name="Freeform 106"/>
          <p:cNvSpPr>
            <a:spLocks/>
          </p:cNvSpPr>
          <p:nvPr/>
        </p:nvSpPr>
        <p:spPr bwMode="auto">
          <a:xfrm>
            <a:off x="4900613" y="3543213"/>
            <a:ext cx="347662" cy="352425"/>
          </a:xfrm>
          <a:custGeom>
            <a:avLst/>
            <a:gdLst>
              <a:gd name="T0" fmla="*/ 2147483647 w 482"/>
              <a:gd name="T1" fmla="*/ 2147483647 h 473"/>
              <a:gd name="T2" fmla="*/ 2147483647 w 482"/>
              <a:gd name="T3" fmla="*/ 2147483647 h 473"/>
              <a:gd name="T4" fmla="*/ 2147483647 w 482"/>
              <a:gd name="T5" fmla="*/ 2147483647 h 473"/>
              <a:gd name="T6" fmla="*/ 2147483647 w 482"/>
              <a:gd name="T7" fmla="*/ 0 h 473"/>
              <a:gd name="T8" fmla="*/ 2147483647 w 482"/>
              <a:gd name="T9" fmla="*/ 2147483647 h 473"/>
              <a:gd name="T10" fmla="*/ 2147483647 w 482"/>
              <a:gd name="T11" fmla="*/ 2147483647 h 473"/>
              <a:gd name="T12" fmla="*/ 2147483647 w 482"/>
              <a:gd name="T13" fmla="*/ 2147483647 h 473"/>
              <a:gd name="T14" fmla="*/ 2147483647 w 482"/>
              <a:gd name="T15" fmla="*/ 2147483647 h 473"/>
              <a:gd name="T16" fmla="*/ 2147483647 w 482"/>
              <a:gd name="T17" fmla="*/ 2147483647 h 473"/>
              <a:gd name="T18" fmla="*/ 2147483647 w 482"/>
              <a:gd name="T19" fmla="*/ 2147483647 h 473"/>
              <a:gd name="T20" fmla="*/ 2147483647 w 482"/>
              <a:gd name="T21" fmla="*/ 2147483647 h 473"/>
              <a:gd name="T22" fmla="*/ 2147483647 w 482"/>
              <a:gd name="T23" fmla="*/ 2147483647 h 473"/>
              <a:gd name="T24" fmla="*/ 2147483647 w 482"/>
              <a:gd name="T25" fmla="*/ 2147483647 h 473"/>
              <a:gd name="T26" fmla="*/ 2147483647 w 482"/>
              <a:gd name="T27" fmla="*/ 2147483647 h 473"/>
              <a:gd name="T28" fmla="*/ 2147483647 w 482"/>
              <a:gd name="T29" fmla="*/ 2147483647 h 473"/>
              <a:gd name="T30" fmla="*/ 2147483647 w 482"/>
              <a:gd name="T31" fmla="*/ 2147483647 h 473"/>
              <a:gd name="T32" fmla="*/ 0 w 482"/>
              <a:gd name="T33" fmla="*/ 2147483647 h 473"/>
              <a:gd name="T34" fmla="*/ 2147483647 w 482"/>
              <a:gd name="T35" fmla="*/ 2147483647 h 473"/>
              <a:gd name="T36" fmla="*/ 2147483647 w 482"/>
              <a:gd name="T37" fmla="*/ 2147483647 h 473"/>
              <a:gd name="T38" fmla="*/ 2147483647 w 482"/>
              <a:gd name="T39" fmla="*/ 2147483647 h 473"/>
              <a:gd name="T40" fmla="*/ 2147483647 w 482"/>
              <a:gd name="T41" fmla="*/ 2147483647 h 473"/>
              <a:gd name="T42" fmla="*/ 2147483647 w 482"/>
              <a:gd name="T43" fmla="*/ 2147483647 h 473"/>
              <a:gd name="T44" fmla="*/ 2147483647 w 482"/>
              <a:gd name="T45" fmla="*/ 2147483647 h 473"/>
              <a:gd name="T46" fmla="*/ 2147483647 w 482"/>
              <a:gd name="T47" fmla="*/ 2147483647 h 473"/>
              <a:gd name="T48" fmla="*/ 2147483647 w 482"/>
              <a:gd name="T49" fmla="*/ 2147483647 h 473"/>
              <a:gd name="T50" fmla="*/ 2147483647 w 482"/>
              <a:gd name="T51" fmla="*/ 2147483647 h 473"/>
              <a:gd name="T52" fmla="*/ 2147483647 w 482"/>
              <a:gd name="T53" fmla="*/ 2147483647 h 47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482"/>
              <a:gd name="T82" fmla="*/ 0 h 473"/>
              <a:gd name="T83" fmla="*/ 482 w 482"/>
              <a:gd name="T84" fmla="*/ 473 h 473"/>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482" h="473">
                <a:moveTo>
                  <a:pt x="137" y="54"/>
                </a:moveTo>
                <a:lnTo>
                  <a:pt x="161" y="17"/>
                </a:lnTo>
                <a:lnTo>
                  <a:pt x="188" y="29"/>
                </a:lnTo>
                <a:lnTo>
                  <a:pt x="209" y="0"/>
                </a:lnTo>
                <a:lnTo>
                  <a:pt x="228" y="21"/>
                </a:lnTo>
                <a:lnTo>
                  <a:pt x="482" y="89"/>
                </a:lnTo>
                <a:lnTo>
                  <a:pt x="305" y="353"/>
                </a:lnTo>
                <a:lnTo>
                  <a:pt x="266" y="416"/>
                </a:lnTo>
                <a:lnTo>
                  <a:pt x="222" y="449"/>
                </a:lnTo>
                <a:lnTo>
                  <a:pt x="126" y="468"/>
                </a:lnTo>
                <a:lnTo>
                  <a:pt x="104" y="473"/>
                </a:lnTo>
                <a:lnTo>
                  <a:pt x="87" y="470"/>
                </a:lnTo>
                <a:lnTo>
                  <a:pt x="71" y="453"/>
                </a:lnTo>
                <a:lnTo>
                  <a:pt x="53" y="435"/>
                </a:lnTo>
                <a:lnTo>
                  <a:pt x="23" y="404"/>
                </a:lnTo>
                <a:lnTo>
                  <a:pt x="2" y="366"/>
                </a:lnTo>
                <a:lnTo>
                  <a:pt x="0" y="321"/>
                </a:lnTo>
                <a:lnTo>
                  <a:pt x="2" y="288"/>
                </a:lnTo>
                <a:lnTo>
                  <a:pt x="6" y="252"/>
                </a:lnTo>
                <a:lnTo>
                  <a:pt x="29" y="164"/>
                </a:lnTo>
                <a:lnTo>
                  <a:pt x="18" y="120"/>
                </a:lnTo>
                <a:lnTo>
                  <a:pt x="12" y="102"/>
                </a:lnTo>
                <a:lnTo>
                  <a:pt x="17" y="62"/>
                </a:lnTo>
                <a:lnTo>
                  <a:pt x="36" y="38"/>
                </a:lnTo>
                <a:lnTo>
                  <a:pt x="54" y="29"/>
                </a:lnTo>
                <a:lnTo>
                  <a:pt x="69" y="30"/>
                </a:lnTo>
                <a:lnTo>
                  <a:pt x="137" y="54"/>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51" name="Text Box 107"/>
          <p:cNvSpPr txBox="1">
            <a:spLocks noChangeArrowheads="1"/>
          </p:cNvSpPr>
          <p:nvPr/>
        </p:nvSpPr>
        <p:spPr bwMode="auto">
          <a:xfrm rot="-3305676">
            <a:off x="4892834" y="3700851"/>
            <a:ext cx="312738"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VAN BUREN</a:t>
            </a:r>
          </a:p>
        </p:txBody>
      </p:sp>
      <p:sp>
        <p:nvSpPr>
          <p:cNvPr id="6252" name="Freeform 108"/>
          <p:cNvSpPr>
            <a:spLocks/>
          </p:cNvSpPr>
          <p:nvPr/>
        </p:nvSpPr>
        <p:spPr bwMode="auto">
          <a:xfrm>
            <a:off x="4613275" y="3898813"/>
            <a:ext cx="403225" cy="388937"/>
          </a:xfrm>
          <a:custGeom>
            <a:avLst/>
            <a:gdLst>
              <a:gd name="T0" fmla="*/ 2147483647 w 558"/>
              <a:gd name="T1" fmla="*/ 0 h 522"/>
              <a:gd name="T2" fmla="*/ 2147483647 w 558"/>
              <a:gd name="T3" fmla="*/ 2147483647 h 522"/>
              <a:gd name="T4" fmla="*/ 2147483647 w 558"/>
              <a:gd name="T5" fmla="*/ 2147483647 h 522"/>
              <a:gd name="T6" fmla="*/ 2147483647 w 558"/>
              <a:gd name="T7" fmla="*/ 2147483647 h 522"/>
              <a:gd name="T8" fmla="*/ 2147483647 w 558"/>
              <a:gd name="T9" fmla="*/ 2147483647 h 522"/>
              <a:gd name="T10" fmla="*/ 2147483647 w 558"/>
              <a:gd name="T11" fmla="*/ 2147483647 h 522"/>
              <a:gd name="T12" fmla="*/ 2147483647 w 558"/>
              <a:gd name="T13" fmla="*/ 2147483647 h 522"/>
              <a:gd name="T14" fmla="*/ 2147483647 w 558"/>
              <a:gd name="T15" fmla="*/ 2147483647 h 522"/>
              <a:gd name="T16" fmla="*/ 2147483647 w 558"/>
              <a:gd name="T17" fmla="*/ 2147483647 h 522"/>
              <a:gd name="T18" fmla="*/ 2147483647 w 558"/>
              <a:gd name="T19" fmla="*/ 2147483647 h 522"/>
              <a:gd name="T20" fmla="*/ 2147483647 w 558"/>
              <a:gd name="T21" fmla="*/ 2147483647 h 522"/>
              <a:gd name="T22" fmla="*/ 2147483647 w 558"/>
              <a:gd name="T23" fmla="*/ 2147483647 h 522"/>
              <a:gd name="T24" fmla="*/ 2147483647 w 558"/>
              <a:gd name="T25" fmla="*/ 2147483647 h 522"/>
              <a:gd name="T26" fmla="*/ 2147483647 w 558"/>
              <a:gd name="T27" fmla="*/ 2147483647 h 522"/>
              <a:gd name="T28" fmla="*/ 2147483647 w 558"/>
              <a:gd name="T29" fmla="*/ 2147483647 h 522"/>
              <a:gd name="T30" fmla="*/ 2147483647 w 558"/>
              <a:gd name="T31" fmla="*/ 2147483647 h 522"/>
              <a:gd name="T32" fmla="*/ 2147483647 w 558"/>
              <a:gd name="T33" fmla="*/ 2147483647 h 522"/>
              <a:gd name="T34" fmla="*/ 2147483647 w 558"/>
              <a:gd name="T35" fmla="*/ 2147483647 h 522"/>
              <a:gd name="T36" fmla="*/ 2147483647 w 558"/>
              <a:gd name="T37" fmla="*/ 2147483647 h 522"/>
              <a:gd name="T38" fmla="*/ 2147483647 w 558"/>
              <a:gd name="T39" fmla="*/ 2147483647 h 522"/>
              <a:gd name="T40" fmla="*/ 2147483647 w 558"/>
              <a:gd name="T41" fmla="*/ 2147483647 h 522"/>
              <a:gd name="T42" fmla="*/ 2147483647 w 558"/>
              <a:gd name="T43" fmla="*/ 2147483647 h 522"/>
              <a:gd name="T44" fmla="*/ 2147483647 w 558"/>
              <a:gd name="T45" fmla="*/ 2147483647 h 522"/>
              <a:gd name="T46" fmla="*/ 2147483647 w 558"/>
              <a:gd name="T47" fmla="*/ 2147483647 h 522"/>
              <a:gd name="T48" fmla="*/ 2147483647 w 558"/>
              <a:gd name="T49" fmla="*/ 2147483647 h 522"/>
              <a:gd name="T50" fmla="*/ 2147483647 w 558"/>
              <a:gd name="T51" fmla="*/ 2147483647 h 522"/>
              <a:gd name="T52" fmla="*/ 2147483647 w 558"/>
              <a:gd name="T53" fmla="*/ 2147483647 h 522"/>
              <a:gd name="T54" fmla="*/ 2147483647 w 558"/>
              <a:gd name="T55" fmla="*/ 2147483647 h 522"/>
              <a:gd name="T56" fmla="*/ 2147483647 w 558"/>
              <a:gd name="T57" fmla="*/ 2147483647 h 522"/>
              <a:gd name="T58" fmla="*/ 2147483647 w 558"/>
              <a:gd name="T59" fmla="*/ 2147483647 h 522"/>
              <a:gd name="T60" fmla="*/ 0 w 558"/>
              <a:gd name="T61" fmla="*/ 2147483647 h 522"/>
              <a:gd name="T62" fmla="*/ 2147483647 w 558"/>
              <a:gd name="T63" fmla="*/ 2147483647 h 522"/>
              <a:gd name="T64" fmla="*/ 2147483647 w 558"/>
              <a:gd name="T65" fmla="*/ 2147483647 h 522"/>
              <a:gd name="T66" fmla="*/ 2147483647 w 558"/>
              <a:gd name="T67" fmla="*/ 2147483647 h 522"/>
              <a:gd name="T68" fmla="*/ 2147483647 w 558"/>
              <a:gd name="T69" fmla="*/ 2147483647 h 522"/>
              <a:gd name="T70" fmla="*/ 2147483647 w 558"/>
              <a:gd name="T71" fmla="*/ 2147483647 h 522"/>
              <a:gd name="T72" fmla="*/ 2147483647 w 558"/>
              <a:gd name="T73" fmla="*/ 2147483647 h 522"/>
              <a:gd name="T74" fmla="*/ 2147483647 w 558"/>
              <a:gd name="T75" fmla="*/ 2147483647 h 522"/>
              <a:gd name="T76" fmla="*/ 2147483647 w 558"/>
              <a:gd name="T77" fmla="*/ 0 h 52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558"/>
              <a:gd name="T118" fmla="*/ 0 h 522"/>
              <a:gd name="T119" fmla="*/ 558 w 558"/>
              <a:gd name="T120" fmla="*/ 522 h 52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558" h="522">
                <a:moveTo>
                  <a:pt x="48" y="0"/>
                </a:moveTo>
                <a:lnTo>
                  <a:pt x="113" y="30"/>
                </a:lnTo>
                <a:lnTo>
                  <a:pt x="249" y="32"/>
                </a:lnTo>
                <a:lnTo>
                  <a:pt x="411" y="6"/>
                </a:lnTo>
                <a:lnTo>
                  <a:pt x="483" y="78"/>
                </a:lnTo>
                <a:lnTo>
                  <a:pt x="470" y="129"/>
                </a:lnTo>
                <a:lnTo>
                  <a:pt x="483" y="164"/>
                </a:lnTo>
                <a:lnTo>
                  <a:pt x="518" y="170"/>
                </a:lnTo>
                <a:lnTo>
                  <a:pt x="521" y="198"/>
                </a:lnTo>
                <a:lnTo>
                  <a:pt x="558" y="206"/>
                </a:lnTo>
                <a:lnTo>
                  <a:pt x="543" y="236"/>
                </a:lnTo>
                <a:lnTo>
                  <a:pt x="549" y="261"/>
                </a:lnTo>
                <a:lnTo>
                  <a:pt x="534" y="297"/>
                </a:lnTo>
                <a:lnTo>
                  <a:pt x="486" y="311"/>
                </a:lnTo>
                <a:lnTo>
                  <a:pt x="471" y="356"/>
                </a:lnTo>
                <a:lnTo>
                  <a:pt x="368" y="390"/>
                </a:lnTo>
                <a:lnTo>
                  <a:pt x="341" y="374"/>
                </a:lnTo>
                <a:lnTo>
                  <a:pt x="318" y="398"/>
                </a:lnTo>
                <a:lnTo>
                  <a:pt x="261" y="381"/>
                </a:lnTo>
                <a:lnTo>
                  <a:pt x="294" y="470"/>
                </a:lnTo>
                <a:lnTo>
                  <a:pt x="287" y="497"/>
                </a:lnTo>
                <a:lnTo>
                  <a:pt x="228" y="522"/>
                </a:lnTo>
                <a:lnTo>
                  <a:pt x="171" y="512"/>
                </a:lnTo>
                <a:lnTo>
                  <a:pt x="137" y="489"/>
                </a:lnTo>
                <a:lnTo>
                  <a:pt x="108" y="485"/>
                </a:lnTo>
                <a:lnTo>
                  <a:pt x="87" y="489"/>
                </a:lnTo>
                <a:lnTo>
                  <a:pt x="66" y="498"/>
                </a:lnTo>
                <a:lnTo>
                  <a:pt x="53" y="510"/>
                </a:lnTo>
                <a:lnTo>
                  <a:pt x="29" y="480"/>
                </a:lnTo>
                <a:lnTo>
                  <a:pt x="6" y="452"/>
                </a:lnTo>
                <a:lnTo>
                  <a:pt x="0" y="380"/>
                </a:lnTo>
                <a:lnTo>
                  <a:pt x="53" y="288"/>
                </a:lnTo>
                <a:lnTo>
                  <a:pt x="48" y="266"/>
                </a:lnTo>
                <a:lnTo>
                  <a:pt x="33" y="260"/>
                </a:lnTo>
                <a:lnTo>
                  <a:pt x="42" y="173"/>
                </a:lnTo>
                <a:lnTo>
                  <a:pt x="30" y="149"/>
                </a:lnTo>
                <a:lnTo>
                  <a:pt x="33" y="69"/>
                </a:lnTo>
                <a:lnTo>
                  <a:pt x="56" y="68"/>
                </a:lnTo>
                <a:lnTo>
                  <a:pt x="48" y="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53" name="Text Box 109"/>
          <p:cNvSpPr txBox="1">
            <a:spLocks noChangeArrowheads="1"/>
          </p:cNvSpPr>
          <p:nvPr/>
        </p:nvSpPr>
        <p:spPr bwMode="auto">
          <a:xfrm>
            <a:off x="4689475" y="4049625"/>
            <a:ext cx="26511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GRUNDY</a:t>
            </a:r>
          </a:p>
        </p:txBody>
      </p:sp>
      <p:sp>
        <p:nvSpPr>
          <p:cNvPr id="6254" name="Freeform 110"/>
          <p:cNvSpPr>
            <a:spLocks/>
          </p:cNvSpPr>
          <p:nvPr/>
        </p:nvSpPr>
        <p:spPr bwMode="auto">
          <a:xfrm>
            <a:off x="3721100" y="4103600"/>
            <a:ext cx="495300" cy="501650"/>
          </a:xfrm>
          <a:custGeom>
            <a:avLst/>
            <a:gdLst>
              <a:gd name="T0" fmla="*/ 2147483647 w 687"/>
              <a:gd name="T1" fmla="*/ 2147483647 h 675"/>
              <a:gd name="T2" fmla="*/ 2147483647 w 687"/>
              <a:gd name="T3" fmla="*/ 2147483647 h 675"/>
              <a:gd name="T4" fmla="*/ 2147483647 w 687"/>
              <a:gd name="T5" fmla="*/ 2147483647 h 675"/>
              <a:gd name="T6" fmla="*/ 2147483647 w 687"/>
              <a:gd name="T7" fmla="*/ 2147483647 h 675"/>
              <a:gd name="T8" fmla="*/ 2147483647 w 687"/>
              <a:gd name="T9" fmla="*/ 2147483647 h 675"/>
              <a:gd name="T10" fmla="*/ 2147483647 w 687"/>
              <a:gd name="T11" fmla="*/ 2147483647 h 675"/>
              <a:gd name="T12" fmla="*/ 2147483647 w 687"/>
              <a:gd name="T13" fmla="*/ 2147483647 h 675"/>
              <a:gd name="T14" fmla="*/ 2147483647 w 687"/>
              <a:gd name="T15" fmla="*/ 2147483647 h 675"/>
              <a:gd name="T16" fmla="*/ 2147483647 w 687"/>
              <a:gd name="T17" fmla="*/ 2147483647 h 675"/>
              <a:gd name="T18" fmla="*/ 2147483647 w 687"/>
              <a:gd name="T19" fmla="*/ 0 h 675"/>
              <a:gd name="T20" fmla="*/ 2147483647 w 687"/>
              <a:gd name="T21" fmla="*/ 2147483647 h 675"/>
              <a:gd name="T22" fmla="*/ 2147483647 w 687"/>
              <a:gd name="T23" fmla="*/ 2147483647 h 675"/>
              <a:gd name="T24" fmla="*/ 2147483647 w 687"/>
              <a:gd name="T25" fmla="*/ 2147483647 h 675"/>
              <a:gd name="T26" fmla="*/ 2147483647 w 687"/>
              <a:gd name="T27" fmla="*/ 2147483647 h 675"/>
              <a:gd name="T28" fmla="*/ 2147483647 w 687"/>
              <a:gd name="T29" fmla="*/ 2147483647 h 675"/>
              <a:gd name="T30" fmla="*/ 2147483647 w 687"/>
              <a:gd name="T31" fmla="*/ 2147483647 h 675"/>
              <a:gd name="T32" fmla="*/ 2147483647 w 687"/>
              <a:gd name="T33" fmla="*/ 2147483647 h 675"/>
              <a:gd name="T34" fmla="*/ 2147483647 w 687"/>
              <a:gd name="T35" fmla="*/ 2147483647 h 675"/>
              <a:gd name="T36" fmla="*/ 2147483647 w 687"/>
              <a:gd name="T37" fmla="*/ 2147483647 h 675"/>
              <a:gd name="T38" fmla="*/ 2147483647 w 687"/>
              <a:gd name="T39" fmla="*/ 2147483647 h 675"/>
              <a:gd name="T40" fmla="*/ 2147483647 w 687"/>
              <a:gd name="T41" fmla="*/ 2147483647 h 675"/>
              <a:gd name="T42" fmla="*/ 2147483647 w 687"/>
              <a:gd name="T43" fmla="*/ 2147483647 h 675"/>
              <a:gd name="T44" fmla="*/ 2147483647 w 687"/>
              <a:gd name="T45" fmla="*/ 2147483647 h 675"/>
              <a:gd name="T46" fmla="*/ 2147483647 w 687"/>
              <a:gd name="T47" fmla="*/ 2147483647 h 675"/>
              <a:gd name="T48" fmla="*/ 2147483647 w 687"/>
              <a:gd name="T49" fmla="*/ 2147483647 h 675"/>
              <a:gd name="T50" fmla="*/ 2147483647 w 687"/>
              <a:gd name="T51" fmla="*/ 2147483647 h 675"/>
              <a:gd name="T52" fmla="*/ 2147483647 w 687"/>
              <a:gd name="T53" fmla="*/ 2147483647 h 675"/>
              <a:gd name="T54" fmla="*/ 2147483647 w 687"/>
              <a:gd name="T55" fmla="*/ 2147483647 h 675"/>
              <a:gd name="T56" fmla="*/ 0 w 687"/>
              <a:gd name="T57" fmla="*/ 2147483647 h 675"/>
              <a:gd name="T58" fmla="*/ 2147483647 w 687"/>
              <a:gd name="T59" fmla="*/ 2147483647 h 67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687"/>
              <a:gd name="T91" fmla="*/ 0 h 675"/>
              <a:gd name="T92" fmla="*/ 687 w 687"/>
              <a:gd name="T93" fmla="*/ 675 h 67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687" h="675">
                <a:moveTo>
                  <a:pt x="13" y="174"/>
                </a:moveTo>
                <a:lnTo>
                  <a:pt x="115" y="199"/>
                </a:lnTo>
                <a:lnTo>
                  <a:pt x="169" y="141"/>
                </a:lnTo>
                <a:lnTo>
                  <a:pt x="219" y="112"/>
                </a:lnTo>
                <a:lnTo>
                  <a:pt x="219" y="100"/>
                </a:lnTo>
                <a:lnTo>
                  <a:pt x="259" y="100"/>
                </a:lnTo>
                <a:lnTo>
                  <a:pt x="262" y="81"/>
                </a:lnTo>
                <a:lnTo>
                  <a:pt x="318" y="67"/>
                </a:lnTo>
                <a:lnTo>
                  <a:pt x="316" y="18"/>
                </a:lnTo>
                <a:lnTo>
                  <a:pt x="343" y="0"/>
                </a:lnTo>
                <a:lnTo>
                  <a:pt x="375" y="9"/>
                </a:lnTo>
                <a:lnTo>
                  <a:pt x="385" y="24"/>
                </a:lnTo>
                <a:lnTo>
                  <a:pt x="409" y="27"/>
                </a:lnTo>
                <a:lnTo>
                  <a:pt x="393" y="52"/>
                </a:lnTo>
                <a:lnTo>
                  <a:pt x="406" y="84"/>
                </a:lnTo>
                <a:lnTo>
                  <a:pt x="459" y="105"/>
                </a:lnTo>
                <a:lnTo>
                  <a:pt x="534" y="153"/>
                </a:lnTo>
                <a:lnTo>
                  <a:pt x="556" y="207"/>
                </a:lnTo>
                <a:lnTo>
                  <a:pt x="574" y="208"/>
                </a:lnTo>
                <a:lnTo>
                  <a:pt x="606" y="261"/>
                </a:lnTo>
                <a:lnTo>
                  <a:pt x="609" y="366"/>
                </a:lnTo>
                <a:lnTo>
                  <a:pt x="619" y="394"/>
                </a:lnTo>
                <a:lnTo>
                  <a:pt x="637" y="391"/>
                </a:lnTo>
                <a:lnTo>
                  <a:pt x="633" y="372"/>
                </a:lnTo>
                <a:lnTo>
                  <a:pt x="652" y="369"/>
                </a:lnTo>
                <a:lnTo>
                  <a:pt x="664" y="394"/>
                </a:lnTo>
                <a:lnTo>
                  <a:pt x="687" y="408"/>
                </a:lnTo>
                <a:lnTo>
                  <a:pt x="687" y="675"/>
                </a:lnTo>
                <a:lnTo>
                  <a:pt x="0" y="663"/>
                </a:lnTo>
                <a:lnTo>
                  <a:pt x="13" y="174"/>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55" name="Text Box 111"/>
          <p:cNvSpPr txBox="1">
            <a:spLocks noChangeArrowheads="1"/>
          </p:cNvSpPr>
          <p:nvPr/>
        </p:nvSpPr>
        <p:spPr bwMode="auto">
          <a:xfrm>
            <a:off x="3810000" y="4406813"/>
            <a:ext cx="2889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LINCOLN</a:t>
            </a:r>
          </a:p>
        </p:txBody>
      </p:sp>
      <p:sp>
        <p:nvSpPr>
          <p:cNvPr id="6256" name="Freeform 112"/>
          <p:cNvSpPr>
            <a:spLocks/>
          </p:cNvSpPr>
          <p:nvPr/>
        </p:nvSpPr>
        <p:spPr bwMode="auto">
          <a:xfrm>
            <a:off x="4003675" y="4052800"/>
            <a:ext cx="277813" cy="352425"/>
          </a:xfrm>
          <a:custGeom>
            <a:avLst/>
            <a:gdLst>
              <a:gd name="T0" fmla="*/ 2147483647 w 385"/>
              <a:gd name="T1" fmla="*/ 2147483647 h 474"/>
              <a:gd name="T2" fmla="*/ 2147483647 w 385"/>
              <a:gd name="T3" fmla="*/ 2147483647 h 474"/>
              <a:gd name="T4" fmla="*/ 2147483647 w 385"/>
              <a:gd name="T5" fmla="*/ 2147483647 h 474"/>
              <a:gd name="T6" fmla="*/ 2147483647 w 385"/>
              <a:gd name="T7" fmla="*/ 2147483647 h 474"/>
              <a:gd name="T8" fmla="*/ 2147483647 w 385"/>
              <a:gd name="T9" fmla="*/ 2147483647 h 474"/>
              <a:gd name="T10" fmla="*/ 2147483647 w 385"/>
              <a:gd name="T11" fmla="*/ 2147483647 h 474"/>
              <a:gd name="T12" fmla="*/ 2147483647 w 385"/>
              <a:gd name="T13" fmla="*/ 2147483647 h 474"/>
              <a:gd name="T14" fmla="*/ 2147483647 w 385"/>
              <a:gd name="T15" fmla="*/ 2147483647 h 474"/>
              <a:gd name="T16" fmla="*/ 2147483647 w 385"/>
              <a:gd name="T17" fmla="*/ 2147483647 h 474"/>
              <a:gd name="T18" fmla="*/ 2147483647 w 385"/>
              <a:gd name="T19" fmla="*/ 2147483647 h 474"/>
              <a:gd name="T20" fmla="*/ 2147483647 w 385"/>
              <a:gd name="T21" fmla="*/ 2147483647 h 474"/>
              <a:gd name="T22" fmla="*/ 2147483647 w 385"/>
              <a:gd name="T23" fmla="*/ 2147483647 h 474"/>
              <a:gd name="T24" fmla="*/ 2147483647 w 385"/>
              <a:gd name="T25" fmla="*/ 2147483647 h 474"/>
              <a:gd name="T26" fmla="*/ 2147483647 w 385"/>
              <a:gd name="T27" fmla="*/ 2147483647 h 474"/>
              <a:gd name="T28" fmla="*/ 2147483647 w 385"/>
              <a:gd name="T29" fmla="*/ 2147483647 h 474"/>
              <a:gd name="T30" fmla="*/ 2147483647 w 385"/>
              <a:gd name="T31" fmla="*/ 2147483647 h 474"/>
              <a:gd name="T32" fmla="*/ 2147483647 w 385"/>
              <a:gd name="T33" fmla="*/ 2147483647 h 474"/>
              <a:gd name="T34" fmla="*/ 0 w 385"/>
              <a:gd name="T35" fmla="*/ 2147483647 h 474"/>
              <a:gd name="T36" fmla="*/ 2147483647 w 385"/>
              <a:gd name="T37" fmla="*/ 2147483647 h 474"/>
              <a:gd name="T38" fmla="*/ 2147483647 w 385"/>
              <a:gd name="T39" fmla="*/ 2147483647 h 474"/>
              <a:gd name="T40" fmla="*/ 2147483647 w 385"/>
              <a:gd name="T41" fmla="*/ 2147483647 h 474"/>
              <a:gd name="T42" fmla="*/ 2147483647 w 385"/>
              <a:gd name="T43" fmla="*/ 2147483647 h 474"/>
              <a:gd name="T44" fmla="*/ 2147483647 w 385"/>
              <a:gd name="T45" fmla="*/ 2147483647 h 474"/>
              <a:gd name="T46" fmla="*/ 2147483647 w 385"/>
              <a:gd name="T47" fmla="*/ 2147483647 h 474"/>
              <a:gd name="T48" fmla="*/ 2147483647 w 385"/>
              <a:gd name="T49" fmla="*/ 2147483647 h 474"/>
              <a:gd name="T50" fmla="*/ 2147483647 w 385"/>
              <a:gd name="T51" fmla="*/ 2147483647 h 474"/>
              <a:gd name="T52" fmla="*/ 2147483647 w 385"/>
              <a:gd name="T53" fmla="*/ 2147483647 h 474"/>
              <a:gd name="T54" fmla="*/ 2147483647 w 385"/>
              <a:gd name="T55" fmla="*/ 2147483647 h 474"/>
              <a:gd name="T56" fmla="*/ 2147483647 w 385"/>
              <a:gd name="T57" fmla="*/ 2147483647 h 474"/>
              <a:gd name="T58" fmla="*/ 2147483647 w 385"/>
              <a:gd name="T59" fmla="*/ 2147483647 h 474"/>
              <a:gd name="T60" fmla="*/ 2147483647 w 385"/>
              <a:gd name="T61" fmla="*/ 0 h 474"/>
              <a:gd name="T62" fmla="*/ 2147483647 w 385"/>
              <a:gd name="T63" fmla="*/ 2147483647 h 474"/>
              <a:gd name="T64" fmla="*/ 2147483647 w 385"/>
              <a:gd name="T65" fmla="*/ 2147483647 h 474"/>
              <a:gd name="T66" fmla="*/ 2147483647 w 385"/>
              <a:gd name="T67" fmla="*/ 2147483647 h 474"/>
              <a:gd name="T68" fmla="*/ 2147483647 w 385"/>
              <a:gd name="T69" fmla="*/ 2147483647 h 474"/>
              <a:gd name="T70" fmla="*/ 2147483647 w 385"/>
              <a:gd name="T71" fmla="*/ 2147483647 h 47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85"/>
              <a:gd name="T109" fmla="*/ 0 h 474"/>
              <a:gd name="T110" fmla="*/ 385 w 385"/>
              <a:gd name="T111" fmla="*/ 474 h 47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85" h="474">
                <a:moveTo>
                  <a:pt x="385" y="147"/>
                </a:moveTo>
                <a:lnTo>
                  <a:pt x="342" y="228"/>
                </a:lnTo>
                <a:lnTo>
                  <a:pt x="325" y="278"/>
                </a:lnTo>
                <a:lnTo>
                  <a:pt x="303" y="360"/>
                </a:lnTo>
                <a:lnTo>
                  <a:pt x="295" y="474"/>
                </a:lnTo>
                <a:lnTo>
                  <a:pt x="268" y="459"/>
                </a:lnTo>
                <a:lnTo>
                  <a:pt x="259" y="435"/>
                </a:lnTo>
                <a:lnTo>
                  <a:pt x="241" y="438"/>
                </a:lnTo>
                <a:lnTo>
                  <a:pt x="241" y="461"/>
                </a:lnTo>
                <a:lnTo>
                  <a:pt x="223" y="462"/>
                </a:lnTo>
                <a:lnTo>
                  <a:pt x="216" y="440"/>
                </a:lnTo>
                <a:lnTo>
                  <a:pt x="214" y="327"/>
                </a:lnTo>
                <a:lnTo>
                  <a:pt x="183" y="276"/>
                </a:lnTo>
                <a:lnTo>
                  <a:pt x="165" y="275"/>
                </a:lnTo>
                <a:lnTo>
                  <a:pt x="139" y="219"/>
                </a:lnTo>
                <a:lnTo>
                  <a:pt x="69" y="171"/>
                </a:lnTo>
                <a:lnTo>
                  <a:pt x="16" y="153"/>
                </a:lnTo>
                <a:lnTo>
                  <a:pt x="0" y="119"/>
                </a:lnTo>
                <a:lnTo>
                  <a:pt x="15" y="96"/>
                </a:lnTo>
                <a:lnTo>
                  <a:pt x="61" y="77"/>
                </a:lnTo>
                <a:lnTo>
                  <a:pt x="72" y="119"/>
                </a:lnTo>
                <a:lnTo>
                  <a:pt x="94" y="114"/>
                </a:lnTo>
                <a:lnTo>
                  <a:pt x="121" y="143"/>
                </a:lnTo>
                <a:lnTo>
                  <a:pt x="162" y="147"/>
                </a:lnTo>
                <a:lnTo>
                  <a:pt x="178" y="114"/>
                </a:lnTo>
                <a:lnTo>
                  <a:pt x="220" y="110"/>
                </a:lnTo>
                <a:lnTo>
                  <a:pt x="232" y="84"/>
                </a:lnTo>
                <a:lnTo>
                  <a:pt x="262" y="78"/>
                </a:lnTo>
                <a:lnTo>
                  <a:pt x="288" y="42"/>
                </a:lnTo>
                <a:lnTo>
                  <a:pt x="330" y="30"/>
                </a:lnTo>
                <a:lnTo>
                  <a:pt x="331" y="0"/>
                </a:lnTo>
                <a:lnTo>
                  <a:pt x="370" y="6"/>
                </a:lnTo>
                <a:lnTo>
                  <a:pt x="372" y="23"/>
                </a:lnTo>
                <a:lnTo>
                  <a:pt x="318" y="66"/>
                </a:lnTo>
                <a:lnTo>
                  <a:pt x="316" y="90"/>
                </a:lnTo>
                <a:lnTo>
                  <a:pt x="385" y="147"/>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57" name="Text Box 113"/>
          <p:cNvSpPr txBox="1">
            <a:spLocks noChangeArrowheads="1"/>
          </p:cNvSpPr>
          <p:nvPr/>
        </p:nvSpPr>
        <p:spPr bwMode="auto">
          <a:xfrm rot="-4545007">
            <a:off x="4103688" y="4200437"/>
            <a:ext cx="2095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MOORE</a:t>
            </a:r>
          </a:p>
        </p:txBody>
      </p:sp>
      <p:sp>
        <p:nvSpPr>
          <p:cNvPr id="6258" name="Freeform 114"/>
          <p:cNvSpPr>
            <a:spLocks/>
          </p:cNvSpPr>
          <p:nvPr/>
        </p:nvSpPr>
        <p:spPr bwMode="auto">
          <a:xfrm>
            <a:off x="4214813" y="4114713"/>
            <a:ext cx="434975" cy="498475"/>
          </a:xfrm>
          <a:custGeom>
            <a:avLst/>
            <a:gdLst>
              <a:gd name="T0" fmla="*/ 2147483647 w 602"/>
              <a:gd name="T1" fmla="*/ 2147483647 h 669"/>
              <a:gd name="T2" fmla="*/ 2147483647 w 602"/>
              <a:gd name="T3" fmla="*/ 2147483647 h 669"/>
              <a:gd name="T4" fmla="*/ 2147483647 w 602"/>
              <a:gd name="T5" fmla="*/ 2147483647 h 669"/>
              <a:gd name="T6" fmla="*/ 2147483647 w 602"/>
              <a:gd name="T7" fmla="*/ 2147483647 h 669"/>
              <a:gd name="T8" fmla="*/ 2147483647 w 602"/>
              <a:gd name="T9" fmla="*/ 0 h 669"/>
              <a:gd name="T10" fmla="*/ 2147483647 w 602"/>
              <a:gd name="T11" fmla="*/ 2147483647 h 669"/>
              <a:gd name="T12" fmla="*/ 2147483647 w 602"/>
              <a:gd name="T13" fmla="*/ 2147483647 h 669"/>
              <a:gd name="T14" fmla="*/ 2147483647 w 602"/>
              <a:gd name="T15" fmla="*/ 2147483647 h 669"/>
              <a:gd name="T16" fmla="*/ 2147483647 w 602"/>
              <a:gd name="T17" fmla="*/ 2147483647 h 669"/>
              <a:gd name="T18" fmla="*/ 2147483647 w 602"/>
              <a:gd name="T19" fmla="*/ 2147483647 h 669"/>
              <a:gd name="T20" fmla="*/ 2147483647 w 602"/>
              <a:gd name="T21" fmla="*/ 2147483647 h 669"/>
              <a:gd name="T22" fmla="*/ 2147483647 w 602"/>
              <a:gd name="T23" fmla="*/ 2147483647 h 669"/>
              <a:gd name="T24" fmla="*/ 2147483647 w 602"/>
              <a:gd name="T25" fmla="*/ 2147483647 h 669"/>
              <a:gd name="T26" fmla="*/ 2147483647 w 602"/>
              <a:gd name="T27" fmla="*/ 2147483647 h 669"/>
              <a:gd name="T28" fmla="*/ 0 w 602"/>
              <a:gd name="T29" fmla="*/ 2147483647 h 669"/>
              <a:gd name="T30" fmla="*/ 2147483647 w 602"/>
              <a:gd name="T31" fmla="*/ 2147483647 h 669"/>
              <a:gd name="T32" fmla="*/ 2147483647 w 602"/>
              <a:gd name="T33" fmla="*/ 2147483647 h 669"/>
              <a:gd name="T34" fmla="*/ 2147483647 w 602"/>
              <a:gd name="T35" fmla="*/ 2147483647 h 669"/>
              <a:gd name="T36" fmla="*/ 2147483647 w 602"/>
              <a:gd name="T37" fmla="*/ 2147483647 h 669"/>
              <a:gd name="T38" fmla="*/ 2147483647 w 602"/>
              <a:gd name="T39" fmla="*/ 2147483647 h 66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602"/>
              <a:gd name="T61" fmla="*/ 0 h 669"/>
              <a:gd name="T62" fmla="*/ 602 w 602"/>
              <a:gd name="T63" fmla="*/ 669 h 66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602" h="669">
                <a:moveTo>
                  <a:pt x="138" y="21"/>
                </a:moveTo>
                <a:lnTo>
                  <a:pt x="149" y="41"/>
                </a:lnTo>
                <a:lnTo>
                  <a:pt x="164" y="45"/>
                </a:lnTo>
                <a:lnTo>
                  <a:pt x="176" y="36"/>
                </a:lnTo>
                <a:lnTo>
                  <a:pt x="221" y="0"/>
                </a:lnTo>
                <a:lnTo>
                  <a:pt x="374" y="33"/>
                </a:lnTo>
                <a:lnTo>
                  <a:pt x="374" y="93"/>
                </a:lnTo>
                <a:lnTo>
                  <a:pt x="441" y="68"/>
                </a:lnTo>
                <a:lnTo>
                  <a:pt x="498" y="69"/>
                </a:lnTo>
                <a:lnTo>
                  <a:pt x="558" y="161"/>
                </a:lnTo>
                <a:lnTo>
                  <a:pt x="602" y="221"/>
                </a:lnTo>
                <a:lnTo>
                  <a:pt x="591" y="249"/>
                </a:lnTo>
                <a:lnTo>
                  <a:pt x="593" y="669"/>
                </a:lnTo>
                <a:lnTo>
                  <a:pt x="5" y="660"/>
                </a:lnTo>
                <a:lnTo>
                  <a:pt x="0" y="390"/>
                </a:lnTo>
                <a:lnTo>
                  <a:pt x="11" y="282"/>
                </a:lnTo>
                <a:lnTo>
                  <a:pt x="27" y="216"/>
                </a:lnTo>
                <a:lnTo>
                  <a:pt x="54" y="140"/>
                </a:lnTo>
                <a:lnTo>
                  <a:pt x="92" y="63"/>
                </a:lnTo>
                <a:lnTo>
                  <a:pt x="138" y="21"/>
                </a:lnTo>
                <a:close/>
              </a:path>
            </a:pathLst>
          </a:custGeom>
          <a:noFill/>
          <a:ln>
            <a:solidFill>
              <a:schemeClr val="tx2"/>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259" name="Text Box 115"/>
          <p:cNvSpPr txBox="1">
            <a:spLocks noChangeArrowheads="1"/>
          </p:cNvSpPr>
          <p:nvPr/>
        </p:nvSpPr>
        <p:spPr bwMode="auto">
          <a:xfrm>
            <a:off x="4265613" y="4392525"/>
            <a:ext cx="3238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FRANKLIN</a:t>
            </a:r>
          </a:p>
        </p:txBody>
      </p:sp>
      <p:sp>
        <p:nvSpPr>
          <p:cNvPr id="6260" name="Freeform 116"/>
          <p:cNvSpPr>
            <a:spLocks/>
          </p:cNvSpPr>
          <p:nvPr/>
        </p:nvSpPr>
        <p:spPr bwMode="auto">
          <a:xfrm>
            <a:off x="4641850" y="4165513"/>
            <a:ext cx="492125" cy="449262"/>
          </a:xfrm>
          <a:custGeom>
            <a:avLst/>
            <a:gdLst>
              <a:gd name="T0" fmla="*/ 0 w 683"/>
              <a:gd name="T1" fmla="*/ 2147483647 h 603"/>
              <a:gd name="T2" fmla="*/ 2147483647 w 683"/>
              <a:gd name="T3" fmla="*/ 2147483647 h 603"/>
              <a:gd name="T4" fmla="*/ 2147483647 w 683"/>
              <a:gd name="T5" fmla="*/ 2147483647 h 603"/>
              <a:gd name="T6" fmla="*/ 2147483647 w 683"/>
              <a:gd name="T7" fmla="*/ 2147483647 h 603"/>
              <a:gd name="T8" fmla="*/ 2147483647 w 683"/>
              <a:gd name="T9" fmla="*/ 2147483647 h 603"/>
              <a:gd name="T10" fmla="*/ 2147483647 w 683"/>
              <a:gd name="T11" fmla="*/ 2147483647 h 603"/>
              <a:gd name="T12" fmla="*/ 2147483647 w 683"/>
              <a:gd name="T13" fmla="*/ 2147483647 h 603"/>
              <a:gd name="T14" fmla="*/ 2147483647 w 683"/>
              <a:gd name="T15" fmla="*/ 2147483647 h 603"/>
              <a:gd name="T16" fmla="*/ 2147483647 w 683"/>
              <a:gd name="T17" fmla="*/ 2147483647 h 603"/>
              <a:gd name="T18" fmla="*/ 2147483647 w 683"/>
              <a:gd name="T19" fmla="*/ 2147483647 h 603"/>
              <a:gd name="T20" fmla="*/ 2147483647 w 683"/>
              <a:gd name="T21" fmla="*/ 2147483647 h 603"/>
              <a:gd name="T22" fmla="*/ 2147483647 w 683"/>
              <a:gd name="T23" fmla="*/ 2147483647 h 603"/>
              <a:gd name="T24" fmla="*/ 2147483647 w 683"/>
              <a:gd name="T25" fmla="*/ 2147483647 h 603"/>
              <a:gd name="T26" fmla="*/ 2147483647 w 683"/>
              <a:gd name="T27" fmla="*/ 0 h 603"/>
              <a:gd name="T28" fmla="*/ 2147483647 w 683"/>
              <a:gd name="T29" fmla="*/ 2147483647 h 603"/>
              <a:gd name="T30" fmla="*/ 2147483647 w 683"/>
              <a:gd name="T31" fmla="*/ 2147483647 h 603"/>
              <a:gd name="T32" fmla="*/ 2147483647 w 683"/>
              <a:gd name="T33" fmla="*/ 2147483647 h 603"/>
              <a:gd name="T34" fmla="*/ 2147483647 w 683"/>
              <a:gd name="T35" fmla="*/ 2147483647 h 603"/>
              <a:gd name="T36" fmla="*/ 2147483647 w 683"/>
              <a:gd name="T37" fmla="*/ 2147483647 h 603"/>
              <a:gd name="T38" fmla="*/ 2147483647 w 683"/>
              <a:gd name="T39" fmla="*/ 2147483647 h 603"/>
              <a:gd name="T40" fmla="*/ 2147483647 w 683"/>
              <a:gd name="T41" fmla="*/ 2147483647 h 603"/>
              <a:gd name="T42" fmla="*/ 2147483647 w 683"/>
              <a:gd name="T43" fmla="*/ 2147483647 h 603"/>
              <a:gd name="T44" fmla="*/ 2147483647 w 683"/>
              <a:gd name="T45" fmla="*/ 2147483647 h 603"/>
              <a:gd name="T46" fmla="*/ 2147483647 w 683"/>
              <a:gd name="T47" fmla="*/ 2147483647 h 603"/>
              <a:gd name="T48" fmla="*/ 2147483647 w 683"/>
              <a:gd name="T49" fmla="*/ 2147483647 h 603"/>
              <a:gd name="T50" fmla="*/ 2147483647 w 683"/>
              <a:gd name="T51" fmla="*/ 2147483647 h 603"/>
              <a:gd name="T52" fmla="*/ 0 w 683"/>
              <a:gd name="T53" fmla="*/ 2147483647 h 60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683"/>
              <a:gd name="T82" fmla="*/ 0 h 603"/>
              <a:gd name="T83" fmla="*/ 683 w 683"/>
              <a:gd name="T84" fmla="*/ 603 h 603"/>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683" h="603">
                <a:moveTo>
                  <a:pt x="0" y="183"/>
                </a:moveTo>
                <a:lnTo>
                  <a:pt x="11" y="156"/>
                </a:lnTo>
                <a:lnTo>
                  <a:pt x="32" y="138"/>
                </a:lnTo>
                <a:lnTo>
                  <a:pt x="62" y="126"/>
                </a:lnTo>
                <a:lnTo>
                  <a:pt x="95" y="133"/>
                </a:lnTo>
                <a:lnTo>
                  <a:pt x="132" y="154"/>
                </a:lnTo>
                <a:lnTo>
                  <a:pt x="191" y="165"/>
                </a:lnTo>
                <a:lnTo>
                  <a:pt x="251" y="136"/>
                </a:lnTo>
                <a:lnTo>
                  <a:pt x="252" y="106"/>
                </a:lnTo>
                <a:lnTo>
                  <a:pt x="225" y="24"/>
                </a:lnTo>
                <a:lnTo>
                  <a:pt x="284" y="40"/>
                </a:lnTo>
                <a:lnTo>
                  <a:pt x="302" y="16"/>
                </a:lnTo>
                <a:lnTo>
                  <a:pt x="329" y="31"/>
                </a:lnTo>
                <a:lnTo>
                  <a:pt x="432" y="0"/>
                </a:lnTo>
                <a:lnTo>
                  <a:pt x="455" y="25"/>
                </a:lnTo>
                <a:lnTo>
                  <a:pt x="540" y="72"/>
                </a:lnTo>
                <a:lnTo>
                  <a:pt x="594" y="82"/>
                </a:lnTo>
                <a:lnTo>
                  <a:pt x="659" y="213"/>
                </a:lnTo>
                <a:lnTo>
                  <a:pt x="668" y="268"/>
                </a:lnTo>
                <a:lnTo>
                  <a:pt x="653" y="309"/>
                </a:lnTo>
                <a:lnTo>
                  <a:pt x="683" y="384"/>
                </a:lnTo>
                <a:lnTo>
                  <a:pt x="636" y="420"/>
                </a:lnTo>
                <a:lnTo>
                  <a:pt x="630" y="453"/>
                </a:lnTo>
                <a:lnTo>
                  <a:pt x="612" y="493"/>
                </a:lnTo>
                <a:lnTo>
                  <a:pt x="584" y="603"/>
                </a:lnTo>
                <a:lnTo>
                  <a:pt x="5" y="601"/>
                </a:lnTo>
                <a:lnTo>
                  <a:pt x="0" y="183"/>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61" name="Text Box 117"/>
          <p:cNvSpPr txBox="1">
            <a:spLocks noChangeArrowheads="1"/>
          </p:cNvSpPr>
          <p:nvPr/>
        </p:nvSpPr>
        <p:spPr bwMode="auto">
          <a:xfrm>
            <a:off x="4719638" y="4406813"/>
            <a:ext cx="296862"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MARION</a:t>
            </a:r>
          </a:p>
        </p:txBody>
      </p:sp>
      <p:sp>
        <p:nvSpPr>
          <p:cNvPr id="6262" name="Freeform 118"/>
          <p:cNvSpPr>
            <a:spLocks/>
          </p:cNvSpPr>
          <p:nvPr/>
        </p:nvSpPr>
        <p:spPr bwMode="auto">
          <a:xfrm>
            <a:off x="4908550" y="3855950"/>
            <a:ext cx="369888" cy="508000"/>
          </a:xfrm>
          <a:custGeom>
            <a:avLst/>
            <a:gdLst>
              <a:gd name="T0" fmla="*/ 0 w 511"/>
              <a:gd name="T1" fmla="*/ 2147483647 h 683"/>
              <a:gd name="T2" fmla="*/ 2147483647 w 511"/>
              <a:gd name="T3" fmla="*/ 2147483647 h 683"/>
              <a:gd name="T4" fmla="*/ 2147483647 w 511"/>
              <a:gd name="T5" fmla="*/ 2147483647 h 683"/>
              <a:gd name="T6" fmla="*/ 2147483647 w 511"/>
              <a:gd name="T7" fmla="*/ 0 h 683"/>
              <a:gd name="T8" fmla="*/ 2147483647 w 511"/>
              <a:gd name="T9" fmla="*/ 2147483647 h 683"/>
              <a:gd name="T10" fmla="*/ 2147483647 w 511"/>
              <a:gd name="T11" fmla="*/ 2147483647 h 683"/>
              <a:gd name="T12" fmla="*/ 2147483647 w 511"/>
              <a:gd name="T13" fmla="*/ 2147483647 h 683"/>
              <a:gd name="T14" fmla="*/ 2147483647 w 511"/>
              <a:gd name="T15" fmla="*/ 2147483647 h 683"/>
              <a:gd name="T16" fmla="*/ 2147483647 w 511"/>
              <a:gd name="T17" fmla="*/ 2147483647 h 683"/>
              <a:gd name="T18" fmla="*/ 2147483647 w 511"/>
              <a:gd name="T19" fmla="*/ 2147483647 h 683"/>
              <a:gd name="T20" fmla="*/ 2147483647 w 511"/>
              <a:gd name="T21" fmla="*/ 2147483647 h 683"/>
              <a:gd name="T22" fmla="*/ 2147483647 w 511"/>
              <a:gd name="T23" fmla="*/ 2147483647 h 683"/>
              <a:gd name="T24" fmla="*/ 2147483647 w 511"/>
              <a:gd name="T25" fmla="*/ 2147483647 h 683"/>
              <a:gd name="T26" fmla="*/ 2147483647 w 511"/>
              <a:gd name="T27" fmla="*/ 2147483647 h 683"/>
              <a:gd name="T28" fmla="*/ 2147483647 w 511"/>
              <a:gd name="T29" fmla="*/ 2147483647 h 683"/>
              <a:gd name="T30" fmla="*/ 2147483647 w 511"/>
              <a:gd name="T31" fmla="*/ 2147483647 h 683"/>
              <a:gd name="T32" fmla="*/ 2147483647 w 511"/>
              <a:gd name="T33" fmla="*/ 2147483647 h 683"/>
              <a:gd name="T34" fmla="*/ 2147483647 w 511"/>
              <a:gd name="T35" fmla="*/ 2147483647 h 683"/>
              <a:gd name="T36" fmla="*/ 2147483647 w 511"/>
              <a:gd name="T37" fmla="*/ 2147483647 h 683"/>
              <a:gd name="T38" fmla="*/ 2147483647 w 511"/>
              <a:gd name="T39" fmla="*/ 2147483647 h 683"/>
              <a:gd name="T40" fmla="*/ 2147483647 w 511"/>
              <a:gd name="T41" fmla="*/ 2147483647 h 683"/>
              <a:gd name="T42" fmla="*/ 2147483647 w 511"/>
              <a:gd name="T43" fmla="*/ 2147483647 h 683"/>
              <a:gd name="T44" fmla="*/ 2147483647 w 511"/>
              <a:gd name="T45" fmla="*/ 2147483647 h 683"/>
              <a:gd name="T46" fmla="*/ 2147483647 w 511"/>
              <a:gd name="T47" fmla="*/ 2147483647 h 683"/>
              <a:gd name="T48" fmla="*/ 2147483647 w 511"/>
              <a:gd name="T49" fmla="*/ 2147483647 h 683"/>
              <a:gd name="T50" fmla="*/ 2147483647 w 511"/>
              <a:gd name="T51" fmla="*/ 2147483647 h 683"/>
              <a:gd name="T52" fmla="*/ 0 w 511"/>
              <a:gd name="T53" fmla="*/ 2147483647 h 68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11"/>
              <a:gd name="T82" fmla="*/ 0 h 683"/>
              <a:gd name="T83" fmla="*/ 511 w 511"/>
              <a:gd name="T84" fmla="*/ 683 h 683"/>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11" h="683">
                <a:moveTo>
                  <a:pt x="0" y="60"/>
                </a:moveTo>
                <a:lnTo>
                  <a:pt x="102" y="51"/>
                </a:lnTo>
                <a:lnTo>
                  <a:pt x="214" y="27"/>
                </a:lnTo>
                <a:lnTo>
                  <a:pt x="250" y="0"/>
                </a:lnTo>
                <a:lnTo>
                  <a:pt x="246" y="48"/>
                </a:lnTo>
                <a:lnTo>
                  <a:pt x="276" y="99"/>
                </a:lnTo>
                <a:lnTo>
                  <a:pt x="279" y="143"/>
                </a:lnTo>
                <a:lnTo>
                  <a:pt x="511" y="345"/>
                </a:lnTo>
                <a:lnTo>
                  <a:pt x="475" y="419"/>
                </a:lnTo>
                <a:lnTo>
                  <a:pt x="298" y="683"/>
                </a:lnTo>
                <a:lnTo>
                  <a:pt x="288" y="626"/>
                </a:lnTo>
                <a:lnTo>
                  <a:pt x="225" y="498"/>
                </a:lnTo>
                <a:lnTo>
                  <a:pt x="165" y="488"/>
                </a:lnTo>
                <a:lnTo>
                  <a:pt x="81" y="438"/>
                </a:lnTo>
                <a:lnTo>
                  <a:pt x="66" y="411"/>
                </a:lnTo>
                <a:lnTo>
                  <a:pt x="79" y="369"/>
                </a:lnTo>
                <a:lnTo>
                  <a:pt x="102" y="362"/>
                </a:lnTo>
                <a:lnTo>
                  <a:pt x="123" y="357"/>
                </a:lnTo>
                <a:lnTo>
                  <a:pt x="142" y="320"/>
                </a:lnTo>
                <a:lnTo>
                  <a:pt x="133" y="291"/>
                </a:lnTo>
                <a:lnTo>
                  <a:pt x="148" y="264"/>
                </a:lnTo>
                <a:lnTo>
                  <a:pt x="109" y="254"/>
                </a:lnTo>
                <a:lnTo>
                  <a:pt x="109" y="227"/>
                </a:lnTo>
                <a:lnTo>
                  <a:pt x="73" y="219"/>
                </a:lnTo>
                <a:lnTo>
                  <a:pt x="63" y="185"/>
                </a:lnTo>
                <a:lnTo>
                  <a:pt x="72" y="135"/>
                </a:lnTo>
                <a:lnTo>
                  <a:pt x="0" y="60"/>
                </a:lnTo>
                <a:close/>
              </a:path>
            </a:pathLst>
          </a:custGeom>
          <a:noFill/>
          <a:ln>
            <a:solidFill>
              <a:schemeClr val="tx2"/>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263" name="Text Box 119"/>
          <p:cNvSpPr txBox="1">
            <a:spLocks noChangeArrowheads="1"/>
          </p:cNvSpPr>
          <p:nvPr/>
        </p:nvSpPr>
        <p:spPr bwMode="auto">
          <a:xfrm rot="2985818">
            <a:off x="4918075" y="4019463"/>
            <a:ext cx="357187" cy="5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SEQUATCHIE</a:t>
            </a:r>
          </a:p>
        </p:txBody>
      </p:sp>
      <p:sp>
        <p:nvSpPr>
          <p:cNvPr id="6264" name="Freeform 120"/>
          <p:cNvSpPr>
            <a:spLocks/>
          </p:cNvSpPr>
          <p:nvPr/>
        </p:nvSpPr>
        <p:spPr bwMode="auto">
          <a:xfrm>
            <a:off x="5086350" y="3608300"/>
            <a:ext cx="492125" cy="504825"/>
          </a:xfrm>
          <a:custGeom>
            <a:avLst/>
            <a:gdLst>
              <a:gd name="T0" fmla="*/ 2147483647 w 682"/>
              <a:gd name="T1" fmla="*/ 0 h 678"/>
              <a:gd name="T2" fmla="*/ 2147483647 w 682"/>
              <a:gd name="T3" fmla="*/ 2147483647 h 678"/>
              <a:gd name="T4" fmla="*/ 2147483647 w 682"/>
              <a:gd name="T5" fmla="*/ 2147483647 h 678"/>
              <a:gd name="T6" fmla="*/ 2147483647 w 682"/>
              <a:gd name="T7" fmla="*/ 2147483647 h 678"/>
              <a:gd name="T8" fmla="*/ 2147483647 w 682"/>
              <a:gd name="T9" fmla="*/ 2147483647 h 678"/>
              <a:gd name="T10" fmla="*/ 2147483647 w 682"/>
              <a:gd name="T11" fmla="*/ 2147483647 h 678"/>
              <a:gd name="T12" fmla="*/ 2147483647 w 682"/>
              <a:gd name="T13" fmla="*/ 2147483647 h 678"/>
              <a:gd name="T14" fmla="*/ 2147483647 w 682"/>
              <a:gd name="T15" fmla="*/ 2147483647 h 678"/>
              <a:gd name="T16" fmla="*/ 2147483647 w 682"/>
              <a:gd name="T17" fmla="*/ 2147483647 h 678"/>
              <a:gd name="T18" fmla="*/ 2147483647 w 682"/>
              <a:gd name="T19" fmla="*/ 2147483647 h 678"/>
              <a:gd name="T20" fmla="*/ 2147483647 w 682"/>
              <a:gd name="T21" fmla="*/ 2147483647 h 678"/>
              <a:gd name="T22" fmla="*/ 2147483647 w 682"/>
              <a:gd name="T23" fmla="*/ 2147483647 h 678"/>
              <a:gd name="T24" fmla="*/ 2147483647 w 682"/>
              <a:gd name="T25" fmla="*/ 2147483647 h 678"/>
              <a:gd name="T26" fmla="*/ 2147483647 w 682"/>
              <a:gd name="T27" fmla="*/ 2147483647 h 678"/>
              <a:gd name="T28" fmla="*/ 2147483647 w 682"/>
              <a:gd name="T29" fmla="*/ 2147483647 h 678"/>
              <a:gd name="T30" fmla="*/ 2147483647 w 682"/>
              <a:gd name="T31" fmla="*/ 2147483647 h 678"/>
              <a:gd name="T32" fmla="*/ 2147483647 w 682"/>
              <a:gd name="T33" fmla="*/ 2147483647 h 678"/>
              <a:gd name="T34" fmla="*/ 2147483647 w 682"/>
              <a:gd name="T35" fmla="*/ 2147483647 h 678"/>
              <a:gd name="T36" fmla="*/ 2147483647 w 682"/>
              <a:gd name="T37" fmla="*/ 2147483647 h 678"/>
              <a:gd name="T38" fmla="*/ 2147483647 w 682"/>
              <a:gd name="T39" fmla="*/ 2147483647 h 678"/>
              <a:gd name="T40" fmla="*/ 2147483647 w 682"/>
              <a:gd name="T41" fmla="*/ 2147483647 h 678"/>
              <a:gd name="T42" fmla="*/ 0 w 682"/>
              <a:gd name="T43" fmla="*/ 2147483647 h 678"/>
              <a:gd name="T44" fmla="*/ 2147483647 w 682"/>
              <a:gd name="T45" fmla="*/ 2147483647 h 678"/>
              <a:gd name="T46" fmla="*/ 2147483647 w 682"/>
              <a:gd name="T47" fmla="*/ 2147483647 h 678"/>
              <a:gd name="T48" fmla="*/ 2147483647 w 682"/>
              <a:gd name="T49" fmla="*/ 0 h 67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82"/>
              <a:gd name="T76" fmla="*/ 0 h 678"/>
              <a:gd name="T77" fmla="*/ 682 w 682"/>
              <a:gd name="T78" fmla="*/ 678 h 67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82" h="678">
                <a:moveTo>
                  <a:pt x="226" y="0"/>
                </a:moveTo>
                <a:lnTo>
                  <a:pt x="432" y="12"/>
                </a:lnTo>
                <a:lnTo>
                  <a:pt x="453" y="26"/>
                </a:lnTo>
                <a:lnTo>
                  <a:pt x="483" y="11"/>
                </a:lnTo>
                <a:lnTo>
                  <a:pt x="511" y="42"/>
                </a:lnTo>
                <a:lnTo>
                  <a:pt x="682" y="2"/>
                </a:lnTo>
                <a:lnTo>
                  <a:pt x="589" y="141"/>
                </a:lnTo>
                <a:lnTo>
                  <a:pt x="589" y="161"/>
                </a:lnTo>
                <a:lnTo>
                  <a:pt x="570" y="161"/>
                </a:lnTo>
                <a:lnTo>
                  <a:pt x="510" y="254"/>
                </a:lnTo>
                <a:lnTo>
                  <a:pt x="477" y="257"/>
                </a:lnTo>
                <a:lnTo>
                  <a:pt x="415" y="329"/>
                </a:lnTo>
                <a:lnTo>
                  <a:pt x="414" y="390"/>
                </a:lnTo>
                <a:lnTo>
                  <a:pt x="378" y="413"/>
                </a:lnTo>
                <a:lnTo>
                  <a:pt x="369" y="452"/>
                </a:lnTo>
                <a:lnTo>
                  <a:pt x="402" y="476"/>
                </a:lnTo>
                <a:lnTo>
                  <a:pt x="376" y="519"/>
                </a:lnTo>
                <a:lnTo>
                  <a:pt x="336" y="513"/>
                </a:lnTo>
                <a:lnTo>
                  <a:pt x="264" y="678"/>
                </a:lnTo>
                <a:lnTo>
                  <a:pt x="36" y="474"/>
                </a:lnTo>
                <a:lnTo>
                  <a:pt x="28" y="426"/>
                </a:lnTo>
                <a:lnTo>
                  <a:pt x="0" y="377"/>
                </a:lnTo>
                <a:lnTo>
                  <a:pt x="4" y="336"/>
                </a:lnTo>
                <a:lnTo>
                  <a:pt x="16" y="318"/>
                </a:lnTo>
                <a:lnTo>
                  <a:pt x="226" y="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65" name="Text Box 121"/>
          <p:cNvSpPr txBox="1">
            <a:spLocks noChangeArrowheads="1"/>
          </p:cNvSpPr>
          <p:nvPr/>
        </p:nvSpPr>
        <p:spPr bwMode="auto">
          <a:xfrm>
            <a:off x="5143500" y="3763875"/>
            <a:ext cx="27146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BLEDSOE</a:t>
            </a:r>
          </a:p>
        </p:txBody>
      </p:sp>
      <p:sp>
        <p:nvSpPr>
          <p:cNvPr id="6266" name="Freeform 122"/>
          <p:cNvSpPr>
            <a:spLocks/>
          </p:cNvSpPr>
          <p:nvPr/>
        </p:nvSpPr>
        <p:spPr bwMode="auto">
          <a:xfrm>
            <a:off x="5233988" y="3130463"/>
            <a:ext cx="541337" cy="509587"/>
          </a:xfrm>
          <a:custGeom>
            <a:avLst/>
            <a:gdLst>
              <a:gd name="T0" fmla="*/ 2147483647 w 750"/>
              <a:gd name="T1" fmla="*/ 2147483647 h 685"/>
              <a:gd name="T2" fmla="*/ 2147483647 w 750"/>
              <a:gd name="T3" fmla="*/ 2147483647 h 685"/>
              <a:gd name="T4" fmla="*/ 2147483647 w 750"/>
              <a:gd name="T5" fmla="*/ 2147483647 h 685"/>
              <a:gd name="T6" fmla="*/ 2147483647 w 750"/>
              <a:gd name="T7" fmla="*/ 2147483647 h 685"/>
              <a:gd name="T8" fmla="*/ 2147483647 w 750"/>
              <a:gd name="T9" fmla="*/ 2147483647 h 685"/>
              <a:gd name="T10" fmla="*/ 2147483647 w 750"/>
              <a:gd name="T11" fmla="*/ 2147483647 h 685"/>
              <a:gd name="T12" fmla="*/ 2147483647 w 750"/>
              <a:gd name="T13" fmla="*/ 0 h 685"/>
              <a:gd name="T14" fmla="*/ 2147483647 w 750"/>
              <a:gd name="T15" fmla="*/ 2147483647 h 685"/>
              <a:gd name="T16" fmla="*/ 2147483647 w 750"/>
              <a:gd name="T17" fmla="*/ 2147483647 h 685"/>
              <a:gd name="T18" fmla="*/ 2147483647 w 750"/>
              <a:gd name="T19" fmla="*/ 2147483647 h 685"/>
              <a:gd name="T20" fmla="*/ 2147483647 w 750"/>
              <a:gd name="T21" fmla="*/ 2147483647 h 685"/>
              <a:gd name="T22" fmla="*/ 2147483647 w 750"/>
              <a:gd name="T23" fmla="*/ 2147483647 h 685"/>
              <a:gd name="T24" fmla="*/ 2147483647 w 750"/>
              <a:gd name="T25" fmla="*/ 2147483647 h 685"/>
              <a:gd name="T26" fmla="*/ 2147483647 w 750"/>
              <a:gd name="T27" fmla="*/ 2147483647 h 685"/>
              <a:gd name="T28" fmla="*/ 2147483647 w 750"/>
              <a:gd name="T29" fmla="*/ 2147483647 h 685"/>
              <a:gd name="T30" fmla="*/ 2147483647 w 750"/>
              <a:gd name="T31" fmla="*/ 2147483647 h 685"/>
              <a:gd name="T32" fmla="*/ 2147483647 w 750"/>
              <a:gd name="T33" fmla="*/ 2147483647 h 685"/>
              <a:gd name="T34" fmla="*/ 2147483647 w 750"/>
              <a:gd name="T35" fmla="*/ 2147483647 h 685"/>
              <a:gd name="T36" fmla="*/ 2147483647 w 750"/>
              <a:gd name="T37" fmla="*/ 2147483647 h 685"/>
              <a:gd name="T38" fmla="*/ 2147483647 w 750"/>
              <a:gd name="T39" fmla="*/ 2147483647 h 685"/>
              <a:gd name="T40" fmla="*/ 2147483647 w 750"/>
              <a:gd name="T41" fmla="*/ 2147483647 h 685"/>
              <a:gd name="T42" fmla="*/ 2147483647 w 750"/>
              <a:gd name="T43" fmla="*/ 2147483647 h 685"/>
              <a:gd name="T44" fmla="*/ 2147483647 w 750"/>
              <a:gd name="T45" fmla="*/ 2147483647 h 685"/>
              <a:gd name="T46" fmla="*/ 2147483647 w 750"/>
              <a:gd name="T47" fmla="*/ 2147483647 h 685"/>
              <a:gd name="T48" fmla="*/ 2147483647 w 750"/>
              <a:gd name="T49" fmla="*/ 2147483647 h 685"/>
              <a:gd name="T50" fmla="*/ 2147483647 w 750"/>
              <a:gd name="T51" fmla="*/ 2147483647 h 685"/>
              <a:gd name="T52" fmla="*/ 2147483647 w 750"/>
              <a:gd name="T53" fmla="*/ 2147483647 h 685"/>
              <a:gd name="T54" fmla="*/ 2147483647 w 750"/>
              <a:gd name="T55" fmla="*/ 2147483647 h 685"/>
              <a:gd name="T56" fmla="*/ 2147483647 w 750"/>
              <a:gd name="T57" fmla="*/ 2147483647 h 685"/>
              <a:gd name="T58" fmla="*/ 2147483647 w 750"/>
              <a:gd name="T59" fmla="*/ 2147483647 h 685"/>
              <a:gd name="T60" fmla="*/ 2147483647 w 750"/>
              <a:gd name="T61" fmla="*/ 2147483647 h 685"/>
              <a:gd name="T62" fmla="*/ 2147483647 w 750"/>
              <a:gd name="T63" fmla="*/ 2147483647 h 685"/>
              <a:gd name="T64" fmla="*/ 2147483647 w 750"/>
              <a:gd name="T65" fmla="*/ 2147483647 h 685"/>
              <a:gd name="T66" fmla="*/ 2147483647 w 750"/>
              <a:gd name="T67" fmla="*/ 2147483647 h 685"/>
              <a:gd name="T68" fmla="*/ 2147483647 w 750"/>
              <a:gd name="T69" fmla="*/ 2147483647 h 685"/>
              <a:gd name="T70" fmla="*/ 0 w 750"/>
              <a:gd name="T71" fmla="*/ 2147483647 h 685"/>
              <a:gd name="T72" fmla="*/ 2147483647 w 750"/>
              <a:gd name="T73" fmla="*/ 2147483647 h 685"/>
              <a:gd name="T74" fmla="*/ 2147483647 w 750"/>
              <a:gd name="T75" fmla="*/ 2147483647 h 685"/>
              <a:gd name="T76" fmla="*/ 2147483647 w 750"/>
              <a:gd name="T77" fmla="*/ 2147483647 h 685"/>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50"/>
              <a:gd name="T118" fmla="*/ 0 h 685"/>
              <a:gd name="T119" fmla="*/ 750 w 750"/>
              <a:gd name="T120" fmla="*/ 685 h 685"/>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50" h="685">
                <a:moveTo>
                  <a:pt x="40" y="106"/>
                </a:moveTo>
                <a:lnTo>
                  <a:pt x="172" y="115"/>
                </a:lnTo>
                <a:lnTo>
                  <a:pt x="175" y="61"/>
                </a:lnTo>
                <a:lnTo>
                  <a:pt x="225" y="52"/>
                </a:lnTo>
                <a:lnTo>
                  <a:pt x="300" y="25"/>
                </a:lnTo>
                <a:lnTo>
                  <a:pt x="306" y="4"/>
                </a:lnTo>
                <a:lnTo>
                  <a:pt x="331" y="0"/>
                </a:lnTo>
                <a:lnTo>
                  <a:pt x="336" y="16"/>
                </a:lnTo>
                <a:lnTo>
                  <a:pt x="352" y="27"/>
                </a:lnTo>
                <a:lnTo>
                  <a:pt x="366" y="10"/>
                </a:lnTo>
                <a:lnTo>
                  <a:pt x="390" y="9"/>
                </a:lnTo>
                <a:lnTo>
                  <a:pt x="405" y="28"/>
                </a:lnTo>
                <a:lnTo>
                  <a:pt x="430" y="25"/>
                </a:lnTo>
                <a:lnTo>
                  <a:pt x="442" y="7"/>
                </a:lnTo>
                <a:lnTo>
                  <a:pt x="457" y="24"/>
                </a:lnTo>
                <a:lnTo>
                  <a:pt x="486" y="18"/>
                </a:lnTo>
                <a:lnTo>
                  <a:pt x="525" y="42"/>
                </a:lnTo>
                <a:lnTo>
                  <a:pt x="567" y="127"/>
                </a:lnTo>
                <a:lnTo>
                  <a:pt x="601" y="124"/>
                </a:lnTo>
                <a:lnTo>
                  <a:pt x="622" y="186"/>
                </a:lnTo>
                <a:lnTo>
                  <a:pt x="720" y="283"/>
                </a:lnTo>
                <a:lnTo>
                  <a:pt x="750" y="436"/>
                </a:lnTo>
                <a:lnTo>
                  <a:pt x="721" y="490"/>
                </a:lnTo>
                <a:lnTo>
                  <a:pt x="655" y="559"/>
                </a:lnTo>
                <a:lnTo>
                  <a:pt x="630" y="544"/>
                </a:lnTo>
                <a:lnTo>
                  <a:pt x="513" y="636"/>
                </a:lnTo>
                <a:lnTo>
                  <a:pt x="309" y="685"/>
                </a:lnTo>
                <a:lnTo>
                  <a:pt x="279" y="654"/>
                </a:lnTo>
                <a:lnTo>
                  <a:pt x="250" y="667"/>
                </a:lnTo>
                <a:lnTo>
                  <a:pt x="228" y="655"/>
                </a:lnTo>
                <a:lnTo>
                  <a:pt x="18" y="640"/>
                </a:lnTo>
                <a:lnTo>
                  <a:pt x="19" y="624"/>
                </a:lnTo>
                <a:lnTo>
                  <a:pt x="40" y="594"/>
                </a:lnTo>
                <a:lnTo>
                  <a:pt x="103" y="538"/>
                </a:lnTo>
                <a:lnTo>
                  <a:pt x="13" y="381"/>
                </a:lnTo>
                <a:lnTo>
                  <a:pt x="0" y="312"/>
                </a:lnTo>
                <a:lnTo>
                  <a:pt x="24" y="288"/>
                </a:lnTo>
                <a:lnTo>
                  <a:pt x="36" y="253"/>
                </a:lnTo>
                <a:lnTo>
                  <a:pt x="40" y="106"/>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67" name="Text Box 123"/>
          <p:cNvSpPr txBox="1">
            <a:spLocks noChangeArrowheads="1"/>
          </p:cNvSpPr>
          <p:nvPr/>
        </p:nvSpPr>
        <p:spPr bwMode="auto">
          <a:xfrm>
            <a:off x="5297488" y="3362238"/>
            <a:ext cx="40640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CUMBERLAND</a:t>
            </a:r>
          </a:p>
        </p:txBody>
      </p:sp>
      <p:sp>
        <p:nvSpPr>
          <p:cNvPr id="6268" name="Freeform 124"/>
          <p:cNvSpPr>
            <a:spLocks/>
          </p:cNvSpPr>
          <p:nvPr/>
        </p:nvSpPr>
        <p:spPr bwMode="auto">
          <a:xfrm>
            <a:off x="5016500" y="2684375"/>
            <a:ext cx="395288" cy="473075"/>
          </a:xfrm>
          <a:custGeom>
            <a:avLst/>
            <a:gdLst>
              <a:gd name="T0" fmla="*/ 2147483647 w 549"/>
              <a:gd name="T1" fmla="*/ 2147483647 h 636"/>
              <a:gd name="T2" fmla="*/ 2147483647 w 549"/>
              <a:gd name="T3" fmla="*/ 2147483647 h 636"/>
              <a:gd name="T4" fmla="*/ 2147483647 w 549"/>
              <a:gd name="T5" fmla="*/ 2147483647 h 636"/>
              <a:gd name="T6" fmla="*/ 2147483647 w 549"/>
              <a:gd name="T7" fmla="*/ 2147483647 h 636"/>
              <a:gd name="T8" fmla="*/ 2147483647 w 549"/>
              <a:gd name="T9" fmla="*/ 2147483647 h 636"/>
              <a:gd name="T10" fmla="*/ 2147483647 w 549"/>
              <a:gd name="T11" fmla="*/ 0 h 636"/>
              <a:gd name="T12" fmla="*/ 2147483647 w 549"/>
              <a:gd name="T13" fmla="*/ 2147483647 h 636"/>
              <a:gd name="T14" fmla="*/ 2147483647 w 549"/>
              <a:gd name="T15" fmla="*/ 2147483647 h 636"/>
              <a:gd name="T16" fmla="*/ 2147483647 w 549"/>
              <a:gd name="T17" fmla="*/ 2147483647 h 636"/>
              <a:gd name="T18" fmla="*/ 2147483647 w 549"/>
              <a:gd name="T19" fmla="*/ 2147483647 h 636"/>
              <a:gd name="T20" fmla="*/ 2147483647 w 549"/>
              <a:gd name="T21" fmla="*/ 2147483647 h 636"/>
              <a:gd name="T22" fmla="*/ 2147483647 w 549"/>
              <a:gd name="T23" fmla="*/ 2147483647 h 636"/>
              <a:gd name="T24" fmla="*/ 2147483647 w 549"/>
              <a:gd name="T25" fmla="*/ 2147483647 h 636"/>
              <a:gd name="T26" fmla="*/ 2147483647 w 549"/>
              <a:gd name="T27" fmla="*/ 2147483647 h 636"/>
              <a:gd name="T28" fmla="*/ 2147483647 w 549"/>
              <a:gd name="T29" fmla="*/ 2147483647 h 636"/>
              <a:gd name="T30" fmla="*/ 2147483647 w 549"/>
              <a:gd name="T31" fmla="*/ 2147483647 h 636"/>
              <a:gd name="T32" fmla="*/ 2147483647 w 549"/>
              <a:gd name="T33" fmla="*/ 2147483647 h 636"/>
              <a:gd name="T34" fmla="*/ 2147483647 w 549"/>
              <a:gd name="T35" fmla="*/ 2147483647 h 636"/>
              <a:gd name="T36" fmla="*/ 2147483647 w 549"/>
              <a:gd name="T37" fmla="*/ 2147483647 h 636"/>
              <a:gd name="T38" fmla="*/ 2147483647 w 549"/>
              <a:gd name="T39" fmla="*/ 2147483647 h 636"/>
              <a:gd name="T40" fmla="*/ 2147483647 w 549"/>
              <a:gd name="T41" fmla="*/ 2147483647 h 636"/>
              <a:gd name="T42" fmla="*/ 2147483647 w 549"/>
              <a:gd name="T43" fmla="*/ 2147483647 h 636"/>
              <a:gd name="T44" fmla="*/ 2147483647 w 549"/>
              <a:gd name="T45" fmla="*/ 2147483647 h 636"/>
              <a:gd name="T46" fmla="*/ 2147483647 w 549"/>
              <a:gd name="T47" fmla="*/ 2147483647 h 636"/>
              <a:gd name="T48" fmla="*/ 2147483647 w 549"/>
              <a:gd name="T49" fmla="*/ 2147483647 h 636"/>
              <a:gd name="T50" fmla="*/ 2147483647 w 549"/>
              <a:gd name="T51" fmla="*/ 2147483647 h 636"/>
              <a:gd name="T52" fmla="*/ 2147483647 w 549"/>
              <a:gd name="T53" fmla="*/ 2147483647 h 636"/>
              <a:gd name="T54" fmla="*/ 0 w 549"/>
              <a:gd name="T55" fmla="*/ 2147483647 h 636"/>
              <a:gd name="T56" fmla="*/ 2147483647 w 549"/>
              <a:gd name="T57" fmla="*/ 2147483647 h 6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49"/>
              <a:gd name="T88" fmla="*/ 0 h 636"/>
              <a:gd name="T89" fmla="*/ 549 w 549"/>
              <a:gd name="T90" fmla="*/ 636 h 6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49" h="636">
                <a:moveTo>
                  <a:pt x="5" y="183"/>
                </a:moveTo>
                <a:lnTo>
                  <a:pt x="18" y="141"/>
                </a:lnTo>
                <a:lnTo>
                  <a:pt x="33" y="114"/>
                </a:lnTo>
                <a:lnTo>
                  <a:pt x="48" y="92"/>
                </a:lnTo>
                <a:lnTo>
                  <a:pt x="90" y="62"/>
                </a:lnTo>
                <a:lnTo>
                  <a:pt x="276" y="0"/>
                </a:lnTo>
                <a:lnTo>
                  <a:pt x="323" y="30"/>
                </a:lnTo>
                <a:lnTo>
                  <a:pt x="360" y="26"/>
                </a:lnTo>
                <a:lnTo>
                  <a:pt x="398" y="48"/>
                </a:lnTo>
                <a:lnTo>
                  <a:pt x="390" y="81"/>
                </a:lnTo>
                <a:lnTo>
                  <a:pt x="422" y="66"/>
                </a:lnTo>
                <a:lnTo>
                  <a:pt x="464" y="110"/>
                </a:lnTo>
                <a:lnTo>
                  <a:pt x="473" y="149"/>
                </a:lnTo>
                <a:lnTo>
                  <a:pt x="467" y="198"/>
                </a:lnTo>
                <a:lnTo>
                  <a:pt x="500" y="215"/>
                </a:lnTo>
                <a:lnTo>
                  <a:pt x="489" y="362"/>
                </a:lnTo>
                <a:lnTo>
                  <a:pt x="549" y="543"/>
                </a:lnTo>
                <a:lnTo>
                  <a:pt x="497" y="623"/>
                </a:lnTo>
                <a:lnTo>
                  <a:pt x="399" y="636"/>
                </a:lnTo>
                <a:lnTo>
                  <a:pt x="236" y="549"/>
                </a:lnTo>
                <a:lnTo>
                  <a:pt x="236" y="525"/>
                </a:lnTo>
                <a:lnTo>
                  <a:pt x="182" y="533"/>
                </a:lnTo>
                <a:lnTo>
                  <a:pt x="54" y="441"/>
                </a:lnTo>
                <a:lnTo>
                  <a:pt x="48" y="428"/>
                </a:lnTo>
                <a:lnTo>
                  <a:pt x="44" y="419"/>
                </a:lnTo>
                <a:lnTo>
                  <a:pt x="42" y="404"/>
                </a:lnTo>
                <a:lnTo>
                  <a:pt x="47" y="387"/>
                </a:lnTo>
                <a:lnTo>
                  <a:pt x="0" y="341"/>
                </a:lnTo>
                <a:lnTo>
                  <a:pt x="5" y="183"/>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69" name="Text Box 125"/>
          <p:cNvSpPr txBox="1">
            <a:spLocks noChangeArrowheads="1"/>
          </p:cNvSpPr>
          <p:nvPr/>
        </p:nvSpPr>
        <p:spPr bwMode="auto">
          <a:xfrm>
            <a:off x="5051425" y="2879638"/>
            <a:ext cx="2952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OVERTON</a:t>
            </a:r>
          </a:p>
        </p:txBody>
      </p:sp>
      <p:sp>
        <p:nvSpPr>
          <p:cNvPr id="6270" name="Freeform 126"/>
          <p:cNvSpPr>
            <a:spLocks/>
          </p:cNvSpPr>
          <p:nvPr/>
        </p:nvSpPr>
        <p:spPr bwMode="auto">
          <a:xfrm>
            <a:off x="5205413" y="2539913"/>
            <a:ext cx="531812" cy="301625"/>
          </a:xfrm>
          <a:custGeom>
            <a:avLst/>
            <a:gdLst>
              <a:gd name="T0" fmla="*/ 0 w 736"/>
              <a:gd name="T1" fmla="*/ 0 h 405"/>
              <a:gd name="T2" fmla="*/ 2147483647 w 736"/>
              <a:gd name="T3" fmla="*/ 2147483647 h 405"/>
              <a:gd name="T4" fmla="*/ 2147483647 w 736"/>
              <a:gd name="T5" fmla="*/ 2147483647 h 405"/>
              <a:gd name="T6" fmla="*/ 2147483647 w 736"/>
              <a:gd name="T7" fmla="*/ 2147483647 h 405"/>
              <a:gd name="T8" fmla="*/ 2147483647 w 736"/>
              <a:gd name="T9" fmla="*/ 2147483647 h 405"/>
              <a:gd name="T10" fmla="*/ 2147483647 w 736"/>
              <a:gd name="T11" fmla="*/ 2147483647 h 405"/>
              <a:gd name="T12" fmla="*/ 2147483647 w 736"/>
              <a:gd name="T13" fmla="*/ 2147483647 h 405"/>
              <a:gd name="T14" fmla="*/ 2147483647 w 736"/>
              <a:gd name="T15" fmla="*/ 2147483647 h 405"/>
              <a:gd name="T16" fmla="*/ 2147483647 w 736"/>
              <a:gd name="T17" fmla="*/ 2147483647 h 405"/>
              <a:gd name="T18" fmla="*/ 2147483647 w 736"/>
              <a:gd name="T19" fmla="*/ 2147483647 h 405"/>
              <a:gd name="T20" fmla="*/ 2147483647 w 736"/>
              <a:gd name="T21" fmla="*/ 2147483647 h 405"/>
              <a:gd name="T22" fmla="*/ 2147483647 w 736"/>
              <a:gd name="T23" fmla="*/ 2147483647 h 405"/>
              <a:gd name="T24" fmla="*/ 2147483647 w 736"/>
              <a:gd name="T25" fmla="*/ 2147483647 h 405"/>
              <a:gd name="T26" fmla="*/ 2147483647 w 736"/>
              <a:gd name="T27" fmla="*/ 2147483647 h 405"/>
              <a:gd name="T28" fmla="*/ 2147483647 w 736"/>
              <a:gd name="T29" fmla="*/ 2147483647 h 405"/>
              <a:gd name="T30" fmla="*/ 2147483647 w 736"/>
              <a:gd name="T31" fmla="*/ 2147483647 h 405"/>
              <a:gd name="T32" fmla="*/ 2147483647 w 736"/>
              <a:gd name="T33" fmla="*/ 2147483647 h 405"/>
              <a:gd name="T34" fmla="*/ 2147483647 w 736"/>
              <a:gd name="T35" fmla="*/ 2147483647 h 405"/>
              <a:gd name="T36" fmla="*/ 2147483647 w 736"/>
              <a:gd name="T37" fmla="*/ 2147483647 h 405"/>
              <a:gd name="T38" fmla="*/ 2147483647 w 736"/>
              <a:gd name="T39" fmla="*/ 2147483647 h 405"/>
              <a:gd name="T40" fmla="*/ 2147483647 w 736"/>
              <a:gd name="T41" fmla="*/ 2147483647 h 405"/>
              <a:gd name="T42" fmla="*/ 2147483647 w 736"/>
              <a:gd name="T43" fmla="*/ 2147483647 h 405"/>
              <a:gd name="T44" fmla="*/ 2147483647 w 736"/>
              <a:gd name="T45" fmla="*/ 2147483647 h 405"/>
              <a:gd name="T46" fmla="*/ 2147483647 w 736"/>
              <a:gd name="T47" fmla="*/ 2147483647 h 405"/>
              <a:gd name="T48" fmla="*/ 2147483647 w 736"/>
              <a:gd name="T49" fmla="*/ 2147483647 h 405"/>
              <a:gd name="T50" fmla="*/ 0 w 736"/>
              <a:gd name="T51" fmla="*/ 0 h 40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736"/>
              <a:gd name="T79" fmla="*/ 0 h 405"/>
              <a:gd name="T80" fmla="*/ 736 w 736"/>
              <a:gd name="T81" fmla="*/ 405 h 40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736" h="405">
                <a:moveTo>
                  <a:pt x="0" y="0"/>
                </a:moveTo>
                <a:lnTo>
                  <a:pt x="651" y="6"/>
                </a:lnTo>
                <a:lnTo>
                  <a:pt x="736" y="195"/>
                </a:lnTo>
                <a:lnTo>
                  <a:pt x="703" y="208"/>
                </a:lnTo>
                <a:lnTo>
                  <a:pt x="634" y="193"/>
                </a:lnTo>
                <a:lnTo>
                  <a:pt x="574" y="159"/>
                </a:lnTo>
                <a:lnTo>
                  <a:pt x="516" y="130"/>
                </a:lnTo>
                <a:lnTo>
                  <a:pt x="457" y="111"/>
                </a:lnTo>
                <a:lnTo>
                  <a:pt x="393" y="121"/>
                </a:lnTo>
                <a:lnTo>
                  <a:pt x="393" y="139"/>
                </a:lnTo>
                <a:lnTo>
                  <a:pt x="342" y="156"/>
                </a:lnTo>
                <a:lnTo>
                  <a:pt x="315" y="222"/>
                </a:lnTo>
                <a:lnTo>
                  <a:pt x="280" y="222"/>
                </a:lnTo>
                <a:lnTo>
                  <a:pt x="252" y="310"/>
                </a:lnTo>
                <a:lnTo>
                  <a:pt x="235" y="405"/>
                </a:lnTo>
                <a:lnTo>
                  <a:pt x="205" y="388"/>
                </a:lnTo>
                <a:lnTo>
                  <a:pt x="211" y="343"/>
                </a:lnTo>
                <a:lnTo>
                  <a:pt x="199" y="297"/>
                </a:lnTo>
                <a:lnTo>
                  <a:pt x="160" y="256"/>
                </a:lnTo>
                <a:lnTo>
                  <a:pt x="126" y="273"/>
                </a:lnTo>
                <a:lnTo>
                  <a:pt x="136" y="238"/>
                </a:lnTo>
                <a:lnTo>
                  <a:pt x="96" y="216"/>
                </a:lnTo>
                <a:lnTo>
                  <a:pt x="61" y="222"/>
                </a:lnTo>
                <a:lnTo>
                  <a:pt x="15" y="192"/>
                </a:lnTo>
                <a:lnTo>
                  <a:pt x="49" y="141"/>
                </a:lnTo>
                <a:lnTo>
                  <a:pt x="0" y="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71" name="Text Box 127"/>
          <p:cNvSpPr txBox="1">
            <a:spLocks noChangeArrowheads="1"/>
          </p:cNvSpPr>
          <p:nvPr/>
        </p:nvSpPr>
        <p:spPr bwMode="auto">
          <a:xfrm>
            <a:off x="5265738" y="2565767"/>
            <a:ext cx="300037"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PICKETT</a:t>
            </a:r>
          </a:p>
        </p:txBody>
      </p:sp>
      <p:sp>
        <p:nvSpPr>
          <p:cNvPr id="6272" name="Freeform 128"/>
          <p:cNvSpPr>
            <a:spLocks/>
          </p:cNvSpPr>
          <p:nvPr/>
        </p:nvSpPr>
        <p:spPr bwMode="auto">
          <a:xfrm>
            <a:off x="5368925" y="2620875"/>
            <a:ext cx="441325" cy="549275"/>
          </a:xfrm>
          <a:custGeom>
            <a:avLst/>
            <a:gdLst>
              <a:gd name="T0" fmla="*/ 2147483647 w 611"/>
              <a:gd name="T1" fmla="*/ 2147483647 h 737"/>
              <a:gd name="T2" fmla="*/ 2147483647 w 611"/>
              <a:gd name="T3" fmla="*/ 2147483647 h 737"/>
              <a:gd name="T4" fmla="*/ 2147483647 w 611"/>
              <a:gd name="T5" fmla="*/ 2147483647 h 737"/>
              <a:gd name="T6" fmla="*/ 2147483647 w 611"/>
              <a:gd name="T7" fmla="*/ 0 h 737"/>
              <a:gd name="T8" fmla="*/ 2147483647 w 611"/>
              <a:gd name="T9" fmla="*/ 2147483647 h 737"/>
              <a:gd name="T10" fmla="*/ 2147483647 w 611"/>
              <a:gd name="T11" fmla="*/ 2147483647 h 737"/>
              <a:gd name="T12" fmla="*/ 2147483647 w 611"/>
              <a:gd name="T13" fmla="*/ 2147483647 h 737"/>
              <a:gd name="T14" fmla="*/ 2147483647 w 611"/>
              <a:gd name="T15" fmla="*/ 2147483647 h 737"/>
              <a:gd name="T16" fmla="*/ 2147483647 w 611"/>
              <a:gd name="T17" fmla="*/ 2147483647 h 737"/>
              <a:gd name="T18" fmla="*/ 2147483647 w 611"/>
              <a:gd name="T19" fmla="*/ 2147483647 h 737"/>
              <a:gd name="T20" fmla="*/ 2147483647 w 611"/>
              <a:gd name="T21" fmla="*/ 2147483647 h 737"/>
              <a:gd name="T22" fmla="*/ 2147483647 w 611"/>
              <a:gd name="T23" fmla="*/ 2147483647 h 737"/>
              <a:gd name="T24" fmla="*/ 2147483647 w 611"/>
              <a:gd name="T25" fmla="*/ 2147483647 h 737"/>
              <a:gd name="T26" fmla="*/ 2147483647 w 611"/>
              <a:gd name="T27" fmla="*/ 2147483647 h 737"/>
              <a:gd name="T28" fmla="*/ 2147483647 w 611"/>
              <a:gd name="T29" fmla="*/ 2147483647 h 737"/>
              <a:gd name="T30" fmla="*/ 2147483647 w 611"/>
              <a:gd name="T31" fmla="*/ 2147483647 h 737"/>
              <a:gd name="T32" fmla="*/ 2147483647 w 611"/>
              <a:gd name="T33" fmla="*/ 2147483647 h 737"/>
              <a:gd name="T34" fmla="*/ 2147483647 w 611"/>
              <a:gd name="T35" fmla="*/ 2147483647 h 737"/>
              <a:gd name="T36" fmla="*/ 2147483647 w 611"/>
              <a:gd name="T37" fmla="*/ 2147483647 h 737"/>
              <a:gd name="T38" fmla="*/ 2147483647 w 611"/>
              <a:gd name="T39" fmla="*/ 2147483647 h 737"/>
              <a:gd name="T40" fmla="*/ 2147483647 w 611"/>
              <a:gd name="T41" fmla="*/ 2147483647 h 737"/>
              <a:gd name="T42" fmla="*/ 2147483647 w 611"/>
              <a:gd name="T43" fmla="*/ 2147483647 h 737"/>
              <a:gd name="T44" fmla="*/ 2147483647 w 611"/>
              <a:gd name="T45" fmla="*/ 2147483647 h 737"/>
              <a:gd name="T46" fmla="*/ 2147483647 w 611"/>
              <a:gd name="T47" fmla="*/ 2147483647 h 737"/>
              <a:gd name="T48" fmla="*/ 2147483647 w 611"/>
              <a:gd name="T49" fmla="*/ 2147483647 h 737"/>
              <a:gd name="T50" fmla="*/ 2147483647 w 611"/>
              <a:gd name="T51" fmla="*/ 2147483647 h 737"/>
              <a:gd name="T52" fmla="*/ 2147483647 w 611"/>
              <a:gd name="T53" fmla="*/ 2147483647 h 737"/>
              <a:gd name="T54" fmla="*/ 2147483647 w 611"/>
              <a:gd name="T55" fmla="*/ 2147483647 h 737"/>
              <a:gd name="T56" fmla="*/ 2147483647 w 611"/>
              <a:gd name="T57" fmla="*/ 2147483647 h 737"/>
              <a:gd name="T58" fmla="*/ 2147483647 w 611"/>
              <a:gd name="T59" fmla="*/ 2147483647 h 737"/>
              <a:gd name="T60" fmla="*/ 2147483647 w 611"/>
              <a:gd name="T61" fmla="*/ 2147483647 h 737"/>
              <a:gd name="T62" fmla="*/ 2147483647 w 611"/>
              <a:gd name="T63" fmla="*/ 2147483647 h 737"/>
              <a:gd name="T64" fmla="*/ 2147483647 w 611"/>
              <a:gd name="T65" fmla="*/ 2147483647 h 737"/>
              <a:gd name="T66" fmla="*/ 2147483647 w 611"/>
              <a:gd name="T67" fmla="*/ 2147483647 h 737"/>
              <a:gd name="T68" fmla="*/ 2147483647 w 611"/>
              <a:gd name="T69" fmla="*/ 2147483647 h 737"/>
              <a:gd name="T70" fmla="*/ 2147483647 w 611"/>
              <a:gd name="T71" fmla="*/ 2147483647 h 737"/>
              <a:gd name="T72" fmla="*/ 2147483647 w 611"/>
              <a:gd name="T73" fmla="*/ 2147483647 h 737"/>
              <a:gd name="T74" fmla="*/ 2147483647 w 611"/>
              <a:gd name="T75" fmla="*/ 2147483647 h 737"/>
              <a:gd name="T76" fmla="*/ 2147483647 w 611"/>
              <a:gd name="T77" fmla="*/ 2147483647 h 737"/>
              <a:gd name="T78" fmla="*/ 2147483647 w 611"/>
              <a:gd name="T79" fmla="*/ 2147483647 h 737"/>
              <a:gd name="T80" fmla="*/ 2147483647 w 611"/>
              <a:gd name="T81" fmla="*/ 2147483647 h 737"/>
              <a:gd name="T82" fmla="*/ 2147483647 w 611"/>
              <a:gd name="T83" fmla="*/ 2147483647 h 737"/>
              <a:gd name="T84" fmla="*/ 2147483647 w 611"/>
              <a:gd name="T85" fmla="*/ 2147483647 h 737"/>
              <a:gd name="T86" fmla="*/ 2147483647 w 611"/>
              <a:gd name="T87" fmla="*/ 2147483647 h 737"/>
              <a:gd name="T88" fmla="*/ 2147483647 w 611"/>
              <a:gd name="T89" fmla="*/ 2147483647 h 737"/>
              <a:gd name="T90" fmla="*/ 0 w 611"/>
              <a:gd name="T91" fmla="*/ 2147483647 h 737"/>
              <a:gd name="T92" fmla="*/ 2147483647 w 611"/>
              <a:gd name="T93" fmla="*/ 2147483647 h 737"/>
              <a:gd name="T94" fmla="*/ 2147483647 w 611"/>
              <a:gd name="T95" fmla="*/ 2147483647 h 737"/>
              <a:gd name="T96" fmla="*/ 2147483647 w 611"/>
              <a:gd name="T97" fmla="*/ 2147483647 h 737"/>
              <a:gd name="T98" fmla="*/ 2147483647 w 611"/>
              <a:gd name="T99" fmla="*/ 2147483647 h 737"/>
              <a:gd name="T100" fmla="*/ 2147483647 w 611"/>
              <a:gd name="T101" fmla="*/ 2147483647 h 73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611"/>
              <a:gd name="T154" fmla="*/ 0 h 737"/>
              <a:gd name="T155" fmla="*/ 611 w 611"/>
              <a:gd name="T156" fmla="*/ 737 h 73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611" h="737">
                <a:moveTo>
                  <a:pt x="116" y="48"/>
                </a:moveTo>
                <a:lnTo>
                  <a:pt x="165" y="30"/>
                </a:lnTo>
                <a:lnTo>
                  <a:pt x="170" y="14"/>
                </a:lnTo>
                <a:lnTo>
                  <a:pt x="231" y="0"/>
                </a:lnTo>
                <a:lnTo>
                  <a:pt x="317" y="35"/>
                </a:lnTo>
                <a:lnTo>
                  <a:pt x="401" y="80"/>
                </a:lnTo>
                <a:lnTo>
                  <a:pt x="476" y="101"/>
                </a:lnTo>
                <a:lnTo>
                  <a:pt x="512" y="87"/>
                </a:lnTo>
                <a:lnTo>
                  <a:pt x="609" y="294"/>
                </a:lnTo>
                <a:lnTo>
                  <a:pt x="611" y="308"/>
                </a:lnTo>
                <a:lnTo>
                  <a:pt x="593" y="318"/>
                </a:lnTo>
                <a:lnTo>
                  <a:pt x="590" y="339"/>
                </a:lnTo>
                <a:lnTo>
                  <a:pt x="555" y="342"/>
                </a:lnTo>
                <a:lnTo>
                  <a:pt x="548" y="362"/>
                </a:lnTo>
                <a:lnTo>
                  <a:pt x="522" y="360"/>
                </a:lnTo>
                <a:lnTo>
                  <a:pt x="533" y="383"/>
                </a:lnTo>
                <a:lnTo>
                  <a:pt x="519" y="408"/>
                </a:lnTo>
                <a:lnTo>
                  <a:pt x="483" y="422"/>
                </a:lnTo>
                <a:lnTo>
                  <a:pt x="464" y="419"/>
                </a:lnTo>
                <a:lnTo>
                  <a:pt x="449" y="425"/>
                </a:lnTo>
                <a:lnTo>
                  <a:pt x="453" y="450"/>
                </a:lnTo>
                <a:lnTo>
                  <a:pt x="375" y="488"/>
                </a:lnTo>
                <a:lnTo>
                  <a:pt x="354" y="482"/>
                </a:lnTo>
                <a:lnTo>
                  <a:pt x="339" y="498"/>
                </a:lnTo>
                <a:lnTo>
                  <a:pt x="341" y="527"/>
                </a:lnTo>
                <a:lnTo>
                  <a:pt x="308" y="554"/>
                </a:lnTo>
                <a:lnTo>
                  <a:pt x="308" y="591"/>
                </a:lnTo>
                <a:lnTo>
                  <a:pt x="282" y="608"/>
                </a:lnTo>
                <a:lnTo>
                  <a:pt x="278" y="651"/>
                </a:lnTo>
                <a:lnTo>
                  <a:pt x="302" y="674"/>
                </a:lnTo>
                <a:lnTo>
                  <a:pt x="300" y="699"/>
                </a:lnTo>
                <a:lnTo>
                  <a:pt x="276" y="708"/>
                </a:lnTo>
                <a:lnTo>
                  <a:pt x="254" y="692"/>
                </a:lnTo>
                <a:lnTo>
                  <a:pt x="243" y="707"/>
                </a:lnTo>
                <a:lnTo>
                  <a:pt x="216" y="711"/>
                </a:lnTo>
                <a:lnTo>
                  <a:pt x="206" y="692"/>
                </a:lnTo>
                <a:lnTo>
                  <a:pt x="177" y="695"/>
                </a:lnTo>
                <a:lnTo>
                  <a:pt x="162" y="710"/>
                </a:lnTo>
                <a:lnTo>
                  <a:pt x="150" y="699"/>
                </a:lnTo>
                <a:lnTo>
                  <a:pt x="143" y="681"/>
                </a:lnTo>
                <a:lnTo>
                  <a:pt x="119" y="686"/>
                </a:lnTo>
                <a:lnTo>
                  <a:pt x="113" y="707"/>
                </a:lnTo>
                <a:lnTo>
                  <a:pt x="30" y="737"/>
                </a:lnTo>
                <a:lnTo>
                  <a:pt x="8" y="710"/>
                </a:lnTo>
                <a:lnTo>
                  <a:pt x="60" y="624"/>
                </a:lnTo>
                <a:lnTo>
                  <a:pt x="0" y="449"/>
                </a:lnTo>
                <a:lnTo>
                  <a:pt x="11" y="297"/>
                </a:lnTo>
                <a:lnTo>
                  <a:pt x="26" y="198"/>
                </a:lnTo>
                <a:lnTo>
                  <a:pt x="54" y="114"/>
                </a:lnTo>
                <a:lnTo>
                  <a:pt x="92" y="113"/>
                </a:lnTo>
                <a:lnTo>
                  <a:pt x="116" y="48"/>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73" name="Text Box 129"/>
          <p:cNvSpPr txBox="1">
            <a:spLocks noChangeArrowheads="1"/>
          </p:cNvSpPr>
          <p:nvPr/>
        </p:nvSpPr>
        <p:spPr bwMode="auto">
          <a:xfrm>
            <a:off x="5435600" y="2782800"/>
            <a:ext cx="3016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FENTRESS</a:t>
            </a:r>
          </a:p>
        </p:txBody>
      </p:sp>
      <p:sp>
        <p:nvSpPr>
          <p:cNvPr id="6274" name="Freeform 130"/>
          <p:cNvSpPr>
            <a:spLocks/>
          </p:cNvSpPr>
          <p:nvPr/>
        </p:nvSpPr>
        <p:spPr bwMode="auto">
          <a:xfrm>
            <a:off x="5572125" y="2878050"/>
            <a:ext cx="539750" cy="574675"/>
          </a:xfrm>
          <a:custGeom>
            <a:avLst/>
            <a:gdLst>
              <a:gd name="T0" fmla="*/ 2147483647 w 748"/>
              <a:gd name="T1" fmla="*/ 0 h 771"/>
              <a:gd name="T2" fmla="*/ 2147483647 w 748"/>
              <a:gd name="T3" fmla="*/ 2147483647 h 771"/>
              <a:gd name="T4" fmla="*/ 2147483647 w 748"/>
              <a:gd name="T5" fmla="*/ 2147483647 h 771"/>
              <a:gd name="T6" fmla="*/ 2147483647 w 748"/>
              <a:gd name="T7" fmla="*/ 2147483647 h 771"/>
              <a:gd name="T8" fmla="*/ 2147483647 w 748"/>
              <a:gd name="T9" fmla="*/ 2147483647 h 771"/>
              <a:gd name="T10" fmla="*/ 2147483647 w 748"/>
              <a:gd name="T11" fmla="*/ 2147483647 h 771"/>
              <a:gd name="T12" fmla="*/ 2147483647 w 748"/>
              <a:gd name="T13" fmla="*/ 2147483647 h 771"/>
              <a:gd name="T14" fmla="*/ 2147483647 w 748"/>
              <a:gd name="T15" fmla="*/ 2147483647 h 771"/>
              <a:gd name="T16" fmla="*/ 2147483647 w 748"/>
              <a:gd name="T17" fmla="*/ 2147483647 h 771"/>
              <a:gd name="T18" fmla="*/ 2147483647 w 748"/>
              <a:gd name="T19" fmla="*/ 2147483647 h 771"/>
              <a:gd name="T20" fmla="*/ 2147483647 w 748"/>
              <a:gd name="T21" fmla="*/ 2147483647 h 771"/>
              <a:gd name="T22" fmla="*/ 2147483647 w 748"/>
              <a:gd name="T23" fmla="*/ 2147483647 h 771"/>
              <a:gd name="T24" fmla="*/ 2147483647 w 748"/>
              <a:gd name="T25" fmla="*/ 2147483647 h 771"/>
              <a:gd name="T26" fmla="*/ 2147483647 w 748"/>
              <a:gd name="T27" fmla="*/ 2147483647 h 771"/>
              <a:gd name="T28" fmla="*/ 2147483647 w 748"/>
              <a:gd name="T29" fmla="*/ 2147483647 h 771"/>
              <a:gd name="T30" fmla="*/ 2147483647 w 748"/>
              <a:gd name="T31" fmla="*/ 2147483647 h 771"/>
              <a:gd name="T32" fmla="*/ 0 w 748"/>
              <a:gd name="T33" fmla="*/ 2147483647 h 771"/>
              <a:gd name="T34" fmla="*/ 2147483647 w 748"/>
              <a:gd name="T35" fmla="*/ 2147483647 h 771"/>
              <a:gd name="T36" fmla="*/ 2147483647 w 748"/>
              <a:gd name="T37" fmla="*/ 2147483647 h 771"/>
              <a:gd name="T38" fmla="*/ 2147483647 w 748"/>
              <a:gd name="T39" fmla="*/ 2147483647 h 771"/>
              <a:gd name="T40" fmla="*/ 2147483647 w 748"/>
              <a:gd name="T41" fmla="*/ 2147483647 h 771"/>
              <a:gd name="T42" fmla="*/ 2147483647 w 748"/>
              <a:gd name="T43" fmla="*/ 2147483647 h 771"/>
              <a:gd name="T44" fmla="*/ 2147483647 w 748"/>
              <a:gd name="T45" fmla="*/ 2147483647 h 771"/>
              <a:gd name="T46" fmla="*/ 2147483647 w 748"/>
              <a:gd name="T47" fmla="*/ 2147483647 h 771"/>
              <a:gd name="T48" fmla="*/ 2147483647 w 748"/>
              <a:gd name="T49" fmla="*/ 2147483647 h 771"/>
              <a:gd name="T50" fmla="*/ 2147483647 w 748"/>
              <a:gd name="T51" fmla="*/ 2147483647 h 771"/>
              <a:gd name="T52" fmla="*/ 2147483647 w 748"/>
              <a:gd name="T53" fmla="*/ 2147483647 h 771"/>
              <a:gd name="T54" fmla="*/ 2147483647 w 748"/>
              <a:gd name="T55" fmla="*/ 2147483647 h 771"/>
              <a:gd name="T56" fmla="*/ 2147483647 w 748"/>
              <a:gd name="T57" fmla="*/ 2147483647 h 771"/>
              <a:gd name="T58" fmla="*/ 2147483647 w 748"/>
              <a:gd name="T59" fmla="*/ 2147483647 h 771"/>
              <a:gd name="T60" fmla="*/ 2147483647 w 748"/>
              <a:gd name="T61" fmla="*/ 2147483647 h 771"/>
              <a:gd name="T62" fmla="*/ 2147483647 w 748"/>
              <a:gd name="T63" fmla="*/ 2147483647 h 771"/>
              <a:gd name="T64" fmla="*/ 2147483647 w 748"/>
              <a:gd name="T65" fmla="*/ 2147483647 h 771"/>
              <a:gd name="T66" fmla="*/ 2147483647 w 748"/>
              <a:gd name="T67" fmla="*/ 2147483647 h 771"/>
              <a:gd name="T68" fmla="*/ 2147483647 w 748"/>
              <a:gd name="T69" fmla="*/ 2147483647 h 771"/>
              <a:gd name="T70" fmla="*/ 2147483647 w 748"/>
              <a:gd name="T71" fmla="*/ 2147483647 h 771"/>
              <a:gd name="T72" fmla="*/ 2147483647 w 748"/>
              <a:gd name="T73" fmla="*/ 2147483647 h 771"/>
              <a:gd name="T74" fmla="*/ 2147483647 w 748"/>
              <a:gd name="T75" fmla="*/ 2147483647 h 771"/>
              <a:gd name="T76" fmla="*/ 2147483647 w 748"/>
              <a:gd name="T77" fmla="*/ 2147483647 h 771"/>
              <a:gd name="T78" fmla="*/ 2147483647 w 748"/>
              <a:gd name="T79" fmla="*/ 2147483647 h 771"/>
              <a:gd name="T80" fmla="*/ 2147483647 w 748"/>
              <a:gd name="T81" fmla="*/ 2147483647 h 771"/>
              <a:gd name="T82" fmla="*/ 2147483647 w 748"/>
              <a:gd name="T83" fmla="*/ 2147483647 h 771"/>
              <a:gd name="T84" fmla="*/ 2147483647 w 748"/>
              <a:gd name="T85" fmla="*/ 0 h 77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748"/>
              <a:gd name="T130" fmla="*/ 0 h 771"/>
              <a:gd name="T131" fmla="*/ 748 w 748"/>
              <a:gd name="T132" fmla="*/ 771 h 77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748" h="771">
                <a:moveTo>
                  <a:pt x="274" y="0"/>
                </a:moveTo>
                <a:lnTo>
                  <a:pt x="265" y="17"/>
                </a:lnTo>
                <a:lnTo>
                  <a:pt x="243" y="15"/>
                </a:lnTo>
                <a:lnTo>
                  <a:pt x="250" y="38"/>
                </a:lnTo>
                <a:lnTo>
                  <a:pt x="237" y="66"/>
                </a:lnTo>
                <a:lnTo>
                  <a:pt x="199" y="77"/>
                </a:lnTo>
                <a:lnTo>
                  <a:pt x="183" y="75"/>
                </a:lnTo>
                <a:lnTo>
                  <a:pt x="166" y="81"/>
                </a:lnTo>
                <a:lnTo>
                  <a:pt x="171" y="105"/>
                </a:lnTo>
                <a:lnTo>
                  <a:pt x="93" y="146"/>
                </a:lnTo>
                <a:lnTo>
                  <a:pt x="73" y="137"/>
                </a:lnTo>
                <a:lnTo>
                  <a:pt x="57" y="155"/>
                </a:lnTo>
                <a:lnTo>
                  <a:pt x="57" y="186"/>
                </a:lnTo>
                <a:lnTo>
                  <a:pt x="24" y="212"/>
                </a:lnTo>
                <a:lnTo>
                  <a:pt x="27" y="246"/>
                </a:lnTo>
                <a:lnTo>
                  <a:pt x="1" y="266"/>
                </a:lnTo>
                <a:lnTo>
                  <a:pt x="0" y="306"/>
                </a:lnTo>
                <a:lnTo>
                  <a:pt x="21" y="327"/>
                </a:lnTo>
                <a:lnTo>
                  <a:pt x="16" y="354"/>
                </a:lnTo>
                <a:lnTo>
                  <a:pt x="60" y="384"/>
                </a:lnTo>
                <a:lnTo>
                  <a:pt x="100" y="464"/>
                </a:lnTo>
                <a:lnTo>
                  <a:pt x="133" y="459"/>
                </a:lnTo>
                <a:lnTo>
                  <a:pt x="154" y="528"/>
                </a:lnTo>
                <a:lnTo>
                  <a:pt x="252" y="617"/>
                </a:lnTo>
                <a:lnTo>
                  <a:pt x="283" y="771"/>
                </a:lnTo>
                <a:lnTo>
                  <a:pt x="345" y="734"/>
                </a:lnTo>
                <a:lnTo>
                  <a:pt x="448" y="702"/>
                </a:lnTo>
                <a:lnTo>
                  <a:pt x="465" y="663"/>
                </a:lnTo>
                <a:lnTo>
                  <a:pt x="583" y="623"/>
                </a:lnTo>
                <a:lnTo>
                  <a:pt x="631" y="629"/>
                </a:lnTo>
                <a:lnTo>
                  <a:pt x="703" y="554"/>
                </a:lnTo>
                <a:lnTo>
                  <a:pt x="748" y="531"/>
                </a:lnTo>
                <a:lnTo>
                  <a:pt x="706" y="455"/>
                </a:lnTo>
                <a:lnTo>
                  <a:pt x="657" y="428"/>
                </a:lnTo>
                <a:lnTo>
                  <a:pt x="646" y="404"/>
                </a:lnTo>
                <a:lnTo>
                  <a:pt x="613" y="386"/>
                </a:lnTo>
                <a:lnTo>
                  <a:pt x="634" y="324"/>
                </a:lnTo>
                <a:lnTo>
                  <a:pt x="606" y="288"/>
                </a:lnTo>
                <a:lnTo>
                  <a:pt x="472" y="206"/>
                </a:lnTo>
                <a:lnTo>
                  <a:pt x="432" y="158"/>
                </a:lnTo>
                <a:lnTo>
                  <a:pt x="399" y="174"/>
                </a:lnTo>
                <a:lnTo>
                  <a:pt x="357" y="86"/>
                </a:lnTo>
                <a:lnTo>
                  <a:pt x="274" y="0"/>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75" name="Text Box 131"/>
          <p:cNvSpPr txBox="1">
            <a:spLocks noChangeArrowheads="1"/>
          </p:cNvSpPr>
          <p:nvPr/>
        </p:nvSpPr>
        <p:spPr bwMode="auto">
          <a:xfrm>
            <a:off x="5703888" y="3170150"/>
            <a:ext cx="29051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MORGAN</a:t>
            </a:r>
          </a:p>
        </p:txBody>
      </p:sp>
      <p:sp>
        <p:nvSpPr>
          <p:cNvPr id="6276" name="Freeform 132"/>
          <p:cNvSpPr>
            <a:spLocks/>
          </p:cNvSpPr>
          <p:nvPr/>
        </p:nvSpPr>
        <p:spPr bwMode="auto">
          <a:xfrm>
            <a:off x="5675313" y="2547850"/>
            <a:ext cx="582612" cy="573088"/>
          </a:xfrm>
          <a:custGeom>
            <a:avLst/>
            <a:gdLst>
              <a:gd name="T0" fmla="*/ 2147483647 w 807"/>
              <a:gd name="T1" fmla="*/ 2147483647 h 771"/>
              <a:gd name="T2" fmla="*/ 2147483647 w 807"/>
              <a:gd name="T3" fmla="*/ 2147483647 h 771"/>
              <a:gd name="T4" fmla="*/ 2147483647 w 807"/>
              <a:gd name="T5" fmla="*/ 2147483647 h 771"/>
              <a:gd name="T6" fmla="*/ 2147483647 w 807"/>
              <a:gd name="T7" fmla="*/ 2147483647 h 771"/>
              <a:gd name="T8" fmla="*/ 2147483647 w 807"/>
              <a:gd name="T9" fmla="*/ 2147483647 h 771"/>
              <a:gd name="T10" fmla="*/ 2147483647 w 807"/>
              <a:gd name="T11" fmla="*/ 2147483647 h 771"/>
              <a:gd name="T12" fmla="*/ 2147483647 w 807"/>
              <a:gd name="T13" fmla="*/ 2147483647 h 771"/>
              <a:gd name="T14" fmla="*/ 2147483647 w 807"/>
              <a:gd name="T15" fmla="*/ 2147483647 h 771"/>
              <a:gd name="T16" fmla="*/ 2147483647 w 807"/>
              <a:gd name="T17" fmla="*/ 2147483647 h 771"/>
              <a:gd name="T18" fmla="*/ 2147483647 w 807"/>
              <a:gd name="T19" fmla="*/ 2147483647 h 771"/>
              <a:gd name="T20" fmla="*/ 2147483647 w 807"/>
              <a:gd name="T21" fmla="*/ 2147483647 h 771"/>
              <a:gd name="T22" fmla="*/ 2147483647 w 807"/>
              <a:gd name="T23" fmla="*/ 2147483647 h 771"/>
              <a:gd name="T24" fmla="*/ 2147483647 w 807"/>
              <a:gd name="T25" fmla="*/ 2147483647 h 771"/>
              <a:gd name="T26" fmla="*/ 2147483647 w 807"/>
              <a:gd name="T27" fmla="*/ 2147483647 h 771"/>
              <a:gd name="T28" fmla="*/ 2147483647 w 807"/>
              <a:gd name="T29" fmla="*/ 2147483647 h 771"/>
              <a:gd name="T30" fmla="*/ 2147483647 w 807"/>
              <a:gd name="T31" fmla="*/ 2147483647 h 771"/>
              <a:gd name="T32" fmla="*/ 2147483647 w 807"/>
              <a:gd name="T33" fmla="*/ 2147483647 h 771"/>
              <a:gd name="T34" fmla="*/ 2147483647 w 807"/>
              <a:gd name="T35" fmla="*/ 2147483647 h 771"/>
              <a:gd name="T36" fmla="*/ 2147483647 w 807"/>
              <a:gd name="T37" fmla="*/ 2147483647 h 771"/>
              <a:gd name="T38" fmla="*/ 2147483647 w 807"/>
              <a:gd name="T39" fmla="*/ 2147483647 h 771"/>
              <a:gd name="T40" fmla="*/ 2147483647 w 807"/>
              <a:gd name="T41" fmla="*/ 2147483647 h 771"/>
              <a:gd name="T42" fmla="*/ 2147483647 w 807"/>
              <a:gd name="T43" fmla="*/ 2147483647 h 771"/>
              <a:gd name="T44" fmla="*/ 2147483647 w 807"/>
              <a:gd name="T45" fmla="*/ 2147483647 h 771"/>
              <a:gd name="T46" fmla="*/ 2147483647 w 807"/>
              <a:gd name="T47" fmla="*/ 2147483647 h 771"/>
              <a:gd name="T48" fmla="*/ 2147483647 w 807"/>
              <a:gd name="T49" fmla="*/ 2147483647 h 771"/>
              <a:gd name="T50" fmla="*/ 2147483647 w 807"/>
              <a:gd name="T51" fmla="*/ 2147483647 h 771"/>
              <a:gd name="T52" fmla="*/ 2147483647 w 807"/>
              <a:gd name="T53" fmla="*/ 2147483647 h 771"/>
              <a:gd name="T54" fmla="*/ 2147483647 w 807"/>
              <a:gd name="T55" fmla="*/ 2147483647 h 771"/>
              <a:gd name="T56" fmla="*/ 2147483647 w 807"/>
              <a:gd name="T57" fmla="*/ 2147483647 h 771"/>
              <a:gd name="T58" fmla="*/ 2147483647 w 807"/>
              <a:gd name="T59" fmla="*/ 2147483647 h 771"/>
              <a:gd name="T60" fmla="*/ 2147483647 w 807"/>
              <a:gd name="T61" fmla="*/ 2147483647 h 771"/>
              <a:gd name="T62" fmla="*/ 0 w 807"/>
              <a:gd name="T63" fmla="*/ 0 h 771"/>
              <a:gd name="T64" fmla="*/ 2147483647 w 807"/>
              <a:gd name="T65" fmla="*/ 2147483647 h 77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7"/>
              <a:gd name="T100" fmla="*/ 0 h 771"/>
              <a:gd name="T101" fmla="*/ 807 w 807"/>
              <a:gd name="T102" fmla="*/ 771 h 77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7" h="771">
                <a:moveTo>
                  <a:pt x="807" y="19"/>
                </a:moveTo>
                <a:lnTo>
                  <a:pt x="782" y="85"/>
                </a:lnTo>
                <a:lnTo>
                  <a:pt x="786" y="135"/>
                </a:lnTo>
                <a:lnTo>
                  <a:pt x="744" y="159"/>
                </a:lnTo>
                <a:lnTo>
                  <a:pt x="737" y="186"/>
                </a:lnTo>
                <a:lnTo>
                  <a:pt x="693" y="225"/>
                </a:lnTo>
                <a:lnTo>
                  <a:pt x="671" y="220"/>
                </a:lnTo>
                <a:lnTo>
                  <a:pt x="650" y="235"/>
                </a:lnTo>
                <a:lnTo>
                  <a:pt x="639" y="222"/>
                </a:lnTo>
                <a:lnTo>
                  <a:pt x="611" y="237"/>
                </a:lnTo>
                <a:lnTo>
                  <a:pt x="600" y="327"/>
                </a:lnTo>
                <a:lnTo>
                  <a:pt x="620" y="334"/>
                </a:lnTo>
                <a:lnTo>
                  <a:pt x="620" y="360"/>
                </a:lnTo>
                <a:lnTo>
                  <a:pt x="636" y="375"/>
                </a:lnTo>
                <a:lnTo>
                  <a:pt x="645" y="571"/>
                </a:lnTo>
                <a:lnTo>
                  <a:pt x="575" y="633"/>
                </a:lnTo>
                <a:lnTo>
                  <a:pt x="582" y="709"/>
                </a:lnTo>
                <a:lnTo>
                  <a:pt x="576" y="735"/>
                </a:lnTo>
                <a:lnTo>
                  <a:pt x="536" y="730"/>
                </a:lnTo>
                <a:lnTo>
                  <a:pt x="533" y="754"/>
                </a:lnTo>
                <a:lnTo>
                  <a:pt x="489" y="771"/>
                </a:lnTo>
                <a:lnTo>
                  <a:pt x="467" y="738"/>
                </a:lnTo>
                <a:lnTo>
                  <a:pt x="327" y="648"/>
                </a:lnTo>
                <a:lnTo>
                  <a:pt x="287" y="604"/>
                </a:lnTo>
                <a:lnTo>
                  <a:pt x="255" y="616"/>
                </a:lnTo>
                <a:lnTo>
                  <a:pt x="204" y="519"/>
                </a:lnTo>
                <a:lnTo>
                  <a:pt x="129" y="442"/>
                </a:lnTo>
                <a:lnTo>
                  <a:pt x="162" y="442"/>
                </a:lnTo>
                <a:lnTo>
                  <a:pt x="165" y="421"/>
                </a:lnTo>
                <a:lnTo>
                  <a:pt x="183" y="409"/>
                </a:lnTo>
                <a:lnTo>
                  <a:pt x="182" y="393"/>
                </a:lnTo>
                <a:lnTo>
                  <a:pt x="0" y="0"/>
                </a:lnTo>
                <a:lnTo>
                  <a:pt x="807" y="19"/>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77" name="Text Box 133"/>
          <p:cNvSpPr txBox="1">
            <a:spLocks noChangeArrowheads="1"/>
          </p:cNvSpPr>
          <p:nvPr/>
        </p:nvSpPr>
        <p:spPr bwMode="auto">
          <a:xfrm>
            <a:off x="5853112" y="2812082"/>
            <a:ext cx="22860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SCOTT</a:t>
            </a:r>
          </a:p>
        </p:txBody>
      </p:sp>
      <p:sp>
        <p:nvSpPr>
          <p:cNvPr id="6278" name="Freeform 134"/>
          <p:cNvSpPr>
            <a:spLocks/>
          </p:cNvSpPr>
          <p:nvPr/>
        </p:nvSpPr>
        <p:spPr bwMode="auto">
          <a:xfrm>
            <a:off x="6091238" y="2562138"/>
            <a:ext cx="398462" cy="547687"/>
          </a:xfrm>
          <a:custGeom>
            <a:avLst/>
            <a:gdLst>
              <a:gd name="T0" fmla="*/ 2147483647 w 552"/>
              <a:gd name="T1" fmla="*/ 2147483647 h 738"/>
              <a:gd name="T2" fmla="*/ 2147483647 w 552"/>
              <a:gd name="T3" fmla="*/ 0 h 738"/>
              <a:gd name="T4" fmla="*/ 2147483647 w 552"/>
              <a:gd name="T5" fmla="*/ 2147483647 h 738"/>
              <a:gd name="T6" fmla="*/ 2147483647 w 552"/>
              <a:gd name="T7" fmla="*/ 2147483647 h 738"/>
              <a:gd name="T8" fmla="*/ 2147483647 w 552"/>
              <a:gd name="T9" fmla="*/ 2147483647 h 738"/>
              <a:gd name="T10" fmla="*/ 2147483647 w 552"/>
              <a:gd name="T11" fmla="*/ 2147483647 h 738"/>
              <a:gd name="T12" fmla="*/ 2147483647 w 552"/>
              <a:gd name="T13" fmla="*/ 2147483647 h 738"/>
              <a:gd name="T14" fmla="*/ 2147483647 w 552"/>
              <a:gd name="T15" fmla="*/ 2147483647 h 738"/>
              <a:gd name="T16" fmla="*/ 2147483647 w 552"/>
              <a:gd name="T17" fmla="*/ 2147483647 h 738"/>
              <a:gd name="T18" fmla="*/ 2147483647 w 552"/>
              <a:gd name="T19" fmla="*/ 2147483647 h 738"/>
              <a:gd name="T20" fmla="*/ 2147483647 w 552"/>
              <a:gd name="T21" fmla="*/ 2147483647 h 738"/>
              <a:gd name="T22" fmla="*/ 2147483647 w 552"/>
              <a:gd name="T23" fmla="*/ 2147483647 h 738"/>
              <a:gd name="T24" fmla="*/ 2147483647 w 552"/>
              <a:gd name="T25" fmla="*/ 2147483647 h 738"/>
              <a:gd name="T26" fmla="*/ 2147483647 w 552"/>
              <a:gd name="T27" fmla="*/ 2147483647 h 738"/>
              <a:gd name="T28" fmla="*/ 2147483647 w 552"/>
              <a:gd name="T29" fmla="*/ 2147483647 h 738"/>
              <a:gd name="T30" fmla="*/ 2147483647 w 552"/>
              <a:gd name="T31" fmla="*/ 2147483647 h 738"/>
              <a:gd name="T32" fmla="*/ 2147483647 w 552"/>
              <a:gd name="T33" fmla="*/ 2147483647 h 738"/>
              <a:gd name="T34" fmla="*/ 2147483647 w 552"/>
              <a:gd name="T35" fmla="*/ 2147483647 h 738"/>
              <a:gd name="T36" fmla="*/ 2147483647 w 552"/>
              <a:gd name="T37" fmla="*/ 2147483647 h 738"/>
              <a:gd name="T38" fmla="*/ 2147483647 w 552"/>
              <a:gd name="T39" fmla="*/ 2147483647 h 738"/>
              <a:gd name="T40" fmla="*/ 2147483647 w 552"/>
              <a:gd name="T41" fmla="*/ 2147483647 h 738"/>
              <a:gd name="T42" fmla="*/ 2147483647 w 552"/>
              <a:gd name="T43" fmla="*/ 2147483647 h 738"/>
              <a:gd name="T44" fmla="*/ 2147483647 w 552"/>
              <a:gd name="T45" fmla="*/ 2147483647 h 738"/>
              <a:gd name="T46" fmla="*/ 2147483647 w 552"/>
              <a:gd name="T47" fmla="*/ 2147483647 h 738"/>
              <a:gd name="T48" fmla="*/ 2147483647 w 552"/>
              <a:gd name="T49" fmla="*/ 2147483647 h 738"/>
              <a:gd name="T50" fmla="*/ 2147483647 w 552"/>
              <a:gd name="T51" fmla="*/ 2147483647 h 738"/>
              <a:gd name="T52" fmla="*/ 2147483647 w 552"/>
              <a:gd name="T53" fmla="*/ 2147483647 h 738"/>
              <a:gd name="T54" fmla="*/ 2147483647 w 552"/>
              <a:gd name="T55" fmla="*/ 2147483647 h 738"/>
              <a:gd name="T56" fmla="*/ 2147483647 w 552"/>
              <a:gd name="T57" fmla="*/ 2147483647 h 738"/>
              <a:gd name="T58" fmla="*/ 2147483647 w 552"/>
              <a:gd name="T59" fmla="*/ 2147483647 h 738"/>
              <a:gd name="T60" fmla="*/ 2147483647 w 552"/>
              <a:gd name="T61" fmla="*/ 2147483647 h 738"/>
              <a:gd name="T62" fmla="*/ 2147483647 w 552"/>
              <a:gd name="T63" fmla="*/ 2147483647 h 738"/>
              <a:gd name="T64" fmla="*/ 2147483647 w 552"/>
              <a:gd name="T65" fmla="*/ 2147483647 h 738"/>
              <a:gd name="T66" fmla="*/ 2147483647 w 552"/>
              <a:gd name="T67" fmla="*/ 2147483647 h 738"/>
              <a:gd name="T68" fmla="*/ 2147483647 w 552"/>
              <a:gd name="T69" fmla="*/ 2147483647 h 738"/>
              <a:gd name="T70" fmla="*/ 0 w 552"/>
              <a:gd name="T71" fmla="*/ 2147483647 h 738"/>
              <a:gd name="T72" fmla="*/ 2147483647 w 552"/>
              <a:gd name="T73" fmla="*/ 2147483647 h 738"/>
              <a:gd name="T74" fmla="*/ 2147483647 w 552"/>
              <a:gd name="T75" fmla="*/ 2147483647 h 738"/>
              <a:gd name="T76" fmla="*/ 2147483647 w 552"/>
              <a:gd name="T77" fmla="*/ 2147483647 h 738"/>
              <a:gd name="T78" fmla="*/ 2147483647 w 552"/>
              <a:gd name="T79" fmla="*/ 2147483647 h 738"/>
              <a:gd name="T80" fmla="*/ 2147483647 w 552"/>
              <a:gd name="T81" fmla="*/ 2147483647 h 738"/>
              <a:gd name="T82" fmla="*/ 2147483647 w 552"/>
              <a:gd name="T83" fmla="*/ 2147483647 h 738"/>
              <a:gd name="T84" fmla="*/ 2147483647 w 552"/>
              <a:gd name="T85" fmla="*/ 2147483647 h 738"/>
              <a:gd name="T86" fmla="*/ 2147483647 w 552"/>
              <a:gd name="T87" fmla="*/ 2147483647 h 738"/>
              <a:gd name="T88" fmla="*/ 2147483647 w 552"/>
              <a:gd name="T89" fmla="*/ 2147483647 h 738"/>
              <a:gd name="T90" fmla="*/ 2147483647 w 552"/>
              <a:gd name="T91" fmla="*/ 2147483647 h 738"/>
              <a:gd name="T92" fmla="*/ 2147483647 w 552"/>
              <a:gd name="T93" fmla="*/ 2147483647 h 738"/>
              <a:gd name="T94" fmla="*/ 2147483647 w 552"/>
              <a:gd name="T95" fmla="*/ 2147483647 h 738"/>
              <a:gd name="T96" fmla="*/ 2147483647 w 552"/>
              <a:gd name="T97" fmla="*/ 2147483647 h 738"/>
              <a:gd name="T98" fmla="*/ 2147483647 w 552"/>
              <a:gd name="T99" fmla="*/ 2147483647 h 738"/>
              <a:gd name="T100" fmla="*/ 2147483647 w 552"/>
              <a:gd name="T101" fmla="*/ 2147483647 h 73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52"/>
              <a:gd name="T154" fmla="*/ 0 h 738"/>
              <a:gd name="T155" fmla="*/ 552 w 552"/>
              <a:gd name="T156" fmla="*/ 738 h 73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52" h="738">
                <a:moveTo>
                  <a:pt x="235" y="2"/>
                </a:moveTo>
                <a:lnTo>
                  <a:pt x="415" y="0"/>
                </a:lnTo>
                <a:lnTo>
                  <a:pt x="450" y="152"/>
                </a:lnTo>
                <a:lnTo>
                  <a:pt x="447" y="188"/>
                </a:lnTo>
                <a:lnTo>
                  <a:pt x="480" y="219"/>
                </a:lnTo>
                <a:lnTo>
                  <a:pt x="498" y="228"/>
                </a:lnTo>
                <a:lnTo>
                  <a:pt x="498" y="254"/>
                </a:lnTo>
                <a:lnTo>
                  <a:pt x="520" y="266"/>
                </a:lnTo>
                <a:lnTo>
                  <a:pt x="522" y="305"/>
                </a:lnTo>
                <a:lnTo>
                  <a:pt x="547" y="315"/>
                </a:lnTo>
                <a:lnTo>
                  <a:pt x="552" y="372"/>
                </a:lnTo>
                <a:lnTo>
                  <a:pt x="486" y="368"/>
                </a:lnTo>
                <a:lnTo>
                  <a:pt x="496" y="420"/>
                </a:lnTo>
                <a:lnTo>
                  <a:pt x="474" y="458"/>
                </a:lnTo>
                <a:lnTo>
                  <a:pt x="462" y="512"/>
                </a:lnTo>
                <a:lnTo>
                  <a:pt x="471" y="534"/>
                </a:lnTo>
                <a:lnTo>
                  <a:pt x="438" y="566"/>
                </a:lnTo>
                <a:lnTo>
                  <a:pt x="435" y="599"/>
                </a:lnTo>
                <a:lnTo>
                  <a:pt x="393" y="554"/>
                </a:lnTo>
                <a:lnTo>
                  <a:pt x="355" y="623"/>
                </a:lnTo>
                <a:lnTo>
                  <a:pt x="346" y="672"/>
                </a:lnTo>
                <a:lnTo>
                  <a:pt x="309" y="663"/>
                </a:lnTo>
                <a:lnTo>
                  <a:pt x="291" y="638"/>
                </a:lnTo>
                <a:lnTo>
                  <a:pt x="267" y="650"/>
                </a:lnTo>
                <a:lnTo>
                  <a:pt x="247" y="633"/>
                </a:lnTo>
                <a:lnTo>
                  <a:pt x="132" y="627"/>
                </a:lnTo>
                <a:lnTo>
                  <a:pt x="153" y="660"/>
                </a:lnTo>
                <a:lnTo>
                  <a:pt x="135" y="671"/>
                </a:lnTo>
                <a:lnTo>
                  <a:pt x="126" y="698"/>
                </a:lnTo>
                <a:lnTo>
                  <a:pt x="139" y="728"/>
                </a:lnTo>
                <a:lnTo>
                  <a:pt x="118" y="738"/>
                </a:lnTo>
                <a:lnTo>
                  <a:pt x="81" y="705"/>
                </a:lnTo>
                <a:lnTo>
                  <a:pt x="40" y="686"/>
                </a:lnTo>
                <a:lnTo>
                  <a:pt x="25" y="696"/>
                </a:lnTo>
                <a:lnTo>
                  <a:pt x="10" y="686"/>
                </a:lnTo>
                <a:lnTo>
                  <a:pt x="0" y="615"/>
                </a:lnTo>
                <a:lnTo>
                  <a:pt x="70" y="558"/>
                </a:lnTo>
                <a:lnTo>
                  <a:pt x="64" y="357"/>
                </a:lnTo>
                <a:lnTo>
                  <a:pt x="45" y="339"/>
                </a:lnTo>
                <a:lnTo>
                  <a:pt x="45" y="314"/>
                </a:lnTo>
                <a:lnTo>
                  <a:pt x="25" y="303"/>
                </a:lnTo>
                <a:lnTo>
                  <a:pt x="37" y="218"/>
                </a:lnTo>
                <a:lnTo>
                  <a:pt x="63" y="206"/>
                </a:lnTo>
                <a:lnTo>
                  <a:pt x="75" y="218"/>
                </a:lnTo>
                <a:lnTo>
                  <a:pt x="100" y="201"/>
                </a:lnTo>
                <a:lnTo>
                  <a:pt x="117" y="206"/>
                </a:lnTo>
                <a:lnTo>
                  <a:pt x="162" y="170"/>
                </a:lnTo>
                <a:lnTo>
                  <a:pt x="169" y="138"/>
                </a:lnTo>
                <a:lnTo>
                  <a:pt x="211" y="117"/>
                </a:lnTo>
                <a:lnTo>
                  <a:pt x="208" y="65"/>
                </a:lnTo>
                <a:lnTo>
                  <a:pt x="235" y="2"/>
                </a:lnTo>
                <a:close/>
              </a:path>
            </a:pathLst>
          </a:custGeom>
          <a:noFill/>
          <a:ln w="9525">
            <a:solidFill>
              <a:schemeClr val="tx2"/>
            </a:solidFill>
            <a:round/>
            <a:headEnd type="none" w="med" len="med"/>
            <a:tailEnd type="none" w="med" len="med"/>
          </a:ln>
          <a:effectLst/>
        </p:spPr>
        <p:txBody>
          <a:bodyPr lIns="0" tIns="0" rIns="0" bIns="0" anchor="ctr" anchorCtr="1"/>
          <a:lstStyle/>
          <a:p>
            <a:endParaRPr lang="en-US" dirty="0"/>
          </a:p>
        </p:txBody>
      </p:sp>
      <p:sp>
        <p:nvSpPr>
          <p:cNvPr id="6279" name="Text Box 135"/>
          <p:cNvSpPr txBox="1">
            <a:spLocks noChangeArrowheads="1"/>
          </p:cNvSpPr>
          <p:nvPr/>
        </p:nvSpPr>
        <p:spPr bwMode="auto">
          <a:xfrm>
            <a:off x="6162675" y="2758988"/>
            <a:ext cx="274638"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CAMPBELL</a:t>
            </a:r>
          </a:p>
        </p:txBody>
      </p:sp>
      <p:sp>
        <p:nvSpPr>
          <p:cNvPr id="6280" name="Text Box 136"/>
          <p:cNvSpPr txBox="1">
            <a:spLocks noChangeArrowheads="1"/>
          </p:cNvSpPr>
          <p:nvPr/>
        </p:nvSpPr>
        <p:spPr bwMode="auto">
          <a:xfrm>
            <a:off x="4546600" y="3342606"/>
            <a:ext cx="27146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DEKALB</a:t>
            </a:r>
          </a:p>
        </p:txBody>
      </p:sp>
      <p:sp>
        <p:nvSpPr>
          <p:cNvPr id="6281" name="Freeform 137"/>
          <p:cNvSpPr>
            <a:spLocks/>
          </p:cNvSpPr>
          <p:nvPr/>
        </p:nvSpPr>
        <p:spPr bwMode="auto">
          <a:xfrm>
            <a:off x="6389688" y="2535150"/>
            <a:ext cx="601662" cy="368300"/>
          </a:xfrm>
          <a:custGeom>
            <a:avLst/>
            <a:gdLst>
              <a:gd name="T0" fmla="*/ 0 w 834"/>
              <a:gd name="T1" fmla="*/ 2147483647 h 495"/>
              <a:gd name="T2" fmla="*/ 2147483647 w 834"/>
              <a:gd name="T3" fmla="*/ 2147483647 h 495"/>
              <a:gd name="T4" fmla="*/ 2147483647 w 834"/>
              <a:gd name="T5" fmla="*/ 2147483647 h 495"/>
              <a:gd name="T6" fmla="*/ 2147483647 w 834"/>
              <a:gd name="T7" fmla="*/ 0 h 495"/>
              <a:gd name="T8" fmla="*/ 2147483647 w 834"/>
              <a:gd name="T9" fmla="*/ 2147483647 h 495"/>
              <a:gd name="T10" fmla="*/ 2147483647 w 834"/>
              <a:gd name="T11" fmla="*/ 2147483647 h 495"/>
              <a:gd name="T12" fmla="*/ 2147483647 w 834"/>
              <a:gd name="T13" fmla="*/ 2147483647 h 495"/>
              <a:gd name="T14" fmla="*/ 2147483647 w 834"/>
              <a:gd name="T15" fmla="*/ 2147483647 h 495"/>
              <a:gd name="T16" fmla="*/ 2147483647 w 834"/>
              <a:gd name="T17" fmla="*/ 2147483647 h 495"/>
              <a:gd name="T18" fmla="*/ 2147483647 w 834"/>
              <a:gd name="T19" fmla="*/ 2147483647 h 495"/>
              <a:gd name="T20" fmla="*/ 2147483647 w 834"/>
              <a:gd name="T21" fmla="*/ 2147483647 h 495"/>
              <a:gd name="T22" fmla="*/ 2147483647 w 834"/>
              <a:gd name="T23" fmla="*/ 2147483647 h 495"/>
              <a:gd name="T24" fmla="*/ 2147483647 w 834"/>
              <a:gd name="T25" fmla="*/ 2147483647 h 495"/>
              <a:gd name="T26" fmla="*/ 2147483647 w 834"/>
              <a:gd name="T27" fmla="*/ 2147483647 h 495"/>
              <a:gd name="T28" fmla="*/ 2147483647 w 834"/>
              <a:gd name="T29" fmla="*/ 2147483647 h 495"/>
              <a:gd name="T30" fmla="*/ 2147483647 w 834"/>
              <a:gd name="T31" fmla="*/ 2147483647 h 495"/>
              <a:gd name="T32" fmla="*/ 2147483647 w 834"/>
              <a:gd name="T33" fmla="*/ 2147483647 h 495"/>
              <a:gd name="T34" fmla="*/ 2147483647 w 834"/>
              <a:gd name="T35" fmla="*/ 2147483647 h 495"/>
              <a:gd name="T36" fmla="*/ 2147483647 w 834"/>
              <a:gd name="T37" fmla="*/ 2147483647 h 495"/>
              <a:gd name="T38" fmla="*/ 2147483647 w 834"/>
              <a:gd name="T39" fmla="*/ 2147483647 h 495"/>
              <a:gd name="T40" fmla="*/ 2147483647 w 834"/>
              <a:gd name="T41" fmla="*/ 2147483647 h 495"/>
              <a:gd name="T42" fmla="*/ 2147483647 w 834"/>
              <a:gd name="T43" fmla="*/ 2147483647 h 495"/>
              <a:gd name="T44" fmla="*/ 2147483647 w 834"/>
              <a:gd name="T45" fmla="*/ 2147483647 h 495"/>
              <a:gd name="T46" fmla="*/ 2147483647 w 834"/>
              <a:gd name="T47" fmla="*/ 2147483647 h 495"/>
              <a:gd name="T48" fmla="*/ 2147483647 w 834"/>
              <a:gd name="T49" fmla="*/ 2147483647 h 495"/>
              <a:gd name="T50" fmla="*/ 2147483647 w 834"/>
              <a:gd name="T51" fmla="*/ 2147483647 h 495"/>
              <a:gd name="T52" fmla="*/ 2147483647 w 834"/>
              <a:gd name="T53" fmla="*/ 2147483647 h 495"/>
              <a:gd name="T54" fmla="*/ 2147483647 w 834"/>
              <a:gd name="T55" fmla="*/ 2147483647 h 495"/>
              <a:gd name="T56" fmla="*/ 2147483647 w 834"/>
              <a:gd name="T57" fmla="*/ 2147483647 h 495"/>
              <a:gd name="T58" fmla="*/ 2147483647 w 834"/>
              <a:gd name="T59" fmla="*/ 2147483647 h 495"/>
              <a:gd name="T60" fmla="*/ 2147483647 w 834"/>
              <a:gd name="T61" fmla="*/ 2147483647 h 495"/>
              <a:gd name="T62" fmla="*/ 2147483647 w 834"/>
              <a:gd name="T63" fmla="*/ 2147483647 h 495"/>
              <a:gd name="T64" fmla="*/ 2147483647 w 834"/>
              <a:gd name="T65" fmla="*/ 2147483647 h 495"/>
              <a:gd name="T66" fmla="*/ 2147483647 w 834"/>
              <a:gd name="T67" fmla="*/ 2147483647 h 495"/>
              <a:gd name="T68" fmla="*/ 2147483647 w 834"/>
              <a:gd name="T69" fmla="*/ 2147483647 h 495"/>
              <a:gd name="T70" fmla="*/ 2147483647 w 834"/>
              <a:gd name="T71" fmla="*/ 2147483647 h 495"/>
              <a:gd name="T72" fmla="*/ 2147483647 w 834"/>
              <a:gd name="T73" fmla="*/ 2147483647 h 495"/>
              <a:gd name="T74" fmla="*/ 2147483647 w 834"/>
              <a:gd name="T75" fmla="*/ 2147483647 h 495"/>
              <a:gd name="T76" fmla="*/ 2147483647 w 834"/>
              <a:gd name="T77" fmla="*/ 2147483647 h 495"/>
              <a:gd name="T78" fmla="*/ 2147483647 w 834"/>
              <a:gd name="T79" fmla="*/ 2147483647 h 495"/>
              <a:gd name="T80" fmla="*/ 2147483647 w 834"/>
              <a:gd name="T81" fmla="*/ 2147483647 h 495"/>
              <a:gd name="T82" fmla="*/ 2147483647 w 834"/>
              <a:gd name="T83" fmla="*/ 2147483647 h 495"/>
              <a:gd name="T84" fmla="*/ 2147483647 w 834"/>
              <a:gd name="T85" fmla="*/ 2147483647 h 495"/>
              <a:gd name="T86" fmla="*/ 0 w 834"/>
              <a:gd name="T87" fmla="*/ 2147483647 h 49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34"/>
              <a:gd name="T133" fmla="*/ 0 h 495"/>
              <a:gd name="T134" fmla="*/ 834 w 834"/>
              <a:gd name="T135" fmla="*/ 495 h 49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34" h="495">
                <a:moveTo>
                  <a:pt x="0" y="35"/>
                </a:moveTo>
                <a:lnTo>
                  <a:pt x="444" y="24"/>
                </a:lnTo>
                <a:lnTo>
                  <a:pt x="471" y="5"/>
                </a:lnTo>
                <a:lnTo>
                  <a:pt x="523" y="0"/>
                </a:lnTo>
                <a:lnTo>
                  <a:pt x="730" y="2"/>
                </a:lnTo>
                <a:lnTo>
                  <a:pt x="781" y="96"/>
                </a:lnTo>
                <a:lnTo>
                  <a:pt x="820" y="212"/>
                </a:lnTo>
                <a:lnTo>
                  <a:pt x="816" y="264"/>
                </a:lnTo>
                <a:lnTo>
                  <a:pt x="834" y="270"/>
                </a:lnTo>
                <a:lnTo>
                  <a:pt x="820" y="327"/>
                </a:lnTo>
                <a:lnTo>
                  <a:pt x="811" y="309"/>
                </a:lnTo>
                <a:lnTo>
                  <a:pt x="784" y="339"/>
                </a:lnTo>
                <a:lnTo>
                  <a:pt x="768" y="341"/>
                </a:lnTo>
                <a:lnTo>
                  <a:pt x="751" y="369"/>
                </a:lnTo>
                <a:lnTo>
                  <a:pt x="736" y="359"/>
                </a:lnTo>
                <a:lnTo>
                  <a:pt x="733" y="386"/>
                </a:lnTo>
                <a:lnTo>
                  <a:pt x="744" y="401"/>
                </a:lnTo>
                <a:lnTo>
                  <a:pt x="721" y="411"/>
                </a:lnTo>
                <a:lnTo>
                  <a:pt x="694" y="395"/>
                </a:lnTo>
                <a:lnTo>
                  <a:pt x="684" y="431"/>
                </a:lnTo>
                <a:lnTo>
                  <a:pt x="673" y="410"/>
                </a:lnTo>
                <a:lnTo>
                  <a:pt x="661" y="428"/>
                </a:lnTo>
                <a:lnTo>
                  <a:pt x="640" y="426"/>
                </a:lnTo>
                <a:lnTo>
                  <a:pt x="633" y="443"/>
                </a:lnTo>
                <a:lnTo>
                  <a:pt x="555" y="416"/>
                </a:lnTo>
                <a:lnTo>
                  <a:pt x="544" y="461"/>
                </a:lnTo>
                <a:lnTo>
                  <a:pt x="477" y="495"/>
                </a:lnTo>
                <a:lnTo>
                  <a:pt x="448" y="459"/>
                </a:lnTo>
                <a:lnTo>
                  <a:pt x="417" y="447"/>
                </a:lnTo>
                <a:lnTo>
                  <a:pt x="360" y="483"/>
                </a:lnTo>
                <a:lnTo>
                  <a:pt x="351" y="431"/>
                </a:lnTo>
                <a:lnTo>
                  <a:pt x="322" y="380"/>
                </a:lnTo>
                <a:lnTo>
                  <a:pt x="270" y="333"/>
                </a:lnTo>
                <a:lnTo>
                  <a:pt x="220" y="350"/>
                </a:lnTo>
                <a:lnTo>
                  <a:pt x="196" y="333"/>
                </a:lnTo>
                <a:lnTo>
                  <a:pt x="136" y="350"/>
                </a:lnTo>
                <a:lnTo>
                  <a:pt x="111" y="341"/>
                </a:lnTo>
                <a:lnTo>
                  <a:pt x="105" y="299"/>
                </a:lnTo>
                <a:lnTo>
                  <a:pt x="87" y="288"/>
                </a:lnTo>
                <a:lnTo>
                  <a:pt x="82" y="258"/>
                </a:lnTo>
                <a:lnTo>
                  <a:pt x="69" y="257"/>
                </a:lnTo>
                <a:lnTo>
                  <a:pt x="33" y="221"/>
                </a:lnTo>
                <a:lnTo>
                  <a:pt x="37" y="182"/>
                </a:lnTo>
                <a:lnTo>
                  <a:pt x="0" y="35"/>
                </a:lnTo>
                <a:close/>
              </a:path>
            </a:pathLst>
          </a:custGeom>
          <a:noFill/>
          <a:ln w="9525">
            <a:solidFill>
              <a:schemeClr val="tx2"/>
            </a:solidFill>
            <a:round/>
            <a:headEnd type="none" w="med" len="med"/>
            <a:tailEnd type="none" w="med" len="med"/>
          </a:ln>
          <a:effectLst/>
        </p:spPr>
        <p:txBody>
          <a:bodyPr lIns="0" tIns="0" rIns="0" bIns="0" anchor="ctr" anchorCtr="1"/>
          <a:lstStyle/>
          <a:p>
            <a:endParaRPr lang="en-US" dirty="0"/>
          </a:p>
        </p:txBody>
      </p:sp>
      <p:sp>
        <p:nvSpPr>
          <p:cNvPr id="6282" name="Text Box 138"/>
          <p:cNvSpPr txBox="1">
            <a:spLocks noChangeArrowheads="1"/>
          </p:cNvSpPr>
          <p:nvPr/>
        </p:nvSpPr>
        <p:spPr bwMode="auto">
          <a:xfrm rot="20655102">
            <a:off x="6575743" y="2680340"/>
            <a:ext cx="39370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CLAIBORNE</a:t>
            </a:r>
          </a:p>
        </p:txBody>
      </p:sp>
      <p:sp>
        <p:nvSpPr>
          <p:cNvPr id="6283" name="Freeform 139"/>
          <p:cNvSpPr>
            <a:spLocks/>
          </p:cNvSpPr>
          <p:nvPr/>
        </p:nvSpPr>
        <p:spPr bwMode="auto">
          <a:xfrm>
            <a:off x="6407150" y="2779625"/>
            <a:ext cx="306388" cy="328613"/>
          </a:xfrm>
          <a:custGeom>
            <a:avLst/>
            <a:gdLst>
              <a:gd name="T0" fmla="*/ 2147483647 w 424"/>
              <a:gd name="T1" fmla="*/ 2147483647 h 441"/>
              <a:gd name="T2" fmla="*/ 2147483647 w 424"/>
              <a:gd name="T3" fmla="*/ 2147483647 h 441"/>
              <a:gd name="T4" fmla="*/ 2147483647 w 424"/>
              <a:gd name="T5" fmla="*/ 2147483647 h 441"/>
              <a:gd name="T6" fmla="*/ 2147483647 w 424"/>
              <a:gd name="T7" fmla="*/ 2147483647 h 441"/>
              <a:gd name="T8" fmla="*/ 2147483647 w 424"/>
              <a:gd name="T9" fmla="*/ 0 h 441"/>
              <a:gd name="T10" fmla="*/ 2147483647 w 424"/>
              <a:gd name="T11" fmla="*/ 2147483647 h 441"/>
              <a:gd name="T12" fmla="*/ 2147483647 w 424"/>
              <a:gd name="T13" fmla="*/ 2147483647 h 441"/>
              <a:gd name="T14" fmla="*/ 2147483647 w 424"/>
              <a:gd name="T15" fmla="*/ 2147483647 h 441"/>
              <a:gd name="T16" fmla="*/ 2147483647 w 424"/>
              <a:gd name="T17" fmla="*/ 2147483647 h 441"/>
              <a:gd name="T18" fmla="*/ 2147483647 w 424"/>
              <a:gd name="T19" fmla="*/ 2147483647 h 441"/>
              <a:gd name="T20" fmla="*/ 2147483647 w 424"/>
              <a:gd name="T21" fmla="*/ 2147483647 h 441"/>
              <a:gd name="T22" fmla="*/ 2147483647 w 424"/>
              <a:gd name="T23" fmla="*/ 2147483647 h 441"/>
              <a:gd name="T24" fmla="*/ 2147483647 w 424"/>
              <a:gd name="T25" fmla="*/ 2147483647 h 441"/>
              <a:gd name="T26" fmla="*/ 2147483647 w 424"/>
              <a:gd name="T27" fmla="*/ 2147483647 h 441"/>
              <a:gd name="T28" fmla="*/ 2147483647 w 424"/>
              <a:gd name="T29" fmla="*/ 2147483647 h 441"/>
              <a:gd name="T30" fmla="*/ 2147483647 w 424"/>
              <a:gd name="T31" fmla="*/ 2147483647 h 441"/>
              <a:gd name="T32" fmla="*/ 2147483647 w 424"/>
              <a:gd name="T33" fmla="*/ 2147483647 h 441"/>
              <a:gd name="T34" fmla="*/ 2147483647 w 424"/>
              <a:gd name="T35" fmla="*/ 2147483647 h 441"/>
              <a:gd name="T36" fmla="*/ 2147483647 w 424"/>
              <a:gd name="T37" fmla="*/ 2147483647 h 441"/>
              <a:gd name="T38" fmla="*/ 2147483647 w 424"/>
              <a:gd name="T39" fmla="*/ 2147483647 h 441"/>
              <a:gd name="T40" fmla="*/ 2147483647 w 424"/>
              <a:gd name="T41" fmla="*/ 2147483647 h 441"/>
              <a:gd name="T42" fmla="*/ 2147483647 w 424"/>
              <a:gd name="T43" fmla="*/ 2147483647 h 441"/>
              <a:gd name="T44" fmla="*/ 0 w 424"/>
              <a:gd name="T45" fmla="*/ 2147483647 h 441"/>
              <a:gd name="T46" fmla="*/ 2147483647 w 424"/>
              <a:gd name="T47" fmla="*/ 2147483647 h 441"/>
              <a:gd name="T48" fmla="*/ 2147483647 w 424"/>
              <a:gd name="T49" fmla="*/ 2147483647 h 441"/>
              <a:gd name="T50" fmla="*/ 2147483647 w 424"/>
              <a:gd name="T51" fmla="*/ 2147483647 h 441"/>
              <a:gd name="T52" fmla="*/ 2147483647 w 424"/>
              <a:gd name="T53" fmla="*/ 2147483647 h 441"/>
              <a:gd name="T54" fmla="*/ 2147483647 w 424"/>
              <a:gd name="T55" fmla="*/ 2147483647 h 441"/>
              <a:gd name="T56" fmla="*/ 2147483647 w 424"/>
              <a:gd name="T57" fmla="*/ 2147483647 h 441"/>
              <a:gd name="T58" fmla="*/ 2147483647 w 424"/>
              <a:gd name="T59" fmla="*/ 2147483647 h 441"/>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424"/>
              <a:gd name="T91" fmla="*/ 0 h 441"/>
              <a:gd name="T92" fmla="*/ 424 w 424"/>
              <a:gd name="T93" fmla="*/ 441 h 441"/>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424" h="441">
                <a:moveTo>
                  <a:pt x="115" y="81"/>
                </a:moveTo>
                <a:lnTo>
                  <a:pt x="108" y="21"/>
                </a:lnTo>
                <a:lnTo>
                  <a:pt x="175" y="2"/>
                </a:lnTo>
                <a:lnTo>
                  <a:pt x="195" y="21"/>
                </a:lnTo>
                <a:lnTo>
                  <a:pt x="244" y="0"/>
                </a:lnTo>
                <a:lnTo>
                  <a:pt x="297" y="51"/>
                </a:lnTo>
                <a:lnTo>
                  <a:pt x="324" y="101"/>
                </a:lnTo>
                <a:lnTo>
                  <a:pt x="333" y="153"/>
                </a:lnTo>
                <a:lnTo>
                  <a:pt x="393" y="119"/>
                </a:lnTo>
                <a:lnTo>
                  <a:pt x="424" y="132"/>
                </a:lnTo>
                <a:lnTo>
                  <a:pt x="420" y="206"/>
                </a:lnTo>
                <a:lnTo>
                  <a:pt x="403" y="249"/>
                </a:lnTo>
                <a:lnTo>
                  <a:pt x="390" y="251"/>
                </a:lnTo>
                <a:lnTo>
                  <a:pt x="385" y="284"/>
                </a:lnTo>
                <a:lnTo>
                  <a:pt x="400" y="290"/>
                </a:lnTo>
                <a:lnTo>
                  <a:pt x="393" y="363"/>
                </a:lnTo>
                <a:lnTo>
                  <a:pt x="372" y="375"/>
                </a:lnTo>
                <a:lnTo>
                  <a:pt x="378" y="395"/>
                </a:lnTo>
                <a:lnTo>
                  <a:pt x="360" y="407"/>
                </a:lnTo>
                <a:lnTo>
                  <a:pt x="373" y="423"/>
                </a:lnTo>
                <a:lnTo>
                  <a:pt x="361" y="441"/>
                </a:lnTo>
                <a:lnTo>
                  <a:pt x="106" y="438"/>
                </a:lnTo>
                <a:lnTo>
                  <a:pt x="0" y="308"/>
                </a:lnTo>
                <a:lnTo>
                  <a:pt x="1" y="275"/>
                </a:lnTo>
                <a:lnTo>
                  <a:pt x="33" y="240"/>
                </a:lnTo>
                <a:lnTo>
                  <a:pt x="27" y="219"/>
                </a:lnTo>
                <a:lnTo>
                  <a:pt x="34" y="167"/>
                </a:lnTo>
                <a:lnTo>
                  <a:pt x="58" y="125"/>
                </a:lnTo>
                <a:lnTo>
                  <a:pt x="48" y="74"/>
                </a:lnTo>
                <a:lnTo>
                  <a:pt x="115" y="81"/>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84" name="Text Box 140"/>
          <p:cNvSpPr txBox="1">
            <a:spLocks noChangeArrowheads="1"/>
          </p:cNvSpPr>
          <p:nvPr/>
        </p:nvSpPr>
        <p:spPr bwMode="auto">
          <a:xfrm>
            <a:off x="6459538" y="2928850"/>
            <a:ext cx="21590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UNION</a:t>
            </a:r>
          </a:p>
        </p:txBody>
      </p:sp>
      <p:sp>
        <p:nvSpPr>
          <p:cNvPr id="6285" name="Freeform 141"/>
          <p:cNvSpPr>
            <a:spLocks/>
          </p:cNvSpPr>
          <p:nvPr/>
        </p:nvSpPr>
        <p:spPr bwMode="auto">
          <a:xfrm>
            <a:off x="6016625" y="2974888"/>
            <a:ext cx="446088" cy="463550"/>
          </a:xfrm>
          <a:custGeom>
            <a:avLst/>
            <a:gdLst>
              <a:gd name="T0" fmla="*/ 2147483647 w 620"/>
              <a:gd name="T1" fmla="*/ 2147483647 h 624"/>
              <a:gd name="T2" fmla="*/ 2147483647 w 620"/>
              <a:gd name="T3" fmla="*/ 2147483647 h 624"/>
              <a:gd name="T4" fmla="*/ 2147483647 w 620"/>
              <a:gd name="T5" fmla="*/ 2147483647 h 624"/>
              <a:gd name="T6" fmla="*/ 2147483647 w 620"/>
              <a:gd name="T7" fmla="*/ 2147483647 h 624"/>
              <a:gd name="T8" fmla="*/ 2147483647 w 620"/>
              <a:gd name="T9" fmla="*/ 2147483647 h 624"/>
              <a:gd name="T10" fmla="*/ 2147483647 w 620"/>
              <a:gd name="T11" fmla="*/ 2147483647 h 624"/>
              <a:gd name="T12" fmla="*/ 2147483647 w 620"/>
              <a:gd name="T13" fmla="*/ 2147483647 h 624"/>
              <a:gd name="T14" fmla="*/ 2147483647 w 620"/>
              <a:gd name="T15" fmla="*/ 2147483647 h 624"/>
              <a:gd name="T16" fmla="*/ 2147483647 w 620"/>
              <a:gd name="T17" fmla="*/ 2147483647 h 624"/>
              <a:gd name="T18" fmla="*/ 2147483647 w 620"/>
              <a:gd name="T19" fmla="*/ 2147483647 h 624"/>
              <a:gd name="T20" fmla="*/ 2147483647 w 620"/>
              <a:gd name="T21" fmla="*/ 2147483647 h 624"/>
              <a:gd name="T22" fmla="*/ 2147483647 w 620"/>
              <a:gd name="T23" fmla="*/ 2147483647 h 624"/>
              <a:gd name="T24" fmla="*/ 2147483647 w 620"/>
              <a:gd name="T25" fmla="*/ 2147483647 h 624"/>
              <a:gd name="T26" fmla="*/ 2147483647 w 620"/>
              <a:gd name="T27" fmla="*/ 2147483647 h 624"/>
              <a:gd name="T28" fmla="*/ 2147483647 w 620"/>
              <a:gd name="T29" fmla="*/ 2147483647 h 624"/>
              <a:gd name="T30" fmla="*/ 2147483647 w 620"/>
              <a:gd name="T31" fmla="*/ 2147483647 h 624"/>
              <a:gd name="T32" fmla="*/ 2147483647 w 620"/>
              <a:gd name="T33" fmla="*/ 2147483647 h 624"/>
              <a:gd name="T34" fmla="*/ 2147483647 w 620"/>
              <a:gd name="T35" fmla="*/ 2147483647 h 624"/>
              <a:gd name="T36" fmla="*/ 2147483647 w 620"/>
              <a:gd name="T37" fmla="*/ 2147483647 h 624"/>
              <a:gd name="T38" fmla="*/ 2147483647 w 620"/>
              <a:gd name="T39" fmla="*/ 2147483647 h 624"/>
              <a:gd name="T40" fmla="*/ 2147483647 w 620"/>
              <a:gd name="T41" fmla="*/ 0 h 624"/>
              <a:gd name="T42" fmla="*/ 2147483647 w 620"/>
              <a:gd name="T43" fmla="*/ 2147483647 h 624"/>
              <a:gd name="T44" fmla="*/ 2147483647 w 620"/>
              <a:gd name="T45" fmla="*/ 2147483647 h 624"/>
              <a:gd name="T46" fmla="*/ 2147483647 w 620"/>
              <a:gd name="T47" fmla="*/ 2147483647 h 624"/>
              <a:gd name="T48" fmla="*/ 2147483647 w 620"/>
              <a:gd name="T49" fmla="*/ 2147483647 h 624"/>
              <a:gd name="T50" fmla="*/ 2147483647 w 620"/>
              <a:gd name="T51" fmla="*/ 2147483647 h 624"/>
              <a:gd name="T52" fmla="*/ 2147483647 w 620"/>
              <a:gd name="T53" fmla="*/ 2147483647 h 624"/>
              <a:gd name="T54" fmla="*/ 2147483647 w 620"/>
              <a:gd name="T55" fmla="*/ 2147483647 h 624"/>
              <a:gd name="T56" fmla="*/ 2147483647 w 620"/>
              <a:gd name="T57" fmla="*/ 2147483647 h 624"/>
              <a:gd name="T58" fmla="*/ 2147483647 w 620"/>
              <a:gd name="T59" fmla="*/ 2147483647 h 624"/>
              <a:gd name="T60" fmla="*/ 2147483647 w 620"/>
              <a:gd name="T61" fmla="*/ 2147483647 h 624"/>
              <a:gd name="T62" fmla="*/ 2147483647 w 620"/>
              <a:gd name="T63" fmla="*/ 2147483647 h 624"/>
              <a:gd name="T64" fmla="*/ 2147483647 w 620"/>
              <a:gd name="T65" fmla="*/ 2147483647 h 624"/>
              <a:gd name="T66" fmla="*/ 2147483647 w 620"/>
              <a:gd name="T67" fmla="*/ 2147483647 h 624"/>
              <a:gd name="T68" fmla="*/ 2147483647 w 620"/>
              <a:gd name="T69" fmla="*/ 2147483647 h 624"/>
              <a:gd name="T70" fmla="*/ 2147483647 w 620"/>
              <a:gd name="T71" fmla="*/ 2147483647 h 624"/>
              <a:gd name="T72" fmla="*/ 2147483647 w 620"/>
              <a:gd name="T73" fmla="*/ 2147483647 h 624"/>
              <a:gd name="T74" fmla="*/ 2147483647 w 620"/>
              <a:gd name="T75" fmla="*/ 2147483647 h 624"/>
              <a:gd name="T76" fmla="*/ 2147483647 w 620"/>
              <a:gd name="T77" fmla="*/ 2147483647 h 624"/>
              <a:gd name="T78" fmla="*/ 2147483647 w 620"/>
              <a:gd name="T79" fmla="*/ 2147483647 h 624"/>
              <a:gd name="T80" fmla="*/ 2147483647 w 620"/>
              <a:gd name="T81" fmla="*/ 2147483647 h 624"/>
              <a:gd name="T82" fmla="*/ 2147483647 w 620"/>
              <a:gd name="T83" fmla="*/ 2147483647 h 624"/>
              <a:gd name="T84" fmla="*/ 0 w 620"/>
              <a:gd name="T85" fmla="*/ 2147483647 h 624"/>
              <a:gd name="T86" fmla="*/ 2147483647 w 620"/>
              <a:gd name="T87" fmla="*/ 2147483647 h 62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620"/>
              <a:gd name="T133" fmla="*/ 0 h 624"/>
              <a:gd name="T134" fmla="*/ 620 w 620"/>
              <a:gd name="T135" fmla="*/ 624 h 62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620" h="624">
                <a:moveTo>
                  <a:pt x="17" y="197"/>
                </a:moveTo>
                <a:lnTo>
                  <a:pt x="60" y="182"/>
                </a:lnTo>
                <a:lnTo>
                  <a:pt x="65" y="156"/>
                </a:lnTo>
                <a:lnTo>
                  <a:pt x="104" y="164"/>
                </a:lnTo>
                <a:lnTo>
                  <a:pt x="116" y="137"/>
                </a:lnTo>
                <a:lnTo>
                  <a:pt x="132" y="144"/>
                </a:lnTo>
                <a:lnTo>
                  <a:pt x="141" y="132"/>
                </a:lnTo>
                <a:lnTo>
                  <a:pt x="185" y="150"/>
                </a:lnTo>
                <a:lnTo>
                  <a:pt x="219" y="182"/>
                </a:lnTo>
                <a:lnTo>
                  <a:pt x="243" y="174"/>
                </a:lnTo>
                <a:lnTo>
                  <a:pt x="231" y="141"/>
                </a:lnTo>
                <a:lnTo>
                  <a:pt x="242" y="113"/>
                </a:lnTo>
                <a:lnTo>
                  <a:pt x="261" y="105"/>
                </a:lnTo>
                <a:lnTo>
                  <a:pt x="236" y="71"/>
                </a:lnTo>
                <a:lnTo>
                  <a:pt x="348" y="77"/>
                </a:lnTo>
                <a:lnTo>
                  <a:pt x="372" y="93"/>
                </a:lnTo>
                <a:lnTo>
                  <a:pt x="393" y="84"/>
                </a:lnTo>
                <a:lnTo>
                  <a:pt x="417" y="108"/>
                </a:lnTo>
                <a:lnTo>
                  <a:pt x="450" y="119"/>
                </a:lnTo>
                <a:lnTo>
                  <a:pt x="459" y="66"/>
                </a:lnTo>
                <a:lnTo>
                  <a:pt x="498" y="0"/>
                </a:lnTo>
                <a:lnTo>
                  <a:pt x="620" y="147"/>
                </a:lnTo>
                <a:lnTo>
                  <a:pt x="569" y="186"/>
                </a:lnTo>
                <a:lnTo>
                  <a:pt x="557" y="228"/>
                </a:lnTo>
                <a:lnTo>
                  <a:pt x="515" y="248"/>
                </a:lnTo>
                <a:lnTo>
                  <a:pt x="515" y="275"/>
                </a:lnTo>
                <a:lnTo>
                  <a:pt x="429" y="360"/>
                </a:lnTo>
                <a:lnTo>
                  <a:pt x="468" y="398"/>
                </a:lnTo>
                <a:lnTo>
                  <a:pt x="450" y="435"/>
                </a:lnTo>
                <a:lnTo>
                  <a:pt x="362" y="495"/>
                </a:lnTo>
                <a:lnTo>
                  <a:pt x="291" y="474"/>
                </a:lnTo>
                <a:lnTo>
                  <a:pt x="291" y="510"/>
                </a:lnTo>
                <a:lnTo>
                  <a:pt x="269" y="522"/>
                </a:lnTo>
                <a:lnTo>
                  <a:pt x="273" y="546"/>
                </a:lnTo>
                <a:lnTo>
                  <a:pt x="240" y="546"/>
                </a:lnTo>
                <a:lnTo>
                  <a:pt x="248" y="590"/>
                </a:lnTo>
                <a:lnTo>
                  <a:pt x="236" y="624"/>
                </a:lnTo>
                <a:lnTo>
                  <a:pt x="149" y="476"/>
                </a:lnTo>
                <a:lnTo>
                  <a:pt x="137" y="402"/>
                </a:lnTo>
                <a:lnTo>
                  <a:pt x="92" y="326"/>
                </a:lnTo>
                <a:lnTo>
                  <a:pt x="39" y="297"/>
                </a:lnTo>
                <a:lnTo>
                  <a:pt x="30" y="272"/>
                </a:lnTo>
                <a:lnTo>
                  <a:pt x="0" y="257"/>
                </a:lnTo>
                <a:lnTo>
                  <a:pt x="17" y="197"/>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286" name="Text Box 142"/>
          <p:cNvSpPr txBox="1">
            <a:spLocks noChangeArrowheads="1"/>
          </p:cNvSpPr>
          <p:nvPr/>
        </p:nvSpPr>
        <p:spPr bwMode="auto">
          <a:xfrm rot="19056366">
            <a:off x="6119171" y="3152687"/>
            <a:ext cx="3111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ANDERSON</a:t>
            </a:r>
          </a:p>
        </p:txBody>
      </p:sp>
      <p:sp>
        <p:nvSpPr>
          <p:cNvPr id="6287" name="Freeform 143"/>
          <p:cNvSpPr>
            <a:spLocks/>
          </p:cNvSpPr>
          <p:nvPr/>
        </p:nvSpPr>
        <p:spPr bwMode="auto">
          <a:xfrm>
            <a:off x="6186488" y="3084425"/>
            <a:ext cx="558800" cy="488950"/>
          </a:xfrm>
          <a:custGeom>
            <a:avLst/>
            <a:gdLst>
              <a:gd name="T0" fmla="*/ 2147483647 w 775"/>
              <a:gd name="T1" fmla="*/ 0 h 659"/>
              <a:gd name="T2" fmla="*/ 2147483647 w 775"/>
              <a:gd name="T3" fmla="*/ 2147483647 h 659"/>
              <a:gd name="T4" fmla="*/ 2147483647 w 775"/>
              <a:gd name="T5" fmla="*/ 2147483647 h 659"/>
              <a:gd name="T6" fmla="*/ 2147483647 w 775"/>
              <a:gd name="T7" fmla="*/ 2147483647 h 659"/>
              <a:gd name="T8" fmla="*/ 2147483647 w 775"/>
              <a:gd name="T9" fmla="*/ 2147483647 h 659"/>
              <a:gd name="T10" fmla="*/ 2147483647 w 775"/>
              <a:gd name="T11" fmla="*/ 2147483647 h 659"/>
              <a:gd name="T12" fmla="*/ 2147483647 w 775"/>
              <a:gd name="T13" fmla="*/ 2147483647 h 659"/>
              <a:gd name="T14" fmla="*/ 2147483647 w 775"/>
              <a:gd name="T15" fmla="*/ 2147483647 h 659"/>
              <a:gd name="T16" fmla="*/ 2147483647 w 775"/>
              <a:gd name="T17" fmla="*/ 2147483647 h 659"/>
              <a:gd name="T18" fmla="*/ 2147483647 w 775"/>
              <a:gd name="T19" fmla="*/ 2147483647 h 659"/>
              <a:gd name="T20" fmla="*/ 2147483647 w 775"/>
              <a:gd name="T21" fmla="*/ 2147483647 h 659"/>
              <a:gd name="T22" fmla="*/ 2147483647 w 775"/>
              <a:gd name="T23" fmla="*/ 2147483647 h 659"/>
              <a:gd name="T24" fmla="*/ 2147483647 w 775"/>
              <a:gd name="T25" fmla="*/ 2147483647 h 659"/>
              <a:gd name="T26" fmla="*/ 2147483647 w 775"/>
              <a:gd name="T27" fmla="*/ 2147483647 h 659"/>
              <a:gd name="T28" fmla="*/ 2147483647 w 775"/>
              <a:gd name="T29" fmla="*/ 2147483647 h 659"/>
              <a:gd name="T30" fmla="*/ 2147483647 w 775"/>
              <a:gd name="T31" fmla="*/ 2147483647 h 659"/>
              <a:gd name="T32" fmla="*/ 2147483647 w 775"/>
              <a:gd name="T33" fmla="*/ 2147483647 h 659"/>
              <a:gd name="T34" fmla="*/ 2147483647 w 775"/>
              <a:gd name="T35" fmla="*/ 2147483647 h 659"/>
              <a:gd name="T36" fmla="*/ 2147483647 w 775"/>
              <a:gd name="T37" fmla="*/ 2147483647 h 659"/>
              <a:gd name="T38" fmla="*/ 2147483647 w 775"/>
              <a:gd name="T39" fmla="*/ 2147483647 h 659"/>
              <a:gd name="T40" fmla="*/ 2147483647 w 775"/>
              <a:gd name="T41" fmla="*/ 2147483647 h 659"/>
              <a:gd name="T42" fmla="*/ 2147483647 w 775"/>
              <a:gd name="T43" fmla="*/ 2147483647 h 659"/>
              <a:gd name="T44" fmla="*/ 2147483647 w 775"/>
              <a:gd name="T45" fmla="*/ 2147483647 h 659"/>
              <a:gd name="T46" fmla="*/ 2147483647 w 775"/>
              <a:gd name="T47" fmla="*/ 2147483647 h 659"/>
              <a:gd name="T48" fmla="*/ 2147483647 w 775"/>
              <a:gd name="T49" fmla="*/ 2147483647 h 659"/>
              <a:gd name="T50" fmla="*/ 2147483647 w 775"/>
              <a:gd name="T51" fmla="*/ 2147483647 h 659"/>
              <a:gd name="T52" fmla="*/ 2147483647 w 775"/>
              <a:gd name="T53" fmla="*/ 2147483647 h 659"/>
              <a:gd name="T54" fmla="*/ 2147483647 w 775"/>
              <a:gd name="T55" fmla="*/ 2147483647 h 659"/>
              <a:gd name="T56" fmla="*/ 2147483647 w 775"/>
              <a:gd name="T57" fmla="*/ 2147483647 h 659"/>
              <a:gd name="T58" fmla="*/ 2147483647 w 775"/>
              <a:gd name="T59" fmla="*/ 2147483647 h 659"/>
              <a:gd name="T60" fmla="*/ 2147483647 w 775"/>
              <a:gd name="T61" fmla="*/ 2147483647 h 659"/>
              <a:gd name="T62" fmla="*/ 2147483647 w 775"/>
              <a:gd name="T63" fmla="*/ 2147483647 h 659"/>
              <a:gd name="T64" fmla="*/ 2147483647 w 775"/>
              <a:gd name="T65" fmla="*/ 2147483647 h 659"/>
              <a:gd name="T66" fmla="*/ 2147483647 w 775"/>
              <a:gd name="T67" fmla="*/ 2147483647 h 659"/>
              <a:gd name="T68" fmla="*/ 2147483647 w 775"/>
              <a:gd name="T69" fmla="*/ 2147483647 h 659"/>
              <a:gd name="T70" fmla="*/ 0 w 775"/>
              <a:gd name="T71" fmla="*/ 2147483647 h 659"/>
              <a:gd name="T72" fmla="*/ 2147483647 w 775"/>
              <a:gd name="T73" fmla="*/ 2147483647 h 659"/>
              <a:gd name="T74" fmla="*/ 2147483647 w 775"/>
              <a:gd name="T75" fmla="*/ 2147483647 h 659"/>
              <a:gd name="T76" fmla="*/ 2147483647 w 775"/>
              <a:gd name="T77" fmla="*/ 2147483647 h 659"/>
              <a:gd name="T78" fmla="*/ 2147483647 w 775"/>
              <a:gd name="T79" fmla="*/ 2147483647 h 659"/>
              <a:gd name="T80" fmla="*/ 2147483647 w 775"/>
              <a:gd name="T81" fmla="*/ 2147483647 h 659"/>
              <a:gd name="T82" fmla="*/ 2147483647 w 775"/>
              <a:gd name="T83" fmla="*/ 2147483647 h 659"/>
              <a:gd name="T84" fmla="*/ 2147483647 w 775"/>
              <a:gd name="T85" fmla="*/ 2147483647 h 659"/>
              <a:gd name="T86" fmla="*/ 2147483647 w 775"/>
              <a:gd name="T87" fmla="*/ 2147483647 h 659"/>
              <a:gd name="T88" fmla="*/ 2147483647 w 775"/>
              <a:gd name="T89" fmla="*/ 2147483647 h 659"/>
              <a:gd name="T90" fmla="*/ 2147483647 w 775"/>
              <a:gd name="T91" fmla="*/ 2147483647 h 659"/>
              <a:gd name="T92" fmla="*/ 2147483647 w 775"/>
              <a:gd name="T93" fmla="*/ 2147483647 h 659"/>
              <a:gd name="T94" fmla="*/ 2147483647 w 775"/>
              <a:gd name="T95" fmla="*/ 2147483647 h 659"/>
              <a:gd name="T96" fmla="*/ 2147483647 w 775"/>
              <a:gd name="T97" fmla="*/ 2147483647 h 659"/>
              <a:gd name="T98" fmla="*/ 2147483647 w 775"/>
              <a:gd name="T99" fmla="*/ 2147483647 h 659"/>
              <a:gd name="T100" fmla="*/ 2147483647 w 775"/>
              <a:gd name="T101" fmla="*/ 0 h 65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775"/>
              <a:gd name="T154" fmla="*/ 0 h 659"/>
              <a:gd name="T155" fmla="*/ 775 w 775"/>
              <a:gd name="T156" fmla="*/ 659 h 659"/>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775" h="659">
                <a:moveTo>
                  <a:pt x="385" y="0"/>
                </a:moveTo>
                <a:lnTo>
                  <a:pt x="412" y="32"/>
                </a:lnTo>
                <a:lnTo>
                  <a:pt x="667" y="35"/>
                </a:lnTo>
                <a:lnTo>
                  <a:pt x="678" y="75"/>
                </a:lnTo>
                <a:lnTo>
                  <a:pt x="757" y="152"/>
                </a:lnTo>
                <a:lnTo>
                  <a:pt x="712" y="141"/>
                </a:lnTo>
                <a:lnTo>
                  <a:pt x="696" y="149"/>
                </a:lnTo>
                <a:lnTo>
                  <a:pt x="751" y="228"/>
                </a:lnTo>
                <a:lnTo>
                  <a:pt x="742" y="254"/>
                </a:lnTo>
                <a:lnTo>
                  <a:pt x="757" y="267"/>
                </a:lnTo>
                <a:lnTo>
                  <a:pt x="757" y="297"/>
                </a:lnTo>
                <a:lnTo>
                  <a:pt x="775" y="314"/>
                </a:lnTo>
                <a:lnTo>
                  <a:pt x="769" y="353"/>
                </a:lnTo>
                <a:lnTo>
                  <a:pt x="750" y="390"/>
                </a:lnTo>
                <a:lnTo>
                  <a:pt x="718" y="413"/>
                </a:lnTo>
                <a:lnTo>
                  <a:pt x="624" y="449"/>
                </a:lnTo>
                <a:lnTo>
                  <a:pt x="612" y="504"/>
                </a:lnTo>
                <a:lnTo>
                  <a:pt x="583" y="492"/>
                </a:lnTo>
                <a:lnTo>
                  <a:pt x="540" y="531"/>
                </a:lnTo>
                <a:lnTo>
                  <a:pt x="529" y="558"/>
                </a:lnTo>
                <a:lnTo>
                  <a:pt x="480" y="563"/>
                </a:lnTo>
                <a:lnTo>
                  <a:pt x="409" y="521"/>
                </a:lnTo>
                <a:lnTo>
                  <a:pt x="370" y="537"/>
                </a:lnTo>
                <a:lnTo>
                  <a:pt x="328" y="507"/>
                </a:lnTo>
                <a:lnTo>
                  <a:pt x="307" y="525"/>
                </a:lnTo>
                <a:lnTo>
                  <a:pt x="307" y="573"/>
                </a:lnTo>
                <a:lnTo>
                  <a:pt x="270" y="555"/>
                </a:lnTo>
                <a:lnTo>
                  <a:pt x="259" y="588"/>
                </a:lnTo>
                <a:lnTo>
                  <a:pt x="225" y="560"/>
                </a:lnTo>
                <a:lnTo>
                  <a:pt x="195" y="579"/>
                </a:lnTo>
                <a:lnTo>
                  <a:pt x="165" y="564"/>
                </a:lnTo>
                <a:lnTo>
                  <a:pt x="142" y="570"/>
                </a:lnTo>
                <a:lnTo>
                  <a:pt x="153" y="630"/>
                </a:lnTo>
                <a:lnTo>
                  <a:pt x="142" y="659"/>
                </a:lnTo>
                <a:lnTo>
                  <a:pt x="120" y="612"/>
                </a:lnTo>
                <a:lnTo>
                  <a:pt x="0" y="477"/>
                </a:lnTo>
                <a:lnTo>
                  <a:pt x="15" y="446"/>
                </a:lnTo>
                <a:lnTo>
                  <a:pt x="3" y="398"/>
                </a:lnTo>
                <a:lnTo>
                  <a:pt x="37" y="401"/>
                </a:lnTo>
                <a:lnTo>
                  <a:pt x="34" y="374"/>
                </a:lnTo>
                <a:lnTo>
                  <a:pt x="55" y="362"/>
                </a:lnTo>
                <a:lnTo>
                  <a:pt x="55" y="324"/>
                </a:lnTo>
                <a:lnTo>
                  <a:pt x="123" y="348"/>
                </a:lnTo>
                <a:lnTo>
                  <a:pt x="214" y="288"/>
                </a:lnTo>
                <a:lnTo>
                  <a:pt x="232" y="251"/>
                </a:lnTo>
                <a:lnTo>
                  <a:pt x="195" y="210"/>
                </a:lnTo>
                <a:lnTo>
                  <a:pt x="277" y="128"/>
                </a:lnTo>
                <a:lnTo>
                  <a:pt x="285" y="99"/>
                </a:lnTo>
                <a:lnTo>
                  <a:pt x="321" y="81"/>
                </a:lnTo>
                <a:lnTo>
                  <a:pt x="336" y="38"/>
                </a:lnTo>
                <a:lnTo>
                  <a:pt x="385" y="0"/>
                </a:lnTo>
                <a:close/>
              </a:path>
            </a:pathLst>
          </a:custGeom>
          <a:solidFill>
            <a:srgbClr val="C00000"/>
          </a:solid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288" name="Text Box 144"/>
          <p:cNvSpPr txBox="1">
            <a:spLocks noChangeArrowheads="1"/>
          </p:cNvSpPr>
          <p:nvPr/>
        </p:nvSpPr>
        <p:spPr bwMode="auto">
          <a:xfrm>
            <a:off x="6421438" y="3286038"/>
            <a:ext cx="2317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KNOX</a:t>
            </a:r>
          </a:p>
        </p:txBody>
      </p:sp>
      <p:sp>
        <p:nvSpPr>
          <p:cNvPr id="6289" name="Freeform 145"/>
          <p:cNvSpPr>
            <a:spLocks/>
          </p:cNvSpPr>
          <p:nvPr/>
        </p:nvSpPr>
        <p:spPr bwMode="auto">
          <a:xfrm>
            <a:off x="5699125" y="3274925"/>
            <a:ext cx="487363" cy="487363"/>
          </a:xfrm>
          <a:custGeom>
            <a:avLst/>
            <a:gdLst>
              <a:gd name="T0" fmla="*/ 2147483647 w 674"/>
              <a:gd name="T1" fmla="*/ 2147483647 h 655"/>
              <a:gd name="T2" fmla="*/ 2147483647 w 674"/>
              <a:gd name="T3" fmla="*/ 2147483647 h 655"/>
              <a:gd name="T4" fmla="*/ 2147483647 w 674"/>
              <a:gd name="T5" fmla="*/ 2147483647 h 655"/>
              <a:gd name="T6" fmla="*/ 2147483647 w 674"/>
              <a:gd name="T7" fmla="*/ 2147483647 h 655"/>
              <a:gd name="T8" fmla="*/ 2147483647 w 674"/>
              <a:gd name="T9" fmla="*/ 2147483647 h 655"/>
              <a:gd name="T10" fmla="*/ 2147483647 w 674"/>
              <a:gd name="T11" fmla="*/ 2147483647 h 655"/>
              <a:gd name="T12" fmla="*/ 2147483647 w 674"/>
              <a:gd name="T13" fmla="*/ 2147483647 h 655"/>
              <a:gd name="T14" fmla="*/ 2147483647 w 674"/>
              <a:gd name="T15" fmla="*/ 2147483647 h 655"/>
              <a:gd name="T16" fmla="*/ 2147483647 w 674"/>
              <a:gd name="T17" fmla="*/ 2147483647 h 655"/>
              <a:gd name="T18" fmla="*/ 2147483647 w 674"/>
              <a:gd name="T19" fmla="*/ 0 h 655"/>
              <a:gd name="T20" fmla="*/ 2147483647 w 674"/>
              <a:gd name="T21" fmla="*/ 2147483647 h 655"/>
              <a:gd name="T22" fmla="*/ 2147483647 w 674"/>
              <a:gd name="T23" fmla="*/ 2147483647 h 655"/>
              <a:gd name="T24" fmla="*/ 2147483647 w 674"/>
              <a:gd name="T25" fmla="*/ 2147483647 h 655"/>
              <a:gd name="T26" fmla="*/ 2147483647 w 674"/>
              <a:gd name="T27" fmla="*/ 2147483647 h 655"/>
              <a:gd name="T28" fmla="*/ 2147483647 w 674"/>
              <a:gd name="T29" fmla="*/ 2147483647 h 655"/>
              <a:gd name="T30" fmla="*/ 2147483647 w 674"/>
              <a:gd name="T31" fmla="*/ 2147483647 h 655"/>
              <a:gd name="T32" fmla="*/ 2147483647 w 674"/>
              <a:gd name="T33" fmla="*/ 2147483647 h 655"/>
              <a:gd name="T34" fmla="*/ 2147483647 w 674"/>
              <a:gd name="T35" fmla="*/ 2147483647 h 655"/>
              <a:gd name="T36" fmla="*/ 2147483647 w 674"/>
              <a:gd name="T37" fmla="*/ 2147483647 h 655"/>
              <a:gd name="T38" fmla="*/ 2147483647 w 674"/>
              <a:gd name="T39" fmla="*/ 2147483647 h 655"/>
              <a:gd name="T40" fmla="*/ 2147483647 w 674"/>
              <a:gd name="T41" fmla="*/ 2147483647 h 655"/>
              <a:gd name="T42" fmla="*/ 2147483647 w 674"/>
              <a:gd name="T43" fmla="*/ 2147483647 h 655"/>
              <a:gd name="T44" fmla="*/ 2147483647 w 674"/>
              <a:gd name="T45" fmla="*/ 2147483647 h 655"/>
              <a:gd name="T46" fmla="*/ 2147483647 w 674"/>
              <a:gd name="T47" fmla="*/ 2147483647 h 655"/>
              <a:gd name="T48" fmla="*/ 2147483647 w 674"/>
              <a:gd name="T49" fmla="*/ 2147483647 h 655"/>
              <a:gd name="T50" fmla="*/ 2147483647 w 674"/>
              <a:gd name="T51" fmla="*/ 2147483647 h 655"/>
              <a:gd name="T52" fmla="*/ 2147483647 w 674"/>
              <a:gd name="T53" fmla="*/ 2147483647 h 655"/>
              <a:gd name="T54" fmla="*/ 2147483647 w 674"/>
              <a:gd name="T55" fmla="*/ 2147483647 h 655"/>
              <a:gd name="T56" fmla="*/ 2147483647 w 674"/>
              <a:gd name="T57" fmla="*/ 2147483647 h 655"/>
              <a:gd name="T58" fmla="*/ 2147483647 w 674"/>
              <a:gd name="T59" fmla="*/ 2147483647 h 655"/>
              <a:gd name="T60" fmla="*/ 2147483647 w 674"/>
              <a:gd name="T61" fmla="*/ 2147483647 h 655"/>
              <a:gd name="T62" fmla="*/ 2147483647 w 674"/>
              <a:gd name="T63" fmla="*/ 2147483647 h 655"/>
              <a:gd name="T64" fmla="*/ 2147483647 w 674"/>
              <a:gd name="T65" fmla="*/ 2147483647 h 655"/>
              <a:gd name="T66" fmla="*/ 2147483647 w 674"/>
              <a:gd name="T67" fmla="*/ 2147483647 h 655"/>
              <a:gd name="T68" fmla="*/ 2147483647 w 674"/>
              <a:gd name="T69" fmla="*/ 2147483647 h 655"/>
              <a:gd name="T70" fmla="*/ 2147483647 w 674"/>
              <a:gd name="T71" fmla="*/ 2147483647 h 655"/>
              <a:gd name="T72" fmla="*/ 2147483647 w 674"/>
              <a:gd name="T73" fmla="*/ 2147483647 h 655"/>
              <a:gd name="T74" fmla="*/ 2147483647 w 674"/>
              <a:gd name="T75" fmla="*/ 2147483647 h 655"/>
              <a:gd name="T76" fmla="*/ 2147483647 w 674"/>
              <a:gd name="T77" fmla="*/ 2147483647 h 655"/>
              <a:gd name="T78" fmla="*/ 2147483647 w 674"/>
              <a:gd name="T79" fmla="*/ 2147483647 h 655"/>
              <a:gd name="T80" fmla="*/ 2147483647 w 674"/>
              <a:gd name="T81" fmla="*/ 2147483647 h 655"/>
              <a:gd name="T82" fmla="*/ 2147483647 w 674"/>
              <a:gd name="T83" fmla="*/ 2147483647 h 655"/>
              <a:gd name="T84" fmla="*/ 2147483647 w 674"/>
              <a:gd name="T85" fmla="*/ 2147483647 h 655"/>
              <a:gd name="T86" fmla="*/ 2147483647 w 674"/>
              <a:gd name="T87" fmla="*/ 2147483647 h 655"/>
              <a:gd name="T88" fmla="*/ 0 w 674"/>
              <a:gd name="T89" fmla="*/ 2147483647 h 655"/>
              <a:gd name="T90" fmla="*/ 2147483647 w 674"/>
              <a:gd name="T91" fmla="*/ 2147483647 h 6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674"/>
              <a:gd name="T139" fmla="*/ 0 h 655"/>
              <a:gd name="T140" fmla="*/ 674 w 674"/>
              <a:gd name="T141" fmla="*/ 655 h 6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674" h="655">
                <a:moveTo>
                  <a:pt x="8" y="364"/>
                </a:moveTo>
                <a:lnTo>
                  <a:pt x="77" y="292"/>
                </a:lnTo>
                <a:lnTo>
                  <a:pt x="108" y="235"/>
                </a:lnTo>
                <a:lnTo>
                  <a:pt x="165" y="201"/>
                </a:lnTo>
                <a:lnTo>
                  <a:pt x="269" y="172"/>
                </a:lnTo>
                <a:lnTo>
                  <a:pt x="285" y="132"/>
                </a:lnTo>
                <a:lnTo>
                  <a:pt x="405" y="91"/>
                </a:lnTo>
                <a:lnTo>
                  <a:pt x="452" y="96"/>
                </a:lnTo>
                <a:lnTo>
                  <a:pt x="527" y="19"/>
                </a:lnTo>
                <a:lnTo>
                  <a:pt x="570" y="0"/>
                </a:lnTo>
                <a:lnTo>
                  <a:pt x="587" y="73"/>
                </a:lnTo>
                <a:lnTo>
                  <a:pt x="674" y="220"/>
                </a:lnTo>
                <a:lnTo>
                  <a:pt x="648" y="252"/>
                </a:lnTo>
                <a:lnTo>
                  <a:pt x="591" y="253"/>
                </a:lnTo>
                <a:lnTo>
                  <a:pt x="585" y="336"/>
                </a:lnTo>
                <a:lnTo>
                  <a:pt x="537" y="372"/>
                </a:lnTo>
                <a:lnTo>
                  <a:pt x="536" y="460"/>
                </a:lnTo>
                <a:lnTo>
                  <a:pt x="501" y="426"/>
                </a:lnTo>
                <a:lnTo>
                  <a:pt x="482" y="435"/>
                </a:lnTo>
                <a:lnTo>
                  <a:pt x="477" y="483"/>
                </a:lnTo>
                <a:lnTo>
                  <a:pt x="450" y="468"/>
                </a:lnTo>
                <a:lnTo>
                  <a:pt x="383" y="540"/>
                </a:lnTo>
                <a:lnTo>
                  <a:pt x="344" y="552"/>
                </a:lnTo>
                <a:lnTo>
                  <a:pt x="339" y="597"/>
                </a:lnTo>
                <a:lnTo>
                  <a:pt x="315" y="604"/>
                </a:lnTo>
                <a:lnTo>
                  <a:pt x="302" y="630"/>
                </a:lnTo>
                <a:lnTo>
                  <a:pt x="281" y="628"/>
                </a:lnTo>
                <a:lnTo>
                  <a:pt x="272" y="649"/>
                </a:lnTo>
                <a:lnTo>
                  <a:pt x="213" y="655"/>
                </a:lnTo>
                <a:lnTo>
                  <a:pt x="192" y="603"/>
                </a:lnTo>
                <a:lnTo>
                  <a:pt x="212" y="567"/>
                </a:lnTo>
                <a:lnTo>
                  <a:pt x="203" y="528"/>
                </a:lnTo>
                <a:lnTo>
                  <a:pt x="186" y="529"/>
                </a:lnTo>
                <a:lnTo>
                  <a:pt x="177" y="558"/>
                </a:lnTo>
                <a:lnTo>
                  <a:pt x="153" y="559"/>
                </a:lnTo>
                <a:lnTo>
                  <a:pt x="144" y="535"/>
                </a:lnTo>
                <a:lnTo>
                  <a:pt x="123" y="541"/>
                </a:lnTo>
                <a:lnTo>
                  <a:pt x="114" y="531"/>
                </a:lnTo>
                <a:lnTo>
                  <a:pt x="108" y="492"/>
                </a:lnTo>
                <a:lnTo>
                  <a:pt x="99" y="462"/>
                </a:lnTo>
                <a:lnTo>
                  <a:pt x="53" y="472"/>
                </a:lnTo>
                <a:lnTo>
                  <a:pt x="41" y="460"/>
                </a:lnTo>
                <a:lnTo>
                  <a:pt x="59" y="432"/>
                </a:lnTo>
                <a:lnTo>
                  <a:pt x="50" y="399"/>
                </a:lnTo>
                <a:lnTo>
                  <a:pt x="0" y="393"/>
                </a:lnTo>
                <a:lnTo>
                  <a:pt x="8" y="364"/>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290" name="Text Box 146"/>
          <p:cNvSpPr txBox="1">
            <a:spLocks noChangeArrowheads="1"/>
          </p:cNvSpPr>
          <p:nvPr/>
        </p:nvSpPr>
        <p:spPr bwMode="auto">
          <a:xfrm>
            <a:off x="5797550" y="3478125"/>
            <a:ext cx="2698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ROANE</a:t>
            </a:r>
          </a:p>
        </p:txBody>
      </p:sp>
      <p:sp>
        <p:nvSpPr>
          <p:cNvPr id="6291" name="Freeform 147"/>
          <p:cNvSpPr>
            <a:spLocks/>
          </p:cNvSpPr>
          <p:nvPr/>
        </p:nvSpPr>
        <p:spPr bwMode="auto">
          <a:xfrm>
            <a:off x="5353050" y="3535275"/>
            <a:ext cx="422275" cy="503238"/>
          </a:xfrm>
          <a:custGeom>
            <a:avLst/>
            <a:gdLst>
              <a:gd name="T0" fmla="*/ 2147483647 w 586"/>
              <a:gd name="T1" fmla="*/ 0 h 677"/>
              <a:gd name="T2" fmla="*/ 2147483647 w 586"/>
              <a:gd name="T3" fmla="*/ 2147483647 h 677"/>
              <a:gd name="T4" fmla="*/ 2147483647 w 586"/>
              <a:gd name="T5" fmla="*/ 2147483647 h 677"/>
              <a:gd name="T6" fmla="*/ 2147483647 w 586"/>
              <a:gd name="T7" fmla="*/ 2147483647 h 677"/>
              <a:gd name="T8" fmla="*/ 2147483647 w 586"/>
              <a:gd name="T9" fmla="*/ 2147483647 h 677"/>
              <a:gd name="T10" fmla="*/ 2147483647 w 586"/>
              <a:gd name="T11" fmla="*/ 2147483647 h 677"/>
              <a:gd name="T12" fmla="*/ 2147483647 w 586"/>
              <a:gd name="T13" fmla="*/ 2147483647 h 677"/>
              <a:gd name="T14" fmla="*/ 2147483647 w 586"/>
              <a:gd name="T15" fmla="*/ 2147483647 h 677"/>
              <a:gd name="T16" fmla="*/ 2147483647 w 586"/>
              <a:gd name="T17" fmla="*/ 2147483647 h 677"/>
              <a:gd name="T18" fmla="*/ 2147483647 w 586"/>
              <a:gd name="T19" fmla="*/ 2147483647 h 677"/>
              <a:gd name="T20" fmla="*/ 2147483647 w 586"/>
              <a:gd name="T21" fmla="*/ 2147483647 h 677"/>
              <a:gd name="T22" fmla="*/ 2147483647 w 586"/>
              <a:gd name="T23" fmla="*/ 2147483647 h 677"/>
              <a:gd name="T24" fmla="*/ 2147483647 w 586"/>
              <a:gd name="T25" fmla="*/ 2147483647 h 677"/>
              <a:gd name="T26" fmla="*/ 2147483647 w 586"/>
              <a:gd name="T27" fmla="*/ 2147483647 h 677"/>
              <a:gd name="T28" fmla="*/ 2147483647 w 586"/>
              <a:gd name="T29" fmla="*/ 2147483647 h 677"/>
              <a:gd name="T30" fmla="*/ 2147483647 w 586"/>
              <a:gd name="T31" fmla="*/ 2147483647 h 677"/>
              <a:gd name="T32" fmla="*/ 2147483647 w 586"/>
              <a:gd name="T33" fmla="*/ 2147483647 h 677"/>
              <a:gd name="T34" fmla="*/ 2147483647 w 586"/>
              <a:gd name="T35" fmla="*/ 2147483647 h 677"/>
              <a:gd name="T36" fmla="*/ 2147483647 w 586"/>
              <a:gd name="T37" fmla="*/ 2147483647 h 677"/>
              <a:gd name="T38" fmla="*/ 2147483647 w 586"/>
              <a:gd name="T39" fmla="*/ 2147483647 h 677"/>
              <a:gd name="T40" fmla="*/ 2147483647 w 586"/>
              <a:gd name="T41" fmla="*/ 2147483647 h 677"/>
              <a:gd name="T42" fmla="*/ 2147483647 w 586"/>
              <a:gd name="T43" fmla="*/ 2147483647 h 677"/>
              <a:gd name="T44" fmla="*/ 2147483647 w 586"/>
              <a:gd name="T45" fmla="*/ 2147483647 h 677"/>
              <a:gd name="T46" fmla="*/ 2147483647 w 586"/>
              <a:gd name="T47" fmla="*/ 2147483647 h 677"/>
              <a:gd name="T48" fmla="*/ 2147483647 w 586"/>
              <a:gd name="T49" fmla="*/ 2147483647 h 677"/>
              <a:gd name="T50" fmla="*/ 2147483647 w 586"/>
              <a:gd name="T51" fmla="*/ 2147483647 h 677"/>
              <a:gd name="T52" fmla="*/ 2147483647 w 586"/>
              <a:gd name="T53" fmla="*/ 2147483647 h 677"/>
              <a:gd name="T54" fmla="*/ 2147483647 w 586"/>
              <a:gd name="T55" fmla="*/ 2147483647 h 677"/>
              <a:gd name="T56" fmla="*/ 2147483647 w 586"/>
              <a:gd name="T57" fmla="*/ 2147483647 h 677"/>
              <a:gd name="T58" fmla="*/ 2147483647 w 586"/>
              <a:gd name="T59" fmla="*/ 2147483647 h 677"/>
              <a:gd name="T60" fmla="*/ 2147483647 w 586"/>
              <a:gd name="T61" fmla="*/ 2147483647 h 677"/>
              <a:gd name="T62" fmla="*/ 2147483647 w 586"/>
              <a:gd name="T63" fmla="*/ 2147483647 h 677"/>
              <a:gd name="T64" fmla="*/ 2147483647 w 586"/>
              <a:gd name="T65" fmla="*/ 2147483647 h 677"/>
              <a:gd name="T66" fmla="*/ 0 w 586"/>
              <a:gd name="T67" fmla="*/ 2147483647 h 677"/>
              <a:gd name="T68" fmla="*/ 2147483647 w 586"/>
              <a:gd name="T69" fmla="*/ 2147483647 h 677"/>
              <a:gd name="T70" fmla="*/ 2147483647 w 586"/>
              <a:gd name="T71" fmla="*/ 2147483647 h 677"/>
              <a:gd name="T72" fmla="*/ 2147483647 w 586"/>
              <a:gd name="T73" fmla="*/ 2147483647 h 677"/>
              <a:gd name="T74" fmla="*/ 2147483647 w 586"/>
              <a:gd name="T75" fmla="*/ 2147483647 h 677"/>
              <a:gd name="T76" fmla="*/ 2147483647 w 586"/>
              <a:gd name="T77" fmla="*/ 2147483647 h 677"/>
              <a:gd name="T78" fmla="*/ 2147483647 w 586"/>
              <a:gd name="T79" fmla="*/ 2147483647 h 677"/>
              <a:gd name="T80" fmla="*/ 2147483647 w 586"/>
              <a:gd name="T81" fmla="*/ 2147483647 h 677"/>
              <a:gd name="T82" fmla="*/ 2147483647 w 586"/>
              <a:gd name="T83" fmla="*/ 2147483647 h 677"/>
              <a:gd name="T84" fmla="*/ 2147483647 w 586"/>
              <a:gd name="T85" fmla="*/ 2147483647 h 677"/>
              <a:gd name="T86" fmla="*/ 2147483647 w 586"/>
              <a:gd name="T87" fmla="*/ 2147483647 h 677"/>
              <a:gd name="T88" fmla="*/ 2147483647 w 586"/>
              <a:gd name="T89" fmla="*/ 0 h 677"/>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586"/>
              <a:gd name="T136" fmla="*/ 0 h 677"/>
              <a:gd name="T137" fmla="*/ 586 w 586"/>
              <a:gd name="T138" fmla="*/ 677 h 677"/>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586" h="677">
                <a:moveTo>
                  <a:pt x="465" y="0"/>
                </a:moveTo>
                <a:lnTo>
                  <a:pt x="487" y="17"/>
                </a:lnTo>
                <a:lnTo>
                  <a:pt x="478" y="44"/>
                </a:lnTo>
                <a:lnTo>
                  <a:pt x="532" y="48"/>
                </a:lnTo>
                <a:lnTo>
                  <a:pt x="538" y="83"/>
                </a:lnTo>
                <a:lnTo>
                  <a:pt x="520" y="110"/>
                </a:lnTo>
                <a:lnTo>
                  <a:pt x="532" y="123"/>
                </a:lnTo>
                <a:lnTo>
                  <a:pt x="582" y="113"/>
                </a:lnTo>
                <a:lnTo>
                  <a:pt x="586" y="147"/>
                </a:lnTo>
                <a:lnTo>
                  <a:pt x="544" y="251"/>
                </a:lnTo>
                <a:lnTo>
                  <a:pt x="534" y="216"/>
                </a:lnTo>
                <a:lnTo>
                  <a:pt x="498" y="216"/>
                </a:lnTo>
                <a:lnTo>
                  <a:pt x="469" y="276"/>
                </a:lnTo>
                <a:lnTo>
                  <a:pt x="495" y="381"/>
                </a:lnTo>
                <a:lnTo>
                  <a:pt x="439" y="414"/>
                </a:lnTo>
                <a:lnTo>
                  <a:pt x="468" y="444"/>
                </a:lnTo>
                <a:lnTo>
                  <a:pt x="451" y="461"/>
                </a:lnTo>
                <a:lnTo>
                  <a:pt x="373" y="458"/>
                </a:lnTo>
                <a:lnTo>
                  <a:pt x="354" y="477"/>
                </a:lnTo>
                <a:lnTo>
                  <a:pt x="384" y="530"/>
                </a:lnTo>
                <a:lnTo>
                  <a:pt x="370" y="554"/>
                </a:lnTo>
                <a:lnTo>
                  <a:pt x="325" y="569"/>
                </a:lnTo>
                <a:lnTo>
                  <a:pt x="324" y="618"/>
                </a:lnTo>
                <a:lnTo>
                  <a:pt x="303" y="645"/>
                </a:lnTo>
                <a:lnTo>
                  <a:pt x="262" y="644"/>
                </a:lnTo>
                <a:lnTo>
                  <a:pt x="225" y="596"/>
                </a:lnTo>
                <a:lnTo>
                  <a:pt x="208" y="650"/>
                </a:lnTo>
                <a:lnTo>
                  <a:pt x="177" y="677"/>
                </a:lnTo>
                <a:lnTo>
                  <a:pt x="151" y="675"/>
                </a:lnTo>
                <a:lnTo>
                  <a:pt x="112" y="656"/>
                </a:lnTo>
                <a:lnTo>
                  <a:pt x="64" y="653"/>
                </a:lnTo>
                <a:lnTo>
                  <a:pt x="9" y="617"/>
                </a:lnTo>
                <a:lnTo>
                  <a:pt x="33" y="576"/>
                </a:lnTo>
                <a:lnTo>
                  <a:pt x="0" y="555"/>
                </a:lnTo>
                <a:lnTo>
                  <a:pt x="12" y="509"/>
                </a:lnTo>
                <a:lnTo>
                  <a:pt x="48" y="485"/>
                </a:lnTo>
                <a:lnTo>
                  <a:pt x="51" y="426"/>
                </a:lnTo>
                <a:lnTo>
                  <a:pt x="109" y="353"/>
                </a:lnTo>
                <a:lnTo>
                  <a:pt x="139" y="357"/>
                </a:lnTo>
                <a:lnTo>
                  <a:pt x="201" y="258"/>
                </a:lnTo>
                <a:lnTo>
                  <a:pt x="222" y="260"/>
                </a:lnTo>
                <a:lnTo>
                  <a:pt x="220" y="236"/>
                </a:lnTo>
                <a:lnTo>
                  <a:pt x="312" y="101"/>
                </a:lnTo>
                <a:lnTo>
                  <a:pt x="345" y="95"/>
                </a:lnTo>
                <a:lnTo>
                  <a:pt x="465" y="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92" name="Text Box 148"/>
          <p:cNvSpPr txBox="1">
            <a:spLocks noChangeArrowheads="1"/>
          </p:cNvSpPr>
          <p:nvPr/>
        </p:nvSpPr>
        <p:spPr bwMode="auto">
          <a:xfrm>
            <a:off x="5473700" y="3779750"/>
            <a:ext cx="217488"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RHEA</a:t>
            </a:r>
          </a:p>
        </p:txBody>
      </p:sp>
      <p:sp>
        <p:nvSpPr>
          <p:cNvPr id="6293" name="Freeform 149"/>
          <p:cNvSpPr>
            <a:spLocks/>
          </p:cNvSpPr>
          <p:nvPr/>
        </p:nvSpPr>
        <p:spPr bwMode="auto">
          <a:xfrm>
            <a:off x="5064125" y="3990888"/>
            <a:ext cx="473075" cy="620712"/>
          </a:xfrm>
          <a:custGeom>
            <a:avLst/>
            <a:gdLst>
              <a:gd name="T0" fmla="*/ 2147483647 w 655"/>
              <a:gd name="T1" fmla="*/ 0 h 834"/>
              <a:gd name="T2" fmla="*/ 2147483647 w 655"/>
              <a:gd name="T3" fmla="*/ 2147483647 h 834"/>
              <a:gd name="T4" fmla="*/ 2147483647 w 655"/>
              <a:gd name="T5" fmla="*/ 2147483647 h 834"/>
              <a:gd name="T6" fmla="*/ 2147483647 w 655"/>
              <a:gd name="T7" fmla="*/ 2147483647 h 834"/>
              <a:gd name="T8" fmla="*/ 2147483647 w 655"/>
              <a:gd name="T9" fmla="*/ 2147483647 h 834"/>
              <a:gd name="T10" fmla="*/ 2147483647 w 655"/>
              <a:gd name="T11" fmla="*/ 2147483647 h 834"/>
              <a:gd name="T12" fmla="*/ 2147483647 w 655"/>
              <a:gd name="T13" fmla="*/ 2147483647 h 834"/>
              <a:gd name="T14" fmla="*/ 2147483647 w 655"/>
              <a:gd name="T15" fmla="*/ 2147483647 h 834"/>
              <a:gd name="T16" fmla="*/ 2147483647 w 655"/>
              <a:gd name="T17" fmla="*/ 2147483647 h 834"/>
              <a:gd name="T18" fmla="*/ 2147483647 w 655"/>
              <a:gd name="T19" fmla="*/ 2147483647 h 834"/>
              <a:gd name="T20" fmla="*/ 2147483647 w 655"/>
              <a:gd name="T21" fmla="*/ 2147483647 h 834"/>
              <a:gd name="T22" fmla="*/ 2147483647 w 655"/>
              <a:gd name="T23" fmla="*/ 2147483647 h 834"/>
              <a:gd name="T24" fmla="*/ 2147483647 w 655"/>
              <a:gd name="T25" fmla="*/ 2147483647 h 834"/>
              <a:gd name="T26" fmla="*/ 2147483647 w 655"/>
              <a:gd name="T27" fmla="*/ 2147483647 h 834"/>
              <a:gd name="T28" fmla="*/ 2147483647 w 655"/>
              <a:gd name="T29" fmla="*/ 2147483647 h 834"/>
              <a:gd name="T30" fmla="*/ 2147483647 w 655"/>
              <a:gd name="T31" fmla="*/ 2147483647 h 834"/>
              <a:gd name="T32" fmla="*/ 2147483647 w 655"/>
              <a:gd name="T33" fmla="*/ 2147483647 h 834"/>
              <a:gd name="T34" fmla="*/ 2147483647 w 655"/>
              <a:gd name="T35" fmla="*/ 2147483647 h 834"/>
              <a:gd name="T36" fmla="*/ 2147483647 w 655"/>
              <a:gd name="T37" fmla="*/ 2147483647 h 834"/>
              <a:gd name="T38" fmla="*/ 2147483647 w 655"/>
              <a:gd name="T39" fmla="*/ 2147483647 h 834"/>
              <a:gd name="T40" fmla="*/ 2147483647 w 655"/>
              <a:gd name="T41" fmla="*/ 2147483647 h 834"/>
              <a:gd name="T42" fmla="*/ 2147483647 w 655"/>
              <a:gd name="T43" fmla="*/ 2147483647 h 834"/>
              <a:gd name="T44" fmla="*/ 0 w 655"/>
              <a:gd name="T45" fmla="*/ 2147483647 h 834"/>
              <a:gd name="T46" fmla="*/ 2147483647 w 655"/>
              <a:gd name="T47" fmla="*/ 2147483647 h 834"/>
              <a:gd name="T48" fmla="*/ 2147483647 w 655"/>
              <a:gd name="T49" fmla="*/ 2147483647 h 834"/>
              <a:gd name="T50" fmla="*/ 2147483647 w 655"/>
              <a:gd name="T51" fmla="*/ 2147483647 h 834"/>
              <a:gd name="T52" fmla="*/ 2147483647 w 655"/>
              <a:gd name="T53" fmla="*/ 2147483647 h 834"/>
              <a:gd name="T54" fmla="*/ 2147483647 w 655"/>
              <a:gd name="T55" fmla="*/ 2147483647 h 834"/>
              <a:gd name="T56" fmla="*/ 2147483647 w 655"/>
              <a:gd name="T57" fmla="*/ 2147483647 h 834"/>
              <a:gd name="T58" fmla="*/ 2147483647 w 655"/>
              <a:gd name="T59" fmla="*/ 2147483647 h 834"/>
              <a:gd name="T60" fmla="*/ 2147483647 w 655"/>
              <a:gd name="T61" fmla="*/ 2147483647 h 834"/>
              <a:gd name="T62" fmla="*/ 2147483647 w 655"/>
              <a:gd name="T63" fmla="*/ 0 h 83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655"/>
              <a:gd name="T97" fmla="*/ 0 h 834"/>
              <a:gd name="T98" fmla="*/ 655 w 655"/>
              <a:gd name="T99" fmla="*/ 834 h 834"/>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655" h="834">
                <a:moveTo>
                  <a:pt x="364" y="0"/>
                </a:moveTo>
                <a:lnTo>
                  <a:pt x="409" y="6"/>
                </a:lnTo>
                <a:lnTo>
                  <a:pt x="466" y="39"/>
                </a:lnTo>
                <a:lnTo>
                  <a:pt x="510" y="42"/>
                </a:lnTo>
                <a:lnTo>
                  <a:pt x="544" y="60"/>
                </a:lnTo>
                <a:lnTo>
                  <a:pt x="576" y="64"/>
                </a:lnTo>
                <a:lnTo>
                  <a:pt x="552" y="93"/>
                </a:lnTo>
                <a:lnTo>
                  <a:pt x="561" y="118"/>
                </a:lnTo>
                <a:lnTo>
                  <a:pt x="595" y="121"/>
                </a:lnTo>
                <a:lnTo>
                  <a:pt x="604" y="154"/>
                </a:lnTo>
                <a:lnTo>
                  <a:pt x="631" y="163"/>
                </a:lnTo>
                <a:lnTo>
                  <a:pt x="655" y="264"/>
                </a:lnTo>
                <a:lnTo>
                  <a:pt x="636" y="345"/>
                </a:lnTo>
                <a:lnTo>
                  <a:pt x="615" y="388"/>
                </a:lnTo>
                <a:lnTo>
                  <a:pt x="580" y="435"/>
                </a:lnTo>
                <a:lnTo>
                  <a:pt x="579" y="480"/>
                </a:lnTo>
                <a:lnTo>
                  <a:pt x="552" y="531"/>
                </a:lnTo>
                <a:lnTo>
                  <a:pt x="588" y="612"/>
                </a:lnTo>
                <a:lnTo>
                  <a:pt x="588" y="654"/>
                </a:lnTo>
                <a:lnTo>
                  <a:pt x="597" y="690"/>
                </a:lnTo>
                <a:lnTo>
                  <a:pt x="640" y="715"/>
                </a:lnTo>
                <a:lnTo>
                  <a:pt x="610" y="828"/>
                </a:lnTo>
                <a:lnTo>
                  <a:pt x="0" y="834"/>
                </a:lnTo>
                <a:lnTo>
                  <a:pt x="24" y="733"/>
                </a:lnTo>
                <a:lnTo>
                  <a:pt x="36" y="709"/>
                </a:lnTo>
                <a:lnTo>
                  <a:pt x="48" y="685"/>
                </a:lnTo>
                <a:lnTo>
                  <a:pt x="54" y="652"/>
                </a:lnTo>
                <a:lnTo>
                  <a:pt x="96" y="621"/>
                </a:lnTo>
                <a:lnTo>
                  <a:pt x="70" y="540"/>
                </a:lnTo>
                <a:lnTo>
                  <a:pt x="87" y="498"/>
                </a:lnTo>
                <a:lnTo>
                  <a:pt x="259" y="241"/>
                </a:lnTo>
                <a:lnTo>
                  <a:pt x="364" y="0"/>
                </a:lnTo>
                <a:close/>
              </a:path>
            </a:pathLst>
          </a:custGeom>
          <a:solidFill>
            <a:srgbClr val="C00000"/>
          </a:solidFill>
          <a:ln w="9525">
            <a:solidFill>
              <a:schemeClr val="tx1"/>
            </a:solidFill>
            <a:round/>
            <a:headEnd type="none" w="med" len="med"/>
            <a:tailEnd type="none" w="med" len="med"/>
          </a:ln>
        </p:spPr>
        <p:txBody>
          <a:bodyPr lIns="0" tIns="0" rIns="0" bIns="0" anchor="ctr" anchorCtr="1"/>
          <a:lstStyle/>
          <a:p>
            <a:endParaRPr lang="en-US" dirty="0"/>
          </a:p>
        </p:txBody>
      </p:sp>
      <p:sp>
        <p:nvSpPr>
          <p:cNvPr id="6294" name="Text Box 150"/>
          <p:cNvSpPr txBox="1">
            <a:spLocks noChangeArrowheads="1"/>
          </p:cNvSpPr>
          <p:nvPr/>
        </p:nvSpPr>
        <p:spPr bwMode="auto">
          <a:xfrm>
            <a:off x="5159375" y="4383000"/>
            <a:ext cx="3016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HAMILTON</a:t>
            </a:r>
          </a:p>
        </p:txBody>
      </p:sp>
      <p:sp>
        <p:nvSpPr>
          <p:cNvPr id="6295" name="Freeform 151"/>
          <p:cNvSpPr>
            <a:spLocks/>
          </p:cNvSpPr>
          <p:nvPr/>
        </p:nvSpPr>
        <p:spPr bwMode="auto">
          <a:xfrm>
            <a:off x="5465763" y="4121063"/>
            <a:ext cx="322262" cy="487362"/>
          </a:xfrm>
          <a:custGeom>
            <a:avLst/>
            <a:gdLst>
              <a:gd name="T0" fmla="*/ 2147483647 w 448"/>
              <a:gd name="T1" fmla="*/ 2147483647 h 654"/>
              <a:gd name="T2" fmla="*/ 2147483647 w 448"/>
              <a:gd name="T3" fmla="*/ 2147483647 h 654"/>
              <a:gd name="T4" fmla="*/ 2147483647 w 448"/>
              <a:gd name="T5" fmla="*/ 0 h 654"/>
              <a:gd name="T6" fmla="*/ 2147483647 w 448"/>
              <a:gd name="T7" fmla="*/ 2147483647 h 654"/>
              <a:gd name="T8" fmla="*/ 2147483647 w 448"/>
              <a:gd name="T9" fmla="*/ 2147483647 h 654"/>
              <a:gd name="T10" fmla="*/ 2147483647 w 448"/>
              <a:gd name="T11" fmla="*/ 2147483647 h 654"/>
              <a:gd name="T12" fmla="*/ 2147483647 w 448"/>
              <a:gd name="T13" fmla="*/ 2147483647 h 654"/>
              <a:gd name="T14" fmla="*/ 2147483647 w 448"/>
              <a:gd name="T15" fmla="*/ 2147483647 h 654"/>
              <a:gd name="T16" fmla="*/ 2147483647 w 448"/>
              <a:gd name="T17" fmla="*/ 2147483647 h 654"/>
              <a:gd name="T18" fmla="*/ 2147483647 w 448"/>
              <a:gd name="T19" fmla="*/ 2147483647 h 654"/>
              <a:gd name="T20" fmla="*/ 2147483647 w 448"/>
              <a:gd name="T21" fmla="*/ 2147483647 h 654"/>
              <a:gd name="T22" fmla="*/ 2147483647 w 448"/>
              <a:gd name="T23" fmla="*/ 2147483647 h 654"/>
              <a:gd name="T24" fmla="*/ 2147483647 w 448"/>
              <a:gd name="T25" fmla="*/ 2147483647 h 654"/>
              <a:gd name="T26" fmla="*/ 2147483647 w 448"/>
              <a:gd name="T27" fmla="*/ 2147483647 h 654"/>
              <a:gd name="T28" fmla="*/ 2147483647 w 448"/>
              <a:gd name="T29" fmla="*/ 2147483647 h 654"/>
              <a:gd name="T30" fmla="*/ 2147483647 w 448"/>
              <a:gd name="T31" fmla="*/ 2147483647 h 654"/>
              <a:gd name="T32" fmla="*/ 2147483647 w 448"/>
              <a:gd name="T33" fmla="*/ 2147483647 h 654"/>
              <a:gd name="T34" fmla="*/ 2147483647 w 448"/>
              <a:gd name="T35" fmla="*/ 2147483647 h 654"/>
              <a:gd name="T36" fmla="*/ 2147483647 w 448"/>
              <a:gd name="T37" fmla="*/ 2147483647 h 654"/>
              <a:gd name="T38" fmla="*/ 2147483647 w 448"/>
              <a:gd name="T39" fmla="*/ 2147483647 h 654"/>
              <a:gd name="T40" fmla="*/ 2147483647 w 448"/>
              <a:gd name="T41" fmla="*/ 2147483647 h 654"/>
              <a:gd name="T42" fmla="*/ 2147483647 w 448"/>
              <a:gd name="T43" fmla="*/ 2147483647 h 654"/>
              <a:gd name="T44" fmla="*/ 2147483647 w 448"/>
              <a:gd name="T45" fmla="*/ 2147483647 h 654"/>
              <a:gd name="T46" fmla="*/ 2147483647 w 448"/>
              <a:gd name="T47" fmla="*/ 2147483647 h 654"/>
              <a:gd name="T48" fmla="*/ 2147483647 w 448"/>
              <a:gd name="T49" fmla="*/ 2147483647 h 654"/>
              <a:gd name="T50" fmla="*/ 2147483647 w 448"/>
              <a:gd name="T51" fmla="*/ 2147483647 h 654"/>
              <a:gd name="T52" fmla="*/ 2147483647 w 448"/>
              <a:gd name="T53" fmla="*/ 2147483647 h 654"/>
              <a:gd name="T54" fmla="*/ 2147483647 w 448"/>
              <a:gd name="T55" fmla="*/ 2147483647 h 654"/>
              <a:gd name="T56" fmla="*/ 2147483647 w 448"/>
              <a:gd name="T57" fmla="*/ 2147483647 h 654"/>
              <a:gd name="T58" fmla="*/ 2147483647 w 448"/>
              <a:gd name="T59" fmla="*/ 2147483647 h 654"/>
              <a:gd name="T60" fmla="*/ 0 w 448"/>
              <a:gd name="T61" fmla="*/ 2147483647 h 654"/>
              <a:gd name="T62" fmla="*/ 2147483647 w 448"/>
              <a:gd name="T63" fmla="*/ 2147483647 h 654"/>
              <a:gd name="T64" fmla="*/ 2147483647 w 448"/>
              <a:gd name="T65" fmla="*/ 2147483647 h 654"/>
              <a:gd name="T66" fmla="*/ 2147483647 w 448"/>
              <a:gd name="T67" fmla="*/ 2147483647 h 654"/>
              <a:gd name="T68" fmla="*/ 2147483647 w 448"/>
              <a:gd name="T69" fmla="*/ 2147483647 h 654"/>
              <a:gd name="T70" fmla="*/ 2147483647 w 448"/>
              <a:gd name="T71" fmla="*/ 2147483647 h 654"/>
              <a:gd name="T72" fmla="*/ 2147483647 w 448"/>
              <a:gd name="T73" fmla="*/ 2147483647 h 654"/>
              <a:gd name="T74" fmla="*/ 2147483647 w 448"/>
              <a:gd name="T75" fmla="*/ 2147483647 h 654"/>
              <a:gd name="T76" fmla="*/ 2147483647 w 448"/>
              <a:gd name="T77" fmla="*/ 2147483647 h 654"/>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448"/>
              <a:gd name="T118" fmla="*/ 0 h 654"/>
              <a:gd name="T119" fmla="*/ 448 w 448"/>
              <a:gd name="T120" fmla="*/ 654 h 654"/>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448" h="654">
                <a:moveTo>
                  <a:pt x="144" y="102"/>
                </a:moveTo>
                <a:lnTo>
                  <a:pt x="204" y="1"/>
                </a:lnTo>
                <a:lnTo>
                  <a:pt x="237" y="0"/>
                </a:lnTo>
                <a:lnTo>
                  <a:pt x="261" y="10"/>
                </a:lnTo>
                <a:lnTo>
                  <a:pt x="265" y="36"/>
                </a:lnTo>
                <a:lnTo>
                  <a:pt x="298" y="30"/>
                </a:lnTo>
                <a:lnTo>
                  <a:pt x="306" y="58"/>
                </a:lnTo>
                <a:lnTo>
                  <a:pt x="334" y="57"/>
                </a:lnTo>
                <a:lnTo>
                  <a:pt x="339" y="73"/>
                </a:lnTo>
                <a:lnTo>
                  <a:pt x="357" y="81"/>
                </a:lnTo>
                <a:lnTo>
                  <a:pt x="361" y="96"/>
                </a:lnTo>
                <a:lnTo>
                  <a:pt x="408" y="82"/>
                </a:lnTo>
                <a:lnTo>
                  <a:pt x="409" y="111"/>
                </a:lnTo>
                <a:lnTo>
                  <a:pt x="379" y="114"/>
                </a:lnTo>
                <a:lnTo>
                  <a:pt x="403" y="154"/>
                </a:lnTo>
                <a:lnTo>
                  <a:pt x="417" y="142"/>
                </a:lnTo>
                <a:lnTo>
                  <a:pt x="430" y="135"/>
                </a:lnTo>
                <a:lnTo>
                  <a:pt x="438" y="139"/>
                </a:lnTo>
                <a:lnTo>
                  <a:pt x="439" y="177"/>
                </a:lnTo>
                <a:lnTo>
                  <a:pt x="448" y="231"/>
                </a:lnTo>
                <a:lnTo>
                  <a:pt x="435" y="268"/>
                </a:lnTo>
                <a:lnTo>
                  <a:pt x="432" y="334"/>
                </a:lnTo>
                <a:lnTo>
                  <a:pt x="376" y="426"/>
                </a:lnTo>
                <a:lnTo>
                  <a:pt x="399" y="435"/>
                </a:lnTo>
                <a:lnTo>
                  <a:pt x="351" y="654"/>
                </a:lnTo>
                <a:lnTo>
                  <a:pt x="57" y="654"/>
                </a:lnTo>
                <a:lnTo>
                  <a:pt x="84" y="541"/>
                </a:lnTo>
                <a:lnTo>
                  <a:pt x="42" y="516"/>
                </a:lnTo>
                <a:lnTo>
                  <a:pt x="36" y="484"/>
                </a:lnTo>
                <a:lnTo>
                  <a:pt x="34" y="442"/>
                </a:lnTo>
                <a:lnTo>
                  <a:pt x="0" y="357"/>
                </a:lnTo>
                <a:lnTo>
                  <a:pt x="25" y="303"/>
                </a:lnTo>
                <a:lnTo>
                  <a:pt x="27" y="261"/>
                </a:lnTo>
                <a:lnTo>
                  <a:pt x="54" y="229"/>
                </a:lnTo>
                <a:lnTo>
                  <a:pt x="75" y="193"/>
                </a:lnTo>
                <a:lnTo>
                  <a:pt x="88" y="160"/>
                </a:lnTo>
                <a:lnTo>
                  <a:pt x="100" y="96"/>
                </a:lnTo>
                <a:lnTo>
                  <a:pt x="120" y="76"/>
                </a:lnTo>
                <a:lnTo>
                  <a:pt x="144" y="102"/>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96" name="Text Box 152"/>
          <p:cNvSpPr txBox="1">
            <a:spLocks noChangeArrowheads="1"/>
          </p:cNvSpPr>
          <p:nvPr/>
        </p:nvSpPr>
        <p:spPr bwMode="auto">
          <a:xfrm>
            <a:off x="5499100" y="4314738"/>
            <a:ext cx="29051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BRADLEY</a:t>
            </a:r>
          </a:p>
        </p:txBody>
      </p:sp>
      <p:sp>
        <p:nvSpPr>
          <p:cNvPr id="6297" name="Freeform 153"/>
          <p:cNvSpPr>
            <a:spLocks/>
          </p:cNvSpPr>
          <p:nvPr/>
        </p:nvSpPr>
        <p:spPr bwMode="auto">
          <a:xfrm>
            <a:off x="5465763" y="3647988"/>
            <a:ext cx="387350" cy="547687"/>
          </a:xfrm>
          <a:custGeom>
            <a:avLst/>
            <a:gdLst>
              <a:gd name="T0" fmla="*/ 2147483647 w 537"/>
              <a:gd name="T1" fmla="*/ 0 h 736"/>
              <a:gd name="T2" fmla="*/ 2147483647 w 537"/>
              <a:gd name="T3" fmla="*/ 2147483647 h 736"/>
              <a:gd name="T4" fmla="*/ 2147483647 w 537"/>
              <a:gd name="T5" fmla="*/ 2147483647 h 736"/>
              <a:gd name="T6" fmla="*/ 2147483647 w 537"/>
              <a:gd name="T7" fmla="*/ 2147483647 h 736"/>
              <a:gd name="T8" fmla="*/ 2147483647 w 537"/>
              <a:gd name="T9" fmla="*/ 2147483647 h 736"/>
              <a:gd name="T10" fmla="*/ 2147483647 w 537"/>
              <a:gd name="T11" fmla="*/ 2147483647 h 736"/>
              <a:gd name="T12" fmla="*/ 2147483647 w 537"/>
              <a:gd name="T13" fmla="*/ 2147483647 h 736"/>
              <a:gd name="T14" fmla="*/ 2147483647 w 537"/>
              <a:gd name="T15" fmla="*/ 2147483647 h 736"/>
              <a:gd name="T16" fmla="*/ 2147483647 w 537"/>
              <a:gd name="T17" fmla="*/ 2147483647 h 736"/>
              <a:gd name="T18" fmla="*/ 2147483647 w 537"/>
              <a:gd name="T19" fmla="*/ 2147483647 h 736"/>
              <a:gd name="T20" fmla="*/ 2147483647 w 537"/>
              <a:gd name="T21" fmla="*/ 2147483647 h 736"/>
              <a:gd name="T22" fmla="*/ 2147483647 w 537"/>
              <a:gd name="T23" fmla="*/ 2147483647 h 736"/>
              <a:gd name="T24" fmla="*/ 2147483647 w 537"/>
              <a:gd name="T25" fmla="*/ 2147483647 h 736"/>
              <a:gd name="T26" fmla="*/ 2147483647 w 537"/>
              <a:gd name="T27" fmla="*/ 2147483647 h 736"/>
              <a:gd name="T28" fmla="*/ 2147483647 w 537"/>
              <a:gd name="T29" fmla="*/ 2147483647 h 736"/>
              <a:gd name="T30" fmla="*/ 2147483647 w 537"/>
              <a:gd name="T31" fmla="*/ 2147483647 h 736"/>
              <a:gd name="T32" fmla="*/ 2147483647 w 537"/>
              <a:gd name="T33" fmla="*/ 2147483647 h 736"/>
              <a:gd name="T34" fmla="*/ 2147483647 w 537"/>
              <a:gd name="T35" fmla="*/ 2147483647 h 736"/>
              <a:gd name="T36" fmla="*/ 2147483647 w 537"/>
              <a:gd name="T37" fmla="*/ 2147483647 h 736"/>
              <a:gd name="T38" fmla="*/ 2147483647 w 537"/>
              <a:gd name="T39" fmla="*/ 2147483647 h 736"/>
              <a:gd name="T40" fmla="*/ 2147483647 w 537"/>
              <a:gd name="T41" fmla="*/ 2147483647 h 736"/>
              <a:gd name="T42" fmla="*/ 2147483647 w 537"/>
              <a:gd name="T43" fmla="*/ 2147483647 h 736"/>
              <a:gd name="T44" fmla="*/ 2147483647 w 537"/>
              <a:gd name="T45" fmla="*/ 2147483647 h 736"/>
              <a:gd name="T46" fmla="*/ 2147483647 w 537"/>
              <a:gd name="T47" fmla="*/ 2147483647 h 736"/>
              <a:gd name="T48" fmla="*/ 2147483647 w 537"/>
              <a:gd name="T49" fmla="*/ 2147483647 h 736"/>
              <a:gd name="T50" fmla="*/ 2147483647 w 537"/>
              <a:gd name="T51" fmla="*/ 2147483647 h 736"/>
              <a:gd name="T52" fmla="*/ 2147483647 w 537"/>
              <a:gd name="T53" fmla="*/ 2147483647 h 736"/>
              <a:gd name="T54" fmla="*/ 2147483647 w 537"/>
              <a:gd name="T55" fmla="*/ 2147483647 h 736"/>
              <a:gd name="T56" fmla="*/ 2147483647 w 537"/>
              <a:gd name="T57" fmla="*/ 2147483647 h 736"/>
              <a:gd name="T58" fmla="*/ 2147483647 w 537"/>
              <a:gd name="T59" fmla="*/ 2147483647 h 736"/>
              <a:gd name="T60" fmla="*/ 2147483647 w 537"/>
              <a:gd name="T61" fmla="*/ 2147483647 h 736"/>
              <a:gd name="T62" fmla="*/ 2147483647 w 537"/>
              <a:gd name="T63" fmla="*/ 2147483647 h 736"/>
              <a:gd name="T64" fmla="*/ 2147483647 w 537"/>
              <a:gd name="T65" fmla="*/ 2147483647 h 736"/>
              <a:gd name="T66" fmla="*/ 0 w 537"/>
              <a:gd name="T67" fmla="*/ 2147483647 h 736"/>
              <a:gd name="T68" fmla="*/ 2147483647 w 537"/>
              <a:gd name="T69" fmla="*/ 2147483647 h 736"/>
              <a:gd name="T70" fmla="*/ 2147483647 w 537"/>
              <a:gd name="T71" fmla="*/ 2147483647 h 736"/>
              <a:gd name="T72" fmla="*/ 2147483647 w 537"/>
              <a:gd name="T73" fmla="*/ 2147483647 h 736"/>
              <a:gd name="T74" fmla="*/ 2147483647 w 537"/>
              <a:gd name="T75" fmla="*/ 2147483647 h 736"/>
              <a:gd name="T76" fmla="*/ 2147483647 w 537"/>
              <a:gd name="T77" fmla="*/ 2147483647 h 736"/>
              <a:gd name="T78" fmla="*/ 2147483647 w 537"/>
              <a:gd name="T79" fmla="*/ 2147483647 h 736"/>
              <a:gd name="T80" fmla="*/ 2147483647 w 537"/>
              <a:gd name="T81" fmla="*/ 2147483647 h 736"/>
              <a:gd name="T82" fmla="*/ 2147483647 w 537"/>
              <a:gd name="T83" fmla="*/ 2147483647 h 736"/>
              <a:gd name="T84" fmla="*/ 2147483647 w 537"/>
              <a:gd name="T85" fmla="*/ 2147483647 h 736"/>
              <a:gd name="T86" fmla="*/ 2147483647 w 537"/>
              <a:gd name="T87" fmla="*/ 2147483647 h 736"/>
              <a:gd name="T88" fmla="*/ 2147483647 w 537"/>
              <a:gd name="T89" fmla="*/ 2147483647 h 736"/>
              <a:gd name="T90" fmla="*/ 2147483647 w 537"/>
              <a:gd name="T91" fmla="*/ 2147483647 h 736"/>
              <a:gd name="T92" fmla="*/ 2147483647 w 537"/>
              <a:gd name="T93" fmla="*/ 2147483647 h 736"/>
              <a:gd name="T94" fmla="*/ 2147483647 w 537"/>
              <a:gd name="T95" fmla="*/ 2147483647 h 736"/>
              <a:gd name="T96" fmla="*/ 2147483647 w 537"/>
              <a:gd name="T97" fmla="*/ 2147483647 h 736"/>
              <a:gd name="T98" fmla="*/ 2147483647 w 537"/>
              <a:gd name="T99" fmla="*/ 2147483647 h 736"/>
              <a:gd name="T100" fmla="*/ 2147483647 w 537"/>
              <a:gd name="T101" fmla="*/ 2147483647 h 736"/>
              <a:gd name="T102" fmla="*/ 2147483647 w 537"/>
              <a:gd name="T103" fmla="*/ 2147483647 h 736"/>
              <a:gd name="T104" fmla="*/ 2147483647 w 537"/>
              <a:gd name="T105" fmla="*/ 2147483647 h 736"/>
              <a:gd name="T106" fmla="*/ 2147483647 w 537"/>
              <a:gd name="T107" fmla="*/ 0 h 7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537"/>
              <a:gd name="T163" fmla="*/ 0 h 736"/>
              <a:gd name="T164" fmla="*/ 537 w 537"/>
              <a:gd name="T165" fmla="*/ 736 h 7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537" h="736">
                <a:moveTo>
                  <a:pt x="433" y="0"/>
                </a:moveTo>
                <a:lnTo>
                  <a:pt x="436" y="27"/>
                </a:lnTo>
                <a:lnTo>
                  <a:pt x="445" y="42"/>
                </a:lnTo>
                <a:lnTo>
                  <a:pt x="468" y="36"/>
                </a:lnTo>
                <a:lnTo>
                  <a:pt x="475" y="60"/>
                </a:lnTo>
                <a:lnTo>
                  <a:pt x="505" y="57"/>
                </a:lnTo>
                <a:lnTo>
                  <a:pt x="514" y="27"/>
                </a:lnTo>
                <a:lnTo>
                  <a:pt x="528" y="27"/>
                </a:lnTo>
                <a:lnTo>
                  <a:pt x="537" y="64"/>
                </a:lnTo>
                <a:lnTo>
                  <a:pt x="517" y="103"/>
                </a:lnTo>
                <a:lnTo>
                  <a:pt x="535" y="159"/>
                </a:lnTo>
                <a:lnTo>
                  <a:pt x="519" y="175"/>
                </a:lnTo>
                <a:lnTo>
                  <a:pt x="511" y="193"/>
                </a:lnTo>
                <a:lnTo>
                  <a:pt x="493" y="234"/>
                </a:lnTo>
                <a:lnTo>
                  <a:pt x="454" y="261"/>
                </a:lnTo>
                <a:lnTo>
                  <a:pt x="454" y="289"/>
                </a:lnTo>
                <a:lnTo>
                  <a:pt x="418" y="345"/>
                </a:lnTo>
                <a:lnTo>
                  <a:pt x="384" y="372"/>
                </a:lnTo>
                <a:lnTo>
                  <a:pt x="351" y="441"/>
                </a:lnTo>
                <a:lnTo>
                  <a:pt x="306" y="469"/>
                </a:lnTo>
                <a:lnTo>
                  <a:pt x="310" y="486"/>
                </a:lnTo>
                <a:lnTo>
                  <a:pt x="283" y="508"/>
                </a:lnTo>
                <a:lnTo>
                  <a:pt x="285" y="543"/>
                </a:lnTo>
                <a:lnTo>
                  <a:pt x="261" y="549"/>
                </a:lnTo>
                <a:lnTo>
                  <a:pt x="235" y="633"/>
                </a:lnTo>
                <a:lnTo>
                  <a:pt x="201" y="636"/>
                </a:lnTo>
                <a:lnTo>
                  <a:pt x="144" y="736"/>
                </a:lnTo>
                <a:lnTo>
                  <a:pt x="118" y="711"/>
                </a:lnTo>
                <a:lnTo>
                  <a:pt x="102" y="730"/>
                </a:lnTo>
                <a:lnTo>
                  <a:pt x="79" y="627"/>
                </a:lnTo>
                <a:lnTo>
                  <a:pt x="48" y="613"/>
                </a:lnTo>
                <a:lnTo>
                  <a:pt x="40" y="583"/>
                </a:lnTo>
                <a:lnTo>
                  <a:pt x="6" y="582"/>
                </a:lnTo>
                <a:lnTo>
                  <a:pt x="0" y="556"/>
                </a:lnTo>
                <a:lnTo>
                  <a:pt x="30" y="517"/>
                </a:lnTo>
                <a:lnTo>
                  <a:pt x="52" y="501"/>
                </a:lnTo>
                <a:lnTo>
                  <a:pt x="69" y="445"/>
                </a:lnTo>
                <a:lnTo>
                  <a:pt x="106" y="493"/>
                </a:lnTo>
                <a:lnTo>
                  <a:pt x="150" y="492"/>
                </a:lnTo>
                <a:lnTo>
                  <a:pt x="168" y="463"/>
                </a:lnTo>
                <a:lnTo>
                  <a:pt x="169" y="415"/>
                </a:lnTo>
                <a:lnTo>
                  <a:pt x="217" y="402"/>
                </a:lnTo>
                <a:lnTo>
                  <a:pt x="229" y="373"/>
                </a:lnTo>
                <a:lnTo>
                  <a:pt x="199" y="325"/>
                </a:lnTo>
                <a:lnTo>
                  <a:pt x="219" y="304"/>
                </a:lnTo>
                <a:lnTo>
                  <a:pt x="298" y="306"/>
                </a:lnTo>
                <a:lnTo>
                  <a:pt x="312" y="294"/>
                </a:lnTo>
                <a:lnTo>
                  <a:pt x="286" y="265"/>
                </a:lnTo>
                <a:lnTo>
                  <a:pt x="340" y="226"/>
                </a:lnTo>
                <a:lnTo>
                  <a:pt x="315" y="123"/>
                </a:lnTo>
                <a:lnTo>
                  <a:pt x="342" y="66"/>
                </a:lnTo>
                <a:lnTo>
                  <a:pt x="378" y="64"/>
                </a:lnTo>
                <a:lnTo>
                  <a:pt x="390" y="103"/>
                </a:lnTo>
                <a:lnTo>
                  <a:pt x="433" y="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298" name="Text Box 154"/>
          <p:cNvSpPr txBox="1">
            <a:spLocks noChangeArrowheads="1"/>
          </p:cNvSpPr>
          <p:nvPr/>
        </p:nvSpPr>
        <p:spPr bwMode="auto">
          <a:xfrm rot="-3231877">
            <a:off x="5587207" y="3861506"/>
            <a:ext cx="255588"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MEIGS</a:t>
            </a:r>
          </a:p>
        </p:txBody>
      </p:sp>
      <p:sp>
        <p:nvSpPr>
          <p:cNvPr id="6299" name="Freeform 155"/>
          <p:cNvSpPr>
            <a:spLocks/>
          </p:cNvSpPr>
          <p:nvPr/>
        </p:nvSpPr>
        <p:spPr bwMode="auto">
          <a:xfrm>
            <a:off x="5635625" y="3757525"/>
            <a:ext cx="438150" cy="493713"/>
          </a:xfrm>
          <a:custGeom>
            <a:avLst/>
            <a:gdLst>
              <a:gd name="T0" fmla="*/ 2147483647 w 609"/>
              <a:gd name="T1" fmla="*/ 0 h 663"/>
              <a:gd name="T2" fmla="*/ 2147483647 w 609"/>
              <a:gd name="T3" fmla="*/ 2147483647 h 663"/>
              <a:gd name="T4" fmla="*/ 2147483647 w 609"/>
              <a:gd name="T5" fmla="*/ 2147483647 h 663"/>
              <a:gd name="T6" fmla="*/ 2147483647 w 609"/>
              <a:gd name="T7" fmla="*/ 2147483647 h 663"/>
              <a:gd name="T8" fmla="*/ 2147483647 w 609"/>
              <a:gd name="T9" fmla="*/ 2147483647 h 663"/>
              <a:gd name="T10" fmla="*/ 2147483647 w 609"/>
              <a:gd name="T11" fmla="*/ 2147483647 h 663"/>
              <a:gd name="T12" fmla="*/ 2147483647 w 609"/>
              <a:gd name="T13" fmla="*/ 2147483647 h 663"/>
              <a:gd name="T14" fmla="*/ 2147483647 w 609"/>
              <a:gd name="T15" fmla="*/ 2147483647 h 663"/>
              <a:gd name="T16" fmla="*/ 2147483647 w 609"/>
              <a:gd name="T17" fmla="*/ 2147483647 h 663"/>
              <a:gd name="T18" fmla="*/ 2147483647 w 609"/>
              <a:gd name="T19" fmla="*/ 2147483647 h 663"/>
              <a:gd name="T20" fmla="*/ 2147483647 w 609"/>
              <a:gd name="T21" fmla="*/ 2147483647 h 663"/>
              <a:gd name="T22" fmla="*/ 2147483647 w 609"/>
              <a:gd name="T23" fmla="*/ 2147483647 h 663"/>
              <a:gd name="T24" fmla="*/ 2147483647 w 609"/>
              <a:gd name="T25" fmla="*/ 2147483647 h 663"/>
              <a:gd name="T26" fmla="*/ 2147483647 w 609"/>
              <a:gd name="T27" fmla="*/ 2147483647 h 663"/>
              <a:gd name="T28" fmla="*/ 2147483647 w 609"/>
              <a:gd name="T29" fmla="*/ 2147483647 h 663"/>
              <a:gd name="T30" fmla="*/ 2147483647 w 609"/>
              <a:gd name="T31" fmla="*/ 2147483647 h 663"/>
              <a:gd name="T32" fmla="*/ 2147483647 w 609"/>
              <a:gd name="T33" fmla="*/ 2147483647 h 663"/>
              <a:gd name="T34" fmla="*/ 2147483647 w 609"/>
              <a:gd name="T35" fmla="*/ 2147483647 h 663"/>
              <a:gd name="T36" fmla="*/ 2147483647 w 609"/>
              <a:gd name="T37" fmla="*/ 2147483647 h 663"/>
              <a:gd name="T38" fmla="*/ 2147483647 w 609"/>
              <a:gd name="T39" fmla="*/ 2147483647 h 663"/>
              <a:gd name="T40" fmla="*/ 2147483647 w 609"/>
              <a:gd name="T41" fmla="*/ 2147483647 h 663"/>
              <a:gd name="T42" fmla="*/ 2147483647 w 609"/>
              <a:gd name="T43" fmla="*/ 2147483647 h 663"/>
              <a:gd name="T44" fmla="*/ 2147483647 w 609"/>
              <a:gd name="T45" fmla="*/ 2147483647 h 663"/>
              <a:gd name="T46" fmla="*/ 2147483647 w 609"/>
              <a:gd name="T47" fmla="*/ 2147483647 h 663"/>
              <a:gd name="T48" fmla="*/ 2147483647 w 609"/>
              <a:gd name="T49" fmla="*/ 2147483647 h 663"/>
              <a:gd name="T50" fmla="*/ 2147483647 w 609"/>
              <a:gd name="T51" fmla="*/ 2147483647 h 663"/>
              <a:gd name="T52" fmla="*/ 2147483647 w 609"/>
              <a:gd name="T53" fmla="*/ 2147483647 h 663"/>
              <a:gd name="T54" fmla="*/ 2147483647 w 609"/>
              <a:gd name="T55" fmla="*/ 2147483647 h 663"/>
              <a:gd name="T56" fmla="*/ 2147483647 w 609"/>
              <a:gd name="T57" fmla="*/ 2147483647 h 663"/>
              <a:gd name="T58" fmla="*/ 2147483647 w 609"/>
              <a:gd name="T59" fmla="*/ 2147483647 h 663"/>
              <a:gd name="T60" fmla="*/ 2147483647 w 609"/>
              <a:gd name="T61" fmla="*/ 2147483647 h 663"/>
              <a:gd name="T62" fmla="*/ 2147483647 w 609"/>
              <a:gd name="T63" fmla="*/ 2147483647 h 663"/>
              <a:gd name="T64" fmla="*/ 2147483647 w 609"/>
              <a:gd name="T65" fmla="*/ 2147483647 h 663"/>
              <a:gd name="T66" fmla="*/ 2147483647 w 609"/>
              <a:gd name="T67" fmla="*/ 2147483647 h 663"/>
              <a:gd name="T68" fmla="*/ 2147483647 w 609"/>
              <a:gd name="T69" fmla="*/ 2147483647 h 663"/>
              <a:gd name="T70" fmla="*/ 2147483647 w 609"/>
              <a:gd name="T71" fmla="*/ 2147483647 h 663"/>
              <a:gd name="T72" fmla="*/ 2147483647 w 609"/>
              <a:gd name="T73" fmla="*/ 2147483647 h 663"/>
              <a:gd name="T74" fmla="*/ 2147483647 w 609"/>
              <a:gd name="T75" fmla="*/ 2147483647 h 663"/>
              <a:gd name="T76" fmla="*/ 2147483647 w 609"/>
              <a:gd name="T77" fmla="*/ 2147483647 h 663"/>
              <a:gd name="T78" fmla="*/ 2147483647 w 609"/>
              <a:gd name="T79" fmla="*/ 2147483647 h 663"/>
              <a:gd name="T80" fmla="*/ 2147483647 w 609"/>
              <a:gd name="T81" fmla="*/ 2147483647 h 663"/>
              <a:gd name="T82" fmla="*/ 0 w 609"/>
              <a:gd name="T83" fmla="*/ 2147483647 h 663"/>
              <a:gd name="T84" fmla="*/ 2147483647 w 609"/>
              <a:gd name="T85" fmla="*/ 2147483647 h 663"/>
              <a:gd name="T86" fmla="*/ 2147483647 w 609"/>
              <a:gd name="T87" fmla="*/ 2147483647 h 663"/>
              <a:gd name="T88" fmla="*/ 2147483647 w 609"/>
              <a:gd name="T89" fmla="*/ 2147483647 h 663"/>
              <a:gd name="T90" fmla="*/ 2147483647 w 609"/>
              <a:gd name="T91" fmla="*/ 2147483647 h 663"/>
              <a:gd name="T92" fmla="*/ 2147483647 w 609"/>
              <a:gd name="T93" fmla="*/ 2147483647 h 663"/>
              <a:gd name="T94" fmla="*/ 2147483647 w 609"/>
              <a:gd name="T95" fmla="*/ 2147483647 h 663"/>
              <a:gd name="T96" fmla="*/ 2147483647 w 609"/>
              <a:gd name="T97" fmla="*/ 2147483647 h 663"/>
              <a:gd name="T98" fmla="*/ 2147483647 w 609"/>
              <a:gd name="T99" fmla="*/ 2147483647 h 663"/>
              <a:gd name="T100" fmla="*/ 2147483647 w 609"/>
              <a:gd name="T101" fmla="*/ 2147483647 h 663"/>
              <a:gd name="T102" fmla="*/ 2147483647 w 609"/>
              <a:gd name="T103" fmla="*/ 2147483647 h 663"/>
              <a:gd name="T104" fmla="*/ 2147483647 w 609"/>
              <a:gd name="T105" fmla="*/ 2147483647 h 663"/>
              <a:gd name="T106" fmla="*/ 2147483647 w 609"/>
              <a:gd name="T107" fmla="*/ 2147483647 h 663"/>
              <a:gd name="T108" fmla="*/ 2147483647 w 609"/>
              <a:gd name="T109" fmla="*/ 2147483647 h 663"/>
              <a:gd name="T110" fmla="*/ 2147483647 w 609"/>
              <a:gd name="T111" fmla="*/ 0 h 66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609"/>
              <a:gd name="T169" fmla="*/ 0 h 663"/>
              <a:gd name="T170" fmla="*/ 609 w 609"/>
              <a:gd name="T171" fmla="*/ 663 h 66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609" h="663">
                <a:moveTo>
                  <a:pt x="362" y="0"/>
                </a:moveTo>
                <a:lnTo>
                  <a:pt x="380" y="26"/>
                </a:lnTo>
                <a:lnTo>
                  <a:pt x="411" y="23"/>
                </a:lnTo>
                <a:lnTo>
                  <a:pt x="416" y="51"/>
                </a:lnTo>
                <a:lnTo>
                  <a:pt x="432" y="50"/>
                </a:lnTo>
                <a:lnTo>
                  <a:pt x="437" y="80"/>
                </a:lnTo>
                <a:lnTo>
                  <a:pt x="467" y="92"/>
                </a:lnTo>
                <a:lnTo>
                  <a:pt x="468" y="119"/>
                </a:lnTo>
                <a:lnTo>
                  <a:pt x="551" y="294"/>
                </a:lnTo>
                <a:lnTo>
                  <a:pt x="542" y="311"/>
                </a:lnTo>
                <a:lnTo>
                  <a:pt x="558" y="318"/>
                </a:lnTo>
                <a:lnTo>
                  <a:pt x="558" y="365"/>
                </a:lnTo>
                <a:lnTo>
                  <a:pt x="570" y="369"/>
                </a:lnTo>
                <a:lnTo>
                  <a:pt x="575" y="399"/>
                </a:lnTo>
                <a:lnTo>
                  <a:pt x="591" y="399"/>
                </a:lnTo>
                <a:lnTo>
                  <a:pt x="588" y="476"/>
                </a:lnTo>
                <a:lnTo>
                  <a:pt x="606" y="491"/>
                </a:lnTo>
                <a:lnTo>
                  <a:pt x="609" y="510"/>
                </a:lnTo>
                <a:lnTo>
                  <a:pt x="546" y="525"/>
                </a:lnTo>
                <a:lnTo>
                  <a:pt x="524" y="533"/>
                </a:lnTo>
                <a:lnTo>
                  <a:pt x="489" y="578"/>
                </a:lnTo>
                <a:lnTo>
                  <a:pt x="446" y="617"/>
                </a:lnTo>
                <a:lnTo>
                  <a:pt x="263" y="614"/>
                </a:lnTo>
                <a:lnTo>
                  <a:pt x="219" y="663"/>
                </a:lnTo>
                <a:lnTo>
                  <a:pt x="207" y="654"/>
                </a:lnTo>
                <a:lnTo>
                  <a:pt x="206" y="644"/>
                </a:lnTo>
                <a:lnTo>
                  <a:pt x="201" y="630"/>
                </a:lnTo>
                <a:lnTo>
                  <a:pt x="198" y="621"/>
                </a:lnTo>
                <a:lnTo>
                  <a:pt x="191" y="621"/>
                </a:lnTo>
                <a:lnTo>
                  <a:pt x="165" y="642"/>
                </a:lnTo>
                <a:lnTo>
                  <a:pt x="144" y="599"/>
                </a:lnTo>
                <a:lnTo>
                  <a:pt x="173" y="599"/>
                </a:lnTo>
                <a:lnTo>
                  <a:pt x="176" y="569"/>
                </a:lnTo>
                <a:lnTo>
                  <a:pt x="129" y="579"/>
                </a:lnTo>
                <a:lnTo>
                  <a:pt x="123" y="566"/>
                </a:lnTo>
                <a:lnTo>
                  <a:pt x="104" y="561"/>
                </a:lnTo>
                <a:lnTo>
                  <a:pt x="95" y="545"/>
                </a:lnTo>
                <a:lnTo>
                  <a:pt x="71" y="542"/>
                </a:lnTo>
                <a:lnTo>
                  <a:pt x="63" y="518"/>
                </a:lnTo>
                <a:lnTo>
                  <a:pt x="32" y="524"/>
                </a:lnTo>
                <a:lnTo>
                  <a:pt x="27" y="501"/>
                </a:lnTo>
                <a:lnTo>
                  <a:pt x="0" y="489"/>
                </a:lnTo>
                <a:lnTo>
                  <a:pt x="26" y="402"/>
                </a:lnTo>
                <a:lnTo>
                  <a:pt x="50" y="395"/>
                </a:lnTo>
                <a:lnTo>
                  <a:pt x="48" y="360"/>
                </a:lnTo>
                <a:lnTo>
                  <a:pt x="72" y="341"/>
                </a:lnTo>
                <a:lnTo>
                  <a:pt x="75" y="318"/>
                </a:lnTo>
                <a:lnTo>
                  <a:pt x="114" y="294"/>
                </a:lnTo>
                <a:lnTo>
                  <a:pt x="153" y="225"/>
                </a:lnTo>
                <a:lnTo>
                  <a:pt x="186" y="194"/>
                </a:lnTo>
                <a:lnTo>
                  <a:pt x="221" y="141"/>
                </a:lnTo>
                <a:lnTo>
                  <a:pt x="222" y="105"/>
                </a:lnTo>
                <a:lnTo>
                  <a:pt x="264" y="81"/>
                </a:lnTo>
                <a:lnTo>
                  <a:pt x="287" y="27"/>
                </a:lnTo>
                <a:lnTo>
                  <a:pt x="300" y="6"/>
                </a:lnTo>
                <a:lnTo>
                  <a:pt x="362" y="0"/>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300" name="Text Box 156"/>
          <p:cNvSpPr txBox="1">
            <a:spLocks noChangeArrowheads="1"/>
          </p:cNvSpPr>
          <p:nvPr/>
        </p:nvSpPr>
        <p:spPr bwMode="auto">
          <a:xfrm>
            <a:off x="5680075" y="4011525"/>
            <a:ext cx="34607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MCMINN</a:t>
            </a:r>
          </a:p>
        </p:txBody>
      </p:sp>
      <p:sp>
        <p:nvSpPr>
          <p:cNvPr id="6301" name="Freeform 157"/>
          <p:cNvSpPr>
            <a:spLocks/>
          </p:cNvSpPr>
          <p:nvPr/>
        </p:nvSpPr>
        <p:spPr bwMode="auto">
          <a:xfrm>
            <a:off x="5721350" y="4190913"/>
            <a:ext cx="460375" cy="414337"/>
          </a:xfrm>
          <a:custGeom>
            <a:avLst/>
            <a:gdLst>
              <a:gd name="T0" fmla="*/ 2147483647 w 639"/>
              <a:gd name="T1" fmla="*/ 2147483647 h 558"/>
              <a:gd name="T2" fmla="*/ 2147483647 w 639"/>
              <a:gd name="T3" fmla="*/ 0 h 558"/>
              <a:gd name="T4" fmla="*/ 2147483647 w 639"/>
              <a:gd name="T5" fmla="*/ 2147483647 h 558"/>
              <a:gd name="T6" fmla="*/ 2147483647 w 639"/>
              <a:gd name="T7" fmla="*/ 2147483647 h 558"/>
              <a:gd name="T8" fmla="*/ 2147483647 w 639"/>
              <a:gd name="T9" fmla="*/ 2147483647 h 558"/>
              <a:gd name="T10" fmla="*/ 2147483647 w 639"/>
              <a:gd name="T11" fmla="*/ 2147483647 h 558"/>
              <a:gd name="T12" fmla="*/ 2147483647 w 639"/>
              <a:gd name="T13" fmla="*/ 2147483647 h 558"/>
              <a:gd name="T14" fmla="*/ 2147483647 w 639"/>
              <a:gd name="T15" fmla="*/ 2147483647 h 558"/>
              <a:gd name="T16" fmla="*/ 0 w 639"/>
              <a:gd name="T17" fmla="*/ 2147483647 h 558"/>
              <a:gd name="T18" fmla="*/ 2147483647 w 639"/>
              <a:gd name="T19" fmla="*/ 2147483647 h 558"/>
              <a:gd name="T20" fmla="*/ 2147483647 w 639"/>
              <a:gd name="T21" fmla="*/ 2147483647 h 558"/>
              <a:gd name="T22" fmla="*/ 2147483647 w 639"/>
              <a:gd name="T23" fmla="*/ 2147483647 h 558"/>
              <a:gd name="T24" fmla="*/ 2147483647 w 639"/>
              <a:gd name="T25" fmla="*/ 2147483647 h 558"/>
              <a:gd name="T26" fmla="*/ 2147483647 w 639"/>
              <a:gd name="T27" fmla="*/ 2147483647 h 558"/>
              <a:gd name="T28" fmla="*/ 2147483647 w 639"/>
              <a:gd name="T29" fmla="*/ 2147483647 h 558"/>
              <a:gd name="T30" fmla="*/ 2147483647 w 639"/>
              <a:gd name="T31" fmla="*/ 2147483647 h 558"/>
              <a:gd name="T32" fmla="*/ 2147483647 w 639"/>
              <a:gd name="T33" fmla="*/ 2147483647 h 558"/>
              <a:gd name="T34" fmla="*/ 2147483647 w 639"/>
              <a:gd name="T35" fmla="*/ 2147483647 h 5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639"/>
              <a:gd name="T55" fmla="*/ 0 h 558"/>
              <a:gd name="T56" fmla="*/ 639 w 639"/>
              <a:gd name="T57" fmla="*/ 558 h 55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639" h="558">
                <a:moveTo>
                  <a:pt x="333" y="37"/>
                </a:moveTo>
                <a:lnTo>
                  <a:pt x="364" y="0"/>
                </a:lnTo>
                <a:lnTo>
                  <a:pt x="565" y="97"/>
                </a:lnTo>
                <a:lnTo>
                  <a:pt x="558" y="130"/>
                </a:lnTo>
                <a:lnTo>
                  <a:pt x="582" y="136"/>
                </a:lnTo>
                <a:lnTo>
                  <a:pt x="598" y="117"/>
                </a:lnTo>
                <a:lnTo>
                  <a:pt x="639" y="135"/>
                </a:lnTo>
                <a:lnTo>
                  <a:pt x="619" y="546"/>
                </a:lnTo>
                <a:lnTo>
                  <a:pt x="0" y="558"/>
                </a:lnTo>
                <a:lnTo>
                  <a:pt x="43" y="342"/>
                </a:lnTo>
                <a:lnTo>
                  <a:pt x="22" y="333"/>
                </a:lnTo>
                <a:lnTo>
                  <a:pt x="78" y="240"/>
                </a:lnTo>
                <a:lnTo>
                  <a:pt x="82" y="175"/>
                </a:lnTo>
                <a:lnTo>
                  <a:pt x="94" y="139"/>
                </a:lnTo>
                <a:lnTo>
                  <a:pt x="84" y="75"/>
                </a:lnTo>
                <a:lnTo>
                  <a:pt x="105" y="82"/>
                </a:lnTo>
                <a:lnTo>
                  <a:pt x="144" y="33"/>
                </a:lnTo>
                <a:lnTo>
                  <a:pt x="333" y="37"/>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302" name="Text Box 158"/>
          <p:cNvSpPr txBox="1">
            <a:spLocks noChangeArrowheads="1"/>
          </p:cNvSpPr>
          <p:nvPr/>
        </p:nvSpPr>
        <p:spPr bwMode="auto">
          <a:xfrm>
            <a:off x="5818188" y="4403638"/>
            <a:ext cx="277812"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POLK</a:t>
            </a:r>
          </a:p>
        </p:txBody>
      </p:sp>
      <p:sp>
        <p:nvSpPr>
          <p:cNvPr id="6303" name="Freeform 159"/>
          <p:cNvSpPr>
            <a:spLocks/>
          </p:cNvSpPr>
          <p:nvPr/>
        </p:nvSpPr>
        <p:spPr bwMode="auto">
          <a:xfrm>
            <a:off x="5954713" y="3716250"/>
            <a:ext cx="549275" cy="576263"/>
          </a:xfrm>
          <a:custGeom>
            <a:avLst/>
            <a:gdLst>
              <a:gd name="T0" fmla="*/ 2147483647 w 762"/>
              <a:gd name="T1" fmla="*/ 2147483647 h 774"/>
              <a:gd name="T2" fmla="*/ 2147483647 w 762"/>
              <a:gd name="T3" fmla="*/ 0 h 774"/>
              <a:gd name="T4" fmla="*/ 2147483647 w 762"/>
              <a:gd name="T5" fmla="*/ 2147483647 h 774"/>
              <a:gd name="T6" fmla="*/ 2147483647 w 762"/>
              <a:gd name="T7" fmla="*/ 2147483647 h 774"/>
              <a:gd name="T8" fmla="*/ 2147483647 w 762"/>
              <a:gd name="T9" fmla="*/ 2147483647 h 774"/>
              <a:gd name="T10" fmla="*/ 2147483647 w 762"/>
              <a:gd name="T11" fmla="*/ 2147483647 h 774"/>
              <a:gd name="T12" fmla="*/ 2147483647 w 762"/>
              <a:gd name="T13" fmla="*/ 2147483647 h 774"/>
              <a:gd name="T14" fmla="*/ 2147483647 w 762"/>
              <a:gd name="T15" fmla="*/ 2147483647 h 774"/>
              <a:gd name="T16" fmla="*/ 2147483647 w 762"/>
              <a:gd name="T17" fmla="*/ 2147483647 h 774"/>
              <a:gd name="T18" fmla="*/ 2147483647 w 762"/>
              <a:gd name="T19" fmla="*/ 2147483647 h 774"/>
              <a:gd name="T20" fmla="*/ 2147483647 w 762"/>
              <a:gd name="T21" fmla="*/ 2147483647 h 774"/>
              <a:gd name="T22" fmla="*/ 2147483647 w 762"/>
              <a:gd name="T23" fmla="*/ 2147483647 h 774"/>
              <a:gd name="T24" fmla="*/ 2147483647 w 762"/>
              <a:gd name="T25" fmla="*/ 2147483647 h 774"/>
              <a:gd name="T26" fmla="*/ 2147483647 w 762"/>
              <a:gd name="T27" fmla="*/ 2147483647 h 774"/>
              <a:gd name="T28" fmla="*/ 2147483647 w 762"/>
              <a:gd name="T29" fmla="*/ 2147483647 h 774"/>
              <a:gd name="T30" fmla="*/ 2147483647 w 762"/>
              <a:gd name="T31" fmla="*/ 2147483647 h 774"/>
              <a:gd name="T32" fmla="*/ 2147483647 w 762"/>
              <a:gd name="T33" fmla="*/ 2147483647 h 774"/>
              <a:gd name="T34" fmla="*/ 2147483647 w 762"/>
              <a:gd name="T35" fmla="*/ 2147483647 h 774"/>
              <a:gd name="T36" fmla="*/ 2147483647 w 762"/>
              <a:gd name="T37" fmla="*/ 2147483647 h 774"/>
              <a:gd name="T38" fmla="*/ 2147483647 w 762"/>
              <a:gd name="T39" fmla="*/ 2147483647 h 774"/>
              <a:gd name="T40" fmla="*/ 2147483647 w 762"/>
              <a:gd name="T41" fmla="*/ 2147483647 h 774"/>
              <a:gd name="T42" fmla="*/ 2147483647 w 762"/>
              <a:gd name="T43" fmla="*/ 2147483647 h 774"/>
              <a:gd name="T44" fmla="*/ 2147483647 w 762"/>
              <a:gd name="T45" fmla="*/ 2147483647 h 774"/>
              <a:gd name="T46" fmla="*/ 2147483647 w 762"/>
              <a:gd name="T47" fmla="*/ 2147483647 h 774"/>
              <a:gd name="T48" fmla="*/ 2147483647 w 762"/>
              <a:gd name="T49" fmla="*/ 2147483647 h 774"/>
              <a:gd name="T50" fmla="*/ 2147483647 w 762"/>
              <a:gd name="T51" fmla="*/ 2147483647 h 774"/>
              <a:gd name="T52" fmla="*/ 2147483647 w 762"/>
              <a:gd name="T53" fmla="*/ 2147483647 h 774"/>
              <a:gd name="T54" fmla="*/ 2147483647 w 762"/>
              <a:gd name="T55" fmla="*/ 2147483647 h 774"/>
              <a:gd name="T56" fmla="*/ 2147483647 w 762"/>
              <a:gd name="T57" fmla="*/ 2147483647 h 774"/>
              <a:gd name="T58" fmla="*/ 2147483647 w 762"/>
              <a:gd name="T59" fmla="*/ 2147483647 h 774"/>
              <a:gd name="T60" fmla="*/ 2147483647 w 762"/>
              <a:gd name="T61" fmla="*/ 2147483647 h 774"/>
              <a:gd name="T62" fmla="*/ 0 w 762"/>
              <a:gd name="T63" fmla="*/ 2147483647 h 774"/>
              <a:gd name="T64" fmla="*/ 2147483647 w 762"/>
              <a:gd name="T65" fmla="*/ 2147483647 h 77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762"/>
              <a:gd name="T100" fmla="*/ 0 h 774"/>
              <a:gd name="T101" fmla="*/ 762 w 762"/>
              <a:gd name="T102" fmla="*/ 774 h 77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762" h="774">
                <a:moveTo>
                  <a:pt x="34" y="15"/>
                </a:moveTo>
                <a:lnTo>
                  <a:pt x="153" y="6"/>
                </a:lnTo>
                <a:lnTo>
                  <a:pt x="171" y="16"/>
                </a:lnTo>
                <a:lnTo>
                  <a:pt x="202" y="0"/>
                </a:lnTo>
                <a:lnTo>
                  <a:pt x="249" y="18"/>
                </a:lnTo>
                <a:lnTo>
                  <a:pt x="252" y="37"/>
                </a:lnTo>
                <a:lnTo>
                  <a:pt x="322" y="37"/>
                </a:lnTo>
                <a:lnTo>
                  <a:pt x="361" y="58"/>
                </a:lnTo>
                <a:lnTo>
                  <a:pt x="352" y="76"/>
                </a:lnTo>
                <a:lnTo>
                  <a:pt x="366" y="97"/>
                </a:lnTo>
                <a:lnTo>
                  <a:pt x="388" y="90"/>
                </a:lnTo>
                <a:lnTo>
                  <a:pt x="405" y="112"/>
                </a:lnTo>
                <a:lnTo>
                  <a:pt x="430" y="91"/>
                </a:lnTo>
                <a:lnTo>
                  <a:pt x="450" y="132"/>
                </a:lnTo>
                <a:lnTo>
                  <a:pt x="477" y="135"/>
                </a:lnTo>
                <a:lnTo>
                  <a:pt x="511" y="165"/>
                </a:lnTo>
                <a:lnTo>
                  <a:pt x="529" y="151"/>
                </a:lnTo>
                <a:lnTo>
                  <a:pt x="556" y="174"/>
                </a:lnTo>
                <a:lnTo>
                  <a:pt x="559" y="199"/>
                </a:lnTo>
                <a:lnTo>
                  <a:pt x="585" y="223"/>
                </a:lnTo>
                <a:lnTo>
                  <a:pt x="604" y="207"/>
                </a:lnTo>
                <a:lnTo>
                  <a:pt x="664" y="210"/>
                </a:lnTo>
                <a:lnTo>
                  <a:pt x="687" y="187"/>
                </a:lnTo>
                <a:lnTo>
                  <a:pt x="691" y="223"/>
                </a:lnTo>
                <a:lnTo>
                  <a:pt x="714" y="228"/>
                </a:lnTo>
                <a:lnTo>
                  <a:pt x="715" y="274"/>
                </a:lnTo>
                <a:lnTo>
                  <a:pt x="735" y="295"/>
                </a:lnTo>
                <a:lnTo>
                  <a:pt x="762" y="301"/>
                </a:lnTo>
                <a:lnTo>
                  <a:pt x="741" y="319"/>
                </a:lnTo>
                <a:lnTo>
                  <a:pt x="750" y="336"/>
                </a:lnTo>
                <a:lnTo>
                  <a:pt x="721" y="360"/>
                </a:lnTo>
                <a:lnTo>
                  <a:pt x="682" y="414"/>
                </a:lnTo>
                <a:lnTo>
                  <a:pt x="678" y="496"/>
                </a:lnTo>
                <a:lnTo>
                  <a:pt x="675" y="538"/>
                </a:lnTo>
                <a:lnTo>
                  <a:pt x="670" y="574"/>
                </a:lnTo>
                <a:lnTo>
                  <a:pt x="666" y="603"/>
                </a:lnTo>
                <a:lnTo>
                  <a:pt x="535" y="690"/>
                </a:lnTo>
                <a:lnTo>
                  <a:pt x="508" y="694"/>
                </a:lnTo>
                <a:lnTo>
                  <a:pt x="481" y="693"/>
                </a:lnTo>
                <a:lnTo>
                  <a:pt x="451" y="685"/>
                </a:lnTo>
                <a:lnTo>
                  <a:pt x="385" y="654"/>
                </a:lnTo>
                <a:lnTo>
                  <a:pt x="355" y="675"/>
                </a:lnTo>
                <a:lnTo>
                  <a:pt x="324" y="706"/>
                </a:lnTo>
                <a:lnTo>
                  <a:pt x="316" y="738"/>
                </a:lnTo>
                <a:lnTo>
                  <a:pt x="313" y="769"/>
                </a:lnTo>
                <a:lnTo>
                  <a:pt x="273" y="753"/>
                </a:lnTo>
                <a:lnTo>
                  <a:pt x="258" y="774"/>
                </a:lnTo>
                <a:lnTo>
                  <a:pt x="235" y="765"/>
                </a:lnTo>
                <a:lnTo>
                  <a:pt x="241" y="736"/>
                </a:lnTo>
                <a:lnTo>
                  <a:pt x="46" y="636"/>
                </a:lnTo>
                <a:lnTo>
                  <a:pt x="81" y="588"/>
                </a:lnTo>
                <a:lnTo>
                  <a:pt x="165" y="565"/>
                </a:lnTo>
                <a:lnTo>
                  <a:pt x="162" y="543"/>
                </a:lnTo>
                <a:lnTo>
                  <a:pt x="148" y="531"/>
                </a:lnTo>
                <a:lnTo>
                  <a:pt x="151" y="453"/>
                </a:lnTo>
                <a:lnTo>
                  <a:pt x="130" y="451"/>
                </a:lnTo>
                <a:lnTo>
                  <a:pt x="127" y="423"/>
                </a:lnTo>
                <a:lnTo>
                  <a:pt x="117" y="420"/>
                </a:lnTo>
                <a:lnTo>
                  <a:pt x="115" y="370"/>
                </a:lnTo>
                <a:lnTo>
                  <a:pt x="102" y="364"/>
                </a:lnTo>
                <a:lnTo>
                  <a:pt x="105" y="346"/>
                </a:lnTo>
                <a:lnTo>
                  <a:pt x="25" y="175"/>
                </a:lnTo>
                <a:lnTo>
                  <a:pt x="24" y="145"/>
                </a:lnTo>
                <a:lnTo>
                  <a:pt x="0" y="136"/>
                </a:lnTo>
                <a:lnTo>
                  <a:pt x="18" y="91"/>
                </a:lnTo>
                <a:lnTo>
                  <a:pt x="7" y="72"/>
                </a:lnTo>
                <a:lnTo>
                  <a:pt x="34" y="15"/>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304" name="Text Box 160"/>
          <p:cNvSpPr txBox="1">
            <a:spLocks noChangeArrowheads="1"/>
          </p:cNvSpPr>
          <p:nvPr/>
        </p:nvSpPr>
        <p:spPr bwMode="auto">
          <a:xfrm>
            <a:off x="6118225" y="3981363"/>
            <a:ext cx="2889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MONROE</a:t>
            </a:r>
          </a:p>
        </p:txBody>
      </p:sp>
      <p:sp>
        <p:nvSpPr>
          <p:cNvPr id="6305" name="Freeform 161"/>
          <p:cNvSpPr>
            <a:spLocks/>
          </p:cNvSpPr>
          <p:nvPr/>
        </p:nvSpPr>
        <p:spPr bwMode="auto">
          <a:xfrm>
            <a:off x="5897563" y="3440025"/>
            <a:ext cx="425450" cy="379413"/>
          </a:xfrm>
          <a:custGeom>
            <a:avLst/>
            <a:gdLst>
              <a:gd name="T0" fmla="*/ 2147483647 w 590"/>
              <a:gd name="T1" fmla="*/ 2147483647 h 510"/>
              <a:gd name="T2" fmla="*/ 2147483647 w 590"/>
              <a:gd name="T3" fmla="*/ 2147483647 h 510"/>
              <a:gd name="T4" fmla="*/ 2147483647 w 590"/>
              <a:gd name="T5" fmla="*/ 2147483647 h 510"/>
              <a:gd name="T6" fmla="*/ 2147483647 w 590"/>
              <a:gd name="T7" fmla="*/ 2147483647 h 510"/>
              <a:gd name="T8" fmla="*/ 2147483647 w 590"/>
              <a:gd name="T9" fmla="*/ 2147483647 h 510"/>
              <a:gd name="T10" fmla="*/ 2147483647 w 590"/>
              <a:gd name="T11" fmla="*/ 2147483647 h 510"/>
              <a:gd name="T12" fmla="*/ 2147483647 w 590"/>
              <a:gd name="T13" fmla="*/ 2147483647 h 510"/>
              <a:gd name="T14" fmla="*/ 2147483647 w 590"/>
              <a:gd name="T15" fmla="*/ 2147483647 h 510"/>
              <a:gd name="T16" fmla="*/ 2147483647 w 590"/>
              <a:gd name="T17" fmla="*/ 2147483647 h 510"/>
              <a:gd name="T18" fmla="*/ 2147483647 w 590"/>
              <a:gd name="T19" fmla="*/ 2147483647 h 510"/>
              <a:gd name="T20" fmla="*/ 2147483647 w 590"/>
              <a:gd name="T21" fmla="*/ 2147483647 h 510"/>
              <a:gd name="T22" fmla="*/ 2147483647 w 590"/>
              <a:gd name="T23" fmla="*/ 2147483647 h 510"/>
              <a:gd name="T24" fmla="*/ 2147483647 w 590"/>
              <a:gd name="T25" fmla="*/ 2147483647 h 510"/>
              <a:gd name="T26" fmla="*/ 2147483647 w 590"/>
              <a:gd name="T27" fmla="*/ 2147483647 h 510"/>
              <a:gd name="T28" fmla="*/ 2147483647 w 590"/>
              <a:gd name="T29" fmla="*/ 2147483647 h 510"/>
              <a:gd name="T30" fmla="*/ 2147483647 w 590"/>
              <a:gd name="T31" fmla="*/ 2147483647 h 510"/>
              <a:gd name="T32" fmla="*/ 2147483647 w 590"/>
              <a:gd name="T33" fmla="*/ 2147483647 h 510"/>
              <a:gd name="T34" fmla="*/ 2147483647 w 590"/>
              <a:gd name="T35" fmla="*/ 2147483647 h 510"/>
              <a:gd name="T36" fmla="*/ 2147483647 w 590"/>
              <a:gd name="T37" fmla="*/ 2147483647 h 510"/>
              <a:gd name="T38" fmla="*/ 2147483647 w 590"/>
              <a:gd name="T39" fmla="*/ 2147483647 h 510"/>
              <a:gd name="T40" fmla="*/ 2147483647 w 590"/>
              <a:gd name="T41" fmla="*/ 2147483647 h 510"/>
              <a:gd name="T42" fmla="*/ 2147483647 w 590"/>
              <a:gd name="T43" fmla="*/ 2147483647 h 510"/>
              <a:gd name="T44" fmla="*/ 2147483647 w 590"/>
              <a:gd name="T45" fmla="*/ 2147483647 h 510"/>
              <a:gd name="T46" fmla="*/ 2147483647 w 590"/>
              <a:gd name="T47" fmla="*/ 2147483647 h 510"/>
              <a:gd name="T48" fmla="*/ 2147483647 w 590"/>
              <a:gd name="T49" fmla="*/ 2147483647 h 510"/>
              <a:gd name="T50" fmla="*/ 2147483647 w 590"/>
              <a:gd name="T51" fmla="*/ 2147483647 h 510"/>
              <a:gd name="T52" fmla="*/ 2147483647 w 590"/>
              <a:gd name="T53" fmla="*/ 2147483647 h 510"/>
              <a:gd name="T54" fmla="*/ 2147483647 w 590"/>
              <a:gd name="T55" fmla="*/ 2147483647 h 510"/>
              <a:gd name="T56" fmla="*/ 2147483647 w 590"/>
              <a:gd name="T57" fmla="*/ 2147483647 h 510"/>
              <a:gd name="T58" fmla="*/ 2147483647 w 590"/>
              <a:gd name="T59" fmla="*/ 2147483647 h 510"/>
              <a:gd name="T60" fmla="*/ 2147483647 w 590"/>
              <a:gd name="T61" fmla="*/ 2147483647 h 510"/>
              <a:gd name="T62" fmla="*/ 2147483647 w 590"/>
              <a:gd name="T63" fmla="*/ 2147483647 h 510"/>
              <a:gd name="T64" fmla="*/ 0 w 590"/>
              <a:gd name="T65" fmla="*/ 2147483647 h 510"/>
              <a:gd name="T66" fmla="*/ 2147483647 w 590"/>
              <a:gd name="T67" fmla="*/ 2147483647 h 510"/>
              <a:gd name="T68" fmla="*/ 2147483647 w 590"/>
              <a:gd name="T69" fmla="*/ 2147483647 h 510"/>
              <a:gd name="T70" fmla="*/ 2147483647 w 590"/>
              <a:gd name="T71" fmla="*/ 2147483647 h 510"/>
              <a:gd name="T72" fmla="*/ 2147483647 w 590"/>
              <a:gd name="T73" fmla="*/ 2147483647 h 510"/>
              <a:gd name="T74" fmla="*/ 2147483647 w 590"/>
              <a:gd name="T75" fmla="*/ 2147483647 h 510"/>
              <a:gd name="T76" fmla="*/ 2147483647 w 590"/>
              <a:gd name="T77" fmla="*/ 2147483647 h 510"/>
              <a:gd name="T78" fmla="*/ 2147483647 w 590"/>
              <a:gd name="T79" fmla="*/ 2147483647 h 510"/>
              <a:gd name="T80" fmla="*/ 2147483647 w 590"/>
              <a:gd name="T81" fmla="*/ 2147483647 h 510"/>
              <a:gd name="T82" fmla="*/ 2147483647 w 590"/>
              <a:gd name="T83" fmla="*/ 2147483647 h 510"/>
              <a:gd name="T84" fmla="*/ 2147483647 w 590"/>
              <a:gd name="T85" fmla="*/ 2147483647 h 510"/>
              <a:gd name="T86" fmla="*/ 2147483647 w 590"/>
              <a:gd name="T87" fmla="*/ 2147483647 h 510"/>
              <a:gd name="T88" fmla="*/ 2147483647 w 590"/>
              <a:gd name="T89" fmla="*/ 2147483647 h 510"/>
              <a:gd name="T90" fmla="*/ 2147483647 w 590"/>
              <a:gd name="T91" fmla="*/ 2147483647 h 510"/>
              <a:gd name="T92" fmla="*/ 2147483647 w 590"/>
              <a:gd name="T93" fmla="*/ 2147483647 h 510"/>
              <a:gd name="T94" fmla="*/ 2147483647 w 590"/>
              <a:gd name="T95" fmla="*/ 2147483647 h 510"/>
              <a:gd name="T96" fmla="*/ 2147483647 w 590"/>
              <a:gd name="T97" fmla="*/ 0 h 510"/>
              <a:gd name="T98" fmla="*/ 2147483647 w 590"/>
              <a:gd name="T99" fmla="*/ 2147483647 h 51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590"/>
              <a:gd name="T151" fmla="*/ 0 h 510"/>
              <a:gd name="T152" fmla="*/ 590 w 590"/>
              <a:gd name="T153" fmla="*/ 510 h 510"/>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590" h="510">
                <a:moveTo>
                  <a:pt x="522" y="136"/>
                </a:moveTo>
                <a:lnTo>
                  <a:pt x="531" y="169"/>
                </a:lnTo>
                <a:lnTo>
                  <a:pt x="533" y="196"/>
                </a:lnTo>
                <a:lnTo>
                  <a:pt x="560" y="238"/>
                </a:lnTo>
                <a:lnTo>
                  <a:pt x="536" y="270"/>
                </a:lnTo>
                <a:lnTo>
                  <a:pt x="539" y="301"/>
                </a:lnTo>
                <a:lnTo>
                  <a:pt x="569" y="372"/>
                </a:lnTo>
                <a:lnTo>
                  <a:pt x="584" y="382"/>
                </a:lnTo>
                <a:lnTo>
                  <a:pt x="590" y="409"/>
                </a:lnTo>
                <a:lnTo>
                  <a:pt x="575" y="417"/>
                </a:lnTo>
                <a:lnTo>
                  <a:pt x="578" y="438"/>
                </a:lnTo>
                <a:lnTo>
                  <a:pt x="521" y="480"/>
                </a:lnTo>
                <a:lnTo>
                  <a:pt x="512" y="463"/>
                </a:lnTo>
                <a:lnTo>
                  <a:pt x="486" y="484"/>
                </a:lnTo>
                <a:lnTo>
                  <a:pt x="470" y="462"/>
                </a:lnTo>
                <a:lnTo>
                  <a:pt x="447" y="466"/>
                </a:lnTo>
                <a:lnTo>
                  <a:pt x="432" y="450"/>
                </a:lnTo>
                <a:lnTo>
                  <a:pt x="441" y="432"/>
                </a:lnTo>
                <a:lnTo>
                  <a:pt x="401" y="409"/>
                </a:lnTo>
                <a:lnTo>
                  <a:pt x="332" y="409"/>
                </a:lnTo>
                <a:lnTo>
                  <a:pt x="330" y="388"/>
                </a:lnTo>
                <a:lnTo>
                  <a:pt x="278" y="369"/>
                </a:lnTo>
                <a:lnTo>
                  <a:pt x="249" y="388"/>
                </a:lnTo>
                <a:lnTo>
                  <a:pt x="231" y="376"/>
                </a:lnTo>
                <a:lnTo>
                  <a:pt x="114" y="385"/>
                </a:lnTo>
                <a:lnTo>
                  <a:pt x="84" y="444"/>
                </a:lnTo>
                <a:lnTo>
                  <a:pt x="98" y="462"/>
                </a:lnTo>
                <a:lnTo>
                  <a:pt x="78" y="510"/>
                </a:lnTo>
                <a:lnTo>
                  <a:pt x="71" y="480"/>
                </a:lnTo>
                <a:lnTo>
                  <a:pt x="50" y="477"/>
                </a:lnTo>
                <a:lnTo>
                  <a:pt x="47" y="448"/>
                </a:lnTo>
                <a:lnTo>
                  <a:pt x="17" y="451"/>
                </a:lnTo>
                <a:lnTo>
                  <a:pt x="0" y="429"/>
                </a:lnTo>
                <a:lnTo>
                  <a:pt x="8" y="405"/>
                </a:lnTo>
                <a:lnTo>
                  <a:pt x="30" y="408"/>
                </a:lnTo>
                <a:lnTo>
                  <a:pt x="42" y="381"/>
                </a:lnTo>
                <a:lnTo>
                  <a:pt x="66" y="373"/>
                </a:lnTo>
                <a:lnTo>
                  <a:pt x="71" y="328"/>
                </a:lnTo>
                <a:lnTo>
                  <a:pt x="114" y="318"/>
                </a:lnTo>
                <a:lnTo>
                  <a:pt x="180" y="246"/>
                </a:lnTo>
                <a:lnTo>
                  <a:pt x="204" y="265"/>
                </a:lnTo>
                <a:lnTo>
                  <a:pt x="206" y="213"/>
                </a:lnTo>
                <a:lnTo>
                  <a:pt x="228" y="205"/>
                </a:lnTo>
                <a:lnTo>
                  <a:pt x="263" y="241"/>
                </a:lnTo>
                <a:lnTo>
                  <a:pt x="266" y="153"/>
                </a:lnTo>
                <a:lnTo>
                  <a:pt x="315" y="112"/>
                </a:lnTo>
                <a:lnTo>
                  <a:pt x="317" y="31"/>
                </a:lnTo>
                <a:lnTo>
                  <a:pt x="375" y="30"/>
                </a:lnTo>
                <a:lnTo>
                  <a:pt x="401" y="0"/>
                </a:lnTo>
                <a:lnTo>
                  <a:pt x="522" y="136"/>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306" name="Text Box 162"/>
          <p:cNvSpPr txBox="1">
            <a:spLocks noChangeArrowheads="1"/>
          </p:cNvSpPr>
          <p:nvPr/>
        </p:nvSpPr>
        <p:spPr bwMode="auto">
          <a:xfrm>
            <a:off x="6024563" y="3643225"/>
            <a:ext cx="2603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LOUDON</a:t>
            </a:r>
          </a:p>
        </p:txBody>
      </p:sp>
      <p:sp>
        <p:nvSpPr>
          <p:cNvPr id="6307" name="Freeform 163"/>
          <p:cNvSpPr>
            <a:spLocks/>
          </p:cNvSpPr>
          <p:nvPr/>
        </p:nvSpPr>
        <p:spPr bwMode="auto">
          <a:xfrm>
            <a:off x="6270625" y="3452725"/>
            <a:ext cx="482600" cy="514350"/>
          </a:xfrm>
          <a:custGeom>
            <a:avLst/>
            <a:gdLst>
              <a:gd name="T0" fmla="*/ 2147483647 w 669"/>
              <a:gd name="T1" fmla="*/ 2147483647 h 693"/>
              <a:gd name="T2" fmla="*/ 2147483647 w 669"/>
              <a:gd name="T3" fmla="*/ 2147483647 h 693"/>
              <a:gd name="T4" fmla="*/ 2147483647 w 669"/>
              <a:gd name="T5" fmla="*/ 2147483647 h 693"/>
              <a:gd name="T6" fmla="*/ 2147483647 w 669"/>
              <a:gd name="T7" fmla="*/ 2147483647 h 693"/>
              <a:gd name="T8" fmla="*/ 2147483647 w 669"/>
              <a:gd name="T9" fmla="*/ 0 h 693"/>
              <a:gd name="T10" fmla="*/ 2147483647 w 669"/>
              <a:gd name="T11" fmla="*/ 2147483647 h 693"/>
              <a:gd name="T12" fmla="*/ 2147483647 w 669"/>
              <a:gd name="T13" fmla="*/ 2147483647 h 693"/>
              <a:gd name="T14" fmla="*/ 2147483647 w 669"/>
              <a:gd name="T15" fmla="*/ 2147483647 h 693"/>
              <a:gd name="T16" fmla="*/ 2147483647 w 669"/>
              <a:gd name="T17" fmla="*/ 2147483647 h 693"/>
              <a:gd name="T18" fmla="*/ 2147483647 w 669"/>
              <a:gd name="T19" fmla="*/ 2147483647 h 693"/>
              <a:gd name="T20" fmla="*/ 2147483647 w 669"/>
              <a:gd name="T21" fmla="*/ 2147483647 h 693"/>
              <a:gd name="T22" fmla="*/ 2147483647 w 669"/>
              <a:gd name="T23" fmla="*/ 2147483647 h 693"/>
              <a:gd name="T24" fmla="*/ 2147483647 w 669"/>
              <a:gd name="T25" fmla="*/ 2147483647 h 693"/>
              <a:gd name="T26" fmla="*/ 2147483647 w 669"/>
              <a:gd name="T27" fmla="*/ 2147483647 h 693"/>
              <a:gd name="T28" fmla="*/ 2147483647 w 669"/>
              <a:gd name="T29" fmla="*/ 2147483647 h 693"/>
              <a:gd name="T30" fmla="*/ 2147483647 w 669"/>
              <a:gd name="T31" fmla="*/ 2147483647 h 693"/>
              <a:gd name="T32" fmla="*/ 2147483647 w 669"/>
              <a:gd name="T33" fmla="*/ 2147483647 h 693"/>
              <a:gd name="T34" fmla="*/ 2147483647 w 669"/>
              <a:gd name="T35" fmla="*/ 2147483647 h 693"/>
              <a:gd name="T36" fmla="*/ 2147483647 w 669"/>
              <a:gd name="T37" fmla="*/ 2147483647 h 693"/>
              <a:gd name="T38" fmla="*/ 2147483647 w 669"/>
              <a:gd name="T39" fmla="*/ 2147483647 h 693"/>
              <a:gd name="T40" fmla="*/ 2147483647 w 669"/>
              <a:gd name="T41" fmla="*/ 2147483647 h 693"/>
              <a:gd name="T42" fmla="*/ 2147483647 w 669"/>
              <a:gd name="T43" fmla="*/ 2147483647 h 693"/>
              <a:gd name="T44" fmla="*/ 2147483647 w 669"/>
              <a:gd name="T45" fmla="*/ 2147483647 h 693"/>
              <a:gd name="T46" fmla="*/ 2147483647 w 669"/>
              <a:gd name="T47" fmla="*/ 2147483647 h 693"/>
              <a:gd name="T48" fmla="*/ 2147483647 w 669"/>
              <a:gd name="T49" fmla="*/ 2147483647 h 693"/>
              <a:gd name="T50" fmla="*/ 2147483647 w 669"/>
              <a:gd name="T51" fmla="*/ 2147483647 h 693"/>
              <a:gd name="T52" fmla="*/ 2147483647 w 669"/>
              <a:gd name="T53" fmla="*/ 2147483647 h 693"/>
              <a:gd name="T54" fmla="*/ 2147483647 w 669"/>
              <a:gd name="T55" fmla="*/ 2147483647 h 693"/>
              <a:gd name="T56" fmla="*/ 2147483647 w 669"/>
              <a:gd name="T57" fmla="*/ 2147483647 h 693"/>
              <a:gd name="T58" fmla="*/ 2147483647 w 669"/>
              <a:gd name="T59" fmla="*/ 2147483647 h 693"/>
              <a:gd name="T60" fmla="*/ 2147483647 w 669"/>
              <a:gd name="T61" fmla="*/ 2147483647 h 693"/>
              <a:gd name="T62" fmla="*/ 2147483647 w 669"/>
              <a:gd name="T63" fmla="*/ 2147483647 h 693"/>
              <a:gd name="T64" fmla="*/ 0 w 669"/>
              <a:gd name="T65" fmla="*/ 2147483647 h 693"/>
              <a:gd name="T66" fmla="*/ 2147483647 w 669"/>
              <a:gd name="T67" fmla="*/ 2147483647 h 693"/>
              <a:gd name="T68" fmla="*/ 2147483647 w 669"/>
              <a:gd name="T69" fmla="*/ 2147483647 h 693"/>
              <a:gd name="T70" fmla="*/ 2147483647 w 669"/>
              <a:gd name="T71" fmla="*/ 2147483647 h 693"/>
              <a:gd name="T72" fmla="*/ 2147483647 w 669"/>
              <a:gd name="T73" fmla="*/ 2147483647 h 693"/>
              <a:gd name="T74" fmla="*/ 2147483647 w 669"/>
              <a:gd name="T75" fmla="*/ 2147483647 h 693"/>
              <a:gd name="T76" fmla="*/ 2147483647 w 669"/>
              <a:gd name="T77" fmla="*/ 2147483647 h 693"/>
              <a:gd name="T78" fmla="*/ 2147483647 w 669"/>
              <a:gd name="T79" fmla="*/ 2147483647 h 693"/>
              <a:gd name="T80" fmla="*/ 2147483647 w 669"/>
              <a:gd name="T81" fmla="*/ 2147483647 h 693"/>
              <a:gd name="T82" fmla="*/ 2147483647 w 669"/>
              <a:gd name="T83" fmla="*/ 2147483647 h 693"/>
              <a:gd name="T84" fmla="*/ 2147483647 w 669"/>
              <a:gd name="T85" fmla="*/ 2147483647 h 693"/>
              <a:gd name="T86" fmla="*/ 2147483647 w 669"/>
              <a:gd name="T87" fmla="*/ 2147483647 h 693"/>
              <a:gd name="T88" fmla="*/ 2147483647 w 669"/>
              <a:gd name="T89" fmla="*/ 2147483647 h 693"/>
              <a:gd name="T90" fmla="*/ 2147483647 w 669"/>
              <a:gd name="T91" fmla="*/ 2147483647 h 693"/>
              <a:gd name="T92" fmla="*/ 2147483647 w 669"/>
              <a:gd name="T93" fmla="*/ 2147483647 h 693"/>
              <a:gd name="T94" fmla="*/ 2147483647 w 669"/>
              <a:gd name="T95" fmla="*/ 2147483647 h 693"/>
              <a:gd name="T96" fmla="*/ 2147483647 w 669"/>
              <a:gd name="T97" fmla="*/ 2147483647 h 693"/>
              <a:gd name="T98" fmla="*/ 2147483647 w 669"/>
              <a:gd name="T99" fmla="*/ 2147483647 h 693"/>
              <a:gd name="T100" fmla="*/ 2147483647 w 669"/>
              <a:gd name="T101" fmla="*/ 2147483647 h 693"/>
              <a:gd name="T102" fmla="*/ 2147483647 w 669"/>
              <a:gd name="T103" fmla="*/ 2147483647 h 693"/>
              <a:gd name="T104" fmla="*/ 2147483647 w 669"/>
              <a:gd name="T105" fmla="*/ 2147483647 h 693"/>
              <a:gd name="T106" fmla="*/ 2147483647 w 669"/>
              <a:gd name="T107" fmla="*/ 2147483647 h 693"/>
              <a:gd name="T108" fmla="*/ 2147483647 w 669"/>
              <a:gd name="T109" fmla="*/ 2147483647 h 693"/>
              <a:gd name="T110" fmla="*/ 2147483647 w 669"/>
              <a:gd name="T111" fmla="*/ 2147483647 h 69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669"/>
              <a:gd name="T169" fmla="*/ 0 h 693"/>
              <a:gd name="T170" fmla="*/ 669 w 669"/>
              <a:gd name="T171" fmla="*/ 693 h 69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669" h="693">
                <a:moveTo>
                  <a:pt x="292" y="27"/>
                </a:moveTo>
                <a:lnTo>
                  <a:pt x="361" y="68"/>
                </a:lnTo>
                <a:lnTo>
                  <a:pt x="409" y="65"/>
                </a:lnTo>
                <a:lnTo>
                  <a:pt x="424" y="35"/>
                </a:lnTo>
                <a:lnTo>
                  <a:pt x="465" y="0"/>
                </a:lnTo>
                <a:lnTo>
                  <a:pt x="495" y="11"/>
                </a:lnTo>
                <a:lnTo>
                  <a:pt x="502" y="36"/>
                </a:lnTo>
                <a:lnTo>
                  <a:pt x="534" y="98"/>
                </a:lnTo>
                <a:lnTo>
                  <a:pt x="565" y="110"/>
                </a:lnTo>
                <a:lnTo>
                  <a:pt x="561" y="144"/>
                </a:lnTo>
                <a:lnTo>
                  <a:pt x="610" y="257"/>
                </a:lnTo>
                <a:lnTo>
                  <a:pt x="663" y="306"/>
                </a:lnTo>
                <a:lnTo>
                  <a:pt x="669" y="476"/>
                </a:lnTo>
                <a:lnTo>
                  <a:pt x="607" y="494"/>
                </a:lnTo>
                <a:lnTo>
                  <a:pt x="469" y="557"/>
                </a:lnTo>
                <a:lnTo>
                  <a:pt x="310" y="693"/>
                </a:lnTo>
                <a:lnTo>
                  <a:pt x="303" y="677"/>
                </a:lnTo>
                <a:lnTo>
                  <a:pt x="324" y="659"/>
                </a:lnTo>
                <a:lnTo>
                  <a:pt x="295" y="645"/>
                </a:lnTo>
                <a:lnTo>
                  <a:pt x="279" y="632"/>
                </a:lnTo>
                <a:lnTo>
                  <a:pt x="276" y="584"/>
                </a:lnTo>
                <a:lnTo>
                  <a:pt x="252" y="581"/>
                </a:lnTo>
                <a:lnTo>
                  <a:pt x="249" y="545"/>
                </a:lnTo>
                <a:lnTo>
                  <a:pt x="226" y="566"/>
                </a:lnTo>
                <a:lnTo>
                  <a:pt x="166" y="566"/>
                </a:lnTo>
                <a:lnTo>
                  <a:pt x="145" y="578"/>
                </a:lnTo>
                <a:lnTo>
                  <a:pt x="120" y="555"/>
                </a:lnTo>
                <a:lnTo>
                  <a:pt x="121" y="527"/>
                </a:lnTo>
                <a:lnTo>
                  <a:pt x="91" y="506"/>
                </a:lnTo>
                <a:lnTo>
                  <a:pt x="72" y="518"/>
                </a:lnTo>
                <a:lnTo>
                  <a:pt x="34" y="489"/>
                </a:lnTo>
                <a:lnTo>
                  <a:pt x="10" y="489"/>
                </a:lnTo>
                <a:lnTo>
                  <a:pt x="0" y="465"/>
                </a:lnTo>
                <a:lnTo>
                  <a:pt x="61" y="422"/>
                </a:lnTo>
                <a:lnTo>
                  <a:pt x="60" y="399"/>
                </a:lnTo>
                <a:lnTo>
                  <a:pt x="73" y="395"/>
                </a:lnTo>
                <a:lnTo>
                  <a:pt x="66" y="369"/>
                </a:lnTo>
                <a:lnTo>
                  <a:pt x="51" y="356"/>
                </a:lnTo>
                <a:lnTo>
                  <a:pt x="22" y="290"/>
                </a:lnTo>
                <a:lnTo>
                  <a:pt x="21" y="254"/>
                </a:lnTo>
                <a:lnTo>
                  <a:pt x="42" y="221"/>
                </a:lnTo>
                <a:lnTo>
                  <a:pt x="16" y="183"/>
                </a:lnTo>
                <a:lnTo>
                  <a:pt x="7" y="134"/>
                </a:lnTo>
                <a:lnTo>
                  <a:pt x="25" y="168"/>
                </a:lnTo>
                <a:lnTo>
                  <a:pt x="34" y="129"/>
                </a:lnTo>
                <a:lnTo>
                  <a:pt x="27" y="75"/>
                </a:lnTo>
                <a:lnTo>
                  <a:pt x="48" y="71"/>
                </a:lnTo>
                <a:lnTo>
                  <a:pt x="75" y="87"/>
                </a:lnTo>
                <a:lnTo>
                  <a:pt x="108" y="69"/>
                </a:lnTo>
                <a:lnTo>
                  <a:pt x="142" y="89"/>
                </a:lnTo>
                <a:lnTo>
                  <a:pt x="156" y="62"/>
                </a:lnTo>
                <a:lnTo>
                  <a:pt x="189" y="78"/>
                </a:lnTo>
                <a:lnTo>
                  <a:pt x="189" y="27"/>
                </a:lnTo>
                <a:lnTo>
                  <a:pt x="213" y="15"/>
                </a:lnTo>
                <a:lnTo>
                  <a:pt x="250" y="41"/>
                </a:lnTo>
                <a:lnTo>
                  <a:pt x="292" y="27"/>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308" name="Text Box 164"/>
          <p:cNvSpPr txBox="1">
            <a:spLocks noChangeArrowheads="1"/>
          </p:cNvSpPr>
          <p:nvPr/>
        </p:nvSpPr>
        <p:spPr bwMode="auto">
          <a:xfrm>
            <a:off x="6381750" y="3660688"/>
            <a:ext cx="2857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BLOUNT</a:t>
            </a:r>
          </a:p>
        </p:txBody>
      </p:sp>
      <p:sp>
        <p:nvSpPr>
          <p:cNvPr id="6309" name="Freeform 165"/>
          <p:cNvSpPr>
            <a:spLocks/>
          </p:cNvSpPr>
          <p:nvPr/>
        </p:nvSpPr>
        <p:spPr bwMode="auto">
          <a:xfrm>
            <a:off x="6627813" y="3252700"/>
            <a:ext cx="552450" cy="565150"/>
          </a:xfrm>
          <a:custGeom>
            <a:avLst/>
            <a:gdLst>
              <a:gd name="T0" fmla="*/ 2147483647 w 765"/>
              <a:gd name="T1" fmla="*/ 2147483647 h 759"/>
              <a:gd name="T2" fmla="*/ 2147483647 w 765"/>
              <a:gd name="T3" fmla="*/ 2147483647 h 759"/>
              <a:gd name="T4" fmla="*/ 2147483647 w 765"/>
              <a:gd name="T5" fmla="*/ 2147483647 h 759"/>
              <a:gd name="T6" fmla="*/ 2147483647 w 765"/>
              <a:gd name="T7" fmla="*/ 2147483647 h 759"/>
              <a:gd name="T8" fmla="*/ 2147483647 w 765"/>
              <a:gd name="T9" fmla="*/ 2147483647 h 759"/>
              <a:gd name="T10" fmla="*/ 2147483647 w 765"/>
              <a:gd name="T11" fmla="*/ 2147483647 h 759"/>
              <a:gd name="T12" fmla="*/ 2147483647 w 765"/>
              <a:gd name="T13" fmla="*/ 2147483647 h 759"/>
              <a:gd name="T14" fmla="*/ 2147483647 w 765"/>
              <a:gd name="T15" fmla="*/ 2147483647 h 759"/>
              <a:gd name="T16" fmla="*/ 2147483647 w 765"/>
              <a:gd name="T17" fmla="*/ 2147483647 h 759"/>
              <a:gd name="T18" fmla="*/ 2147483647 w 765"/>
              <a:gd name="T19" fmla="*/ 0 h 759"/>
              <a:gd name="T20" fmla="*/ 2147483647 w 765"/>
              <a:gd name="T21" fmla="*/ 2147483647 h 759"/>
              <a:gd name="T22" fmla="*/ 2147483647 w 765"/>
              <a:gd name="T23" fmla="*/ 2147483647 h 759"/>
              <a:gd name="T24" fmla="*/ 2147483647 w 765"/>
              <a:gd name="T25" fmla="*/ 2147483647 h 759"/>
              <a:gd name="T26" fmla="*/ 2147483647 w 765"/>
              <a:gd name="T27" fmla="*/ 2147483647 h 759"/>
              <a:gd name="T28" fmla="*/ 2147483647 w 765"/>
              <a:gd name="T29" fmla="*/ 2147483647 h 759"/>
              <a:gd name="T30" fmla="*/ 2147483647 w 765"/>
              <a:gd name="T31" fmla="*/ 2147483647 h 759"/>
              <a:gd name="T32" fmla="*/ 2147483647 w 765"/>
              <a:gd name="T33" fmla="*/ 2147483647 h 759"/>
              <a:gd name="T34" fmla="*/ 2147483647 w 765"/>
              <a:gd name="T35" fmla="*/ 2147483647 h 759"/>
              <a:gd name="T36" fmla="*/ 2147483647 w 765"/>
              <a:gd name="T37" fmla="*/ 2147483647 h 759"/>
              <a:gd name="T38" fmla="*/ 2147483647 w 765"/>
              <a:gd name="T39" fmla="*/ 2147483647 h 759"/>
              <a:gd name="T40" fmla="*/ 2147483647 w 765"/>
              <a:gd name="T41" fmla="*/ 2147483647 h 759"/>
              <a:gd name="T42" fmla="*/ 2147483647 w 765"/>
              <a:gd name="T43" fmla="*/ 2147483647 h 759"/>
              <a:gd name="T44" fmla="*/ 2147483647 w 765"/>
              <a:gd name="T45" fmla="*/ 2147483647 h 759"/>
              <a:gd name="T46" fmla="*/ 2147483647 w 765"/>
              <a:gd name="T47" fmla="*/ 2147483647 h 759"/>
              <a:gd name="T48" fmla="*/ 2147483647 w 765"/>
              <a:gd name="T49" fmla="*/ 2147483647 h 759"/>
              <a:gd name="T50" fmla="*/ 2147483647 w 765"/>
              <a:gd name="T51" fmla="*/ 2147483647 h 759"/>
              <a:gd name="T52" fmla="*/ 2147483647 w 765"/>
              <a:gd name="T53" fmla="*/ 2147483647 h 759"/>
              <a:gd name="T54" fmla="*/ 2147483647 w 765"/>
              <a:gd name="T55" fmla="*/ 2147483647 h 759"/>
              <a:gd name="T56" fmla="*/ 2147483647 w 765"/>
              <a:gd name="T57" fmla="*/ 2147483647 h 759"/>
              <a:gd name="T58" fmla="*/ 2147483647 w 765"/>
              <a:gd name="T59" fmla="*/ 2147483647 h 759"/>
              <a:gd name="T60" fmla="*/ 2147483647 w 765"/>
              <a:gd name="T61" fmla="*/ 2147483647 h 759"/>
              <a:gd name="T62" fmla="*/ 2147483647 w 765"/>
              <a:gd name="T63" fmla="*/ 2147483647 h 759"/>
              <a:gd name="T64" fmla="*/ 2147483647 w 765"/>
              <a:gd name="T65" fmla="*/ 2147483647 h 759"/>
              <a:gd name="T66" fmla="*/ 2147483647 w 765"/>
              <a:gd name="T67" fmla="*/ 2147483647 h 759"/>
              <a:gd name="T68" fmla="*/ 2147483647 w 765"/>
              <a:gd name="T69" fmla="*/ 2147483647 h 759"/>
              <a:gd name="T70" fmla="*/ 2147483647 w 765"/>
              <a:gd name="T71" fmla="*/ 2147483647 h 759"/>
              <a:gd name="T72" fmla="*/ 2147483647 w 765"/>
              <a:gd name="T73" fmla="*/ 2147483647 h 759"/>
              <a:gd name="T74" fmla="*/ 0 w 765"/>
              <a:gd name="T75" fmla="*/ 2147483647 h 759"/>
              <a:gd name="T76" fmla="*/ 2147483647 w 765"/>
              <a:gd name="T77" fmla="*/ 2147483647 h 759"/>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65"/>
              <a:gd name="T118" fmla="*/ 0 h 759"/>
              <a:gd name="T119" fmla="*/ 765 w 765"/>
              <a:gd name="T120" fmla="*/ 759 h 759"/>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65" h="759">
                <a:moveTo>
                  <a:pt x="13" y="222"/>
                </a:moveTo>
                <a:lnTo>
                  <a:pt x="108" y="185"/>
                </a:lnTo>
                <a:lnTo>
                  <a:pt x="139" y="162"/>
                </a:lnTo>
                <a:lnTo>
                  <a:pt x="157" y="123"/>
                </a:lnTo>
                <a:lnTo>
                  <a:pt x="166" y="86"/>
                </a:lnTo>
                <a:lnTo>
                  <a:pt x="151" y="72"/>
                </a:lnTo>
                <a:lnTo>
                  <a:pt x="144" y="60"/>
                </a:lnTo>
                <a:lnTo>
                  <a:pt x="148" y="41"/>
                </a:lnTo>
                <a:lnTo>
                  <a:pt x="130" y="27"/>
                </a:lnTo>
                <a:lnTo>
                  <a:pt x="138" y="0"/>
                </a:lnTo>
                <a:lnTo>
                  <a:pt x="313" y="95"/>
                </a:lnTo>
                <a:lnTo>
                  <a:pt x="322" y="135"/>
                </a:lnTo>
                <a:lnTo>
                  <a:pt x="418" y="179"/>
                </a:lnTo>
                <a:lnTo>
                  <a:pt x="531" y="161"/>
                </a:lnTo>
                <a:lnTo>
                  <a:pt x="613" y="201"/>
                </a:lnTo>
                <a:lnTo>
                  <a:pt x="646" y="203"/>
                </a:lnTo>
                <a:lnTo>
                  <a:pt x="627" y="242"/>
                </a:lnTo>
                <a:lnTo>
                  <a:pt x="660" y="261"/>
                </a:lnTo>
                <a:lnTo>
                  <a:pt x="664" y="305"/>
                </a:lnTo>
                <a:lnTo>
                  <a:pt x="688" y="311"/>
                </a:lnTo>
                <a:lnTo>
                  <a:pt x="694" y="336"/>
                </a:lnTo>
                <a:lnTo>
                  <a:pt x="675" y="333"/>
                </a:lnTo>
                <a:lnTo>
                  <a:pt x="669" y="390"/>
                </a:lnTo>
                <a:lnTo>
                  <a:pt x="693" y="408"/>
                </a:lnTo>
                <a:lnTo>
                  <a:pt x="687" y="440"/>
                </a:lnTo>
                <a:lnTo>
                  <a:pt x="688" y="497"/>
                </a:lnTo>
                <a:lnTo>
                  <a:pt x="765" y="476"/>
                </a:lnTo>
                <a:lnTo>
                  <a:pt x="681" y="575"/>
                </a:lnTo>
                <a:lnTo>
                  <a:pt x="606" y="582"/>
                </a:lnTo>
                <a:lnTo>
                  <a:pt x="394" y="759"/>
                </a:lnTo>
                <a:lnTo>
                  <a:pt x="175" y="744"/>
                </a:lnTo>
                <a:lnTo>
                  <a:pt x="171" y="573"/>
                </a:lnTo>
                <a:lnTo>
                  <a:pt x="114" y="519"/>
                </a:lnTo>
                <a:lnTo>
                  <a:pt x="66" y="414"/>
                </a:lnTo>
                <a:lnTo>
                  <a:pt x="69" y="377"/>
                </a:lnTo>
                <a:lnTo>
                  <a:pt x="37" y="363"/>
                </a:lnTo>
                <a:lnTo>
                  <a:pt x="9" y="311"/>
                </a:lnTo>
                <a:lnTo>
                  <a:pt x="0" y="272"/>
                </a:lnTo>
                <a:lnTo>
                  <a:pt x="13" y="222"/>
                </a:lnTo>
                <a:close/>
              </a:path>
            </a:pathLst>
          </a:custGeom>
          <a:noFill/>
          <a:ln>
            <a:solidFill>
              <a:schemeClr val="tx2"/>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310" name="Text Box 166"/>
          <p:cNvSpPr txBox="1">
            <a:spLocks noChangeArrowheads="1"/>
          </p:cNvSpPr>
          <p:nvPr/>
        </p:nvSpPr>
        <p:spPr bwMode="auto">
          <a:xfrm>
            <a:off x="6705350" y="3465425"/>
            <a:ext cx="290512"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00" dirty="0">
                <a:latin typeface="Arial" charset="0"/>
              </a:rPr>
              <a:t>SEVIER</a:t>
            </a:r>
          </a:p>
        </p:txBody>
      </p:sp>
      <p:sp>
        <p:nvSpPr>
          <p:cNvPr id="6311" name="Freeform 167"/>
          <p:cNvSpPr>
            <a:spLocks/>
          </p:cNvSpPr>
          <p:nvPr/>
        </p:nvSpPr>
        <p:spPr bwMode="auto">
          <a:xfrm>
            <a:off x="6686550" y="3062200"/>
            <a:ext cx="449263" cy="338138"/>
          </a:xfrm>
          <a:custGeom>
            <a:avLst/>
            <a:gdLst>
              <a:gd name="T0" fmla="*/ 2147483647 w 621"/>
              <a:gd name="T1" fmla="*/ 0 h 456"/>
              <a:gd name="T2" fmla="*/ 2147483647 w 621"/>
              <a:gd name="T3" fmla="*/ 2147483647 h 456"/>
              <a:gd name="T4" fmla="*/ 2147483647 w 621"/>
              <a:gd name="T5" fmla="*/ 2147483647 h 456"/>
              <a:gd name="T6" fmla="*/ 2147483647 w 621"/>
              <a:gd name="T7" fmla="*/ 2147483647 h 456"/>
              <a:gd name="T8" fmla="*/ 2147483647 w 621"/>
              <a:gd name="T9" fmla="*/ 2147483647 h 456"/>
              <a:gd name="T10" fmla="*/ 2147483647 w 621"/>
              <a:gd name="T11" fmla="*/ 2147483647 h 456"/>
              <a:gd name="T12" fmla="*/ 2147483647 w 621"/>
              <a:gd name="T13" fmla="*/ 2147483647 h 456"/>
              <a:gd name="T14" fmla="*/ 2147483647 w 621"/>
              <a:gd name="T15" fmla="*/ 2147483647 h 456"/>
              <a:gd name="T16" fmla="*/ 2147483647 w 621"/>
              <a:gd name="T17" fmla="*/ 2147483647 h 456"/>
              <a:gd name="T18" fmla="*/ 2147483647 w 621"/>
              <a:gd name="T19" fmla="*/ 2147483647 h 456"/>
              <a:gd name="T20" fmla="*/ 2147483647 w 621"/>
              <a:gd name="T21" fmla="*/ 2147483647 h 456"/>
              <a:gd name="T22" fmla="*/ 2147483647 w 621"/>
              <a:gd name="T23" fmla="*/ 2147483647 h 456"/>
              <a:gd name="T24" fmla="*/ 2147483647 w 621"/>
              <a:gd name="T25" fmla="*/ 2147483647 h 456"/>
              <a:gd name="T26" fmla="*/ 2147483647 w 621"/>
              <a:gd name="T27" fmla="*/ 2147483647 h 456"/>
              <a:gd name="T28" fmla="*/ 2147483647 w 621"/>
              <a:gd name="T29" fmla="*/ 2147483647 h 456"/>
              <a:gd name="T30" fmla="*/ 2147483647 w 621"/>
              <a:gd name="T31" fmla="*/ 2147483647 h 456"/>
              <a:gd name="T32" fmla="*/ 2147483647 w 621"/>
              <a:gd name="T33" fmla="*/ 2147483647 h 456"/>
              <a:gd name="T34" fmla="*/ 2147483647 w 621"/>
              <a:gd name="T35" fmla="*/ 2147483647 h 456"/>
              <a:gd name="T36" fmla="*/ 2147483647 w 621"/>
              <a:gd name="T37" fmla="*/ 2147483647 h 456"/>
              <a:gd name="T38" fmla="*/ 2147483647 w 621"/>
              <a:gd name="T39" fmla="*/ 2147483647 h 456"/>
              <a:gd name="T40" fmla="*/ 2147483647 w 621"/>
              <a:gd name="T41" fmla="*/ 2147483647 h 456"/>
              <a:gd name="T42" fmla="*/ 2147483647 w 621"/>
              <a:gd name="T43" fmla="*/ 2147483647 h 456"/>
              <a:gd name="T44" fmla="*/ 2147483647 w 621"/>
              <a:gd name="T45" fmla="*/ 2147483647 h 456"/>
              <a:gd name="T46" fmla="*/ 0 w 621"/>
              <a:gd name="T47" fmla="*/ 2147483647 h 456"/>
              <a:gd name="T48" fmla="*/ 2147483647 w 621"/>
              <a:gd name="T49" fmla="*/ 2147483647 h 456"/>
              <a:gd name="T50" fmla="*/ 2147483647 w 621"/>
              <a:gd name="T51" fmla="*/ 2147483647 h 456"/>
              <a:gd name="T52" fmla="*/ 2147483647 w 621"/>
              <a:gd name="T53" fmla="*/ 2147483647 h 456"/>
              <a:gd name="T54" fmla="*/ 2147483647 w 621"/>
              <a:gd name="T55" fmla="*/ 2147483647 h 456"/>
              <a:gd name="T56" fmla="*/ 2147483647 w 621"/>
              <a:gd name="T57" fmla="*/ 2147483647 h 456"/>
              <a:gd name="T58" fmla="*/ 2147483647 w 621"/>
              <a:gd name="T59" fmla="*/ 2147483647 h 456"/>
              <a:gd name="T60" fmla="*/ 2147483647 w 621"/>
              <a:gd name="T61" fmla="*/ 2147483647 h 456"/>
              <a:gd name="T62" fmla="*/ 2147483647 w 621"/>
              <a:gd name="T63" fmla="*/ 2147483647 h 456"/>
              <a:gd name="T64" fmla="*/ 2147483647 w 621"/>
              <a:gd name="T65" fmla="*/ 2147483647 h 456"/>
              <a:gd name="T66" fmla="*/ 2147483647 w 621"/>
              <a:gd name="T67" fmla="*/ 2147483647 h 456"/>
              <a:gd name="T68" fmla="*/ 2147483647 w 621"/>
              <a:gd name="T69" fmla="*/ 2147483647 h 456"/>
              <a:gd name="T70" fmla="*/ 2147483647 w 621"/>
              <a:gd name="T71" fmla="*/ 2147483647 h 456"/>
              <a:gd name="T72" fmla="*/ 2147483647 w 621"/>
              <a:gd name="T73" fmla="*/ 2147483647 h 456"/>
              <a:gd name="T74" fmla="*/ 2147483647 w 621"/>
              <a:gd name="T75" fmla="*/ 2147483647 h 456"/>
              <a:gd name="T76" fmla="*/ 2147483647 w 621"/>
              <a:gd name="T77" fmla="*/ 2147483647 h 456"/>
              <a:gd name="T78" fmla="*/ 2147483647 w 621"/>
              <a:gd name="T79" fmla="*/ 2147483647 h 456"/>
              <a:gd name="T80" fmla="*/ 2147483647 w 621"/>
              <a:gd name="T81" fmla="*/ 2147483647 h 456"/>
              <a:gd name="T82" fmla="*/ 2147483647 w 621"/>
              <a:gd name="T83" fmla="*/ 2147483647 h 456"/>
              <a:gd name="T84" fmla="*/ 2147483647 w 621"/>
              <a:gd name="T85" fmla="*/ 0 h 45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21"/>
              <a:gd name="T130" fmla="*/ 0 h 456"/>
              <a:gd name="T131" fmla="*/ 621 w 621"/>
              <a:gd name="T132" fmla="*/ 456 h 45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21" h="456">
                <a:moveTo>
                  <a:pt x="202" y="0"/>
                </a:moveTo>
                <a:lnTo>
                  <a:pt x="216" y="24"/>
                </a:lnTo>
                <a:lnTo>
                  <a:pt x="240" y="29"/>
                </a:lnTo>
                <a:lnTo>
                  <a:pt x="250" y="45"/>
                </a:lnTo>
                <a:lnTo>
                  <a:pt x="268" y="24"/>
                </a:lnTo>
                <a:lnTo>
                  <a:pt x="283" y="44"/>
                </a:lnTo>
                <a:lnTo>
                  <a:pt x="283" y="86"/>
                </a:lnTo>
                <a:lnTo>
                  <a:pt x="315" y="51"/>
                </a:lnTo>
                <a:lnTo>
                  <a:pt x="337" y="54"/>
                </a:lnTo>
                <a:lnTo>
                  <a:pt x="438" y="47"/>
                </a:lnTo>
                <a:lnTo>
                  <a:pt x="535" y="66"/>
                </a:lnTo>
                <a:lnTo>
                  <a:pt x="592" y="98"/>
                </a:lnTo>
                <a:lnTo>
                  <a:pt x="621" y="204"/>
                </a:lnTo>
                <a:lnTo>
                  <a:pt x="598" y="234"/>
                </a:lnTo>
                <a:lnTo>
                  <a:pt x="598" y="260"/>
                </a:lnTo>
                <a:lnTo>
                  <a:pt x="577" y="288"/>
                </a:lnTo>
                <a:lnTo>
                  <a:pt x="559" y="456"/>
                </a:lnTo>
                <a:lnTo>
                  <a:pt x="528" y="456"/>
                </a:lnTo>
                <a:lnTo>
                  <a:pt x="445" y="416"/>
                </a:lnTo>
                <a:lnTo>
                  <a:pt x="333" y="432"/>
                </a:lnTo>
                <a:lnTo>
                  <a:pt x="238" y="386"/>
                </a:lnTo>
                <a:lnTo>
                  <a:pt x="228" y="350"/>
                </a:lnTo>
                <a:lnTo>
                  <a:pt x="55" y="252"/>
                </a:lnTo>
                <a:lnTo>
                  <a:pt x="0" y="176"/>
                </a:lnTo>
                <a:lnTo>
                  <a:pt x="16" y="168"/>
                </a:lnTo>
                <a:lnTo>
                  <a:pt x="54" y="179"/>
                </a:lnTo>
                <a:lnTo>
                  <a:pt x="73" y="182"/>
                </a:lnTo>
                <a:lnTo>
                  <a:pt x="79" y="167"/>
                </a:lnTo>
                <a:lnTo>
                  <a:pt x="60" y="152"/>
                </a:lnTo>
                <a:lnTo>
                  <a:pt x="67" y="132"/>
                </a:lnTo>
                <a:lnTo>
                  <a:pt x="90" y="131"/>
                </a:lnTo>
                <a:lnTo>
                  <a:pt x="94" y="150"/>
                </a:lnTo>
                <a:lnTo>
                  <a:pt x="112" y="147"/>
                </a:lnTo>
                <a:lnTo>
                  <a:pt x="121" y="125"/>
                </a:lnTo>
                <a:lnTo>
                  <a:pt x="97" y="105"/>
                </a:lnTo>
                <a:lnTo>
                  <a:pt x="105" y="89"/>
                </a:lnTo>
                <a:lnTo>
                  <a:pt x="144" y="108"/>
                </a:lnTo>
                <a:lnTo>
                  <a:pt x="153" y="54"/>
                </a:lnTo>
                <a:lnTo>
                  <a:pt x="177" y="63"/>
                </a:lnTo>
                <a:lnTo>
                  <a:pt x="181" y="42"/>
                </a:lnTo>
                <a:lnTo>
                  <a:pt x="195" y="42"/>
                </a:lnTo>
                <a:lnTo>
                  <a:pt x="192" y="11"/>
                </a:lnTo>
                <a:lnTo>
                  <a:pt x="202" y="0"/>
                </a:lnTo>
                <a:close/>
              </a:path>
            </a:pathLst>
          </a:custGeom>
          <a:solidFill>
            <a:srgbClr val="C00000"/>
          </a:solid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312" name="Text Box 168"/>
          <p:cNvSpPr txBox="1">
            <a:spLocks noChangeArrowheads="1"/>
          </p:cNvSpPr>
          <p:nvPr/>
        </p:nvSpPr>
        <p:spPr bwMode="auto">
          <a:xfrm>
            <a:off x="6767513" y="3182850"/>
            <a:ext cx="325437"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JEFFERSON</a:t>
            </a:r>
          </a:p>
        </p:txBody>
      </p:sp>
      <p:sp>
        <p:nvSpPr>
          <p:cNvPr id="6313" name="Freeform 169"/>
          <p:cNvSpPr>
            <a:spLocks/>
          </p:cNvSpPr>
          <p:nvPr/>
        </p:nvSpPr>
        <p:spPr bwMode="auto">
          <a:xfrm>
            <a:off x="6667500" y="2781213"/>
            <a:ext cx="444500" cy="419100"/>
          </a:xfrm>
          <a:custGeom>
            <a:avLst/>
            <a:gdLst>
              <a:gd name="T0" fmla="*/ 2147483647 w 618"/>
              <a:gd name="T1" fmla="*/ 2147483647 h 562"/>
              <a:gd name="T2" fmla="*/ 2147483647 w 618"/>
              <a:gd name="T3" fmla="*/ 2147483647 h 562"/>
              <a:gd name="T4" fmla="*/ 2147483647 w 618"/>
              <a:gd name="T5" fmla="*/ 2147483647 h 562"/>
              <a:gd name="T6" fmla="*/ 2147483647 w 618"/>
              <a:gd name="T7" fmla="*/ 2147483647 h 562"/>
              <a:gd name="T8" fmla="*/ 2147483647 w 618"/>
              <a:gd name="T9" fmla="*/ 2147483647 h 562"/>
              <a:gd name="T10" fmla="*/ 2147483647 w 618"/>
              <a:gd name="T11" fmla="*/ 2147483647 h 562"/>
              <a:gd name="T12" fmla="*/ 2147483647 w 618"/>
              <a:gd name="T13" fmla="*/ 2147483647 h 562"/>
              <a:gd name="T14" fmla="*/ 2147483647 w 618"/>
              <a:gd name="T15" fmla="*/ 2147483647 h 562"/>
              <a:gd name="T16" fmla="*/ 2147483647 w 618"/>
              <a:gd name="T17" fmla="*/ 2147483647 h 562"/>
              <a:gd name="T18" fmla="*/ 2147483647 w 618"/>
              <a:gd name="T19" fmla="*/ 2147483647 h 562"/>
              <a:gd name="T20" fmla="*/ 2147483647 w 618"/>
              <a:gd name="T21" fmla="*/ 2147483647 h 562"/>
              <a:gd name="T22" fmla="*/ 2147483647 w 618"/>
              <a:gd name="T23" fmla="*/ 2147483647 h 562"/>
              <a:gd name="T24" fmla="*/ 2147483647 w 618"/>
              <a:gd name="T25" fmla="*/ 2147483647 h 562"/>
              <a:gd name="T26" fmla="*/ 2147483647 w 618"/>
              <a:gd name="T27" fmla="*/ 2147483647 h 562"/>
              <a:gd name="T28" fmla="*/ 2147483647 w 618"/>
              <a:gd name="T29" fmla="*/ 2147483647 h 562"/>
              <a:gd name="T30" fmla="*/ 2147483647 w 618"/>
              <a:gd name="T31" fmla="*/ 2147483647 h 562"/>
              <a:gd name="T32" fmla="*/ 2147483647 w 618"/>
              <a:gd name="T33" fmla="*/ 2147483647 h 562"/>
              <a:gd name="T34" fmla="*/ 2147483647 w 618"/>
              <a:gd name="T35" fmla="*/ 2147483647 h 562"/>
              <a:gd name="T36" fmla="*/ 2147483647 w 618"/>
              <a:gd name="T37" fmla="*/ 2147483647 h 562"/>
              <a:gd name="T38" fmla="*/ 2147483647 w 618"/>
              <a:gd name="T39" fmla="*/ 2147483647 h 562"/>
              <a:gd name="T40" fmla="*/ 2147483647 w 618"/>
              <a:gd name="T41" fmla="*/ 2147483647 h 562"/>
              <a:gd name="T42" fmla="*/ 2147483647 w 618"/>
              <a:gd name="T43" fmla="*/ 2147483647 h 562"/>
              <a:gd name="T44" fmla="*/ 2147483647 w 618"/>
              <a:gd name="T45" fmla="*/ 2147483647 h 562"/>
              <a:gd name="T46" fmla="*/ 2147483647 w 618"/>
              <a:gd name="T47" fmla="*/ 2147483647 h 562"/>
              <a:gd name="T48" fmla="*/ 2147483647 w 618"/>
              <a:gd name="T49" fmla="*/ 2147483647 h 562"/>
              <a:gd name="T50" fmla="*/ 2147483647 w 618"/>
              <a:gd name="T51" fmla="*/ 2147483647 h 562"/>
              <a:gd name="T52" fmla="*/ 2147483647 w 618"/>
              <a:gd name="T53" fmla="*/ 2147483647 h 562"/>
              <a:gd name="T54" fmla="*/ 2147483647 w 618"/>
              <a:gd name="T55" fmla="*/ 2147483647 h 562"/>
              <a:gd name="T56" fmla="*/ 2147483647 w 618"/>
              <a:gd name="T57" fmla="*/ 2147483647 h 562"/>
              <a:gd name="T58" fmla="*/ 0 w 618"/>
              <a:gd name="T59" fmla="*/ 2147483647 h 562"/>
              <a:gd name="T60" fmla="*/ 2147483647 w 618"/>
              <a:gd name="T61" fmla="*/ 2147483647 h 562"/>
              <a:gd name="T62" fmla="*/ 2147483647 w 618"/>
              <a:gd name="T63" fmla="*/ 2147483647 h 562"/>
              <a:gd name="T64" fmla="*/ 2147483647 w 618"/>
              <a:gd name="T65" fmla="*/ 2147483647 h 562"/>
              <a:gd name="T66" fmla="*/ 2147483647 w 618"/>
              <a:gd name="T67" fmla="*/ 2147483647 h 562"/>
              <a:gd name="T68" fmla="*/ 2147483647 w 618"/>
              <a:gd name="T69" fmla="*/ 2147483647 h 562"/>
              <a:gd name="T70" fmla="*/ 2147483647 w 618"/>
              <a:gd name="T71" fmla="*/ 2147483647 h 5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618"/>
              <a:gd name="T109" fmla="*/ 0 h 562"/>
              <a:gd name="T110" fmla="*/ 618 w 618"/>
              <a:gd name="T111" fmla="*/ 562 h 562"/>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618" h="562">
                <a:moveTo>
                  <a:pt x="249" y="109"/>
                </a:moveTo>
                <a:lnTo>
                  <a:pt x="256" y="94"/>
                </a:lnTo>
                <a:lnTo>
                  <a:pt x="276" y="99"/>
                </a:lnTo>
                <a:lnTo>
                  <a:pt x="291" y="78"/>
                </a:lnTo>
                <a:lnTo>
                  <a:pt x="301" y="100"/>
                </a:lnTo>
                <a:lnTo>
                  <a:pt x="310" y="64"/>
                </a:lnTo>
                <a:lnTo>
                  <a:pt x="337" y="79"/>
                </a:lnTo>
                <a:lnTo>
                  <a:pt x="357" y="70"/>
                </a:lnTo>
                <a:lnTo>
                  <a:pt x="348" y="52"/>
                </a:lnTo>
                <a:lnTo>
                  <a:pt x="354" y="27"/>
                </a:lnTo>
                <a:lnTo>
                  <a:pt x="366" y="40"/>
                </a:lnTo>
                <a:lnTo>
                  <a:pt x="384" y="12"/>
                </a:lnTo>
                <a:lnTo>
                  <a:pt x="400" y="9"/>
                </a:lnTo>
                <a:lnTo>
                  <a:pt x="441" y="18"/>
                </a:lnTo>
                <a:lnTo>
                  <a:pt x="478" y="0"/>
                </a:lnTo>
                <a:lnTo>
                  <a:pt x="487" y="16"/>
                </a:lnTo>
                <a:lnTo>
                  <a:pt x="516" y="15"/>
                </a:lnTo>
                <a:lnTo>
                  <a:pt x="549" y="45"/>
                </a:lnTo>
                <a:lnTo>
                  <a:pt x="582" y="27"/>
                </a:lnTo>
                <a:lnTo>
                  <a:pt x="576" y="72"/>
                </a:lnTo>
                <a:lnTo>
                  <a:pt x="597" y="78"/>
                </a:lnTo>
                <a:lnTo>
                  <a:pt x="610" y="124"/>
                </a:lnTo>
                <a:lnTo>
                  <a:pt x="579" y="178"/>
                </a:lnTo>
                <a:lnTo>
                  <a:pt x="618" y="214"/>
                </a:lnTo>
                <a:lnTo>
                  <a:pt x="583" y="273"/>
                </a:lnTo>
                <a:lnTo>
                  <a:pt x="522" y="250"/>
                </a:lnTo>
                <a:lnTo>
                  <a:pt x="451" y="283"/>
                </a:lnTo>
                <a:lnTo>
                  <a:pt x="396" y="330"/>
                </a:lnTo>
                <a:lnTo>
                  <a:pt x="361" y="430"/>
                </a:lnTo>
                <a:lnTo>
                  <a:pt x="345" y="429"/>
                </a:lnTo>
                <a:lnTo>
                  <a:pt x="313" y="465"/>
                </a:lnTo>
                <a:lnTo>
                  <a:pt x="312" y="423"/>
                </a:lnTo>
                <a:lnTo>
                  <a:pt x="297" y="399"/>
                </a:lnTo>
                <a:lnTo>
                  <a:pt x="277" y="421"/>
                </a:lnTo>
                <a:lnTo>
                  <a:pt x="267" y="406"/>
                </a:lnTo>
                <a:lnTo>
                  <a:pt x="241" y="400"/>
                </a:lnTo>
                <a:lnTo>
                  <a:pt x="229" y="375"/>
                </a:lnTo>
                <a:lnTo>
                  <a:pt x="219" y="388"/>
                </a:lnTo>
                <a:lnTo>
                  <a:pt x="220" y="417"/>
                </a:lnTo>
                <a:lnTo>
                  <a:pt x="210" y="415"/>
                </a:lnTo>
                <a:lnTo>
                  <a:pt x="204" y="438"/>
                </a:lnTo>
                <a:lnTo>
                  <a:pt x="181" y="430"/>
                </a:lnTo>
                <a:lnTo>
                  <a:pt x="172" y="481"/>
                </a:lnTo>
                <a:lnTo>
                  <a:pt x="135" y="466"/>
                </a:lnTo>
                <a:lnTo>
                  <a:pt x="126" y="480"/>
                </a:lnTo>
                <a:lnTo>
                  <a:pt x="148" y="504"/>
                </a:lnTo>
                <a:lnTo>
                  <a:pt x="141" y="522"/>
                </a:lnTo>
                <a:lnTo>
                  <a:pt x="123" y="528"/>
                </a:lnTo>
                <a:lnTo>
                  <a:pt x="120" y="510"/>
                </a:lnTo>
                <a:lnTo>
                  <a:pt x="109" y="505"/>
                </a:lnTo>
                <a:lnTo>
                  <a:pt x="93" y="508"/>
                </a:lnTo>
                <a:lnTo>
                  <a:pt x="88" y="522"/>
                </a:lnTo>
                <a:lnTo>
                  <a:pt x="90" y="534"/>
                </a:lnTo>
                <a:lnTo>
                  <a:pt x="105" y="541"/>
                </a:lnTo>
                <a:lnTo>
                  <a:pt x="105" y="549"/>
                </a:lnTo>
                <a:lnTo>
                  <a:pt x="100" y="562"/>
                </a:lnTo>
                <a:lnTo>
                  <a:pt x="15" y="486"/>
                </a:lnTo>
                <a:lnTo>
                  <a:pt x="1" y="441"/>
                </a:lnTo>
                <a:lnTo>
                  <a:pt x="16" y="418"/>
                </a:lnTo>
                <a:lnTo>
                  <a:pt x="0" y="406"/>
                </a:lnTo>
                <a:lnTo>
                  <a:pt x="22" y="391"/>
                </a:lnTo>
                <a:lnTo>
                  <a:pt x="13" y="376"/>
                </a:lnTo>
                <a:lnTo>
                  <a:pt x="36" y="363"/>
                </a:lnTo>
                <a:lnTo>
                  <a:pt x="40" y="291"/>
                </a:lnTo>
                <a:lnTo>
                  <a:pt x="28" y="280"/>
                </a:lnTo>
                <a:lnTo>
                  <a:pt x="30" y="250"/>
                </a:lnTo>
                <a:lnTo>
                  <a:pt x="42" y="246"/>
                </a:lnTo>
                <a:lnTo>
                  <a:pt x="60" y="201"/>
                </a:lnTo>
                <a:lnTo>
                  <a:pt x="66" y="135"/>
                </a:lnTo>
                <a:lnTo>
                  <a:pt x="88" y="162"/>
                </a:lnTo>
                <a:lnTo>
                  <a:pt x="162" y="133"/>
                </a:lnTo>
                <a:lnTo>
                  <a:pt x="169" y="87"/>
                </a:lnTo>
                <a:lnTo>
                  <a:pt x="249" y="109"/>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314" name="Text Box 170"/>
          <p:cNvSpPr txBox="1">
            <a:spLocks noChangeArrowheads="1"/>
          </p:cNvSpPr>
          <p:nvPr/>
        </p:nvSpPr>
        <p:spPr bwMode="auto">
          <a:xfrm rot="20120977">
            <a:off x="6751638" y="2946313"/>
            <a:ext cx="287337"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GRAINGER</a:t>
            </a:r>
          </a:p>
        </p:txBody>
      </p:sp>
      <p:sp>
        <p:nvSpPr>
          <p:cNvPr id="6315" name="Freeform 171"/>
          <p:cNvSpPr>
            <a:spLocks/>
          </p:cNvSpPr>
          <p:nvPr/>
        </p:nvSpPr>
        <p:spPr bwMode="auto">
          <a:xfrm>
            <a:off x="6918325" y="2516100"/>
            <a:ext cx="598488" cy="296863"/>
          </a:xfrm>
          <a:custGeom>
            <a:avLst/>
            <a:gdLst>
              <a:gd name="T0" fmla="*/ 0 w 829"/>
              <a:gd name="T1" fmla="*/ 2147483647 h 399"/>
              <a:gd name="T2" fmla="*/ 2147483647 w 829"/>
              <a:gd name="T3" fmla="*/ 0 h 399"/>
              <a:gd name="T4" fmla="*/ 2147483647 w 829"/>
              <a:gd name="T5" fmla="*/ 2147483647 h 399"/>
              <a:gd name="T6" fmla="*/ 2147483647 w 829"/>
              <a:gd name="T7" fmla="*/ 2147483647 h 399"/>
              <a:gd name="T8" fmla="*/ 2147483647 w 829"/>
              <a:gd name="T9" fmla="*/ 2147483647 h 399"/>
              <a:gd name="T10" fmla="*/ 2147483647 w 829"/>
              <a:gd name="T11" fmla="*/ 2147483647 h 399"/>
              <a:gd name="T12" fmla="*/ 2147483647 w 829"/>
              <a:gd name="T13" fmla="*/ 2147483647 h 399"/>
              <a:gd name="T14" fmla="*/ 2147483647 w 829"/>
              <a:gd name="T15" fmla="*/ 2147483647 h 399"/>
              <a:gd name="T16" fmla="*/ 2147483647 w 829"/>
              <a:gd name="T17" fmla="*/ 2147483647 h 399"/>
              <a:gd name="T18" fmla="*/ 2147483647 w 829"/>
              <a:gd name="T19" fmla="*/ 2147483647 h 399"/>
              <a:gd name="T20" fmla="*/ 2147483647 w 829"/>
              <a:gd name="T21" fmla="*/ 2147483647 h 399"/>
              <a:gd name="T22" fmla="*/ 2147483647 w 829"/>
              <a:gd name="T23" fmla="*/ 2147483647 h 399"/>
              <a:gd name="T24" fmla="*/ 2147483647 w 829"/>
              <a:gd name="T25" fmla="*/ 2147483647 h 399"/>
              <a:gd name="T26" fmla="*/ 2147483647 w 829"/>
              <a:gd name="T27" fmla="*/ 2147483647 h 399"/>
              <a:gd name="T28" fmla="*/ 2147483647 w 829"/>
              <a:gd name="T29" fmla="*/ 2147483647 h 399"/>
              <a:gd name="T30" fmla="*/ 2147483647 w 829"/>
              <a:gd name="T31" fmla="*/ 2147483647 h 399"/>
              <a:gd name="T32" fmla="*/ 2147483647 w 829"/>
              <a:gd name="T33" fmla="*/ 2147483647 h 399"/>
              <a:gd name="T34" fmla="*/ 2147483647 w 829"/>
              <a:gd name="T35" fmla="*/ 2147483647 h 399"/>
              <a:gd name="T36" fmla="*/ 2147483647 w 829"/>
              <a:gd name="T37" fmla="*/ 2147483647 h 399"/>
              <a:gd name="T38" fmla="*/ 2147483647 w 829"/>
              <a:gd name="T39" fmla="*/ 2147483647 h 399"/>
              <a:gd name="T40" fmla="*/ 2147483647 w 829"/>
              <a:gd name="T41" fmla="*/ 2147483647 h 399"/>
              <a:gd name="T42" fmla="*/ 2147483647 w 829"/>
              <a:gd name="T43" fmla="*/ 2147483647 h 399"/>
              <a:gd name="T44" fmla="*/ 2147483647 w 829"/>
              <a:gd name="T45" fmla="*/ 2147483647 h 399"/>
              <a:gd name="T46" fmla="*/ 2147483647 w 829"/>
              <a:gd name="T47" fmla="*/ 2147483647 h 399"/>
              <a:gd name="T48" fmla="*/ 2147483647 w 829"/>
              <a:gd name="T49" fmla="*/ 2147483647 h 399"/>
              <a:gd name="T50" fmla="*/ 2147483647 w 829"/>
              <a:gd name="T51" fmla="*/ 2147483647 h 399"/>
              <a:gd name="T52" fmla="*/ 2147483647 w 829"/>
              <a:gd name="T53" fmla="*/ 2147483647 h 399"/>
              <a:gd name="T54" fmla="*/ 2147483647 w 829"/>
              <a:gd name="T55" fmla="*/ 2147483647 h 399"/>
              <a:gd name="T56" fmla="*/ 2147483647 w 829"/>
              <a:gd name="T57" fmla="*/ 2147483647 h 399"/>
              <a:gd name="T58" fmla="*/ 2147483647 w 829"/>
              <a:gd name="T59" fmla="*/ 2147483647 h 399"/>
              <a:gd name="T60" fmla="*/ 0 w 829"/>
              <a:gd name="T61" fmla="*/ 2147483647 h 39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29"/>
              <a:gd name="T94" fmla="*/ 0 h 399"/>
              <a:gd name="T95" fmla="*/ 829 w 829"/>
              <a:gd name="T96" fmla="*/ 399 h 399"/>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29" h="399">
                <a:moveTo>
                  <a:pt x="0" y="27"/>
                </a:moveTo>
                <a:lnTo>
                  <a:pt x="829" y="0"/>
                </a:lnTo>
                <a:lnTo>
                  <a:pt x="655" y="126"/>
                </a:lnTo>
                <a:lnTo>
                  <a:pt x="640" y="100"/>
                </a:lnTo>
                <a:lnTo>
                  <a:pt x="610" y="123"/>
                </a:lnTo>
                <a:lnTo>
                  <a:pt x="592" y="105"/>
                </a:lnTo>
                <a:lnTo>
                  <a:pt x="556" y="108"/>
                </a:lnTo>
                <a:lnTo>
                  <a:pt x="534" y="130"/>
                </a:lnTo>
                <a:lnTo>
                  <a:pt x="526" y="121"/>
                </a:lnTo>
                <a:lnTo>
                  <a:pt x="453" y="169"/>
                </a:lnTo>
                <a:lnTo>
                  <a:pt x="456" y="186"/>
                </a:lnTo>
                <a:lnTo>
                  <a:pt x="429" y="186"/>
                </a:lnTo>
                <a:lnTo>
                  <a:pt x="415" y="217"/>
                </a:lnTo>
                <a:lnTo>
                  <a:pt x="385" y="225"/>
                </a:lnTo>
                <a:lnTo>
                  <a:pt x="372" y="246"/>
                </a:lnTo>
                <a:lnTo>
                  <a:pt x="373" y="273"/>
                </a:lnTo>
                <a:lnTo>
                  <a:pt x="316" y="309"/>
                </a:lnTo>
                <a:lnTo>
                  <a:pt x="337" y="339"/>
                </a:lnTo>
                <a:lnTo>
                  <a:pt x="201" y="399"/>
                </a:lnTo>
                <a:lnTo>
                  <a:pt x="169" y="372"/>
                </a:lnTo>
                <a:lnTo>
                  <a:pt x="138" y="370"/>
                </a:lnTo>
                <a:lnTo>
                  <a:pt x="127" y="357"/>
                </a:lnTo>
                <a:lnTo>
                  <a:pt x="88" y="376"/>
                </a:lnTo>
                <a:lnTo>
                  <a:pt x="55" y="364"/>
                </a:lnTo>
                <a:lnTo>
                  <a:pt x="79" y="334"/>
                </a:lnTo>
                <a:lnTo>
                  <a:pt x="88" y="354"/>
                </a:lnTo>
                <a:lnTo>
                  <a:pt x="102" y="294"/>
                </a:lnTo>
                <a:lnTo>
                  <a:pt x="82" y="289"/>
                </a:lnTo>
                <a:lnTo>
                  <a:pt x="87" y="228"/>
                </a:lnTo>
                <a:lnTo>
                  <a:pt x="46" y="112"/>
                </a:lnTo>
                <a:lnTo>
                  <a:pt x="0" y="27"/>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316" name="Text Box 172"/>
          <p:cNvSpPr txBox="1">
            <a:spLocks noChangeArrowheads="1"/>
          </p:cNvSpPr>
          <p:nvPr/>
        </p:nvSpPr>
        <p:spPr bwMode="auto">
          <a:xfrm rot="20222061">
            <a:off x="7011987" y="2595929"/>
            <a:ext cx="287338"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HANCOCK</a:t>
            </a:r>
          </a:p>
        </p:txBody>
      </p:sp>
      <p:sp>
        <p:nvSpPr>
          <p:cNvPr id="6317" name="Freeform 173"/>
          <p:cNvSpPr>
            <a:spLocks/>
          </p:cNvSpPr>
          <p:nvPr/>
        </p:nvSpPr>
        <p:spPr bwMode="auto">
          <a:xfrm>
            <a:off x="7081838" y="2498638"/>
            <a:ext cx="660400" cy="485775"/>
          </a:xfrm>
          <a:custGeom>
            <a:avLst/>
            <a:gdLst>
              <a:gd name="T0" fmla="*/ 2147483647 w 915"/>
              <a:gd name="T1" fmla="*/ 2147483647 h 653"/>
              <a:gd name="T2" fmla="*/ 2147483647 w 915"/>
              <a:gd name="T3" fmla="*/ 2147483647 h 653"/>
              <a:gd name="T4" fmla="*/ 2147483647 w 915"/>
              <a:gd name="T5" fmla="*/ 2147483647 h 653"/>
              <a:gd name="T6" fmla="*/ 2147483647 w 915"/>
              <a:gd name="T7" fmla="*/ 2147483647 h 653"/>
              <a:gd name="T8" fmla="*/ 2147483647 w 915"/>
              <a:gd name="T9" fmla="*/ 2147483647 h 653"/>
              <a:gd name="T10" fmla="*/ 2147483647 w 915"/>
              <a:gd name="T11" fmla="*/ 2147483647 h 653"/>
              <a:gd name="T12" fmla="*/ 2147483647 w 915"/>
              <a:gd name="T13" fmla="*/ 2147483647 h 653"/>
              <a:gd name="T14" fmla="*/ 2147483647 w 915"/>
              <a:gd name="T15" fmla="*/ 2147483647 h 653"/>
              <a:gd name="T16" fmla="*/ 2147483647 w 915"/>
              <a:gd name="T17" fmla="*/ 2147483647 h 653"/>
              <a:gd name="T18" fmla="*/ 2147483647 w 915"/>
              <a:gd name="T19" fmla="*/ 2147483647 h 653"/>
              <a:gd name="T20" fmla="*/ 2147483647 w 915"/>
              <a:gd name="T21" fmla="*/ 2147483647 h 653"/>
              <a:gd name="T22" fmla="*/ 2147483647 w 915"/>
              <a:gd name="T23" fmla="*/ 2147483647 h 653"/>
              <a:gd name="T24" fmla="*/ 2147483647 w 915"/>
              <a:gd name="T25" fmla="*/ 2147483647 h 653"/>
              <a:gd name="T26" fmla="*/ 2147483647 w 915"/>
              <a:gd name="T27" fmla="*/ 2147483647 h 653"/>
              <a:gd name="T28" fmla="*/ 2147483647 w 915"/>
              <a:gd name="T29" fmla="*/ 2147483647 h 653"/>
              <a:gd name="T30" fmla="*/ 2147483647 w 915"/>
              <a:gd name="T31" fmla="*/ 2147483647 h 653"/>
              <a:gd name="T32" fmla="*/ 2147483647 w 915"/>
              <a:gd name="T33" fmla="*/ 2147483647 h 653"/>
              <a:gd name="T34" fmla="*/ 2147483647 w 915"/>
              <a:gd name="T35" fmla="*/ 2147483647 h 653"/>
              <a:gd name="T36" fmla="*/ 0 w 915"/>
              <a:gd name="T37" fmla="*/ 2147483647 h 653"/>
              <a:gd name="T38" fmla="*/ 2147483647 w 915"/>
              <a:gd name="T39" fmla="*/ 2147483647 h 653"/>
              <a:gd name="T40" fmla="*/ 2147483647 w 915"/>
              <a:gd name="T41" fmla="*/ 2147483647 h 653"/>
              <a:gd name="T42" fmla="*/ 2147483647 w 915"/>
              <a:gd name="T43" fmla="*/ 2147483647 h 653"/>
              <a:gd name="T44" fmla="*/ 2147483647 w 915"/>
              <a:gd name="T45" fmla="*/ 2147483647 h 653"/>
              <a:gd name="T46" fmla="*/ 2147483647 w 915"/>
              <a:gd name="T47" fmla="*/ 2147483647 h 653"/>
              <a:gd name="T48" fmla="*/ 2147483647 w 915"/>
              <a:gd name="T49" fmla="*/ 2147483647 h 653"/>
              <a:gd name="T50" fmla="*/ 2147483647 w 915"/>
              <a:gd name="T51" fmla="*/ 2147483647 h 653"/>
              <a:gd name="T52" fmla="*/ 2147483647 w 915"/>
              <a:gd name="T53" fmla="*/ 2147483647 h 653"/>
              <a:gd name="T54" fmla="*/ 2147483647 w 915"/>
              <a:gd name="T55" fmla="*/ 2147483647 h 653"/>
              <a:gd name="T56" fmla="*/ 2147483647 w 915"/>
              <a:gd name="T57" fmla="*/ 2147483647 h 653"/>
              <a:gd name="T58" fmla="*/ 2147483647 w 915"/>
              <a:gd name="T59" fmla="*/ 2147483647 h 653"/>
              <a:gd name="T60" fmla="*/ 2147483647 w 915"/>
              <a:gd name="T61" fmla="*/ 2147483647 h 653"/>
              <a:gd name="T62" fmla="*/ 2147483647 w 915"/>
              <a:gd name="T63" fmla="*/ 2147483647 h 653"/>
              <a:gd name="T64" fmla="*/ 2147483647 w 915"/>
              <a:gd name="T65" fmla="*/ 2147483647 h 653"/>
              <a:gd name="T66" fmla="*/ 2147483647 w 915"/>
              <a:gd name="T67" fmla="*/ 2147483647 h 653"/>
              <a:gd name="T68" fmla="*/ 2147483647 w 915"/>
              <a:gd name="T69" fmla="*/ 2147483647 h 653"/>
              <a:gd name="T70" fmla="*/ 2147483647 w 915"/>
              <a:gd name="T71" fmla="*/ 2147483647 h 653"/>
              <a:gd name="T72" fmla="*/ 2147483647 w 915"/>
              <a:gd name="T73" fmla="*/ 2147483647 h 653"/>
              <a:gd name="T74" fmla="*/ 2147483647 w 915"/>
              <a:gd name="T75" fmla="*/ 2147483647 h 653"/>
              <a:gd name="T76" fmla="*/ 2147483647 w 915"/>
              <a:gd name="T77" fmla="*/ 2147483647 h 653"/>
              <a:gd name="T78" fmla="*/ 2147483647 w 915"/>
              <a:gd name="T79" fmla="*/ 2147483647 h 653"/>
              <a:gd name="T80" fmla="*/ 2147483647 w 915"/>
              <a:gd name="T81" fmla="*/ 2147483647 h 653"/>
              <a:gd name="T82" fmla="*/ 2147483647 w 915"/>
              <a:gd name="T83" fmla="*/ 2147483647 h 653"/>
              <a:gd name="T84" fmla="*/ 2147483647 w 915"/>
              <a:gd name="T85" fmla="*/ 2147483647 h 653"/>
              <a:gd name="T86" fmla="*/ 2147483647 w 915"/>
              <a:gd name="T87" fmla="*/ 2147483647 h 653"/>
              <a:gd name="T88" fmla="*/ 2147483647 w 915"/>
              <a:gd name="T89" fmla="*/ 2147483647 h 653"/>
              <a:gd name="T90" fmla="*/ 2147483647 w 915"/>
              <a:gd name="T91" fmla="*/ 2147483647 h 653"/>
              <a:gd name="T92" fmla="*/ 2147483647 w 915"/>
              <a:gd name="T93" fmla="*/ 2147483647 h 653"/>
              <a:gd name="T94" fmla="*/ 2147483647 w 915"/>
              <a:gd name="T95" fmla="*/ 0 h 653"/>
              <a:gd name="T96" fmla="*/ 2147483647 w 915"/>
              <a:gd name="T97" fmla="*/ 2147483647 h 65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915"/>
              <a:gd name="T148" fmla="*/ 0 h 653"/>
              <a:gd name="T149" fmla="*/ 915 w 915"/>
              <a:gd name="T150" fmla="*/ 653 h 65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915" h="653">
                <a:moveTo>
                  <a:pt x="607" y="20"/>
                </a:moveTo>
                <a:lnTo>
                  <a:pt x="424" y="150"/>
                </a:lnTo>
                <a:lnTo>
                  <a:pt x="411" y="125"/>
                </a:lnTo>
                <a:lnTo>
                  <a:pt x="382" y="147"/>
                </a:lnTo>
                <a:lnTo>
                  <a:pt x="364" y="128"/>
                </a:lnTo>
                <a:lnTo>
                  <a:pt x="327" y="131"/>
                </a:lnTo>
                <a:lnTo>
                  <a:pt x="307" y="156"/>
                </a:lnTo>
                <a:lnTo>
                  <a:pt x="294" y="146"/>
                </a:lnTo>
                <a:lnTo>
                  <a:pt x="226" y="192"/>
                </a:lnTo>
                <a:lnTo>
                  <a:pt x="228" y="209"/>
                </a:lnTo>
                <a:lnTo>
                  <a:pt x="199" y="209"/>
                </a:lnTo>
                <a:lnTo>
                  <a:pt x="189" y="240"/>
                </a:lnTo>
                <a:lnTo>
                  <a:pt x="160" y="246"/>
                </a:lnTo>
                <a:lnTo>
                  <a:pt x="144" y="266"/>
                </a:lnTo>
                <a:lnTo>
                  <a:pt x="145" y="294"/>
                </a:lnTo>
                <a:lnTo>
                  <a:pt x="90" y="330"/>
                </a:lnTo>
                <a:lnTo>
                  <a:pt x="112" y="362"/>
                </a:lnTo>
                <a:lnTo>
                  <a:pt x="7" y="410"/>
                </a:lnTo>
                <a:lnTo>
                  <a:pt x="0" y="450"/>
                </a:lnTo>
                <a:lnTo>
                  <a:pt x="22" y="458"/>
                </a:lnTo>
                <a:lnTo>
                  <a:pt x="34" y="503"/>
                </a:lnTo>
                <a:lnTo>
                  <a:pt x="4" y="560"/>
                </a:lnTo>
                <a:lnTo>
                  <a:pt x="45" y="596"/>
                </a:lnTo>
                <a:lnTo>
                  <a:pt x="58" y="596"/>
                </a:lnTo>
                <a:lnTo>
                  <a:pt x="76" y="569"/>
                </a:lnTo>
                <a:lnTo>
                  <a:pt x="139" y="537"/>
                </a:lnTo>
                <a:lnTo>
                  <a:pt x="139" y="509"/>
                </a:lnTo>
                <a:lnTo>
                  <a:pt x="187" y="516"/>
                </a:lnTo>
                <a:lnTo>
                  <a:pt x="189" y="557"/>
                </a:lnTo>
                <a:lnTo>
                  <a:pt x="234" y="591"/>
                </a:lnTo>
                <a:lnTo>
                  <a:pt x="267" y="653"/>
                </a:lnTo>
                <a:lnTo>
                  <a:pt x="348" y="605"/>
                </a:lnTo>
                <a:lnTo>
                  <a:pt x="411" y="549"/>
                </a:lnTo>
                <a:lnTo>
                  <a:pt x="447" y="492"/>
                </a:lnTo>
                <a:lnTo>
                  <a:pt x="489" y="492"/>
                </a:lnTo>
                <a:lnTo>
                  <a:pt x="579" y="426"/>
                </a:lnTo>
                <a:lnTo>
                  <a:pt x="622" y="429"/>
                </a:lnTo>
                <a:lnTo>
                  <a:pt x="657" y="390"/>
                </a:lnTo>
                <a:lnTo>
                  <a:pt x="691" y="401"/>
                </a:lnTo>
                <a:lnTo>
                  <a:pt x="718" y="360"/>
                </a:lnTo>
                <a:lnTo>
                  <a:pt x="751" y="359"/>
                </a:lnTo>
                <a:lnTo>
                  <a:pt x="772" y="336"/>
                </a:lnTo>
                <a:lnTo>
                  <a:pt x="784" y="311"/>
                </a:lnTo>
                <a:lnTo>
                  <a:pt x="766" y="284"/>
                </a:lnTo>
                <a:lnTo>
                  <a:pt x="780" y="248"/>
                </a:lnTo>
                <a:lnTo>
                  <a:pt x="870" y="174"/>
                </a:lnTo>
                <a:lnTo>
                  <a:pt x="915" y="92"/>
                </a:lnTo>
                <a:lnTo>
                  <a:pt x="909" y="0"/>
                </a:lnTo>
                <a:lnTo>
                  <a:pt x="607" y="20"/>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318" name="Text Box 174"/>
          <p:cNvSpPr txBox="1">
            <a:spLocks noChangeArrowheads="1"/>
          </p:cNvSpPr>
          <p:nvPr/>
        </p:nvSpPr>
        <p:spPr bwMode="auto">
          <a:xfrm>
            <a:off x="7281863" y="2674850"/>
            <a:ext cx="277812"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HAWKINS</a:t>
            </a:r>
          </a:p>
        </p:txBody>
      </p:sp>
      <p:sp>
        <p:nvSpPr>
          <p:cNvPr id="6319" name="Freeform 175"/>
          <p:cNvSpPr>
            <a:spLocks/>
          </p:cNvSpPr>
          <p:nvPr/>
        </p:nvSpPr>
        <p:spPr bwMode="auto">
          <a:xfrm>
            <a:off x="6929438" y="2878050"/>
            <a:ext cx="344487" cy="303213"/>
          </a:xfrm>
          <a:custGeom>
            <a:avLst/>
            <a:gdLst>
              <a:gd name="T0" fmla="*/ 2147483647 w 478"/>
              <a:gd name="T1" fmla="*/ 2147483647 h 409"/>
              <a:gd name="T2" fmla="*/ 2147483647 w 478"/>
              <a:gd name="T3" fmla="*/ 2147483647 h 409"/>
              <a:gd name="T4" fmla="*/ 2147483647 w 478"/>
              <a:gd name="T5" fmla="*/ 2147483647 h 409"/>
              <a:gd name="T6" fmla="*/ 2147483647 w 478"/>
              <a:gd name="T7" fmla="*/ 2147483647 h 409"/>
              <a:gd name="T8" fmla="*/ 2147483647 w 478"/>
              <a:gd name="T9" fmla="*/ 2147483647 h 409"/>
              <a:gd name="T10" fmla="*/ 2147483647 w 478"/>
              <a:gd name="T11" fmla="*/ 2147483647 h 409"/>
              <a:gd name="T12" fmla="*/ 2147483647 w 478"/>
              <a:gd name="T13" fmla="*/ 2147483647 h 409"/>
              <a:gd name="T14" fmla="*/ 2147483647 w 478"/>
              <a:gd name="T15" fmla="*/ 2147483647 h 409"/>
              <a:gd name="T16" fmla="*/ 2147483647 w 478"/>
              <a:gd name="T17" fmla="*/ 2147483647 h 409"/>
              <a:gd name="T18" fmla="*/ 2147483647 w 478"/>
              <a:gd name="T19" fmla="*/ 2147483647 h 409"/>
              <a:gd name="T20" fmla="*/ 2147483647 w 478"/>
              <a:gd name="T21" fmla="*/ 2147483647 h 409"/>
              <a:gd name="T22" fmla="*/ 2147483647 w 478"/>
              <a:gd name="T23" fmla="*/ 2147483647 h 409"/>
              <a:gd name="T24" fmla="*/ 2147483647 w 478"/>
              <a:gd name="T25" fmla="*/ 2147483647 h 409"/>
              <a:gd name="T26" fmla="*/ 2147483647 w 478"/>
              <a:gd name="T27" fmla="*/ 2147483647 h 409"/>
              <a:gd name="T28" fmla="*/ 0 w 478"/>
              <a:gd name="T29" fmla="*/ 2147483647 h 409"/>
              <a:gd name="T30" fmla="*/ 2147483647 w 478"/>
              <a:gd name="T31" fmla="*/ 2147483647 h 409"/>
              <a:gd name="T32" fmla="*/ 2147483647 w 478"/>
              <a:gd name="T33" fmla="*/ 2147483647 h 409"/>
              <a:gd name="T34" fmla="*/ 2147483647 w 478"/>
              <a:gd name="T35" fmla="*/ 2147483647 h 409"/>
              <a:gd name="T36" fmla="*/ 2147483647 w 478"/>
              <a:gd name="T37" fmla="*/ 2147483647 h 409"/>
              <a:gd name="T38" fmla="*/ 2147483647 w 478"/>
              <a:gd name="T39" fmla="*/ 2147483647 h 409"/>
              <a:gd name="T40" fmla="*/ 2147483647 w 478"/>
              <a:gd name="T41" fmla="*/ 2147483647 h 409"/>
              <a:gd name="T42" fmla="*/ 2147483647 w 478"/>
              <a:gd name="T43" fmla="*/ 2147483647 h 409"/>
              <a:gd name="T44" fmla="*/ 2147483647 w 478"/>
              <a:gd name="T45" fmla="*/ 2147483647 h 409"/>
              <a:gd name="T46" fmla="*/ 2147483647 w 478"/>
              <a:gd name="T47" fmla="*/ 0 h 409"/>
              <a:gd name="T48" fmla="*/ 2147483647 w 478"/>
              <a:gd name="T49" fmla="*/ 2147483647 h 409"/>
              <a:gd name="T50" fmla="*/ 2147483647 w 478"/>
              <a:gd name="T51" fmla="*/ 2147483647 h 409"/>
              <a:gd name="T52" fmla="*/ 2147483647 w 478"/>
              <a:gd name="T53" fmla="*/ 2147483647 h 40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478"/>
              <a:gd name="T82" fmla="*/ 0 h 409"/>
              <a:gd name="T83" fmla="*/ 478 w 478"/>
              <a:gd name="T84" fmla="*/ 409 h 40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478" h="409">
                <a:moveTo>
                  <a:pt x="447" y="82"/>
                </a:moveTo>
                <a:lnTo>
                  <a:pt x="478" y="144"/>
                </a:lnTo>
                <a:lnTo>
                  <a:pt x="441" y="186"/>
                </a:lnTo>
                <a:lnTo>
                  <a:pt x="426" y="229"/>
                </a:lnTo>
                <a:lnTo>
                  <a:pt x="385" y="253"/>
                </a:lnTo>
                <a:lnTo>
                  <a:pt x="355" y="258"/>
                </a:lnTo>
                <a:lnTo>
                  <a:pt x="361" y="328"/>
                </a:lnTo>
                <a:lnTo>
                  <a:pt x="321" y="294"/>
                </a:lnTo>
                <a:lnTo>
                  <a:pt x="303" y="300"/>
                </a:lnTo>
                <a:lnTo>
                  <a:pt x="304" y="370"/>
                </a:lnTo>
                <a:lnTo>
                  <a:pt x="276" y="409"/>
                </a:lnTo>
                <a:lnTo>
                  <a:pt x="259" y="346"/>
                </a:lnTo>
                <a:lnTo>
                  <a:pt x="199" y="313"/>
                </a:lnTo>
                <a:lnTo>
                  <a:pt x="108" y="292"/>
                </a:lnTo>
                <a:lnTo>
                  <a:pt x="0" y="298"/>
                </a:lnTo>
                <a:lnTo>
                  <a:pt x="34" y="202"/>
                </a:lnTo>
                <a:lnTo>
                  <a:pt x="87" y="154"/>
                </a:lnTo>
                <a:lnTo>
                  <a:pt x="159" y="123"/>
                </a:lnTo>
                <a:lnTo>
                  <a:pt x="223" y="142"/>
                </a:lnTo>
                <a:lnTo>
                  <a:pt x="253" y="90"/>
                </a:lnTo>
                <a:lnTo>
                  <a:pt x="271" y="90"/>
                </a:lnTo>
                <a:lnTo>
                  <a:pt x="294" y="58"/>
                </a:lnTo>
                <a:lnTo>
                  <a:pt x="351" y="30"/>
                </a:lnTo>
                <a:lnTo>
                  <a:pt x="354" y="0"/>
                </a:lnTo>
                <a:lnTo>
                  <a:pt x="400" y="7"/>
                </a:lnTo>
                <a:lnTo>
                  <a:pt x="402" y="46"/>
                </a:lnTo>
                <a:lnTo>
                  <a:pt x="447" y="82"/>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320" name="Text Box 176"/>
          <p:cNvSpPr txBox="1">
            <a:spLocks noChangeArrowheads="1"/>
          </p:cNvSpPr>
          <p:nvPr/>
        </p:nvSpPr>
        <p:spPr bwMode="auto">
          <a:xfrm rot="-1613774">
            <a:off x="6996113" y="2978063"/>
            <a:ext cx="2476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HAMBLEN</a:t>
            </a:r>
          </a:p>
        </p:txBody>
      </p:sp>
      <p:sp>
        <p:nvSpPr>
          <p:cNvPr id="6321" name="Freeform 177"/>
          <p:cNvSpPr>
            <a:spLocks/>
          </p:cNvSpPr>
          <p:nvPr/>
        </p:nvSpPr>
        <p:spPr bwMode="auto">
          <a:xfrm>
            <a:off x="7635875" y="2431963"/>
            <a:ext cx="836613" cy="323850"/>
          </a:xfrm>
          <a:custGeom>
            <a:avLst/>
            <a:gdLst>
              <a:gd name="T0" fmla="*/ 2147483647 w 1158"/>
              <a:gd name="T1" fmla="*/ 2147483647 h 435"/>
              <a:gd name="T2" fmla="*/ 2147483647 w 1158"/>
              <a:gd name="T3" fmla="*/ 2147483647 h 435"/>
              <a:gd name="T4" fmla="*/ 2147483647 w 1158"/>
              <a:gd name="T5" fmla="*/ 2147483647 h 435"/>
              <a:gd name="T6" fmla="*/ 2147483647 w 1158"/>
              <a:gd name="T7" fmla="*/ 2147483647 h 435"/>
              <a:gd name="T8" fmla="*/ 0 w 1158"/>
              <a:gd name="T9" fmla="*/ 2147483647 h 435"/>
              <a:gd name="T10" fmla="*/ 2147483647 w 1158"/>
              <a:gd name="T11" fmla="*/ 2147483647 h 435"/>
              <a:gd name="T12" fmla="*/ 2147483647 w 1158"/>
              <a:gd name="T13" fmla="*/ 2147483647 h 435"/>
              <a:gd name="T14" fmla="*/ 2147483647 w 1158"/>
              <a:gd name="T15" fmla="*/ 2147483647 h 435"/>
              <a:gd name="T16" fmla="*/ 2147483647 w 1158"/>
              <a:gd name="T17" fmla="*/ 2147483647 h 435"/>
              <a:gd name="T18" fmla="*/ 2147483647 w 1158"/>
              <a:gd name="T19" fmla="*/ 2147483647 h 435"/>
              <a:gd name="T20" fmla="*/ 2147483647 w 1158"/>
              <a:gd name="T21" fmla="*/ 2147483647 h 435"/>
              <a:gd name="T22" fmla="*/ 2147483647 w 1158"/>
              <a:gd name="T23" fmla="*/ 2147483647 h 435"/>
              <a:gd name="T24" fmla="*/ 2147483647 w 1158"/>
              <a:gd name="T25" fmla="*/ 2147483647 h 435"/>
              <a:gd name="T26" fmla="*/ 2147483647 w 1158"/>
              <a:gd name="T27" fmla="*/ 2147483647 h 435"/>
              <a:gd name="T28" fmla="*/ 2147483647 w 1158"/>
              <a:gd name="T29" fmla="*/ 2147483647 h 435"/>
              <a:gd name="T30" fmla="*/ 2147483647 w 1158"/>
              <a:gd name="T31" fmla="*/ 2147483647 h 435"/>
              <a:gd name="T32" fmla="*/ 2147483647 w 1158"/>
              <a:gd name="T33" fmla="*/ 2147483647 h 435"/>
              <a:gd name="T34" fmla="*/ 2147483647 w 1158"/>
              <a:gd name="T35" fmla="*/ 2147483647 h 435"/>
              <a:gd name="T36" fmla="*/ 2147483647 w 1158"/>
              <a:gd name="T37" fmla="*/ 2147483647 h 435"/>
              <a:gd name="T38" fmla="*/ 2147483647 w 1158"/>
              <a:gd name="T39" fmla="*/ 2147483647 h 435"/>
              <a:gd name="T40" fmla="*/ 2147483647 w 1158"/>
              <a:gd name="T41" fmla="*/ 2147483647 h 435"/>
              <a:gd name="T42" fmla="*/ 2147483647 w 1158"/>
              <a:gd name="T43" fmla="*/ 2147483647 h 435"/>
              <a:gd name="T44" fmla="*/ 2147483647 w 1158"/>
              <a:gd name="T45" fmla="*/ 0 h 435"/>
              <a:gd name="T46" fmla="*/ 2147483647 w 1158"/>
              <a:gd name="T47" fmla="*/ 2147483647 h 435"/>
              <a:gd name="T48" fmla="*/ 2147483647 w 1158"/>
              <a:gd name="T49" fmla="*/ 2147483647 h 435"/>
              <a:gd name="T50" fmla="*/ 2147483647 w 1158"/>
              <a:gd name="T51" fmla="*/ 2147483647 h 435"/>
              <a:gd name="T52" fmla="*/ 2147483647 w 1158"/>
              <a:gd name="T53" fmla="*/ 2147483647 h 43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158"/>
              <a:gd name="T82" fmla="*/ 0 h 435"/>
              <a:gd name="T83" fmla="*/ 1158 w 1158"/>
              <a:gd name="T84" fmla="*/ 435 h 43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158" h="435">
                <a:moveTo>
                  <a:pt x="141" y="90"/>
                </a:moveTo>
                <a:lnTo>
                  <a:pt x="145" y="182"/>
                </a:lnTo>
                <a:lnTo>
                  <a:pt x="102" y="263"/>
                </a:lnTo>
                <a:lnTo>
                  <a:pt x="12" y="335"/>
                </a:lnTo>
                <a:lnTo>
                  <a:pt x="0" y="374"/>
                </a:lnTo>
                <a:lnTo>
                  <a:pt x="16" y="401"/>
                </a:lnTo>
                <a:lnTo>
                  <a:pt x="45" y="381"/>
                </a:lnTo>
                <a:lnTo>
                  <a:pt x="124" y="408"/>
                </a:lnTo>
                <a:lnTo>
                  <a:pt x="376" y="363"/>
                </a:lnTo>
                <a:lnTo>
                  <a:pt x="424" y="380"/>
                </a:lnTo>
                <a:lnTo>
                  <a:pt x="436" y="429"/>
                </a:lnTo>
                <a:lnTo>
                  <a:pt x="526" y="435"/>
                </a:lnTo>
                <a:lnTo>
                  <a:pt x="579" y="387"/>
                </a:lnTo>
                <a:lnTo>
                  <a:pt x="699" y="398"/>
                </a:lnTo>
                <a:lnTo>
                  <a:pt x="778" y="311"/>
                </a:lnTo>
                <a:lnTo>
                  <a:pt x="822" y="308"/>
                </a:lnTo>
                <a:lnTo>
                  <a:pt x="835" y="270"/>
                </a:lnTo>
                <a:lnTo>
                  <a:pt x="868" y="255"/>
                </a:lnTo>
                <a:lnTo>
                  <a:pt x="903" y="258"/>
                </a:lnTo>
                <a:lnTo>
                  <a:pt x="996" y="143"/>
                </a:lnTo>
                <a:lnTo>
                  <a:pt x="1063" y="114"/>
                </a:lnTo>
                <a:lnTo>
                  <a:pt x="1081" y="47"/>
                </a:lnTo>
                <a:lnTo>
                  <a:pt x="1158" y="0"/>
                </a:lnTo>
                <a:lnTo>
                  <a:pt x="1048" y="8"/>
                </a:lnTo>
                <a:lnTo>
                  <a:pt x="1020" y="44"/>
                </a:lnTo>
                <a:lnTo>
                  <a:pt x="558" y="74"/>
                </a:lnTo>
                <a:lnTo>
                  <a:pt x="141" y="90"/>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322" name="Text Box 178"/>
          <p:cNvSpPr txBox="1">
            <a:spLocks noChangeArrowheads="1"/>
          </p:cNvSpPr>
          <p:nvPr/>
        </p:nvSpPr>
        <p:spPr bwMode="auto">
          <a:xfrm rot="20571374">
            <a:off x="7781815" y="2539362"/>
            <a:ext cx="328612"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SULLIVAN</a:t>
            </a:r>
          </a:p>
        </p:txBody>
      </p:sp>
      <p:sp>
        <p:nvSpPr>
          <p:cNvPr id="6323" name="Freeform 179"/>
          <p:cNvSpPr>
            <a:spLocks/>
          </p:cNvSpPr>
          <p:nvPr/>
        </p:nvSpPr>
        <p:spPr bwMode="auto">
          <a:xfrm>
            <a:off x="8250238" y="2422438"/>
            <a:ext cx="392112" cy="523875"/>
          </a:xfrm>
          <a:custGeom>
            <a:avLst/>
            <a:gdLst>
              <a:gd name="T0" fmla="*/ 2147483647 w 543"/>
              <a:gd name="T1" fmla="*/ 2147483647 h 705"/>
              <a:gd name="T2" fmla="*/ 2147483647 w 543"/>
              <a:gd name="T3" fmla="*/ 2147483647 h 705"/>
              <a:gd name="T4" fmla="*/ 2147483647 w 543"/>
              <a:gd name="T5" fmla="*/ 2147483647 h 705"/>
              <a:gd name="T6" fmla="*/ 2147483647 w 543"/>
              <a:gd name="T7" fmla="*/ 2147483647 h 705"/>
              <a:gd name="T8" fmla="*/ 2147483647 w 543"/>
              <a:gd name="T9" fmla="*/ 2147483647 h 705"/>
              <a:gd name="T10" fmla="*/ 2147483647 w 543"/>
              <a:gd name="T11" fmla="*/ 2147483647 h 705"/>
              <a:gd name="T12" fmla="*/ 0 w 543"/>
              <a:gd name="T13" fmla="*/ 2147483647 h 705"/>
              <a:gd name="T14" fmla="*/ 2147483647 w 543"/>
              <a:gd name="T15" fmla="*/ 2147483647 h 705"/>
              <a:gd name="T16" fmla="*/ 2147483647 w 543"/>
              <a:gd name="T17" fmla="*/ 2147483647 h 705"/>
              <a:gd name="T18" fmla="*/ 2147483647 w 543"/>
              <a:gd name="T19" fmla="*/ 2147483647 h 705"/>
              <a:gd name="T20" fmla="*/ 2147483647 w 543"/>
              <a:gd name="T21" fmla="*/ 2147483647 h 705"/>
              <a:gd name="T22" fmla="*/ 2147483647 w 543"/>
              <a:gd name="T23" fmla="*/ 2147483647 h 705"/>
              <a:gd name="T24" fmla="*/ 2147483647 w 543"/>
              <a:gd name="T25" fmla="*/ 2147483647 h 705"/>
              <a:gd name="T26" fmla="*/ 2147483647 w 543"/>
              <a:gd name="T27" fmla="*/ 2147483647 h 705"/>
              <a:gd name="T28" fmla="*/ 2147483647 w 543"/>
              <a:gd name="T29" fmla="*/ 2147483647 h 705"/>
              <a:gd name="T30" fmla="*/ 2147483647 w 543"/>
              <a:gd name="T31" fmla="*/ 2147483647 h 705"/>
              <a:gd name="T32" fmla="*/ 2147483647 w 543"/>
              <a:gd name="T33" fmla="*/ 2147483647 h 705"/>
              <a:gd name="T34" fmla="*/ 2147483647 w 543"/>
              <a:gd name="T35" fmla="*/ 2147483647 h 705"/>
              <a:gd name="T36" fmla="*/ 2147483647 w 543"/>
              <a:gd name="T37" fmla="*/ 2147483647 h 705"/>
              <a:gd name="T38" fmla="*/ 2147483647 w 543"/>
              <a:gd name="T39" fmla="*/ 2147483647 h 705"/>
              <a:gd name="T40" fmla="*/ 2147483647 w 543"/>
              <a:gd name="T41" fmla="*/ 0 h 705"/>
              <a:gd name="T42" fmla="*/ 2147483647 w 543"/>
              <a:gd name="T43" fmla="*/ 2147483647 h 70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543"/>
              <a:gd name="T67" fmla="*/ 0 h 705"/>
              <a:gd name="T68" fmla="*/ 543 w 543"/>
              <a:gd name="T69" fmla="*/ 705 h 70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543" h="705">
                <a:moveTo>
                  <a:pt x="309" y="13"/>
                </a:moveTo>
                <a:lnTo>
                  <a:pt x="231" y="60"/>
                </a:lnTo>
                <a:lnTo>
                  <a:pt x="215" y="129"/>
                </a:lnTo>
                <a:lnTo>
                  <a:pt x="147" y="154"/>
                </a:lnTo>
                <a:lnTo>
                  <a:pt x="77" y="243"/>
                </a:lnTo>
                <a:lnTo>
                  <a:pt x="120" y="313"/>
                </a:lnTo>
                <a:lnTo>
                  <a:pt x="0" y="466"/>
                </a:lnTo>
                <a:lnTo>
                  <a:pt x="50" y="513"/>
                </a:lnTo>
                <a:lnTo>
                  <a:pt x="95" y="585"/>
                </a:lnTo>
                <a:lnTo>
                  <a:pt x="138" y="705"/>
                </a:lnTo>
                <a:lnTo>
                  <a:pt x="276" y="501"/>
                </a:lnTo>
                <a:lnTo>
                  <a:pt x="321" y="463"/>
                </a:lnTo>
                <a:lnTo>
                  <a:pt x="374" y="451"/>
                </a:lnTo>
                <a:lnTo>
                  <a:pt x="479" y="468"/>
                </a:lnTo>
                <a:lnTo>
                  <a:pt x="435" y="358"/>
                </a:lnTo>
                <a:lnTo>
                  <a:pt x="488" y="241"/>
                </a:lnTo>
                <a:lnTo>
                  <a:pt x="465" y="154"/>
                </a:lnTo>
                <a:lnTo>
                  <a:pt x="476" y="102"/>
                </a:lnTo>
                <a:lnTo>
                  <a:pt x="501" y="61"/>
                </a:lnTo>
                <a:lnTo>
                  <a:pt x="543" y="45"/>
                </a:lnTo>
                <a:lnTo>
                  <a:pt x="533" y="0"/>
                </a:lnTo>
                <a:lnTo>
                  <a:pt x="309" y="13"/>
                </a:lnTo>
                <a:close/>
              </a:path>
            </a:pathLst>
          </a:custGeom>
          <a:noFill/>
          <a:ln>
            <a:solidFill>
              <a:schemeClr val="tx2"/>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324" name="Text Box 180"/>
          <p:cNvSpPr txBox="1">
            <a:spLocks noChangeArrowheads="1"/>
          </p:cNvSpPr>
          <p:nvPr/>
        </p:nvSpPr>
        <p:spPr bwMode="auto">
          <a:xfrm rot="-3170132">
            <a:off x="8297861" y="2594490"/>
            <a:ext cx="2635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JOHNSON</a:t>
            </a:r>
          </a:p>
        </p:txBody>
      </p:sp>
      <p:sp>
        <p:nvSpPr>
          <p:cNvPr id="6325" name="Freeform 181"/>
          <p:cNvSpPr>
            <a:spLocks/>
          </p:cNvSpPr>
          <p:nvPr/>
        </p:nvSpPr>
        <p:spPr bwMode="auto">
          <a:xfrm>
            <a:off x="7974013" y="2603413"/>
            <a:ext cx="376237" cy="481012"/>
          </a:xfrm>
          <a:custGeom>
            <a:avLst/>
            <a:gdLst>
              <a:gd name="T0" fmla="*/ 2147483647 w 520"/>
              <a:gd name="T1" fmla="*/ 2147483647 h 645"/>
              <a:gd name="T2" fmla="*/ 2147483647 w 520"/>
              <a:gd name="T3" fmla="*/ 2147483647 h 645"/>
              <a:gd name="T4" fmla="*/ 0 w 520"/>
              <a:gd name="T5" fmla="*/ 2147483647 h 645"/>
              <a:gd name="T6" fmla="*/ 2147483647 w 520"/>
              <a:gd name="T7" fmla="*/ 2147483647 h 645"/>
              <a:gd name="T8" fmla="*/ 2147483647 w 520"/>
              <a:gd name="T9" fmla="*/ 2147483647 h 645"/>
              <a:gd name="T10" fmla="*/ 2147483647 w 520"/>
              <a:gd name="T11" fmla="*/ 2147483647 h 645"/>
              <a:gd name="T12" fmla="*/ 2147483647 w 520"/>
              <a:gd name="T13" fmla="*/ 2147483647 h 645"/>
              <a:gd name="T14" fmla="*/ 2147483647 w 520"/>
              <a:gd name="T15" fmla="*/ 2147483647 h 645"/>
              <a:gd name="T16" fmla="*/ 2147483647 w 520"/>
              <a:gd name="T17" fmla="*/ 2147483647 h 645"/>
              <a:gd name="T18" fmla="*/ 2147483647 w 520"/>
              <a:gd name="T19" fmla="*/ 2147483647 h 645"/>
              <a:gd name="T20" fmla="*/ 2147483647 w 520"/>
              <a:gd name="T21" fmla="*/ 2147483647 h 645"/>
              <a:gd name="T22" fmla="*/ 2147483647 w 520"/>
              <a:gd name="T23" fmla="*/ 2147483647 h 645"/>
              <a:gd name="T24" fmla="*/ 2147483647 w 520"/>
              <a:gd name="T25" fmla="*/ 2147483647 h 645"/>
              <a:gd name="T26" fmla="*/ 2147483647 w 520"/>
              <a:gd name="T27" fmla="*/ 2147483647 h 645"/>
              <a:gd name="T28" fmla="*/ 2147483647 w 520"/>
              <a:gd name="T29" fmla="*/ 2147483647 h 645"/>
              <a:gd name="T30" fmla="*/ 2147483647 w 520"/>
              <a:gd name="T31" fmla="*/ 2147483647 h 645"/>
              <a:gd name="T32" fmla="*/ 2147483647 w 520"/>
              <a:gd name="T33" fmla="*/ 2147483647 h 645"/>
              <a:gd name="T34" fmla="*/ 2147483647 w 520"/>
              <a:gd name="T35" fmla="*/ 2147483647 h 645"/>
              <a:gd name="T36" fmla="*/ 2147483647 w 520"/>
              <a:gd name="T37" fmla="*/ 2147483647 h 645"/>
              <a:gd name="T38" fmla="*/ 2147483647 w 520"/>
              <a:gd name="T39" fmla="*/ 0 h 645"/>
              <a:gd name="T40" fmla="*/ 2147483647 w 520"/>
              <a:gd name="T41" fmla="*/ 2147483647 h 645"/>
              <a:gd name="T42" fmla="*/ 2147483647 w 520"/>
              <a:gd name="T43" fmla="*/ 2147483647 h 645"/>
              <a:gd name="T44" fmla="*/ 2147483647 w 520"/>
              <a:gd name="T45" fmla="*/ 2147483647 h 645"/>
              <a:gd name="T46" fmla="*/ 2147483647 w 520"/>
              <a:gd name="T47" fmla="*/ 2147483647 h 645"/>
              <a:gd name="T48" fmla="*/ 2147483647 w 520"/>
              <a:gd name="T49" fmla="*/ 2147483647 h 645"/>
              <a:gd name="T50" fmla="*/ 2147483647 w 520"/>
              <a:gd name="T51" fmla="*/ 2147483647 h 645"/>
              <a:gd name="T52" fmla="*/ 2147483647 w 520"/>
              <a:gd name="T53" fmla="*/ 2147483647 h 645"/>
              <a:gd name="T54" fmla="*/ 2147483647 w 520"/>
              <a:gd name="T55" fmla="*/ 2147483647 h 64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520"/>
              <a:gd name="T85" fmla="*/ 0 h 645"/>
              <a:gd name="T86" fmla="*/ 520 w 520"/>
              <a:gd name="T87" fmla="*/ 645 h 645"/>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520" h="645">
                <a:moveTo>
                  <a:pt x="60" y="204"/>
                </a:moveTo>
                <a:lnTo>
                  <a:pt x="64" y="236"/>
                </a:lnTo>
                <a:lnTo>
                  <a:pt x="0" y="438"/>
                </a:lnTo>
                <a:lnTo>
                  <a:pt x="42" y="426"/>
                </a:lnTo>
                <a:lnTo>
                  <a:pt x="88" y="437"/>
                </a:lnTo>
                <a:lnTo>
                  <a:pt x="115" y="458"/>
                </a:lnTo>
                <a:lnTo>
                  <a:pt x="126" y="494"/>
                </a:lnTo>
                <a:lnTo>
                  <a:pt x="157" y="515"/>
                </a:lnTo>
                <a:lnTo>
                  <a:pt x="168" y="558"/>
                </a:lnTo>
                <a:lnTo>
                  <a:pt x="171" y="615"/>
                </a:lnTo>
                <a:lnTo>
                  <a:pt x="261" y="591"/>
                </a:lnTo>
                <a:lnTo>
                  <a:pt x="348" y="641"/>
                </a:lnTo>
                <a:lnTo>
                  <a:pt x="396" y="645"/>
                </a:lnTo>
                <a:lnTo>
                  <a:pt x="484" y="582"/>
                </a:lnTo>
                <a:lnTo>
                  <a:pt x="520" y="465"/>
                </a:lnTo>
                <a:lnTo>
                  <a:pt x="475" y="338"/>
                </a:lnTo>
                <a:lnTo>
                  <a:pt x="432" y="270"/>
                </a:lnTo>
                <a:lnTo>
                  <a:pt x="382" y="222"/>
                </a:lnTo>
                <a:lnTo>
                  <a:pt x="501" y="68"/>
                </a:lnTo>
                <a:lnTo>
                  <a:pt x="460" y="0"/>
                </a:lnTo>
                <a:lnTo>
                  <a:pt x="435" y="29"/>
                </a:lnTo>
                <a:lnTo>
                  <a:pt x="403" y="26"/>
                </a:lnTo>
                <a:lnTo>
                  <a:pt x="367" y="39"/>
                </a:lnTo>
                <a:lnTo>
                  <a:pt x="354" y="81"/>
                </a:lnTo>
                <a:lnTo>
                  <a:pt x="309" y="81"/>
                </a:lnTo>
                <a:lnTo>
                  <a:pt x="228" y="167"/>
                </a:lnTo>
                <a:lnTo>
                  <a:pt x="111" y="156"/>
                </a:lnTo>
                <a:lnTo>
                  <a:pt x="60" y="204"/>
                </a:lnTo>
                <a:close/>
              </a:path>
            </a:pathLst>
          </a:custGeom>
          <a:noFill/>
          <a:ln w="9525">
            <a:solidFill>
              <a:schemeClr val="tx1"/>
            </a:solidFill>
            <a:round/>
            <a:headEnd type="none" w="med" len="med"/>
            <a:tailEnd type="none" w="med" len="med"/>
          </a:ln>
          <a:effectLst/>
        </p:spPr>
        <p:txBody>
          <a:bodyPr lIns="0" tIns="0" rIns="0" bIns="0" anchor="ctr" anchorCtr="1"/>
          <a:lstStyle/>
          <a:p>
            <a:endParaRPr lang="en-US" dirty="0"/>
          </a:p>
        </p:txBody>
      </p:sp>
      <p:sp>
        <p:nvSpPr>
          <p:cNvPr id="6326" name="Text Box 182"/>
          <p:cNvSpPr txBox="1">
            <a:spLocks noChangeArrowheads="1"/>
          </p:cNvSpPr>
          <p:nvPr/>
        </p:nvSpPr>
        <p:spPr bwMode="auto">
          <a:xfrm>
            <a:off x="8034338" y="2835188"/>
            <a:ext cx="246062"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CARTER</a:t>
            </a:r>
          </a:p>
        </p:txBody>
      </p:sp>
      <p:sp>
        <p:nvSpPr>
          <p:cNvPr id="6327" name="Freeform 183"/>
          <p:cNvSpPr>
            <a:spLocks/>
          </p:cNvSpPr>
          <p:nvPr/>
        </p:nvSpPr>
        <p:spPr bwMode="auto">
          <a:xfrm>
            <a:off x="7639050" y="2703425"/>
            <a:ext cx="379413" cy="427038"/>
          </a:xfrm>
          <a:custGeom>
            <a:avLst/>
            <a:gdLst>
              <a:gd name="T0" fmla="*/ 2147483647 w 525"/>
              <a:gd name="T1" fmla="*/ 2147483647 h 574"/>
              <a:gd name="T2" fmla="*/ 2147483647 w 525"/>
              <a:gd name="T3" fmla="*/ 2147483647 h 574"/>
              <a:gd name="T4" fmla="*/ 2147483647 w 525"/>
              <a:gd name="T5" fmla="*/ 0 h 574"/>
              <a:gd name="T6" fmla="*/ 2147483647 w 525"/>
              <a:gd name="T7" fmla="*/ 2147483647 h 574"/>
              <a:gd name="T8" fmla="*/ 2147483647 w 525"/>
              <a:gd name="T9" fmla="*/ 2147483647 h 574"/>
              <a:gd name="T10" fmla="*/ 2147483647 w 525"/>
              <a:gd name="T11" fmla="*/ 2147483647 h 574"/>
              <a:gd name="T12" fmla="*/ 2147483647 w 525"/>
              <a:gd name="T13" fmla="*/ 2147483647 h 574"/>
              <a:gd name="T14" fmla="*/ 2147483647 w 525"/>
              <a:gd name="T15" fmla="*/ 2147483647 h 574"/>
              <a:gd name="T16" fmla="*/ 2147483647 w 525"/>
              <a:gd name="T17" fmla="*/ 2147483647 h 574"/>
              <a:gd name="T18" fmla="*/ 2147483647 w 525"/>
              <a:gd name="T19" fmla="*/ 2147483647 h 574"/>
              <a:gd name="T20" fmla="*/ 2147483647 w 525"/>
              <a:gd name="T21" fmla="*/ 2147483647 h 574"/>
              <a:gd name="T22" fmla="*/ 2147483647 w 525"/>
              <a:gd name="T23" fmla="*/ 2147483647 h 574"/>
              <a:gd name="T24" fmla="*/ 2147483647 w 525"/>
              <a:gd name="T25" fmla="*/ 2147483647 h 574"/>
              <a:gd name="T26" fmla="*/ 2147483647 w 525"/>
              <a:gd name="T27" fmla="*/ 2147483647 h 574"/>
              <a:gd name="T28" fmla="*/ 2147483647 w 525"/>
              <a:gd name="T29" fmla="*/ 2147483647 h 574"/>
              <a:gd name="T30" fmla="*/ 2147483647 w 525"/>
              <a:gd name="T31" fmla="*/ 2147483647 h 574"/>
              <a:gd name="T32" fmla="*/ 0 w 525"/>
              <a:gd name="T33" fmla="*/ 2147483647 h 574"/>
              <a:gd name="T34" fmla="*/ 2147483647 w 525"/>
              <a:gd name="T35" fmla="*/ 2147483647 h 574"/>
              <a:gd name="T36" fmla="*/ 2147483647 w 525"/>
              <a:gd name="T37" fmla="*/ 2147483647 h 57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525"/>
              <a:gd name="T58" fmla="*/ 0 h 574"/>
              <a:gd name="T59" fmla="*/ 525 w 525"/>
              <a:gd name="T60" fmla="*/ 574 h 574"/>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525" h="574">
                <a:moveTo>
                  <a:pt x="41" y="15"/>
                </a:moveTo>
                <a:lnTo>
                  <a:pt x="120" y="46"/>
                </a:lnTo>
                <a:lnTo>
                  <a:pt x="372" y="0"/>
                </a:lnTo>
                <a:lnTo>
                  <a:pt x="422" y="18"/>
                </a:lnTo>
                <a:lnTo>
                  <a:pt x="432" y="64"/>
                </a:lnTo>
                <a:lnTo>
                  <a:pt x="524" y="69"/>
                </a:lnTo>
                <a:lnTo>
                  <a:pt x="525" y="103"/>
                </a:lnTo>
                <a:lnTo>
                  <a:pt x="443" y="376"/>
                </a:lnTo>
                <a:lnTo>
                  <a:pt x="402" y="400"/>
                </a:lnTo>
                <a:lnTo>
                  <a:pt x="354" y="484"/>
                </a:lnTo>
                <a:lnTo>
                  <a:pt x="296" y="468"/>
                </a:lnTo>
                <a:lnTo>
                  <a:pt x="270" y="484"/>
                </a:lnTo>
                <a:lnTo>
                  <a:pt x="242" y="484"/>
                </a:lnTo>
                <a:lnTo>
                  <a:pt x="153" y="574"/>
                </a:lnTo>
                <a:lnTo>
                  <a:pt x="78" y="502"/>
                </a:lnTo>
                <a:lnTo>
                  <a:pt x="78" y="58"/>
                </a:lnTo>
                <a:lnTo>
                  <a:pt x="0" y="69"/>
                </a:lnTo>
                <a:lnTo>
                  <a:pt x="12" y="37"/>
                </a:lnTo>
                <a:lnTo>
                  <a:pt x="41" y="15"/>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328" name="Text Box 184"/>
          <p:cNvSpPr txBox="1">
            <a:spLocks noChangeArrowheads="1"/>
          </p:cNvSpPr>
          <p:nvPr/>
        </p:nvSpPr>
        <p:spPr bwMode="auto">
          <a:xfrm rot="-3197829">
            <a:off x="7650956" y="2878844"/>
            <a:ext cx="366713"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WASHINGTON</a:t>
            </a:r>
          </a:p>
        </p:txBody>
      </p:sp>
      <p:sp>
        <p:nvSpPr>
          <p:cNvPr id="6329" name="Freeform 185"/>
          <p:cNvSpPr>
            <a:spLocks/>
          </p:cNvSpPr>
          <p:nvPr/>
        </p:nvSpPr>
        <p:spPr bwMode="auto">
          <a:xfrm>
            <a:off x="7751763" y="2922500"/>
            <a:ext cx="344487" cy="357188"/>
          </a:xfrm>
          <a:custGeom>
            <a:avLst/>
            <a:gdLst>
              <a:gd name="T0" fmla="*/ 2147483647 w 477"/>
              <a:gd name="T1" fmla="*/ 2147483647 h 481"/>
              <a:gd name="T2" fmla="*/ 2147483647 w 477"/>
              <a:gd name="T3" fmla="*/ 2147483647 h 481"/>
              <a:gd name="T4" fmla="*/ 2147483647 w 477"/>
              <a:gd name="T5" fmla="*/ 2147483647 h 481"/>
              <a:gd name="T6" fmla="*/ 2147483647 w 477"/>
              <a:gd name="T7" fmla="*/ 2147483647 h 481"/>
              <a:gd name="T8" fmla="*/ 2147483647 w 477"/>
              <a:gd name="T9" fmla="*/ 2147483647 h 481"/>
              <a:gd name="T10" fmla="*/ 2147483647 w 477"/>
              <a:gd name="T11" fmla="*/ 2147483647 h 481"/>
              <a:gd name="T12" fmla="*/ 2147483647 w 477"/>
              <a:gd name="T13" fmla="*/ 2147483647 h 481"/>
              <a:gd name="T14" fmla="*/ 2147483647 w 477"/>
              <a:gd name="T15" fmla="*/ 2147483647 h 481"/>
              <a:gd name="T16" fmla="*/ 2147483647 w 477"/>
              <a:gd name="T17" fmla="*/ 2147483647 h 481"/>
              <a:gd name="T18" fmla="*/ 2147483647 w 477"/>
              <a:gd name="T19" fmla="*/ 2147483647 h 481"/>
              <a:gd name="T20" fmla="*/ 2147483647 w 477"/>
              <a:gd name="T21" fmla="*/ 2147483647 h 481"/>
              <a:gd name="T22" fmla="*/ 0 w 477"/>
              <a:gd name="T23" fmla="*/ 2147483647 h 481"/>
              <a:gd name="T24" fmla="*/ 2147483647 w 477"/>
              <a:gd name="T25" fmla="*/ 2147483647 h 481"/>
              <a:gd name="T26" fmla="*/ 2147483647 w 477"/>
              <a:gd name="T27" fmla="*/ 2147483647 h 481"/>
              <a:gd name="T28" fmla="*/ 2147483647 w 477"/>
              <a:gd name="T29" fmla="*/ 2147483647 h 481"/>
              <a:gd name="T30" fmla="*/ 2147483647 w 477"/>
              <a:gd name="T31" fmla="*/ 2147483647 h 481"/>
              <a:gd name="T32" fmla="*/ 2147483647 w 477"/>
              <a:gd name="T33" fmla="*/ 2147483647 h 481"/>
              <a:gd name="T34" fmla="*/ 2147483647 w 477"/>
              <a:gd name="T35" fmla="*/ 2147483647 h 481"/>
              <a:gd name="T36" fmla="*/ 2147483647 w 477"/>
              <a:gd name="T37" fmla="*/ 2147483647 h 481"/>
              <a:gd name="T38" fmla="*/ 2147483647 w 477"/>
              <a:gd name="T39" fmla="*/ 0 h 481"/>
              <a:gd name="T40" fmla="*/ 2147483647 w 477"/>
              <a:gd name="T41" fmla="*/ 2147483647 h 481"/>
              <a:gd name="T42" fmla="*/ 2147483647 w 477"/>
              <a:gd name="T43" fmla="*/ 2147483647 h 481"/>
              <a:gd name="T44" fmla="*/ 2147483647 w 477"/>
              <a:gd name="T45" fmla="*/ 2147483647 h 48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477"/>
              <a:gd name="T70" fmla="*/ 0 h 481"/>
              <a:gd name="T71" fmla="*/ 477 w 477"/>
              <a:gd name="T72" fmla="*/ 481 h 48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477" h="481">
                <a:moveTo>
                  <a:pt x="431" y="66"/>
                </a:moveTo>
                <a:lnTo>
                  <a:pt x="465" y="88"/>
                </a:lnTo>
                <a:lnTo>
                  <a:pt x="476" y="133"/>
                </a:lnTo>
                <a:lnTo>
                  <a:pt x="477" y="187"/>
                </a:lnTo>
                <a:lnTo>
                  <a:pt x="359" y="219"/>
                </a:lnTo>
                <a:lnTo>
                  <a:pt x="236" y="390"/>
                </a:lnTo>
                <a:lnTo>
                  <a:pt x="155" y="462"/>
                </a:lnTo>
                <a:lnTo>
                  <a:pt x="65" y="481"/>
                </a:lnTo>
                <a:lnTo>
                  <a:pt x="27" y="471"/>
                </a:lnTo>
                <a:lnTo>
                  <a:pt x="6" y="450"/>
                </a:lnTo>
                <a:lnTo>
                  <a:pt x="29" y="307"/>
                </a:lnTo>
                <a:lnTo>
                  <a:pt x="0" y="279"/>
                </a:lnTo>
                <a:lnTo>
                  <a:pt x="86" y="193"/>
                </a:lnTo>
                <a:lnTo>
                  <a:pt x="114" y="192"/>
                </a:lnTo>
                <a:lnTo>
                  <a:pt x="140" y="177"/>
                </a:lnTo>
                <a:lnTo>
                  <a:pt x="198" y="190"/>
                </a:lnTo>
                <a:lnTo>
                  <a:pt x="246" y="108"/>
                </a:lnTo>
                <a:lnTo>
                  <a:pt x="290" y="81"/>
                </a:lnTo>
                <a:lnTo>
                  <a:pt x="308" y="15"/>
                </a:lnTo>
                <a:lnTo>
                  <a:pt x="351" y="0"/>
                </a:lnTo>
                <a:lnTo>
                  <a:pt x="393" y="9"/>
                </a:lnTo>
                <a:lnTo>
                  <a:pt x="423" y="30"/>
                </a:lnTo>
                <a:lnTo>
                  <a:pt x="431" y="66"/>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330" name="Text Box 186"/>
          <p:cNvSpPr txBox="1">
            <a:spLocks noChangeArrowheads="1"/>
          </p:cNvSpPr>
          <p:nvPr/>
        </p:nvSpPr>
        <p:spPr bwMode="auto">
          <a:xfrm rot="-2731538">
            <a:off x="7828757" y="3053469"/>
            <a:ext cx="211137"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UNICOI</a:t>
            </a:r>
          </a:p>
        </p:txBody>
      </p:sp>
      <p:sp>
        <p:nvSpPr>
          <p:cNvPr id="6331" name="Freeform 187"/>
          <p:cNvSpPr>
            <a:spLocks/>
          </p:cNvSpPr>
          <p:nvPr/>
        </p:nvSpPr>
        <p:spPr bwMode="auto">
          <a:xfrm>
            <a:off x="7200900" y="2747875"/>
            <a:ext cx="569913" cy="596900"/>
          </a:xfrm>
          <a:custGeom>
            <a:avLst/>
            <a:gdLst>
              <a:gd name="T0" fmla="*/ 0 w 790"/>
              <a:gd name="T1" fmla="*/ 2147483647 h 802"/>
              <a:gd name="T2" fmla="*/ 2147483647 w 790"/>
              <a:gd name="T3" fmla="*/ 2147483647 h 802"/>
              <a:gd name="T4" fmla="*/ 2147483647 w 790"/>
              <a:gd name="T5" fmla="*/ 2147483647 h 802"/>
              <a:gd name="T6" fmla="*/ 2147483647 w 790"/>
              <a:gd name="T7" fmla="*/ 2147483647 h 802"/>
              <a:gd name="T8" fmla="*/ 2147483647 w 790"/>
              <a:gd name="T9" fmla="*/ 2147483647 h 802"/>
              <a:gd name="T10" fmla="*/ 2147483647 w 790"/>
              <a:gd name="T11" fmla="*/ 2147483647 h 802"/>
              <a:gd name="T12" fmla="*/ 2147483647 w 790"/>
              <a:gd name="T13" fmla="*/ 2147483647 h 802"/>
              <a:gd name="T14" fmla="*/ 2147483647 w 790"/>
              <a:gd name="T15" fmla="*/ 2147483647 h 802"/>
              <a:gd name="T16" fmla="*/ 2147483647 w 790"/>
              <a:gd name="T17" fmla="*/ 2147483647 h 802"/>
              <a:gd name="T18" fmla="*/ 2147483647 w 790"/>
              <a:gd name="T19" fmla="*/ 2147483647 h 802"/>
              <a:gd name="T20" fmla="*/ 2147483647 w 790"/>
              <a:gd name="T21" fmla="*/ 2147483647 h 802"/>
              <a:gd name="T22" fmla="*/ 2147483647 w 790"/>
              <a:gd name="T23" fmla="*/ 2147483647 h 802"/>
              <a:gd name="T24" fmla="*/ 2147483647 w 790"/>
              <a:gd name="T25" fmla="*/ 2147483647 h 802"/>
              <a:gd name="T26" fmla="*/ 2147483647 w 790"/>
              <a:gd name="T27" fmla="*/ 2147483647 h 802"/>
              <a:gd name="T28" fmla="*/ 2147483647 w 790"/>
              <a:gd name="T29" fmla="*/ 2147483647 h 802"/>
              <a:gd name="T30" fmla="*/ 2147483647 w 790"/>
              <a:gd name="T31" fmla="*/ 0 h 802"/>
              <a:gd name="T32" fmla="*/ 2147483647 w 790"/>
              <a:gd name="T33" fmla="*/ 2147483647 h 802"/>
              <a:gd name="T34" fmla="*/ 2147483647 w 790"/>
              <a:gd name="T35" fmla="*/ 2147483647 h 802"/>
              <a:gd name="T36" fmla="*/ 2147483647 w 790"/>
              <a:gd name="T37" fmla="*/ 2147483647 h 802"/>
              <a:gd name="T38" fmla="*/ 2147483647 w 790"/>
              <a:gd name="T39" fmla="*/ 2147483647 h 802"/>
              <a:gd name="T40" fmla="*/ 2147483647 w 790"/>
              <a:gd name="T41" fmla="*/ 2147483647 h 802"/>
              <a:gd name="T42" fmla="*/ 2147483647 w 790"/>
              <a:gd name="T43" fmla="*/ 2147483647 h 802"/>
              <a:gd name="T44" fmla="*/ 2147483647 w 790"/>
              <a:gd name="T45" fmla="*/ 2147483647 h 802"/>
              <a:gd name="T46" fmla="*/ 2147483647 w 790"/>
              <a:gd name="T47" fmla="*/ 2147483647 h 802"/>
              <a:gd name="T48" fmla="*/ 2147483647 w 790"/>
              <a:gd name="T49" fmla="*/ 2147483647 h 802"/>
              <a:gd name="T50" fmla="*/ 2147483647 w 790"/>
              <a:gd name="T51" fmla="*/ 2147483647 h 802"/>
              <a:gd name="T52" fmla="*/ 2147483647 w 790"/>
              <a:gd name="T53" fmla="*/ 2147483647 h 802"/>
              <a:gd name="T54" fmla="*/ 2147483647 w 790"/>
              <a:gd name="T55" fmla="*/ 2147483647 h 802"/>
              <a:gd name="T56" fmla="*/ 2147483647 w 790"/>
              <a:gd name="T57" fmla="*/ 2147483647 h 802"/>
              <a:gd name="T58" fmla="*/ 2147483647 w 790"/>
              <a:gd name="T59" fmla="*/ 2147483647 h 802"/>
              <a:gd name="T60" fmla="*/ 2147483647 w 790"/>
              <a:gd name="T61" fmla="*/ 2147483647 h 802"/>
              <a:gd name="T62" fmla="*/ 2147483647 w 790"/>
              <a:gd name="T63" fmla="*/ 2147483647 h 802"/>
              <a:gd name="T64" fmla="*/ 2147483647 w 790"/>
              <a:gd name="T65" fmla="*/ 2147483647 h 802"/>
              <a:gd name="T66" fmla="*/ 2147483647 w 790"/>
              <a:gd name="T67" fmla="*/ 2147483647 h 802"/>
              <a:gd name="T68" fmla="*/ 2147483647 w 790"/>
              <a:gd name="T69" fmla="*/ 2147483647 h 802"/>
              <a:gd name="T70" fmla="*/ 0 w 790"/>
              <a:gd name="T71" fmla="*/ 2147483647 h 80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90"/>
              <a:gd name="T109" fmla="*/ 0 h 802"/>
              <a:gd name="T110" fmla="*/ 790 w 790"/>
              <a:gd name="T111" fmla="*/ 802 h 802"/>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90" h="802">
                <a:moveTo>
                  <a:pt x="0" y="430"/>
                </a:moveTo>
                <a:lnTo>
                  <a:pt x="46" y="408"/>
                </a:lnTo>
                <a:lnTo>
                  <a:pt x="64" y="361"/>
                </a:lnTo>
                <a:lnTo>
                  <a:pt x="105" y="321"/>
                </a:lnTo>
                <a:lnTo>
                  <a:pt x="187" y="267"/>
                </a:lnTo>
                <a:lnTo>
                  <a:pt x="247" y="216"/>
                </a:lnTo>
                <a:lnTo>
                  <a:pt x="283" y="159"/>
                </a:lnTo>
                <a:lnTo>
                  <a:pt x="324" y="157"/>
                </a:lnTo>
                <a:lnTo>
                  <a:pt x="417" y="91"/>
                </a:lnTo>
                <a:lnTo>
                  <a:pt x="460" y="99"/>
                </a:lnTo>
                <a:lnTo>
                  <a:pt x="489" y="55"/>
                </a:lnTo>
                <a:lnTo>
                  <a:pt x="526" y="69"/>
                </a:lnTo>
                <a:lnTo>
                  <a:pt x="555" y="25"/>
                </a:lnTo>
                <a:lnTo>
                  <a:pt x="586" y="25"/>
                </a:lnTo>
                <a:lnTo>
                  <a:pt x="604" y="10"/>
                </a:lnTo>
                <a:lnTo>
                  <a:pt x="682" y="0"/>
                </a:lnTo>
                <a:lnTo>
                  <a:pt x="682" y="439"/>
                </a:lnTo>
                <a:lnTo>
                  <a:pt x="790" y="540"/>
                </a:lnTo>
                <a:lnTo>
                  <a:pt x="781" y="601"/>
                </a:lnTo>
                <a:lnTo>
                  <a:pt x="723" y="544"/>
                </a:lnTo>
                <a:lnTo>
                  <a:pt x="702" y="546"/>
                </a:lnTo>
                <a:lnTo>
                  <a:pt x="547" y="699"/>
                </a:lnTo>
                <a:lnTo>
                  <a:pt x="546" y="729"/>
                </a:lnTo>
                <a:lnTo>
                  <a:pt x="526" y="765"/>
                </a:lnTo>
                <a:lnTo>
                  <a:pt x="492" y="787"/>
                </a:lnTo>
                <a:lnTo>
                  <a:pt x="432" y="759"/>
                </a:lnTo>
                <a:lnTo>
                  <a:pt x="379" y="802"/>
                </a:lnTo>
                <a:lnTo>
                  <a:pt x="156" y="580"/>
                </a:lnTo>
                <a:lnTo>
                  <a:pt x="151" y="558"/>
                </a:lnTo>
                <a:lnTo>
                  <a:pt x="123" y="538"/>
                </a:lnTo>
                <a:lnTo>
                  <a:pt x="85" y="531"/>
                </a:lnTo>
                <a:lnTo>
                  <a:pt x="58" y="501"/>
                </a:lnTo>
                <a:lnTo>
                  <a:pt x="40" y="501"/>
                </a:lnTo>
                <a:lnTo>
                  <a:pt x="33" y="480"/>
                </a:lnTo>
                <a:lnTo>
                  <a:pt x="3" y="469"/>
                </a:lnTo>
                <a:lnTo>
                  <a:pt x="0" y="430"/>
                </a:lnTo>
                <a:close/>
              </a:path>
            </a:pathLst>
          </a:custGeom>
          <a:no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nchor="ctr" anchorCtr="1"/>
          <a:lstStyle/>
          <a:p>
            <a:endParaRPr lang="en-US" dirty="0"/>
          </a:p>
        </p:txBody>
      </p:sp>
      <p:sp>
        <p:nvSpPr>
          <p:cNvPr id="6332" name="Text Box 188"/>
          <p:cNvSpPr txBox="1">
            <a:spLocks noChangeArrowheads="1"/>
          </p:cNvSpPr>
          <p:nvPr/>
        </p:nvSpPr>
        <p:spPr bwMode="auto">
          <a:xfrm>
            <a:off x="7356475" y="3035213"/>
            <a:ext cx="285750"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GREENE</a:t>
            </a:r>
          </a:p>
        </p:txBody>
      </p:sp>
      <p:sp>
        <p:nvSpPr>
          <p:cNvPr id="6333" name="Freeform 189"/>
          <p:cNvSpPr>
            <a:spLocks/>
          </p:cNvSpPr>
          <p:nvPr/>
        </p:nvSpPr>
        <p:spPr bwMode="auto">
          <a:xfrm>
            <a:off x="7083425" y="3068550"/>
            <a:ext cx="415925" cy="554038"/>
          </a:xfrm>
          <a:custGeom>
            <a:avLst/>
            <a:gdLst>
              <a:gd name="T0" fmla="*/ 2147483647 w 576"/>
              <a:gd name="T1" fmla="*/ 2147483647 h 746"/>
              <a:gd name="T2" fmla="*/ 2147483647 w 576"/>
              <a:gd name="T3" fmla="*/ 2147483647 h 746"/>
              <a:gd name="T4" fmla="*/ 2147483647 w 576"/>
              <a:gd name="T5" fmla="*/ 2147483647 h 746"/>
              <a:gd name="T6" fmla="*/ 2147483647 w 576"/>
              <a:gd name="T7" fmla="*/ 2147483647 h 746"/>
              <a:gd name="T8" fmla="*/ 2147483647 w 576"/>
              <a:gd name="T9" fmla="*/ 2147483647 h 746"/>
              <a:gd name="T10" fmla="*/ 2147483647 w 576"/>
              <a:gd name="T11" fmla="*/ 2147483647 h 746"/>
              <a:gd name="T12" fmla="*/ 2147483647 w 576"/>
              <a:gd name="T13" fmla="*/ 2147483647 h 746"/>
              <a:gd name="T14" fmla="*/ 2147483647 w 576"/>
              <a:gd name="T15" fmla="*/ 2147483647 h 746"/>
              <a:gd name="T16" fmla="*/ 0 w 576"/>
              <a:gd name="T17" fmla="*/ 2147483647 h 746"/>
              <a:gd name="T18" fmla="*/ 2147483647 w 576"/>
              <a:gd name="T19" fmla="*/ 2147483647 h 746"/>
              <a:gd name="T20" fmla="*/ 2147483647 w 576"/>
              <a:gd name="T21" fmla="*/ 2147483647 h 746"/>
              <a:gd name="T22" fmla="*/ 2147483647 w 576"/>
              <a:gd name="T23" fmla="*/ 2147483647 h 746"/>
              <a:gd name="T24" fmla="*/ 2147483647 w 576"/>
              <a:gd name="T25" fmla="*/ 2147483647 h 746"/>
              <a:gd name="T26" fmla="*/ 2147483647 w 576"/>
              <a:gd name="T27" fmla="*/ 2147483647 h 746"/>
              <a:gd name="T28" fmla="*/ 2147483647 w 576"/>
              <a:gd name="T29" fmla="*/ 2147483647 h 746"/>
              <a:gd name="T30" fmla="*/ 2147483647 w 576"/>
              <a:gd name="T31" fmla="*/ 2147483647 h 746"/>
              <a:gd name="T32" fmla="*/ 2147483647 w 576"/>
              <a:gd name="T33" fmla="*/ 2147483647 h 746"/>
              <a:gd name="T34" fmla="*/ 2147483647 w 576"/>
              <a:gd name="T35" fmla="*/ 2147483647 h 746"/>
              <a:gd name="T36" fmla="*/ 2147483647 w 576"/>
              <a:gd name="T37" fmla="*/ 2147483647 h 746"/>
              <a:gd name="T38" fmla="*/ 2147483647 w 576"/>
              <a:gd name="T39" fmla="*/ 2147483647 h 746"/>
              <a:gd name="T40" fmla="*/ 2147483647 w 576"/>
              <a:gd name="T41" fmla="*/ 2147483647 h 746"/>
              <a:gd name="T42" fmla="*/ 2147483647 w 576"/>
              <a:gd name="T43" fmla="*/ 2147483647 h 746"/>
              <a:gd name="T44" fmla="*/ 2147483647 w 576"/>
              <a:gd name="T45" fmla="*/ 2147483647 h 746"/>
              <a:gd name="T46" fmla="*/ 2147483647 w 576"/>
              <a:gd name="T47" fmla="*/ 2147483647 h 746"/>
              <a:gd name="T48" fmla="*/ 2147483647 w 576"/>
              <a:gd name="T49" fmla="*/ 2147483647 h 746"/>
              <a:gd name="T50" fmla="*/ 2147483647 w 576"/>
              <a:gd name="T51" fmla="*/ 2147483647 h 746"/>
              <a:gd name="T52" fmla="*/ 2147483647 w 576"/>
              <a:gd name="T53" fmla="*/ 2147483647 h 746"/>
              <a:gd name="T54" fmla="*/ 2147483647 w 576"/>
              <a:gd name="T55" fmla="*/ 2147483647 h 746"/>
              <a:gd name="T56" fmla="*/ 2147483647 w 576"/>
              <a:gd name="T57" fmla="*/ 2147483647 h 746"/>
              <a:gd name="T58" fmla="*/ 2147483647 w 576"/>
              <a:gd name="T59" fmla="*/ 2147483647 h 746"/>
              <a:gd name="T60" fmla="*/ 2147483647 w 576"/>
              <a:gd name="T61" fmla="*/ 2147483647 h 746"/>
              <a:gd name="T62" fmla="*/ 2147483647 w 576"/>
              <a:gd name="T63" fmla="*/ 2147483647 h 746"/>
              <a:gd name="T64" fmla="*/ 2147483647 w 576"/>
              <a:gd name="T65" fmla="*/ 2147483647 h 746"/>
              <a:gd name="T66" fmla="*/ 2147483647 w 576"/>
              <a:gd name="T67" fmla="*/ 0 h 746"/>
              <a:gd name="T68" fmla="*/ 2147483647 w 576"/>
              <a:gd name="T69" fmla="*/ 2147483647 h 746"/>
              <a:gd name="T70" fmla="*/ 2147483647 w 576"/>
              <a:gd name="T71" fmla="*/ 2147483647 h 746"/>
              <a:gd name="T72" fmla="*/ 2147483647 w 576"/>
              <a:gd name="T73" fmla="*/ 2147483647 h 746"/>
              <a:gd name="T74" fmla="*/ 2147483647 w 576"/>
              <a:gd name="T75" fmla="*/ 2147483647 h 7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576"/>
              <a:gd name="T115" fmla="*/ 0 h 746"/>
              <a:gd name="T116" fmla="*/ 576 w 576"/>
              <a:gd name="T117" fmla="*/ 746 h 7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576" h="746">
                <a:moveTo>
                  <a:pt x="87" y="44"/>
                </a:moveTo>
                <a:lnTo>
                  <a:pt x="90" y="113"/>
                </a:lnTo>
                <a:lnTo>
                  <a:pt x="68" y="147"/>
                </a:lnTo>
                <a:lnTo>
                  <a:pt x="74" y="194"/>
                </a:lnTo>
                <a:lnTo>
                  <a:pt x="53" y="227"/>
                </a:lnTo>
                <a:lnTo>
                  <a:pt x="54" y="251"/>
                </a:lnTo>
                <a:lnTo>
                  <a:pt x="32" y="276"/>
                </a:lnTo>
                <a:lnTo>
                  <a:pt x="15" y="446"/>
                </a:lnTo>
                <a:lnTo>
                  <a:pt x="0" y="494"/>
                </a:lnTo>
                <a:lnTo>
                  <a:pt x="29" y="510"/>
                </a:lnTo>
                <a:lnTo>
                  <a:pt x="35" y="551"/>
                </a:lnTo>
                <a:lnTo>
                  <a:pt x="57" y="561"/>
                </a:lnTo>
                <a:lnTo>
                  <a:pt x="65" y="581"/>
                </a:lnTo>
                <a:lnTo>
                  <a:pt x="44" y="584"/>
                </a:lnTo>
                <a:lnTo>
                  <a:pt x="36" y="635"/>
                </a:lnTo>
                <a:lnTo>
                  <a:pt x="60" y="657"/>
                </a:lnTo>
                <a:lnTo>
                  <a:pt x="56" y="695"/>
                </a:lnTo>
                <a:lnTo>
                  <a:pt x="57" y="746"/>
                </a:lnTo>
                <a:lnTo>
                  <a:pt x="137" y="726"/>
                </a:lnTo>
                <a:lnTo>
                  <a:pt x="365" y="605"/>
                </a:lnTo>
                <a:lnTo>
                  <a:pt x="446" y="605"/>
                </a:lnTo>
                <a:lnTo>
                  <a:pt x="518" y="557"/>
                </a:lnTo>
                <a:lnTo>
                  <a:pt x="576" y="450"/>
                </a:lnTo>
                <a:lnTo>
                  <a:pt x="551" y="422"/>
                </a:lnTo>
                <a:lnTo>
                  <a:pt x="545" y="372"/>
                </a:lnTo>
                <a:lnTo>
                  <a:pt x="321" y="156"/>
                </a:lnTo>
                <a:lnTo>
                  <a:pt x="315" y="131"/>
                </a:lnTo>
                <a:lnTo>
                  <a:pt x="288" y="110"/>
                </a:lnTo>
                <a:lnTo>
                  <a:pt x="252" y="104"/>
                </a:lnTo>
                <a:lnTo>
                  <a:pt x="227" y="74"/>
                </a:lnTo>
                <a:lnTo>
                  <a:pt x="204" y="71"/>
                </a:lnTo>
                <a:lnTo>
                  <a:pt x="194" y="50"/>
                </a:lnTo>
                <a:lnTo>
                  <a:pt x="167" y="39"/>
                </a:lnTo>
                <a:lnTo>
                  <a:pt x="164" y="0"/>
                </a:lnTo>
                <a:lnTo>
                  <a:pt x="143" y="2"/>
                </a:lnTo>
                <a:lnTo>
                  <a:pt x="147" y="71"/>
                </a:lnTo>
                <a:lnTo>
                  <a:pt x="105" y="38"/>
                </a:lnTo>
                <a:lnTo>
                  <a:pt x="87" y="44"/>
                </a:lnTo>
                <a:close/>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nchorCtr="1"/>
          <a:lstStyle/>
          <a:p>
            <a:endParaRPr lang="en-US" dirty="0"/>
          </a:p>
        </p:txBody>
      </p:sp>
      <p:sp>
        <p:nvSpPr>
          <p:cNvPr id="6334" name="Text Box 190"/>
          <p:cNvSpPr txBox="1">
            <a:spLocks noChangeArrowheads="1"/>
          </p:cNvSpPr>
          <p:nvPr/>
        </p:nvSpPr>
        <p:spPr bwMode="auto">
          <a:xfrm>
            <a:off x="7145338" y="3351125"/>
            <a:ext cx="2635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COCKE</a:t>
            </a:r>
          </a:p>
        </p:txBody>
      </p:sp>
      <p:sp>
        <p:nvSpPr>
          <p:cNvPr id="6335" name="Text Box 191"/>
          <p:cNvSpPr txBox="1">
            <a:spLocks noChangeArrowheads="1"/>
          </p:cNvSpPr>
          <p:nvPr/>
        </p:nvSpPr>
        <p:spPr bwMode="auto">
          <a:xfrm rot="-4594138">
            <a:off x="3343275" y="3044738"/>
            <a:ext cx="339725"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CHEATHAM</a:t>
            </a:r>
          </a:p>
        </p:txBody>
      </p:sp>
      <p:sp>
        <p:nvSpPr>
          <p:cNvPr id="6245" name="Text Box 101"/>
          <p:cNvSpPr txBox="1">
            <a:spLocks noChangeArrowheads="1"/>
          </p:cNvSpPr>
          <p:nvPr/>
        </p:nvSpPr>
        <p:spPr bwMode="auto">
          <a:xfrm>
            <a:off x="4713288" y="2890750"/>
            <a:ext cx="277812" cy="6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420688" eaLnBrk="0" hangingPunct="0">
              <a:defRPr sz="2400">
                <a:solidFill>
                  <a:schemeClr val="tx1"/>
                </a:solidFill>
                <a:latin typeface="Times New Roman" pitchFamily="18" charset="0"/>
              </a:defRPr>
            </a:lvl1pPr>
            <a:lvl2pPr marL="742950" indent="-285750" defTabSz="420688" eaLnBrk="0" hangingPunct="0">
              <a:defRPr sz="2400">
                <a:solidFill>
                  <a:schemeClr val="tx1"/>
                </a:solidFill>
                <a:latin typeface="Times New Roman" pitchFamily="18" charset="0"/>
              </a:defRPr>
            </a:lvl2pPr>
            <a:lvl3pPr marL="1143000" indent="-228600" defTabSz="420688" eaLnBrk="0" hangingPunct="0">
              <a:defRPr sz="2400">
                <a:solidFill>
                  <a:schemeClr val="tx1"/>
                </a:solidFill>
                <a:latin typeface="Times New Roman" pitchFamily="18" charset="0"/>
              </a:defRPr>
            </a:lvl3pPr>
            <a:lvl4pPr marL="1600200" indent="-228600" defTabSz="420688" eaLnBrk="0" hangingPunct="0">
              <a:defRPr sz="2400">
                <a:solidFill>
                  <a:schemeClr val="tx1"/>
                </a:solidFill>
                <a:latin typeface="Times New Roman" pitchFamily="18" charset="0"/>
              </a:defRPr>
            </a:lvl4pPr>
            <a:lvl5pPr marL="2057400" indent="-228600" defTabSz="420688" eaLnBrk="0" hangingPunct="0">
              <a:defRPr sz="2400">
                <a:solidFill>
                  <a:schemeClr val="tx1"/>
                </a:solidFill>
                <a:latin typeface="Times New Roman" pitchFamily="18" charset="0"/>
              </a:defRPr>
            </a:lvl5pPr>
            <a:lvl6pPr marL="2514600" indent="-228600" defTabSz="420688" eaLnBrk="0" fontAlgn="base" hangingPunct="0">
              <a:spcBef>
                <a:spcPct val="0"/>
              </a:spcBef>
              <a:spcAft>
                <a:spcPct val="0"/>
              </a:spcAft>
              <a:defRPr sz="2400">
                <a:solidFill>
                  <a:schemeClr val="tx1"/>
                </a:solidFill>
                <a:latin typeface="Times New Roman" pitchFamily="18" charset="0"/>
              </a:defRPr>
            </a:lvl6pPr>
            <a:lvl7pPr marL="2971800" indent="-228600" defTabSz="420688" eaLnBrk="0" fontAlgn="base" hangingPunct="0">
              <a:spcBef>
                <a:spcPct val="0"/>
              </a:spcBef>
              <a:spcAft>
                <a:spcPct val="0"/>
              </a:spcAft>
              <a:defRPr sz="2400">
                <a:solidFill>
                  <a:schemeClr val="tx1"/>
                </a:solidFill>
                <a:latin typeface="Times New Roman" pitchFamily="18" charset="0"/>
              </a:defRPr>
            </a:lvl7pPr>
            <a:lvl8pPr marL="3429000" indent="-228600" defTabSz="420688" eaLnBrk="0" fontAlgn="base" hangingPunct="0">
              <a:spcBef>
                <a:spcPct val="0"/>
              </a:spcBef>
              <a:spcAft>
                <a:spcPct val="0"/>
              </a:spcAft>
              <a:defRPr sz="2400">
                <a:solidFill>
                  <a:schemeClr val="tx1"/>
                </a:solidFill>
                <a:latin typeface="Times New Roman" pitchFamily="18" charset="0"/>
              </a:defRPr>
            </a:lvl8pPr>
            <a:lvl9pPr marL="3886200" indent="-228600" defTabSz="420688"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 dirty="0">
                <a:latin typeface="Arial" charset="0"/>
              </a:rPr>
              <a:t>JACKSON</a:t>
            </a:r>
          </a:p>
        </p:txBody>
      </p:sp>
      <p:sp>
        <p:nvSpPr>
          <p:cNvPr id="2" name="Title 1">
            <a:extLst>
              <a:ext uri="{FF2B5EF4-FFF2-40B4-BE49-F238E27FC236}">
                <a16:creationId xmlns:a16="http://schemas.microsoft.com/office/drawing/2014/main" xmlns="" id="{114BA612-E44D-4040-97F3-274DA3332F8F}"/>
              </a:ext>
            </a:extLst>
          </p:cNvPr>
          <p:cNvSpPr>
            <a:spLocks noGrp="1"/>
          </p:cNvSpPr>
          <p:nvPr>
            <p:ph type="title"/>
          </p:nvPr>
        </p:nvSpPr>
        <p:spPr/>
        <p:txBody>
          <a:bodyPr/>
          <a:lstStyle/>
          <a:p>
            <a:r>
              <a:rPr lang="en-US" dirty="0"/>
              <a:t>UMRB</a:t>
            </a:r>
          </a:p>
        </p:txBody>
      </p:sp>
      <p:sp>
        <p:nvSpPr>
          <p:cNvPr id="4" name="Text Placeholder 3">
            <a:extLst>
              <a:ext uri="{FF2B5EF4-FFF2-40B4-BE49-F238E27FC236}">
                <a16:creationId xmlns:a16="http://schemas.microsoft.com/office/drawing/2014/main" xmlns="" id="{7392D26D-C4FD-4157-900E-1C2FB4F2AEBD}"/>
              </a:ext>
            </a:extLst>
          </p:cNvPr>
          <p:cNvSpPr>
            <a:spLocks noGrp="1"/>
          </p:cNvSpPr>
          <p:nvPr>
            <p:ph type="body" sz="quarter" idx="14"/>
          </p:nvPr>
        </p:nvSpPr>
        <p:spPr/>
        <p:txBody>
          <a:bodyPr/>
          <a:lstStyle/>
          <a:p>
            <a:r>
              <a:rPr lang="en-US" dirty="0"/>
              <a:t>UMRB Member Locations</a:t>
            </a:r>
          </a:p>
        </p:txBody>
      </p:sp>
    </p:spTree>
    <p:extLst>
      <p:ext uri="{BB962C8B-B14F-4D97-AF65-F5344CB8AC3E}">
        <p14:creationId xmlns:p14="http://schemas.microsoft.com/office/powerpoint/2010/main" val="8461018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BFC312B-BA19-403B-966C-8BF3342BE7F3}"/>
              </a:ext>
            </a:extLst>
          </p:cNvPr>
          <p:cNvSpPr>
            <a:spLocks noGrp="1"/>
          </p:cNvSpPr>
          <p:nvPr>
            <p:ph type="title"/>
          </p:nvPr>
        </p:nvSpPr>
        <p:spPr/>
        <p:txBody>
          <a:bodyPr/>
          <a:lstStyle/>
          <a:p>
            <a:r>
              <a:rPr lang="en-US" dirty="0"/>
              <a:t>WWFB</a:t>
            </a:r>
          </a:p>
        </p:txBody>
      </p:sp>
      <p:sp>
        <p:nvSpPr>
          <p:cNvPr id="3" name="Text Placeholder 2">
            <a:extLst>
              <a:ext uri="{FF2B5EF4-FFF2-40B4-BE49-F238E27FC236}">
                <a16:creationId xmlns:a16="http://schemas.microsoft.com/office/drawing/2014/main" xmlns="" id="{CC3A7700-CD73-4D9C-8B41-66D238042E44}"/>
              </a:ext>
            </a:extLst>
          </p:cNvPr>
          <p:cNvSpPr>
            <a:spLocks noGrp="1"/>
          </p:cNvSpPr>
          <p:nvPr>
            <p:ph type="body" sz="quarter" idx="14"/>
          </p:nvPr>
        </p:nvSpPr>
        <p:spPr/>
        <p:txBody>
          <a:bodyPr/>
          <a:lstStyle/>
          <a:p>
            <a:r>
              <a:rPr lang="en-US" dirty="0"/>
              <a:t>Water and Wastewater Financing Board</a:t>
            </a:r>
            <a:endParaRPr lang="en-US" altLang="en-US" dirty="0"/>
          </a:p>
          <a:p>
            <a:r>
              <a:rPr lang="en-US" dirty="0"/>
              <a:t> </a:t>
            </a:r>
          </a:p>
        </p:txBody>
      </p:sp>
      <p:sp>
        <p:nvSpPr>
          <p:cNvPr id="4" name="Content Placeholder 3">
            <a:extLst>
              <a:ext uri="{FF2B5EF4-FFF2-40B4-BE49-F238E27FC236}">
                <a16:creationId xmlns:a16="http://schemas.microsoft.com/office/drawing/2014/main" xmlns="" id="{AA4163D4-6BDE-45B3-BF71-0F0D299AB7D6}"/>
              </a:ext>
            </a:extLst>
          </p:cNvPr>
          <p:cNvSpPr>
            <a:spLocks noGrp="1"/>
          </p:cNvSpPr>
          <p:nvPr>
            <p:ph sz="quarter" idx="15"/>
          </p:nvPr>
        </p:nvSpPr>
        <p:spPr/>
        <p:txBody>
          <a:bodyPr/>
          <a:lstStyle/>
          <a:p>
            <a:r>
              <a:rPr lang="en-US" dirty="0"/>
              <a:t>Purpose (Tenn. Code Ann. § 68-221-1007)</a:t>
            </a:r>
          </a:p>
          <a:p>
            <a:pPr lvl="1"/>
            <a:r>
              <a:rPr lang="en-US" dirty="0">
                <a:solidFill>
                  <a:schemeClr val="accent1"/>
                </a:solidFill>
              </a:rPr>
              <a:t>To correct financial losses</a:t>
            </a:r>
          </a:p>
          <a:p>
            <a:pPr lvl="2"/>
            <a:r>
              <a:rPr lang="en-US" dirty="0">
                <a:solidFill>
                  <a:schemeClr val="accent1"/>
                </a:solidFill>
              </a:rPr>
              <a:t>Reasonable user rate increases (expense decreases)</a:t>
            </a:r>
          </a:p>
          <a:p>
            <a:pPr lvl="2"/>
            <a:r>
              <a:rPr lang="en-US" dirty="0">
                <a:solidFill>
                  <a:schemeClr val="accent1"/>
                </a:solidFill>
              </a:rPr>
              <a:t>Negotiate consolidations </a:t>
            </a:r>
          </a:p>
          <a:p>
            <a:pPr marL="914400" lvl="2" indent="0">
              <a:buNone/>
            </a:pPr>
            <a:endParaRPr lang="en-US" dirty="0"/>
          </a:p>
          <a:p>
            <a:r>
              <a:rPr lang="en-US" dirty="0"/>
              <a:t>Legislative Objective (Tenn. Code Ann. § 68-221-1008)</a:t>
            </a:r>
          </a:p>
          <a:p>
            <a:pPr lvl="1"/>
            <a:r>
              <a:rPr lang="en-US" dirty="0">
                <a:solidFill>
                  <a:schemeClr val="accent1"/>
                </a:solidFill>
              </a:rPr>
              <a:t>Self-supporting water and wastewater facilities</a:t>
            </a:r>
          </a:p>
          <a:p>
            <a:pPr lvl="1"/>
            <a:r>
              <a:rPr lang="en-US" dirty="0">
                <a:solidFill>
                  <a:schemeClr val="accent1"/>
                </a:solidFill>
              </a:rPr>
              <a:t>Act for the public welfare</a:t>
            </a:r>
          </a:p>
        </p:txBody>
      </p:sp>
    </p:spTree>
    <p:extLst>
      <p:ext uri="{BB962C8B-B14F-4D97-AF65-F5344CB8AC3E}">
        <p14:creationId xmlns:p14="http://schemas.microsoft.com/office/powerpoint/2010/main" val="1639150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AC97947-270E-464B-93BA-4305819ECED2}"/>
              </a:ext>
            </a:extLst>
          </p:cNvPr>
          <p:cNvSpPr>
            <a:spLocks noGrp="1"/>
          </p:cNvSpPr>
          <p:nvPr>
            <p:ph type="title"/>
          </p:nvPr>
        </p:nvSpPr>
        <p:spPr/>
        <p:txBody>
          <a:bodyPr/>
          <a:lstStyle/>
          <a:p>
            <a:r>
              <a:rPr lang="en-US" dirty="0"/>
              <a:t>UMRB</a:t>
            </a:r>
          </a:p>
        </p:txBody>
      </p:sp>
      <p:sp>
        <p:nvSpPr>
          <p:cNvPr id="3" name="Text Placeholder 2">
            <a:extLst>
              <a:ext uri="{FF2B5EF4-FFF2-40B4-BE49-F238E27FC236}">
                <a16:creationId xmlns:a16="http://schemas.microsoft.com/office/drawing/2014/main" xmlns="" id="{653E20B9-A5CB-4F90-A2D6-19D778C05DD0}"/>
              </a:ext>
            </a:extLst>
          </p:cNvPr>
          <p:cNvSpPr>
            <a:spLocks noGrp="1"/>
          </p:cNvSpPr>
          <p:nvPr>
            <p:ph type="body" sz="quarter" idx="14"/>
          </p:nvPr>
        </p:nvSpPr>
        <p:spPr/>
        <p:txBody>
          <a:bodyPr/>
          <a:lstStyle/>
          <a:p>
            <a:r>
              <a:rPr lang="en-US" dirty="0"/>
              <a:t>Utility Management Review Board </a:t>
            </a:r>
          </a:p>
        </p:txBody>
      </p:sp>
      <p:sp>
        <p:nvSpPr>
          <p:cNvPr id="4" name="Content Placeholder 3">
            <a:extLst>
              <a:ext uri="{FF2B5EF4-FFF2-40B4-BE49-F238E27FC236}">
                <a16:creationId xmlns:a16="http://schemas.microsoft.com/office/drawing/2014/main" xmlns="" id="{B27F5E0F-0ADD-42A3-B2CC-87A987EA4CE5}"/>
              </a:ext>
            </a:extLst>
          </p:cNvPr>
          <p:cNvSpPr>
            <a:spLocks noGrp="1"/>
          </p:cNvSpPr>
          <p:nvPr>
            <p:ph sz="quarter" idx="15"/>
          </p:nvPr>
        </p:nvSpPr>
        <p:spPr/>
        <p:txBody>
          <a:bodyPr/>
          <a:lstStyle/>
          <a:p>
            <a:r>
              <a:rPr lang="en-US" dirty="0">
                <a:solidFill>
                  <a:srgbClr val="003A5D"/>
                </a:solidFill>
              </a:rPr>
              <a:t>Legislative directive (Tenn. Code Ann. § 7-82-706)</a:t>
            </a:r>
          </a:p>
          <a:p>
            <a:pPr lvl="1"/>
            <a:r>
              <a:rPr lang="en-US" dirty="0">
                <a:solidFill>
                  <a:srgbClr val="003A5D"/>
                </a:solidFill>
              </a:rPr>
              <a:t>Act for the public welfare</a:t>
            </a:r>
          </a:p>
          <a:p>
            <a:pPr lvl="1"/>
            <a:r>
              <a:rPr lang="en-US" dirty="0">
                <a:solidFill>
                  <a:srgbClr val="003A5D"/>
                </a:solidFill>
              </a:rPr>
              <a:t>Carry out the General Assembly’s intent that utility districts be operated as self-sufficient enterprises.</a:t>
            </a:r>
          </a:p>
          <a:p>
            <a:endParaRPr lang="en-US" dirty="0"/>
          </a:p>
        </p:txBody>
      </p:sp>
    </p:spTree>
    <p:extLst>
      <p:ext uri="{BB962C8B-B14F-4D97-AF65-F5344CB8AC3E}">
        <p14:creationId xmlns:p14="http://schemas.microsoft.com/office/powerpoint/2010/main" val="30223161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8EE1716-77E3-447A-9B4A-E9D051C996F1}"/>
              </a:ext>
            </a:extLst>
          </p:cNvPr>
          <p:cNvSpPr>
            <a:spLocks noGrp="1"/>
          </p:cNvSpPr>
          <p:nvPr>
            <p:ph type="title"/>
          </p:nvPr>
        </p:nvSpPr>
        <p:spPr/>
        <p:txBody>
          <a:bodyPr/>
          <a:lstStyle/>
          <a:p>
            <a:r>
              <a:rPr lang="en-US" dirty="0"/>
              <a:t>WWFB/UMRB</a:t>
            </a:r>
          </a:p>
        </p:txBody>
      </p:sp>
      <p:sp>
        <p:nvSpPr>
          <p:cNvPr id="3" name="Text Placeholder 2">
            <a:extLst>
              <a:ext uri="{FF2B5EF4-FFF2-40B4-BE49-F238E27FC236}">
                <a16:creationId xmlns:a16="http://schemas.microsoft.com/office/drawing/2014/main" xmlns="" id="{751B6232-1CD1-4B77-803F-A430000580F2}"/>
              </a:ext>
            </a:extLst>
          </p:cNvPr>
          <p:cNvSpPr>
            <a:spLocks noGrp="1"/>
          </p:cNvSpPr>
          <p:nvPr>
            <p:ph type="body" sz="quarter" idx="14"/>
          </p:nvPr>
        </p:nvSpPr>
        <p:spPr/>
        <p:txBody>
          <a:bodyPr/>
          <a:lstStyle/>
          <a:p>
            <a:r>
              <a:rPr lang="en-US" dirty="0"/>
              <a:t>Both Boards</a:t>
            </a:r>
            <a:endParaRPr lang="en-US" altLang="en-US" dirty="0"/>
          </a:p>
          <a:p>
            <a:endParaRPr lang="en-US" dirty="0"/>
          </a:p>
        </p:txBody>
      </p:sp>
      <p:sp>
        <p:nvSpPr>
          <p:cNvPr id="4" name="Content Placeholder 3">
            <a:extLst>
              <a:ext uri="{FF2B5EF4-FFF2-40B4-BE49-F238E27FC236}">
                <a16:creationId xmlns:a16="http://schemas.microsoft.com/office/drawing/2014/main" xmlns="" id="{EE9C4DC2-93E1-4DCA-9A06-0D9A38F35256}"/>
              </a:ext>
            </a:extLst>
          </p:cNvPr>
          <p:cNvSpPr>
            <a:spLocks noGrp="1"/>
          </p:cNvSpPr>
          <p:nvPr>
            <p:ph sz="quarter" idx="15"/>
          </p:nvPr>
        </p:nvSpPr>
        <p:spPr/>
        <p:txBody>
          <a:bodyPr/>
          <a:lstStyle/>
          <a:p>
            <a:r>
              <a:rPr lang="en-US" dirty="0"/>
              <a:t>Regulatory Procedures</a:t>
            </a:r>
          </a:p>
          <a:p>
            <a:pPr lvl="1"/>
            <a:r>
              <a:rPr lang="en-US" dirty="0">
                <a:solidFill>
                  <a:srgbClr val="003A5D"/>
                </a:solidFill>
              </a:rPr>
              <a:t>Formal Review</a:t>
            </a:r>
          </a:p>
          <a:p>
            <a:pPr lvl="1"/>
            <a:r>
              <a:rPr lang="en-US" dirty="0">
                <a:solidFill>
                  <a:srgbClr val="003A5D"/>
                </a:solidFill>
              </a:rPr>
              <a:t>Board Investigation</a:t>
            </a:r>
          </a:p>
          <a:p>
            <a:pPr lvl="1"/>
            <a:r>
              <a:rPr lang="en-US" dirty="0">
                <a:solidFill>
                  <a:srgbClr val="003A5D"/>
                </a:solidFill>
              </a:rPr>
              <a:t>Informal Hearing</a:t>
            </a:r>
          </a:p>
          <a:p>
            <a:pPr lvl="1"/>
            <a:r>
              <a:rPr lang="en-US" dirty="0">
                <a:solidFill>
                  <a:srgbClr val="003A5D"/>
                </a:solidFill>
              </a:rPr>
              <a:t>Contested Case</a:t>
            </a:r>
          </a:p>
          <a:p>
            <a:pPr lvl="1"/>
            <a:r>
              <a:rPr lang="en-US" dirty="0">
                <a:solidFill>
                  <a:srgbClr val="003A5D"/>
                </a:solidFill>
              </a:rPr>
              <a:t>Litigation</a:t>
            </a:r>
          </a:p>
        </p:txBody>
      </p:sp>
    </p:spTree>
    <p:extLst>
      <p:ext uri="{BB962C8B-B14F-4D97-AF65-F5344CB8AC3E}">
        <p14:creationId xmlns:p14="http://schemas.microsoft.com/office/powerpoint/2010/main" val="457935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8EE1716-77E3-447A-9B4A-E9D051C996F1}"/>
              </a:ext>
            </a:extLst>
          </p:cNvPr>
          <p:cNvSpPr>
            <a:spLocks noGrp="1"/>
          </p:cNvSpPr>
          <p:nvPr>
            <p:ph type="title"/>
          </p:nvPr>
        </p:nvSpPr>
        <p:spPr/>
        <p:txBody>
          <a:bodyPr/>
          <a:lstStyle/>
          <a:p>
            <a:r>
              <a:rPr lang="en-US" dirty="0"/>
              <a:t>WWFB/UMRB</a:t>
            </a:r>
          </a:p>
        </p:txBody>
      </p:sp>
      <p:sp>
        <p:nvSpPr>
          <p:cNvPr id="3" name="Text Placeholder 2">
            <a:extLst>
              <a:ext uri="{FF2B5EF4-FFF2-40B4-BE49-F238E27FC236}">
                <a16:creationId xmlns:a16="http://schemas.microsoft.com/office/drawing/2014/main" xmlns="" id="{751B6232-1CD1-4B77-803F-A430000580F2}"/>
              </a:ext>
            </a:extLst>
          </p:cNvPr>
          <p:cNvSpPr>
            <a:spLocks noGrp="1"/>
          </p:cNvSpPr>
          <p:nvPr>
            <p:ph type="body" sz="quarter" idx="14"/>
          </p:nvPr>
        </p:nvSpPr>
        <p:spPr/>
        <p:txBody>
          <a:bodyPr/>
          <a:lstStyle/>
          <a:p>
            <a:r>
              <a:rPr lang="en-US" dirty="0"/>
              <a:t>Both Boards</a:t>
            </a:r>
            <a:endParaRPr lang="en-US" altLang="en-US" dirty="0"/>
          </a:p>
          <a:p>
            <a:endParaRPr lang="en-US" dirty="0"/>
          </a:p>
        </p:txBody>
      </p:sp>
      <p:sp>
        <p:nvSpPr>
          <p:cNvPr id="4" name="Content Placeholder 3">
            <a:extLst>
              <a:ext uri="{FF2B5EF4-FFF2-40B4-BE49-F238E27FC236}">
                <a16:creationId xmlns:a16="http://schemas.microsoft.com/office/drawing/2014/main" xmlns="" id="{EE9C4DC2-93E1-4DCA-9A06-0D9A38F35256}"/>
              </a:ext>
            </a:extLst>
          </p:cNvPr>
          <p:cNvSpPr>
            <a:spLocks noGrp="1"/>
          </p:cNvSpPr>
          <p:nvPr>
            <p:ph sz="quarter" idx="15"/>
          </p:nvPr>
        </p:nvSpPr>
        <p:spPr/>
        <p:txBody>
          <a:bodyPr/>
          <a:lstStyle/>
          <a:p>
            <a:r>
              <a:rPr lang="en-US" dirty="0"/>
              <a:t>How does an entity get referred?</a:t>
            </a:r>
          </a:p>
          <a:p>
            <a:pPr lvl="1"/>
            <a:r>
              <a:rPr lang="en-US" dirty="0">
                <a:solidFill>
                  <a:schemeClr val="accent1"/>
                </a:solidFill>
              </a:rPr>
              <a:t>All government utilities in Tennessee must submit an audit to our office annually </a:t>
            </a:r>
          </a:p>
          <a:p>
            <a:pPr lvl="1"/>
            <a:r>
              <a:rPr lang="en-US" dirty="0">
                <a:solidFill>
                  <a:schemeClr val="accent1"/>
                </a:solidFill>
              </a:rPr>
              <a:t>Audits are performed by independent CPA firms or by our office for county systems</a:t>
            </a:r>
          </a:p>
          <a:p>
            <a:pPr lvl="1"/>
            <a:r>
              <a:rPr lang="en-US" dirty="0">
                <a:solidFill>
                  <a:schemeClr val="accent1"/>
                </a:solidFill>
              </a:rPr>
              <a:t>Tennessee requires the AWWA free reporting worksheet to be included in the audit</a:t>
            </a:r>
          </a:p>
        </p:txBody>
      </p:sp>
    </p:spTree>
    <p:extLst>
      <p:ext uri="{BB962C8B-B14F-4D97-AF65-F5344CB8AC3E}">
        <p14:creationId xmlns:p14="http://schemas.microsoft.com/office/powerpoint/2010/main" val="1308555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8EE1716-77E3-447A-9B4A-E9D051C996F1}"/>
              </a:ext>
            </a:extLst>
          </p:cNvPr>
          <p:cNvSpPr>
            <a:spLocks noGrp="1"/>
          </p:cNvSpPr>
          <p:nvPr>
            <p:ph type="title"/>
          </p:nvPr>
        </p:nvSpPr>
        <p:spPr/>
        <p:txBody>
          <a:bodyPr/>
          <a:lstStyle/>
          <a:p>
            <a:r>
              <a:rPr lang="en-US" dirty="0"/>
              <a:t>WWFB/UMRB</a:t>
            </a:r>
          </a:p>
        </p:txBody>
      </p:sp>
      <p:sp>
        <p:nvSpPr>
          <p:cNvPr id="3" name="Text Placeholder 2">
            <a:extLst>
              <a:ext uri="{FF2B5EF4-FFF2-40B4-BE49-F238E27FC236}">
                <a16:creationId xmlns:a16="http://schemas.microsoft.com/office/drawing/2014/main" xmlns="" id="{751B6232-1CD1-4B77-803F-A430000580F2}"/>
              </a:ext>
            </a:extLst>
          </p:cNvPr>
          <p:cNvSpPr>
            <a:spLocks noGrp="1"/>
          </p:cNvSpPr>
          <p:nvPr>
            <p:ph type="body" sz="quarter" idx="14"/>
          </p:nvPr>
        </p:nvSpPr>
        <p:spPr/>
        <p:txBody>
          <a:bodyPr/>
          <a:lstStyle/>
          <a:p>
            <a:r>
              <a:rPr lang="en-US" dirty="0"/>
              <a:t>Both Boards</a:t>
            </a:r>
            <a:endParaRPr lang="en-US" altLang="en-US" dirty="0"/>
          </a:p>
          <a:p>
            <a:endParaRPr lang="en-US" dirty="0"/>
          </a:p>
        </p:txBody>
      </p:sp>
      <p:sp>
        <p:nvSpPr>
          <p:cNvPr id="4" name="Content Placeholder 3">
            <a:extLst>
              <a:ext uri="{FF2B5EF4-FFF2-40B4-BE49-F238E27FC236}">
                <a16:creationId xmlns:a16="http://schemas.microsoft.com/office/drawing/2014/main" xmlns="" id="{EE9C4DC2-93E1-4DCA-9A06-0D9A38F35256}"/>
              </a:ext>
            </a:extLst>
          </p:cNvPr>
          <p:cNvSpPr>
            <a:spLocks noGrp="1"/>
          </p:cNvSpPr>
          <p:nvPr>
            <p:ph sz="quarter" idx="15"/>
          </p:nvPr>
        </p:nvSpPr>
        <p:spPr/>
        <p:txBody>
          <a:bodyPr/>
          <a:lstStyle/>
          <a:p>
            <a:r>
              <a:rPr lang="en-US" dirty="0"/>
              <a:t>What gets an entity referred?</a:t>
            </a:r>
          </a:p>
          <a:p>
            <a:endParaRPr lang="en-US" dirty="0"/>
          </a:p>
          <a:p>
            <a:r>
              <a:rPr lang="en-US" dirty="0"/>
              <a:t>Financial</a:t>
            </a:r>
          </a:p>
          <a:p>
            <a:pPr lvl="1"/>
            <a:r>
              <a:rPr lang="en-US" dirty="0">
                <a:solidFill>
                  <a:schemeClr val="accent1"/>
                </a:solidFill>
              </a:rPr>
              <a:t>2 years with a negative change in net position</a:t>
            </a:r>
          </a:p>
          <a:p>
            <a:pPr lvl="1"/>
            <a:r>
              <a:rPr lang="en-US" dirty="0">
                <a:solidFill>
                  <a:schemeClr val="accent1"/>
                </a:solidFill>
              </a:rPr>
              <a:t>Deficit total net position</a:t>
            </a:r>
          </a:p>
          <a:p>
            <a:pPr lvl="1"/>
            <a:r>
              <a:rPr lang="en-US" dirty="0">
                <a:solidFill>
                  <a:schemeClr val="accent1"/>
                </a:solidFill>
              </a:rPr>
              <a:t>Default on any debt instrument</a:t>
            </a:r>
          </a:p>
          <a:p>
            <a:r>
              <a:rPr lang="en-US" dirty="0">
                <a:solidFill>
                  <a:schemeClr val="accent1"/>
                </a:solidFill>
              </a:rPr>
              <a:t>Water Loss</a:t>
            </a:r>
          </a:p>
          <a:p>
            <a:pPr lvl="1"/>
            <a:r>
              <a:rPr lang="en-US" dirty="0">
                <a:solidFill>
                  <a:schemeClr val="accent1"/>
                </a:solidFill>
              </a:rPr>
              <a:t>Validity score of 80 or less or non-revenue water as a percent by cost of operating system of 20% or greater</a:t>
            </a:r>
          </a:p>
          <a:p>
            <a:pPr lvl="1"/>
            <a:endParaRPr lang="en-US" dirty="0">
              <a:solidFill>
                <a:schemeClr val="accent1"/>
              </a:solidFill>
            </a:endParaRPr>
          </a:p>
        </p:txBody>
      </p:sp>
    </p:spTree>
    <p:extLst>
      <p:ext uri="{BB962C8B-B14F-4D97-AF65-F5344CB8AC3E}">
        <p14:creationId xmlns:p14="http://schemas.microsoft.com/office/powerpoint/2010/main" val="531831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618DE6B-C99E-4463-AA62-42939DC6B9A8}"/>
              </a:ext>
            </a:extLst>
          </p:cNvPr>
          <p:cNvSpPr>
            <a:spLocks noGrp="1"/>
          </p:cNvSpPr>
          <p:nvPr>
            <p:ph type="title"/>
          </p:nvPr>
        </p:nvSpPr>
        <p:spPr/>
        <p:txBody>
          <a:bodyPr/>
          <a:lstStyle/>
          <a:p>
            <a:r>
              <a:rPr lang="en-US" dirty="0"/>
              <a:t>WWFB/UMRB</a:t>
            </a:r>
          </a:p>
        </p:txBody>
      </p:sp>
      <p:sp>
        <p:nvSpPr>
          <p:cNvPr id="3" name="Text Placeholder 2">
            <a:extLst>
              <a:ext uri="{FF2B5EF4-FFF2-40B4-BE49-F238E27FC236}">
                <a16:creationId xmlns:a16="http://schemas.microsoft.com/office/drawing/2014/main" xmlns="" id="{42552746-C57D-446A-B32A-C463F20C8ECE}"/>
              </a:ext>
            </a:extLst>
          </p:cNvPr>
          <p:cNvSpPr>
            <a:spLocks noGrp="1"/>
          </p:cNvSpPr>
          <p:nvPr>
            <p:ph type="body" sz="quarter" idx="14"/>
          </p:nvPr>
        </p:nvSpPr>
        <p:spPr/>
        <p:txBody>
          <a:bodyPr/>
          <a:lstStyle/>
          <a:p>
            <a:r>
              <a:rPr lang="en-US" dirty="0"/>
              <a:t>Non-Revenue Water (not audited)</a:t>
            </a:r>
          </a:p>
        </p:txBody>
      </p:sp>
      <p:pic>
        <p:nvPicPr>
          <p:cNvPr id="5" name="Content Placeholder 4">
            <a:extLst>
              <a:ext uri="{FF2B5EF4-FFF2-40B4-BE49-F238E27FC236}">
                <a16:creationId xmlns:a16="http://schemas.microsoft.com/office/drawing/2014/main" xmlns="" id="{3993F7A4-966E-4F21-ABF1-283539EB7E96}"/>
              </a:ext>
            </a:extLst>
          </p:cNvPr>
          <p:cNvPicPr>
            <a:picLocks noGrp="1" noChangeAspect="1"/>
          </p:cNvPicPr>
          <p:nvPr>
            <p:ph sz="quarter" idx="15"/>
          </p:nvPr>
        </p:nvPicPr>
        <p:blipFill>
          <a:blip r:embed="rId3"/>
          <a:stretch>
            <a:fillRect/>
          </a:stretch>
        </p:blipFill>
        <p:spPr>
          <a:xfrm>
            <a:off x="556574" y="2331720"/>
            <a:ext cx="8130226" cy="3545571"/>
          </a:xfrm>
          <a:prstGeom prst="rect">
            <a:avLst/>
          </a:prstGeom>
        </p:spPr>
      </p:pic>
    </p:spTree>
    <p:extLst>
      <p:ext uri="{BB962C8B-B14F-4D97-AF65-F5344CB8AC3E}">
        <p14:creationId xmlns:p14="http://schemas.microsoft.com/office/powerpoint/2010/main" val="36345299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8EE1716-77E3-447A-9B4A-E9D051C996F1}"/>
              </a:ext>
            </a:extLst>
          </p:cNvPr>
          <p:cNvSpPr>
            <a:spLocks noGrp="1"/>
          </p:cNvSpPr>
          <p:nvPr>
            <p:ph type="title"/>
          </p:nvPr>
        </p:nvSpPr>
        <p:spPr/>
        <p:txBody>
          <a:bodyPr/>
          <a:lstStyle/>
          <a:p>
            <a:r>
              <a:rPr lang="en-US" dirty="0"/>
              <a:t>WWFB/UMRB</a:t>
            </a:r>
          </a:p>
        </p:txBody>
      </p:sp>
      <p:sp>
        <p:nvSpPr>
          <p:cNvPr id="3" name="Text Placeholder 2">
            <a:extLst>
              <a:ext uri="{FF2B5EF4-FFF2-40B4-BE49-F238E27FC236}">
                <a16:creationId xmlns:a16="http://schemas.microsoft.com/office/drawing/2014/main" xmlns="" id="{751B6232-1CD1-4B77-803F-A430000580F2}"/>
              </a:ext>
            </a:extLst>
          </p:cNvPr>
          <p:cNvSpPr>
            <a:spLocks noGrp="1"/>
          </p:cNvSpPr>
          <p:nvPr>
            <p:ph type="body" sz="quarter" idx="14"/>
          </p:nvPr>
        </p:nvSpPr>
        <p:spPr/>
        <p:txBody>
          <a:bodyPr/>
          <a:lstStyle/>
          <a:p>
            <a:r>
              <a:rPr lang="en-US" dirty="0"/>
              <a:t>Both Boards</a:t>
            </a:r>
            <a:endParaRPr lang="en-US" altLang="en-US" dirty="0"/>
          </a:p>
          <a:p>
            <a:endParaRPr lang="en-US" dirty="0"/>
          </a:p>
        </p:txBody>
      </p:sp>
      <p:sp>
        <p:nvSpPr>
          <p:cNvPr id="4" name="Content Placeholder 3">
            <a:extLst>
              <a:ext uri="{FF2B5EF4-FFF2-40B4-BE49-F238E27FC236}">
                <a16:creationId xmlns:a16="http://schemas.microsoft.com/office/drawing/2014/main" xmlns="" id="{EE9C4DC2-93E1-4DCA-9A06-0D9A38F35256}"/>
              </a:ext>
            </a:extLst>
          </p:cNvPr>
          <p:cNvSpPr>
            <a:spLocks noGrp="1"/>
          </p:cNvSpPr>
          <p:nvPr>
            <p:ph sz="quarter" idx="15"/>
          </p:nvPr>
        </p:nvSpPr>
        <p:spPr/>
        <p:txBody>
          <a:bodyPr/>
          <a:lstStyle/>
          <a:p>
            <a:r>
              <a:rPr lang="en-US" dirty="0"/>
              <a:t>What gets an entity referred?</a:t>
            </a:r>
          </a:p>
          <a:p>
            <a:pPr marL="0" indent="0">
              <a:buNone/>
            </a:pPr>
            <a:endParaRPr lang="en-US" dirty="0"/>
          </a:p>
          <a:p>
            <a:r>
              <a:rPr lang="en-US" dirty="0"/>
              <a:t>2 years with a regulatory loss</a:t>
            </a:r>
          </a:p>
          <a:p>
            <a:pPr lvl="1"/>
            <a:r>
              <a:rPr lang="en-US" dirty="0">
                <a:solidFill>
                  <a:srgbClr val="003A5D"/>
                </a:solidFill>
              </a:rPr>
              <a:t>Revenues minus expenses minus grants and capital contributions </a:t>
            </a:r>
          </a:p>
          <a:p>
            <a:pPr lvl="1"/>
            <a:r>
              <a:rPr lang="en-US" dirty="0">
                <a:solidFill>
                  <a:srgbClr val="003A5D"/>
                </a:solidFill>
              </a:rPr>
              <a:t>We also take out all pension assets and liabilities </a:t>
            </a:r>
          </a:p>
          <a:p>
            <a:pPr marL="0" indent="0">
              <a:buNone/>
            </a:pPr>
            <a:endParaRPr lang="en-US" dirty="0"/>
          </a:p>
        </p:txBody>
      </p:sp>
    </p:spTree>
    <p:extLst>
      <p:ext uri="{BB962C8B-B14F-4D97-AF65-F5344CB8AC3E}">
        <p14:creationId xmlns:p14="http://schemas.microsoft.com/office/powerpoint/2010/main" val="96195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705098" y="1914649"/>
            <a:ext cx="3543301" cy="747823"/>
          </a:xfrm>
          <a:prstGeom prst="rect">
            <a:avLst/>
          </a:prstGeom>
        </p:spPr>
        <p:txBody>
          <a:bodyPr vert="horz" wrap="square" lIns="0" tIns="9071" rIns="0" bIns="0" rtlCol="0">
            <a:spAutoFit/>
          </a:bodyPr>
          <a:lstStyle/>
          <a:p>
            <a:pPr algn="ctr">
              <a:spcBef>
                <a:spcPts val="71"/>
              </a:spcBef>
            </a:pPr>
            <a:r>
              <a:rPr sz="2400" b="1" spc="-4" dirty="0">
                <a:solidFill>
                  <a:srgbClr val="FDFFFF"/>
                </a:solidFill>
                <a:highlight>
                  <a:srgbClr val="003A5D"/>
                </a:highlight>
                <a:latin typeface="Times New Roman"/>
                <a:cs typeface="Times New Roman"/>
              </a:rPr>
              <a:t>Justin P.</a:t>
            </a:r>
            <a:r>
              <a:rPr sz="2400" b="1" spc="-36" dirty="0">
                <a:solidFill>
                  <a:srgbClr val="FDFFFF"/>
                </a:solidFill>
                <a:highlight>
                  <a:srgbClr val="003A5D"/>
                </a:highlight>
                <a:latin typeface="Times New Roman"/>
                <a:cs typeface="Times New Roman"/>
              </a:rPr>
              <a:t> </a:t>
            </a:r>
            <a:r>
              <a:rPr sz="2400" b="1" spc="-4" dirty="0">
                <a:solidFill>
                  <a:srgbClr val="FDFFFF"/>
                </a:solidFill>
                <a:highlight>
                  <a:srgbClr val="003A5D"/>
                </a:highlight>
                <a:latin typeface="Times New Roman"/>
                <a:cs typeface="Times New Roman"/>
              </a:rPr>
              <a:t>Wilson</a:t>
            </a:r>
            <a:endParaRPr sz="2400" dirty="0">
              <a:highlight>
                <a:srgbClr val="003A5D"/>
              </a:highlight>
              <a:latin typeface="Times New Roman"/>
              <a:cs typeface="Times New Roman"/>
            </a:endParaRPr>
          </a:p>
          <a:p>
            <a:pPr algn="ctr">
              <a:lnSpc>
                <a:spcPct val="100000"/>
              </a:lnSpc>
            </a:pPr>
            <a:r>
              <a:rPr sz="2400" b="1" spc="-4" dirty="0">
                <a:solidFill>
                  <a:srgbClr val="FDFFFF"/>
                </a:solidFill>
                <a:highlight>
                  <a:srgbClr val="003A5D"/>
                </a:highlight>
                <a:latin typeface="Times New Roman"/>
                <a:cs typeface="Times New Roman"/>
              </a:rPr>
              <a:t>Comptroller</a:t>
            </a:r>
            <a:endParaRPr sz="2400" dirty="0">
              <a:highlight>
                <a:srgbClr val="003A5D"/>
              </a:highlight>
              <a:latin typeface="Times New Roman"/>
              <a:cs typeface="Times New Roman"/>
            </a:endParaRPr>
          </a:p>
        </p:txBody>
      </p:sp>
      <p:sp>
        <p:nvSpPr>
          <p:cNvPr id="5" name="object 5"/>
          <p:cNvSpPr/>
          <p:nvPr/>
        </p:nvSpPr>
        <p:spPr>
          <a:xfrm>
            <a:off x="5437474" y="4597122"/>
            <a:ext cx="1059957" cy="1060827"/>
          </a:xfrm>
          <a:custGeom>
            <a:avLst/>
            <a:gdLst/>
            <a:ahLst/>
            <a:cxnLst/>
            <a:rect l="l" t="t" r="r" b="b"/>
            <a:pathLst>
              <a:path w="1114425" h="914400">
                <a:moveTo>
                  <a:pt x="557149" y="0"/>
                </a:moveTo>
                <a:lnTo>
                  <a:pt x="503489" y="2093"/>
                </a:lnTo>
                <a:lnTo>
                  <a:pt x="451273" y="8245"/>
                </a:lnTo>
                <a:lnTo>
                  <a:pt x="400734" y="18263"/>
                </a:lnTo>
                <a:lnTo>
                  <a:pt x="352105" y="31957"/>
                </a:lnTo>
                <a:lnTo>
                  <a:pt x="305621" y="49135"/>
                </a:lnTo>
                <a:lnTo>
                  <a:pt x="261514" y="69604"/>
                </a:lnTo>
                <a:lnTo>
                  <a:pt x="220017" y="93174"/>
                </a:lnTo>
                <a:lnTo>
                  <a:pt x="181365" y="119651"/>
                </a:lnTo>
                <a:lnTo>
                  <a:pt x="145791" y="148846"/>
                </a:lnTo>
                <a:lnTo>
                  <a:pt x="113527" y="180565"/>
                </a:lnTo>
                <a:lnTo>
                  <a:pt x="84808" y="214618"/>
                </a:lnTo>
                <a:lnTo>
                  <a:pt x="59867" y="250813"/>
                </a:lnTo>
                <a:lnTo>
                  <a:pt x="38937" y="288957"/>
                </a:lnTo>
                <a:lnTo>
                  <a:pt x="22252" y="328860"/>
                </a:lnTo>
                <a:lnTo>
                  <a:pt x="10045" y="370329"/>
                </a:lnTo>
                <a:lnTo>
                  <a:pt x="2550" y="413173"/>
                </a:lnTo>
                <a:lnTo>
                  <a:pt x="0" y="457200"/>
                </a:lnTo>
                <a:lnTo>
                  <a:pt x="2550" y="501226"/>
                </a:lnTo>
                <a:lnTo>
                  <a:pt x="10045" y="544070"/>
                </a:lnTo>
                <a:lnTo>
                  <a:pt x="22252" y="585539"/>
                </a:lnTo>
                <a:lnTo>
                  <a:pt x="38937" y="625442"/>
                </a:lnTo>
                <a:lnTo>
                  <a:pt x="59867" y="663586"/>
                </a:lnTo>
                <a:lnTo>
                  <a:pt x="84808" y="699781"/>
                </a:lnTo>
                <a:lnTo>
                  <a:pt x="113527" y="733834"/>
                </a:lnTo>
                <a:lnTo>
                  <a:pt x="145791" y="765553"/>
                </a:lnTo>
                <a:lnTo>
                  <a:pt x="181365" y="794748"/>
                </a:lnTo>
                <a:lnTo>
                  <a:pt x="220017" y="821225"/>
                </a:lnTo>
                <a:lnTo>
                  <a:pt x="261514" y="844795"/>
                </a:lnTo>
                <a:lnTo>
                  <a:pt x="305621" y="865264"/>
                </a:lnTo>
                <a:lnTo>
                  <a:pt x="352105" y="882442"/>
                </a:lnTo>
                <a:lnTo>
                  <a:pt x="400734" y="896136"/>
                </a:lnTo>
                <a:lnTo>
                  <a:pt x="451273" y="906154"/>
                </a:lnTo>
                <a:lnTo>
                  <a:pt x="503489" y="912306"/>
                </a:lnTo>
                <a:lnTo>
                  <a:pt x="557149" y="914400"/>
                </a:lnTo>
                <a:lnTo>
                  <a:pt x="610809" y="912306"/>
                </a:lnTo>
                <a:lnTo>
                  <a:pt x="663029" y="906154"/>
                </a:lnTo>
                <a:lnTo>
                  <a:pt x="713574" y="896136"/>
                </a:lnTo>
                <a:lnTo>
                  <a:pt x="762209" y="882442"/>
                </a:lnTo>
                <a:lnTo>
                  <a:pt x="808703" y="865264"/>
                </a:lnTo>
                <a:lnTo>
                  <a:pt x="852820" y="844795"/>
                </a:lnTo>
                <a:lnTo>
                  <a:pt x="894326" y="821225"/>
                </a:lnTo>
                <a:lnTo>
                  <a:pt x="932990" y="794748"/>
                </a:lnTo>
                <a:lnTo>
                  <a:pt x="968575" y="765553"/>
                </a:lnTo>
                <a:lnTo>
                  <a:pt x="1000850" y="733834"/>
                </a:lnTo>
                <a:lnTo>
                  <a:pt x="1029580" y="699781"/>
                </a:lnTo>
                <a:lnTo>
                  <a:pt x="1054531" y="663586"/>
                </a:lnTo>
                <a:lnTo>
                  <a:pt x="1075469" y="625442"/>
                </a:lnTo>
                <a:lnTo>
                  <a:pt x="1092161" y="585539"/>
                </a:lnTo>
                <a:lnTo>
                  <a:pt x="1104374" y="544070"/>
                </a:lnTo>
                <a:lnTo>
                  <a:pt x="1111873" y="501226"/>
                </a:lnTo>
                <a:lnTo>
                  <a:pt x="1114425" y="457200"/>
                </a:lnTo>
                <a:lnTo>
                  <a:pt x="1111873" y="413173"/>
                </a:lnTo>
                <a:lnTo>
                  <a:pt x="1104374" y="370329"/>
                </a:lnTo>
                <a:lnTo>
                  <a:pt x="1092161" y="328860"/>
                </a:lnTo>
                <a:lnTo>
                  <a:pt x="1075469" y="288957"/>
                </a:lnTo>
                <a:lnTo>
                  <a:pt x="1054531" y="250813"/>
                </a:lnTo>
                <a:lnTo>
                  <a:pt x="1029580" y="214618"/>
                </a:lnTo>
                <a:lnTo>
                  <a:pt x="1000850" y="180565"/>
                </a:lnTo>
                <a:lnTo>
                  <a:pt x="968575" y="148846"/>
                </a:lnTo>
                <a:lnTo>
                  <a:pt x="932990" y="119651"/>
                </a:lnTo>
                <a:lnTo>
                  <a:pt x="894326" y="93174"/>
                </a:lnTo>
                <a:lnTo>
                  <a:pt x="852820" y="69604"/>
                </a:lnTo>
                <a:lnTo>
                  <a:pt x="808703" y="49135"/>
                </a:lnTo>
                <a:lnTo>
                  <a:pt x="762209" y="31957"/>
                </a:lnTo>
                <a:lnTo>
                  <a:pt x="713574" y="18263"/>
                </a:lnTo>
                <a:lnTo>
                  <a:pt x="663029" y="8245"/>
                </a:lnTo>
                <a:lnTo>
                  <a:pt x="610809" y="2093"/>
                </a:lnTo>
                <a:lnTo>
                  <a:pt x="557149" y="0"/>
                </a:lnTo>
                <a:close/>
              </a:path>
            </a:pathLst>
          </a:custGeom>
          <a:solidFill>
            <a:srgbClr val="991F36"/>
          </a:solidFill>
        </p:spPr>
        <p:txBody>
          <a:bodyPr wrap="square" lIns="0" tIns="0" rIns="0" bIns="0" rtlCol="0"/>
          <a:lstStyle/>
          <a:p>
            <a:endParaRPr dirty="0"/>
          </a:p>
        </p:txBody>
      </p:sp>
      <p:sp>
        <p:nvSpPr>
          <p:cNvPr id="7" name="object 7"/>
          <p:cNvSpPr txBox="1"/>
          <p:nvPr/>
        </p:nvSpPr>
        <p:spPr>
          <a:xfrm>
            <a:off x="5494065" y="4904514"/>
            <a:ext cx="931367" cy="332325"/>
          </a:xfrm>
          <a:prstGeom prst="rect">
            <a:avLst/>
          </a:prstGeom>
        </p:spPr>
        <p:txBody>
          <a:bodyPr vert="horz" wrap="square" lIns="0" tIns="9071" rIns="0" bIns="0" rtlCol="0">
            <a:spAutoFit/>
          </a:bodyPr>
          <a:lstStyle/>
          <a:p>
            <a:pPr algn="ctr">
              <a:spcBef>
                <a:spcPts val="71"/>
              </a:spcBef>
            </a:pPr>
            <a:r>
              <a:rPr sz="1050" spc="-4" dirty="0">
                <a:solidFill>
                  <a:srgbClr val="FDFFFF"/>
                </a:solidFill>
                <a:latin typeface="Times New Roman"/>
                <a:cs typeface="Times New Roman"/>
              </a:rPr>
              <a:t>State </a:t>
            </a:r>
            <a:r>
              <a:rPr sz="1050" dirty="0">
                <a:solidFill>
                  <a:srgbClr val="FDFFFF"/>
                </a:solidFill>
                <a:latin typeface="Times New Roman"/>
                <a:cs typeface="Times New Roman"/>
              </a:rPr>
              <a:t>&amp;</a:t>
            </a:r>
            <a:r>
              <a:rPr sz="1050" spc="-39" dirty="0">
                <a:solidFill>
                  <a:srgbClr val="FDFFFF"/>
                </a:solidFill>
                <a:latin typeface="Times New Roman"/>
                <a:cs typeface="Times New Roman"/>
              </a:rPr>
              <a:t> </a:t>
            </a:r>
            <a:r>
              <a:rPr sz="1050" spc="-4" dirty="0">
                <a:solidFill>
                  <a:srgbClr val="FDFFFF"/>
                </a:solidFill>
                <a:latin typeface="Times New Roman"/>
                <a:cs typeface="Times New Roman"/>
              </a:rPr>
              <a:t>Local</a:t>
            </a:r>
            <a:endParaRPr sz="1050" dirty="0">
              <a:latin typeface="Times New Roman"/>
              <a:cs typeface="Times New Roman"/>
            </a:endParaRPr>
          </a:p>
          <a:p>
            <a:pPr algn="ctr">
              <a:spcBef>
                <a:spcPts val="4"/>
              </a:spcBef>
            </a:pPr>
            <a:r>
              <a:rPr sz="1050" spc="-7" dirty="0">
                <a:solidFill>
                  <a:srgbClr val="FDFFFF"/>
                </a:solidFill>
                <a:latin typeface="Times New Roman"/>
                <a:cs typeface="Times New Roman"/>
              </a:rPr>
              <a:t>Finance</a:t>
            </a:r>
            <a:endParaRPr sz="1050" dirty="0">
              <a:latin typeface="Times New Roman"/>
              <a:cs typeface="Times New Roman"/>
            </a:endParaRPr>
          </a:p>
        </p:txBody>
      </p:sp>
      <p:sp>
        <p:nvSpPr>
          <p:cNvPr id="9" name="object 9"/>
          <p:cNvSpPr/>
          <p:nvPr/>
        </p:nvSpPr>
        <p:spPr>
          <a:xfrm>
            <a:off x="1327738" y="4567013"/>
            <a:ext cx="1106681" cy="1060827"/>
          </a:xfrm>
          <a:custGeom>
            <a:avLst/>
            <a:gdLst/>
            <a:ahLst/>
            <a:cxnLst/>
            <a:rect l="l" t="t" r="r" b="b"/>
            <a:pathLst>
              <a:path w="1115060" h="914400">
                <a:moveTo>
                  <a:pt x="557276" y="0"/>
                </a:moveTo>
                <a:lnTo>
                  <a:pt x="503615" y="2093"/>
                </a:lnTo>
                <a:lnTo>
                  <a:pt x="451395" y="8245"/>
                </a:lnTo>
                <a:lnTo>
                  <a:pt x="400850" y="18263"/>
                </a:lnTo>
                <a:lnTo>
                  <a:pt x="352215" y="31957"/>
                </a:lnTo>
                <a:lnTo>
                  <a:pt x="305721" y="49135"/>
                </a:lnTo>
                <a:lnTo>
                  <a:pt x="261604" y="69604"/>
                </a:lnTo>
                <a:lnTo>
                  <a:pt x="220098" y="93174"/>
                </a:lnTo>
                <a:lnTo>
                  <a:pt x="181434" y="119651"/>
                </a:lnTo>
                <a:lnTo>
                  <a:pt x="145849" y="148846"/>
                </a:lnTo>
                <a:lnTo>
                  <a:pt x="113574" y="180565"/>
                </a:lnTo>
                <a:lnTo>
                  <a:pt x="84844" y="214618"/>
                </a:lnTo>
                <a:lnTo>
                  <a:pt x="59893" y="250813"/>
                </a:lnTo>
                <a:lnTo>
                  <a:pt x="38955" y="288957"/>
                </a:lnTo>
                <a:lnTo>
                  <a:pt x="22263" y="328860"/>
                </a:lnTo>
                <a:lnTo>
                  <a:pt x="10050" y="370329"/>
                </a:lnTo>
                <a:lnTo>
                  <a:pt x="2551" y="413173"/>
                </a:lnTo>
                <a:lnTo>
                  <a:pt x="0" y="457200"/>
                </a:lnTo>
                <a:lnTo>
                  <a:pt x="2551" y="501226"/>
                </a:lnTo>
                <a:lnTo>
                  <a:pt x="10050" y="544070"/>
                </a:lnTo>
                <a:lnTo>
                  <a:pt x="22263" y="585539"/>
                </a:lnTo>
                <a:lnTo>
                  <a:pt x="38955" y="625442"/>
                </a:lnTo>
                <a:lnTo>
                  <a:pt x="59893" y="663586"/>
                </a:lnTo>
                <a:lnTo>
                  <a:pt x="84844" y="699781"/>
                </a:lnTo>
                <a:lnTo>
                  <a:pt x="113574" y="733834"/>
                </a:lnTo>
                <a:lnTo>
                  <a:pt x="145849" y="765553"/>
                </a:lnTo>
                <a:lnTo>
                  <a:pt x="181434" y="794748"/>
                </a:lnTo>
                <a:lnTo>
                  <a:pt x="220098" y="821225"/>
                </a:lnTo>
                <a:lnTo>
                  <a:pt x="261604" y="844795"/>
                </a:lnTo>
                <a:lnTo>
                  <a:pt x="305721" y="865264"/>
                </a:lnTo>
                <a:lnTo>
                  <a:pt x="352215" y="882442"/>
                </a:lnTo>
                <a:lnTo>
                  <a:pt x="400850" y="896136"/>
                </a:lnTo>
                <a:lnTo>
                  <a:pt x="451395" y="906154"/>
                </a:lnTo>
                <a:lnTo>
                  <a:pt x="503615" y="912306"/>
                </a:lnTo>
                <a:lnTo>
                  <a:pt x="557276" y="914400"/>
                </a:lnTo>
                <a:lnTo>
                  <a:pt x="610936" y="912306"/>
                </a:lnTo>
                <a:lnTo>
                  <a:pt x="663156" y="906154"/>
                </a:lnTo>
                <a:lnTo>
                  <a:pt x="713701" y="896136"/>
                </a:lnTo>
                <a:lnTo>
                  <a:pt x="762336" y="882442"/>
                </a:lnTo>
                <a:lnTo>
                  <a:pt x="808830" y="865264"/>
                </a:lnTo>
                <a:lnTo>
                  <a:pt x="852947" y="844795"/>
                </a:lnTo>
                <a:lnTo>
                  <a:pt x="894453" y="821225"/>
                </a:lnTo>
                <a:lnTo>
                  <a:pt x="933117" y="794748"/>
                </a:lnTo>
                <a:lnTo>
                  <a:pt x="968702" y="765553"/>
                </a:lnTo>
                <a:lnTo>
                  <a:pt x="1000977" y="733834"/>
                </a:lnTo>
                <a:lnTo>
                  <a:pt x="1029707" y="699781"/>
                </a:lnTo>
                <a:lnTo>
                  <a:pt x="1054658" y="663586"/>
                </a:lnTo>
                <a:lnTo>
                  <a:pt x="1075596" y="625442"/>
                </a:lnTo>
                <a:lnTo>
                  <a:pt x="1092288" y="585539"/>
                </a:lnTo>
                <a:lnTo>
                  <a:pt x="1104501" y="544070"/>
                </a:lnTo>
                <a:lnTo>
                  <a:pt x="1112000" y="501226"/>
                </a:lnTo>
                <a:lnTo>
                  <a:pt x="1114552" y="457200"/>
                </a:lnTo>
                <a:lnTo>
                  <a:pt x="1112000" y="413173"/>
                </a:lnTo>
                <a:lnTo>
                  <a:pt x="1104501" y="370329"/>
                </a:lnTo>
                <a:lnTo>
                  <a:pt x="1092288" y="328860"/>
                </a:lnTo>
                <a:lnTo>
                  <a:pt x="1075596" y="288957"/>
                </a:lnTo>
                <a:lnTo>
                  <a:pt x="1054658" y="250813"/>
                </a:lnTo>
                <a:lnTo>
                  <a:pt x="1029707" y="214618"/>
                </a:lnTo>
                <a:lnTo>
                  <a:pt x="1000977" y="180565"/>
                </a:lnTo>
                <a:lnTo>
                  <a:pt x="968702" y="148846"/>
                </a:lnTo>
                <a:lnTo>
                  <a:pt x="933117" y="119651"/>
                </a:lnTo>
                <a:lnTo>
                  <a:pt x="894453" y="93174"/>
                </a:lnTo>
                <a:lnTo>
                  <a:pt x="852947" y="69604"/>
                </a:lnTo>
                <a:lnTo>
                  <a:pt x="808830" y="49135"/>
                </a:lnTo>
                <a:lnTo>
                  <a:pt x="762336" y="31957"/>
                </a:lnTo>
                <a:lnTo>
                  <a:pt x="713701" y="18263"/>
                </a:lnTo>
                <a:lnTo>
                  <a:pt x="663156" y="8245"/>
                </a:lnTo>
                <a:lnTo>
                  <a:pt x="610936" y="2093"/>
                </a:lnTo>
                <a:lnTo>
                  <a:pt x="557276" y="0"/>
                </a:lnTo>
                <a:close/>
              </a:path>
            </a:pathLst>
          </a:custGeom>
          <a:solidFill>
            <a:srgbClr val="991F36"/>
          </a:solidFill>
        </p:spPr>
        <p:txBody>
          <a:bodyPr wrap="square" lIns="0" tIns="0" rIns="0" bIns="0" rtlCol="0"/>
          <a:lstStyle/>
          <a:p>
            <a:endParaRPr dirty="0"/>
          </a:p>
        </p:txBody>
      </p:sp>
      <p:sp>
        <p:nvSpPr>
          <p:cNvPr id="11" name="object 11"/>
          <p:cNvSpPr txBox="1"/>
          <p:nvPr/>
        </p:nvSpPr>
        <p:spPr>
          <a:xfrm>
            <a:off x="1564713" y="4939878"/>
            <a:ext cx="893651" cy="170742"/>
          </a:xfrm>
          <a:prstGeom prst="rect">
            <a:avLst/>
          </a:prstGeom>
        </p:spPr>
        <p:txBody>
          <a:bodyPr vert="horz" wrap="square" lIns="0" tIns="9071" rIns="0" bIns="0" rtlCol="0">
            <a:spAutoFit/>
          </a:bodyPr>
          <a:lstStyle/>
          <a:p>
            <a:pPr marL="9072">
              <a:spcBef>
                <a:spcPts val="71"/>
              </a:spcBef>
            </a:pPr>
            <a:r>
              <a:rPr sz="1050" spc="-4" dirty="0">
                <a:solidFill>
                  <a:srgbClr val="FDFFFF"/>
                </a:solidFill>
                <a:latin typeface="Times New Roman"/>
                <a:cs typeface="Times New Roman"/>
              </a:rPr>
              <a:t>State</a:t>
            </a:r>
            <a:r>
              <a:rPr sz="1050" spc="-43" dirty="0">
                <a:solidFill>
                  <a:srgbClr val="FDFFFF"/>
                </a:solidFill>
                <a:latin typeface="Times New Roman"/>
                <a:cs typeface="Times New Roman"/>
              </a:rPr>
              <a:t> </a:t>
            </a:r>
            <a:r>
              <a:rPr sz="1050" spc="-7" dirty="0">
                <a:solidFill>
                  <a:srgbClr val="FDFFFF"/>
                </a:solidFill>
                <a:latin typeface="Times New Roman"/>
                <a:cs typeface="Times New Roman"/>
              </a:rPr>
              <a:t>Audit</a:t>
            </a:r>
            <a:endParaRPr sz="1050" dirty="0">
              <a:latin typeface="Times New Roman"/>
              <a:cs typeface="Times New Roman"/>
            </a:endParaRPr>
          </a:p>
        </p:txBody>
      </p:sp>
      <p:sp>
        <p:nvSpPr>
          <p:cNvPr id="13" name="object 13"/>
          <p:cNvSpPr/>
          <p:nvPr/>
        </p:nvSpPr>
        <p:spPr>
          <a:xfrm>
            <a:off x="4351547" y="4567014"/>
            <a:ext cx="1106680" cy="1060827"/>
          </a:xfrm>
          <a:custGeom>
            <a:avLst/>
            <a:gdLst/>
            <a:ahLst/>
            <a:cxnLst/>
            <a:rect l="l" t="t" r="r" b="b"/>
            <a:pathLst>
              <a:path w="1114425" h="914400">
                <a:moveTo>
                  <a:pt x="557149" y="0"/>
                </a:moveTo>
                <a:lnTo>
                  <a:pt x="503489" y="2093"/>
                </a:lnTo>
                <a:lnTo>
                  <a:pt x="451273" y="8245"/>
                </a:lnTo>
                <a:lnTo>
                  <a:pt x="400734" y="18263"/>
                </a:lnTo>
                <a:lnTo>
                  <a:pt x="352105" y="31957"/>
                </a:lnTo>
                <a:lnTo>
                  <a:pt x="305621" y="49135"/>
                </a:lnTo>
                <a:lnTo>
                  <a:pt x="261514" y="69604"/>
                </a:lnTo>
                <a:lnTo>
                  <a:pt x="220017" y="93174"/>
                </a:lnTo>
                <a:lnTo>
                  <a:pt x="181365" y="119651"/>
                </a:lnTo>
                <a:lnTo>
                  <a:pt x="145791" y="148846"/>
                </a:lnTo>
                <a:lnTo>
                  <a:pt x="113527" y="180565"/>
                </a:lnTo>
                <a:lnTo>
                  <a:pt x="84808" y="214618"/>
                </a:lnTo>
                <a:lnTo>
                  <a:pt x="59867" y="250813"/>
                </a:lnTo>
                <a:lnTo>
                  <a:pt x="38937" y="288957"/>
                </a:lnTo>
                <a:lnTo>
                  <a:pt x="22252" y="328860"/>
                </a:lnTo>
                <a:lnTo>
                  <a:pt x="10045" y="370329"/>
                </a:lnTo>
                <a:lnTo>
                  <a:pt x="2550" y="413173"/>
                </a:lnTo>
                <a:lnTo>
                  <a:pt x="0" y="457200"/>
                </a:lnTo>
                <a:lnTo>
                  <a:pt x="2550" y="501226"/>
                </a:lnTo>
                <a:lnTo>
                  <a:pt x="10045" y="544070"/>
                </a:lnTo>
                <a:lnTo>
                  <a:pt x="22252" y="585539"/>
                </a:lnTo>
                <a:lnTo>
                  <a:pt x="38937" y="625442"/>
                </a:lnTo>
                <a:lnTo>
                  <a:pt x="59867" y="663586"/>
                </a:lnTo>
                <a:lnTo>
                  <a:pt x="84808" y="699781"/>
                </a:lnTo>
                <a:lnTo>
                  <a:pt x="113527" y="733834"/>
                </a:lnTo>
                <a:lnTo>
                  <a:pt x="145791" y="765553"/>
                </a:lnTo>
                <a:lnTo>
                  <a:pt x="181365" y="794748"/>
                </a:lnTo>
                <a:lnTo>
                  <a:pt x="220017" y="821225"/>
                </a:lnTo>
                <a:lnTo>
                  <a:pt x="261514" y="844795"/>
                </a:lnTo>
                <a:lnTo>
                  <a:pt x="305621" y="865264"/>
                </a:lnTo>
                <a:lnTo>
                  <a:pt x="352105" y="882442"/>
                </a:lnTo>
                <a:lnTo>
                  <a:pt x="400734" y="896136"/>
                </a:lnTo>
                <a:lnTo>
                  <a:pt x="451273" y="906154"/>
                </a:lnTo>
                <a:lnTo>
                  <a:pt x="503489" y="912306"/>
                </a:lnTo>
                <a:lnTo>
                  <a:pt x="557149" y="914400"/>
                </a:lnTo>
                <a:lnTo>
                  <a:pt x="610809" y="912306"/>
                </a:lnTo>
                <a:lnTo>
                  <a:pt x="663029" y="906154"/>
                </a:lnTo>
                <a:lnTo>
                  <a:pt x="713574" y="896136"/>
                </a:lnTo>
                <a:lnTo>
                  <a:pt x="762209" y="882442"/>
                </a:lnTo>
                <a:lnTo>
                  <a:pt x="808703" y="865264"/>
                </a:lnTo>
                <a:lnTo>
                  <a:pt x="852820" y="844795"/>
                </a:lnTo>
                <a:lnTo>
                  <a:pt x="894326" y="821225"/>
                </a:lnTo>
                <a:lnTo>
                  <a:pt x="932990" y="794748"/>
                </a:lnTo>
                <a:lnTo>
                  <a:pt x="968575" y="765553"/>
                </a:lnTo>
                <a:lnTo>
                  <a:pt x="1000850" y="733834"/>
                </a:lnTo>
                <a:lnTo>
                  <a:pt x="1029580" y="699781"/>
                </a:lnTo>
                <a:lnTo>
                  <a:pt x="1054531" y="663586"/>
                </a:lnTo>
                <a:lnTo>
                  <a:pt x="1075469" y="625442"/>
                </a:lnTo>
                <a:lnTo>
                  <a:pt x="1092161" y="585539"/>
                </a:lnTo>
                <a:lnTo>
                  <a:pt x="1104374" y="544070"/>
                </a:lnTo>
                <a:lnTo>
                  <a:pt x="1111873" y="501226"/>
                </a:lnTo>
                <a:lnTo>
                  <a:pt x="1114425" y="457200"/>
                </a:lnTo>
                <a:lnTo>
                  <a:pt x="1111873" y="413173"/>
                </a:lnTo>
                <a:lnTo>
                  <a:pt x="1104374" y="370329"/>
                </a:lnTo>
                <a:lnTo>
                  <a:pt x="1092161" y="328860"/>
                </a:lnTo>
                <a:lnTo>
                  <a:pt x="1075469" y="288957"/>
                </a:lnTo>
                <a:lnTo>
                  <a:pt x="1054531" y="250813"/>
                </a:lnTo>
                <a:lnTo>
                  <a:pt x="1029580" y="214618"/>
                </a:lnTo>
                <a:lnTo>
                  <a:pt x="1000850" y="180565"/>
                </a:lnTo>
                <a:lnTo>
                  <a:pt x="968575" y="148846"/>
                </a:lnTo>
                <a:lnTo>
                  <a:pt x="932990" y="119651"/>
                </a:lnTo>
                <a:lnTo>
                  <a:pt x="894326" y="93174"/>
                </a:lnTo>
                <a:lnTo>
                  <a:pt x="852820" y="69604"/>
                </a:lnTo>
                <a:lnTo>
                  <a:pt x="808703" y="49135"/>
                </a:lnTo>
                <a:lnTo>
                  <a:pt x="762209" y="31957"/>
                </a:lnTo>
                <a:lnTo>
                  <a:pt x="713574" y="18263"/>
                </a:lnTo>
                <a:lnTo>
                  <a:pt x="663029" y="8245"/>
                </a:lnTo>
                <a:lnTo>
                  <a:pt x="610809" y="2093"/>
                </a:lnTo>
                <a:lnTo>
                  <a:pt x="557149" y="0"/>
                </a:lnTo>
                <a:close/>
              </a:path>
            </a:pathLst>
          </a:custGeom>
          <a:solidFill>
            <a:srgbClr val="991F36"/>
          </a:solidFill>
        </p:spPr>
        <p:txBody>
          <a:bodyPr wrap="square" lIns="0" tIns="0" rIns="0" bIns="0" rtlCol="0"/>
          <a:lstStyle/>
          <a:p>
            <a:endParaRPr dirty="0"/>
          </a:p>
        </p:txBody>
      </p:sp>
      <p:sp>
        <p:nvSpPr>
          <p:cNvPr id="15" name="object 15"/>
          <p:cNvSpPr txBox="1"/>
          <p:nvPr/>
        </p:nvSpPr>
        <p:spPr>
          <a:xfrm>
            <a:off x="4536747" y="4812052"/>
            <a:ext cx="724810" cy="493908"/>
          </a:xfrm>
          <a:prstGeom prst="rect">
            <a:avLst/>
          </a:prstGeom>
        </p:spPr>
        <p:txBody>
          <a:bodyPr vert="horz" wrap="square" lIns="0" tIns="9071" rIns="0" bIns="0" rtlCol="0">
            <a:spAutoFit/>
          </a:bodyPr>
          <a:lstStyle/>
          <a:p>
            <a:pPr marL="8618" marR="3629" indent="-907" algn="ctr">
              <a:spcBef>
                <a:spcPts val="71"/>
              </a:spcBef>
            </a:pPr>
            <a:r>
              <a:rPr sz="1050" spc="-4" dirty="0">
                <a:solidFill>
                  <a:srgbClr val="FDFFFF"/>
                </a:solidFill>
                <a:latin typeface="Times New Roman"/>
                <a:cs typeface="Times New Roman"/>
              </a:rPr>
              <a:t>Local  </a:t>
            </a:r>
            <a:r>
              <a:rPr sz="1050" spc="-11" dirty="0">
                <a:solidFill>
                  <a:srgbClr val="FDFFFF"/>
                </a:solidFill>
                <a:latin typeface="Times New Roman"/>
                <a:cs typeface="Times New Roman"/>
              </a:rPr>
              <a:t>G</a:t>
            </a:r>
            <a:r>
              <a:rPr sz="1050" spc="18" dirty="0">
                <a:solidFill>
                  <a:srgbClr val="FDFFFF"/>
                </a:solidFill>
                <a:latin typeface="Times New Roman"/>
                <a:cs typeface="Times New Roman"/>
              </a:rPr>
              <a:t>o</a:t>
            </a:r>
            <a:r>
              <a:rPr sz="1050" spc="-18" dirty="0">
                <a:solidFill>
                  <a:srgbClr val="FDFFFF"/>
                </a:solidFill>
                <a:latin typeface="Times New Roman"/>
                <a:cs typeface="Times New Roman"/>
              </a:rPr>
              <a:t>v</a:t>
            </a:r>
            <a:r>
              <a:rPr sz="1050" spc="-14" dirty="0">
                <a:solidFill>
                  <a:srgbClr val="FDFFFF"/>
                </a:solidFill>
                <a:latin typeface="Times New Roman"/>
                <a:cs typeface="Times New Roman"/>
              </a:rPr>
              <a:t>e</a:t>
            </a:r>
            <a:r>
              <a:rPr sz="1050" dirty="0">
                <a:solidFill>
                  <a:srgbClr val="FDFFFF"/>
                </a:solidFill>
                <a:latin typeface="Times New Roman"/>
                <a:cs typeface="Times New Roman"/>
              </a:rPr>
              <a:t>r</a:t>
            </a:r>
            <a:r>
              <a:rPr sz="1050" spc="18" dirty="0">
                <a:solidFill>
                  <a:srgbClr val="FDFFFF"/>
                </a:solidFill>
                <a:latin typeface="Times New Roman"/>
                <a:cs typeface="Times New Roman"/>
              </a:rPr>
              <a:t>n</a:t>
            </a:r>
            <a:r>
              <a:rPr sz="1050" spc="-11" dirty="0">
                <a:solidFill>
                  <a:srgbClr val="FDFFFF"/>
                </a:solidFill>
                <a:latin typeface="Times New Roman"/>
                <a:cs typeface="Times New Roman"/>
              </a:rPr>
              <a:t>m</a:t>
            </a:r>
            <a:r>
              <a:rPr sz="1050" spc="21" dirty="0">
                <a:solidFill>
                  <a:srgbClr val="FDFFFF"/>
                </a:solidFill>
                <a:latin typeface="Times New Roman"/>
                <a:cs typeface="Times New Roman"/>
              </a:rPr>
              <a:t>e</a:t>
            </a:r>
            <a:r>
              <a:rPr sz="1050" spc="-18" dirty="0">
                <a:solidFill>
                  <a:srgbClr val="FDFFFF"/>
                </a:solidFill>
                <a:latin typeface="Times New Roman"/>
                <a:cs typeface="Times New Roman"/>
              </a:rPr>
              <a:t>n</a:t>
            </a:r>
            <a:r>
              <a:rPr sz="1050" dirty="0">
                <a:solidFill>
                  <a:srgbClr val="FDFFFF"/>
                </a:solidFill>
                <a:latin typeface="Times New Roman"/>
                <a:cs typeface="Times New Roman"/>
              </a:rPr>
              <a:t>t  </a:t>
            </a:r>
            <a:r>
              <a:rPr sz="1050" spc="-7" dirty="0">
                <a:solidFill>
                  <a:srgbClr val="FDFFFF"/>
                </a:solidFill>
                <a:latin typeface="Times New Roman"/>
                <a:cs typeface="Times New Roman"/>
              </a:rPr>
              <a:t>Audit</a:t>
            </a:r>
            <a:endParaRPr sz="1050" dirty="0">
              <a:latin typeface="Times New Roman"/>
              <a:cs typeface="Times New Roman"/>
            </a:endParaRPr>
          </a:p>
        </p:txBody>
      </p:sp>
      <p:sp>
        <p:nvSpPr>
          <p:cNvPr id="17" name="object 17"/>
          <p:cNvSpPr/>
          <p:nvPr/>
        </p:nvSpPr>
        <p:spPr>
          <a:xfrm>
            <a:off x="3328281" y="4567014"/>
            <a:ext cx="1071156" cy="1087212"/>
          </a:xfrm>
          <a:custGeom>
            <a:avLst/>
            <a:gdLst/>
            <a:ahLst/>
            <a:cxnLst/>
            <a:rect l="l" t="t" r="r" b="b"/>
            <a:pathLst>
              <a:path w="1114425" h="914400">
                <a:moveTo>
                  <a:pt x="557149" y="0"/>
                </a:moveTo>
                <a:lnTo>
                  <a:pt x="503489" y="2093"/>
                </a:lnTo>
                <a:lnTo>
                  <a:pt x="451273" y="8245"/>
                </a:lnTo>
                <a:lnTo>
                  <a:pt x="400734" y="18263"/>
                </a:lnTo>
                <a:lnTo>
                  <a:pt x="352105" y="31957"/>
                </a:lnTo>
                <a:lnTo>
                  <a:pt x="305621" y="49135"/>
                </a:lnTo>
                <a:lnTo>
                  <a:pt x="261514" y="69604"/>
                </a:lnTo>
                <a:lnTo>
                  <a:pt x="220017" y="93174"/>
                </a:lnTo>
                <a:lnTo>
                  <a:pt x="181365" y="119651"/>
                </a:lnTo>
                <a:lnTo>
                  <a:pt x="145791" y="148846"/>
                </a:lnTo>
                <a:lnTo>
                  <a:pt x="113527" y="180565"/>
                </a:lnTo>
                <a:lnTo>
                  <a:pt x="84808" y="214618"/>
                </a:lnTo>
                <a:lnTo>
                  <a:pt x="59867" y="250813"/>
                </a:lnTo>
                <a:lnTo>
                  <a:pt x="38937" y="288957"/>
                </a:lnTo>
                <a:lnTo>
                  <a:pt x="22252" y="328860"/>
                </a:lnTo>
                <a:lnTo>
                  <a:pt x="10045" y="370329"/>
                </a:lnTo>
                <a:lnTo>
                  <a:pt x="2550" y="413173"/>
                </a:lnTo>
                <a:lnTo>
                  <a:pt x="0" y="457200"/>
                </a:lnTo>
                <a:lnTo>
                  <a:pt x="2550" y="501226"/>
                </a:lnTo>
                <a:lnTo>
                  <a:pt x="10045" y="544070"/>
                </a:lnTo>
                <a:lnTo>
                  <a:pt x="22252" y="585539"/>
                </a:lnTo>
                <a:lnTo>
                  <a:pt x="38937" y="625442"/>
                </a:lnTo>
                <a:lnTo>
                  <a:pt x="59867" y="663586"/>
                </a:lnTo>
                <a:lnTo>
                  <a:pt x="84808" y="699781"/>
                </a:lnTo>
                <a:lnTo>
                  <a:pt x="113527" y="733834"/>
                </a:lnTo>
                <a:lnTo>
                  <a:pt x="145791" y="765553"/>
                </a:lnTo>
                <a:lnTo>
                  <a:pt x="181365" y="794748"/>
                </a:lnTo>
                <a:lnTo>
                  <a:pt x="220017" y="821225"/>
                </a:lnTo>
                <a:lnTo>
                  <a:pt x="261514" y="844795"/>
                </a:lnTo>
                <a:lnTo>
                  <a:pt x="305621" y="865264"/>
                </a:lnTo>
                <a:lnTo>
                  <a:pt x="352105" y="882442"/>
                </a:lnTo>
                <a:lnTo>
                  <a:pt x="400734" y="896136"/>
                </a:lnTo>
                <a:lnTo>
                  <a:pt x="451273" y="906154"/>
                </a:lnTo>
                <a:lnTo>
                  <a:pt x="503489" y="912306"/>
                </a:lnTo>
                <a:lnTo>
                  <a:pt x="557149" y="914400"/>
                </a:lnTo>
                <a:lnTo>
                  <a:pt x="610809" y="912306"/>
                </a:lnTo>
                <a:lnTo>
                  <a:pt x="663029" y="906154"/>
                </a:lnTo>
                <a:lnTo>
                  <a:pt x="713574" y="896136"/>
                </a:lnTo>
                <a:lnTo>
                  <a:pt x="762209" y="882442"/>
                </a:lnTo>
                <a:lnTo>
                  <a:pt x="808703" y="865264"/>
                </a:lnTo>
                <a:lnTo>
                  <a:pt x="852820" y="844795"/>
                </a:lnTo>
                <a:lnTo>
                  <a:pt x="894326" y="821225"/>
                </a:lnTo>
                <a:lnTo>
                  <a:pt x="932990" y="794748"/>
                </a:lnTo>
                <a:lnTo>
                  <a:pt x="968575" y="765553"/>
                </a:lnTo>
                <a:lnTo>
                  <a:pt x="1000850" y="733834"/>
                </a:lnTo>
                <a:lnTo>
                  <a:pt x="1029580" y="699781"/>
                </a:lnTo>
                <a:lnTo>
                  <a:pt x="1054531" y="663586"/>
                </a:lnTo>
                <a:lnTo>
                  <a:pt x="1075469" y="625442"/>
                </a:lnTo>
                <a:lnTo>
                  <a:pt x="1092161" y="585539"/>
                </a:lnTo>
                <a:lnTo>
                  <a:pt x="1104374" y="544070"/>
                </a:lnTo>
                <a:lnTo>
                  <a:pt x="1111873" y="501226"/>
                </a:lnTo>
                <a:lnTo>
                  <a:pt x="1114425" y="457200"/>
                </a:lnTo>
                <a:lnTo>
                  <a:pt x="1111873" y="413173"/>
                </a:lnTo>
                <a:lnTo>
                  <a:pt x="1104374" y="370329"/>
                </a:lnTo>
                <a:lnTo>
                  <a:pt x="1092161" y="328860"/>
                </a:lnTo>
                <a:lnTo>
                  <a:pt x="1075469" y="288957"/>
                </a:lnTo>
                <a:lnTo>
                  <a:pt x="1054531" y="250813"/>
                </a:lnTo>
                <a:lnTo>
                  <a:pt x="1029580" y="214618"/>
                </a:lnTo>
                <a:lnTo>
                  <a:pt x="1000850" y="180565"/>
                </a:lnTo>
                <a:lnTo>
                  <a:pt x="968575" y="148846"/>
                </a:lnTo>
                <a:lnTo>
                  <a:pt x="932990" y="119651"/>
                </a:lnTo>
                <a:lnTo>
                  <a:pt x="894326" y="93174"/>
                </a:lnTo>
                <a:lnTo>
                  <a:pt x="852820" y="69604"/>
                </a:lnTo>
                <a:lnTo>
                  <a:pt x="808703" y="49135"/>
                </a:lnTo>
                <a:lnTo>
                  <a:pt x="762209" y="31957"/>
                </a:lnTo>
                <a:lnTo>
                  <a:pt x="713574" y="18263"/>
                </a:lnTo>
                <a:lnTo>
                  <a:pt x="663029" y="8245"/>
                </a:lnTo>
                <a:lnTo>
                  <a:pt x="610809" y="2093"/>
                </a:lnTo>
                <a:lnTo>
                  <a:pt x="557149" y="0"/>
                </a:lnTo>
                <a:close/>
              </a:path>
            </a:pathLst>
          </a:custGeom>
          <a:solidFill>
            <a:srgbClr val="991F36"/>
          </a:solidFill>
        </p:spPr>
        <p:txBody>
          <a:bodyPr wrap="square" lIns="0" tIns="0" rIns="0" bIns="0" rtlCol="0"/>
          <a:lstStyle/>
          <a:p>
            <a:endParaRPr dirty="0"/>
          </a:p>
        </p:txBody>
      </p:sp>
      <p:sp>
        <p:nvSpPr>
          <p:cNvPr id="19" name="object 19"/>
          <p:cNvSpPr txBox="1"/>
          <p:nvPr/>
        </p:nvSpPr>
        <p:spPr>
          <a:xfrm>
            <a:off x="3521301" y="4953068"/>
            <a:ext cx="972957" cy="170742"/>
          </a:xfrm>
          <a:prstGeom prst="rect">
            <a:avLst/>
          </a:prstGeom>
        </p:spPr>
        <p:txBody>
          <a:bodyPr vert="horz" wrap="square" lIns="0" tIns="9071" rIns="0" bIns="0" rtlCol="0">
            <a:spAutoFit/>
          </a:bodyPr>
          <a:lstStyle/>
          <a:p>
            <a:pPr marL="9072">
              <a:spcBef>
                <a:spcPts val="71"/>
              </a:spcBef>
            </a:pPr>
            <a:r>
              <a:rPr sz="1050" spc="-4" dirty="0">
                <a:solidFill>
                  <a:srgbClr val="FDFFFF"/>
                </a:solidFill>
                <a:latin typeface="Times New Roman"/>
                <a:cs typeface="Times New Roman"/>
              </a:rPr>
              <a:t>Investigations</a:t>
            </a:r>
            <a:endParaRPr sz="1050" dirty="0">
              <a:latin typeface="Times New Roman"/>
              <a:cs typeface="Times New Roman"/>
            </a:endParaRPr>
          </a:p>
        </p:txBody>
      </p:sp>
      <p:sp>
        <p:nvSpPr>
          <p:cNvPr id="20" name="object 20"/>
          <p:cNvSpPr/>
          <p:nvPr/>
        </p:nvSpPr>
        <p:spPr>
          <a:xfrm>
            <a:off x="3342822" y="3002643"/>
            <a:ext cx="868589" cy="723446"/>
          </a:xfrm>
          <a:prstGeom prst="rect">
            <a:avLst/>
          </a:prstGeom>
          <a:blipFill>
            <a:blip r:embed="rId2" cstate="print"/>
            <a:stretch>
              <a:fillRect/>
            </a:stretch>
          </a:blipFill>
        </p:spPr>
        <p:txBody>
          <a:bodyPr wrap="square" lIns="0" tIns="0" rIns="0" bIns="0" rtlCol="0"/>
          <a:lstStyle/>
          <a:p>
            <a:endParaRPr dirty="0"/>
          </a:p>
        </p:txBody>
      </p:sp>
      <p:sp>
        <p:nvSpPr>
          <p:cNvPr id="21" name="object 21"/>
          <p:cNvSpPr/>
          <p:nvPr/>
        </p:nvSpPr>
        <p:spPr>
          <a:xfrm>
            <a:off x="3378019" y="3020786"/>
            <a:ext cx="796018" cy="653143"/>
          </a:xfrm>
          <a:custGeom>
            <a:avLst/>
            <a:gdLst/>
            <a:ahLst/>
            <a:cxnLst/>
            <a:rect l="l" t="t" r="r" b="b"/>
            <a:pathLst>
              <a:path w="1114425" h="914400">
                <a:moveTo>
                  <a:pt x="557149" y="0"/>
                </a:moveTo>
                <a:lnTo>
                  <a:pt x="503489" y="2093"/>
                </a:lnTo>
                <a:lnTo>
                  <a:pt x="451273" y="8245"/>
                </a:lnTo>
                <a:lnTo>
                  <a:pt x="400734" y="18263"/>
                </a:lnTo>
                <a:lnTo>
                  <a:pt x="352105" y="31957"/>
                </a:lnTo>
                <a:lnTo>
                  <a:pt x="305621" y="49135"/>
                </a:lnTo>
                <a:lnTo>
                  <a:pt x="261514" y="69604"/>
                </a:lnTo>
                <a:lnTo>
                  <a:pt x="220017" y="93174"/>
                </a:lnTo>
                <a:lnTo>
                  <a:pt x="181365" y="119651"/>
                </a:lnTo>
                <a:lnTo>
                  <a:pt x="145791" y="148846"/>
                </a:lnTo>
                <a:lnTo>
                  <a:pt x="113527" y="180565"/>
                </a:lnTo>
                <a:lnTo>
                  <a:pt x="84808" y="214618"/>
                </a:lnTo>
                <a:lnTo>
                  <a:pt x="59867" y="250813"/>
                </a:lnTo>
                <a:lnTo>
                  <a:pt x="38937" y="288957"/>
                </a:lnTo>
                <a:lnTo>
                  <a:pt x="22252" y="328860"/>
                </a:lnTo>
                <a:lnTo>
                  <a:pt x="10045" y="370329"/>
                </a:lnTo>
                <a:lnTo>
                  <a:pt x="2550" y="413173"/>
                </a:lnTo>
                <a:lnTo>
                  <a:pt x="0" y="457200"/>
                </a:lnTo>
                <a:lnTo>
                  <a:pt x="2550" y="501226"/>
                </a:lnTo>
                <a:lnTo>
                  <a:pt x="10045" y="544070"/>
                </a:lnTo>
                <a:lnTo>
                  <a:pt x="22252" y="585539"/>
                </a:lnTo>
                <a:lnTo>
                  <a:pt x="38937" y="625442"/>
                </a:lnTo>
                <a:lnTo>
                  <a:pt x="59867" y="663586"/>
                </a:lnTo>
                <a:lnTo>
                  <a:pt x="84808" y="699781"/>
                </a:lnTo>
                <a:lnTo>
                  <a:pt x="113527" y="733834"/>
                </a:lnTo>
                <a:lnTo>
                  <a:pt x="145791" y="765553"/>
                </a:lnTo>
                <a:lnTo>
                  <a:pt x="181365" y="794748"/>
                </a:lnTo>
                <a:lnTo>
                  <a:pt x="220017" y="821225"/>
                </a:lnTo>
                <a:lnTo>
                  <a:pt x="261514" y="844795"/>
                </a:lnTo>
                <a:lnTo>
                  <a:pt x="305621" y="865264"/>
                </a:lnTo>
                <a:lnTo>
                  <a:pt x="352105" y="882442"/>
                </a:lnTo>
                <a:lnTo>
                  <a:pt x="400734" y="896136"/>
                </a:lnTo>
                <a:lnTo>
                  <a:pt x="451273" y="906154"/>
                </a:lnTo>
                <a:lnTo>
                  <a:pt x="503489" y="912306"/>
                </a:lnTo>
                <a:lnTo>
                  <a:pt x="557149" y="914400"/>
                </a:lnTo>
                <a:lnTo>
                  <a:pt x="610809" y="912306"/>
                </a:lnTo>
                <a:lnTo>
                  <a:pt x="663029" y="906154"/>
                </a:lnTo>
                <a:lnTo>
                  <a:pt x="713574" y="896136"/>
                </a:lnTo>
                <a:lnTo>
                  <a:pt x="762209" y="882442"/>
                </a:lnTo>
                <a:lnTo>
                  <a:pt x="808703" y="865264"/>
                </a:lnTo>
                <a:lnTo>
                  <a:pt x="852820" y="844795"/>
                </a:lnTo>
                <a:lnTo>
                  <a:pt x="894326" y="821225"/>
                </a:lnTo>
                <a:lnTo>
                  <a:pt x="932990" y="794748"/>
                </a:lnTo>
                <a:lnTo>
                  <a:pt x="968575" y="765553"/>
                </a:lnTo>
                <a:lnTo>
                  <a:pt x="1000850" y="733834"/>
                </a:lnTo>
                <a:lnTo>
                  <a:pt x="1029580" y="699781"/>
                </a:lnTo>
                <a:lnTo>
                  <a:pt x="1054531" y="663586"/>
                </a:lnTo>
                <a:lnTo>
                  <a:pt x="1075469" y="625442"/>
                </a:lnTo>
                <a:lnTo>
                  <a:pt x="1092161" y="585539"/>
                </a:lnTo>
                <a:lnTo>
                  <a:pt x="1104374" y="544070"/>
                </a:lnTo>
                <a:lnTo>
                  <a:pt x="1111873" y="501226"/>
                </a:lnTo>
                <a:lnTo>
                  <a:pt x="1114425" y="457200"/>
                </a:lnTo>
                <a:lnTo>
                  <a:pt x="1111873" y="413173"/>
                </a:lnTo>
                <a:lnTo>
                  <a:pt x="1104374" y="370329"/>
                </a:lnTo>
                <a:lnTo>
                  <a:pt x="1092161" y="328860"/>
                </a:lnTo>
                <a:lnTo>
                  <a:pt x="1075469" y="288957"/>
                </a:lnTo>
                <a:lnTo>
                  <a:pt x="1054531" y="250813"/>
                </a:lnTo>
                <a:lnTo>
                  <a:pt x="1029580" y="214618"/>
                </a:lnTo>
                <a:lnTo>
                  <a:pt x="1000850" y="180565"/>
                </a:lnTo>
                <a:lnTo>
                  <a:pt x="968575" y="148846"/>
                </a:lnTo>
                <a:lnTo>
                  <a:pt x="932990" y="119651"/>
                </a:lnTo>
                <a:lnTo>
                  <a:pt x="894326" y="93174"/>
                </a:lnTo>
                <a:lnTo>
                  <a:pt x="852820" y="69604"/>
                </a:lnTo>
                <a:lnTo>
                  <a:pt x="808703" y="49135"/>
                </a:lnTo>
                <a:lnTo>
                  <a:pt x="762209" y="31957"/>
                </a:lnTo>
                <a:lnTo>
                  <a:pt x="713574" y="18263"/>
                </a:lnTo>
                <a:lnTo>
                  <a:pt x="663029" y="8245"/>
                </a:lnTo>
                <a:lnTo>
                  <a:pt x="610809" y="2093"/>
                </a:lnTo>
                <a:lnTo>
                  <a:pt x="557149" y="0"/>
                </a:lnTo>
                <a:close/>
              </a:path>
            </a:pathLst>
          </a:custGeom>
          <a:solidFill>
            <a:srgbClr val="991F36"/>
          </a:solidFill>
        </p:spPr>
        <p:txBody>
          <a:bodyPr wrap="square" lIns="0" tIns="0" rIns="0" bIns="0" rtlCol="0"/>
          <a:lstStyle/>
          <a:p>
            <a:endParaRPr dirty="0"/>
          </a:p>
        </p:txBody>
      </p:sp>
      <p:sp>
        <p:nvSpPr>
          <p:cNvPr id="22" name="object 22"/>
          <p:cNvSpPr/>
          <p:nvPr/>
        </p:nvSpPr>
        <p:spPr>
          <a:xfrm>
            <a:off x="3378019" y="3020786"/>
            <a:ext cx="796018" cy="653143"/>
          </a:xfrm>
          <a:custGeom>
            <a:avLst/>
            <a:gdLst/>
            <a:ahLst/>
            <a:cxnLst/>
            <a:rect l="l" t="t" r="r" b="b"/>
            <a:pathLst>
              <a:path w="1114425" h="914400">
                <a:moveTo>
                  <a:pt x="0" y="457200"/>
                </a:moveTo>
                <a:lnTo>
                  <a:pt x="2550" y="413173"/>
                </a:lnTo>
                <a:lnTo>
                  <a:pt x="10045" y="370329"/>
                </a:lnTo>
                <a:lnTo>
                  <a:pt x="22252" y="328860"/>
                </a:lnTo>
                <a:lnTo>
                  <a:pt x="38937" y="288957"/>
                </a:lnTo>
                <a:lnTo>
                  <a:pt x="59867" y="250813"/>
                </a:lnTo>
                <a:lnTo>
                  <a:pt x="84808" y="214618"/>
                </a:lnTo>
                <a:lnTo>
                  <a:pt x="113527" y="180565"/>
                </a:lnTo>
                <a:lnTo>
                  <a:pt x="145791" y="148846"/>
                </a:lnTo>
                <a:lnTo>
                  <a:pt x="181365" y="119651"/>
                </a:lnTo>
                <a:lnTo>
                  <a:pt x="220017" y="93174"/>
                </a:lnTo>
                <a:lnTo>
                  <a:pt x="261514" y="69604"/>
                </a:lnTo>
                <a:lnTo>
                  <a:pt x="305621" y="49135"/>
                </a:lnTo>
                <a:lnTo>
                  <a:pt x="352105" y="31957"/>
                </a:lnTo>
                <a:lnTo>
                  <a:pt x="400734" y="18263"/>
                </a:lnTo>
                <a:lnTo>
                  <a:pt x="451273" y="8245"/>
                </a:lnTo>
                <a:lnTo>
                  <a:pt x="503489" y="2093"/>
                </a:lnTo>
                <a:lnTo>
                  <a:pt x="557149" y="0"/>
                </a:lnTo>
                <a:lnTo>
                  <a:pt x="610809" y="2093"/>
                </a:lnTo>
                <a:lnTo>
                  <a:pt x="663029" y="8245"/>
                </a:lnTo>
                <a:lnTo>
                  <a:pt x="713574" y="18263"/>
                </a:lnTo>
                <a:lnTo>
                  <a:pt x="762209" y="31957"/>
                </a:lnTo>
                <a:lnTo>
                  <a:pt x="808703" y="49135"/>
                </a:lnTo>
                <a:lnTo>
                  <a:pt x="852820" y="69604"/>
                </a:lnTo>
                <a:lnTo>
                  <a:pt x="894326" y="93174"/>
                </a:lnTo>
                <a:lnTo>
                  <a:pt x="932990" y="119651"/>
                </a:lnTo>
                <a:lnTo>
                  <a:pt x="968575" y="148846"/>
                </a:lnTo>
                <a:lnTo>
                  <a:pt x="1000850" y="180565"/>
                </a:lnTo>
                <a:lnTo>
                  <a:pt x="1029580" y="214618"/>
                </a:lnTo>
                <a:lnTo>
                  <a:pt x="1054531" y="250813"/>
                </a:lnTo>
                <a:lnTo>
                  <a:pt x="1075469" y="288957"/>
                </a:lnTo>
                <a:lnTo>
                  <a:pt x="1092161" y="328860"/>
                </a:lnTo>
                <a:lnTo>
                  <a:pt x="1104374" y="370329"/>
                </a:lnTo>
                <a:lnTo>
                  <a:pt x="1111873" y="413173"/>
                </a:lnTo>
                <a:lnTo>
                  <a:pt x="1114425" y="457200"/>
                </a:lnTo>
                <a:lnTo>
                  <a:pt x="1111873" y="501226"/>
                </a:lnTo>
                <a:lnTo>
                  <a:pt x="1104374" y="544070"/>
                </a:lnTo>
                <a:lnTo>
                  <a:pt x="1092161" y="585539"/>
                </a:lnTo>
                <a:lnTo>
                  <a:pt x="1075469" y="625442"/>
                </a:lnTo>
                <a:lnTo>
                  <a:pt x="1054531" y="663586"/>
                </a:lnTo>
                <a:lnTo>
                  <a:pt x="1029580" y="699781"/>
                </a:lnTo>
                <a:lnTo>
                  <a:pt x="1000850" y="733834"/>
                </a:lnTo>
                <a:lnTo>
                  <a:pt x="968575" y="765553"/>
                </a:lnTo>
                <a:lnTo>
                  <a:pt x="932990" y="794748"/>
                </a:lnTo>
                <a:lnTo>
                  <a:pt x="894326" y="821225"/>
                </a:lnTo>
                <a:lnTo>
                  <a:pt x="852820" y="844795"/>
                </a:lnTo>
                <a:lnTo>
                  <a:pt x="808703" y="865264"/>
                </a:lnTo>
                <a:lnTo>
                  <a:pt x="762209" y="882442"/>
                </a:lnTo>
                <a:lnTo>
                  <a:pt x="713574" y="896136"/>
                </a:lnTo>
                <a:lnTo>
                  <a:pt x="663029" y="906154"/>
                </a:lnTo>
                <a:lnTo>
                  <a:pt x="610809" y="912306"/>
                </a:lnTo>
                <a:lnTo>
                  <a:pt x="557149" y="914400"/>
                </a:lnTo>
                <a:lnTo>
                  <a:pt x="503489" y="912306"/>
                </a:lnTo>
                <a:lnTo>
                  <a:pt x="451273" y="906154"/>
                </a:lnTo>
                <a:lnTo>
                  <a:pt x="400734" y="896136"/>
                </a:lnTo>
                <a:lnTo>
                  <a:pt x="352105" y="882442"/>
                </a:lnTo>
                <a:lnTo>
                  <a:pt x="305621" y="865264"/>
                </a:lnTo>
                <a:lnTo>
                  <a:pt x="261514" y="844795"/>
                </a:lnTo>
                <a:lnTo>
                  <a:pt x="220017" y="821225"/>
                </a:lnTo>
                <a:lnTo>
                  <a:pt x="181365" y="794748"/>
                </a:lnTo>
                <a:lnTo>
                  <a:pt x="145791" y="765553"/>
                </a:lnTo>
                <a:lnTo>
                  <a:pt x="113527" y="733834"/>
                </a:lnTo>
                <a:lnTo>
                  <a:pt x="84808" y="699781"/>
                </a:lnTo>
                <a:lnTo>
                  <a:pt x="59867" y="663586"/>
                </a:lnTo>
                <a:lnTo>
                  <a:pt x="38937" y="625442"/>
                </a:lnTo>
                <a:lnTo>
                  <a:pt x="22252" y="585539"/>
                </a:lnTo>
                <a:lnTo>
                  <a:pt x="10045" y="544070"/>
                </a:lnTo>
                <a:lnTo>
                  <a:pt x="2550" y="501226"/>
                </a:lnTo>
                <a:lnTo>
                  <a:pt x="0" y="457200"/>
                </a:lnTo>
                <a:close/>
              </a:path>
            </a:pathLst>
          </a:custGeom>
          <a:ln w="3175">
            <a:solidFill>
              <a:srgbClr val="C7C7C7"/>
            </a:solidFill>
          </a:ln>
        </p:spPr>
        <p:txBody>
          <a:bodyPr wrap="square" lIns="0" tIns="0" rIns="0" bIns="0" rtlCol="0"/>
          <a:lstStyle/>
          <a:p>
            <a:endParaRPr dirty="0"/>
          </a:p>
        </p:txBody>
      </p:sp>
      <p:sp>
        <p:nvSpPr>
          <p:cNvPr id="23" name="object 23"/>
          <p:cNvSpPr txBox="1"/>
          <p:nvPr/>
        </p:nvSpPr>
        <p:spPr>
          <a:xfrm>
            <a:off x="3525157" y="3216229"/>
            <a:ext cx="504371" cy="239992"/>
          </a:xfrm>
          <a:prstGeom prst="rect">
            <a:avLst/>
          </a:prstGeom>
        </p:spPr>
        <p:txBody>
          <a:bodyPr vert="horz" wrap="square" lIns="0" tIns="9071" rIns="0" bIns="0" rtlCol="0">
            <a:spAutoFit/>
          </a:bodyPr>
          <a:lstStyle/>
          <a:p>
            <a:pPr marL="2721" algn="ctr">
              <a:spcBef>
                <a:spcPts val="71"/>
              </a:spcBef>
            </a:pPr>
            <a:r>
              <a:rPr sz="750" dirty="0">
                <a:solidFill>
                  <a:srgbClr val="FDFFFF"/>
                </a:solidFill>
                <a:latin typeface="Times New Roman"/>
                <a:cs typeface="Times New Roman"/>
              </a:rPr>
              <a:t>Property</a:t>
            </a:r>
            <a:endParaRPr sz="750" dirty="0">
              <a:latin typeface="Times New Roman"/>
              <a:cs typeface="Times New Roman"/>
            </a:endParaRPr>
          </a:p>
          <a:p>
            <a:pPr algn="ctr">
              <a:spcBef>
                <a:spcPts val="4"/>
              </a:spcBef>
            </a:pPr>
            <a:r>
              <a:rPr sz="750" spc="-11" dirty="0">
                <a:solidFill>
                  <a:srgbClr val="FDFFFF"/>
                </a:solidFill>
                <a:latin typeface="Times New Roman"/>
                <a:cs typeface="Times New Roman"/>
              </a:rPr>
              <a:t>As</a:t>
            </a:r>
            <a:r>
              <a:rPr sz="750" spc="21" dirty="0">
                <a:solidFill>
                  <a:srgbClr val="FDFFFF"/>
                </a:solidFill>
                <a:latin typeface="Times New Roman"/>
                <a:cs typeface="Times New Roman"/>
              </a:rPr>
              <a:t>s</a:t>
            </a:r>
            <a:r>
              <a:rPr sz="750" spc="-14" dirty="0">
                <a:solidFill>
                  <a:srgbClr val="FDFFFF"/>
                </a:solidFill>
                <a:latin typeface="Times New Roman"/>
                <a:cs typeface="Times New Roman"/>
              </a:rPr>
              <a:t>e</a:t>
            </a:r>
            <a:r>
              <a:rPr sz="750" spc="-11" dirty="0">
                <a:solidFill>
                  <a:srgbClr val="FDFFFF"/>
                </a:solidFill>
                <a:latin typeface="Times New Roman"/>
                <a:cs typeface="Times New Roman"/>
              </a:rPr>
              <a:t>ss</a:t>
            </a:r>
            <a:r>
              <a:rPr sz="750" spc="18" dirty="0">
                <a:solidFill>
                  <a:srgbClr val="FDFFFF"/>
                </a:solidFill>
                <a:latin typeface="Times New Roman"/>
                <a:cs typeface="Times New Roman"/>
              </a:rPr>
              <a:t>m</a:t>
            </a:r>
            <a:r>
              <a:rPr sz="750" spc="-14" dirty="0">
                <a:solidFill>
                  <a:srgbClr val="FDFFFF"/>
                </a:solidFill>
                <a:latin typeface="Times New Roman"/>
                <a:cs typeface="Times New Roman"/>
              </a:rPr>
              <a:t>e</a:t>
            </a:r>
            <a:r>
              <a:rPr sz="750" spc="-21" dirty="0">
                <a:solidFill>
                  <a:srgbClr val="FDFFFF"/>
                </a:solidFill>
                <a:latin typeface="Times New Roman"/>
                <a:cs typeface="Times New Roman"/>
              </a:rPr>
              <a:t>n</a:t>
            </a:r>
            <a:r>
              <a:rPr sz="750" dirty="0">
                <a:solidFill>
                  <a:srgbClr val="FDFFFF"/>
                </a:solidFill>
                <a:latin typeface="Times New Roman"/>
                <a:cs typeface="Times New Roman"/>
              </a:rPr>
              <a:t>t</a:t>
            </a:r>
            <a:r>
              <a:rPr sz="750" spc="-4" dirty="0">
                <a:solidFill>
                  <a:srgbClr val="FDFFFF"/>
                </a:solidFill>
                <a:latin typeface="Times New Roman"/>
                <a:cs typeface="Times New Roman"/>
              </a:rPr>
              <a:t>s</a:t>
            </a:r>
            <a:endParaRPr sz="750" dirty="0">
              <a:latin typeface="Times New Roman"/>
              <a:cs typeface="Times New Roman"/>
            </a:endParaRPr>
          </a:p>
        </p:txBody>
      </p:sp>
      <p:sp>
        <p:nvSpPr>
          <p:cNvPr id="24" name="object 24"/>
          <p:cNvSpPr/>
          <p:nvPr/>
        </p:nvSpPr>
        <p:spPr>
          <a:xfrm>
            <a:off x="7325179" y="3002643"/>
            <a:ext cx="868589" cy="723446"/>
          </a:xfrm>
          <a:prstGeom prst="rect">
            <a:avLst/>
          </a:prstGeom>
          <a:blipFill>
            <a:blip r:embed="rId3" cstate="print"/>
            <a:stretch>
              <a:fillRect/>
            </a:stretch>
          </a:blipFill>
        </p:spPr>
        <p:txBody>
          <a:bodyPr wrap="square" lIns="0" tIns="0" rIns="0" bIns="0" rtlCol="0"/>
          <a:lstStyle/>
          <a:p>
            <a:endParaRPr dirty="0"/>
          </a:p>
        </p:txBody>
      </p:sp>
      <p:sp>
        <p:nvSpPr>
          <p:cNvPr id="25" name="object 25"/>
          <p:cNvSpPr/>
          <p:nvPr/>
        </p:nvSpPr>
        <p:spPr>
          <a:xfrm>
            <a:off x="7358108" y="3020786"/>
            <a:ext cx="796018" cy="653143"/>
          </a:xfrm>
          <a:custGeom>
            <a:avLst/>
            <a:gdLst/>
            <a:ahLst/>
            <a:cxnLst/>
            <a:rect l="l" t="t" r="r" b="b"/>
            <a:pathLst>
              <a:path w="1114425" h="914400">
                <a:moveTo>
                  <a:pt x="557149" y="0"/>
                </a:moveTo>
                <a:lnTo>
                  <a:pt x="503489" y="2093"/>
                </a:lnTo>
                <a:lnTo>
                  <a:pt x="451273" y="8245"/>
                </a:lnTo>
                <a:lnTo>
                  <a:pt x="400734" y="18263"/>
                </a:lnTo>
                <a:lnTo>
                  <a:pt x="352105" y="31957"/>
                </a:lnTo>
                <a:lnTo>
                  <a:pt x="305621" y="49135"/>
                </a:lnTo>
                <a:lnTo>
                  <a:pt x="261514" y="69604"/>
                </a:lnTo>
                <a:lnTo>
                  <a:pt x="220017" y="93174"/>
                </a:lnTo>
                <a:lnTo>
                  <a:pt x="181365" y="119651"/>
                </a:lnTo>
                <a:lnTo>
                  <a:pt x="145791" y="148846"/>
                </a:lnTo>
                <a:lnTo>
                  <a:pt x="113527" y="180565"/>
                </a:lnTo>
                <a:lnTo>
                  <a:pt x="84808" y="214618"/>
                </a:lnTo>
                <a:lnTo>
                  <a:pt x="59867" y="250813"/>
                </a:lnTo>
                <a:lnTo>
                  <a:pt x="38937" y="288957"/>
                </a:lnTo>
                <a:lnTo>
                  <a:pt x="22252" y="328860"/>
                </a:lnTo>
                <a:lnTo>
                  <a:pt x="10045" y="370329"/>
                </a:lnTo>
                <a:lnTo>
                  <a:pt x="2550" y="413173"/>
                </a:lnTo>
                <a:lnTo>
                  <a:pt x="0" y="457200"/>
                </a:lnTo>
                <a:lnTo>
                  <a:pt x="2550" y="501226"/>
                </a:lnTo>
                <a:lnTo>
                  <a:pt x="10045" y="544070"/>
                </a:lnTo>
                <a:lnTo>
                  <a:pt x="22252" y="585539"/>
                </a:lnTo>
                <a:lnTo>
                  <a:pt x="38937" y="625442"/>
                </a:lnTo>
                <a:lnTo>
                  <a:pt x="59867" y="663586"/>
                </a:lnTo>
                <a:lnTo>
                  <a:pt x="84808" y="699781"/>
                </a:lnTo>
                <a:lnTo>
                  <a:pt x="113527" y="733834"/>
                </a:lnTo>
                <a:lnTo>
                  <a:pt x="145791" y="765553"/>
                </a:lnTo>
                <a:lnTo>
                  <a:pt x="181365" y="794748"/>
                </a:lnTo>
                <a:lnTo>
                  <a:pt x="220017" y="821225"/>
                </a:lnTo>
                <a:lnTo>
                  <a:pt x="261514" y="844795"/>
                </a:lnTo>
                <a:lnTo>
                  <a:pt x="305621" y="865264"/>
                </a:lnTo>
                <a:lnTo>
                  <a:pt x="352105" y="882442"/>
                </a:lnTo>
                <a:lnTo>
                  <a:pt x="400734" y="896136"/>
                </a:lnTo>
                <a:lnTo>
                  <a:pt x="451273" y="906154"/>
                </a:lnTo>
                <a:lnTo>
                  <a:pt x="503489" y="912306"/>
                </a:lnTo>
                <a:lnTo>
                  <a:pt x="557149" y="914400"/>
                </a:lnTo>
                <a:lnTo>
                  <a:pt x="610809" y="912306"/>
                </a:lnTo>
                <a:lnTo>
                  <a:pt x="663029" y="906154"/>
                </a:lnTo>
                <a:lnTo>
                  <a:pt x="713574" y="896136"/>
                </a:lnTo>
                <a:lnTo>
                  <a:pt x="762209" y="882442"/>
                </a:lnTo>
                <a:lnTo>
                  <a:pt x="808703" y="865264"/>
                </a:lnTo>
                <a:lnTo>
                  <a:pt x="852820" y="844795"/>
                </a:lnTo>
                <a:lnTo>
                  <a:pt x="894326" y="821225"/>
                </a:lnTo>
                <a:lnTo>
                  <a:pt x="932990" y="794748"/>
                </a:lnTo>
                <a:lnTo>
                  <a:pt x="968575" y="765553"/>
                </a:lnTo>
                <a:lnTo>
                  <a:pt x="1000850" y="733834"/>
                </a:lnTo>
                <a:lnTo>
                  <a:pt x="1029580" y="699781"/>
                </a:lnTo>
                <a:lnTo>
                  <a:pt x="1054531" y="663586"/>
                </a:lnTo>
                <a:lnTo>
                  <a:pt x="1075469" y="625442"/>
                </a:lnTo>
                <a:lnTo>
                  <a:pt x="1092161" y="585539"/>
                </a:lnTo>
                <a:lnTo>
                  <a:pt x="1104374" y="544070"/>
                </a:lnTo>
                <a:lnTo>
                  <a:pt x="1111873" y="501226"/>
                </a:lnTo>
                <a:lnTo>
                  <a:pt x="1114425" y="457200"/>
                </a:lnTo>
                <a:lnTo>
                  <a:pt x="1111873" y="413173"/>
                </a:lnTo>
                <a:lnTo>
                  <a:pt x="1104374" y="370329"/>
                </a:lnTo>
                <a:lnTo>
                  <a:pt x="1092161" y="328860"/>
                </a:lnTo>
                <a:lnTo>
                  <a:pt x="1075469" y="288957"/>
                </a:lnTo>
                <a:lnTo>
                  <a:pt x="1054531" y="250813"/>
                </a:lnTo>
                <a:lnTo>
                  <a:pt x="1029580" y="214618"/>
                </a:lnTo>
                <a:lnTo>
                  <a:pt x="1000850" y="180565"/>
                </a:lnTo>
                <a:lnTo>
                  <a:pt x="968575" y="148846"/>
                </a:lnTo>
                <a:lnTo>
                  <a:pt x="932990" y="119651"/>
                </a:lnTo>
                <a:lnTo>
                  <a:pt x="894326" y="93174"/>
                </a:lnTo>
                <a:lnTo>
                  <a:pt x="852820" y="69604"/>
                </a:lnTo>
                <a:lnTo>
                  <a:pt x="808703" y="49135"/>
                </a:lnTo>
                <a:lnTo>
                  <a:pt x="762209" y="31957"/>
                </a:lnTo>
                <a:lnTo>
                  <a:pt x="713574" y="18263"/>
                </a:lnTo>
                <a:lnTo>
                  <a:pt x="663029" y="8245"/>
                </a:lnTo>
                <a:lnTo>
                  <a:pt x="610809" y="2093"/>
                </a:lnTo>
                <a:lnTo>
                  <a:pt x="557149" y="0"/>
                </a:lnTo>
                <a:close/>
              </a:path>
            </a:pathLst>
          </a:custGeom>
          <a:solidFill>
            <a:srgbClr val="991F36"/>
          </a:solidFill>
        </p:spPr>
        <p:txBody>
          <a:bodyPr wrap="square" lIns="0" tIns="0" rIns="0" bIns="0" rtlCol="0"/>
          <a:lstStyle/>
          <a:p>
            <a:endParaRPr dirty="0"/>
          </a:p>
        </p:txBody>
      </p:sp>
      <p:sp>
        <p:nvSpPr>
          <p:cNvPr id="26" name="object 26"/>
          <p:cNvSpPr/>
          <p:nvPr/>
        </p:nvSpPr>
        <p:spPr>
          <a:xfrm>
            <a:off x="7358108" y="3020786"/>
            <a:ext cx="796018" cy="653143"/>
          </a:xfrm>
          <a:custGeom>
            <a:avLst/>
            <a:gdLst/>
            <a:ahLst/>
            <a:cxnLst/>
            <a:rect l="l" t="t" r="r" b="b"/>
            <a:pathLst>
              <a:path w="1114425" h="914400">
                <a:moveTo>
                  <a:pt x="0" y="457200"/>
                </a:moveTo>
                <a:lnTo>
                  <a:pt x="2550" y="413173"/>
                </a:lnTo>
                <a:lnTo>
                  <a:pt x="10045" y="370329"/>
                </a:lnTo>
                <a:lnTo>
                  <a:pt x="22252" y="328860"/>
                </a:lnTo>
                <a:lnTo>
                  <a:pt x="38937" y="288957"/>
                </a:lnTo>
                <a:lnTo>
                  <a:pt x="59867" y="250813"/>
                </a:lnTo>
                <a:lnTo>
                  <a:pt x="84808" y="214618"/>
                </a:lnTo>
                <a:lnTo>
                  <a:pt x="113527" y="180565"/>
                </a:lnTo>
                <a:lnTo>
                  <a:pt x="145791" y="148846"/>
                </a:lnTo>
                <a:lnTo>
                  <a:pt x="181365" y="119651"/>
                </a:lnTo>
                <a:lnTo>
                  <a:pt x="220017" y="93174"/>
                </a:lnTo>
                <a:lnTo>
                  <a:pt x="261514" y="69604"/>
                </a:lnTo>
                <a:lnTo>
                  <a:pt x="305621" y="49135"/>
                </a:lnTo>
                <a:lnTo>
                  <a:pt x="352105" y="31957"/>
                </a:lnTo>
                <a:lnTo>
                  <a:pt x="400734" y="18263"/>
                </a:lnTo>
                <a:lnTo>
                  <a:pt x="451273" y="8245"/>
                </a:lnTo>
                <a:lnTo>
                  <a:pt x="503489" y="2093"/>
                </a:lnTo>
                <a:lnTo>
                  <a:pt x="557149" y="0"/>
                </a:lnTo>
                <a:lnTo>
                  <a:pt x="610809" y="2093"/>
                </a:lnTo>
                <a:lnTo>
                  <a:pt x="663029" y="8245"/>
                </a:lnTo>
                <a:lnTo>
                  <a:pt x="713574" y="18263"/>
                </a:lnTo>
                <a:lnTo>
                  <a:pt x="762209" y="31957"/>
                </a:lnTo>
                <a:lnTo>
                  <a:pt x="808703" y="49135"/>
                </a:lnTo>
                <a:lnTo>
                  <a:pt x="852820" y="69604"/>
                </a:lnTo>
                <a:lnTo>
                  <a:pt x="894326" y="93174"/>
                </a:lnTo>
                <a:lnTo>
                  <a:pt x="932990" y="119651"/>
                </a:lnTo>
                <a:lnTo>
                  <a:pt x="968575" y="148846"/>
                </a:lnTo>
                <a:lnTo>
                  <a:pt x="1000850" y="180565"/>
                </a:lnTo>
                <a:lnTo>
                  <a:pt x="1029580" y="214618"/>
                </a:lnTo>
                <a:lnTo>
                  <a:pt x="1054531" y="250813"/>
                </a:lnTo>
                <a:lnTo>
                  <a:pt x="1075469" y="288957"/>
                </a:lnTo>
                <a:lnTo>
                  <a:pt x="1092161" y="328860"/>
                </a:lnTo>
                <a:lnTo>
                  <a:pt x="1104374" y="370329"/>
                </a:lnTo>
                <a:lnTo>
                  <a:pt x="1111873" y="413173"/>
                </a:lnTo>
                <a:lnTo>
                  <a:pt x="1114425" y="457200"/>
                </a:lnTo>
                <a:lnTo>
                  <a:pt x="1111873" y="501226"/>
                </a:lnTo>
                <a:lnTo>
                  <a:pt x="1104374" y="544070"/>
                </a:lnTo>
                <a:lnTo>
                  <a:pt x="1092161" y="585539"/>
                </a:lnTo>
                <a:lnTo>
                  <a:pt x="1075469" y="625442"/>
                </a:lnTo>
                <a:lnTo>
                  <a:pt x="1054531" y="663586"/>
                </a:lnTo>
                <a:lnTo>
                  <a:pt x="1029580" y="699781"/>
                </a:lnTo>
                <a:lnTo>
                  <a:pt x="1000850" y="733834"/>
                </a:lnTo>
                <a:lnTo>
                  <a:pt x="968575" y="765553"/>
                </a:lnTo>
                <a:lnTo>
                  <a:pt x="932990" y="794748"/>
                </a:lnTo>
                <a:lnTo>
                  <a:pt x="894326" y="821225"/>
                </a:lnTo>
                <a:lnTo>
                  <a:pt x="852820" y="844795"/>
                </a:lnTo>
                <a:lnTo>
                  <a:pt x="808703" y="865264"/>
                </a:lnTo>
                <a:lnTo>
                  <a:pt x="762209" y="882442"/>
                </a:lnTo>
                <a:lnTo>
                  <a:pt x="713574" y="896136"/>
                </a:lnTo>
                <a:lnTo>
                  <a:pt x="663029" y="906154"/>
                </a:lnTo>
                <a:lnTo>
                  <a:pt x="610809" y="912306"/>
                </a:lnTo>
                <a:lnTo>
                  <a:pt x="557149" y="914400"/>
                </a:lnTo>
                <a:lnTo>
                  <a:pt x="503489" y="912306"/>
                </a:lnTo>
                <a:lnTo>
                  <a:pt x="451273" y="906154"/>
                </a:lnTo>
                <a:lnTo>
                  <a:pt x="400734" y="896136"/>
                </a:lnTo>
                <a:lnTo>
                  <a:pt x="352105" y="882442"/>
                </a:lnTo>
                <a:lnTo>
                  <a:pt x="305621" y="865264"/>
                </a:lnTo>
                <a:lnTo>
                  <a:pt x="261514" y="844795"/>
                </a:lnTo>
                <a:lnTo>
                  <a:pt x="220017" y="821225"/>
                </a:lnTo>
                <a:lnTo>
                  <a:pt x="181365" y="794748"/>
                </a:lnTo>
                <a:lnTo>
                  <a:pt x="145791" y="765553"/>
                </a:lnTo>
                <a:lnTo>
                  <a:pt x="113527" y="733834"/>
                </a:lnTo>
                <a:lnTo>
                  <a:pt x="84808" y="699781"/>
                </a:lnTo>
                <a:lnTo>
                  <a:pt x="59867" y="663586"/>
                </a:lnTo>
                <a:lnTo>
                  <a:pt x="38937" y="625442"/>
                </a:lnTo>
                <a:lnTo>
                  <a:pt x="22252" y="585539"/>
                </a:lnTo>
                <a:lnTo>
                  <a:pt x="10045" y="544070"/>
                </a:lnTo>
                <a:lnTo>
                  <a:pt x="2550" y="501226"/>
                </a:lnTo>
                <a:lnTo>
                  <a:pt x="0" y="457200"/>
                </a:lnTo>
                <a:close/>
              </a:path>
            </a:pathLst>
          </a:custGeom>
          <a:ln w="3175">
            <a:solidFill>
              <a:srgbClr val="C7C7C7"/>
            </a:solidFill>
          </a:ln>
        </p:spPr>
        <p:txBody>
          <a:bodyPr wrap="square" lIns="0" tIns="0" rIns="0" bIns="0" rtlCol="0"/>
          <a:lstStyle/>
          <a:p>
            <a:endParaRPr dirty="0"/>
          </a:p>
        </p:txBody>
      </p:sp>
      <p:sp>
        <p:nvSpPr>
          <p:cNvPr id="27" name="object 27"/>
          <p:cNvSpPr txBox="1"/>
          <p:nvPr/>
        </p:nvSpPr>
        <p:spPr>
          <a:xfrm>
            <a:off x="7502072" y="3216229"/>
            <a:ext cx="516164" cy="239992"/>
          </a:xfrm>
          <a:prstGeom prst="rect">
            <a:avLst/>
          </a:prstGeom>
        </p:spPr>
        <p:txBody>
          <a:bodyPr vert="horz" wrap="square" lIns="0" tIns="9071" rIns="0" bIns="0" rtlCol="0">
            <a:spAutoFit/>
          </a:bodyPr>
          <a:lstStyle/>
          <a:p>
            <a:pPr algn="ctr">
              <a:spcBef>
                <a:spcPts val="71"/>
              </a:spcBef>
            </a:pPr>
            <a:r>
              <a:rPr sz="750" spc="-4" dirty="0">
                <a:solidFill>
                  <a:srgbClr val="FDFFFF"/>
                </a:solidFill>
                <a:latin typeface="Times New Roman"/>
                <a:cs typeface="Times New Roman"/>
              </a:rPr>
              <a:t>Management</a:t>
            </a:r>
            <a:endParaRPr sz="750" dirty="0">
              <a:latin typeface="Times New Roman"/>
              <a:cs typeface="Times New Roman"/>
            </a:endParaRPr>
          </a:p>
          <a:p>
            <a:pPr algn="ctr">
              <a:spcBef>
                <a:spcPts val="4"/>
              </a:spcBef>
            </a:pPr>
            <a:r>
              <a:rPr sz="750" spc="-4" dirty="0">
                <a:solidFill>
                  <a:srgbClr val="FDFFFF"/>
                </a:solidFill>
                <a:latin typeface="Times New Roman"/>
                <a:cs typeface="Times New Roman"/>
              </a:rPr>
              <a:t>Services</a:t>
            </a:r>
            <a:endParaRPr sz="750" dirty="0">
              <a:latin typeface="Times New Roman"/>
              <a:cs typeface="Times New Roman"/>
            </a:endParaRPr>
          </a:p>
        </p:txBody>
      </p:sp>
      <p:sp>
        <p:nvSpPr>
          <p:cNvPr id="28" name="object 28"/>
          <p:cNvSpPr/>
          <p:nvPr/>
        </p:nvSpPr>
        <p:spPr>
          <a:xfrm>
            <a:off x="8118929" y="3002643"/>
            <a:ext cx="868589" cy="723446"/>
          </a:xfrm>
          <a:prstGeom prst="rect">
            <a:avLst/>
          </a:prstGeom>
          <a:blipFill>
            <a:blip r:embed="rId2" cstate="print"/>
            <a:stretch>
              <a:fillRect/>
            </a:stretch>
          </a:blipFill>
        </p:spPr>
        <p:txBody>
          <a:bodyPr wrap="square" lIns="0" tIns="0" rIns="0" bIns="0" rtlCol="0"/>
          <a:lstStyle/>
          <a:p>
            <a:endParaRPr dirty="0"/>
          </a:p>
        </p:txBody>
      </p:sp>
      <p:sp>
        <p:nvSpPr>
          <p:cNvPr id="29" name="object 29"/>
          <p:cNvSpPr/>
          <p:nvPr/>
        </p:nvSpPr>
        <p:spPr>
          <a:xfrm>
            <a:off x="8154126" y="3020786"/>
            <a:ext cx="796018" cy="653143"/>
          </a:xfrm>
          <a:custGeom>
            <a:avLst/>
            <a:gdLst/>
            <a:ahLst/>
            <a:cxnLst/>
            <a:rect l="l" t="t" r="r" b="b"/>
            <a:pathLst>
              <a:path w="1114425" h="914400">
                <a:moveTo>
                  <a:pt x="557149" y="0"/>
                </a:moveTo>
                <a:lnTo>
                  <a:pt x="503489" y="2093"/>
                </a:lnTo>
                <a:lnTo>
                  <a:pt x="451273" y="8245"/>
                </a:lnTo>
                <a:lnTo>
                  <a:pt x="400734" y="18263"/>
                </a:lnTo>
                <a:lnTo>
                  <a:pt x="352105" y="31957"/>
                </a:lnTo>
                <a:lnTo>
                  <a:pt x="305621" y="49135"/>
                </a:lnTo>
                <a:lnTo>
                  <a:pt x="261514" y="69604"/>
                </a:lnTo>
                <a:lnTo>
                  <a:pt x="220017" y="93174"/>
                </a:lnTo>
                <a:lnTo>
                  <a:pt x="181365" y="119651"/>
                </a:lnTo>
                <a:lnTo>
                  <a:pt x="145791" y="148846"/>
                </a:lnTo>
                <a:lnTo>
                  <a:pt x="113527" y="180565"/>
                </a:lnTo>
                <a:lnTo>
                  <a:pt x="84808" y="214618"/>
                </a:lnTo>
                <a:lnTo>
                  <a:pt x="59867" y="250813"/>
                </a:lnTo>
                <a:lnTo>
                  <a:pt x="38937" y="288957"/>
                </a:lnTo>
                <a:lnTo>
                  <a:pt x="22252" y="328860"/>
                </a:lnTo>
                <a:lnTo>
                  <a:pt x="10045" y="370329"/>
                </a:lnTo>
                <a:lnTo>
                  <a:pt x="2550" y="413173"/>
                </a:lnTo>
                <a:lnTo>
                  <a:pt x="0" y="457200"/>
                </a:lnTo>
                <a:lnTo>
                  <a:pt x="2550" y="501226"/>
                </a:lnTo>
                <a:lnTo>
                  <a:pt x="10045" y="544070"/>
                </a:lnTo>
                <a:lnTo>
                  <a:pt x="22252" y="585539"/>
                </a:lnTo>
                <a:lnTo>
                  <a:pt x="38937" y="625442"/>
                </a:lnTo>
                <a:lnTo>
                  <a:pt x="59867" y="663586"/>
                </a:lnTo>
                <a:lnTo>
                  <a:pt x="84808" y="699781"/>
                </a:lnTo>
                <a:lnTo>
                  <a:pt x="113527" y="733834"/>
                </a:lnTo>
                <a:lnTo>
                  <a:pt x="145791" y="765553"/>
                </a:lnTo>
                <a:lnTo>
                  <a:pt x="181365" y="794748"/>
                </a:lnTo>
                <a:lnTo>
                  <a:pt x="220017" y="821225"/>
                </a:lnTo>
                <a:lnTo>
                  <a:pt x="261514" y="844795"/>
                </a:lnTo>
                <a:lnTo>
                  <a:pt x="305621" y="865264"/>
                </a:lnTo>
                <a:lnTo>
                  <a:pt x="352105" y="882442"/>
                </a:lnTo>
                <a:lnTo>
                  <a:pt x="400734" y="896136"/>
                </a:lnTo>
                <a:lnTo>
                  <a:pt x="451273" y="906154"/>
                </a:lnTo>
                <a:lnTo>
                  <a:pt x="503489" y="912306"/>
                </a:lnTo>
                <a:lnTo>
                  <a:pt x="557149" y="914400"/>
                </a:lnTo>
                <a:lnTo>
                  <a:pt x="610809" y="912306"/>
                </a:lnTo>
                <a:lnTo>
                  <a:pt x="663029" y="906154"/>
                </a:lnTo>
                <a:lnTo>
                  <a:pt x="713574" y="896136"/>
                </a:lnTo>
                <a:lnTo>
                  <a:pt x="762209" y="882442"/>
                </a:lnTo>
                <a:lnTo>
                  <a:pt x="808703" y="865264"/>
                </a:lnTo>
                <a:lnTo>
                  <a:pt x="852820" y="844795"/>
                </a:lnTo>
                <a:lnTo>
                  <a:pt x="894326" y="821225"/>
                </a:lnTo>
                <a:lnTo>
                  <a:pt x="932990" y="794748"/>
                </a:lnTo>
                <a:lnTo>
                  <a:pt x="968575" y="765553"/>
                </a:lnTo>
                <a:lnTo>
                  <a:pt x="1000850" y="733834"/>
                </a:lnTo>
                <a:lnTo>
                  <a:pt x="1029580" y="699781"/>
                </a:lnTo>
                <a:lnTo>
                  <a:pt x="1054531" y="663586"/>
                </a:lnTo>
                <a:lnTo>
                  <a:pt x="1075469" y="625442"/>
                </a:lnTo>
                <a:lnTo>
                  <a:pt x="1092161" y="585539"/>
                </a:lnTo>
                <a:lnTo>
                  <a:pt x="1104374" y="544070"/>
                </a:lnTo>
                <a:lnTo>
                  <a:pt x="1111873" y="501226"/>
                </a:lnTo>
                <a:lnTo>
                  <a:pt x="1114425" y="457200"/>
                </a:lnTo>
                <a:lnTo>
                  <a:pt x="1111873" y="413173"/>
                </a:lnTo>
                <a:lnTo>
                  <a:pt x="1104374" y="370329"/>
                </a:lnTo>
                <a:lnTo>
                  <a:pt x="1092161" y="328860"/>
                </a:lnTo>
                <a:lnTo>
                  <a:pt x="1075469" y="288957"/>
                </a:lnTo>
                <a:lnTo>
                  <a:pt x="1054531" y="250813"/>
                </a:lnTo>
                <a:lnTo>
                  <a:pt x="1029580" y="214618"/>
                </a:lnTo>
                <a:lnTo>
                  <a:pt x="1000850" y="180565"/>
                </a:lnTo>
                <a:lnTo>
                  <a:pt x="968575" y="148846"/>
                </a:lnTo>
                <a:lnTo>
                  <a:pt x="932990" y="119651"/>
                </a:lnTo>
                <a:lnTo>
                  <a:pt x="894326" y="93174"/>
                </a:lnTo>
                <a:lnTo>
                  <a:pt x="852820" y="69604"/>
                </a:lnTo>
                <a:lnTo>
                  <a:pt x="808703" y="49135"/>
                </a:lnTo>
                <a:lnTo>
                  <a:pt x="762209" y="31957"/>
                </a:lnTo>
                <a:lnTo>
                  <a:pt x="713574" y="18263"/>
                </a:lnTo>
                <a:lnTo>
                  <a:pt x="663029" y="8245"/>
                </a:lnTo>
                <a:lnTo>
                  <a:pt x="610809" y="2093"/>
                </a:lnTo>
                <a:lnTo>
                  <a:pt x="557149" y="0"/>
                </a:lnTo>
                <a:close/>
              </a:path>
            </a:pathLst>
          </a:custGeom>
          <a:solidFill>
            <a:srgbClr val="991F36"/>
          </a:solidFill>
        </p:spPr>
        <p:txBody>
          <a:bodyPr wrap="square" lIns="0" tIns="0" rIns="0" bIns="0" rtlCol="0"/>
          <a:lstStyle/>
          <a:p>
            <a:endParaRPr dirty="0"/>
          </a:p>
        </p:txBody>
      </p:sp>
      <p:sp>
        <p:nvSpPr>
          <p:cNvPr id="30" name="object 30"/>
          <p:cNvSpPr/>
          <p:nvPr/>
        </p:nvSpPr>
        <p:spPr>
          <a:xfrm>
            <a:off x="8154126" y="3020786"/>
            <a:ext cx="796018" cy="653143"/>
          </a:xfrm>
          <a:custGeom>
            <a:avLst/>
            <a:gdLst/>
            <a:ahLst/>
            <a:cxnLst/>
            <a:rect l="l" t="t" r="r" b="b"/>
            <a:pathLst>
              <a:path w="1114425" h="914400">
                <a:moveTo>
                  <a:pt x="0" y="457200"/>
                </a:moveTo>
                <a:lnTo>
                  <a:pt x="2550" y="413173"/>
                </a:lnTo>
                <a:lnTo>
                  <a:pt x="10045" y="370329"/>
                </a:lnTo>
                <a:lnTo>
                  <a:pt x="22252" y="328860"/>
                </a:lnTo>
                <a:lnTo>
                  <a:pt x="38937" y="288957"/>
                </a:lnTo>
                <a:lnTo>
                  <a:pt x="59867" y="250813"/>
                </a:lnTo>
                <a:lnTo>
                  <a:pt x="84808" y="214618"/>
                </a:lnTo>
                <a:lnTo>
                  <a:pt x="113527" y="180565"/>
                </a:lnTo>
                <a:lnTo>
                  <a:pt x="145791" y="148846"/>
                </a:lnTo>
                <a:lnTo>
                  <a:pt x="181365" y="119651"/>
                </a:lnTo>
                <a:lnTo>
                  <a:pt x="220017" y="93174"/>
                </a:lnTo>
                <a:lnTo>
                  <a:pt x="261514" y="69604"/>
                </a:lnTo>
                <a:lnTo>
                  <a:pt x="305621" y="49135"/>
                </a:lnTo>
                <a:lnTo>
                  <a:pt x="352105" y="31957"/>
                </a:lnTo>
                <a:lnTo>
                  <a:pt x="400734" y="18263"/>
                </a:lnTo>
                <a:lnTo>
                  <a:pt x="451273" y="8245"/>
                </a:lnTo>
                <a:lnTo>
                  <a:pt x="503489" y="2093"/>
                </a:lnTo>
                <a:lnTo>
                  <a:pt x="557149" y="0"/>
                </a:lnTo>
                <a:lnTo>
                  <a:pt x="610809" y="2093"/>
                </a:lnTo>
                <a:lnTo>
                  <a:pt x="663029" y="8245"/>
                </a:lnTo>
                <a:lnTo>
                  <a:pt x="713574" y="18263"/>
                </a:lnTo>
                <a:lnTo>
                  <a:pt x="762209" y="31957"/>
                </a:lnTo>
                <a:lnTo>
                  <a:pt x="808703" y="49135"/>
                </a:lnTo>
                <a:lnTo>
                  <a:pt x="852820" y="69604"/>
                </a:lnTo>
                <a:lnTo>
                  <a:pt x="894326" y="93174"/>
                </a:lnTo>
                <a:lnTo>
                  <a:pt x="932990" y="119651"/>
                </a:lnTo>
                <a:lnTo>
                  <a:pt x="968575" y="148846"/>
                </a:lnTo>
                <a:lnTo>
                  <a:pt x="1000850" y="180565"/>
                </a:lnTo>
                <a:lnTo>
                  <a:pt x="1029580" y="214618"/>
                </a:lnTo>
                <a:lnTo>
                  <a:pt x="1054531" y="250813"/>
                </a:lnTo>
                <a:lnTo>
                  <a:pt x="1075469" y="288957"/>
                </a:lnTo>
                <a:lnTo>
                  <a:pt x="1092161" y="328860"/>
                </a:lnTo>
                <a:lnTo>
                  <a:pt x="1104374" y="370329"/>
                </a:lnTo>
                <a:lnTo>
                  <a:pt x="1111873" y="413173"/>
                </a:lnTo>
                <a:lnTo>
                  <a:pt x="1114425" y="457200"/>
                </a:lnTo>
                <a:lnTo>
                  <a:pt x="1111873" y="501226"/>
                </a:lnTo>
                <a:lnTo>
                  <a:pt x="1104374" y="544070"/>
                </a:lnTo>
                <a:lnTo>
                  <a:pt x="1092161" y="585539"/>
                </a:lnTo>
                <a:lnTo>
                  <a:pt x="1075469" y="625442"/>
                </a:lnTo>
                <a:lnTo>
                  <a:pt x="1054531" y="663586"/>
                </a:lnTo>
                <a:lnTo>
                  <a:pt x="1029580" y="699781"/>
                </a:lnTo>
                <a:lnTo>
                  <a:pt x="1000850" y="733834"/>
                </a:lnTo>
                <a:lnTo>
                  <a:pt x="968575" y="765553"/>
                </a:lnTo>
                <a:lnTo>
                  <a:pt x="932990" y="794748"/>
                </a:lnTo>
                <a:lnTo>
                  <a:pt x="894326" y="821225"/>
                </a:lnTo>
                <a:lnTo>
                  <a:pt x="852820" y="844795"/>
                </a:lnTo>
                <a:lnTo>
                  <a:pt x="808703" y="865264"/>
                </a:lnTo>
                <a:lnTo>
                  <a:pt x="762209" y="882442"/>
                </a:lnTo>
                <a:lnTo>
                  <a:pt x="713574" y="896136"/>
                </a:lnTo>
                <a:lnTo>
                  <a:pt x="663029" y="906154"/>
                </a:lnTo>
                <a:lnTo>
                  <a:pt x="610809" y="912306"/>
                </a:lnTo>
                <a:lnTo>
                  <a:pt x="557149" y="914400"/>
                </a:lnTo>
                <a:lnTo>
                  <a:pt x="503489" y="912306"/>
                </a:lnTo>
                <a:lnTo>
                  <a:pt x="451273" y="906154"/>
                </a:lnTo>
                <a:lnTo>
                  <a:pt x="400734" y="896136"/>
                </a:lnTo>
                <a:lnTo>
                  <a:pt x="352105" y="882442"/>
                </a:lnTo>
                <a:lnTo>
                  <a:pt x="305621" y="865264"/>
                </a:lnTo>
                <a:lnTo>
                  <a:pt x="261514" y="844795"/>
                </a:lnTo>
                <a:lnTo>
                  <a:pt x="220017" y="821225"/>
                </a:lnTo>
                <a:lnTo>
                  <a:pt x="181365" y="794748"/>
                </a:lnTo>
                <a:lnTo>
                  <a:pt x="145791" y="765553"/>
                </a:lnTo>
                <a:lnTo>
                  <a:pt x="113527" y="733834"/>
                </a:lnTo>
                <a:lnTo>
                  <a:pt x="84808" y="699781"/>
                </a:lnTo>
                <a:lnTo>
                  <a:pt x="59867" y="663586"/>
                </a:lnTo>
                <a:lnTo>
                  <a:pt x="38937" y="625442"/>
                </a:lnTo>
                <a:lnTo>
                  <a:pt x="22252" y="585539"/>
                </a:lnTo>
                <a:lnTo>
                  <a:pt x="10045" y="544070"/>
                </a:lnTo>
                <a:lnTo>
                  <a:pt x="2550" y="501226"/>
                </a:lnTo>
                <a:lnTo>
                  <a:pt x="0" y="457200"/>
                </a:lnTo>
                <a:close/>
              </a:path>
            </a:pathLst>
          </a:custGeom>
          <a:ln w="3175">
            <a:solidFill>
              <a:srgbClr val="C7C7C7"/>
            </a:solidFill>
          </a:ln>
        </p:spPr>
        <p:txBody>
          <a:bodyPr wrap="square" lIns="0" tIns="0" rIns="0" bIns="0" rtlCol="0"/>
          <a:lstStyle/>
          <a:p>
            <a:endParaRPr dirty="0"/>
          </a:p>
        </p:txBody>
      </p:sp>
      <p:sp>
        <p:nvSpPr>
          <p:cNvPr id="31" name="object 31"/>
          <p:cNvSpPr txBox="1"/>
          <p:nvPr/>
        </p:nvSpPr>
        <p:spPr>
          <a:xfrm>
            <a:off x="8319680" y="3216229"/>
            <a:ext cx="473982" cy="239992"/>
          </a:xfrm>
          <a:prstGeom prst="rect">
            <a:avLst/>
          </a:prstGeom>
        </p:spPr>
        <p:txBody>
          <a:bodyPr vert="horz" wrap="square" lIns="0" tIns="9071" rIns="0" bIns="0" rtlCol="0">
            <a:spAutoFit/>
          </a:bodyPr>
          <a:lstStyle/>
          <a:p>
            <a:pPr algn="ctr">
              <a:spcBef>
                <a:spcPts val="71"/>
              </a:spcBef>
            </a:pPr>
            <a:r>
              <a:rPr sz="750" spc="-4" dirty="0">
                <a:solidFill>
                  <a:srgbClr val="FDFFFF"/>
                </a:solidFill>
                <a:latin typeface="Times New Roman"/>
                <a:cs typeface="Times New Roman"/>
              </a:rPr>
              <a:t>Technology</a:t>
            </a:r>
            <a:endParaRPr sz="750" dirty="0">
              <a:latin typeface="Times New Roman"/>
              <a:cs typeface="Times New Roman"/>
            </a:endParaRPr>
          </a:p>
          <a:p>
            <a:pPr algn="ctr">
              <a:spcBef>
                <a:spcPts val="4"/>
              </a:spcBef>
            </a:pPr>
            <a:r>
              <a:rPr sz="750" spc="-7" dirty="0">
                <a:solidFill>
                  <a:srgbClr val="FDFFFF"/>
                </a:solidFill>
                <a:latin typeface="Times New Roman"/>
                <a:cs typeface="Times New Roman"/>
              </a:rPr>
              <a:t>Solutions</a:t>
            </a:r>
            <a:endParaRPr sz="750" dirty="0">
              <a:latin typeface="Times New Roman"/>
              <a:cs typeface="Times New Roman"/>
            </a:endParaRPr>
          </a:p>
        </p:txBody>
      </p:sp>
      <p:sp>
        <p:nvSpPr>
          <p:cNvPr id="32" name="object 32"/>
          <p:cNvSpPr/>
          <p:nvPr/>
        </p:nvSpPr>
        <p:spPr>
          <a:xfrm>
            <a:off x="6526893" y="3002643"/>
            <a:ext cx="868589" cy="723446"/>
          </a:xfrm>
          <a:prstGeom prst="rect">
            <a:avLst/>
          </a:prstGeom>
          <a:blipFill>
            <a:blip r:embed="rId2" cstate="print"/>
            <a:stretch>
              <a:fillRect/>
            </a:stretch>
          </a:blipFill>
        </p:spPr>
        <p:txBody>
          <a:bodyPr wrap="square" lIns="0" tIns="0" rIns="0" bIns="0" rtlCol="0"/>
          <a:lstStyle/>
          <a:p>
            <a:endParaRPr dirty="0"/>
          </a:p>
        </p:txBody>
      </p:sp>
      <p:sp>
        <p:nvSpPr>
          <p:cNvPr id="33" name="object 33"/>
          <p:cNvSpPr/>
          <p:nvPr/>
        </p:nvSpPr>
        <p:spPr>
          <a:xfrm>
            <a:off x="6562090" y="3020786"/>
            <a:ext cx="796018" cy="653143"/>
          </a:xfrm>
          <a:custGeom>
            <a:avLst/>
            <a:gdLst/>
            <a:ahLst/>
            <a:cxnLst/>
            <a:rect l="l" t="t" r="r" b="b"/>
            <a:pathLst>
              <a:path w="1114425" h="914400">
                <a:moveTo>
                  <a:pt x="557149" y="0"/>
                </a:moveTo>
                <a:lnTo>
                  <a:pt x="503489" y="2093"/>
                </a:lnTo>
                <a:lnTo>
                  <a:pt x="451273" y="8245"/>
                </a:lnTo>
                <a:lnTo>
                  <a:pt x="400734" y="18263"/>
                </a:lnTo>
                <a:lnTo>
                  <a:pt x="352105" y="31957"/>
                </a:lnTo>
                <a:lnTo>
                  <a:pt x="305621" y="49135"/>
                </a:lnTo>
                <a:lnTo>
                  <a:pt x="261514" y="69604"/>
                </a:lnTo>
                <a:lnTo>
                  <a:pt x="220017" y="93174"/>
                </a:lnTo>
                <a:lnTo>
                  <a:pt x="181365" y="119651"/>
                </a:lnTo>
                <a:lnTo>
                  <a:pt x="145791" y="148846"/>
                </a:lnTo>
                <a:lnTo>
                  <a:pt x="113527" y="180565"/>
                </a:lnTo>
                <a:lnTo>
                  <a:pt x="84808" y="214618"/>
                </a:lnTo>
                <a:lnTo>
                  <a:pt x="59867" y="250813"/>
                </a:lnTo>
                <a:lnTo>
                  <a:pt x="38937" y="288957"/>
                </a:lnTo>
                <a:lnTo>
                  <a:pt x="22252" y="328860"/>
                </a:lnTo>
                <a:lnTo>
                  <a:pt x="10045" y="370329"/>
                </a:lnTo>
                <a:lnTo>
                  <a:pt x="2550" y="413173"/>
                </a:lnTo>
                <a:lnTo>
                  <a:pt x="0" y="457200"/>
                </a:lnTo>
                <a:lnTo>
                  <a:pt x="2550" y="501226"/>
                </a:lnTo>
                <a:lnTo>
                  <a:pt x="10045" y="544070"/>
                </a:lnTo>
                <a:lnTo>
                  <a:pt x="22252" y="585539"/>
                </a:lnTo>
                <a:lnTo>
                  <a:pt x="38937" y="625442"/>
                </a:lnTo>
                <a:lnTo>
                  <a:pt x="59867" y="663586"/>
                </a:lnTo>
                <a:lnTo>
                  <a:pt x="84808" y="699781"/>
                </a:lnTo>
                <a:lnTo>
                  <a:pt x="113527" y="733834"/>
                </a:lnTo>
                <a:lnTo>
                  <a:pt x="145791" y="765553"/>
                </a:lnTo>
                <a:lnTo>
                  <a:pt x="181365" y="794748"/>
                </a:lnTo>
                <a:lnTo>
                  <a:pt x="220017" y="821225"/>
                </a:lnTo>
                <a:lnTo>
                  <a:pt x="261514" y="844795"/>
                </a:lnTo>
                <a:lnTo>
                  <a:pt x="305621" y="865264"/>
                </a:lnTo>
                <a:lnTo>
                  <a:pt x="352105" y="882442"/>
                </a:lnTo>
                <a:lnTo>
                  <a:pt x="400734" y="896136"/>
                </a:lnTo>
                <a:lnTo>
                  <a:pt x="451273" y="906154"/>
                </a:lnTo>
                <a:lnTo>
                  <a:pt x="503489" y="912306"/>
                </a:lnTo>
                <a:lnTo>
                  <a:pt x="557149" y="914400"/>
                </a:lnTo>
                <a:lnTo>
                  <a:pt x="610809" y="912306"/>
                </a:lnTo>
                <a:lnTo>
                  <a:pt x="663029" y="906154"/>
                </a:lnTo>
                <a:lnTo>
                  <a:pt x="713574" y="896136"/>
                </a:lnTo>
                <a:lnTo>
                  <a:pt x="762209" y="882442"/>
                </a:lnTo>
                <a:lnTo>
                  <a:pt x="808703" y="865264"/>
                </a:lnTo>
                <a:lnTo>
                  <a:pt x="852820" y="844795"/>
                </a:lnTo>
                <a:lnTo>
                  <a:pt x="894326" y="821225"/>
                </a:lnTo>
                <a:lnTo>
                  <a:pt x="932990" y="794748"/>
                </a:lnTo>
                <a:lnTo>
                  <a:pt x="968575" y="765553"/>
                </a:lnTo>
                <a:lnTo>
                  <a:pt x="1000850" y="733834"/>
                </a:lnTo>
                <a:lnTo>
                  <a:pt x="1029580" y="699781"/>
                </a:lnTo>
                <a:lnTo>
                  <a:pt x="1054531" y="663586"/>
                </a:lnTo>
                <a:lnTo>
                  <a:pt x="1075469" y="625442"/>
                </a:lnTo>
                <a:lnTo>
                  <a:pt x="1092161" y="585539"/>
                </a:lnTo>
                <a:lnTo>
                  <a:pt x="1104374" y="544070"/>
                </a:lnTo>
                <a:lnTo>
                  <a:pt x="1111873" y="501226"/>
                </a:lnTo>
                <a:lnTo>
                  <a:pt x="1114425" y="457200"/>
                </a:lnTo>
                <a:lnTo>
                  <a:pt x="1111873" y="413173"/>
                </a:lnTo>
                <a:lnTo>
                  <a:pt x="1104374" y="370329"/>
                </a:lnTo>
                <a:lnTo>
                  <a:pt x="1092161" y="328860"/>
                </a:lnTo>
                <a:lnTo>
                  <a:pt x="1075469" y="288957"/>
                </a:lnTo>
                <a:lnTo>
                  <a:pt x="1054531" y="250813"/>
                </a:lnTo>
                <a:lnTo>
                  <a:pt x="1029580" y="214618"/>
                </a:lnTo>
                <a:lnTo>
                  <a:pt x="1000850" y="180565"/>
                </a:lnTo>
                <a:lnTo>
                  <a:pt x="968575" y="148846"/>
                </a:lnTo>
                <a:lnTo>
                  <a:pt x="932990" y="119651"/>
                </a:lnTo>
                <a:lnTo>
                  <a:pt x="894326" y="93174"/>
                </a:lnTo>
                <a:lnTo>
                  <a:pt x="852820" y="69604"/>
                </a:lnTo>
                <a:lnTo>
                  <a:pt x="808703" y="49135"/>
                </a:lnTo>
                <a:lnTo>
                  <a:pt x="762209" y="31957"/>
                </a:lnTo>
                <a:lnTo>
                  <a:pt x="713574" y="18263"/>
                </a:lnTo>
                <a:lnTo>
                  <a:pt x="663029" y="8245"/>
                </a:lnTo>
                <a:lnTo>
                  <a:pt x="610809" y="2093"/>
                </a:lnTo>
                <a:lnTo>
                  <a:pt x="557149" y="0"/>
                </a:lnTo>
                <a:close/>
              </a:path>
            </a:pathLst>
          </a:custGeom>
          <a:solidFill>
            <a:srgbClr val="991F36"/>
          </a:solidFill>
        </p:spPr>
        <p:txBody>
          <a:bodyPr wrap="square" lIns="0" tIns="0" rIns="0" bIns="0" rtlCol="0"/>
          <a:lstStyle/>
          <a:p>
            <a:endParaRPr dirty="0"/>
          </a:p>
        </p:txBody>
      </p:sp>
      <p:sp>
        <p:nvSpPr>
          <p:cNvPr id="34" name="object 34"/>
          <p:cNvSpPr/>
          <p:nvPr/>
        </p:nvSpPr>
        <p:spPr>
          <a:xfrm>
            <a:off x="6562090" y="3020786"/>
            <a:ext cx="796018" cy="653143"/>
          </a:xfrm>
          <a:custGeom>
            <a:avLst/>
            <a:gdLst/>
            <a:ahLst/>
            <a:cxnLst/>
            <a:rect l="l" t="t" r="r" b="b"/>
            <a:pathLst>
              <a:path w="1114425" h="914400">
                <a:moveTo>
                  <a:pt x="0" y="457200"/>
                </a:moveTo>
                <a:lnTo>
                  <a:pt x="2550" y="413173"/>
                </a:lnTo>
                <a:lnTo>
                  <a:pt x="10045" y="370329"/>
                </a:lnTo>
                <a:lnTo>
                  <a:pt x="22252" y="328860"/>
                </a:lnTo>
                <a:lnTo>
                  <a:pt x="38937" y="288957"/>
                </a:lnTo>
                <a:lnTo>
                  <a:pt x="59867" y="250813"/>
                </a:lnTo>
                <a:lnTo>
                  <a:pt x="84808" y="214618"/>
                </a:lnTo>
                <a:lnTo>
                  <a:pt x="113527" y="180565"/>
                </a:lnTo>
                <a:lnTo>
                  <a:pt x="145791" y="148846"/>
                </a:lnTo>
                <a:lnTo>
                  <a:pt x="181365" y="119651"/>
                </a:lnTo>
                <a:lnTo>
                  <a:pt x="220017" y="93174"/>
                </a:lnTo>
                <a:lnTo>
                  <a:pt x="261514" y="69604"/>
                </a:lnTo>
                <a:lnTo>
                  <a:pt x="305621" y="49135"/>
                </a:lnTo>
                <a:lnTo>
                  <a:pt x="352105" y="31957"/>
                </a:lnTo>
                <a:lnTo>
                  <a:pt x="400734" y="18263"/>
                </a:lnTo>
                <a:lnTo>
                  <a:pt x="451273" y="8245"/>
                </a:lnTo>
                <a:lnTo>
                  <a:pt x="503489" y="2093"/>
                </a:lnTo>
                <a:lnTo>
                  <a:pt x="557149" y="0"/>
                </a:lnTo>
                <a:lnTo>
                  <a:pt x="610809" y="2093"/>
                </a:lnTo>
                <a:lnTo>
                  <a:pt x="663029" y="8245"/>
                </a:lnTo>
                <a:lnTo>
                  <a:pt x="713574" y="18263"/>
                </a:lnTo>
                <a:lnTo>
                  <a:pt x="762209" y="31957"/>
                </a:lnTo>
                <a:lnTo>
                  <a:pt x="808703" y="49135"/>
                </a:lnTo>
                <a:lnTo>
                  <a:pt x="852820" y="69604"/>
                </a:lnTo>
                <a:lnTo>
                  <a:pt x="894326" y="93174"/>
                </a:lnTo>
                <a:lnTo>
                  <a:pt x="932990" y="119651"/>
                </a:lnTo>
                <a:lnTo>
                  <a:pt x="968575" y="148846"/>
                </a:lnTo>
                <a:lnTo>
                  <a:pt x="1000850" y="180565"/>
                </a:lnTo>
                <a:lnTo>
                  <a:pt x="1029580" y="214618"/>
                </a:lnTo>
                <a:lnTo>
                  <a:pt x="1054531" y="250813"/>
                </a:lnTo>
                <a:lnTo>
                  <a:pt x="1075469" y="288957"/>
                </a:lnTo>
                <a:lnTo>
                  <a:pt x="1092161" y="328860"/>
                </a:lnTo>
                <a:lnTo>
                  <a:pt x="1104374" y="370329"/>
                </a:lnTo>
                <a:lnTo>
                  <a:pt x="1111873" y="413173"/>
                </a:lnTo>
                <a:lnTo>
                  <a:pt x="1114425" y="457200"/>
                </a:lnTo>
                <a:lnTo>
                  <a:pt x="1111873" y="501226"/>
                </a:lnTo>
                <a:lnTo>
                  <a:pt x="1104374" y="544070"/>
                </a:lnTo>
                <a:lnTo>
                  <a:pt x="1092161" y="585539"/>
                </a:lnTo>
                <a:lnTo>
                  <a:pt x="1075469" y="625442"/>
                </a:lnTo>
                <a:lnTo>
                  <a:pt x="1054531" y="663586"/>
                </a:lnTo>
                <a:lnTo>
                  <a:pt x="1029580" y="699781"/>
                </a:lnTo>
                <a:lnTo>
                  <a:pt x="1000850" y="733834"/>
                </a:lnTo>
                <a:lnTo>
                  <a:pt x="968575" y="765553"/>
                </a:lnTo>
                <a:lnTo>
                  <a:pt x="932990" y="794748"/>
                </a:lnTo>
                <a:lnTo>
                  <a:pt x="894326" y="821225"/>
                </a:lnTo>
                <a:lnTo>
                  <a:pt x="852820" y="844795"/>
                </a:lnTo>
                <a:lnTo>
                  <a:pt x="808703" y="865264"/>
                </a:lnTo>
                <a:lnTo>
                  <a:pt x="762209" y="882442"/>
                </a:lnTo>
                <a:lnTo>
                  <a:pt x="713574" y="896136"/>
                </a:lnTo>
                <a:lnTo>
                  <a:pt x="663029" y="906154"/>
                </a:lnTo>
                <a:lnTo>
                  <a:pt x="610809" y="912306"/>
                </a:lnTo>
                <a:lnTo>
                  <a:pt x="557149" y="914400"/>
                </a:lnTo>
                <a:lnTo>
                  <a:pt x="503489" y="912306"/>
                </a:lnTo>
                <a:lnTo>
                  <a:pt x="451273" y="906154"/>
                </a:lnTo>
                <a:lnTo>
                  <a:pt x="400734" y="896136"/>
                </a:lnTo>
                <a:lnTo>
                  <a:pt x="352105" y="882442"/>
                </a:lnTo>
                <a:lnTo>
                  <a:pt x="305621" y="865264"/>
                </a:lnTo>
                <a:lnTo>
                  <a:pt x="261514" y="844795"/>
                </a:lnTo>
                <a:lnTo>
                  <a:pt x="220017" y="821225"/>
                </a:lnTo>
                <a:lnTo>
                  <a:pt x="181365" y="794748"/>
                </a:lnTo>
                <a:lnTo>
                  <a:pt x="145791" y="765553"/>
                </a:lnTo>
                <a:lnTo>
                  <a:pt x="113527" y="733834"/>
                </a:lnTo>
                <a:lnTo>
                  <a:pt x="84808" y="699781"/>
                </a:lnTo>
                <a:lnTo>
                  <a:pt x="59867" y="663586"/>
                </a:lnTo>
                <a:lnTo>
                  <a:pt x="38937" y="625442"/>
                </a:lnTo>
                <a:lnTo>
                  <a:pt x="22252" y="585539"/>
                </a:lnTo>
                <a:lnTo>
                  <a:pt x="10045" y="544070"/>
                </a:lnTo>
                <a:lnTo>
                  <a:pt x="2550" y="501226"/>
                </a:lnTo>
                <a:lnTo>
                  <a:pt x="0" y="457200"/>
                </a:lnTo>
                <a:close/>
              </a:path>
            </a:pathLst>
          </a:custGeom>
          <a:ln w="3175">
            <a:solidFill>
              <a:srgbClr val="C7C7C7"/>
            </a:solidFill>
          </a:ln>
        </p:spPr>
        <p:txBody>
          <a:bodyPr wrap="square" lIns="0" tIns="0" rIns="0" bIns="0" rtlCol="0"/>
          <a:lstStyle/>
          <a:p>
            <a:endParaRPr dirty="0"/>
          </a:p>
        </p:txBody>
      </p:sp>
      <p:sp>
        <p:nvSpPr>
          <p:cNvPr id="35" name="object 35"/>
          <p:cNvSpPr txBox="1"/>
          <p:nvPr/>
        </p:nvSpPr>
        <p:spPr>
          <a:xfrm>
            <a:off x="6671128" y="3159306"/>
            <a:ext cx="582386" cy="355408"/>
          </a:xfrm>
          <a:prstGeom prst="rect">
            <a:avLst/>
          </a:prstGeom>
        </p:spPr>
        <p:txBody>
          <a:bodyPr vert="horz" wrap="square" lIns="0" tIns="9071" rIns="0" bIns="0" rtlCol="0">
            <a:spAutoFit/>
          </a:bodyPr>
          <a:lstStyle/>
          <a:p>
            <a:pPr marL="8618" marR="3629" indent="907" algn="ctr">
              <a:spcBef>
                <a:spcPts val="71"/>
              </a:spcBef>
            </a:pPr>
            <a:r>
              <a:rPr sz="750" spc="-7" dirty="0">
                <a:solidFill>
                  <a:srgbClr val="FDFFFF"/>
                </a:solidFill>
                <a:latin typeface="Times New Roman"/>
                <a:cs typeface="Times New Roman"/>
              </a:rPr>
              <a:t>Research </a:t>
            </a:r>
            <a:r>
              <a:rPr sz="750" dirty="0">
                <a:solidFill>
                  <a:srgbClr val="FDFFFF"/>
                </a:solidFill>
                <a:latin typeface="Times New Roman"/>
                <a:cs typeface="Times New Roman"/>
              </a:rPr>
              <a:t>&amp;  </a:t>
            </a:r>
            <a:r>
              <a:rPr sz="750" spc="-4" dirty="0">
                <a:solidFill>
                  <a:srgbClr val="FDFFFF"/>
                </a:solidFill>
                <a:latin typeface="Times New Roman"/>
                <a:cs typeface="Times New Roman"/>
              </a:rPr>
              <a:t>Education  </a:t>
            </a:r>
            <a:r>
              <a:rPr sz="750" spc="-11" dirty="0">
                <a:solidFill>
                  <a:srgbClr val="FDFFFF"/>
                </a:solidFill>
                <a:latin typeface="Times New Roman"/>
                <a:cs typeface="Times New Roman"/>
              </a:rPr>
              <a:t>A</a:t>
            </a:r>
            <a:r>
              <a:rPr sz="750" spc="-14" dirty="0">
                <a:solidFill>
                  <a:srgbClr val="FDFFFF"/>
                </a:solidFill>
                <a:latin typeface="Times New Roman"/>
                <a:cs typeface="Times New Roman"/>
              </a:rPr>
              <a:t>c</a:t>
            </a:r>
            <a:r>
              <a:rPr sz="750" spc="18" dirty="0">
                <a:solidFill>
                  <a:srgbClr val="FDFFFF"/>
                </a:solidFill>
                <a:latin typeface="Times New Roman"/>
                <a:cs typeface="Times New Roman"/>
              </a:rPr>
              <a:t>c</a:t>
            </a:r>
            <a:r>
              <a:rPr sz="750" spc="-21" dirty="0">
                <a:solidFill>
                  <a:srgbClr val="FDFFFF"/>
                </a:solidFill>
                <a:latin typeface="Times New Roman"/>
                <a:cs typeface="Times New Roman"/>
              </a:rPr>
              <a:t>o</a:t>
            </a:r>
            <a:r>
              <a:rPr sz="750" spc="11" dirty="0">
                <a:solidFill>
                  <a:srgbClr val="FDFFFF"/>
                </a:solidFill>
                <a:latin typeface="Times New Roman"/>
                <a:cs typeface="Times New Roman"/>
              </a:rPr>
              <a:t>u</a:t>
            </a:r>
            <a:r>
              <a:rPr sz="750" spc="-21" dirty="0">
                <a:solidFill>
                  <a:srgbClr val="FDFFFF"/>
                </a:solidFill>
                <a:latin typeface="Times New Roman"/>
                <a:cs typeface="Times New Roman"/>
              </a:rPr>
              <a:t>n</a:t>
            </a:r>
            <a:r>
              <a:rPr sz="750" dirty="0">
                <a:solidFill>
                  <a:srgbClr val="FDFFFF"/>
                </a:solidFill>
                <a:latin typeface="Times New Roman"/>
                <a:cs typeface="Times New Roman"/>
              </a:rPr>
              <a:t>t</a:t>
            </a:r>
            <a:r>
              <a:rPr sz="750" spc="-14" dirty="0">
                <a:solidFill>
                  <a:srgbClr val="FDFFFF"/>
                </a:solidFill>
                <a:latin typeface="Times New Roman"/>
                <a:cs typeface="Times New Roman"/>
              </a:rPr>
              <a:t>a</a:t>
            </a:r>
            <a:r>
              <a:rPr sz="750" spc="11" dirty="0">
                <a:solidFill>
                  <a:srgbClr val="FDFFFF"/>
                </a:solidFill>
                <a:latin typeface="Times New Roman"/>
                <a:cs typeface="Times New Roman"/>
              </a:rPr>
              <a:t>b</a:t>
            </a:r>
            <a:r>
              <a:rPr sz="750" dirty="0">
                <a:solidFill>
                  <a:srgbClr val="FDFFFF"/>
                </a:solidFill>
                <a:latin typeface="Times New Roman"/>
                <a:cs typeface="Times New Roman"/>
              </a:rPr>
              <a:t>il</a:t>
            </a:r>
            <a:r>
              <a:rPr sz="750" spc="-32" dirty="0">
                <a:solidFill>
                  <a:srgbClr val="FDFFFF"/>
                </a:solidFill>
                <a:latin typeface="Times New Roman"/>
                <a:cs typeface="Times New Roman"/>
              </a:rPr>
              <a:t>i</a:t>
            </a:r>
            <a:r>
              <a:rPr sz="750" dirty="0">
                <a:solidFill>
                  <a:srgbClr val="FDFFFF"/>
                </a:solidFill>
                <a:latin typeface="Times New Roman"/>
                <a:cs typeface="Times New Roman"/>
              </a:rPr>
              <a:t>ty</a:t>
            </a:r>
            <a:endParaRPr sz="750" dirty="0">
              <a:latin typeface="Times New Roman"/>
              <a:cs typeface="Times New Roman"/>
            </a:endParaRPr>
          </a:p>
        </p:txBody>
      </p:sp>
      <p:sp>
        <p:nvSpPr>
          <p:cNvPr id="36" name="object 36"/>
          <p:cNvSpPr/>
          <p:nvPr/>
        </p:nvSpPr>
        <p:spPr>
          <a:xfrm>
            <a:off x="4141108" y="3002643"/>
            <a:ext cx="868589" cy="723446"/>
          </a:xfrm>
          <a:prstGeom prst="rect">
            <a:avLst/>
          </a:prstGeom>
          <a:blipFill>
            <a:blip r:embed="rId3" cstate="print"/>
            <a:stretch>
              <a:fillRect/>
            </a:stretch>
          </a:blipFill>
        </p:spPr>
        <p:txBody>
          <a:bodyPr wrap="square" lIns="0" tIns="0" rIns="0" bIns="0" rtlCol="0"/>
          <a:lstStyle/>
          <a:p>
            <a:endParaRPr dirty="0"/>
          </a:p>
        </p:txBody>
      </p:sp>
      <p:sp>
        <p:nvSpPr>
          <p:cNvPr id="37" name="object 37"/>
          <p:cNvSpPr/>
          <p:nvPr/>
        </p:nvSpPr>
        <p:spPr>
          <a:xfrm>
            <a:off x="4174037" y="3020786"/>
            <a:ext cx="796018" cy="653143"/>
          </a:xfrm>
          <a:custGeom>
            <a:avLst/>
            <a:gdLst/>
            <a:ahLst/>
            <a:cxnLst/>
            <a:rect l="l" t="t" r="r" b="b"/>
            <a:pathLst>
              <a:path w="1114425" h="914400">
                <a:moveTo>
                  <a:pt x="557149" y="0"/>
                </a:moveTo>
                <a:lnTo>
                  <a:pt x="503489" y="2093"/>
                </a:lnTo>
                <a:lnTo>
                  <a:pt x="451273" y="8245"/>
                </a:lnTo>
                <a:lnTo>
                  <a:pt x="400734" y="18263"/>
                </a:lnTo>
                <a:lnTo>
                  <a:pt x="352105" y="31957"/>
                </a:lnTo>
                <a:lnTo>
                  <a:pt x="305621" y="49135"/>
                </a:lnTo>
                <a:lnTo>
                  <a:pt x="261514" y="69604"/>
                </a:lnTo>
                <a:lnTo>
                  <a:pt x="220017" y="93174"/>
                </a:lnTo>
                <a:lnTo>
                  <a:pt x="181365" y="119651"/>
                </a:lnTo>
                <a:lnTo>
                  <a:pt x="145791" y="148846"/>
                </a:lnTo>
                <a:lnTo>
                  <a:pt x="113527" y="180565"/>
                </a:lnTo>
                <a:lnTo>
                  <a:pt x="84808" y="214618"/>
                </a:lnTo>
                <a:lnTo>
                  <a:pt x="59867" y="250813"/>
                </a:lnTo>
                <a:lnTo>
                  <a:pt x="38937" y="288957"/>
                </a:lnTo>
                <a:lnTo>
                  <a:pt x="22252" y="328860"/>
                </a:lnTo>
                <a:lnTo>
                  <a:pt x="10045" y="370329"/>
                </a:lnTo>
                <a:lnTo>
                  <a:pt x="2550" y="413173"/>
                </a:lnTo>
                <a:lnTo>
                  <a:pt x="0" y="457200"/>
                </a:lnTo>
                <a:lnTo>
                  <a:pt x="2550" y="501226"/>
                </a:lnTo>
                <a:lnTo>
                  <a:pt x="10045" y="544070"/>
                </a:lnTo>
                <a:lnTo>
                  <a:pt x="22252" y="585539"/>
                </a:lnTo>
                <a:lnTo>
                  <a:pt x="38937" y="625442"/>
                </a:lnTo>
                <a:lnTo>
                  <a:pt x="59867" y="663586"/>
                </a:lnTo>
                <a:lnTo>
                  <a:pt x="84808" y="699781"/>
                </a:lnTo>
                <a:lnTo>
                  <a:pt x="113527" y="733834"/>
                </a:lnTo>
                <a:lnTo>
                  <a:pt x="145791" y="765553"/>
                </a:lnTo>
                <a:lnTo>
                  <a:pt x="181365" y="794748"/>
                </a:lnTo>
                <a:lnTo>
                  <a:pt x="220017" y="821225"/>
                </a:lnTo>
                <a:lnTo>
                  <a:pt x="261514" y="844795"/>
                </a:lnTo>
                <a:lnTo>
                  <a:pt x="305621" y="865264"/>
                </a:lnTo>
                <a:lnTo>
                  <a:pt x="352105" y="882442"/>
                </a:lnTo>
                <a:lnTo>
                  <a:pt x="400734" y="896136"/>
                </a:lnTo>
                <a:lnTo>
                  <a:pt x="451273" y="906154"/>
                </a:lnTo>
                <a:lnTo>
                  <a:pt x="503489" y="912306"/>
                </a:lnTo>
                <a:lnTo>
                  <a:pt x="557149" y="914400"/>
                </a:lnTo>
                <a:lnTo>
                  <a:pt x="610809" y="912306"/>
                </a:lnTo>
                <a:lnTo>
                  <a:pt x="663029" y="906154"/>
                </a:lnTo>
                <a:lnTo>
                  <a:pt x="713574" y="896136"/>
                </a:lnTo>
                <a:lnTo>
                  <a:pt x="762209" y="882442"/>
                </a:lnTo>
                <a:lnTo>
                  <a:pt x="808703" y="865264"/>
                </a:lnTo>
                <a:lnTo>
                  <a:pt x="852820" y="844795"/>
                </a:lnTo>
                <a:lnTo>
                  <a:pt x="894326" y="821225"/>
                </a:lnTo>
                <a:lnTo>
                  <a:pt x="932990" y="794748"/>
                </a:lnTo>
                <a:lnTo>
                  <a:pt x="968575" y="765553"/>
                </a:lnTo>
                <a:lnTo>
                  <a:pt x="1000850" y="733834"/>
                </a:lnTo>
                <a:lnTo>
                  <a:pt x="1029580" y="699781"/>
                </a:lnTo>
                <a:lnTo>
                  <a:pt x="1054531" y="663586"/>
                </a:lnTo>
                <a:lnTo>
                  <a:pt x="1075469" y="625442"/>
                </a:lnTo>
                <a:lnTo>
                  <a:pt x="1092161" y="585539"/>
                </a:lnTo>
                <a:lnTo>
                  <a:pt x="1104374" y="544070"/>
                </a:lnTo>
                <a:lnTo>
                  <a:pt x="1111873" y="501226"/>
                </a:lnTo>
                <a:lnTo>
                  <a:pt x="1114425" y="457200"/>
                </a:lnTo>
                <a:lnTo>
                  <a:pt x="1111873" y="413173"/>
                </a:lnTo>
                <a:lnTo>
                  <a:pt x="1104374" y="370329"/>
                </a:lnTo>
                <a:lnTo>
                  <a:pt x="1092161" y="328860"/>
                </a:lnTo>
                <a:lnTo>
                  <a:pt x="1075469" y="288957"/>
                </a:lnTo>
                <a:lnTo>
                  <a:pt x="1054531" y="250813"/>
                </a:lnTo>
                <a:lnTo>
                  <a:pt x="1029580" y="214618"/>
                </a:lnTo>
                <a:lnTo>
                  <a:pt x="1000850" y="180565"/>
                </a:lnTo>
                <a:lnTo>
                  <a:pt x="968575" y="148846"/>
                </a:lnTo>
                <a:lnTo>
                  <a:pt x="932990" y="119651"/>
                </a:lnTo>
                <a:lnTo>
                  <a:pt x="894326" y="93174"/>
                </a:lnTo>
                <a:lnTo>
                  <a:pt x="852820" y="69604"/>
                </a:lnTo>
                <a:lnTo>
                  <a:pt x="808703" y="49135"/>
                </a:lnTo>
                <a:lnTo>
                  <a:pt x="762209" y="31957"/>
                </a:lnTo>
                <a:lnTo>
                  <a:pt x="713574" y="18263"/>
                </a:lnTo>
                <a:lnTo>
                  <a:pt x="663029" y="8245"/>
                </a:lnTo>
                <a:lnTo>
                  <a:pt x="610809" y="2093"/>
                </a:lnTo>
                <a:lnTo>
                  <a:pt x="557149" y="0"/>
                </a:lnTo>
                <a:close/>
              </a:path>
            </a:pathLst>
          </a:custGeom>
          <a:solidFill>
            <a:srgbClr val="991F36"/>
          </a:solidFill>
        </p:spPr>
        <p:txBody>
          <a:bodyPr wrap="square" lIns="0" tIns="0" rIns="0" bIns="0" rtlCol="0"/>
          <a:lstStyle/>
          <a:p>
            <a:endParaRPr dirty="0"/>
          </a:p>
        </p:txBody>
      </p:sp>
      <p:sp>
        <p:nvSpPr>
          <p:cNvPr id="38" name="object 38"/>
          <p:cNvSpPr/>
          <p:nvPr/>
        </p:nvSpPr>
        <p:spPr>
          <a:xfrm>
            <a:off x="4174037" y="3020786"/>
            <a:ext cx="796018" cy="653143"/>
          </a:xfrm>
          <a:custGeom>
            <a:avLst/>
            <a:gdLst/>
            <a:ahLst/>
            <a:cxnLst/>
            <a:rect l="l" t="t" r="r" b="b"/>
            <a:pathLst>
              <a:path w="1114425" h="914400">
                <a:moveTo>
                  <a:pt x="0" y="457200"/>
                </a:moveTo>
                <a:lnTo>
                  <a:pt x="2550" y="413173"/>
                </a:lnTo>
                <a:lnTo>
                  <a:pt x="10045" y="370329"/>
                </a:lnTo>
                <a:lnTo>
                  <a:pt x="22252" y="328860"/>
                </a:lnTo>
                <a:lnTo>
                  <a:pt x="38937" y="288957"/>
                </a:lnTo>
                <a:lnTo>
                  <a:pt x="59867" y="250813"/>
                </a:lnTo>
                <a:lnTo>
                  <a:pt x="84808" y="214618"/>
                </a:lnTo>
                <a:lnTo>
                  <a:pt x="113527" y="180565"/>
                </a:lnTo>
                <a:lnTo>
                  <a:pt x="145791" y="148846"/>
                </a:lnTo>
                <a:lnTo>
                  <a:pt x="181365" y="119651"/>
                </a:lnTo>
                <a:lnTo>
                  <a:pt x="220017" y="93174"/>
                </a:lnTo>
                <a:lnTo>
                  <a:pt x="261514" y="69604"/>
                </a:lnTo>
                <a:lnTo>
                  <a:pt x="305621" y="49135"/>
                </a:lnTo>
                <a:lnTo>
                  <a:pt x="352105" y="31957"/>
                </a:lnTo>
                <a:lnTo>
                  <a:pt x="400734" y="18263"/>
                </a:lnTo>
                <a:lnTo>
                  <a:pt x="451273" y="8245"/>
                </a:lnTo>
                <a:lnTo>
                  <a:pt x="503489" y="2093"/>
                </a:lnTo>
                <a:lnTo>
                  <a:pt x="557149" y="0"/>
                </a:lnTo>
                <a:lnTo>
                  <a:pt x="610809" y="2093"/>
                </a:lnTo>
                <a:lnTo>
                  <a:pt x="663029" y="8245"/>
                </a:lnTo>
                <a:lnTo>
                  <a:pt x="713574" y="18263"/>
                </a:lnTo>
                <a:lnTo>
                  <a:pt x="762209" y="31957"/>
                </a:lnTo>
                <a:lnTo>
                  <a:pt x="808703" y="49135"/>
                </a:lnTo>
                <a:lnTo>
                  <a:pt x="852820" y="69604"/>
                </a:lnTo>
                <a:lnTo>
                  <a:pt x="894326" y="93174"/>
                </a:lnTo>
                <a:lnTo>
                  <a:pt x="932990" y="119651"/>
                </a:lnTo>
                <a:lnTo>
                  <a:pt x="968575" y="148846"/>
                </a:lnTo>
                <a:lnTo>
                  <a:pt x="1000850" y="180565"/>
                </a:lnTo>
                <a:lnTo>
                  <a:pt x="1029580" y="214618"/>
                </a:lnTo>
                <a:lnTo>
                  <a:pt x="1054531" y="250813"/>
                </a:lnTo>
                <a:lnTo>
                  <a:pt x="1075469" y="288957"/>
                </a:lnTo>
                <a:lnTo>
                  <a:pt x="1092161" y="328860"/>
                </a:lnTo>
                <a:lnTo>
                  <a:pt x="1104374" y="370329"/>
                </a:lnTo>
                <a:lnTo>
                  <a:pt x="1111873" y="413173"/>
                </a:lnTo>
                <a:lnTo>
                  <a:pt x="1114425" y="457200"/>
                </a:lnTo>
                <a:lnTo>
                  <a:pt x="1111873" y="501226"/>
                </a:lnTo>
                <a:lnTo>
                  <a:pt x="1104374" y="544070"/>
                </a:lnTo>
                <a:lnTo>
                  <a:pt x="1092161" y="585539"/>
                </a:lnTo>
                <a:lnTo>
                  <a:pt x="1075469" y="625442"/>
                </a:lnTo>
                <a:lnTo>
                  <a:pt x="1054531" y="663586"/>
                </a:lnTo>
                <a:lnTo>
                  <a:pt x="1029580" y="699781"/>
                </a:lnTo>
                <a:lnTo>
                  <a:pt x="1000850" y="733834"/>
                </a:lnTo>
                <a:lnTo>
                  <a:pt x="968575" y="765553"/>
                </a:lnTo>
                <a:lnTo>
                  <a:pt x="932990" y="794748"/>
                </a:lnTo>
                <a:lnTo>
                  <a:pt x="894326" y="821225"/>
                </a:lnTo>
                <a:lnTo>
                  <a:pt x="852820" y="844795"/>
                </a:lnTo>
                <a:lnTo>
                  <a:pt x="808703" y="865264"/>
                </a:lnTo>
                <a:lnTo>
                  <a:pt x="762209" y="882442"/>
                </a:lnTo>
                <a:lnTo>
                  <a:pt x="713574" y="896136"/>
                </a:lnTo>
                <a:lnTo>
                  <a:pt x="663029" y="906154"/>
                </a:lnTo>
                <a:lnTo>
                  <a:pt x="610809" y="912306"/>
                </a:lnTo>
                <a:lnTo>
                  <a:pt x="557149" y="914400"/>
                </a:lnTo>
                <a:lnTo>
                  <a:pt x="503489" y="912306"/>
                </a:lnTo>
                <a:lnTo>
                  <a:pt x="451273" y="906154"/>
                </a:lnTo>
                <a:lnTo>
                  <a:pt x="400734" y="896136"/>
                </a:lnTo>
                <a:lnTo>
                  <a:pt x="352105" y="882442"/>
                </a:lnTo>
                <a:lnTo>
                  <a:pt x="305621" y="865264"/>
                </a:lnTo>
                <a:lnTo>
                  <a:pt x="261514" y="844795"/>
                </a:lnTo>
                <a:lnTo>
                  <a:pt x="220017" y="821225"/>
                </a:lnTo>
                <a:lnTo>
                  <a:pt x="181365" y="794748"/>
                </a:lnTo>
                <a:lnTo>
                  <a:pt x="145791" y="765553"/>
                </a:lnTo>
                <a:lnTo>
                  <a:pt x="113527" y="733834"/>
                </a:lnTo>
                <a:lnTo>
                  <a:pt x="84808" y="699781"/>
                </a:lnTo>
                <a:lnTo>
                  <a:pt x="59867" y="663586"/>
                </a:lnTo>
                <a:lnTo>
                  <a:pt x="38937" y="625442"/>
                </a:lnTo>
                <a:lnTo>
                  <a:pt x="22252" y="585539"/>
                </a:lnTo>
                <a:lnTo>
                  <a:pt x="10045" y="544070"/>
                </a:lnTo>
                <a:lnTo>
                  <a:pt x="2550" y="501226"/>
                </a:lnTo>
                <a:lnTo>
                  <a:pt x="0" y="457200"/>
                </a:lnTo>
                <a:close/>
              </a:path>
            </a:pathLst>
          </a:custGeom>
          <a:ln w="3175">
            <a:solidFill>
              <a:srgbClr val="C7C7C7"/>
            </a:solidFill>
          </a:ln>
        </p:spPr>
        <p:txBody>
          <a:bodyPr wrap="square" lIns="0" tIns="0" rIns="0" bIns="0" rtlCol="0"/>
          <a:lstStyle/>
          <a:p>
            <a:endParaRPr dirty="0"/>
          </a:p>
        </p:txBody>
      </p:sp>
      <p:sp>
        <p:nvSpPr>
          <p:cNvPr id="39" name="object 39"/>
          <p:cNvSpPr txBox="1"/>
          <p:nvPr/>
        </p:nvSpPr>
        <p:spPr>
          <a:xfrm>
            <a:off x="4283347" y="3216229"/>
            <a:ext cx="582839" cy="239992"/>
          </a:xfrm>
          <a:prstGeom prst="rect">
            <a:avLst/>
          </a:prstGeom>
        </p:spPr>
        <p:txBody>
          <a:bodyPr vert="horz" wrap="square" lIns="0" tIns="9071" rIns="0" bIns="0" rtlCol="0">
            <a:spAutoFit/>
          </a:bodyPr>
          <a:lstStyle/>
          <a:p>
            <a:pPr algn="ctr">
              <a:spcBef>
                <a:spcPts val="71"/>
              </a:spcBef>
            </a:pPr>
            <a:r>
              <a:rPr sz="750" spc="-4" dirty="0">
                <a:solidFill>
                  <a:srgbClr val="FDFFFF"/>
                </a:solidFill>
                <a:latin typeface="Times New Roman"/>
                <a:cs typeface="Times New Roman"/>
              </a:rPr>
              <a:t>State</a:t>
            </a:r>
            <a:r>
              <a:rPr sz="750" spc="-50" dirty="0">
                <a:solidFill>
                  <a:srgbClr val="FDFFFF"/>
                </a:solidFill>
                <a:latin typeface="Times New Roman"/>
                <a:cs typeface="Times New Roman"/>
              </a:rPr>
              <a:t> </a:t>
            </a:r>
            <a:r>
              <a:rPr sz="750" dirty="0">
                <a:solidFill>
                  <a:srgbClr val="FDFFFF"/>
                </a:solidFill>
                <a:latin typeface="Times New Roman"/>
                <a:cs typeface="Times New Roman"/>
              </a:rPr>
              <a:t>Assessed</a:t>
            </a:r>
            <a:endParaRPr sz="750" dirty="0">
              <a:latin typeface="Times New Roman"/>
              <a:cs typeface="Times New Roman"/>
            </a:endParaRPr>
          </a:p>
          <a:p>
            <a:pPr algn="ctr">
              <a:spcBef>
                <a:spcPts val="4"/>
              </a:spcBef>
            </a:pPr>
            <a:r>
              <a:rPr sz="750" spc="-4" dirty="0">
                <a:solidFill>
                  <a:srgbClr val="FDFFFF"/>
                </a:solidFill>
                <a:latin typeface="Times New Roman"/>
                <a:cs typeface="Times New Roman"/>
              </a:rPr>
              <a:t>Properties</a:t>
            </a:r>
            <a:endParaRPr sz="750" dirty="0">
              <a:latin typeface="Times New Roman"/>
              <a:cs typeface="Times New Roman"/>
            </a:endParaRPr>
          </a:p>
        </p:txBody>
      </p:sp>
      <p:sp>
        <p:nvSpPr>
          <p:cNvPr id="40" name="object 40"/>
          <p:cNvSpPr/>
          <p:nvPr/>
        </p:nvSpPr>
        <p:spPr>
          <a:xfrm>
            <a:off x="4934858" y="3002643"/>
            <a:ext cx="868589" cy="723446"/>
          </a:xfrm>
          <a:prstGeom prst="rect">
            <a:avLst/>
          </a:prstGeom>
          <a:blipFill>
            <a:blip r:embed="rId2" cstate="print"/>
            <a:stretch>
              <a:fillRect/>
            </a:stretch>
          </a:blipFill>
        </p:spPr>
        <p:txBody>
          <a:bodyPr wrap="square" lIns="0" tIns="0" rIns="0" bIns="0" rtlCol="0"/>
          <a:lstStyle/>
          <a:p>
            <a:endParaRPr dirty="0"/>
          </a:p>
        </p:txBody>
      </p:sp>
      <p:sp>
        <p:nvSpPr>
          <p:cNvPr id="41" name="object 41"/>
          <p:cNvSpPr/>
          <p:nvPr/>
        </p:nvSpPr>
        <p:spPr>
          <a:xfrm>
            <a:off x="4970055" y="3020786"/>
            <a:ext cx="796018" cy="653143"/>
          </a:xfrm>
          <a:custGeom>
            <a:avLst/>
            <a:gdLst/>
            <a:ahLst/>
            <a:cxnLst/>
            <a:rect l="l" t="t" r="r" b="b"/>
            <a:pathLst>
              <a:path w="1114425" h="914400">
                <a:moveTo>
                  <a:pt x="557149" y="0"/>
                </a:moveTo>
                <a:lnTo>
                  <a:pt x="503489" y="2093"/>
                </a:lnTo>
                <a:lnTo>
                  <a:pt x="451273" y="8245"/>
                </a:lnTo>
                <a:lnTo>
                  <a:pt x="400734" y="18263"/>
                </a:lnTo>
                <a:lnTo>
                  <a:pt x="352105" y="31957"/>
                </a:lnTo>
                <a:lnTo>
                  <a:pt x="305621" y="49135"/>
                </a:lnTo>
                <a:lnTo>
                  <a:pt x="261514" y="69604"/>
                </a:lnTo>
                <a:lnTo>
                  <a:pt x="220017" y="93174"/>
                </a:lnTo>
                <a:lnTo>
                  <a:pt x="181365" y="119651"/>
                </a:lnTo>
                <a:lnTo>
                  <a:pt x="145791" y="148846"/>
                </a:lnTo>
                <a:lnTo>
                  <a:pt x="113527" y="180565"/>
                </a:lnTo>
                <a:lnTo>
                  <a:pt x="84808" y="214618"/>
                </a:lnTo>
                <a:lnTo>
                  <a:pt x="59867" y="250813"/>
                </a:lnTo>
                <a:lnTo>
                  <a:pt x="38937" y="288957"/>
                </a:lnTo>
                <a:lnTo>
                  <a:pt x="22252" y="328860"/>
                </a:lnTo>
                <a:lnTo>
                  <a:pt x="10045" y="370329"/>
                </a:lnTo>
                <a:lnTo>
                  <a:pt x="2550" y="413173"/>
                </a:lnTo>
                <a:lnTo>
                  <a:pt x="0" y="457200"/>
                </a:lnTo>
                <a:lnTo>
                  <a:pt x="2550" y="501226"/>
                </a:lnTo>
                <a:lnTo>
                  <a:pt x="10045" y="544070"/>
                </a:lnTo>
                <a:lnTo>
                  <a:pt x="22252" y="585539"/>
                </a:lnTo>
                <a:lnTo>
                  <a:pt x="38937" y="625442"/>
                </a:lnTo>
                <a:lnTo>
                  <a:pt x="59867" y="663586"/>
                </a:lnTo>
                <a:lnTo>
                  <a:pt x="84808" y="699781"/>
                </a:lnTo>
                <a:lnTo>
                  <a:pt x="113527" y="733834"/>
                </a:lnTo>
                <a:lnTo>
                  <a:pt x="145791" y="765553"/>
                </a:lnTo>
                <a:lnTo>
                  <a:pt x="181365" y="794748"/>
                </a:lnTo>
                <a:lnTo>
                  <a:pt x="220017" y="821225"/>
                </a:lnTo>
                <a:lnTo>
                  <a:pt x="261514" y="844795"/>
                </a:lnTo>
                <a:lnTo>
                  <a:pt x="305621" y="865264"/>
                </a:lnTo>
                <a:lnTo>
                  <a:pt x="352105" y="882442"/>
                </a:lnTo>
                <a:lnTo>
                  <a:pt x="400734" y="896136"/>
                </a:lnTo>
                <a:lnTo>
                  <a:pt x="451273" y="906154"/>
                </a:lnTo>
                <a:lnTo>
                  <a:pt x="503489" y="912306"/>
                </a:lnTo>
                <a:lnTo>
                  <a:pt x="557149" y="914400"/>
                </a:lnTo>
                <a:lnTo>
                  <a:pt x="610809" y="912306"/>
                </a:lnTo>
                <a:lnTo>
                  <a:pt x="663029" y="906154"/>
                </a:lnTo>
                <a:lnTo>
                  <a:pt x="713574" y="896136"/>
                </a:lnTo>
                <a:lnTo>
                  <a:pt x="762209" y="882442"/>
                </a:lnTo>
                <a:lnTo>
                  <a:pt x="808703" y="865264"/>
                </a:lnTo>
                <a:lnTo>
                  <a:pt x="852820" y="844795"/>
                </a:lnTo>
                <a:lnTo>
                  <a:pt x="894326" y="821225"/>
                </a:lnTo>
                <a:lnTo>
                  <a:pt x="932990" y="794748"/>
                </a:lnTo>
                <a:lnTo>
                  <a:pt x="968575" y="765553"/>
                </a:lnTo>
                <a:lnTo>
                  <a:pt x="1000850" y="733834"/>
                </a:lnTo>
                <a:lnTo>
                  <a:pt x="1029580" y="699781"/>
                </a:lnTo>
                <a:lnTo>
                  <a:pt x="1054531" y="663586"/>
                </a:lnTo>
                <a:lnTo>
                  <a:pt x="1075469" y="625442"/>
                </a:lnTo>
                <a:lnTo>
                  <a:pt x="1092161" y="585539"/>
                </a:lnTo>
                <a:lnTo>
                  <a:pt x="1104374" y="544070"/>
                </a:lnTo>
                <a:lnTo>
                  <a:pt x="1111873" y="501226"/>
                </a:lnTo>
                <a:lnTo>
                  <a:pt x="1114425" y="457200"/>
                </a:lnTo>
                <a:lnTo>
                  <a:pt x="1111873" y="413173"/>
                </a:lnTo>
                <a:lnTo>
                  <a:pt x="1104374" y="370329"/>
                </a:lnTo>
                <a:lnTo>
                  <a:pt x="1092161" y="328860"/>
                </a:lnTo>
                <a:lnTo>
                  <a:pt x="1075469" y="288957"/>
                </a:lnTo>
                <a:lnTo>
                  <a:pt x="1054531" y="250813"/>
                </a:lnTo>
                <a:lnTo>
                  <a:pt x="1029580" y="214618"/>
                </a:lnTo>
                <a:lnTo>
                  <a:pt x="1000850" y="180565"/>
                </a:lnTo>
                <a:lnTo>
                  <a:pt x="968575" y="148846"/>
                </a:lnTo>
                <a:lnTo>
                  <a:pt x="932990" y="119651"/>
                </a:lnTo>
                <a:lnTo>
                  <a:pt x="894326" y="93174"/>
                </a:lnTo>
                <a:lnTo>
                  <a:pt x="852820" y="69604"/>
                </a:lnTo>
                <a:lnTo>
                  <a:pt x="808703" y="49135"/>
                </a:lnTo>
                <a:lnTo>
                  <a:pt x="762209" y="31957"/>
                </a:lnTo>
                <a:lnTo>
                  <a:pt x="713574" y="18263"/>
                </a:lnTo>
                <a:lnTo>
                  <a:pt x="663029" y="8245"/>
                </a:lnTo>
                <a:lnTo>
                  <a:pt x="610809" y="2093"/>
                </a:lnTo>
                <a:lnTo>
                  <a:pt x="557149" y="0"/>
                </a:lnTo>
                <a:close/>
              </a:path>
            </a:pathLst>
          </a:custGeom>
          <a:solidFill>
            <a:srgbClr val="991F36"/>
          </a:solidFill>
        </p:spPr>
        <p:txBody>
          <a:bodyPr wrap="square" lIns="0" tIns="0" rIns="0" bIns="0" rtlCol="0"/>
          <a:lstStyle/>
          <a:p>
            <a:endParaRPr dirty="0"/>
          </a:p>
        </p:txBody>
      </p:sp>
      <p:sp>
        <p:nvSpPr>
          <p:cNvPr id="42" name="object 42"/>
          <p:cNvSpPr/>
          <p:nvPr/>
        </p:nvSpPr>
        <p:spPr>
          <a:xfrm>
            <a:off x="4970055" y="3020786"/>
            <a:ext cx="796018" cy="653143"/>
          </a:xfrm>
          <a:custGeom>
            <a:avLst/>
            <a:gdLst/>
            <a:ahLst/>
            <a:cxnLst/>
            <a:rect l="l" t="t" r="r" b="b"/>
            <a:pathLst>
              <a:path w="1114425" h="914400">
                <a:moveTo>
                  <a:pt x="0" y="457200"/>
                </a:moveTo>
                <a:lnTo>
                  <a:pt x="2550" y="413173"/>
                </a:lnTo>
                <a:lnTo>
                  <a:pt x="10045" y="370329"/>
                </a:lnTo>
                <a:lnTo>
                  <a:pt x="22252" y="328860"/>
                </a:lnTo>
                <a:lnTo>
                  <a:pt x="38937" y="288957"/>
                </a:lnTo>
                <a:lnTo>
                  <a:pt x="59867" y="250813"/>
                </a:lnTo>
                <a:lnTo>
                  <a:pt x="84808" y="214618"/>
                </a:lnTo>
                <a:lnTo>
                  <a:pt x="113527" y="180565"/>
                </a:lnTo>
                <a:lnTo>
                  <a:pt x="145791" y="148846"/>
                </a:lnTo>
                <a:lnTo>
                  <a:pt x="181365" y="119651"/>
                </a:lnTo>
                <a:lnTo>
                  <a:pt x="220017" y="93174"/>
                </a:lnTo>
                <a:lnTo>
                  <a:pt x="261514" y="69604"/>
                </a:lnTo>
                <a:lnTo>
                  <a:pt x="305621" y="49135"/>
                </a:lnTo>
                <a:lnTo>
                  <a:pt x="352105" y="31957"/>
                </a:lnTo>
                <a:lnTo>
                  <a:pt x="400734" y="18263"/>
                </a:lnTo>
                <a:lnTo>
                  <a:pt x="451273" y="8245"/>
                </a:lnTo>
                <a:lnTo>
                  <a:pt x="503489" y="2093"/>
                </a:lnTo>
                <a:lnTo>
                  <a:pt x="557149" y="0"/>
                </a:lnTo>
                <a:lnTo>
                  <a:pt x="610809" y="2093"/>
                </a:lnTo>
                <a:lnTo>
                  <a:pt x="663029" y="8245"/>
                </a:lnTo>
                <a:lnTo>
                  <a:pt x="713574" y="18263"/>
                </a:lnTo>
                <a:lnTo>
                  <a:pt x="762209" y="31957"/>
                </a:lnTo>
                <a:lnTo>
                  <a:pt x="808703" y="49135"/>
                </a:lnTo>
                <a:lnTo>
                  <a:pt x="852820" y="69604"/>
                </a:lnTo>
                <a:lnTo>
                  <a:pt x="894326" y="93174"/>
                </a:lnTo>
                <a:lnTo>
                  <a:pt x="932990" y="119651"/>
                </a:lnTo>
                <a:lnTo>
                  <a:pt x="968575" y="148846"/>
                </a:lnTo>
                <a:lnTo>
                  <a:pt x="1000850" y="180565"/>
                </a:lnTo>
                <a:lnTo>
                  <a:pt x="1029580" y="214618"/>
                </a:lnTo>
                <a:lnTo>
                  <a:pt x="1054531" y="250813"/>
                </a:lnTo>
                <a:lnTo>
                  <a:pt x="1075469" y="288957"/>
                </a:lnTo>
                <a:lnTo>
                  <a:pt x="1092161" y="328860"/>
                </a:lnTo>
                <a:lnTo>
                  <a:pt x="1104374" y="370329"/>
                </a:lnTo>
                <a:lnTo>
                  <a:pt x="1111873" y="413173"/>
                </a:lnTo>
                <a:lnTo>
                  <a:pt x="1114425" y="457200"/>
                </a:lnTo>
                <a:lnTo>
                  <a:pt x="1111873" y="501226"/>
                </a:lnTo>
                <a:lnTo>
                  <a:pt x="1104374" y="544070"/>
                </a:lnTo>
                <a:lnTo>
                  <a:pt x="1092161" y="585539"/>
                </a:lnTo>
                <a:lnTo>
                  <a:pt x="1075469" y="625442"/>
                </a:lnTo>
                <a:lnTo>
                  <a:pt x="1054531" y="663586"/>
                </a:lnTo>
                <a:lnTo>
                  <a:pt x="1029580" y="699781"/>
                </a:lnTo>
                <a:lnTo>
                  <a:pt x="1000850" y="733834"/>
                </a:lnTo>
                <a:lnTo>
                  <a:pt x="968575" y="765553"/>
                </a:lnTo>
                <a:lnTo>
                  <a:pt x="932990" y="794748"/>
                </a:lnTo>
                <a:lnTo>
                  <a:pt x="894326" y="821225"/>
                </a:lnTo>
                <a:lnTo>
                  <a:pt x="852820" y="844795"/>
                </a:lnTo>
                <a:lnTo>
                  <a:pt x="808703" y="865264"/>
                </a:lnTo>
                <a:lnTo>
                  <a:pt x="762209" y="882442"/>
                </a:lnTo>
                <a:lnTo>
                  <a:pt x="713574" y="896136"/>
                </a:lnTo>
                <a:lnTo>
                  <a:pt x="663029" y="906154"/>
                </a:lnTo>
                <a:lnTo>
                  <a:pt x="610809" y="912306"/>
                </a:lnTo>
                <a:lnTo>
                  <a:pt x="557149" y="914400"/>
                </a:lnTo>
                <a:lnTo>
                  <a:pt x="503489" y="912306"/>
                </a:lnTo>
                <a:lnTo>
                  <a:pt x="451273" y="906154"/>
                </a:lnTo>
                <a:lnTo>
                  <a:pt x="400734" y="896136"/>
                </a:lnTo>
                <a:lnTo>
                  <a:pt x="352105" y="882442"/>
                </a:lnTo>
                <a:lnTo>
                  <a:pt x="305621" y="865264"/>
                </a:lnTo>
                <a:lnTo>
                  <a:pt x="261514" y="844795"/>
                </a:lnTo>
                <a:lnTo>
                  <a:pt x="220017" y="821225"/>
                </a:lnTo>
                <a:lnTo>
                  <a:pt x="181365" y="794748"/>
                </a:lnTo>
                <a:lnTo>
                  <a:pt x="145791" y="765553"/>
                </a:lnTo>
                <a:lnTo>
                  <a:pt x="113527" y="733834"/>
                </a:lnTo>
                <a:lnTo>
                  <a:pt x="84808" y="699781"/>
                </a:lnTo>
                <a:lnTo>
                  <a:pt x="59867" y="663586"/>
                </a:lnTo>
                <a:lnTo>
                  <a:pt x="38937" y="625442"/>
                </a:lnTo>
                <a:lnTo>
                  <a:pt x="22252" y="585539"/>
                </a:lnTo>
                <a:lnTo>
                  <a:pt x="10045" y="544070"/>
                </a:lnTo>
                <a:lnTo>
                  <a:pt x="2550" y="501226"/>
                </a:lnTo>
                <a:lnTo>
                  <a:pt x="0" y="457200"/>
                </a:lnTo>
                <a:close/>
              </a:path>
            </a:pathLst>
          </a:custGeom>
          <a:ln w="3175">
            <a:solidFill>
              <a:srgbClr val="C7C7C7"/>
            </a:solidFill>
          </a:ln>
        </p:spPr>
        <p:txBody>
          <a:bodyPr wrap="square" lIns="0" tIns="0" rIns="0" bIns="0" rtlCol="0"/>
          <a:lstStyle/>
          <a:p>
            <a:endParaRPr dirty="0"/>
          </a:p>
        </p:txBody>
      </p:sp>
      <p:sp>
        <p:nvSpPr>
          <p:cNvPr id="43" name="object 43"/>
          <p:cNvSpPr txBox="1"/>
          <p:nvPr/>
        </p:nvSpPr>
        <p:spPr>
          <a:xfrm>
            <a:off x="5086350" y="3216229"/>
            <a:ext cx="566964" cy="239992"/>
          </a:xfrm>
          <a:prstGeom prst="rect">
            <a:avLst/>
          </a:prstGeom>
        </p:spPr>
        <p:txBody>
          <a:bodyPr vert="horz" wrap="square" lIns="0" tIns="9071" rIns="0" bIns="0" rtlCol="0">
            <a:spAutoFit/>
          </a:bodyPr>
          <a:lstStyle/>
          <a:p>
            <a:pPr marL="9072">
              <a:spcBef>
                <a:spcPts val="71"/>
              </a:spcBef>
            </a:pPr>
            <a:r>
              <a:rPr sz="750" spc="-4" dirty="0">
                <a:solidFill>
                  <a:srgbClr val="FDFFFF"/>
                </a:solidFill>
                <a:latin typeface="Times New Roman"/>
                <a:cs typeface="Times New Roman"/>
              </a:rPr>
              <a:t>State </a:t>
            </a:r>
            <a:r>
              <a:rPr sz="750" dirty="0">
                <a:solidFill>
                  <a:srgbClr val="FDFFFF"/>
                </a:solidFill>
                <a:latin typeface="Times New Roman"/>
                <a:cs typeface="Times New Roman"/>
              </a:rPr>
              <a:t>Board</a:t>
            </a:r>
            <a:r>
              <a:rPr sz="750" spc="-46" dirty="0">
                <a:solidFill>
                  <a:srgbClr val="FDFFFF"/>
                </a:solidFill>
                <a:latin typeface="Times New Roman"/>
                <a:cs typeface="Times New Roman"/>
              </a:rPr>
              <a:t> </a:t>
            </a:r>
            <a:r>
              <a:rPr sz="750" spc="-11" dirty="0">
                <a:solidFill>
                  <a:srgbClr val="FDFFFF"/>
                </a:solidFill>
                <a:latin typeface="Times New Roman"/>
                <a:cs typeface="Times New Roman"/>
              </a:rPr>
              <a:t>of</a:t>
            </a:r>
            <a:endParaRPr sz="750" dirty="0">
              <a:latin typeface="Times New Roman"/>
              <a:cs typeface="Times New Roman"/>
            </a:endParaRPr>
          </a:p>
          <a:p>
            <a:pPr marL="43090">
              <a:spcBef>
                <a:spcPts val="4"/>
              </a:spcBef>
            </a:pPr>
            <a:r>
              <a:rPr sz="750" spc="-4" dirty="0">
                <a:solidFill>
                  <a:srgbClr val="FDFFFF"/>
                </a:solidFill>
                <a:latin typeface="Times New Roman"/>
                <a:cs typeface="Times New Roman"/>
              </a:rPr>
              <a:t>Equalization</a:t>
            </a:r>
            <a:endParaRPr sz="750" dirty="0">
              <a:latin typeface="Times New Roman"/>
              <a:cs typeface="Times New Roman"/>
            </a:endParaRPr>
          </a:p>
        </p:txBody>
      </p:sp>
      <p:sp>
        <p:nvSpPr>
          <p:cNvPr id="45" name="object 45"/>
          <p:cNvSpPr/>
          <p:nvPr/>
        </p:nvSpPr>
        <p:spPr>
          <a:xfrm>
            <a:off x="373718" y="2738981"/>
            <a:ext cx="1418091" cy="1371465"/>
          </a:xfrm>
          <a:custGeom>
            <a:avLst/>
            <a:gdLst/>
            <a:ahLst/>
            <a:cxnLst/>
            <a:rect l="l" t="t" r="r" b="b"/>
            <a:pathLst>
              <a:path w="1114425" h="914400">
                <a:moveTo>
                  <a:pt x="557212" y="0"/>
                </a:moveTo>
                <a:lnTo>
                  <a:pt x="503550" y="2093"/>
                </a:lnTo>
                <a:lnTo>
                  <a:pt x="451330" y="8245"/>
                </a:lnTo>
                <a:lnTo>
                  <a:pt x="400788" y="18263"/>
                </a:lnTo>
                <a:lnTo>
                  <a:pt x="352155" y="31957"/>
                </a:lnTo>
                <a:lnTo>
                  <a:pt x="305666" y="49135"/>
                </a:lnTo>
                <a:lnTo>
                  <a:pt x="261553" y="69604"/>
                </a:lnTo>
                <a:lnTo>
                  <a:pt x="220052" y="93174"/>
                </a:lnTo>
                <a:lnTo>
                  <a:pt x="181395" y="119651"/>
                </a:lnTo>
                <a:lnTo>
                  <a:pt x="145815" y="148846"/>
                </a:lnTo>
                <a:lnTo>
                  <a:pt x="113547" y="180565"/>
                </a:lnTo>
                <a:lnTo>
                  <a:pt x="84823" y="214618"/>
                </a:lnTo>
                <a:lnTo>
                  <a:pt x="59878" y="250813"/>
                </a:lnTo>
                <a:lnTo>
                  <a:pt x="38944" y="288957"/>
                </a:lnTo>
                <a:lnTo>
                  <a:pt x="22256" y="328860"/>
                </a:lnTo>
                <a:lnTo>
                  <a:pt x="10047" y="370329"/>
                </a:lnTo>
                <a:lnTo>
                  <a:pt x="2550" y="413173"/>
                </a:lnTo>
                <a:lnTo>
                  <a:pt x="0" y="457200"/>
                </a:lnTo>
                <a:lnTo>
                  <a:pt x="2550" y="501226"/>
                </a:lnTo>
                <a:lnTo>
                  <a:pt x="10047" y="544070"/>
                </a:lnTo>
                <a:lnTo>
                  <a:pt x="22256" y="585539"/>
                </a:lnTo>
                <a:lnTo>
                  <a:pt x="38944" y="625442"/>
                </a:lnTo>
                <a:lnTo>
                  <a:pt x="59878" y="663586"/>
                </a:lnTo>
                <a:lnTo>
                  <a:pt x="84823" y="699781"/>
                </a:lnTo>
                <a:lnTo>
                  <a:pt x="113547" y="733834"/>
                </a:lnTo>
                <a:lnTo>
                  <a:pt x="145815" y="765553"/>
                </a:lnTo>
                <a:lnTo>
                  <a:pt x="181395" y="794748"/>
                </a:lnTo>
                <a:lnTo>
                  <a:pt x="220052" y="821225"/>
                </a:lnTo>
                <a:lnTo>
                  <a:pt x="261553" y="844795"/>
                </a:lnTo>
                <a:lnTo>
                  <a:pt x="305666" y="865264"/>
                </a:lnTo>
                <a:lnTo>
                  <a:pt x="352155" y="882442"/>
                </a:lnTo>
                <a:lnTo>
                  <a:pt x="400788" y="896136"/>
                </a:lnTo>
                <a:lnTo>
                  <a:pt x="451330" y="906154"/>
                </a:lnTo>
                <a:lnTo>
                  <a:pt x="503550" y="912306"/>
                </a:lnTo>
                <a:lnTo>
                  <a:pt x="557212" y="914400"/>
                </a:lnTo>
                <a:lnTo>
                  <a:pt x="610874" y="912306"/>
                </a:lnTo>
                <a:lnTo>
                  <a:pt x="663091" y="906154"/>
                </a:lnTo>
                <a:lnTo>
                  <a:pt x="713631" y="896136"/>
                </a:lnTo>
                <a:lnTo>
                  <a:pt x="762260" y="882442"/>
                </a:lnTo>
                <a:lnTo>
                  <a:pt x="808745" y="865264"/>
                </a:lnTo>
                <a:lnTo>
                  <a:pt x="852852" y="844795"/>
                </a:lnTo>
                <a:lnTo>
                  <a:pt x="894349" y="821225"/>
                </a:lnTo>
                <a:lnTo>
                  <a:pt x="933000" y="794748"/>
                </a:lnTo>
                <a:lnTo>
                  <a:pt x="968574" y="765553"/>
                </a:lnTo>
                <a:lnTo>
                  <a:pt x="1000837" y="733834"/>
                </a:lnTo>
                <a:lnTo>
                  <a:pt x="1029555" y="699781"/>
                </a:lnTo>
                <a:lnTo>
                  <a:pt x="1054496" y="663586"/>
                </a:lnTo>
                <a:lnTo>
                  <a:pt x="1075425" y="625442"/>
                </a:lnTo>
                <a:lnTo>
                  <a:pt x="1092109" y="585539"/>
                </a:lnTo>
                <a:lnTo>
                  <a:pt x="1104316" y="544070"/>
                </a:lnTo>
                <a:lnTo>
                  <a:pt x="1111811" y="501226"/>
                </a:lnTo>
                <a:lnTo>
                  <a:pt x="1114361" y="457200"/>
                </a:lnTo>
                <a:lnTo>
                  <a:pt x="1111811" y="413173"/>
                </a:lnTo>
                <a:lnTo>
                  <a:pt x="1104316" y="370329"/>
                </a:lnTo>
                <a:lnTo>
                  <a:pt x="1092109" y="328860"/>
                </a:lnTo>
                <a:lnTo>
                  <a:pt x="1075425" y="288957"/>
                </a:lnTo>
                <a:lnTo>
                  <a:pt x="1054496" y="250813"/>
                </a:lnTo>
                <a:lnTo>
                  <a:pt x="1029555" y="214618"/>
                </a:lnTo>
                <a:lnTo>
                  <a:pt x="1000837" y="180565"/>
                </a:lnTo>
                <a:lnTo>
                  <a:pt x="968574" y="148846"/>
                </a:lnTo>
                <a:lnTo>
                  <a:pt x="933000" y="119651"/>
                </a:lnTo>
                <a:lnTo>
                  <a:pt x="894349" y="93174"/>
                </a:lnTo>
                <a:lnTo>
                  <a:pt x="852852" y="69604"/>
                </a:lnTo>
                <a:lnTo>
                  <a:pt x="808745" y="49135"/>
                </a:lnTo>
                <a:lnTo>
                  <a:pt x="762260" y="31957"/>
                </a:lnTo>
                <a:lnTo>
                  <a:pt x="713631" y="18263"/>
                </a:lnTo>
                <a:lnTo>
                  <a:pt x="663091" y="8245"/>
                </a:lnTo>
                <a:lnTo>
                  <a:pt x="610874" y="2093"/>
                </a:lnTo>
                <a:lnTo>
                  <a:pt x="557212" y="0"/>
                </a:lnTo>
                <a:close/>
              </a:path>
            </a:pathLst>
          </a:custGeom>
          <a:solidFill>
            <a:srgbClr val="991F36"/>
          </a:solidFill>
        </p:spPr>
        <p:txBody>
          <a:bodyPr wrap="square" lIns="0" tIns="0" rIns="0" bIns="0" rtlCol="0"/>
          <a:lstStyle/>
          <a:p>
            <a:endParaRPr dirty="0"/>
          </a:p>
        </p:txBody>
      </p:sp>
      <p:sp>
        <p:nvSpPr>
          <p:cNvPr id="47" name="object 47"/>
          <p:cNvSpPr txBox="1"/>
          <p:nvPr/>
        </p:nvSpPr>
        <p:spPr>
          <a:xfrm>
            <a:off x="569094" y="3117303"/>
            <a:ext cx="1027338" cy="563157"/>
          </a:xfrm>
          <a:prstGeom prst="rect">
            <a:avLst/>
          </a:prstGeom>
        </p:spPr>
        <p:txBody>
          <a:bodyPr vert="horz" wrap="square" lIns="0" tIns="9071" rIns="0" bIns="0" rtlCol="0">
            <a:spAutoFit/>
          </a:bodyPr>
          <a:lstStyle/>
          <a:p>
            <a:pPr marL="9072" marR="3629" algn="ctr">
              <a:spcBef>
                <a:spcPts val="71"/>
              </a:spcBef>
            </a:pPr>
            <a:r>
              <a:rPr sz="1200" spc="-7" dirty="0">
                <a:solidFill>
                  <a:srgbClr val="FDFFFF"/>
                </a:solidFill>
                <a:latin typeface="Times New Roman"/>
                <a:cs typeface="Times New Roman"/>
              </a:rPr>
              <a:t>Administration,  </a:t>
            </a:r>
            <a:r>
              <a:rPr sz="1200" spc="-4" dirty="0">
                <a:solidFill>
                  <a:srgbClr val="FDFFFF"/>
                </a:solidFill>
                <a:latin typeface="Times New Roman"/>
                <a:cs typeface="Times New Roman"/>
              </a:rPr>
              <a:t>Legal </a:t>
            </a:r>
            <a:r>
              <a:rPr sz="1200" dirty="0">
                <a:solidFill>
                  <a:srgbClr val="FDFFFF"/>
                </a:solidFill>
                <a:latin typeface="Times New Roman"/>
                <a:cs typeface="Times New Roman"/>
              </a:rPr>
              <a:t>&amp; </a:t>
            </a:r>
            <a:r>
              <a:rPr sz="1200" spc="-7" dirty="0">
                <a:solidFill>
                  <a:srgbClr val="FDFFFF"/>
                </a:solidFill>
                <a:latin typeface="Times New Roman"/>
                <a:cs typeface="Times New Roman"/>
              </a:rPr>
              <a:t>Public  </a:t>
            </a:r>
            <a:r>
              <a:rPr sz="1200" spc="-4" dirty="0">
                <a:solidFill>
                  <a:srgbClr val="FDFFFF"/>
                </a:solidFill>
                <a:latin typeface="Times New Roman"/>
                <a:cs typeface="Times New Roman"/>
              </a:rPr>
              <a:t>Affairs</a:t>
            </a:r>
            <a:endParaRPr sz="1200" dirty="0">
              <a:latin typeface="Times New Roman"/>
              <a:cs typeface="Times New Roman"/>
            </a:endParaRPr>
          </a:p>
        </p:txBody>
      </p:sp>
      <p:sp>
        <p:nvSpPr>
          <p:cNvPr id="48" name="Title 47">
            <a:extLst>
              <a:ext uri="{FF2B5EF4-FFF2-40B4-BE49-F238E27FC236}">
                <a16:creationId xmlns:a16="http://schemas.microsoft.com/office/drawing/2014/main" xmlns="" id="{A6D14B09-C40E-4C12-AAAE-D4262B60BD40}"/>
              </a:ext>
            </a:extLst>
          </p:cNvPr>
          <p:cNvSpPr>
            <a:spLocks noGrp="1"/>
          </p:cNvSpPr>
          <p:nvPr>
            <p:ph type="title"/>
          </p:nvPr>
        </p:nvSpPr>
        <p:spPr/>
        <p:txBody>
          <a:bodyPr/>
          <a:lstStyle/>
          <a:p>
            <a:r>
              <a:rPr lang="en-US" dirty="0"/>
              <a:t>COT</a:t>
            </a:r>
          </a:p>
        </p:txBody>
      </p:sp>
      <p:sp>
        <p:nvSpPr>
          <p:cNvPr id="49" name="Text Placeholder 48">
            <a:extLst>
              <a:ext uri="{FF2B5EF4-FFF2-40B4-BE49-F238E27FC236}">
                <a16:creationId xmlns:a16="http://schemas.microsoft.com/office/drawing/2014/main" xmlns="" id="{29CA912D-D561-437E-9D3D-E6CD94C9EE7F}"/>
              </a:ext>
            </a:extLst>
          </p:cNvPr>
          <p:cNvSpPr>
            <a:spLocks noGrp="1"/>
          </p:cNvSpPr>
          <p:nvPr>
            <p:ph type="body" sz="quarter" idx="14"/>
          </p:nvPr>
        </p:nvSpPr>
        <p:spPr/>
        <p:txBody>
          <a:bodyPr/>
          <a:lstStyle/>
          <a:p>
            <a:r>
              <a:rPr lang="en-US" dirty="0"/>
              <a:t>Overview</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0"/>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1"/>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4"/>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5"/>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7"/>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1"/>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3"/>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15"/>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17"/>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19"/>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24"/>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28"/>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p:bldP spid="9" grpId="0" animBg="1"/>
      <p:bldP spid="11" grpId="0"/>
      <p:bldP spid="13" grpId="0" animBg="1"/>
      <p:bldP spid="15" grpId="0"/>
      <p:bldP spid="17" grpId="0" animBg="1"/>
      <p:bldP spid="19" grpId="0"/>
      <p:bldP spid="20" grpId="0" animBg="1"/>
      <p:bldP spid="21" grpId="0" animBg="1"/>
      <p:bldP spid="22" grpId="0" animBg="1"/>
      <p:bldP spid="23" grpId="0"/>
      <p:bldP spid="24" grpId="0" animBg="1"/>
      <p:bldP spid="25" grpId="0" animBg="1"/>
      <p:bldP spid="26" grpId="0" animBg="1"/>
      <p:bldP spid="27" grpId="0"/>
      <p:bldP spid="28" grpId="0" animBg="1"/>
      <p:bldP spid="29" grpId="0" animBg="1"/>
      <p:bldP spid="30" grpId="0" animBg="1"/>
      <p:bldP spid="31" grpId="0"/>
      <p:bldP spid="32" grpId="0" animBg="1"/>
      <p:bldP spid="33" grpId="0" animBg="1"/>
      <p:bldP spid="34" grpId="0" animBg="1"/>
      <p:bldP spid="35" grpId="0"/>
      <p:bldP spid="36" grpId="0" animBg="1"/>
      <p:bldP spid="37" grpId="0" animBg="1"/>
      <p:bldP spid="38" grpId="0" animBg="1"/>
      <p:bldP spid="39" grpId="0"/>
      <p:bldP spid="40" grpId="0" animBg="1"/>
      <p:bldP spid="41" grpId="0" animBg="1"/>
      <p:bldP spid="42" grpId="0" animBg="1"/>
      <p:bldP spid="43" grpId="0"/>
      <p:bldP spid="45" grpId="0" animBg="1"/>
      <p:bldP spid="4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8EE1716-77E3-447A-9B4A-E9D051C996F1}"/>
              </a:ext>
            </a:extLst>
          </p:cNvPr>
          <p:cNvSpPr>
            <a:spLocks noGrp="1"/>
          </p:cNvSpPr>
          <p:nvPr>
            <p:ph type="title"/>
          </p:nvPr>
        </p:nvSpPr>
        <p:spPr/>
        <p:txBody>
          <a:bodyPr/>
          <a:lstStyle/>
          <a:p>
            <a:r>
              <a:rPr lang="en-US" dirty="0"/>
              <a:t>WWFB/UMRB</a:t>
            </a:r>
          </a:p>
        </p:txBody>
      </p:sp>
      <p:sp>
        <p:nvSpPr>
          <p:cNvPr id="3" name="Text Placeholder 2">
            <a:extLst>
              <a:ext uri="{FF2B5EF4-FFF2-40B4-BE49-F238E27FC236}">
                <a16:creationId xmlns:a16="http://schemas.microsoft.com/office/drawing/2014/main" xmlns="" id="{751B6232-1CD1-4B77-803F-A430000580F2}"/>
              </a:ext>
            </a:extLst>
          </p:cNvPr>
          <p:cNvSpPr>
            <a:spLocks noGrp="1"/>
          </p:cNvSpPr>
          <p:nvPr>
            <p:ph type="body" sz="quarter" idx="14"/>
          </p:nvPr>
        </p:nvSpPr>
        <p:spPr/>
        <p:txBody>
          <a:bodyPr/>
          <a:lstStyle/>
          <a:p>
            <a:r>
              <a:rPr lang="en-US" dirty="0"/>
              <a:t>Both Boards</a:t>
            </a:r>
            <a:endParaRPr lang="en-US" altLang="en-US" dirty="0"/>
          </a:p>
          <a:p>
            <a:endParaRPr lang="en-US" dirty="0"/>
          </a:p>
        </p:txBody>
      </p:sp>
      <p:sp>
        <p:nvSpPr>
          <p:cNvPr id="4" name="Content Placeholder 3">
            <a:extLst>
              <a:ext uri="{FF2B5EF4-FFF2-40B4-BE49-F238E27FC236}">
                <a16:creationId xmlns:a16="http://schemas.microsoft.com/office/drawing/2014/main" xmlns="" id="{EE9C4DC2-93E1-4DCA-9A06-0D9A38F35256}"/>
              </a:ext>
            </a:extLst>
          </p:cNvPr>
          <p:cNvSpPr>
            <a:spLocks noGrp="1"/>
          </p:cNvSpPr>
          <p:nvPr>
            <p:ph sz="quarter" idx="15"/>
          </p:nvPr>
        </p:nvSpPr>
        <p:spPr/>
        <p:txBody>
          <a:bodyPr/>
          <a:lstStyle/>
          <a:p>
            <a:r>
              <a:rPr lang="en-US" dirty="0"/>
              <a:t>What gets an entity referred?</a:t>
            </a:r>
          </a:p>
          <a:p>
            <a:pPr marL="0" indent="0">
              <a:buNone/>
            </a:pPr>
            <a:endParaRPr lang="en-US" dirty="0"/>
          </a:p>
          <a:p>
            <a:r>
              <a:rPr lang="en-US" dirty="0"/>
              <a:t>Training</a:t>
            </a:r>
          </a:p>
          <a:p>
            <a:pPr lvl="1"/>
            <a:r>
              <a:rPr lang="en-US" dirty="0">
                <a:solidFill>
                  <a:srgbClr val="003A5D"/>
                </a:solidFill>
              </a:rPr>
              <a:t>All utility board members in Tennessee are required to receive training</a:t>
            </a:r>
          </a:p>
          <a:p>
            <a:pPr lvl="1"/>
            <a:r>
              <a:rPr lang="en-US" dirty="0">
                <a:solidFill>
                  <a:srgbClr val="003A5D"/>
                </a:solidFill>
              </a:rPr>
              <a:t>The UMRB can remove board members who fail to meet the training requirement</a:t>
            </a:r>
          </a:p>
          <a:p>
            <a:pPr lvl="1"/>
            <a:r>
              <a:rPr lang="en-US" dirty="0">
                <a:solidFill>
                  <a:srgbClr val="003A5D"/>
                </a:solidFill>
              </a:rPr>
              <a:t>The WWFB can impose reasonable sanctions including the loss of funding through the State Revolving Fund </a:t>
            </a:r>
          </a:p>
          <a:p>
            <a:endParaRPr lang="en-US" dirty="0"/>
          </a:p>
        </p:txBody>
      </p:sp>
    </p:spTree>
    <p:extLst>
      <p:ext uri="{BB962C8B-B14F-4D97-AF65-F5344CB8AC3E}">
        <p14:creationId xmlns:p14="http://schemas.microsoft.com/office/powerpoint/2010/main" val="980012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1BAB4AD-D111-4AB5-BB65-3C5215861B8B}"/>
              </a:ext>
            </a:extLst>
          </p:cNvPr>
          <p:cNvSpPr>
            <a:spLocks noGrp="1"/>
          </p:cNvSpPr>
          <p:nvPr>
            <p:ph type="title"/>
          </p:nvPr>
        </p:nvSpPr>
        <p:spPr/>
        <p:txBody>
          <a:bodyPr/>
          <a:lstStyle/>
          <a:p>
            <a:r>
              <a:rPr lang="en-US" dirty="0"/>
              <a:t>WWFB/UMRB</a:t>
            </a:r>
          </a:p>
        </p:txBody>
      </p:sp>
      <p:sp>
        <p:nvSpPr>
          <p:cNvPr id="3" name="Text Placeholder 2">
            <a:extLst>
              <a:ext uri="{FF2B5EF4-FFF2-40B4-BE49-F238E27FC236}">
                <a16:creationId xmlns:a16="http://schemas.microsoft.com/office/drawing/2014/main" xmlns="" id="{927439AB-EA5C-4AFD-945D-1CF31B20E766}"/>
              </a:ext>
            </a:extLst>
          </p:cNvPr>
          <p:cNvSpPr>
            <a:spLocks noGrp="1"/>
          </p:cNvSpPr>
          <p:nvPr>
            <p:ph type="body" sz="quarter" idx="14"/>
          </p:nvPr>
        </p:nvSpPr>
        <p:spPr/>
        <p:txBody>
          <a:bodyPr/>
          <a:lstStyle/>
          <a:p>
            <a:r>
              <a:rPr lang="en-US" altLang="en-US" dirty="0"/>
              <a:t>How we partner with local utilities </a:t>
            </a:r>
          </a:p>
          <a:p>
            <a:endParaRPr lang="en-US" dirty="0"/>
          </a:p>
        </p:txBody>
      </p:sp>
      <p:sp>
        <p:nvSpPr>
          <p:cNvPr id="4" name="Content Placeholder 3">
            <a:extLst>
              <a:ext uri="{FF2B5EF4-FFF2-40B4-BE49-F238E27FC236}">
                <a16:creationId xmlns:a16="http://schemas.microsoft.com/office/drawing/2014/main" xmlns="" id="{9C78F746-B506-47C0-B979-2F57128E68DF}"/>
              </a:ext>
            </a:extLst>
          </p:cNvPr>
          <p:cNvSpPr>
            <a:spLocks noGrp="1"/>
          </p:cNvSpPr>
          <p:nvPr>
            <p:ph sz="quarter" idx="15"/>
          </p:nvPr>
        </p:nvSpPr>
        <p:spPr/>
        <p:txBody>
          <a:bodyPr/>
          <a:lstStyle/>
          <a:p>
            <a:r>
              <a:rPr lang="en-US" altLang="en-US" dirty="0"/>
              <a:t>Education</a:t>
            </a:r>
          </a:p>
          <a:p>
            <a:pPr lvl="1"/>
            <a:r>
              <a:rPr lang="en-US" altLang="en-US" dirty="0">
                <a:solidFill>
                  <a:srgbClr val="003A5D"/>
                </a:solidFill>
              </a:rPr>
              <a:t>Two-way street</a:t>
            </a:r>
          </a:p>
          <a:p>
            <a:pPr lvl="1"/>
            <a:endParaRPr lang="en-US" dirty="0">
              <a:solidFill>
                <a:srgbClr val="003A5D"/>
              </a:solidFill>
            </a:endParaRPr>
          </a:p>
          <a:p>
            <a:r>
              <a:rPr lang="en-US" altLang="en-US" dirty="0"/>
              <a:t>Technical Assistance</a:t>
            </a:r>
          </a:p>
          <a:p>
            <a:pPr lvl="1"/>
            <a:r>
              <a:rPr lang="en-US" altLang="en-US" dirty="0">
                <a:solidFill>
                  <a:srgbClr val="003A5D"/>
                </a:solidFill>
              </a:rPr>
              <a:t>Board members</a:t>
            </a:r>
          </a:p>
          <a:p>
            <a:pPr lvl="1"/>
            <a:endParaRPr lang="en-US" altLang="en-US" dirty="0">
              <a:solidFill>
                <a:srgbClr val="003A5D"/>
              </a:solidFill>
            </a:endParaRPr>
          </a:p>
          <a:p>
            <a:pPr marL="457200" lvl="1" indent="0">
              <a:buNone/>
            </a:pPr>
            <a:endParaRPr lang="en-US" altLang="en-US" dirty="0">
              <a:solidFill>
                <a:srgbClr val="003A5D"/>
              </a:solidFill>
            </a:endParaRPr>
          </a:p>
          <a:p>
            <a:pPr lvl="1"/>
            <a:endParaRPr lang="en-US" dirty="0"/>
          </a:p>
        </p:txBody>
      </p:sp>
    </p:spTree>
    <p:extLst>
      <p:ext uri="{BB962C8B-B14F-4D97-AF65-F5344CB8AC3E}">
        <p14:creationId xmlns:p14="http://schemas.microsoft.com/office/powerpoint/2010/main" val="3990656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1BAB4AD-D111-4AB5-BB65-3C5215861B8B}"/>
              </a:ext>
            </a:extLst>
          </p:cNvPr>
          <p:cNvSpPr>
            <a:spLocks noGrp="1"/>
          </p:cNvSpPr>
          <p:nvPr>
            <p:ph type="title"/>
          </p:nvPr>
        </p:nvSpPr>
        <p:spPr/>
        <p:txBody>
          <a:bodyPr/>
          <a:lstStyle/>
          <a:p>
            <a:r>
              <a:rPr lang="en-US" dirty="0"/>
              <a:t>WWFB/UMRB</a:t>
            </a:r>
          </a:p>
        </p:txBody>
      </p:sp>
      <p:sp>
        <p:nvSpPr>
          <p:cNvPr id="3" name="Text Placeholder 2">
            <a:extLst>
              <a:ext uri="{FF2B5EF4-FFF2-40B4-BE49-F238E27FC236}">
                <a16:creationId xmlns:a16="http://schemas.microsoft.com/office/drawing/2014/main" xmlns="" id="{927439AB-EA5C-4AFD-945D-1CF31B20E766}"/>
              </a:ext>
            </a:extLst>
          </p:cNvPr>
          <p:cNvSpPr>
            <a:spLocks noGrp="1"/>
          </p:cNvSpPr>
          <p:nvPr>
            <p:ph type="body" sz="quarter" idx="14"/>
          </p:nvPr>
        </p:nvSpPr>
        <p:spPr/>
        <p:txBody>
          <a:bodyPr/>
          <a:lstStyle/>
          <a:p>
            <a:r>
              <a:rPr lang="en-US" altLang="en-US" dirty="0"/>
              <a:t>How we partner with local utilities </a:t>
            </a:r>
          </a:p>
          <a:p>
            <a:endParaRPr lang="en-US" dirty="0"/>
          </a:p>
        </p:txBody>
      </p:sp>
      <p:sp>
        <p:nvSpPr>
          <p:cNvPr id="4" name="Content Placeholder 3">
            <a:extLst>
              <a:ext uri="{FF2B5EF4-FFF2-40B4-BE49-F238E27FC236}">
                <a16:creationId xmlns:a16="http://schemas.microsoft.com/office/drawing/2014/main" xmlns="" id="{9C78F746-B506-47C0-B979-2F57128E68DF}"/>
              </a:ext>
            </a:extLst>
          </p:cNvPr>
          <p:cNvSpPr>
            <a:spLocks noGrp="1"/>
          </p:cNvSpPr>
          <p:nvPr>
            <p:ph sz="quarter" idx="15"/>
          </p:nvPr>
        </p:nvSpPr>
        <p:spPr/>
        <p:txBody>
          <a:bodyPr/>
          <a:lstStyle/>
          <a:p>
            <a:r>
              <a:rPr lang="en-US" altLang="en-US" dirty="0"/>
              <a:t>Collaboration with local, state and federal agencies</a:t>
            </a:r>
          </a:p>
          <a:p>
            <a:pPr lvl="1"/>
            <a:r>
              <a:rPr lang="en-US" altLang="en-US" dirty="0">
                <a:solidFill>
                  <a:srgbClr val="003A5D"/>
                </a:solidFill>
              </a:rPr>
              <a:t>Tennessee Department of Environment</a:t>
            </a:r>
          </a:p>
          <a:p>
            <a:pPr lvl="1"/>
            <a:r>
              <a:rPr lang="en-US" altLang="en-US" dirty="0">
                <a:solidFill>
                  <a:srgbClr val="003A5D"/>
                </a:solidFill>
              </a:rPr>
              <a:t>State Revolving Fund</a:t>
            </a:r>
          </a:p>
          <a:p>
            <a:pPr lvl="1"/>
            <a:r>
              <a:rPr lang="en-US" altLang="en-US" dirty="0">
                <a:solidFill>
                  <a:srgbClr val="003A5D"/>
                </a:solidFill>
              </a:rPr>
              <a:t>Economic and Community Development </a:t>
            </a:r>
          </a:p>
          <a:p>
            <a:pPr lvl="1"/>
            <a:r>
              <a:rPr lang="en-US" altLang="en-US" dirty="0">
                <a:solidFill>
                  <a:srgbClr val="003A5D"/>
                </a:solidFill>
              </a:rPr>
              <a:t>United States Department of Agriculture </a:t>
            </a:r>
          </a:p>
          <a:p>
            <a:pPr lvl="1"/>
            <a:r>
              <a:rPr lang="en-US" altLang="en-US" dirty="0">
                <a:solidFill>
                  <a:srgbClr val="003A5D"/>
                </a:solidFill>
              </a:rPr>
              <a:t>Tennessee Association of Utility Districts</a:t>
            </a:r>
          </a:p>
          <a:p>
            <a:pPr lvl="1"/>
            <a:r>
              <a:rPr lang="en-US" altLang="en-US" dirty="0">
                <a:solidFill>
                  <a:srgbClr val="003A5D"/>
                </a:solidFill>
              </a:rPr>
              <a:t>Tennessee Municipal League </a:t>
            </a:r>
          </a:p>
          <a:p>
            <a:pPr marL="457200" lvl="1" indent="0">
              <a:buNone/>
            </a:pPr>
            <a:endParaRPr lang="en-US" altLang="en-US" dirty="0">
              <a:solidFill>
                <a:srgbClr val="003A5D"/>
              </a:solidFill>
            </a:endParaRPr>
          </a:p>
          <a:p>
            <a:pPr lvl="1"/>
            <a:endParaRPr lang="en-US" dirty="0"/>
          </a:p>
        </p:txBody>
      </p:sp>
    </p:spTree>
    <p:extLst>
      <p:ext uri="{BB962C8B-B14F-4D97-AF65-F5344CB8AC3E}">
        <p14:creationId xmlns:p14="http://schemas.microsoft.com/office/powerpoint/2010/main" val="7376949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BE66A14-5672-40F0-B749-F5E16BF10565}"/>
              </a:ext>
            </a:extLst>
          </p:cNvPr>
          <p:cNvSpPr>
            <a:spLocks noGrp="1"/>
          </p:cNvSpPr>
          <p:nvPr>
            <p:ph type="title"/>
          </p:nvPr>
        </p:nvSpPr>
        <p:spPr/>
        <p:txBody>
          <a:bodyPr/>
          <a:lstStyle/>
          <a:p>
            <a:r>
              <a:rPr lang="en-US" dirty="0"/>
              <a:t>WWFB/UMRB</a:t>
            </a:r>
          </a:p>
        </p:txBody>
      </p:sp>
      <p:sp>
        <p:nvSpPr>
          <p:cNvPr id="3" name="Text Placeholder 2">
            <a:extLst>
              <a:ext uri="{FF2B5EF4-FFF2-40B4-BE49-F238E27FC236}">
                <a16:creationId xmlns:a16="http://schemas.microsoft.com/office/drawing/2014/main" xmlns="" id="{99D4310E-7016-44A0-B2D3-181E3AC13C2A}"/>
              </a:ext>
            </a:extLst>
          </p:cNvPr>
          <p:cNvSpPr>
            <a:spLocks noGrp="1"/>
          </p:cNvSpPr>
          <p:nvPr>
            <p:ph type="body" sz="quarter" idx="14"/>
          </p:nvPr>
        </p:nvSpPr>
        <p:spPr/>
        <p:txBody>
          <a:bodyPr/>
          <a:lstStyle/>
          <a:p>
            <a:r>
              <a:rPr lang="en-US" altLang="en-US" dirty="0"/>
              <a:t>How we partner with local utilities </a:t>
            </a:r>
          </a:p>
          <a:p>
            <a:endParaRPr lang="en-US" dirty="0"/>
          </a:p>
        </p:txBody>
      </p:sp>
      <p:sp>
        <p:nvSpPr>
          <p:cNvPr id="4" name="Content Placeholder 3">
            <a:extLst>
              <a:ext uri="{FF2B5EF4-FFF2-40B4-BE49-F238E27FC236}">
                <a16:creationId xmlns:a16="http://schemas.microsoft.com/office/drawing/2014/main" xmlns="" id="{3978E460-4B57-4E45-8B60-5AA567F9A372}"/>
              </a:ext>
            </a:extLst>
          </p:cNvPr>
          <p:cNvSpPr>
            <a:spLocks noGrp="1"/>
          </p:cNvSpPr>
          <p:nvPr>
            <p:ph sz="quarter" idx="15"/>
          </p:nvPr>
        </p:nvSpPr>
        <p:spPr/>
        <p:txBody>
          <a:bodyPr/>
          <a:lstStyle/>
          <a:p>
            <a:r>
              <a:rPr lang="en-US" altLang="en-US" dirty="0"/>
              <a:t>Financial Planning</a:t>
            </a:r>
          </a:p>
          <a:p>
            <a:pPr lvl="1"/>
            <a:r>
              <a:rPr lang="en-US" altLang="en-US" dirty="0">
                <a:solidFill>
                  <a:srgbClr val="003A5D"/>
                </a:solidFill>
              </a:rPr>
              <a:t>Build long term plans</a:t>
            </a:r>
          </a:p>
          <a:p>
            <a:pPr lvl="1"/>
            <a:r>
              <a:rPr lang="en-US" altLang="en-US" dirty="0">
                <a:solidFill>
                  <a:srgbClr val="003A5D"/>
                </a:solidFill>
              </a:rPr>
              <a:t>Share information about the resources available</a:t>
            </a:r>
          </a:p>
          <a:p>
            <a:pPr lvl="1"/>
            <a:endParaRPr lang="en-US" dirty="0"/>
          </a:p>
          <a:p>
            <a:r>
              <a:rPr lang="en-US" altLang="en-US" dirty="0"/>
              <a:t>Managerial Assistance</a:t>
            </a:r>
          </a:p>
          <a:p>
            <a:pPr lvl="1"/>
            <a:r>
              <a:rPr lang="en-US" altLang="en-US" dirty="0">
                <a:solidFill>
                  <a:srgbClr val="003A5D"/>
                </a:solidFill>
              </a:rPr>
              <a:t>Tough Decisions</a:t>
            </a:r>
          </a:p>
          <a:p>
            <a:pPr lvl="1"/>
            <a:endParaRPr lang="en-US" dirty="0"/>
          </a:p>
        </p:txBody>
      </p:sp>
    </p:spTree>
    <p:extLst>
      <p:ext uri="{BB962C8B-B14F-4D97-AF65-F5344CB8AC3E}">
        <p14:creationId xmlns:p14="http://schemas.microsoft.com/office/powerpoint/2010/main" val="1365005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BE66A14-5672-40F0-B749-F5E16BF10565}"/>
              </a:ext>
            </a:extLst>
          </p:cNvPr>
          <p:cNvSpPr>
            <a:spLocks noGrp="1"/>
          </p:cNvSpPr>
          <p:nvPr>
            <p:ph type="title"/>
          </p:nvPr>
        </p:nvSpPr>
        <p:spPr/>
        <p:txBody>
          <a:bodyPr/>
          <a:lstStyle/>
          <a:p>
            <a:r>
              <a:rPr lang="en-US" dirty="0"/>
              <a:t>WWFB/UMRB</a:t>
            </a:r>
          </a:p>
        </p:txBody>
      </p:sp>
      <p:sp>
        <p:nvSpPr>
          <p:cNvPr id="3" name="Text Placeholder 2">
            <a:extLst>
              <a:ext uri="{FF2B5EF4-FFF2-40B4-BE49-F238E27FC236}">
                <a16:creationId xmlns:a16="http://schemas.microsoft.com/office/drawing/2014/main" xmlns="" id="{99D4310E-7016-44A0-B2D3-181E3AC13C2A}"/>
              </a:ext>
            </a:extLst>
          </p:cNvPr>
          <p:cNvSpPr>
            <a:spLocks noGrp="1"/>
          </p:cNvSpPr>
          <p:nvPr>
            <p:ph type="body" sz="quarter" idx="14"/>
          </p:nvPr>
        </p:nvSpPr>
        <p:spPr/>
        <p:txBody>
          <a:bodyPr/>
          <a:lstStyle/>
          <a:p>
            <a:r>
              <a:rPr lang="en-US" altLang="en-US" dirty="0"/>
              <a:t>How we partner with local utilities </a:t>
            </a:r>
          </a:p>
          <a:p>
            <a:endParaRPr lang="en-US" dirty="0"/>
          </a:p>
        </p:txBody>
      </p:sp>
      <p:sp>
        <p:nvSpPr>
          <p:cNvPr id="4" name="Content Placeholder 3">
            <a:extLst>
              <a:ext uri="{FF2B5EF4-FFF2-40B4-BE49-F238E27FC236}">
                <a16:creationId xmlns:a16="http://schemas.microsoft.com/office/drawing/2014/main" xmlns="" id="{3978E460-4B57-4E45-8B60-5AA567F9A372}"/>
              </a:ext>
            </a:extLst>
          </p:cNvPr>
          <p:cNvSpPr>
            <a:spLocks noGrp="1"/>
          </p:cNvSpPr>
          <p:nvPr>
            <p:ph sz="quarter" idx="15"/>
          </p:nvPr>
        </p:nvSpPr>
        <p:spPr/>
        <p:txBody>
          <a:bodyPr/>
          <a:lstStyle/>
          <a:p>
            <a:r>
              <a:rPr lang="en-US" altLang="en-US" dirty="0"/>
              <a:t>We are able to help utilities through our informal proceedings </a:t>
            </a:r>
            <a:endParaRPr lang="en-US" altLang="en-US" dirty="0">
              <a:solidFill>
                <a:srgbClr val="003A5D"/>
              </a:solidFill>
            </a:endParaRPr>
          </a:p>
          <a:p>
            <a:pPr lvl="1"/>
            <a:endParaRPr lang="en-US" dirty="0"/>
          </a:p>
        </p:txBody>
      </p:sp>
    </p:spTree>
    <p:extLst>
      <p:ext uri="{BB962C8B-B14F-4D97-AF65-F5344CB8AC3E}">
        <p14:creationId xmlns:p14="http://schemas.microsoft.com/office/powerpoint/2010/main" val="20239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19100" y="129209"/>
            <a:ext cx="8229600" cy="838200"/>
          </a:xfrm>
        </p:spPr>
        <p:txBody>
          <a:bodyPr/>
          <a:lstStyle/>
          <a:p>
            <a:pPr algn="ctr" eaLnBrk="1" hangingPunct="1"/>
            <a:r>
              <a:rPr lang="en-US" altLang="en-US" sz="3200" b="1" dirty="0"/>
              <a:t>Contact Information</a:t>
            </a:r>
            <a:endParaRPr lang="en-US" altLang="en-US" dirty="0"/>
          </a:p>
        </p:txBody>
      </p:sp>
      <p:sp>
        <p:nvSpPr>
          <p:cNvPr id="33805" name="Slide Number Placeholder 2"/>
          <p:cNvSpPr>
            <a:spLocks noGrp="1"/>
          </p:cNvSpPr>
          <p:nvPr>
            <p:ph type="sldNum" sz="quarter" idx="11"/>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17DF53FE-F7EC-43EF-BC7A-83E69F28B5D9}" type="slidenum">
              <a:rPr lang="en-US" altLang="en-US" smtClean="0">
                <a:latin typeface="Arial" panose="020B0604020202020204" pitchFamily="34" charset="0"/>
              </a:rPr>
              <a:pPr/>
              <a:t>25</a:t>
            </a:fld>
            <a:endParaRPr lang="en-US" altLang="en-US" dirty="0">
              <a:latin typeface="Arial" panose="020B0604020202020204" pitchFamily="34" charset="0"/>
            </a:endParaRPr>
          </a:p>
        </p:txBody>
      </p:sp>
      <p:graphicFrame>
        <p:nvGraphicFramePr>
          <p:cNvPr id="6" name="Table 5">
            <a:extLst>
              <a:ext uri="{FF2B5EF4-FFF2-40B4-BE49-F238E27FC236}">
                <a16:creationId xmlns:a16="http://schemas.microsoft.com/office/drawing/2014/main" xmlns="" id="{D8A623C3-E17B-450B-A9A4-29D09A9A07CE}"/>
              </a:ext>
            </a:extLst>
          </p:cNvPr>
          <p:cNvGraphicFramePr>
            <a:graphicFrameLocks noGrp="1"/>
          </p:cNvGraphicFramePr>
          <p:nvPr>
            <p:extLst>
              <p:ext uri="{D42A27DB-BD31-4B8C-83A1-F6EECF244321}">
                <p14:modId xmlns:p14="http://schemas.microsoft.com/office/powerpoint/2010/main" val="599928061"/>
              </p:ext>
            </p:extLst>
          </p:nvPr>
        </p:nvGraphicFramePr>
        <p:xfrm>
          <a:off x="685800" y="1807128"/>
          <a:ext cx="7772399" cy="4403725"/>
        </p:xfrm>
        <a:graphic>
          <a:graphicData uri="http://schemas.openxmlformats.org/drawingml/2006/table">
            <a:tbl>
              <a:tblPr firstRow="1" bandRow="1">
                <a:tableStyleId>{5C22544A-7EE6-4342-B048-85BDC9FD1C3A}</a:tableStyleId>
              </a:tblPr>
              <a:tblGrid>
                <a:gridCol w="3471170">
                  <a:extLst>
                    <a:ext uri="{9D8B030D-6E8A-4147-A177-3AD203B41FA5}">
                      <a16:colId xmlns:a16="http://schemas.microsoft.com/office/drawing/2014/main" xmlns="" val="20000"/>
                    </a:ext>
                  </a:extLst>
                </a:gridCol>
                <a:gridCol w="452760">
                  <a:extLst>
                    <a:ext uri="{9D8B030D-6E8A-4147-A177-3AD203B41FA5}">
                      <a16:colId xmlns:a16="http://schemas.microsoft.com/office/drawing/2014/main" xmlns="" val="20001"/>
                    </a:ext>
                  </a:extLst>
                </a:gridCol>
                <a:gridCol w="3848469">
                  <a:extLst>
                    <a:ext uri="{9D8B030D-6E8A-4147-A177-3AD203B41FA5}">
                      <a16:colId xmlns:a16="http://schemas.microsoft.com/office/drawing/2014/main" xmlns="" val="20002"/>
                    </a:ext>
                  </a:extLst>
                </a:gridCol>
              </a:tblGrid>
              <a:tr h="4403725">
                <a:tc>
                  <a:txBody>
                    <a:bodyPr/>
                    <a:lstStyle/>
                    <a:p>
                      <a:endParaRPr lang="en-US" sz="1800" dirty="0"/>
                    </a:p>
                  </a:txBody>
                  <a:tcPr marT="45508" marB="45508">
                    <a:solidFill>
                      <a:schemeClr val="bg1"/>
                    </a:solidFill>
                  </a:tcPr>
                </a:tc>
                <a:tc>
                  <a:txBody>
                    <a:bodyPr/>
                    <a:lstStyle/>
                    <a:p>
                      <a:pPr algn="ctr"/>
                      <a:endParaRPr lang="en-US" sz="1800" dirty="0"/>
                    </a:p>
                  </a:txBody>
                  <a:tcPr marT="45508" marB="45508">
                    <a:solidFill>
                      <a:schemeClr val="bg1"/>
                    </a:solidFill>
                  </a:tcPr>
                </a:tc>
                <a:tc>
                  <a:txBody>
                    <a:bodyPr/>
                    <a:lstStyle/>
                    <a:p>
                      <a:pPr marL="0" algn="ctr" defTabSz="914400" rtl="0" latinLnBrk="0"/>
                      <a:r>
                        <a:rPr kumimoji="0" lang="en-US" sz="2000" b="1" i="0" u="none" strike="noStrike" kern="0" cap="none" spc="0" normalizeH="0" baseline="0" dirty="0">
                          <a:ln>
                            <a:noFill/>
                          </a:ln>
                          <a:solidFill>
                            <a:srgbClr val="1F497D"/>
                          </a:solidFill>
                          <a:effectLst/>
                          <a:uLnTx/>
                          <a:uFillTx/>
                          <a:latin typeface="Calibri"/>
                          <a:ea typeface="Calibri"/>
                          <a:cs typeface="Times New Roman"/>
                        </a:rPr>
                        <a:t>John Greer </a:t>
                      </a:r>
                    </a:p>
                    <a:p>
                      <a:pPr marL="0" algn="ctr" defTabSz="914400" rtl="0" latinLnBrk="0"/>
                      <a:r>
                        <a:rPr kumimoji="0" lang="en-US" sz="2000" b="0" i="1" u="none" strike="noStrike" kern="0" cap="none" spc="0" normalizeH="0" baseline="0" dirty="0">
                          <a:ln>
                            <a:noFill/>
                          </a:ln>
                          <a:solidFill>
                            <a:srgbClr val="1F497D"/>
                          </a:solidFill>
                          <a:effectLst/>
                          <a:uLnTx/>
                          <a:uFillTx/>
                          <a:latin typeface="Calibri"/>
                          <a:ea typeface="Calibri"/>
                          <a:cs typeface="Times New Roman"/>
                        </a:rPr>
                        <a:t>Utilities Specialist</a:t>
                      </a:r>
                    </a:p>
                    <a:p>
                      <a:pPr marL="0" algn="ctr" defTabSz="914400" rtl="0" latinLnBrk="0"/>
                      <a:r>
                        <a:rPr kumimoji="0" lang="en-US" sz="2000" b="0" i="1" u="none" strike="noStrike" kern="0" cap="none" spc="0" normalizeH="0" baseline="0" dirty="0">
                          <a:ln>
                            <a:noFill/>
                          </a:ln>
                          <a:solidFill>
                            <a:srgbClr val="1F497D"/>
                          </a:solidFill>
                          <a:effectLst/>
                          <a:uLnTx/>
                          <a:uFillTx/>
                          <a:latin typeface="Calibri"/>
                          <a:ea typeface="Calibri"/>
                          <a:cs typeface="Times New Roman"/>
                        </a:rPr>
                        <a:t>Technical Secretary to the Boards </a:t>
                      </a:r>
                    </a:p>
                    <a:p>
                      <a:pPr marL="0" algn="ctr" defTabSz="914400" rtl="0" latinLnBrk="0"/>
                      <a:endParaRPr kumimoji="0" lang="en-US" sz="2000" b="0" i="1" u="none" strike="noStrike" kern="0" cap="none" spc="0" normalizeH="0" baseline="0" dirty="0">
                        <a:ln>
                          <a:noFill/>
                        </a:ln>
                        <a:solidFill>
                          <a:srgbClr val="1F497D"/>
                        </a:solidFill>
                        <a:effectLst/>
                        <a:uLnTx/>
                        <a:uFillTx/>
                        <a:latin typeface="Calibri"/>
                        <a:ea typeface="Calibri"/>
                        <a:cs typeface="Times New Roman"/>
                      </a:endParaRPr>
                    </a:p>
                    <a:p>
                      <a:pPr marL="0" algn="ctr" defTabSz="914400" rtl="0" latinLnBrk="0"/>
                      <a:r>
                        <a:rPr kumimoji="0" lang="en-US" sz="2000" b="0" i="0" u="none" strike="noStrike" kern="0" cap="none" spc="0" normalizeH="0" baseline="0" dirty="0">
                          <a:ln>
                            <a:noFill/>
                          </a:ln>
                          <a:solidFill>
                            <a:srgbClr val="1F497D"/>
                          </a:solidFill>
                          <a:effectLst/>
                          <a:uLnTx/>
                          <a:uFillTx/>
                          <a:latin typeface="Calibri"/>
                          <a:ea typeface="Calibri"/>
                          <a:cs typeface="Times New Roman"/>
                        </a:rPr>
                        <a:t>Comptroller of the Treasury</a:t>
                      </a:r>
                    </a:p>
                    <a:p>
                      <a:pPr marL="0" algn="ctr" defTabSz="914400" rtl="0" latinLnBrk="0"/>
                      <a:r>
                        <a:rPr kumimoji="0" lang="en-US" sz="2000" b="0" i="0" u="none" strike="noStrike" kern="0" cap="none" spc="0" normalizeH="0" baseline="0" dirty="0">
                          <a:ln>
                            <a:noFill/>
                          </a:ln>
                          <a:solidFill>
                            <a:srgbClr val="1F497D"/>
                          </a:solidFill>
                          <a:effectLst/>
                          <a:uLnTx/>
                          <a:uFillTx/>
                          <a:latin typeface="Calibri"/>
                          <a:ea typeface="Calibri"/>
                          <a:cs typeface="Times New Roman"/>
                        </a:rPr>
                        <a:t>Division of Administration </a:t>
                      </a:r>
                    </a:p>
                    <a:p>
                      <a:pPr marL="0" algn="ctr" defTabSz="914400" rtl="0" latinLnBrk="0"/>
                      <a:r>
                        <a:rPr kumimoji="0" lang="en-US" sz="2000" b="0" i="0" u="none" strike="noStrike" kern="0" cap="none" spc="0" normalizeH="0" baseline="0" dirty="0">
                          <a:ln>
                            <a:noFill/>
                          </a:ln>
                          <a:solidFill>
                            <a:srgbClr val="1F497D"/>
                          </a:solidFill>
                          <a:effectLst/>
                          <a:uLnTx/>
                          <a:uFillTx/>
                          <a:latin typeface="Calibri"/>
                          <a:ea typeface="Calibri"/>
                          <a:cs typeface="Times New Roman"/>
                        </a:rPr>
                        <a:t>Cordell Hull Building</a:t>
                      </a:r>
                    </a:p>
                    <a:p>
                      <a:pPr marL="0" algn="ctr" defTabSz="914400" rtl="0" latinLnBrk="0"/>
                      <a:r>
                        <a:rPr kumimoji="0" lang="en-US" sz="2000" b="0" i="0" u="none" strike="noStrike" kern="0" cap="none" spc="0" normalizeH="0" baseline="0" dirty="0">
                          <a:ln>
                            <a:noFill/>
                          </a:ln>
                          <a:solidFill>
                            <a:srgbClr val="1F497D"/>
                          </a:solidFill>
                          <a:effectLst/>
                          <a:uLnTx/>
                          <a:uFillTx/>
                          <a:latin typeface="Calibri"/>
                          <a:ea typeface="Calibri"/>
                          <a:cs typeface="Times New Roman"/>
                        </a:rPr>
                        <a:t>425 Fifth Avenue North</a:t>
                      </a:r>
                    </a:p>
                    <a:p>
                      <a:pPr marL="0" algn="ctr" defTabSz="914400" rtl="0" latinLnBrk="0"/>
                      <a:r>
                        <a:rPr kumimoji="0" lang="en-US" sz="2000" b="0" i="0" u="none" strike="noStrike" kern="0" cap="none" spc="0" normalizeH="0" baseline="0" dirty="0">
                          <a:ln>
                            <a:noFill/>
                          </a:ln>
                          <a:solidFill>
                            <a:srgbClr val="1F497D"/>
                          </a:solidFill>
                          <a:effectLst/>
                          <a:uLnTx/>
                          <a:uFillTx/>
                          <a:latin typeface="Calibri"/>
                          <a:ea typeface="Calibri"/>
                          <a:cs typeface="Times New Roman"/>
                        </a:rPr>
                        <a:t>Nashville, Tennessee 37243</a:t>
                      </a:r>
                    </a:p>
                    <a:p>
                      <a:pPr marL="0" algn="ctr" defTabSz="914400" rtl="0" latinLnBrk="0"/>
                      <a:r>
                        <a:rPr kumimoji="0" lang="en-US" sz="2000" b="0" i="0" u="none" strike="noStrike" kern="0" cap="none" spc="0" normalizeH="0" baseline="0" dirty="0">
                          <a:ln>
                            <a:noFill/>
                          </a:ln>
                          <a:solidFill>
                            <a:srgbClr val="1F497D"/>
                          </a:solidFill>
                          <a:effectLst/>
                          <a:uLnTx/>
                          <a:uFillTx/>
                          <a:latin typeface="Calibri"/>
                          <a:ea typeface="Calibri"/>
                          <a:cs typeface="Times New Roman"/>
                        </a:rPr>
                        <a:t>Phone: (615) 747-5260</a:t>
                      </a:r>
                    </a:p>
                    <a:p>
                      <a:pPr marL="0" algn="ctr" defTabSz="914400" rtl="0" latinLnBrk="0"/>
                      <a:r>
                        <a:rPr kumimoji="0" lang="en-US" sz="2000" b="0" i="0" u="none" strike="noStrike" kern="0" cap="none" spc="0" normalizeH="0" baseline="0" dirty="0">
                          <a:ln>
                            <a:noFill/>
                          </a:ln>
                          <a:solidFill>
                            <a:srgbClr val="1F497D"/>
                          </a:solidFill>
                          <a:effectLst/>
                          <a:uLnTx/>
                          <a:uFillTx/>
                          <a:latin typeface="Calibri"/>
                          <a:ea typeface="Calibri"/>
                          <a:cs typeface="Times New Roman"/>
                        </a:rPr>
                        <a:t>utilities@cot.tn.gov</a:t>
                      </a:r>
                    </a:p>
                    <a:p>
                      <a:pPr marL="0" algn="ctr" defTabSz="914400" rtl="0" latinLnBrk="0"/>
                      <a:endParaRPr kumimoji="0" lang="en-US" sz="2000" b="0" i="0" u="none" strike="noStrike" kern="0" cap="none" spc="0" normalizeH="0" baseline="0" dirty="0">
                        <a:ln>
                          <a:noFill/>
                        </a:ln>
                        <a:solidFill>
                          <a:srgbClr val="1F497D"/>
                        </a:solidFill>
                        <a:effectLst/>
                        <a:uLnTx/>
                        <a:uFillTx/>
                        <a:latin typeface="Calibri"/>
                        <a:ea typeface="Calibri"/>
                        <a:cs typeface="Times New Roman"/>
                      </a:endParaRPr>
                    </a:p>
                    <a:p>
                      <a:pPr algn="ctr"/>
                      <a:endParaRPr lang="en-US" sz="1800" dirty="0"/>
                    </a:p>
                  </a:txBody>
                  <a:tcPr marT="45508" marB="45508">
                    <a:solidFill>
                      <a:schemeClr val="bg1"/>
                    </a:solidFill>
                  </a:tcPr>
                </a:tc>
                <a:extLst>
                  <a:ext uri="{0D108BD9-81ED-4DB2-BD59-A6C34878D82A}">
                    <a16:rowId xmlns:a16="http://schemas.microsoft.com/office/drawing/2014/main" xmlns="" val="10000"/>
                  </a:ext>
                </a:extLst>
              </a:tr>
            </a:tbl>
          </a:graphicData>
        </a:graphic>
      </p:graphicFrame>
      <p:pic>
        <p:nvPicPr>
          <p:cNvPr id="7" name="Picture 6">
            <a:extLst>
              <a:ext uri="{FF2B5EF4-FFF2-40B4-BE49-F238E27FC236}">
                <a16:creationId xmlns:a16="http://schemas.microsoft.com/office/drawing/2014/main" xmlns="" id="{BAF24877-EDA6-42E1-B38E-61382CB064A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00200" y="2209800"/>
            <a:ext cx="2148508" cy="2819400"/>
          </a:xfrm>
          <a:prstGeom prst="rect">
            <a:avLst/>
          </a:prstGeom>
        </p:spPr>
      </p:pic>
    </p:spTree>
    <p:extLst>
      <p:ext uri="{BB962C8B-B14F-4D97-AF65-F5344CB8AC3E}">
        <p14:creationId xmlns:p14="http://schemas.microsoft.com/office/powerpoint/2010/main" val="2498467683"/>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ADBF385-1A44-48E8-8B85-BA82845478E2}"/>
              </a:ext>
            </a:extLst>
          </p:cNvPr>
          <p:cNvSpPr>
            <a:spLocks noGrp="1"/>
          </p:cNvSpPr>
          <p:nvPr>
            <p:ph type="title"/>
          </p:nvPr>
        </p:nvSpPr>
        <p:spPr/>
        <p:txBody>
          <a:bodyPr/>
          <a:lstStyle/>
          <a:p>
            <a:r>
              <a:rPr lang="en-US" dirty="0"/>
              <a:t>WWFB/UMRB</a:t>
            </a:r>
          </a:p>
        </p:txBody>
      </p:sp>
      <p:sp>
        <p:nvSpPr>
          <p:cNvPr id="3" name="Text Placeholder 2">
            <a:extLst>
              <a:ext uri="{FF2B5EF4-FFF2-40B4-BE49-F238E27FC236}">
                <a16:creationId xmlns:a16="http://schemas.microsoft.com/office/drawing/2014/main" xmlns="" id="{DC5B8C9B-56A7-4DD2-B869-CAB51A1CBB53}"/>
              </a:ext>
            </a:extLst>
          </p:cNvPr>
          <p:cNvSpPr>
            <a:spLocks noGrp="1"/>
          </p:cNvSpPr>
          <p:nvPr>
            <p:ph type="body" sz="quarter" idx="14"/>
          </p:nvPr>
        </p:nvSpPr>
        <p:spPr/>
        <p:txBody>
          <a:bodyPr/>
          <a:lstStyle/>
          <a:p>
            <a:r>
              <a:rPr lang="en-US" dirty="0"/>
              <a:t>Introduction</a:t>
            </a:r>
          </a:p>
        </p:txBody>
      </p:sp>
      <p:sp>
        <p:nvSpPr>
          <p:cNvPr id="4" name="Content Placeholder 3">
            <a:extLst>
              <a:ext uri="{FF2B5EF4-FFF2-40B4-BE49-F238E27FC236}">
                <a16:creationId xmlns:a16="http://schemas.microsoft.com/office/drawing/2014/main" xmlns="" id="{CDC9AE0C-3E13-4F96-8BB0-F51DFD641F04}"/>
              </a:ext>
            </a:extLst>
          </p:cNvPr>
          <p:cNvSpPr>
            <a:spLocks noGrp="1"/>
          </p:cNvSpPr>
          <p:nvPr>
            <p:ph sz="quarter" idx="15"/>
          </p:nvPr>
        </p:nvSpPr>
        <p:spPr/>
        <p:txBody>
          <a:bodyPr/>
          <a:lstStyle/>
          <a:p>
            <a:endParaRPr lang="en-US" dirty="0"/>
          </a:p>
          <a:p>
            <a:r>
              <a:rPr lang="en-US" dirty="0"/>
              <a:t>Water and Wastewater Financing Board (WWFB)</a:t>
            </a:r>
          </a:p>
          <a:p>
            <a:r>
              <a:rPr lang="en-US" altLang="en-US" dirty="0"/>
              <a:t>Utility Management Review Board </a:t>
            </a:r>
          </a:p>
          <a:p>
            <a:pPr marL="0" indent="0">
              <a:buNone/>
            </a:pPr>
            <a:endParaRPr lang="en-US" altLang="en-US" dirty="0"/>
          </a:p>
          <a:p>
            <a:r>
              <a:rPr lang="en-US" altLang="en-US" dirty="0"/>
              <a:t>Created in 1987</a:t>
            </a:r>
          </a:p>
          <a:p>
            <a:endParaRPr lang="en-US" altLang="en-US" dirty="0"/>
          </a:p>
          <a:p>
            <a:pPr marL="0" indent="0">
              <a:buNone/>
            </a:pPr>
            <a:endParaRPr lang="en-US" altLang="en-US" dirty="0"/>
          </a:p>
          <a:p>
            <a:r>
              <a:rPr lang="en-US" altLang="en-US" dirty="0"/>
              <a:t>In 2007 moved administratively from Tennessee Department of Environment and Conservation (TDEC) to Comptroller of the Treasury (COT)</a:t>
            </a:r>
          </a:p>
          <a:p>
            <a:pPr marL="0" indent="0">
              <a:buNone/>
            </a:pPr>
            <a:endParaRPr lang="en-US" dirty="0"/>
          </a:p>
          <a:p>
            <a:endParaRPr lang="en-US" dirty="0"/>
          </a:p>
        </p:txBody>
      </p:sp>
    </p:spTree>
    <p:extLst>
      <p:ext uri="{BB962C8B-B14F-4D97-AF65-F5344CB8AC3E}">
        <p14:creationId xmlns:p14="http://schemas.microsoft.com/office/powerpoint/2010/main" val="632359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2D77E2-2BCD-4124-AB41-0433A83FAFF9}"/>
              </a:ext>
            </a:extLst>
          </p:cNvPr>
          <p:cNvSpPr>
            <a:spLocks noGrp="1"/>
          </p:cNvSpPr>
          <p:nvPr>
            <p:ph type="title"/>
          </p:nvPr>
        </p:nvSpPr>
        <p:spPr/>
        <p:txBody>
          <a:bodyPr/>
          <a:lstStyle/>
          <a:p>
            <a:r>
              <a:rPr lang="en-US" dirty="0"/>
              <a:t>WWFB</a:t>
            </a:r>
          </a:p>
        </p:txBody>
      </p:sp>
      <p:sp>
        <p:nvSpPr>
          <p:cNvPr id="3" name="Text Placeholder 2">
            <a:extLst>
              <a:ext uri="{FF2B5EF4-FFF2-40B4-BE49-F238E27FC236}">
                <a16:creationId xmlns:a16="http://schemas.microsoft.com/office/drawing/2014/main" xmlns="" id="{3DF08FD0-BC24-4774-90AB-6EF2F0C44119}"/>
              </a:ext>
            </a:extLst>
          </p:cNvPr>
          <p:cNvSpPr>
            <a:spLocks noGrp="1"/>
          </p:cNvSpPr>
          <p:nvPr>
            <p:ph type="body" sz="quarter" idx="14"/>
          </p:nvPr>
        </p:nvSpPr>
        <p:spPr/>
        <p:txBody>
          <a:bodyPr/>
          <a:lstStyle/>
          <a:p>
            <a:r>
              <a:rPr lang="en-US" dirty="0"/>
              <a:t>Water and Wastewater Financing Board</a:t>
            </a:r>
            <a:endParaRPr lang="en-US" altLang="en-US" dirty="0"/>
          </a:p>
          <a:p>
            <a:endParaRPr lang="en-US" dirty="0"/>
          </a:p>
        </p:txBody>
      </p:sp>
      <p:sp>
        <p:nvSpPr>
          <p:cNvPr id="4" name="Content Placeholder 3">
            <a:extLst>
              <a:ext uri="{FF2B5EF4-FFF2-40B4-BE49-F238E27FC236}">
                <a16:creationId xmlns:a16="http://schemas.microsoft.com/office/drawing/2014/main" xmlns="" id="{8C45FF5E-BD62-4649-A824-18818A4B61A8}"/>
              </a:ext>
            </a:extLst>
          </p:cNvPr>
          <p:cNvSpPr>
            <a:spLocks noGrp="1"/>
          </p:cNvSpPr>
          <p:nvPr>
            <p:ph sz="quarter" idx="15"/>
          </p:nvPr>
        </p:nvSpPr>
        <p:spPr/>
        <p:txBody>
          <a:bodyPr/>
          <a:lstStyle/>
          <a:p>
            <a:endParaRPr lang="en-US" dirty="0"/>
          </a:p>
          <a:p>
            <a:r>
              <a:rPr lang="en-US" dirty="0"/>
              <a:t>Municipalities (260)</a:t>
            </a:r>
          </a:p>
          <a:p>
            <a:endParaRPr lang="en-US" dirty="0"/>
          </a:p>
          <a:p>
            <a:r>
              <a:rPr lang="en-US" dirty="0"/>
              <a:t>Counties (12)</a:t>
            </a:r>
          </a:p>
          <a:p>
            <a:endParaRPr lang="en-US" dirty="0"/>
          </a:p>
          <a:p>
            <a:r>
              <a:rPr lang="en-US" dirty="0"/>
              <a:t>Authorities (10)</a:t>
            </a:r>
          </a:p>
          <a:p>
            <a:endParaRPr lang="en-US" dirty="0"/>
          </a:p>
          <a:p>
            <a:r>
              <a:rPr lang="en-US" dirty="0"/>
              <a:t>Water and Wastewater only</a:t>
            </a:r>
          </a:p>
          <a:p>
            <a:pPr marL="0" indent="0">
              <a:buNone/>
            </a:pPr>
            <a:endParaRPr lang="en-US" dirty="0"/>
          </a:p>
        </p:txBody>
      </p:sp>
    </p:spTree>
    <p:extLst>
      <p:ext uri="{BB962C8B-B14F-4D97-AF65-F5344CB8AC3E}">
        <p14:creationId xmlns:p14="http://schemas.microsoft.com/office/powerpoint/2010/main" val="2688072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DB70AD-AAA0-40E9-94DF-496B36EDE937}"/>
              </a:ext>
            </a:extLst>
          </p:cNvPr>
          <p:cNvSpPr>
            <a:spLocks noGrp="1"/>
          </p:cNvSpPr>
          <p:nvPr>
            <p:ph type="title"/>
          </p:nvPr>
        </p:nvSpPr>
        <p:spPr/>
        <p:txBody>
          <a:bodyPr/>
          <a:lstStyle/>
          <a:p>
            <a:r>
              <a:rPr lang="en-US" dirty="0"/>
              <a:t>UMRB</a:t>
            </a:r>
          </a:p>
        </p:txBody>
      </p:sp>
      <p:sp>
        <p:nvSpPr>
          <p:cNvPr id="3" name="Text Placeholder 2">
            <a:extLst>
              <a:ext uri="{FF2B5EF4-FFF2-40B4-BE49-F238E27FC236}">
                <a16:creationId xmlns:a16="http://schemas.microsoft.com/office/drawing/2014/main" xmlns="" id="{9A935FE8-592D-4F02-91CD-A7741201CCA5}"/>
              </a:ext>
            </a:extLst>
          </p:cNvPr>
          <p:cNvSpPr>
            <a:spLocks noGrp="1"/>
          </p:cNvSpPr>
          <p:nvPr>
            <p:ph type="body" sz="quarter" idx="14"/>
          </p:nvPr>
        </p:nvSpPr>
        <p:spPr/>
        <p:txBody>
          <a:bodyPr/>
          <a:lstStyle/>
          <a:p>
            <a:r>
              <a:rPr lang="en-US" dirty="0"/>
              <a:t>Utility Management Review Board</a:t>
            </a:r>
          </a:p>
        </p:txBody>
      </p:sp>
      <p:sp>
        <p:nvSpPr>
          <p:cNvPr id="4" name="Content Placeholder 3">
            <a:extLst>
              <a:ext uri="{FF2B5EF4-FFF2-40B4-BE49-F238E27FC236}">
                <a16:creationId xmlns:a16="http://schemas.microsoft.com/office/drawing/2014/main" xmlns="" id="{805F9A82-FB4B-44E8-B181-442CCAD22323}"/>
              </a:ext>
            </a:extLst>
          </p:cNvPr>
          <p:cNvSpPr>
            <a:spLocks noGrp="1"/>
          </p:cNvSpPr>
          <p:nvPr>
            <p:ph sz="quarter" idx="15"/>
          </p:nvPr>
        </p:nvSpPr>
        <p:spPr/>
        <p:txBody>
          <a:bodyPr/>
          <a:lstStyle/>
          <a:p>
            <a:endParaRPr lang="en-US" dirty="0"/>
          </a:p>
          <a:p>
            <a:r>
              <a:rPr lang="en-US" dirty="0"/>
              <a:t>Utility Districts (179)</a:t>
            </a:r>
          </a:p>
          <a:p>
            <a:pPr marL="0" indent="0">
              <a:buNone/>
            </a:pPr>
            <a:endParaRPr lang="en-US" dirty="0"/>
          </a:p>
          <a:p>
            <a:r>
              <a:rPr lang="en-US" dirty="0"/>
              <a:t>Water</a:t>
            </a:r>
          </a:p>
          <a:p>
            <a:r>
              <a:rPr lang="en-US" dirty="0"/>
              <a:t>Wastewater</a:t>
            </a:r>
          </a:p>
          <a:p>
            <a:r>
              <a:rPr lang="en-US" dirty="0"/>
              <a:t>Natural Gas</a:t>
            </a:r>
          </a:p>
          <a:p>
            <a:r>
              <a:rPr lang="en-US" dirty="0"/>
              <a:t>Fire  </a:t>
            </a:r>
          </a:p>
        </p:txBody>
      </p:sp>
    </p:spTree>
    <p:extLst>
      <p:ext uri="{BB962C8B-B14F-4D97-AF65-F5344CB8AC3E}">
        <p14:creationId xmlns:p14="http://schemas.microsoft.com/office/powerpoint/2010/main" val="2937491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D570AD-BD1B-4F56-8EBD-D1C238A34AE5}"/>
              </a:ext>
            </a:extLst>
          </p:cNvPr>
          <p:cNvSpPr>
            <a:spLocks noGrp="1"/>
          </p:cNvSpPr>
          <p:nvPr>
            <p:ph type="title"/>
          </p:nvPr>
        </p:nvSpPr>
        <p:spPr/>
        <p:txBody>
          <a:bodyPr/>
          <a:lstStyle/>
          <a:p>
            <a:r>
              <a:rPr lang="en-US" dirty="0"/>
              <a:t>WWFB</a:t>
            </a:r>
          </a:p>
        </p:txBody>
      </p:sp>
      <p:sp>
        <p:nvSpPr>
          <p:cNvPr id="3" name="Text Placeholder 2">
            <a:extLst>
              <a:ext uri="{FF2B5EF4-FFF2-40B4-BE49-F238E27FC236}">
                <a16:creationId xmlns:a16="http://schemas.microsoft.com/office/drawing/2014/main" xmlns="" id="{2145DAF6-61D2-4A06-B5C5-2E6186669717}"/>
              </a:ext>
            </a:extLst>
          </p:cNvPr>
          <p:cNvSpPr>
            <a:spLocks noGrp="1"/>
          </p:cNvSpPr>
          <p:nvPr>
            <p:ph type="body" sz="quarter" idx="14"/>
          </p:nvPr>
        </p:nvSpPr>
        <p:spPr/>
        <p:txBody>
          <a:bodyPr/>
          <a:lstStyle/>
          <a:p>
            <a:r>
              <a:rPr lang="en-US" dirty="0"/>
              <a:t>Water and Wastewater Financing Board</a:t>
            </a:r>
            <a:endParaRPr lang="en-US" altLang="en-US" dirty="0"/>
          </a:p>
          <a:p>
            <a:endParaRPr lang="en-US" dirty="0"/>
          </a:p>
        </p:txBody>
      </p:sp>
      <p:sp>
        <p:nvSpPr>
          <p:cNvPr id="4" name="Content Placeholder 3">
            <a:extLst>
              <a:ext uri="{FF2B5EF4-FFF2-40B4-BE49-F238E27FC236}">
                <a16:creationId xmlns:a16="http://schemas.microsoft.com/office/drawing/2014/main" xmlns="" id="{8EA4FBC3-8B7A-4D30-B72E-9C64A88D8C62}"/>
              </a:ext>
            </a:extLst>
          </p:cNvPr>
          <p:cNvSpPr>
            <a:spLocks noGrp="1"/>
          </p:cNvSpPr>
          <p:nvPr>
            <p:ph sz="quarter" idx="15"/>
          </p:nvPr>
        </p:nvSpPr>
        <p:spPr/>
        <p:txBody>
          <a:bodyPr/>
          <a:lstStyle/>
          <a:p>
            <a:endParaRPr lang="en-US" altLang="en-US" dirty="0"/>
          </a:p>
          <a:p>
            <a:r>
              <a:rPr lang="en-US" altLang="en-US" dirty="0"/>
              <a:t>9 members</a:t>
            </a:r>
          </a:p>
          <a:p>
            <a:pPr marL="0" indent="0">
              <a:buNone/>
            </a:pPr>
            <a:endParaRPr lang="en-US" altLang="en-US" dirty="0"/>
          </a:p>
          <a:p>
            <a:r>
              <a:rPr lang="en-US" altLang="en-US" dirty="0"/>
              <a:t>2 ex-officio</a:t>
            </a:r>
          </a:p>
          <a:p>
            <a:pPr marL="0" indent="0">
              <a:buNone/>
            </a:pPr>
            <a:endParaRPr lang="en-US" altLang="en-US" dirty="0"/>
          </a:p>
          <a:p>
            <a:r>
              <a:rPr lang="en-US" altLang="en-US" dirty="0"/>
              <a:t>7 appointed by Governor</a:t>
            </a:r>
          </a:p>
          <a:p>
            <a:endParaRPr lang="en-US" altLang="en-US" dirty="0"/>
          </a:p>
          <a:p>
            <a:r>
              <a:rPr lang="en-US" altLang="en-US" dirty="0"/>
              <a:t>All grand divisions of Tennessee represented</a:t>
            </a:r>
          </a:p>
          <a:p>
            <a:pPr marL="0" indent="0">
              <a:buNone/>
            </a:pPr>
            <a:endParaRPr lang="en-US" dirty="0"/>
          </a:p>
        </p:txBody>
      </p:sp>
    </p:spTree>
    <p:extLst>
      <p:ext uri="{BB962C8B-B14F-4D97-AF65-F5344CB8AC3E}">
        <p14:creationId xmlns:p14="http://schemas.microsoft.com/office/powerpoint/2010/main" val="2317695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D570AD-BD1B-4F56-8EBD-D1C238A34AE5}"/>
              </a:ext>
            </a:extLst>
          </p:cNvPr>
          <p:cNvSpPr>
            <a:spLocks noGrp="1"/>
          </p:cNvSpPr>
          <p:nvPr>
            <p:ph type="title"/>
          </p:nvPr>
        </p:nvSpPr>
        <p:spPr/>
        <p:txBody>
          <a:bodyPr/>
          <a:lstStyle/>
          <a:p>
            <a:r>
              <a:rPr lang="en-US" dirty="0"/>
              <a:t>UMRB</a:t>
            </a:r>
          </a:p>
        </p:txBody>
      </p:sp>
      <p:sp>
        <p:nvSpPr>
          <p:cNvPr id="3" name="Text Placeholder 2">
            <a:extLst>
              <a:ext uri="{FF2B5EF4-FFF2-40B4-BE49-F238E27FC236}">
                <a16:creationId xmlns:a16="http://schemas.microsoft.com/office/drawing/2014/main" xmlns="" id="{2145DAF6-61D2-4A06-B5C5-2E6186669717}"/>
              </a:ext>
            </a:extLst>
          </p:cNvPr>
          <p:cNvSpPr>
            <a:spLocks noGrp="1"/>
          </p:cNvSpPr>
          <p:nvPr>
            <p:ph type="body" sz="quarter" idx="14"/>
          </p:nvPr>
        </p:nvSpPr>
        <p:spPr/>
        <p:txBody>
          <a:bodyPr/>
          <a:lstStyle/>
          <a:p>
            <a:r>
              <a:rPr lang="en-US" dirty="0"/>
              <a:t>Utility Management Review Board </a:t>
            </a:r>
            <a:endParaRPr lang="en-US" altLang="en-US" dirty="0"/>
          </a:p>
          <a:p>
            <a:endParaRPr lang="en-US" dirty="0"/>
          </a:p>
        </p:txBody>
      </p:sp>
      <p:sp>
        <p:nvSpPr>
          <p:cNvPr id="4" name="Content Placeholder 3">
            <a:extLst>
              <a:ext uri="{FF2B5EF4-FFF2-40B4-BE49-F238E27FC236}">
                <a16:creationId xmlns:a16="http://schemas.microsoft.com/office/drawing/2014/main" xmlns="" id="{8EA4FBC3-8B7A-4D30-B72E-9C64A88D8C62}"/>
              </a:ext>
            </a:extLst>
          </p:cNvPr>
          <p:cNvSpPr>
            <a:spLocks noGrp="1"/>
          </p:cNvSpPr>
          <p:nvPr>
            <p:ph sz="quarter" idx="15"/>
          </p:nvPr>
        </p:nvSpPr>
        <p:spPr/>
        <p:txBody>
          <a:bodyPr/>
          <a:lstStyle/>
          <a:p>
            <a:endParaRPr lang="en-US" altLang="en-US" dirty="0"/>
          </a:p>
          <a:p>
            <a:r>
              <a:rPr lang="en-US" altLang="en-US" dirty="0"/>
              <a:t>9 members</a:t>
            </a:r>
          </a:p>
          <a:p>
            <a:pPr marL="0" indent="0">
              <a:buNone/>
            </a:pPr>
            <a:endParaRPr lang="en-US" altLang="en-US" dirty="0"/>
          </a:p>
          <a:p>
            <a:r>
              <a:rPr lang="en-US" altLang="en-US" dirty="0"/>
              <a:t>2 ex-officio</a:t>
            </a:r>
          </a:p>
          <a:p>
            <a:pPr marL="0" indent="0">
              <a:buNone/>
            </a:pPr>
            <a:endParaRPr lang="en-US" altLang="en-US" dirty="0"/>
          </a:p>
          <a:p>
            <a:r>
              <a:rPr lang="en-US" altLang="en-US" dirty="0"/>
              <a:t>7 appointed by Governor</a:t>
            </a:r>
          </a:p>
          <a:p>
            <a:endParaRPr lang="en-US" altLang="en-US" dirty="0"/>
          </a:p>
          <a:p>
            <a:r>
              <a:rPr lang="en-US" altLang="en-US" dirty="0"/>
              <a:t>All grand divisions of Tennessee represented</a:t>
            </a:r>
          </a:p>
          <a:p>
            <a:pPr marL="0" indent="0">
              <a:buNone/>
            </a:pPr>
            <a:endParaRPr lang="en-US" dirty="0"/>
          </a:p>
        </p:txBody>
      </p:sp>
    </p:spTree>
    <p:extLst>
      <p:ext uri="{BB962C8B-B14F-4D97-AF65-F5344CB8AC3E}">
        <p14:creationId xmlns:p14="http://schemas.microsoft.com/office/powerpoint/2010/main" val="2645100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198FE4F-655A-4426-A066-68A0B89D7B75}"/>
              </a:ext>
            </a:extLst>
          </p:cNvPr>
          <p:cNvSpPr>
            <a:spLocks noGrp="1"/>
          </p:cNvSpPr>
          <p:nvPr>
            <p:ph type="title"/>
          </p:nvPr>
        </p:nvSpPr>
        <p:spPr/>
        <p:txBody>
          <a:bodyPr/>
          <a:lstStyle/>
          <a:p>
            <a:r>
              <a:rPr lang="en-US" dirty="0"/>
              <a:t>WWFB/UMRB</a:t>
            </a:r>
          </a:p>
        </p:txBody>
      </p:sp>
      <p:sp>
        <p:nvSpPr>
          <p:cNvPr id="3" name="Text Placeholder 2">
            <a:extLst>
              <a:ext uri="{FF2B5EF4-FFF2-40B4-BE49-F238E27FC236}">
                <a16:creationId xmlns:a16="http://schemas.microsoft.com/office/drawing/2014/main" xmlns="" id="{D1B052D0-768F-4433-B412-959E0A9F61AE}"/>
              </a:ext>
            </a:extLst>
          </p:cNvPr>
          <p:cNvSpPr>
            <a:spLocks noGrp="1"/>
          </p:cNvSpPr>
          <p:nvPr>
            <p:ph type="body" sz="quarter" idx="14"/>
          </p:nvPr>
        </p:nvSpPr>
        <p:spPr/>
        <p:txBody>
          <a:bodyPr/>
          <a:lstStyle/>
          <a:p>
            <a:r>
              <a:rPr lang="en-US" altLang="en-US" dirty="0"/>
              <a:t>Members, Ex-Officio</a:t>
            </a:r>
            <a:endParaRPr lang="en-US" dirty="0"/>
          </a:p>
        </p:txBody>
      </p:sp>
      <p:sp>
        <p:nvSpPr>
          <p:cNvPr id="4" name="Content Placeholder 3">
            <a:extLst>
              <a:ext uri="{FF2B5EF4-FFF2-40B4-BE49-F238E27FC236}">
                <a16:creationId xmlns:a16="http://schemas.microsoft.com/office/drawing/2014/main" xmlns="" id="{A55CB4E2-2890-4596-AD50-63030DEEAA1A}"/>
              </a:ext>
            </a:extLst>
          </p:cNvPr>
          <p:cNvSpPr>
            <a:spLocks noGrp="1"/>
          </p:cNvSpPr>
          <p:nvPr>
            <p:ph sz="quarter" idx="15"/>
          </p:nvPr>
        </p:nvSpPr>
        <p:spPr/>
        <p:txBody>
          <a:bodyPr/>
          <a:lstStyle/>
          <a:p>
            <a:endParaRPr lang="en-US" dirty="0"/>
          </a:p>
          <a:p>
            <a:r>
              <a:rPr lang="en-US" dirty="0"/>
              <a:t>Comptroller Designee (Chair)</a:t>
            </a:r>
          </a:p>
          <a:p>
            <a:endParaRPr lang="en-US" dirty="0"/>
          </a:p>
          <a:p>
            <a:endParaRPr lang="en-US" dirty="0"/>
          </a:p>
          <a:p>
            <a:r>
              <a:rPr lang="en-US" dirty="0"/>
              <a:t>TDEC Designee</a:t>
            </a:r>
          </a:p>
          <a:p>
            <a:pPr marL="457200" lvl="1" indent="0">
              <a:buNone/>
            </a:pPr>
            <a:endParaRPr lang="en-US" dirty="0">
              <a:solidFill>
                <a:srgbClr val="003A5D"/>
              </a:solidFill>
            </a:endParaRPr>
          </a:p>
          <a:p>
            <a:endParaRPr lang="en-US" dirty="0"/>
          </a:p>
        </p:txBody>
      </p:sp>
    </p:spTree>
    <p:extLst>
      <p:ext uri="{BB962C8B-B14F-4D97-AF65-F5344CB8AC3E}">
        <p14:creationId xmlns:p14="http://schemas.microsoft.com/office/powerpoint/2010/main" val="624297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B39F81-3655-46C9-9319-99C011310B8D}"/>
              </a:ext>
            </a:extLst>
          </p:cNvPr>
          <p:cNvSpPr>
            <a:spLocks noGrp="1"/>
          </p:cNvSpPr>
          <p:nvPr>
            <p:ph type="title"/>
          </p:nvPr>
        </p:nvSpPr>
        <p:spPr/>
        <p:txBody>
          <a:bodyPr/>
          <a:lstStyle/>
          <a:p>
            <a:r>
              <a:rPr lang="en-US" dirty="0"/>
              <a:t>WWFB</a:t>
            </a:r>
          </a:p>
        </p:txBody>
      </p:sp>
      <p:sp>
        <p:nvSpPr>
          <p:cNvPr id="3" name="Text Placeholder 2">
            <a:extLst>
              <a:ext uri="{FF2B5EF4-FFF2-40B4-BE49-F238E27FC236}">
                <a16:creationId xmlns:a16="http://schemas.microsoft.com/office/drawing/2014/main" xmlns="" id="{EB5BB0CB-EFF6-4B0C-9B6A-11D4D84814C5}"/>
              </a:ext>
            </a:extLst>
          </p:cNvPr>
          <p:cNvSpPr>
            <a:spLocks noGrp="1"/>
          </p:cNvSpPr>
          <p:nvPr>
            <p:ph type="body" sz="quarter" idx="14"/>
          </p:nvPr>
        </p:nvSpPr>
        <p:spPr/>
        <p:txBody>
          <a:bodyPr/>
          <a:lstStyle/>
          <a:p>
            <a:r>
              <a:rPr lang="en-US" dirty="0"/>
              <a:t>Appointed Members </a:t>
            </a:r>
          </a:p>
        </p:txBody>
      </p:sp>
      <p:sp>
        <p:nvSpPr>
          <p:cNvPr id="4" name="Content Placeholder 3">
            <a:extLst>
              <a:ext uri="{FF2B5EF4-FFF2-40B4-BE49-F238E27FC236}">
                <a16:creationId xmlns:a16="http://schemas.microsoft.com/office/drawing/2014/main" xmlns="" id="{B364185C-A29A-461C-8CE1-F25006219812}"/>
              </a:ext>
            </a:extLst>
          </p:cNvPr>
          <p:cNvSpPr>
            <a:spLocks noGrp="1"/>
          </p:cNvSpPr>
          <p:nvPr>
            <p:ph sz="quarter" idx="15"/>
          </p:nvPr>
        </p:nvSpPr>
        <p:spPr/>
        <p:txBody>
          <a:bodyPr/>
          <a:lstStyle/>
          <a:p>
            <a:endParaRPr lang="en-US" dirty="0"/>
          </a:p>
          <a:p>
            <a:r>
              <a:rPr lang="en-US" dirty="0"/>
              <a:t>Two members representing utility districts</a:t>
            </a:r>
          </a:p>
          <a:p>
            <a:pPr marL="0" indent="0">
              <a:buNone/>
            </a:pPr>
            <a:endParaRPr lang="en-US" dirty="0"/>
          </a:p>
          <a:p>
            <a:r>
              <a:rPr lang="en-US" dirty="0"/>
              <a:t>Two members representing municipalities</a:t>
            </a:r>
          </a:p>
          <a:p>
            <a:pPr marL="0" indent="0">
              <a:buNone/>
            </a:pPr>
            <a:endParaRPr lang="en-US" dirty="0"/>
          </a:p>
          <a:p>
            <a:r>
              <a:rPr lang="en-US" dirty="0"/>
              <a:t>One member representing government finance </a:t>
            </a:r>
          </a:p>
          <a:p>
            <a:endParaRPr lang="en-US" dirty="0"/>
          </a:p>
          <a:p>
            <a:r>
              <a:rPr lang="en-US" dirty="0"/>
              <a:t>One member representing manufacturing interest</a:t>
            </a:r>
          </a:p>
          <a:p>
            <a:endParaRPr lang="en-US" dirty="0"/>
          </a:p>
          <a:p>
            <a:r>
              <a:rPr lang="en-US" dirty="0"/>
              <a:t>One member representing environmental interest </a:t>
            </a:r>
          </a:p>
          <a:p>
            <a:endParaRPr lang="en-US" dirty="0"/>
          </a:p>
        </p:txBody>
      </p:sp>
    </p:spTree>
    <p:extLst>
      <p:ext uri="{BB962C8B-B14F-4D97-AF65-F5344CB8AC3E}">
        <p14:creationId xmlns:p14="http://schemas.microsoft.com/office/powerpoint/2010/main" val="3005501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T Red Stripe and Tri-star">
  <a:themeElements>
    <a:clrScheme name="COT Logo Colors">
      <a:dk1>
        <a:sysClr val="windowText" lastClr="000000"/>
      </a:dk1>
      <a:lt1>
        <a:sysClr val="window" lastClr="FFFFFF"/>
      </a:lt1>
      <a:dk2>
        <a:srgbClr val="656565"/>
      </a:dk2>
      <a:lt2>
        <a:srgbClr val="E5E5E5"/>
      </a:lt2>
      <a:accent1>
        <a:srgbClr val="003A5D"/>
      </a:accent1>
      <a:accent2>
        <a:srgbClr val="A02842"/>
      </a:accent2>
      <a:accent3>
        <a:srgbClr val="000000"/>
      </a:accent3>
      <a:accent4>
        <a:srgbClr val="5F5F5F"/>
      </a:accent4>
      <a:accent5>
        <a:srgbClr val="CBCBCB"/>
      </a:accent5>
      <a:accent6>
        <a:srgbClr val="E5E5E5"/>
      </a:accent6>
      <a:hlink>
        <a:srgbClr val="A02842"/>
      </a:hlink>
      <a:folHlink>
        <a:srgbClr val="003A5D"/>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extLst>
    <a:ext uri="{05A4C25C-085E-4340-85A3-A5531E510DB2}">
      <thm15:themeFamily xmlns:thm15="http://schemas.microsoft.com/office/thememl/2012/main" name="JEA 2017 Utility Board Training 10-10-17 [Read-Only]" id="{509D3200-4FE6-455B-8432-5A375F5BD6E9}" vid="{5CA7525B-B80E-44FF-9C60-B690203B1E07}"/>
    </a:ext>
  </a:extLst>
</a:theme>
</file>

<file path=ppt/theme/theme2.xml><?xml version="1.0" encoding="utf-8"?>
<a:theme xmlns:a="http://schemas.openxmlformats.org/drawingml/2006/main" name="1_COT Red Stripe and Tri-star">
  <a:themeElements>
    <a:clrScheme name="COT Logo Colors">
      <a:dk1>
        <a:sysClr val="windowText" lastClr="000000"/>
      </a:dk1>
      <a:lt1>
        <a:sysClr val="window" lastClr="FFFFFF"/>
      </a:lt1>
      <a:dk2>
        <a:srgbClr val="656565"/>
      </a:dk2>
      <a:lt2>
        <a:srgbClr val="E5E5E5"/>
      </a:lt2>
      <a:accent1>
        <a:srgbClr val="003A5D"/>
      </a:accent1>
      <a:accent2>
        <a:srgbClr val="A02842"/>
      </a:accent2>
      <a:accent3>
        <a:srgbClr val="000000"/>
      </a:accent3>
      <a:accent4>
        <a:srgbClr val="5F5F5F"/>
      </a:accent4>
      <a:accent5>
        <a:srgbClr val="CBCBCB"/>
      </a:accent5>
      <a:accent6>
        <a:srgbClr val="E5E5E5"/>
      </a:accent6>
      <a:hlink>
        <a:srgbClr val="A02842"/>
      </a:hlink>
      <a:folHlink>
        <a:srgbClr val="003A5D"/>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extLst>
    <a:ext uri="{05A4C25C-085E-4340-85A3-A5531E510DB2}">
      <thm15:themeFamily xmlns:thm15="http://schemas.microsoft.com/office/thememl/2012/main" name="JEA 2017 Utility Board Training 10-10-17 [Read-Only]" id="{509D3200-4FE6-455B-8432-5A375F5BD6E9}" vid="{368DFFCF-3137-43A5-BA44-45AB9E713A1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JEA 2017 Utility Board Training 10-10-17</Template>
  <TotalTime>1044</TotalTime>
  <Words>1020</Words>
  <Application>Microsoft Office PowerPoint</Application>
  <PresentationFormat>On-screen Show (4:3)</PresentationFormat>
  <Paragraphs>429</Paragraphs>
  <Slides>25</Slides>
  <Notes>12</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25</vt:i4>
      </vt:variant>
    </vt:vector>
  </HeadingPairs>
  <TitlesOfParts>
    <vt:vector size="36" baseType="lpstr">
      <vt:lpstr>Adobe Caslon Pro Bold</vt:lpstr>
      <vt:lpstr>Adobe Fangsong Std R</vt:lpstr>
      <vt:lpstr>Arial</vt:lpstr>
      <vt:lpstr>Calibri</vt:lpstr>
      <vt:lpstr>Century Gothic</vt:lpstr>
      <vt:lpstr>Franklin Gothic Book</vt:lpstr>
      <vt:lpstr>Tahoma</vt:lpstr>
      <vt:lpstr>Times New Roman</vt:lpstr>
      <vt:lpstr>Wingdings</vt:lpstr>
      <vt:lpstr>COT Red Stripe and Tri-star</vt:lpstr>
      <vt:lpstr>1_COT Red Stripe and Tri-star</vt:lpstr>
      <vt:lpstr>Addressing Failing Systems in Tennessee</vt:lpstr>
      <vt:lpstr>COT</vt:lpstr>
      <vt:lpstr>WWFB/UMRB</vt:lpstr>
      <vt:lpstr>WWFB</vt:lpstr>
      <vt:lpstr>UMRB</vt:lpstr>
      <vt:lpstr>WWFB</vt:lpstr>
      <vt:lpstr>UMRB</vt:lpstr>
      <vt:lpstr>WWFB/UMRB</vt:lpstr>
      <vt:lpstr>WWFB</vt:lpstr>
      <vt:lpstr>UMRB</vt:lpstr>
      <vt:lpstr>WWFB</vt:lpstr>
      <vt:lpstr>UMRB</vt:lpstr>
      <vt:lpstr>WWFB</vt:lpstr>
      <vt:lpstr>UMRB</vt:lpstr>
      <vt:lpstr>WWFB/UMRB</vt:lpstr>
      <vt:lpstr>WWFB/UMRB</vt:lpstr>
      <vt:lpstr>WWFB/UMRB</vt:lpstr>
      <vt:lpstr>WWFB/UMRB</vt:lpstr>
      <vt:lpstr>WWFB/UMRB</vt:lpstr>
      <vt:lpstr>WWFB/UMRB</vt:lpstr>
      <vt:lpstr>WWFB/UMRB</vt:lpstr>
      <vt:lpstr>WWFB/UMRB</vt:lpstr>
      <vt:lpstr>WWFB/UMRB</vt:lpstr>
      <vt:lpstr>WWFB/UMRB</vt:lpstr>
      <vt:lpstr>Contact Information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Current Utility Issues</dc:title>
  <dc:creator>John Greer</dc:creator>
  <cp:lastModifiedBy>Spoonamore, Susan (LRC)</cp:lastModifiedBy>
  <cp:revision>88</cp:revision>
  <cp:lastPrinted>2019-09-13T15:04:46Z</cp:lastPrinted>
  <dcterms:created xsi:type="dcterms:W3CDTF">2018-01-23T17:27:05Z</dcterms:created>
  <dcterms:modified xsi:type="dcterms:W3CDTF">2019-09-13T16:58:19Z</dcterms:modified>
</cp:coreProperties>
</file>