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4" r:id="rId6"/>
    <p:sldId id="265" r:id="rId7"/>
    <p:sldId id="269" r:id="rId8"/>
    <p:sldId id="259" r:id="rId9"/>
    <p:sldId id="268" r:id="rId10"/>
    <p:sldId id="270" r:id="rId11"/>
    <p:sldId id="272" r:id="rId12"/>
    <p:sldId id="273" r:id="rId13"/>
    <p:sldId id="274" r:id="rId14"/>
    <p:sldId id="271" r:id="rId15"/>
    <p:sldId id="278" r:id="rId16"/>
    <p:sldId id="279"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54B68-9986-4BB1-B598-9DFA370AABAC}" v="35" dt="2019-09-09T14:52:47.897"/>
    <p1510:client id="{C4B34F83-CF3E-4FDA-958B-B610C14E6DBC}" v="23" dt="2019-09-10T11:37:48.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89" d="100"/>
          <a:sy n="89" d="100"/>
        </p:scale>
        <p:origin x="23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Thomas" userId="28631952-e50c-45be-ac57-340ebd1f8896" providerId="ADAL" clId="{E7EC2B79-4B3D-4BE1-8CA9-FFDA7A80D9AE}"/>
    <pc:docChg chg="undo custSel addSld delSld modSld">
      <pc:chgData name="Todd Thomas" userId="28631952-e50c-45be-ac57-340ebd1f8896" providerId="ADAL" clId="{E7EC2B79-4B3D-4BE1-8CA9-FFDA7A80D9AE}" dt="2019-09-09T14:52:47.897" v="564"/>
      <pc:docMkLst>
        <pc:docMk/>
      </pc:docMkLst>
      <pc:sldChg chg="addSp delSp modSp">
        <pc:chgData name="Todd Thomas" userId="28631952-e50c-45be-ac57-340ebd1f8896" providerId="ADAL" clId="{E7EC2B79-4B3D-4BE1-8CA9-FFDA7A80D9AE}" dt="2019-09-09T14:39:19.096" v="324" actId="1076"/>
        <pc:sldMkLst>
          <pc:docMk/>
          <pc:sldMk cId="2251118197" sldId="259"/>
        </pc:sldMkLst>
        <pc:spChg chg="add">
          <ac:chgData name="Todd Thomas" userId="28631952-e50c-45be-ac57-340ebd1f8896" providerId="ADAL" clId="{E7EC2B79-4B3D-4BE1-8CA9-FFDA7A80D9AE}" dt="2019-09-09T14:39:03.075" v="321"/>
          <ac:spMkLst>
            <pc:docMk/>
            <pc:sldMk cId="2251118197" sldId="259"/>
            <ac:spMk id="2" creationId="{6202D436-3062-4C60-ADF2-3953EFDB6328}"/>
          </ac:spMkLst>
        </pc:spChg>
        <pc:picChg chg="add mod">
          <ac:chgData name="Todd Thomas" userId="28631952-e50c-45be-ac57-340ebd1f8896" providerId="ADAL" clId="{E7EC2B79-4B3D-4BE1-8CA9-FFDA7A80D9AE}" dt="2019-09-09T14:39:19.096" v="324" actId="1076"/>
          <ac:picMkLst>
            <pc:docMk/>
            <pc:sldMk cId="2251118197" sldId="259"/>
            <ac:picMk id="3" creationId="{CC1B59BE-8DFA-4C60-8B4A-DCBA1884FE63}"/>
          </ac:picMkLst>
        </pc:picChg>
        <pc:picChg chg="del">
          <ac:chgData name="Todd Thomas" userId="28631952-e50c-45be-ac57-340ebd1f8896" providerId="ADAL" clId="{E7EC2B79-4B3D-4BE1-8CA9-FFDA7A80D9AE}" dt="2019-09-09T14:39:12.812" v="323" actId="478"/>
          <ac:picMkLst>
            <pc:docMk/>
            <pc:sldMk cId="2251118197" sldId="259"/>
            <ac:picMk id="10" creationId="{00000000-0000-0000-0000-000000000000}"/>
          </ac:picMkLst>
        </pc:picChg>
      </pc:sldChg>
      <pc:sldChg chg="addSp delSp modSp">
        <pc:chgData name="Todd Thomas" userId="28631952-e50c-45be-ac57-340ebd1f8896" providerId="ADAL" clId="{E7EC2B79-4B3D-4BE1-8CA9-FFDA7A80D9AE}" dt="2019-09-09T14:30:58.343" v="102" actId="1076"/>
        <pc:sldMkLst>
          <pc:docMk/>
          <pc:sldMk cId="1139656494" sldId="263"/>
        </pc:sldMkLst>
        <pc:picChg chg="del">
          <ac:chgData name="Todd Thomas" userId="28631952-e50c-45be-ac57-340ebd1f8896" providerId="ADAL" clId="{E7EC2B79-4B3D-4BE1-8CA9-FFDA7A80D9AE}" dt="2019-09-09T14:14:58.089" v="2"/>
          <ac:picMkLst>
            <pc:docMk/>
            <pc:sldMk cId="1139656494" sldId="263"/>
            <ac:picMk id="6" creationId="{013613D0-ABD1-A043-9213-7976210559E1}"/>
          </ac:picMkLst>
        </pc:picChg>
        <pc:picChg chg="add mod">
          <ac:chgData name="Todd Thomas" userId="28631952-e50c-45be-ac57-340ebd1f8896" providerId="ADAL" clId="{E7EC2B79-4B3D-4BE1-8CA9-FFDA7A80D9AE}" dt="2019-09-09T14:30:58.343" v="102" actId="1076"/>
          <ac:picMkLst>
            <pc:docMk/>
            <pc:sldMk cId="1139656494" sldId="263"/>
            <ac:picMk id="8" creationId="{187BAEE9-AEF7-4141-A955-B0BA1E38D728}"/>
          </ac:picMkLst>
        </pc:picChg>
      </pc:sldChg>
      <pc:sldChg chg="modSp">
        <pc:chgData name="Todd Thomas" userId="28631952-e50c-45be-ac57-340ebd1f8896" providerId="ADAL" clId="{E7EC2B79-4B3D-4BE1-8CA9-FFDA7A80D9AE}" dt="2019-09-09T14:34:22.356" v="280" actId="20577"/>
        <pc:sldMkLst>
          <pc:docMk/>
          <pc:sldMk cId="3501272249" sldId="264"/>
        </pc:sldMkLst>
        <pc:spChg chg="mod">
          <ac:chgData name="Todd Thomas" userId="28631952-e50c-45be-ac57-340ebd1f8896" providerId="ADAL" clId="{E7EC2B79-4B3D-4BE1-8CA9-FFDA7A80D9AE}" dt="2019-09-09T14:34:22.356" v="280" actId="20577"/>
          <ac:spMkLst>
            <pc:docMk/>
            <pc:sldMk cId="3501272249" sldId="264"/>
            <ac:spMk id="3" creationId="{682361CC-6FB7-6F4E-8B10-B68F3911DD0D}"/>
          </ac:spMkLst>
        </pc:spChg>
      </pc:sldChg>
      <pc:sldChg chg="addSp delSp modSp">
        <pc:chgData name="Todd Thomas" userId="28631952-e50c-45be-ac57-340ebd1f8896" providerId="ADAL" clId="{E7EC2B79-4B3D-4BE1-8CA9-FFDA7A80D9AE}" dt="2019-09-09T14:49:51.511" v="553"/>
        <pc:sldMkLst>
          <pc:docMk/>
          <pc:sldMk cId="2097166281" sldId="269"/>
        </pc:sldMkLst>
        <pc:spChg chg="mod">
          <ac:chgData name="Todd Thomas" userId="28631952-e50c-45be-ac57-340ebd1f8896" providerId="ADAL" clId="{E7EC2B79-4B3D-4BE1-8CA9-FFDA7A80D9AE}" dt="2019-09-09T14:36:23.437" v="320" actId="20577"/>
          <ac:spMkLst>
            <pc:docMk/>
            <pc:sldMk cId="2097166281" sldId="269"/>
            <ac:spMk id="5" creationId="{E7C0DFC7-EAA1-484C-946A-3804D10A9CF5}"/>
          </ac:spMkLst>
        </pc:spChg>
        <pc:picChg chg="mod">
          <ac:chgData name="Todd Thomas" userId="28631952-e50c-45be-ac57-340ebd1f8896" providerId="ADAL" clId="{E7EC2B79-4B3D-4BE1-8CA9-FFDA7A80D9AE}" dt="2019-09-09T14:24:10.439" v="90" actId="1076"/>
          <ac:picMkLst>
            <pc:docMk/>
            <pc:sldMk cId="2097166281" sldId="269"/>
            <ac:picMk id="6" creationId="{247EBE13-ABF5-7545-BA67-1C25CD651E56}"/>
          </ac:picMkLst>
        </pc:picChg>
        <pc:picChg chg="add del mod">
          <ac:chgData name="Todd Thomas" userId="28631952-e50c-45be-ac57-340ebd1f8896" providerId="ADAL" clId="{E7EC2B79-4B3D-4BE1-8CA9-FFDA7A80D9AE}" dt="2019-09-09T14:49:51.511" v="553"/>
          <ac:picMkLst>
            <pc:docMk/>
            <pc:sldMk cId="2097166281" sldId="269"/>
            <ac:picMk id="2050" creationId="{C7459F48-E9F3-4E09-B150-E8BC6F7316A1}"/>
          </ac:picMkLst>
        </pc:picChg>
      </pc:sldChg>
      <pc:sldChg chg="addSp delSp modSp">
        <pc:chgData name="Todd Thomas" userId="28631952-e50c-45be-ac57-340ebd1f8896" providerId="ADAL" clId="{E7EC2B79-4B3D-4BE1-8CA9-FFDA7A80D9AE}" dt="2019-09-09T14:50:30.074" v="563" actId="1076"/>
        <pc:sldMkLst>
          <pc:docMk/>
          <pc:sldMk cId="523862084" sldId="270"/>
        </pc:sldMkLst>
        <pc:picChg chg="del mod">
          <ac:chgData name="Todd Thomas" userId="28631952-e50c-45be-ac57-340ebd1f8896" providerId="ADAL" clId="{E7EC2B79-4B3D-4BE1-8CA9-FFDA7A80D9AE}" dt="2019-09-09T14:49:57.690" v="556" actId="478"/>
          <ac:picMkLst>
            <pc:docMk/>
            <pc:sldMk cId="523862084" sldId="270"/>
            <ac:picMk id="8" creationId="{C2ECF4AD-54F2-F24A-A98B-55FFB10F21EF}"/>
          </ac:picMkLst>
        </pc:picChg>
        <pc:picChg chg="add mod">
          <ac:chgData name="Todd Thomas" userId="28631952-e50c-45be-ac57-340ebd1f8896" providerId="ADAL" clId="{E7EC2B79-4B3D-4BE1-8CA9-FFDA7A80D9AE}" dt="2019-09-09T14:50:30.074" v="563" actId="1076"/>
          <ac:picMkLst>
            <pc:docMk/>
            <pc:sldMk cId="523862084" sldId="270"/>
            <ac:picMk id="9" creationId="{66C525AF-A0EF-4FC0-B915-88D242A8CD84}"/>
          </ac:picMkLst>
        </pc:picChg>
      </pc:sldChg>
      <pc:sldChg chg="modSp">
        <pc:chgData name="Todd Thomas" userId="28631952-e50c-45be-ac57-340ebd1f8896" providerId="ADAL" clId="{E7EC2B79-4B3D-4BE1-8CA9-FFDA7A80D9AE}" dt="2019-09-09T14:17:35.456" v="66" actId="20577"/>
        <pc:sldMkLst>
          <pc:docMk/>
          <pc:sldMk cId="3139040210" sldId="271"/>
        </pc:sldMkLst>
        <pc:spChg chg="mod">
          <ac:chgData name="Todd Thomas" userId="28631952-e50c-45be-ac57-340ebd1f8896" providerId="ADAL" clId="{E7EC2B79-4B3D-4BE1-8CA9-FFDA7A80D9AE}" dt="2019-09-09T14:17:35.456" v="66" actId="20577"/>
          <ac:spMkLst>
            <pc:docMk/>
            <pc:sldMk cId="3139040210" sldId="271"/>
            <ac:spMk id="2" creationId="{8EEEBBC2-4750-0A48-8086-93944362E70B}"/>
          </ac:spMkLst>
        </pc:spChg>
      </pc:sldChg>
      <pc:sldChg chg="addSp delSp modSp">
        <pc:chgData name="Todd Thomas" userId="28631952-e50c-45be-ac57-340ebd1f8896" providerId="ADAL" clId="{E7EC2B79-4B3D-4BE1-8CA9-FFDA7A80D9AE}" dt="2019-09-09T14:43:23.490" v="547" actId="20577"/>
        <pc:sldMkLst>
          <pc:docMk/>
          <pc:sldMk cId="2089553101" sldId="274"/>
        </pc:sldMkLst>
        <pc:spChg chg="mod">
          <ac:chgData name="Todd Thomas" userId="28631952-e50c-45be-ac57-340ebd1f8896" providerId="ADAL" clId="{E7EC2B79-4B3D-4BE1-8CA9-FFDA7A80D9AE}" dt="2019-09-09T14:17:45.040" v="76" actId="20577"/>
          <ac:spMkLst>
            <pc:docMk/>
            <pc:sldMk cId="2089553101" sldId="274"/>
            <ac:spMk id="2" creationId="{8EEEBBC2-4750-0A48-8086-93944362E70B}"/>
          </ac:spMkLst>
        </pc:spChg>
        <pc:spChg chg="mod">
          <ac:chgData name="Todd Thomas" userId="28631952-e50c-45be-ac57-340ebd1f8896" providerId="ADAL" clId="{E7EC2B79-4B3D-4BE1-8CA9-FFDA7A80D9AE}" dt="2019-09-09T14:43:23.490" v="547" actId="20577"/>
          <ac:spMkLst>
            <pc:docMk/>
            <pc:sldMk cId="2089553101" sldId="274"/>
            <ac:spMk id="5" creationId="{E7C0DFC7-EAA1-484C-946A-3804D10A9CF5}"/>
          </ac:spMkLst>
        </pc:spChg>
        <pc:picChg chg="del">
          <ac:chgData name="Todd Thomas" userId="28631952-e50c-45be-ac57-340ebd1f8896" providerId="ADAL" clId="{E7EC2B79-4B3D-4BE1-8CA9-FFDA7A80D9AE}" dt="2019-09-09T14:17:49.614" v="77" actId="478"/>
          <ac:picMkLst>
            <pc:docMk/>
            <pc:sldMk cId="2089553101" sldId="274"/>
            <ac:picMk id="6" creationId="{97C804D7-694C-7C43-99AC-3CC3909BDF4B}"/>
          </ac:picMkLst>
        </pc:picChg>
        <pc:picChg chg="add del mod">
          <ac:chgData name="Todd Thomas" userId="28631952-e50c-45be-ac57-340ebd1f8896" providerId="ADAL" clId="{E7EC2B79-4B3D-4BE1-8CA9-FFDA7A80D9AE}" dt="2019-09-09T14:19:54.896" v="85" actId="1076"/>
          <ac:picMkLst>
            <pc:docMk/>
            <pc:sldMk cId="2089553101" sldId="274"/>
            <ac:picMk id="1026" creationId="{75F4EACC-48B9-46E4-8019-37081668AEBA}"/>
          </ac:picMkLst>
        </pc:picChg>
      </pc:sldChg>
      <pc:sldChg chg="modSp add">
        <pc:chgData name="Todd Thomas" userId="28631952-e50c-45be-ac57-340ebd1f8896" providerId="ADAL" clId="{E7EC2B79-4B3D-4BE1-8CA9-FFDA7A80D9AE}" dt="2019-09-09T14:35:12.857" v="282" actId="20577"/>
        <pc:sldMkLst>
          <pc:docMk/>
          <pc:sldMk cId="3726165080" sldId="277"/>
        </pc:sldMkLst>
        <pc:spChg chg="mod">
          <ac:chgData name="Todd Thomas" userId="28631952-e50c-45be-ac57-340ebd1f8896" providerId="ADAL" clId="{E7EC2B79-4B3D-4BE1-8CA9-FFDA7A80D9AE}" dt="2019-09-09T14:35:12.857" v="282" actId="20577"/>
          <ac:spMkLst>
            <pc:docMk/>
            <pc:sldMk cId="3726165080" sldId="277"/>
            <ac:spMk id="3" creationId="{30EF76BC-2000-4AFF-868F-4B8850EC8304}"/>
          </ac:spMkLst>
        </pc:spChg>
      </pc:sldChg>
      <pc:sldChg chg="addSp delSp modSp add">
        <pc:chgData name="Todd Thomas" userId="28631952-e50c-45be-ac57-340ebd1f8896" providerId="ADAL" clId="{E7EC2B79-4B3D-4BE1-8CA9-FFDA7A80D9AE}" dt="2019-09-09T14:46:49.982" v="550" actId="1076"/>
        <pc:sldMkLst>
          <pc:docMk/>
          <pc:sldMk cId="2614289866" sldId="278"/>
        </pc:sldMkLst>
        <pc:graphicFrameChg chg="add del mod">
          <ac:chgData name="Todd Thomas" userId="28631952-e50c-45be-ac57-340ebd1f8896" providerId="ADAL" clId="{E7EC2B79-4B3D-4BE1-8CA9-FFDA7A80D9AE}" dt="2019-09-09T14:28:43.553" v="96"/>
          <ac:graphicFrameMkLst>
            <pc:docMk/>
            <pc:sldMk cId="2614289866" sldId="278"/>
            <ac:graphicFrameMk id="2" creationId="{CCE52E3A-28C2-4BB0-AE6D-5BCA86D71B5A}"/>
          </ac:graphicFrameMkLst>
        </pc:graphicFrameChg>
        <pc:graphicFrameChg chg="add mod">
          <ac:chgData name="Todd Thomas" userId="28631952-e50c-45be-ac57-340ebd1f8896" providerId="ADAL" clId="{E7EC2B79-4B3D-4BE1-8CA9-FFDA7A80D9AE}" dt="2019-09-09T14:46:49.982" v="550" actId="1076"/>
          <ac:graphicFrameMkLst>
            <pc:docMk/>
            <pc:sldMk cId="2614289866" sldId="278"/>
            <ac:graphicFrameMk id="3" creationId="{219A4C0D-812D-4222-8EA5-EC334BAF6D20}"/>
          </ac:graphicFrameMkLst>
        </pc:graphicFrameChg>
        <pc:picChg chg="add del">
          <ac:chgData name="Todd Thomas" userId="28631952-e50c-45be-ac57-340ebd1f8896" providerId="ADAL" clId="{E7EC2B79-4B3D-4BE1-8CA9-FFDA7A80D9AE}" dt="2019-09-09T14:26:21.877" v="94"/>
          <ac:picMkLst>
            <pc:docMk/>
            <pc:sldMk cId="2614289866" sldId="278"/>
            <ac:picMk id="3074" creationId="{F4AAFEE5-39B7-4FFF-A781-A7BCF1ECF30C}"/>
          </ac:picMkLst>
        </pc:picChg>
      </pc:sldChg>
      <pc:sldChg chg="add del">
        <pc:chgData name="Todd Thomas" userId="28631952-e50c-45be-ac57-340ebd1f8896" providerId="ADAL" clId="{E7EC2B79-4B3D-4BE1-8CA9-FFDA7A80D9AE}" dt="2019-09-09T14:48:13.574" v="552" actId="2696"/>
        <pc:sldMkLst>
          <pc:docMk/>
          <pc:sldMk cId="1717328543" sldId="279"/>
        </pc:sldMkLst>
      </pc:sldChg>
      <pc:sldChg chg="add">
        <pc:chgData name="Todd Thomas" userId="28631952-e50c-45be-ac57-340ebd1f8896" providerId="ADAL" clId="{E7EC2B79-4B3D-4BE1-8CA9-FFDA7A80D9AE}" dt="2019-09-09T14:52:47.897" v="564"/>
        <pc:sldMkLst>
          <pc:docMk/>
          <pc:sldMk cId="2243914521" sldId="279"/>
        </pc:sldMkLst>
      </pc:sldChg>
    </pc:docChg>
  </pc:docChgLst>
  <pc:docChgLst>
    <pc:chgData name="Sandy Neal" userId="59b2dd6e-a34d-41d1-bf77-41e2426a25fb" providerId="ADAL" clId="{C4B34F83-CF3E-4FDA-958B-B610C14E6DBC}"/>
    <pc:docChg chg="undo custSel addSld delSld modSld">
      <pc:chgData name="Sandy Neal" userId="59b2dd6e-a34d-41d1-bf77-41e2426a25fb" providerId="ADAL" clId="{C4B34F83-CF3E-4FDA-958B-B610C14E6DBC}" dt="2019-09-10T11:38:06.969" v="121" actId="1076"/>
      <pc:docMkLst>
        <pc:docMk/>
      </pc:docMkLst>
      <pc:sldChg chg="modSp">
        <pc:chgData name="Sandy Neal" userId="59b2dd6e-a34d-41d1-bf77-41e2426a25fb" providerId="ADAL" clId="{C4B34F83-CF3E-4FDA-958B-B610C14E6DBC}" dt="2019-09-10T11:12:56.543" v="6" actId="20577"/>
        <pc:sldMkLst>
          <pc:docMk/>
          <pc:sldMk cId="3501272249" sldId="264"/>
        </pc:sldMkLst>
        <pc:spChg chg="mod">
          <ac:chgData name="Sandy Neal" userId="59b2dd6e-a34d-41d1-bf77-41e2426a25fb" providerId="ADAL" clId="{C4B34F83-CF3E-4FDA-958B-B610C14E6DBC}" dt="2019-09-10T11:12:56.543" v="6" actId="20577"/>
          <ac:spMkLst>
            <pc:docMk/>
            <pc:sldMk cId="3501272249" sldId="264"/>
            <ac:spMk id="3" creationId="{682361CC-6FB7-6F4E-8B10-B68F3911DD0D}"/>
          </ac:spMkLst>
        </pc:spChg>
      </pc:sldChg>
      <pc:sldChg chg="modSp">
        <pc:chgData name="Sandy Neal" userId="59b2dd6e-a34d-41d1-bf77-41e2426a25fb" providerId="ADAL" clId="{C4B34F83-CF3E-4FDA-958B-B610C14E6DBC}" dt="2019-09-10T11:28:05.412" v="111" actId="14100"/>
        <pc:sldMkLst>
          <pc:docMk/>
          <pc:sldMk cId="2097166281" sldId="269"/>
        </pc:sldMkLst>
        <pc:picChg chg="mod">
          <ac:chgData name="Sandy Neal" userId="59b2dd6e-a34d-41d1-bf77-41e2426a25fb" providerId="ADAL" clId="{C4B34F83-CF3E-4FDA-958B-B610C14E6DBC}" dt="2019-09-10T11:28:05.412" v="111" actId="14100"/>
          <ac:picMkLst>
            <pc:docMk/>
            <pc:sldMk cId="2097166281" sldId="269"/>
            <ac:picMk id="6" creationId="{247EBE13-ABF5-7545-BA67-1C25CD651E56}"/>
          </ac:picMkLst>
        </pc:picChg>
      </pc:sldChg>
      <pc:sldChg chg="modSp">
        <pc:chgData name="Sandy Neal" userId="59b2dd6e-a34d-41d1-bf77-41e2426a25fb" providerId="ADAL" clId="{C4B34F83-CF3E-4FDA-958B-B610C14E6DBC}" dt="2019-09-10T11:17:45.535" v="91" actId="20577"/>
        <pc:sldMkLst>
          <pc:docMk/>
          <pc:sldMk cId="2089553101" sldId="274"/>
        </pc:sldMkLst>
        <pc:spChg chg="mod">
          <ac:chgData name="Sandy Neal" userId="59b2dd6e-a34d-41d1-bf77-41e2426a25fb" providerId="ADAL" clId="{C4B34F83-CF3E-4FDA-958B-B610C14E6DBC}" dt="2019-09-10T11:17:45.535" v="91" actId="20577"/>
          <ac:spMkLst>
            <pc:docMk/>
            <pc:sldMk cId="2089553101" sldId="274"/>
            <ac:spMk id="5" creationId="{E7C0DFC7-EAA1-484C-946A-3804D10A9CF5}"/>
          </ac:spMkLst>
        </pc:spChg>
        <pc:picChg chg="mod">
          <ac:chgData name="Sandy Neal" userId="59b2dd6e-a34d-41d1-bf77-41e2426a25fb" providerId="ADAL" clId="{C4B34F83-CF3E-4FDA-958B-B610C14E6DBC}" dt="2019-09-10T11:14:44.718" v="8" actId="167"/>
          <ac:picMkLst>
            <pc:docMk/>
            <pc:sldMk cId="2089553101" sldId="274"/>
            <ac:picMk id="1026" creationId="{75F4EACC-48B9-46E4-8019-37081668AEBA}"/>
          </ac:picMkLst>
        </pc:picChg>
      </pc:sldChg>
      <pc:sldChg chg="del">
        <pc:chgData name="Sandy Neal" userId="59b2dd6e-a34d-41d1-bf77-41e2426a25fb" providerId="ADAL" clId="{C4B34F83-CF3E-4FDA-958B-B610C14E6DBC}" dt="2019-09-10T11:21:27.930" v="105" actId="2696"/>
        <pc:sldMkLst>
          <pc:docMk/>
          <pc:sldMk cId="3726165080" sldId="277"/>
        </pc:sldMkLst>
      </pc:sldChg>
      <pc:sldChg chg="modSp">
        <pc:chgData name="Sandy Neal" userId="59b2dd6e-a34d-41d1-bf77-41e2426a25fb" providerId="ADAL" clId="{C4B34F83-CF3E-4FDA-958B-B610C14E6DBC}" dt="2019-09-10T11:18:48.272" v="94" actId="14100"/>
        <pc:sldMkLst>
          <pc:docMk/>
          <pc:sldMk cId="2614289866" sldId="278"/>
        </pc:sldMkLst>
        <pc:graphicFrameChg chg="mod">
          <ac:chgData name="Sandy Neal" userId="59b2dd6e-a34d-41d1-bf77-41e2426a25fb" providerId="ADAL" clId="{C4B34F83-CF3E-4FDA-958B-B610C14E6DBC}" dt="2019-09-10T11:18:48.272" v="94" actId="14100"/>
          <ac:graphicFrameMkLst>
            <pc:docMk/>
            <pc:sldMk cId="2614289866" sldId="278"/>
            <ac:graphicFrameMk id="3" creationId="{219A4C0D-812D-4222-8EA5-EC334BAF6D20}"/>
          </ac:graphicFrameMkLst>
        </pc:graphicFrameChg>
      </pc:sldChg>
      <pc:sldChg chg="addSp delSp modSp add">
        <pc:chgData name="Sandy Neal" userId="59b2dd6e-a34d-41d1-bf77-41e2426a25fb" providerId="ADAL" clId="{C4B34F83-CF3E-4FDA-958B-B610C14E6DBC}" dt="2019-09-10T11:38:06.969" v="121" actId="1076"/>
        <pc:sldMkLst>
          <pc:docMk/>
          <pc:sldMk cId="560391718" sldId="279"/>
        </pc:sldMkLst>
        <pc:graphicFrameChg chg="add mod">
          <ac:chgData name="Sandy Neal" userId="59b2dd6e-a34d-41d1-bf77-41e2426a25fb" providerId="ADAL" clId="{C4B34F83-CF3E-4FDA-958B-B610C14E6DBC}" dt="2019-09-10T11:38:06.969" v="121" actId="1076"/>
          <ac:graphicFrameMkLst>
            <pc:docMk/>
            <pc:sldMk cId="560391718" sldId="279"/>
            <ac:graphicFrameMk id="2" creationId="{1F72D9FB-924B-4A03-A5BC-4E078DCEC100}"/>
          </ac:graphicFrameMkLst>
        </pc:graphicFrameChg>
        <pc:graphicFrameChg chg="add del">
          <ac:chgData name="Sandy Neal" userId="59b2dd6e-a34d-41d1-bf77-41e2426a25fb" providerId="ADAL" clId="{C4B34F83-CF3E-4FDA-958B-B610C14E6DBC}" dt="2019-09-10T11:29:29.651" v="113" actId="478"/>
          <ac:graphicFrameMkLst>
            <pc:docMk/>
            <pc:sldMk cId="560391718" sldId="279"/>
            <ac:graphicFrameMk id="2" creationId="{F20B94E3-26F0-457F-B00E-1786CA9D45AA}"/>
          </ac:graphicFrameMkLst>
        </pc:graphicFrameChg>
      </pc:sldChg>
      <pc:sldChg chg="addSp modSp del">
        <pc:chgData name="Sandy Neal" userId="59b2dd6e-a34d-41d1-bf77-41e2426a25fb" providerId="ADAL" clId="{C4B34F83-CF3E-4FDA-958B-B610C14E6DBC}" dt="2019-09-10T11:21:14.476" v="104" actId="2696"/>
        <pc:sldMkLst>
          <pc:docMk/>
          <pc:sldMk cId="2243914521" sldId="279"/>
        </pc:sldMkLst>
        <pc:graphicFrameChg chg="add mod">
          <ac:chgData name="Sandy Neal" userId="59b2dd6e-a34d-41d1-bf77-41e2426a25fb" providerId="ADAL" clId="{C4B34F83-CF3E-4FDA-958B-B610C14E6DBC}" dt="2019-09-10T11:21:03.427" v="103" actId="14100"/>
          <ac:graphicFrameMkLst>
            <pc:docMk/>
            <pc:sldMk cId="2243914521" sldId="279"/>
            <ac:graphicFrameMk id="2" creationId="{6FABE2E5-5C43-4099-B97F-A9C0C7EC7BC1}"/>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52E930-3D44-4431-82C5-2030B26C88EE}"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3444323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2E930-3D44-4431-82C5-2030B26C88EE}"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283216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2E930-3D44-4431-82C5-2030B26C88EE}"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315366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52E930-3D44-4431-82C5-2030B26C88EE}"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38770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2E930-3D44-4431-82C5-2030B26C88EE}"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42744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52E930-3D44-4431-82C5-2030B26C88EE}"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107458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52E930-3D44-4431-82C5-2030B26C88EE}"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398165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52E930-3D44-4431-82C5-2030B26C88EE}"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290555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2E930-3D44-4431-82C5-2030B26C88EE}"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100739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52E930-3D44-4431-82C5-2030B26C88EE}"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84043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52E930-3D44-4431-82C5-2030B26C88EE}"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869E8-1E49-4DD4-AF82-C52E8A306B89}" type="slidenum">
              <a:rPr lang="en-US" smtClean="0"/>
              <a:t>‹#›</a:t>
            </a:fld>
            <a:endParaRPr lang="en-US"/>
          </a:p>
        </p:txBody>
      </p:sp>
    </p:spTree>
    <p:extLst>
      <p:ext uri="{BB962C8B-B14F-4D97-AF65-F5344CB8AC3E}">
        <p14:creationId xmlns:p14="http://schemas.microsoft.com/office/powerpoint/2010/main" val="94450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2E930-3D44-4431-82C5-2030B26C88EE}"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869E8-1E49-4DD4-AF82-C52E8A306B89}" type="slidenum">
              <a:rPr lang="en-US" smtClean="0"/>
              <a:t>‹#›</a:t>
            </a:fld>
            <a:endParaRPr lang="en-US"/>
          </a:p>
        </p:txBody>
      </p:sp>
    </p:spTree>
    <p:extLst>
      <p:ext uri="{BB962C8B-B14F-4D97-AF65-F5344CB8AC3E}">
        <p14:creationId xmlns:p14="http://schemas.microsoft.com/office/powerpoint/2010/main" val="2531771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6E78E-A62E-2A4B-B69D-7D85DA041BA3}"/>
              </a:ext>
            </a:extLst>
          </p:cNvPr>
          <p:cNvSpPr>
            <a:spLocks noGrp="1"/>
          </p:cNvSpPr>
          <p:nvPr>
            <p:ph type="title"/>
          </p:nvPr>
        </p:nvSpPr>
        <p:spPr>
          <a:xfrm>
            <a:off x="85728" y="4251326"/>
            <a:ext cx="8672513" cy="649288"/>
          </a:xfrm>
        </p:spPr>
        <p:txBody>
          <a:bodyPr>
            <a:normAutofit fontScale="90000"/>
          </a:bodyPr>
          <a:lstStyle/>
          <a:p>
            <a:pPr algn="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Safe Water, Healthy Communities</a:t>
            </a: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xmlns="" id="{95E1D3CC-FF16-2845-97AA-4663561EAA6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AC2C103D-8A05-004E-8734-3062655A2243}"/>
              </a:ext>
            </a:extLst>
          </p:cNvPr>
          <p:cNvCxnSpPr>
            <a:cxnSpLocks/>
          </p:cNvCxnSpPr>
          <p:nvPr/>
        </p:nvCxnSpPr>
        <p:spPr>
          <a:xfrm>
            <a:off x="4357688" y="4137022"/>
            <a:ext cx="432911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55EB9F2-EF85-D340-9A3B-A5B7CFD151D0}"/>
              </a:ext>
            </a:extLst>
          </p:cNvPr>
          <p:cNvSpPr txBox="1"/>
          <p:nvPr/>
        </p:nvSpPr>
        <p:spPr>
          <a:xfrm>
            <a:off x="4349482" y="6323283"/>
            <a:ext cx="3515386" cy="369332"/>
          </a:xfrm>
          <a:prstGeom prst="rect">
            <a:avLst/>
          </a:prstGeom>
          <a:noFill/>
        </p:spPr>
        <p:txBody>
          <a:bodyPr wrap="none" rtlCol="0">
            <a:spAutoFit/>
          </a:bodyPr>
          <a:lstStyle/>
          <a:p>
            <a:r>
              <a:rPr lang="en-US" dirty="0">
                <a:solidFill>
                  <a:srgbClr val="92D050"/>
                </a:solidFill>
                <a:latin typeface="Tahoma" panose="020B0604030504040204" pitchFamily="34" charset="0"/>
                <a:ea typeface="Tahoma" panose="020B0604030504040204" pitchFamily="34" charset="0"/>
                <a:cs typeface="Tahoma" panose="020B0604030504040204" pitchFamily="34" charset="0"/>
              </a:rPr>
              <a:t>centralstateswaterresources.com</a:t>
            </a:r>
          </a:p>
        </p:txBody>
      </p:sp>
      <p:pic>
        <p:nvPicPr>
          <p:cNvPr id="8" name="Picture 7" descr="Panda:Clients:CSWR:Creative:Collateral:Letterhead:_resources:Bluegrass_Water_Branding_Template_05_23_17.eps">
            <a:extLst>
              <a:ext uri="{FF2B5EF4-FFF2-40B4-BE49-F238E27FC236}">
                <a16:creationId xmlns:a16="http://schemas.microsoft.com/office/drawing/2014/main" xmlns="" id="{187BAEE9-AEF7-4141-A955-B0BA1E38D7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5023" y="1513248"/>
            <a:ext cx="9178375" cy="2528378"/>
          </a:xfrm>
          <a:prstGeom prst="rect">
            <a:avLst/>
          </a:prstGeom>
          <a:noFill/>
          <a:ln>
            <a:noFill/>
          </a:ln>
        </p:spPr>
      </p:pic>
    </p:spTree>
    <p:extLst>
      <p:ext uri="{BB962C8B-B14F-4D97-AF65-F5344CB8AC3E}">
        <p14:creationId xmlns:p14="http://schemas.microsoft.com/office/powerpoint/2010/main" val="1139656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of kentucky">
            <a:extLst>
              <a:ext uri="{FF2B5EF4-FFF2-40B4-BE49-F238E27FC236}">
                <a16:creationId xmlns:a16="http://schemas.microsoft.com/office/drawing/2014/main" xmlns="" id="{75F4EACC-48B9-46E4-8019-37081668A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958" y="2184825"/>
            <a:ext cx="5130381" cy="2154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in Kentucky</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E7C0DFC7-EAA1-484C-946A-3804D10A9CF5}"/>
              </a:ext>
            </a:extLst>
          </p:cNvPr>
          <p:cNvSpPr txBox="1">
            <a:spLocks/>
          </p:cNvSpPr>
          <p:nvPr/>
        </p:nvSpPr>
        <p:spPr>
          <a:xfrm>
            <a:off x="409623" y="1765288"/>
            <a:ext cx="7043600" cy="4757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recently obtained PSC approval to acquire 9 water utilities in Kentucky and is in the process of filing to acquire 6 more.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works with the Kentucky Division of Water and the Public Service Commission as we identify communities that are in desperate need of critical water infrastructure investment.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purchased several small, distressed wastewater treatment plants currently under enforcement actions or that have existing environmental issues.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will invest in these communities to bring professional service to consumers and sustainability to communities.</a:t>
            </a:r>
          </a:p>
          <a:p>
            <a:pPr>
              <a:buClr>
                <a:srgbClr val="92D050"/>
              </a:buClr>
            </a:pPr>
            <a:endParaRPr lang="en-US" sz="1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Tree>
    <p:extLst>
      <p:ext uri="{BB962C8B-B14F-4D97-AF65-F5344CB8AC3E}">
        <p14:creationId xmlns:p14="http://schemas.microsoft.com/office/powerpoint/2010/main" val="208955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Why CSWR Works for Kentucky</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E7C0DFC7-EAA1-484C-946A-3804D10A9CF5}"/>
              </a:ext>
            </a:extLst>
          </p:cNvPr>
          <p:cNvSpPr txBox="1">
            <a:spLocks/>
          </p:cNvSpPr>
          <p:nvPr/>
        </p:nvSpPr>
        <p:spPr>
          <a:xfrm>
            <a:off x="590599" y="2100263"/>
            <a:ext cx="6424564" cy="4757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Privately held – a private solution to a very public problem.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Investing in under-served communities that larger, investor-owned public utilities don’t want to acquire or operate.</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Strong track record of regulatory compliance and operational excellence.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Deep experience working with and purchasing from owners of small water and wastewater utilities and quickly improving those systems. </a:t>
            </a:r>
          </a:p>
          <a:p>
            <a:pPr>
              <a:buClr>
                <a:srgbClr val="92D050"/>
              </a:buClr>
            </a:pPr>
            <a:endPar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pic>
        <p:nvPicPr>
          <p:cNvPr id="6" name="Picture 5"/>
          <p:cNvPicPr>
            <a:picLocks noChangeAspect="1"/>
          </p:cNvPicPr>
          <p:nvPr/>
        </p:nvPicPr>
        <p:blipFill>
          <a:blip r:embed="rId3"/>
          <a:stretch>
            <a:fillRect/>
          </a:stretch>
        </p:blipFill>
        <p:spPr>
          <a:xfrm>
            <a:off x="7041912" y="2168876"/>
            <a:ext cx="4616743" cy="3153431"/>
          </a:xfrm>
          <a:prstGeom prst="rect">
            <a:avLst/>
          </a:prstGeom>
          <a:ln>
            <a:solidFill>
              <a:srgbClr val="92D050"/>
            </a:solidFill>
          </a:ln>
        </p:spPr>
      </p:pic>
    </p:spTree>
    <p:extLst>
      <p:ext uri="{BB962C8B-B14F-4D97-AF65-F5344CB8AC3E}">
        <p14:creationId xmlns:p14="http://schemas.microsoft.com/office/powerpoint/2010/main" val="313904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xmlns="" id="{219A4C0D-812D-4222-8EA5-EC334BAF6D20}"/>
              </a:ext>
            </a:extLst>
          </p:cNvPr>
          <p:cNvGraphicFramePr>
            <a:graphicFrameLocks noChangeAspect="1"/>
          </p:cNvGraphicFramePr>
          <p:nvPr>
            <p:extLst>
              <p:ext uri="{D42A27DB-BD31-4B8C-83A1-F6EECF244321}">
                <p14:modId xmlns:p14="http://schemas.microsoft.com/office/powerpoint/2010/main" val="620586720"/>
              </p:ext>
            </p:extLst>
          </p:nvPr>
        </p:nvGraphicFramePr>
        <p:xfrm>
          <a:off x="3094007" y="0"/>
          <a:ext cx="5458727" cy="6770342"/>
        </p:xfrm>
        <a:graphic>
          <a:graphicData uri="http://schemas.openxmlformats.org/presentationml/2006/ole">
            <mc:AlternateContent xmlns:mc="http://schemas.openxmlformats.org/markup-compatibility/2006">
              <mc:Choice xmlns:v="urn:schemas-microsoft-com:vml" Requires="v">
                <p:oleObj spid="_x0000_s1027" name="Acrobat Document" r:id="rId3" imgW="4000281" imgH="5143297" progId="Acrobat.Document.DC">
                  <p:embed/>
                </p:oleObj>
              </mc:Choice>
              <mc:Fallback>
                <p:oleObj name="Acrobat Document" r:id="rId3" imgW="4000281" imgH="5143297" progId="Acrobat.Document.DC">
                  <p:embed/>
                  <p:pic>
                    <p:nvPicPr>
                      <p:cNvPr id="3" name="Object 2">
                        <a:extLst>
                          <a:ext uri="{FF2B5EF4-FFF2-40B4-BE49-F238E27FC236}">
                            <a16:creationId xmlns:a16="http://schemas.microsoft.com/office/drawing/2014/main" xmlns="" id="{219A4C0D-812D-4222-8EA5-EC334BAF6D20}"/>
                          </a:ext>
                        </a:extLst>
                      </p:cNvPr>
                      <p:cNvPicPr/>
                      <p:nvPr/>
                    </p:nvPicPr>
                    <p:blipFill>
                      <a:blip r:embed="rId4"/>
                      <a:stretch>
                        <a:fillRect/>
                      </a:stretch>
                    </p:blipFill>
                    <p:spPr>
                      <a:xfrm>
                        <a:off x="3094007" y="0"/>
                        <a:ext cx="5458727" cy="6770342"/>
                      </a:xfrm>
                      <a:prstGeom prst="rect">
                        <a:avLst/>
                      </a:prstGeom>
                    </p:spPr>
                  </p:pic>
                </p:oleObj>
              </mc:Fallback>
            </mc:AlternateContent>
          </a:graphicData>
        </a:graphic>
      </p:graphicFrame>
    </p:spTree>
    <p:extLst>
      <p:ext uri="{BB962C8B-B14F-4D97-AF65-F5344CB8AC3E}">
        <p14:creationId xmlns:p14="http://schemas.microsoft.com/office/powerpoint/2010/main" val="261428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1F72D9FB-924B-4A03-A5BC-4E078DCEC100}"/>
              </a:ext>
            </a:extLst>
          </p:cNvPr>
          <p:cNvGraphicFramePr>
            <a:graphicFrameLocks noChangeAspect="1"/>
          </p:cNvGraphicFramePr>
          <p:nvPr>
            <p:extLst>
              <p:ext uri="{D42A27DB-BD31-4B8C-83A1-F6EECF244321}">
                <p14:modId xmlns:p14="http://schemas.microsoft.com/office/powerpoint/2010/main" val="3585957924"/>
              </p:ext>
            </p:extLst>
          </p:nvPr>
        </p:nvGraphicFramePr>
        <p:xfrm>
          <a:off x="-241540" y="44570"/>
          <a:ext cx="12353028" cy="6768859"/>
        </p:xfrm>
        <a:graphic>
          <a:graphicData uri="http://schemas.openxmlformats.org/presentationml/2006/ole">
            <mc:AlternateContent xmlns:mc="http://schemas.openxmlformats.org/markup-compatibility/2006">
              <mc:Choice xmlns:v="urn:schemas-microsoft-com:vml" Requires="v">
                <p:oleObj spid="_x0000_s2051" name="Acrobat Document" r:id="rId3" imgW="3857440" imgH="3000210" progId="Acrobat.Document.DC">
                  <p:embed/>
                </p:oleObj>
              </mc:Choice>
              <mc:Fallback>
                <p:oleObj name="Acrobat Document" r:id="rId3" imgW="3857440" imgH="3000210" progId="Acrobat.Document.DC">
                  <p:embed/>
                  <p:pic>
                    <p:nvPicPr>
                      <p:cNvPr id="2" name="Object 1">
                        <a:extLst>
                          <a:ext uri="{FF2B5EF4-FFF2-40B4-BE49-F238E27FC236}">
                            <a16:creationId xmlns:a16="http://schemas.microsoft.com/office/drawing/2014/main" xmlns="" id="{1F72D9FB-924B-4A03-A5BC-4E078DCEC100}"/>
                          </a:ext>
                        </a:extLst>
                      </p:cNvPr>
                      <p:cNvPicPr/>
                      <p:nvPr/>
                    </p:nvPicPr>
                    <p:blipFill>
                      <a:blip r:embed="rId4"/>
                      <a:stretch>
                        <a:fillRect/>
                      </a:stretch>
                    </p:blipFill>
                    <p:spPr>
                      <a:xfrm>
                        <a:off x="-241540" y="44570"/>
                        <a:ext cx="12353028" cy="6768859"/>
                      </a:xfrm>
                      <a:prstGeom prst="rect">
                        <a:avLst/>
                      </a:prstGeom>
                    </p:spPr>
                  </p:pic>
                </p:oleObj>
              </mc:Fallback>
            </mc:AlternateContent>
          </a:graphicData>
        </a:graphic>
      </p:graphicFrame>
    </p:spTree>
    <p:extLst>
      <p:ext uri="{BB962C8B-B14F-4D97-AF65-F5344CB8AC3E}">
        <p14:creationId xmlns:p14="http://schemas.microsoft.com/office/powerpoint/2010/main" val="56039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13613D0-ABD1-A043-9213-797621055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613" y="71432"/>
            <a:ext cx="8329612" cy="6436517"/>
          </a:xfrm>
          <a:prstGeom prst="rect">
            <a:avLst/>
          </a:prstGeom>
        </p:spPr>
      </p:pic>
      <p:sp>
        <p:nvSpPr>
          <p:cNvPr id="2" name="Title 1">
            <a:extLst>
              <a:ext uri="{FF2B5EF4-FFF2-40B4-BE49-F238E27FC236}">
                <a16:creationId xmlns:a16="http://schemas.microsoft.com/office/drawing/2014/main" xmlns="" id="{20C6E78E-A62E-2A4B-B69D-7D85DA041BA3}"/>
              </a:ext>
            </a:extLst>
          </p:cNvPr>
          <p:cNvSpPr>
            <a:spLocks noGrp="1"/>
          </p:cNvSpPr>
          <p:nvPr>
            <p:ph type="title"/>
          </p:nvPr>
        </p:nvSpPr>
        <p:spPr>
          <a:xfrm>
            <a:off x="85728" y="4251326"/>
            <a:ext cx="8672513" cy="649288"/>
          </a:xfrm>
        </p:spPr>
        <p:txBody>
          <a:bodyPr>
            <a:normAutofit fontScale="90000"/>
          </a:bodyPr>
          <a:lstStyle/>
          <a:p>
            <a:pPr algn="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Safe Water, Healthy Communities</a:t>
            </a: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r>
            <a:br>
              <a:rPr lang="en-US"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br>
            <a:endPar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xmlns="" id="{95E1D3CC-FF16-2845-97AA-4663561EAA6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AC2C103D-8A05-004E-8734-3062655A2243}"/>
              </a:ext>
            </a:extLst>
          </p:cNvPr>
          <p:cNvCxnSpPr>
            <a:cxnSpLocks/>
          </p:cNvCxnSpPr>
          <p:nvPr/>
        </p:nvCxnSpPr>
        <p:spPr>
          <a:xfrm>
            <a:off x="4357688" y="4137022"/>
            <a:ext cx="4329113"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E55EB9F2-EF85-D340-9A3B-A5B7CFD151D0}"/>
              </a:ext>
            </a:extLst>
          </p:cNvPr>
          <p:cNvSpPr txBox="1"/>
          <p:nvPr/>
        </p:nvSpPr>
        <p:spPr>
          <a:xfrm>
            <a:off x="4349482" y="6323283"/>
            <a:ext cx="3515386" cy="369332"/>
          </a:xfrm>
          <a:prstGeom prst="rect">
            <a:avLst/>
          </a:prstGeom>
          <a:noFill/>
        </p:spPr>
        <p:txBody>
          <a:bodyPr wrap="none" rtlCol="0">
            <a:spAutoFit/>
          </a:bodyPr>
          <a:lstStyle/>
          <a:p>
            <a:r>
              <a:rPr lang="en-US" dirty="0">
                <a:solidFill>
                  <a:srgbClr val="92D050"/>
                </a:solidFill>
                <a:latin typeface="Tahoma" panose="020B0604030504040204" pitchFamily="34" charset="0"/>
                <a:ea typeface="Tahoma" panose="020B0604030504040204" pitchFamily="34" charset="0"/>
                <a:cs typeface="Tahoma" panose="020B0604030504040204" pitchFamily="34" charset="0"/>
              </a:rPr>
              <a:t>centralstateswaterresources.com</a:t>
            </a:r>
          </a:p>
        </p:txBody>
      </p:sp>
    </p:spTree>
    <p:extLst>
      <p:ext uri="{BB962C8B-B14F-4D97-AF65-F5344CB8AC3E}">
        <p14:creationId xmlns:p14="http://schemas.microsoft.com/office/powerpoint/2010/main" val="261212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41300"/>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Our Mission</a:t>
            </a:r>
          </a:p>
        </p:txBody>
      </p:sp>
      <p:sp>
        <p:nvSpPr>
          <p:cNvPr id="3" name="Content Placeholder 2">
            <a:extLst>
              <a:ext uri="{FF2B5EF4-FFF2-40B4-BE49-F238E27FC236}">
                <a16:creationId xmlns:a16="http://schemas.microsoft.com/office/drawing/2014/main" xmlns="" id="{682361CC-6FB7-6F4E-8B10-B68F3911DD0D}"/>
              </a:ext>
            </a:extLst>
          </p:cNvPr>
          <p:cNvSpPr>
            <a:spLocks noGrp="1"/>
          </p:cNvSpPr>
          <p:nvPr>
            <p:ph idx="1"/>
          </p:nvPr>
        </p:nvSpPr>
        <p:spPr>
          <a:xfrm>
            <a:off x="838200" y="2955928"/>
            <a:ext cx="10515600" cy="2060575"/>
          </a:xfrm>
        </p:spPr>
        <p:txBody>
          <a:bodyPr>
            <a:normAutofit fontScale="92500" lnSpcReduction="20000"/>
          </a:bodyPr>
          <a:lstStyle/>
          <a:p>
            <a:pPr marL="0" indent="0" algn="ctr">
              <a:buClr>
                <a:srgbClr val="92D050"/>
              </a:buClr>
              <a:buNone/>
            </a:pP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Central States Water Resources is working to bring safe, reliable and environmentally responsible water resources to every community in the U.S.</a:t>
            </a:r>
          </a:p>
          <a:p>
            <a:pPr marL="0" indent="0" algn="ctr">
              <a:buClr>
                <a:srgbClr val="92D050"/>
              </a:buClr>
              <a:buNone/>
            </a:pPr>
            <a:endPar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Clr>
                <a:srgbClr val="92D050"/>
              </a:buClr>
              <a:buNone/>
            </a:pP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 the #1 water utility in the US providing service to small communities.  </a:t>
            </a:r>
          </a:p>
          <a:p>
            <a:pPr algn="ctr">
              <a:buClr>
                <a:srgbClr val="92D050"/>
              </a:buClr>
            </a:pPr>
            <a:endPar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D44838A-E374-6947-A449-C9378D08E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Tree>
    <p:extLst>
      <p:ext uri="{BB962C8B-B14F-4D97-AF65-F5344CB8AC3E}">
        <p14:creationId xmlns:p14="http://schemas.microsoft.com/office/powerpoint/2010/main" val="350127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2" y="250825"/>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Our Vision</a:t>
            </a:r>
          </a:p>
        </p:txBody>
      </p:sp>
      <p:sp>
        <p:nvSpPr>
          <p:cNvPr id="3" name="Content Placeholder 2">
            <a:extLst>
              <a:ext uri="{FF2B5EF4-FFF2-40B4-BE49-F238E27FC236}">
                <a16:creationId xmlns:a16="http://schemas.microsoft.com/office/drawing/2014/main" xmlns="" id="{682361CC-6FB7-6F4E-8B10-B68F3911DD0D}"/>
              </a:ext>
            </a:extLst>
          </p:cNvPr>
          <p:cNvSpPr>
            <a:spLocks noGrp="1"/>
          </p:cNvSpPr>
          <p:nvPr>
            <p:ph idx="1"/>
          </p:nvPr>
        </p:nvSpPr>
        <p:spPr>
          <a:xfrm>
            <a:off x="842963" y="2426491"/>
            <a:ext cx="10672761" cy="4351338"/>
          </a:xfrm>
        </p:spPr>
        <p:txBody>
          <a:bodyPr/>
          <a:lstStyle/>
          <a:p>
            <a:pPr marL="0" indent="0" algn="ctr">
              <a:buClr>
                <a:srgbClr val="92D050"/>
              </a:buClr>
              <a:buNone/>
            </a:pP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Transforming communities by using technology and innovation to quickly assess and invest in reliable infrastructure that meets or exceeds stringent state and federal safety standards, ensuring all communities across the U.S. have access to safe, clean and reliable water resources while protecting the aquifers, lakes, rivers and streams that are essential to our world.</a:t>
            </a:r>
          </a:p>
          <a:p>
            <a:pPr>
              <a:buClr>
                <a:srgbClr val="92D050"/>
              </a:buClr>
            </a:pPr>
            <a:endPar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5E2AB57-6200-E449-9367-087420AAD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Tree>
    <p:extLst>
      <p:ext uri="{BB962C8B-B14F-4D97-AF65-F5344CB8AC3E}">
        <p14:creationId xmlns:p14="http://schemas.microsoft.com/office/powerpoint/2010/main" val="405167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Need</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E7C0DFC7-EAA1-484C-946A-3804D10A9CF5}"/>
              </a:ext>
            </a:extLst>
          </p:cNvPr>
          <p:cNvSpPr txBox="1">
            <a:spLocks/>
          </p:cNvSpPr>
          <p:nvPr/>
        </p:nvSpPr>
        <p:spPr>
          <a:xfrm>
            <a:off x="552443" y="2103987"/>
            <a:ext cx="7505700" cy="5154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One in every four Americans is exposed to potentially unsafe drinking water or wastewater systems.</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Water systems across the U.S. often lack staff, expertise and funding to address critical water safety, reliability and quality standards.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Most water systems having been in operation for decades, often causing unsafe and environmentally damaging conditions including unsafe lead levels and E.coli contamination.</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aggressively establishes affordable, regulatory-compliant water and wastewater treatment facilities for underserved communities and private facility owners.</a:t>
            </a:r>
          </a:p>
          <a:p>
            <a:pPr>
              <a:buClr>
                <a:srgbClr val="92D050"/>
              </a:buClr>
            </a:pPr>
            <a:endPar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247EBE13-ABF5-7545-BA67-1C25CD651E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264105" y="816634"/>
            <a:ext cx="3327293" cy="4922172"/>
          </a:xfrm>
          <a:prstGeom prst="rect">
            <a:avLst/>
          </a:prstGeom>
          <a:ln>
            <a:solidFill>
              <a:srgbClr val="92D050"/>
            </a:solidFill>
          </a:ln>
        </p:spPr>
      </p:pic>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Tree>
    <p:extLst>
      <p:ext uri="{BB962C8B-B14F-4D97-AF65-F5344CB8AC3E}">
        <p14:creationId xmlns:p14="http://schemas.microsoft.com/office/powerpoint/2010/main" val="209716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3052" y="2313748"/>
            <a:ext cx="6656461" cy="2677656"/>
          </a:xfrm>
          <a:prstGeom prst="rect">
            <a:avLst/>
          </a:prstGeom>
        </p:spPr>
        <p:txBody>
          <a:bodyPr wrap="square">
            <a:spAutoFit/>
          </a:bodyPr>
          <a:lstStyle/>
          <a:p>
            <a:pPr marL="342900" indent="-342900">
              <a:buClr>
                <a:srgbClr val="92D050"/>
              </a:buClr>
              <a:buFont typeface="Arial" panose="020B0604020202020204" pitchFamily="34" charset="0"/>
              <a:buChar char="•"/>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Regulatory changes have driven thousands of small water utilities out of regulatory compliance.  </a:t>
            </a:r>
          </a:p>
          <a:p>
            <a:pPr marL="342900" indent="-342900">
              <a:buClr>
                <a:srgbClr val="92D050"/>
              </a:buClr>
              <a:buFont typeface="Arial" panose="020B0604020202020204" pitchFamily="34" charset="0"/>
              <a:buChar char="•"/>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Owners of these systems are often cut off from capital market financing even though the individual utilities are frequently cash flow positive. </a:t>
            </a:r>
          </a:p>
        </p:txBody>
      </p:sp>
      <p:sp>
        <p:nvSpPr>
          <p:cNvPr id="6" name="Title 1">
            <a:extLst>
              <a:ext uri="{FF2B5EF4-FFF2-40B4-BE49-F238E27FC236}">
                <a16:creationId xmlns:a16="http://schemas.microsoft.com/office/drawing/2014/main" xmlns="" id="{1286663A-FCA6-464C-997A-999223DC4E8E}"/>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Need</a:t>
            </a:r>
          </a:p>
        </p:txBody>
      </p:sp>
      <p:sp>
        <p:nvSpPr>
          <p:cNvPr id="7" name="Rectangle 6">
            <a:extLst>
              <a:ext uri="{FF2B5EF4-FFF2-40B4-BE49-F238E27FC236}">
                <a16:creationId xmlns:a16="http://schemas.microsoft.com/office/drawing/2014/main" xmlns="" id="{63052B02-8EE6-EB42-8EF3-DA4B3FD88E50}"/>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C7286BA7-3383-4A48-82D2-7C85B8E10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
        <p:nvSpPr>
          <p:cNvPr id="2" name="AutoShape 2">
            <a:extLst>
              <a:ext uri="{FF2B5EF4-FFF2-40B4-BE49-F238E27FC236}">
                <a16:creationId xmlns:a16="http://schemas.microsoft.com/office/drawing/2014/main" xmlns="" id="{6202D436-3062-4C60-ADF2-3953EFDB632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xmlns="" id="{CC1B59BE-8DFA-4C60-8B4A-DCBA1884FE63}"/>
              </a:ext>
            </a:extLst>
          </p:cNvPr>
          <p:cNvPicPr>
            <a:picLocks noChangeAspect="1"/>
          </p:cNvPicPr>
          <p:nvPr/>
        </p:nvPicPr>
        <p:blipFill>
          <a:blip r:embed="rId3"/>
          <a:stretch>
            <a:fillRect/>
          </a:stretch>
        </p:blipFill>
        <p:spPr>
          <a:xfrm>
            <a:off x="7741224" y="919950"/>
            <a:ext cx="3371850" cy="4495800"/>
          </a:xfrm>
          <a:prstGeom prst="rect">
            <a:avLst/>
          </a:prstGeom>
        </p:spPr>
      </p:pic>
    </p:spTree>
    <p:extLst>
      <p:ext uri="{BB962C8B-B14F-4D97-AF65-F5344CB8AC3E}">
        <p14:creationId xmlns:p14="http://schemas.microsoft.com/office/powerpoint/2010/main" val="225111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Expertise</a:t>
            </a:r>
          </a:p>
        </p:txBody>
      </p:sp>
      <p:sp>
        <p:nvSpPr>
          <p:cNvPr id="3" name="Content Placeholder 2">
            <a:extLst>
              <a:ext uri="{FF2B5EF4-FFF2-40B4-BE49-F238E27FC236}">
                <a16:creationId xmlns:a16="http://schemas.microsoft.com/office/drawing/2014/main" xmlns="" id="{682361CC-6FB7-6F4E-8B10-B68F3911DD0D}"/>
              </a:ext>
            </a:extLst>
          </p:cNvPr>
          <p:cNvSpPr>
            <a:spLocks noGrp="1"/>
          </p:cNvSpPr>
          <p:nvPr>
            <p:ph idx="1"/>
          </p:nvPr>
        </p:nvSpPr>
        <p:spPr>
          <a:xfrm>
            <a:off x="642938" y="2814633"/>
            <a:ext cx="10987087" cy="4757737"/>
          </a:xfrm>
        </p:spPr>
        <p:txBody>
          <a:bodyPr>
            <a:normAutofit/>
          </a:bodyPr>
          <a:lstStyle/>
          <a:p>
            <a:pPr marL="0" indent="0" algn="ctr">
              <a:buNone/>
            </a:pP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Our uniquely experienced team puts innovation to work, ensuring communities have a clean, safe water supply and reliable wastewater systems.</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Tree>
    <p:extLst>
      <p:ext uri="{BB962C8B-B14F-4D97-AF65-F5344CB8AC3E}">
        <p14:creationId xmlns:p14="http://schemas.microsoft.com/office/powerpoint/2010/main" val="346787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Expertise at Work</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E7C0DFC7-EAA1-484C-946A-3804D10A9CF5}"/>
              </a:ext>
            </a:extLst>
          </p:cNvPr>
          <p:cNvSpPr txBox="1">
            <a:spLocks/>
          </p:cNvSpPr>
          <p:nvPr/>
        </p:nvSpPr>
        <p:spPr>
          <a:xfrm>
            <a:off x="466774" y="1950083"/>
            <a:ext cx="7015162" cy="4757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 acquire water systems that are often woefully outdated and dangerous — often unbeknownst to their customers.</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 use innovation to create 180-degree transformations in communities’ water and wastewater systems — many of which have been in operation for more than a half-century.</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 get owners out of the business who don’t have the technical expertise or resources to provide safe, reliable water. </a:t>
            </a:r>
          </a:p>
          <a:p>
            <a:pPr fontAlgn="base">
              <a:buClr>
                <a:srgbClr val="92D050"/>
              </a:buClr>
            </a:pP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Technology such as remote monitoring management keeps CSWR water resources safe and reliable for community members.</a:t>
            </a:r>
          </a:p>
          <a:p>
            <a:pPr>
              <a:buClr>
                <a:srgbClr val="92D050"/>
              </a:buClr>
            </a:pPr>
            <a:endPar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pic>
        <p:nvPicPr>
          <p:cNvPr id="9" name="Picture 2">
            <a:extLst>
              <a:ext uri="{FF2B5EF4-FFF2-40B4-BE49-F238E27FC236}">
                <a16:creationId xmlns:a16="http://schemas.microsoft.com/office/drawing/2014/main" xmlns="" id="{66C525AF-A0EF-4FC0-B915-88D242A8C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878" b="10876"/>
          <a:stretch/>
        </p:blipFill>
        <p:spPr bwMode="auto">
          <a:xfrm>
            <a:off x="7624583" y="493305"/>
            <a:ext cx="4207659" cy="499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6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Community Partners</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E7C0DFC7-EAA1-484C-946A-3804D10A9CF5}"/>
              </a:ext>
            </a:extLst>
          </p:cNvPr>
          <p:cNvSpPr txBox="1">
            <a:spLocks/>
          </p:cNvSpPr>
          <p:nvPr/>
        </p:nvSpPr>
        <p:spPr>
          <a:xfrm>
            <a:off x="664393" y="2728913"/>
            <a:ext cx="10863213" cy="4757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CSWR’s investments into water resources are also investments into communities at large, ultimately enhancing value and driving outside investment.</a:t>
            </a:r>
          </a:p>
          <a:p>
            <a:pPr algn="ctr">
              <a:buClr>
                <a:srgbClr val="92D050"/>
              </a:buClr>
            </a:pPr>
            <a:endPar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Tree>
    <p:extLst>
      <p:ext uri="{BB962C8B-B14F-4D97-AF65-F5344CB8AC3E}">
        <p14:creationId xmlns:p14="http://schemas.microsoft.com/office/powerpoint/2010/main" val="191534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EBBC2-4750-0A48-8086-93944362E70B}"/>
              </a:ext>
            </a:extLst>
          </p:cNvPr>
          <p:cNvSpPr>
            <a:spLocks noGrp="1"/>
          </p:cNvSpPr>
          <p:nvPr>
            <p:ph type="title"/>
          </p:nvPr>
        </p:nvSpPr>
        <p:spPr>
          <a:xfrm>
            <a:off x="252413" y="257169"/>
            <a:ext cx="10515600" cy="1325563"/>
          </a:xfrm>
        </p:spPr>
        <p:txBody>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Community Partners</a:t>
            </a:r>
          </a:p>
        </p:txBody>
      </p:sp>
      <p:sp>
        <p:nvSpPr>
          <p:cNvPr id="4" name="Rectangle 3">
            <a:extLst>
              <a:ext uri="{FF2B5EF4-FFF2-40B4-BE49-F238E27FC236}">
                <a16:creationId xmlns:a16="http://schemas.microsoft.com/office/drawing/2014/main" xmlns="" id="{B7DC1BAC-0C10-1649-8A1E-EB2DB2555751}"/>
              </a:ext>
            </a:extLst>
          </p:cNvPr>
          <p:cNvSpPr/>
          <p:nvPr/>
        </p:nvSpPr>
        <p:spPr>
          <a:xfrm>
            <a:off x="0" y="-4765"/>
            <a:ext cx="12192000" cy="7619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883AB6DB-7BFB-3C45-94A9-D08FA0E04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7149" y="5907087"/>
            <a:ext cx="2453309" cy="800733"/>
          </a:xfrm>
          <a:prstGeom prst="rect">
            <a:avLst/>
          </a:prstGeom>
        </p:spPr>
      </p:pic>
      <p:sp>
        <p:nvSpPr>
          <p:cNvPr id="9" name="Content Placeholder 2">
            <a:extLst>
              <a:ext uri="{FF2B5EF4-FFF2-40B4-BE49-F238E27FC236}">
                <a16:creationId xmlns:a16="http://schemas.microsoft.com/office/drawing/2014/main" xmlns="" id="{37A05A49-8D42-DE49-82A7-D8105E8076B2}"/>
              </a:ext>
            </a:extLst>
          </p:cNvPr>
          <p:cNvSpPr txBox="1">
            <a:spLocks/>
          </p:cNvSpPr>
          <p:nvPr/>
        </p:nvSpPr>
        <p:spPr>
          <a:xfrm>
            <a:off x="461743" y="1265189"/>
            <a:ext cx="5592693" cy="47577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fontAlgn="base">
              <a:buClr>
                <a:srgbClr val="92D050"/>
              </a:buClr>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engages with community owners and leaders in need of help, purchases utility assets, and partners with communities to improve service and value. </a:t>
            </a:r>
          </a:p>
          <a:p>
            <a:pPr fontAlgn="base">
              <a:buClr>
                <a:srgbClr val="92D050"/>
              </a:buClr>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By repairing outdated water and wastewater systems, CSWR increases the value of each community it serves. </a:t>
            </a:r>
          </a:p>
          <a:p>
            <a:pPr fontAlgn="base">
              <a:buClr>
                <a:srgbClr val="92D050"/>
              </a:buClr>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Water quality has a direct impact on home values, according to the EPA, as the average American uses 176 gallons of water daily.</a:t>
            </a:r>
          </a:p>
          <a:p>
            <a:pPr fontAlgn="base">
              <a:buClr>
                <a:srgbClr val="92D050"/>
              </a:buClr>
            </a:pPr>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CSWR has a track record of enhancing community value in dozens of communities and for thousands of people in multiple states.</a:t>
            </a:r>
          </a:p>
          <a:p>
            <a:pPr>
              <a:buClr>
                <a:srgbClr val="92D050"/>
              </a:buClr>
            </a:pPr>
            <a:endPar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xmlns="" id="{5A38F3DE-D0BC-2D46-A204-3B062DF76FF1}"/>
              </a:ext>
            </a:extLst>
          </p:cNvPr>
          <p:cNvPicPr>
            <a:picLocks noChangeAspect="1"/>
          </p:cNvPicPr>
          <p:nvPr/>
        </p:nvPicPr>
        <p:blipFill>
          <a:blip r:embed="rId3"/>
          <a:stretch>
            <a:fillRect/>
          </a:stretch>
        </p:blipFill>
        <p:spPr>
          <a:xfrm>
            <a:off x="6096000" y="3844086"/>
            <a:ext cx="5919556" cy="1934176"/>
          </a:xfrm>
          <a:prstGeom prst="rect">
            <a:avLst/>
          </a:prstGeom>
        </p:spPr>
      </p:pic>
      <p:pic>
        <p:nvPicPr>
          <p:cNvPr id="11" name="Picture 10">
            <a:extLst>
              <a:ext uri="{FF2B5EF4-FFF2-40B4-BE49-F238E27FC236}">
                <a16:creationId xmlns:a16="http://schemas.microsoft.com/office/drawing/2014/main" xmlns="" id="{9DE9EAFE-4CBD-0E4A-B99A-39B4E26FF428}"/>
              </a:ext>
            </a:extLst>
          </p:cNvPr>
          <p:cNvPicPr>
            <a:picLocks noChangeAspect="1"/>
          </p:cNvPicPr>
          <p:nvPr/>
        </p:nvPicPr>
        <p:blipFill>
          <a:blip r:embed="rId4"/>
          <a:stretch>
            <a:fillRect/>
          </a:stretch>
        </p:blipFill>
        <p:spPr>
          <a:xfrm>
            <a:off x="6096000" y="1968499"/>
            <a:ext cx="5919556" cy="1771840"/>
          </a:xfrm>
          <a:prstGeom prst="rect">
            <a:avLst/>
          </a:prstGeom>
        </p:spPr>
      </p:pic>
      <p:sp>
        <p:nvSpPr>
          <p:cNvPr id="3" name="TextBox 2">
            <a:extLst>
              <a:ext uri="{FF2B5EF4-FFF2-40B4-BE49-F238E27FC236}">
                <a16:creationId xmlns:a16="http://schemas.microsoft.com/office/drawing/2014/main" xmlns="" id="{C7356917-BA60-2F4E-9A27-FACDB1BEB6F2}"/>
              </a:ext>
            </a:extLst>
          </p:cNvPr>
          <p:cNvSpPr txBox="1"/>
          <p:nvPr/>
        </p:nvSpPr>
        <p:spPr>
          <a:xfrm>
            <a:off x="8239208" y="1526891"/>
            <a:ext cx="1988045" cy="369332"/>
          </a:xfrm>
          <a:prstGeom prst="rect">
            <a:avLst/>
          </a:prstGeom>
          <a:noFill/>
        </p:spPr>
        <p:txBody>
          <a:bodyPr wrap="none" rtlCol="0">
            <a:spAutoFit/>
          </a:bodyPr>
          <a:lstStyle/>
          <a:p>
            <a:r>
              <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Before vs. After</a:t>
            </a:r>
          </a:p>
        </p:txBody>
      </p:sp>
    </p:spTree>
    <p:extLst>
      <p:ext uri="{BB962C8B-B14F-4D97-AF65-F5344CB8AC3E}">
        <p14:creationId xmlns:p14="http://schemas.microsoft.com/office/powerpoint/2010/main" val="2260096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A26DFEA2E5E4397B63EC95B2DE250" ma:contentTypeVersion="12" ma:contentTypeDescription="Create a new document." ma:contentTypeScope="" ma:versionID="d4a5bc4b07cf7e94bff107dbb5baaa77">
  <xsd:schema xmlns:xsd="http://www.w3.org/2001/XMLSchema" xmlns:xs="http://www.w3.org/2001/XMLSchema" xmlns:p="http://schemas.microsoft.com/office/2006/metadata/properties" xmlns:ns2="219c5758-d311-4f49-8eb7-a0c37216249c" xmlns:ns3="f538354f-b01c-4041-9f1d-529a010ad5d6" targetNamespace="http://schemas.microsoft.com/office/2006/metadata/properties" ma:root="true" ma:fieldsID="c36ed39d7985d60c8f787818f0b39e9f" ns2:_="" ns3:_="">
    <xsd:import namespace="219c5758-d311-4f49-8eb7-a0c37216249c"/>
    <xsd:import namespace="f538354f-b01c-4041-9f1d-529a010ad5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c5758-d311-4f49-8eb7-a0c3721624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38354f-b01c-4041-9f1d-529a010ad5d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AC4D7A-D484-423E-9611-2B8D65B2B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c5758-d311-4f49-8eb7-a0c37216249c"/>
    <ds:schemaRef ds:uri="f538354f-b01c-4041-9f1d-529a010ad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3E1056-AED2-415C-AFC0-6A384FB3D82E}">
  <ds:schemaRefs>
    <ds:schemaRef ds:uri="http://schemas.microsoft.com/sharepoint/v3/contenttype/forms"/>
  </ds:schemaRefs>
</ds:datastoreItem>
</file>

<file path=customXml/itemProps3.xml><?xml version="1.0" encoding="utf-8"?>
<ds:datastoreItem xmlns:ds="http://schemas.openxmlformats.org/officeDocument/2006/customXml" ds:itemID="{33697A0F-FCF0-4682-820A-152F5AB8481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538354f-b01c-4041-9f1d-529a010ad5d6"/>
    <ds:schemaRef ds:uri="http://schemas.microsoft.com/office/infopath/2007/PartnerControls"/>
    <ds:schemaRef ds:uri="219c5758-d311-4f49-8eb7-a0c37216249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912</TotalTime>
  <Words>448</Words>
  <Application>Microsoft Office PowerPoint</Application>
  <PresentationFormat>Widescreen</PresentationFormat>
  <Paragraphs>44</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Office Theme</vt:lpstr>
      <vt:lpstr>Acrobat Document</vt:lpstr>
      <vt:lpstr>  Safe Water, Healthy Communities  </vt:lpstr>
      <vt:lpstr>CSWR: Our Mission</vt:lpstr>
      <vt:lpstr>CSWR: Our Vision</vt:lpstr>
      <vt:lpstr>The Need</vt:lpstr>
      <vt:lpstr>The Need</vt:lpstr>
      <vt:lpstr>CSWR: Expertise</vt:lpstr>
      <vt:lpstr>Expertise at Work</vt:lpstr>
      <vt:lpstr>Community Partners</vt:lpstr>
      <vt:lpstr>Community Partners</vt:lpstr>
      <vt:lpstr>CSWR in Kentucky</vt:lpstr>
      <vt:lpstr>Why CSWR Works for Kentucky</vt:lpstr>
      <vt:lpstr>PowerPoint Presentation</vt:lpstr>
      <vt:lpstr>PowerPoint Presentation</vt:lpstr>
      <vt:lpstr>  Safe Water, Healthy Communities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Water, Healthy Communities  An introduction</dc:title>
  <dc:creator>Josiah Cox</dc:creator>
  <cp:lastModifiedBy>Spoonamore, Susan (LRC)</cp:lastModifiedBy>
  <cp:revision>30</cp:revision>
  <cp:lastPrinted>2017-02-16T18:58:34Z</cp:lastPrinted>
  <dcterms:created xsi:type="dcterms:W3CDTF">2017-02-09T18:25:36Z</dcterms:created>
  <dcterms:modified xsi:type="dcterms:W3CDTF">2019-09-18T13:05:47Z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0x010100CB9A26DFEA2E5E4397B63EC95B2DE250</vt:lpwstr>
  </property>
  <property fmtid="{D5CDD505-2E9C-101B-9397-08002B2CF9AE}" pid="3" name="Order">
    <vt:r8>2919200</vt:r8>
  </property>
  <property fmtid="{D5CDD505-2E9C-101B-9397-08002B2CF9AE}" pid="4" name="ComplianceAssetId">
    <vt:lpwstr/>
  </property>
</Properties>
</file>