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97" r:id="rId2"/>
    <p:sldId id="500" r:id="rId3"/>
    <p:sldId id="340" r:id="rId4"/>
    <p:sldId id="543" r:id="rId5"/>
    <p:sldId id="562" r:id="rId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D124A-EEC0-432B-9ECC-E20108294AF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3E2EE-8980-41EA-9404-71B34375D8B0}">
      <dgm:prSet/>
      <dgm:spPr/>
      <dgm:t>
        <a:bodyPr/>
        <a:lstStyle/>
        <a:p>
          <a:r>
            <a:rPr lang="en-US"/>
            <a:t>Safety</a:t>
          </a:r>
        </a:p>
      </dgm:t>
    </dgm:pt>
    <dgm:pt modelId="{40C9E608-5F61-4C64-B51B-FEB67AF7BE27}" type="parTrans" cxnId="{AA91F61F-929F-4CBE-87C1-DF3862A6E9AB}">
      <dgm:prSet/>
      <dgm:spPr/>
      <dgm:t>
        <a:bodyPr/>
        <a:lstStyle/>
        <a:p>
          <a:endParaRPr lang="en-US"/>
        </a:p>
      </dgm:t>
    </dgm:pt>
    <dgm:pt modelId="{AF14754F-B00A-41D5-9A33-BD0CA0D73446}" type="sibTrans" cxnId="{AA91F61F-929F-4CBE-87C1-DF3862A6E9AB}">
      <dgm:prSet/>
      <dgm:spPr/>
      <dgm:t>
        <a:bodyPr/>
        <a:lstStyle/>
        <a:p>
          <a:endParaRPr lang="en-US"/>
        </a:p>
      </dgm:t>
    </dgm:pt>
    <dgm:pt modelId="{281B8C75-DAA7-4FC4-9A57-E23B87B79B2C}">
      <dgm:prSet/>
      <dgm:spPr/>
      <dgm:t>
        <a:bodyPr/>
        <a:lstStyle/>
        <a:p>
          <a:r>
            <a:rPr lang="en-US"/>
            <a:t>Security</a:t>
          </a:r>
        </a:p>
      </dgm:t>
    </dgm:pt>
    <dgm:pt modelId="{99C45871-D1AF-4AFF-AB61-20F57772E73E}" type="parTrans" cxnId="{2A043547-F29E-42F0-9F2E-19A807BA9CF9}">
      <dgm:prSet/>
      <dgm:spPr/>
      <dgm:t>
        <a:bodyPr/>
        <a:lstStyle/>
        <a:p>
          <a:endParaRPr lang="en-US"/>
        </a:p>
      </dgm:t>
    </dgm:pt>
    <dgm:pt modelId="{DBA02524-2B20-44C8-8AA8-7DDD6DF8869F}" type="sibTrans" cxnId="{2A043547-F29E-42F0-9F2E-19A807BA9CF9}">
      <dgm:prSet/>
      <dgm:spPr/>
      <dgm:t>
        <a:bodyPr/>
        <a:lstStyle/>
        <a:p>
          <a:endParaRPr lang="en-US"/>
        </a:p>
      </dgm:t>
    </dgm:pt>
    <dgm:pt modelId="{7A06196D-BC4C-45F3-8FB5-398954FFE90B}">
      <dgm:prSet/>
      <dgm:spPr/>
      <dgm:t>
        <a:bodyPr/>
        <a:lstStyle/>
        <a:p>
          <a:r>
            <a:rPr lang="en-US"/>
            <a:t>Buildings </a:t>
          </a:r>
        </a:p>
      </dgm:t>
    </dgm:pt>
    <dgm:pt modelId="{72AEAFB7-430B-4998-BDC8-0A72B601DB34}" type="parTrans" cxnId="{AA2FA72A-838C-47B0-B434-48E5AA282417}">
      <dgm:prSet/>
      <dgm:spPr/>
      <dgm:t>
        <a:bodyPr/>
        <a:lstStyle/>
        <a:p>
          <a:endParaRPr lang="en-US"/>
        </a:p>
      </dgm:t>
    </dgm:pt>
    <dgm:pt modelId="{3D59AF3B-919C-45C0-A731-97C7E443C42E}" type="sibTrans" cxnId="{AA2FA72A-838C-47B0-B434-48E5AA282417}">
      <dgm:prSet/>
      <dgm:spPr/>
      <dgm:t>
        <a:bodyPr/>
        <a:lstStyle/>
        <a:p>
          <a:endParaRPr lang="en-US"/>
        </a:p>
      </dgm:t>
    </dgm:pt>
    <dgm:pt modelId="{8043B8DB-B7E7-4D84-BCBE-7B9B52AC51B7}">
      <dgm:prSet/>
      <dgm:spPr/>
      <dgm:t>
        <a:bodyPr/>
        <a:lstStyle/>
        <a:p>
          <a:r>
            <a:rPr lang="en-US"/>
            <a:t>Pavement</a:t>
          </a:r>
        </a:p>
      </dgm:t>
    </dgm:pt>
    <dgm:pt modelId="{DB444E97-3509-41D5-B927-D779181E6A10}" type="parTrans" cxnId="{67EF027D-20CB-4D03-997A-F90DF00CF6FE}">
      <dgm:prSet/>
      <dgm:spPr/>
      <dgm:t>
        <a:bodyPr/>
        <a:lstStyle/>
        <a:p>
          <a:endParaRPr lang="en-US"/>
        </a:p>
      </dgm:t>
    </dgm:pt>
    <dgm:pt modelId="{52DB27C3-E1B5-49AB-B1EC-076D042569EB}" type="sibTrans" cxnId="{67EF027D-20CB-4D03-997A-F90DF00CF6FE}">
      <dgm:prSet/>
      <dgm:spPr/>
      <dgm:t>
        <a:bodyPr/>
        <a:lstStyle/>
        <a:p>
          <a:endParaRPr lang="en-US"/>
        </a:p>
      </dgm:t>
    </dgm:pt>
    <dgm:pt modelId="{771266C8-0EF6-4EA2-9435-69E3FF5D3FA2}" type="pres">
      <dgm:prSet presAssocID="{C22D124A-EEC0-432B-9ECC-E20108294AF8}" presName="Name0" presStyleCnt="0">
        <dgm:presLayoutVars>
          <dgm:dir/>
          <dgm:resizeHandles val="exact"/>
        </dgm:presLayoutVars>
      </dgm:prSet>
      <dgm:spPr/>
    </dgm:pt>
    <dgm:pt modelId="{3400A01B-6751-464A-B1C4-A91A10E6C837}" type="pres">
      <dgm:prSet presAssocID="{C22D124A-EEC0-432B-9ECC-E20108294AF8}" presName="fgShape" presStyleLbl="fgShp" presStyleIdx="0" presStyleCnt="1"/>
      <dgm:spPr/>
    </dgm:pt>
    <dgm:pt modelId="{CD611B2B-E1DF-4787-AFAA-AE05DBB32BD1}" type="pres">
      <dgm:prSet presAssocID="{C22D124A-EEC0-432B-9ECC-E20108294AF8}" presName="linComp" presStyleCnt="0"/>
      <dgm:spPr/>
    </dgm:pt>
    <dgm:pt modelId="{5A044CF1-C1F0-4B06-B016-4B221044C894}" type="pres">
      <dgm:prSet presAssocID="{92C3E2EE-8980-41EA-9404-71B34375D8B0}" presName="compNode" presStyleCnt="0"/>
      <dgm:spPr/>
    </dgm:pt>
    <dgm:pt modelId="{517719EB-5F98-40E9-ACEF-82E465DD214E}" type="pres">
      <dgm:prSet presAssocID="{92C3E2EE-8980-41EA-9404-71B34375D8B0}" presName="bkgdShape" presStyleLbl="node1" presStyleIdx="0" presStyleCnt="4"/>
      <dgm:spPr/>
    </dgm:pt>
    <dgm:pt modelId="{0F4C8772-A2BA-4689-B101-AFA900C7D7DF}" type="pres">
      <dgm:prSet presAssocID="{92C3E2EE-8980-41EA-9404-71B34375D8B0}" presName="nodeTx" presStyleLbl="node1" presStyleIdx="0" presStyleCnt="4">
        <dgm:presLayoutVars>
          <dgm:bulletEnabled val="1"/>
        </dgm:presLayoutVars>
      </dgm:prSet>
      <dgm:spPr/>
    </dgm:pt>
    <dgm:pt modelId="{694B39D0-9043-4A6C-8C6C-55A39581B50A}" type="pres">
      <dgm:prSet presAssocID="{92C3E2EE-8980-41EA-9404-71B34375D8B0}" presName="invisiNode" presStyleLbl="node1" presStyleIdx="0" presStyleCnt="4"/>
      <dgm:spPr/>
    </dgm:pt>
    <dgm:pt modelId="{2130F673-1F5A-4AAB-9ADD-F7288BDF4C43}" type="pres">
      <dgm:prSet presAssocID="{92C3E2EE-8980-41EA-9404-71B34375D8B0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105DD91-19AB-4630-8E05-DC54932E2D1C}" type="pres">
      <dgm:prSet presAssocID="{AF14754F-B00A-41D5-9A33-BD0CA0D73446}" presName="sibTrans" presStyleLbl="sibTrans2D1" presStyleIdx="0" presStyleCnt="0"/>
      <dgm:spPr/>
    </dgm:pt>
    <dgm:pt modelId="{D42C4654-50DF-4538-B81E-934F47F88648}" type="pres">
      <dgm:prSet presAssocID="{281B8C75-DAA7-4FC4-9A57-E23B87B79B2C}" presName="compNode" presStyleCnt="0"/>
      <dgm:spPr/>
    </dgm:pt>
    <dgm:pt modelId="{086AA8AE-4934-4374-AE33-D8C09420C27A}" type="pres">
      <dgm:prSet presAssocID="{281B8C75-DAA7-4FC4-9A57-E23B87B79B2C}" presName="bkgdShape" presStyleLbl="node1" presStyleIdx="1" presStyleCnt="4"/>
      <dgm:spPr/>
    </dgm:pt>
    <dgm:pt modelId="{CA11F491-4C6F-4D33-9CF2-6443ED6C25C1}" type="pres">
      <dgm:prSet presAssocID="{281B8C75-DAA7-4FC4-9A57-E23B87B79B2C}" presName="nodeTx" presStyleLbl="node1" presStyleIdx="1" presStyleCnt="4">
        <dgm:presLayoutVars>
          <dgm:bulletEnabled val="1"/>
        </dgm:presLayoutVars>
      </dgm:prSet>
      <dgm:spPr/>
    </dgm:pt>
    <dgm:pt modelId="{A35701D4-EE88-4E71-8353-E9CDFDE17B70}" type="pres">
      <dgm:prSet presAssocID="{281B8C75-DAA7-4FC4-9A57-E23B87B79B2C}" presName="invisiNode" presStyleLbl="node1" presStyleIdx="1" presStyleCnt="4"/>
      <dgm:spPr/>
    </dgm:pt>
    <dgm:pt modelId="{EAA4649A-699C-4192-A366-AA221B5AC030}" type="pres">
      <dgm:prSet presAssocID="{281B8C75-DAA7-4FC4-9A57-E23B87B79B2C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hicken wire close-up"/>
        </a:ext>
      </dgm:extLst>
    </dgm:pt>
    <dgm:pt modelId="{AEF3E7C0-DBA7-4C4C-AB0B-2043B4019CD5}" type="pres">
      <dgm:prSet presAssocID="{DBA02524-2B20-44C8-8AA8-7DDD6DF8869F}" presName="sibTrans" presStyleLbl="sibTrans2D1" presStyleIdx="0" presStyleCnt="0"/>
      <dgm:spPr/>
    </dgm:pt>
    <dgm:pt modelId="{70AE058B-2E41-4463-AEBE-46A552348514}" type="pres">
      <dgm:prSet presAssocID="{7A06196D-BC4C-45F3-8FB5-398954FFE90B}" presName="compNode" presStyleCnt="0"/>
      <dgm:spPr/>
    </dgm:pt>
    <dgm:pt modelId="{5BC46B4D-C7FA-460D-A993-E62F9A340216}" type="pres">
      <dgm:prSet presAssocID="{7A06196D-BC4C-45F3-8FB5-398954FFE90B}" presName="bkgdShape" presStyleLbl="node1" presStyleIdx="2" presStyleCnt="4"/>
      <dgm:spPr/>
    </dgm:pt>
    <dgm:pt modelId="{8EA644AC-EBFA-45B1-8723-9DE2DBE3F5D2}" type="pres">
      <dgm:prSet presAssocID="{7A06196D-BC4C-45F3-8FB5-398954FFE90B}" presName="nodeTx" presStyleLbl="node1" presStyleIdx="2" presStyleCnt="4">
        <dgm:presLayoutVars>
          <dgm:bulletEnabled val="1"/>
        </dgm:presLayoutVars>
      </dgm:prSet>
      <dgm:spPr/>
    </dgm:pt>
    <dgm:pt modelId="{34C0867B-49D4-43ED-B5C3-2E1DB020B68E}" type="pres">
      <dgm:prSet presAssocID="{7A06196D-BC4C-45F3-8FB5-398954FFE90B}" presName="invisiNode" presStyleLbl="node1" presStyleIdx="2" presStyleCnt="4"/>
      <dgm:spPr/>
    </dgm:pt>
    <dgm:pt modelId="{08A891CA-84B7-4647-86EF-C04D08ADAC38}" type="pres">
      <dgm:prSet presAssocID="{7A06196D-BC4C-45F3-8FB5-398954FFE90B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1386FC6-5889-4B09-9594-9D3E77D24DD2}" type="pres">
      <dgm:prSet presAssocID="{3D59AF3B-919C-45C0-A731-97C7E443C42E}" presName="sibTrans" presStyleLbl="sibTrans2D1" presStyleIdx="0" presStyleCnt="0"/>
      <dgm:spPr/>
    </dgm:pt>
    <dgm:pt modelId="{57B5125A-609B-47A1-961F-95F8A39C749F}" type="pres">
      <dgm:prSet presAssocID="{8043B8DB-B7E7-4D84-BCBE-7B9B52AC51B7}" presName="compNode" presStyleCnt="0"/>
      <dgm:spPr/>
    </dgm:pt>
    <dgm:pt modelId="{C8BAAD5B-7D87-4F08-8059-E7AE4885C699}" type="pres">
      <dgm:prSet presAssocID="{8043B8DB-B7E7-4D84-BCBE-7B9B52AC51B7}" presName="bkgdShape" presStyleLbl="node1" presStyleIdx="3" presStyleCnt="4"/>
      <dgm:spPr/>
    </dgm:pt>
    <dgm:pt modelId="{4954D591-AE7E-4793-AD35-102F35DD2CAD}" type="pres">
      <dgm:prSet presAssocID="{8043B8DB-B7E7-4D84-BCBE-7B9B52AC51B7}" presName="nodeTx" presStyleLbl="node1" presStyleIdx="3" presStyleCnt="4">
        <dgm:presLayoutVars>
          <dgm:bulletEnabled val="1"/>
        </dgm:presLayoutVars>
      </dgm:prSet>
      <dgm:spPr/>
    </dgm:pt>
    <dgm:pt modelId="{871F54BC-E91B-4E65-A532-8E2D17F14020}" type="pres">
      <dgm:prSet presAssocID="{8043B8DB-B7E7-4D84-BCBE-7B9B52AC51B7}" presName="invisiNode" presStyleLbl="node1" presStyleIdx="3" presStyleCnt="4"/>
      <dgm:spPr/>
    </dgm:pt>
    <dgm:pt modelId="{CD4EE5B7-5D57-4C9C-8AB2-CD497575AE59}" type="pres">
      <dgm:prSet presAssocID="{8043B8DB-B7E7-4D84-BCBE-7B9B52AC51B7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37D94404-C9DF-4A28-B8A5-5D80E4DD1E66}" type="presOf" srcId="{DBA02524-2B20-44C8-8AA8-7DDD6DF8869F}" destId="{AEF3E7C0-DBA7-4C4C-AB0B-2043B4019CD5}" srcOrd="0" destOrd="0" presId="urn:microsoft.com/office/officeart/2005/8/layout/hList7"/>
    <dgm:cxn modelId="{198D4313-13A8-496E-A8F9-F32BC4A20180}" type="presOf" srcId="{7A06196D-BC4C-45F3-8FB5-398954FFE90B}" destId="{5BC46B4D-C7FA-460D-A993-E62F9A340216}" srcOrd="0" destOrd="0" presId="urn:microsoft.com/office/officeart/2005/8/layout/hList7"/>
    <dgm:cxn modelId="{0D91631D-7D27-4289-8506-E7D5935B4F41}" type="presOf" srcId="{281B8C75-DAA7-4FC4-9A57-E23B87B79B2C}" destId="{086AA8AE-4934-4374-AE33-D8C09420C27A}" srcOrd="0" destOrd="0" presId="urn:microsoft.com/office/officeart/2005/8/layout/hList7"/>
    <dgm:cxn modelId="{AA91F61F-929F-4CBE-87C1-DF3862A6E9AB}" srcId="{C22D124A-EEC0-432B-9ECC-E20108294AF8}" destId="{92C3E2EE-8980-41EA-9404-71B34375D8B0}" srcOrd="0" destOrd="0" parTransId="{40C9E608-5F61-4C64-B51B-FEB67AF7BE27}" sibTransId="{AF14754F-B00A-41D5-9A33-BD0CA0D73446}"/>
    <dgm:cxn modelId="{B772C527-5EFB-4804-87E7-A74FDB7006F8}" type="presOf" srcId="{AF14754F-B00A-41D5-9A33-BD0CA0D73446}" destId="{3105DD91-19AB-4630-8E05-DC54932E2D1C}" srcOrd="0" destOrd="0" presId="urn:microsoft.com/office/officeart/2005/8/layout/hList7"/>
    <dgm:cxn modelId="{AA2FA72A-838C-47B0-B434-48E5AA282417}" srcId="{C22D124A-EEC0-432B-9ECC-E20108294AF8}" destId="{7A06196D-BC4C-45F3-8FB5-398954FFE90B}" srcOrd="2" destOrd="0" parTransId="{72AEAFB7-430B-4998-BDC8-0A72B601DB34}" sibTransId="{3D59AF3B-919C-45C0-A731-97C7E443C42E}"/>
    <dgm:cxn modelId="{3A4E5345-21AC-4866-B508-DCC50E90DED1}" type="presOf" srcId="{8043B8DB-B7E7-4D84-BCBE-7B9B52AC51B7}" destId="{4954D591-AE7E-4793-AD35-102F35DD2CAD}" srcOrd="1" destOrd="0" presId="urn:microsoft.com/office/officeart/2005/8/layout/hList7"/>
    <dgm:cxn modelId="{2A043547-F29E-42F0-9F2E-19A807BA9CF9}" srcId="{C22D124A-EEC0-432B-9ECC-E20108294AF8}" destId="{281B8C75-DAA7-4FC4-9A57-E23B87B79B2C}" srcOrd="1" destOrd="0" parTransId="{99C45871-D1AF-4AFF-AB61-20F57772E73E}" sibTransId="{DBA02524-2B20-44C8-8AA8-7DDD6DF8869F}"/>
    <dgm:cxn modelId="{1C926A68-4D64-4D38-86B0-8DD76583C0C5}" type="presOf" srcId="{C22D124A-EEC0-432B-9ECC-E20108294AF8}" destId="{771266C8-0EF6-4EA2-9435-69E3FF5D3FA2}" srcOrd="0" destOrd="0" presId="urn:microsoft.com/office/officeart/2005/8/layout/hList7"/>
    <dgm:cxn modelId="{3ACC7568-3B6E-4853-A1B9-DF62B15F7BEA}" type="presOf" srcId="{3D59AF3B-919C-45C0-A731-97C7E443C42E}" destId="{61386FC6-5889-4B09-9594-9D3E77D24DD2}" srcOrd="0" destOrd="0" presId="urn:microsoft.com/office/officeart/2005/8/layout/hList7"/>
    <dgm:cxn modelId="{67EF027D-20CB-4D03-997A-F90DF00CF6FE}" srcId="{C22D124A-EEC0-432B-9ECC-E20108294AF8}" destId="{8043B8DB-B7E7-4D84-BCBE-7B9B52AC51B7}" srcOrd="3" destOrd="0" parTransId="{DB444E97-3509-41D5-B927-D779181E6A10}" sibTransId="{52DB27C3-E1B5-49AB-B1EC-076D042569EB}"/>
    <dgm:cxn modelId="{5130D195-C1A1-47FB-AAB0-1F2716CB4788}" type="presOf" srcId="{92C3E2EE-8980-41EA-9404-71B34375D8B0}" destId="{0F4C8772-A2BA-4689-B101-AFA900C7D7DF}" srcOrd="1" destOrd="0" presId="urn:microsoft.com/office/officeart/2005/8/layout/hList7"/>
    <dgm:cxn modelId="{AA22EBB6-8C1F-4525-90EC-83218FED9728}" type="presOf" srcId="{92C3E2EE-8980-41EA-9404-71B34375D8B0}" destId="{517719EB-5F98-40E9-ACEF-82E465DD214E}" srcOrd="0" destOrd="0" presId="urn:microsoft.com/office/officeart/2005/8/layout/hList7"/>
    <dgm:cxn modelId="{066D61D2-4C2B-4176-A62C-7BEEB0041884}" type="presOf" srcId="{8043B8DB-B7E7-4D84-BCBE-7B9B52AC51B7}" destId="{C8BAAD5B-7D87-4F08-8059-E7AE4885C699}" srcOrd="0" destOrd="0" presId="urn:microsoft.com/office/officeart/2005/8/layout/hList7"/>
    <dgm:cxn modelId="{93F0A8D9-E618-4E6B-9146-7A5960D861FD}" type="presOf" srcId="{281B8C75-DAA7-4FC4-9A57-E23B87B79B2C}" destId="{CA11F491-4C6F-4D33-9CF2-6443ED6C25C1}" srcOrd="1" destOrd="0" presId="urn:microsoft.com/office/officeart/2005/8/layout/hList7"/>
    <dgm:cxn modelId="{24F903F0-81BE-4BCD-8C4A-C20845215BEA}" type="presOf" srcId="{7A06196D-BC4C-45F3-8FB5-398954FFE90B}" destId="{8EA644AC-EBFA-45B1-8723-9DE2DBE3F5D2}" srcOrd="1" destOrd="0" presId="urn:microsoft.com/office/officeart/2005/8/layout/hList7"/>
    <dgm:cxn modelId="{222B119E-22BF-4BD2-B6F2-69F8C234170A}" type="presParOf" srcId="{771266C8-0EF6-4EA2-9435-69E3FF5D3FA2}" destId="{3400A01B-6751-464A-B1C4-A91A10E6C837}" srcOrd="0" destOrd="0" presId="urn:microsoft.com/office/officeart/2005/8/layout/hList7"/>
    <dgm:cxn modelId="{6F0C8D8A-A6FF-42E4-B031-322E0E5693E2}" type="presParOf" srcId="{771266C8-0EF6-4EA2-9435-69E3FF5D3FA2}" destId="{CD611B2B-E1DF-4787-AFAA-AE05DBB32BD1}" srcOrd="1" destOrd="0" presId="urn:microsoft.com/office/officeart/2005/8/layout/hList7"/>
    <dgm:cxn modelId="{40944101-3D81-4597-9508-01DDC015FB7C}" type="presParOf" srcId="{CD611B2B-E1DF-4787-AFAA-AE05DBB32BD1}" destId="{5A044CF1-C1F0-4B06-B016-4B221044C894}" srcOrd="0" destOrd="0" presId="urn:microsoft.com/office/officeart/2005/8/layout/hList7"/>
    <dgm:cxn modelId="{28076FE0-389E-4B32-A863-8D2AED670FE4}" type="presParOf" srcId="{5A044CF1-C1F0-4B06-B016-4B221044C894}" destId="{517719EB-5F98-40E9-ACEF-82E465DD214E}" srcOrd="0" destOrd="0" presId="urn:microsoft.com/office/officeart/2005/8/layout/hList7"/>
    <dgm:cxn modelId="{010F8ADA-0791-4983-8211-234877B65D84}" type="presParOf" srcId="{5A044CF1-C1F0-4B06-B016-4B221044C894}" destId="{0F4C8772-A2BA-4689-B101-AFA900C7D7DF}" srcOrd="1" destOrd="0" presId="urn:microsoft.com/office/officeart/2005/8/layout/hList7"/>
    <dgm:cxn modelId="{81AE6F30-A0B4-4C82-AAA6-9A3FAE98333B}" type="presParOf" srcId="{5A044CF1-C1F0-4B06-B016-4B221044C894}" destId="{694B39D0-9043-4A6C-8C6C-55A39581B50A}" srcOrd="2" destOrd="0" presId="urn:microsoft.com/office/officeart/2005/8/layout/hList7"/>
    <dgm:cxn modelId="{EB7AED41-A220-4ABD-B68F-EB438DA2EB4A}" type="presParOf" srcId="{5A044CF1-C1F0-4B06-B016-4B221044C894}" destId="{2130F673-1F5A-4AAB-9ADD-F7288BDF4C43}" srcOrd="3" destOrd="0" presId="urn:microsoft.com/office/officeart/2005/8/layout/hList7"/>
    <dgm:cxn modelId="{E71E0869-5634-41E0-A80E-CD3867C93F77}" type="presParOf" srcId="{CD611B2B-E1DF-4787-AFAA-AE05DBB32BD1}" destId="{3105DD91-19AB-4630-8E05-DC54932E2D1C}" srcOrd="1" destOrd="0" presId="urn:microsoft.com/office/officeart/2005/8/layout/hList7"/>
    <dgm:cxn modelId="{E29F2451-C31B-4E27-BC66-69F6CEED3EA2}" type="presParOf" srcId="{CD611B2B-E1DF-4787-AFAA-AE05DBB32BD1}" destId="{D42C4654-50DF-4538-B81E-934F47F88648}" srcOrd="2" destOrd="0" presId="urn:microsoft.com/office/officeart/2005/8/layout/hList7"/>
    <dgm:cxn modelId="{2803DFB0-68CF-46F3-9EA9-9B16DCB9003F}" type="presParOf" srcId="{D42C4654-50DF-4538-B81E-934F47F88648}" destId="{086AA8AE-4934-4374-AE33-D8C09420C27A}" srcOrd="0" destOrd="0" presId="urn:microsoft.com/office/officeart/2005/8/layout/hList7"/>
    <dgm:cxn modelId="{E60A18E7-158C-4AFE-8E88-6B333B176698}" type="presParOf" srcId="{D42C4654-50DF-4538-B81E-934F47F88648}" destId="{CA11F491-4C6F-4D33-9CF2-6443ED6C25C1}" srcOrd="1" destOrd="0" presId="urn:microsoft.com/office/officeart/2005/8/layout/hList7"/>
    <dgm:cxn modelId="{FBBF675D-4685-4B14-9D81-C599298EAF82}" type="presParOf" srcId="{D42C4654-50DF-4538-B81E-934F47F88648}" destId="{A35701D4-EE88-4E71-8353-E9CDFDE17B70}" srcOrd="2" destOrd="0" presId="urn:microsoft.com/office/officeart/2005/8/layout/hList7"/>
    <dgm:cxn modelId="{A101F2E0-720A-461B-8FBB-A3EEF5D1CE49}" type="presParOf" srcId="{D42C4654-50DF-4538-B81E-934F47F88648}" destId="{EAA4649A-699C-4192-A366-AA221B5AC030}" srcOrd="3" destOrd="0" presId="urn:microsoft.com/office/officeart/2005/8/layout/hList7"/>
    <dgm:cxn modelId="{AAA703FF-BA85-4838-B71C-FA6357954E3D}" type="presParOf" srcId="{CD611B2B-E1DF-4787-AFAA-AE05DBB32BD1}" destId="{AEF3E7C0-DBA7-4C4C-AB0B-2043B4019CD5}" srcOrd="3" destOrd="0" presId="urn:microsoft.com/office/officeart/2005/8/layout/hList7"/>
    <dgm:cxn modelId="{5B5C1ECA-83CD-45C5-B157-D203A3397148}" type="presParOf" srcId="{CD611B2B-E1DF-4787-AFAA-AE05DBB32BD1}" destId="{70AE058B-2E41-4463-AEBE-46A552348514}" srcOrd="4" destOrd="0" presId="urn:microsoft.com/office/officeart/2005/8/layout/hList7"/>
    <dgm:cxn modelId="{1998B4C5-504D-4DB1-BCC2-0930D19CC18C}" type="presParOf" srcId="{70AE058B-2E41-4463-AEBE-46A552348514}" destId="{5BC46B4D-C7FA-460D-A993-E62F9A340216}" srcOrd="0" destOrd="0" presId="urn:microsoft.com/office/officeart/2005/8/layout/hList7"/>
    <dgm:cxn modelId="{6FCCA244-B460-428A-8901-08448CE7A728}" type="presParOf" srcId="{70AE058B-2E41-4463-AEBE-46A552348514}" destId="{8EA644AC-EBFA-45B1-8723-9DE2DBE3F5D2}" srcOrd="1" destOrd="0" presId="urn:microsoft.com/office/officeart/2005/8/layout/hList7"/>
    <dgm:cxn modelId="{8211005A-F54C-4076-966A-B8176D55A650}" type="presParOf" srcId="{70AE058B-2E41-4463-AEBE-46A552348514}" destId="{34C0867B-49D4-43ED-B5C3-2E1DB020B68E}" srcOrd="2" destOrd="0" presId="urn:microsoft.com/office/officeart/2005/8/layout/hList7"/>
    <dgm:cxn modelId="{3E0A8F83-78E3-4E99-8EAC-17417CB6A539}" type="presParOf" srcId="{70AE058B-2E41-4463-AEBE-46A552348514}" destId="{08A891CA-84B7-4647-86EF-C04D08ADAC38}" srcOrd="3" destOrd="0" presId="urn:microsoft.com/office/officeart/2005/8/layout/hList7"/>
    <dgm:cxn modelId="{10BB89D7-A525-41AA-A5D4-CBBFF96FBB36}" type="presParOf" srcId="{CD611B2B-E1DF-4787-AFAA-AE05DBB32BD1}" destId="{61386FC6-5889-4B09-9594-9D3E77D24DD2}" srcOrd="5" destOrd="0" presId="urn:microsoft.com/office/officeart/2005/8/layout/hList7"/>
    <dgm:cxn modelId="{04BB5C39-C683-4407-93B8-A662EAEA740D}" type="presParOf" srcId="{CD611B2B-E1DF-4787-AFAA-AE05DBB32BD1}" destId="{57B5125A-609B-47A1-961F-95F8A39C749F}" srcOrd="6" destOrd="0" presId="urn:microsoft.com/office/officeart/2005/8/layout/hList7"/>
    <dgm:cxn modelId="{7A6672D5-8104-4E20-90B1-7AEE3DFE1FBB}" type="presParOf" srcId="{57B5125A-609B-47A1-961F-95F8A39C749F}" destId="{C8BAAD5B-7D87-4F08-8059-E7AE4885C699}" srcOrd="0" destOrd="0" presId="urn:microsoft.com/office/officeart/2005/8/layout/hList7"/>
    <dgm:cxn modelId="{8436ACE6-7625-49C4-872D-3699DF471231}" type="presParOf" srcId="{57B5125A-609B-47A1-961F-95F8A39C749F}" destId="{4954D591-AE7E-4793-AD35-102F35DD2CAD}" srcOrd="1" destOrd="0" presId="urn:microsoft.com/office/officeart/2005/8/layout/hList7"/>
    <dgm:cxn modelId="{69A01E27-C54A-46C6-B17A-0D1D5E7E944D}" type="presParOf" srcId="{57B5125A-609B-47A1-961F-95F8A39C749F}" destId="{871F54BC-E91B-4E65-A532-8E2D17F14020}" srcOrd="2" destOrd="0" presId="urn:microsoft.com/office/officeart/2005/8/layout/hList7"/>
    <dgm:cxn modelId="{D212E235-E8B6-4617-9075-D87CDDCF535B}" type="presParOf" srcId="{57B5125A-609B-47A1-961F-95F8A39C749F}" destId="{CD4EE5B7-5D57-4C9C-8AB2-CD497575AE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CC965-8EA6-4D59-8440-20A345D553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7D9E93-0B51-4D1A-93E9-85140B9A551E}">
      <dgm:prSet/>
      <dgm:spPr/>
      <dgm:t>
        <a:bodyPr/>
        <a:lstStyle/>
        <a:p>
          <a:r>
            <a:rPr lang="en-US" dirty="0"/>
            <a:t>Federal Aviation Administration</a:t>
          </a:r>
        </a:p>
      </dgm:t>
    </dgm:pt>
    <dgm:pt modelId="{2786159D-E8C1-4DDA-A1D7-ACE53B50631A}" type="parTrans" cxnId="{E43CA45D-6635-4916-B47E-6BA69431F4F7}">
      <dgm:prSet/>
      <dgm:spPr/>
      <dgm:t>
        <a:bodyPr/>
        <a:lstStyle/>
        <a:p>
          <a:endParaRPr lang="en-US"/>
        </a:p>
      </dgm:t>
    </dgm:pt>
    <dgm:pt modelId="{EB8B36A1-3E20-435D-9AFD-46CBAB2A4030}" type="sibTrans" cxnId="{E43CA45D-6635-4916-B47E-6BA69431F4F7}">
      <dgm:prSet/>
      <dgm:spPr/>
      <dgm:t>
        <a:bodyPr/>
        <a:lstStyle/>
        <a:p>
          <a:endParaRPr lang="en-US"/>
        </a:p>
      </dgm:t>
    </dgm:pt>
    <dgm:pt modelId="{9CE8683F-5BA5-45BF-AD93-4BDACB6F664D}">
      <dgm:prSet/>
      <dgm:spPr/>
      <dgm:t>
        <a:bodyPr/>
        <a:lstStyle/>
        <a:p>
          <a:r>
            <a:rPr lang="en-US"/>
            <a:t>Kentucky Department of Aviation</a:t>
          </a:r>
        </a:p>
      </dgm:t>
    </dgm:pt>
    <dgm:pt modelId="{53D8308C-BD41-43F0-9980-3CB5D06FAF56}" type="parTrans" cxnId="{53A2AD60-3BB1-415C-B4B7-F35A2BA8049A}">
      <dgm:prSet/>
      <dgm:spPr/>
      <dgm:t>
        <a:bodyPr/>
        <a:lstStyle/>
        <a:p>
          <a:endParaRPr lang="en-US"/>
        </a:p>
      </dgm:t>
    </dgm:pt>
    <dgm:pt modelId="{DA7E7A18-7734-4B35-810D-C51F05280776}" type="sibTrans" cxnId="{53A2AD60-3BB1-415C-B4B7-F35A2BA8049A}">
      <dgm:prSet/>
      <dgm:spPr/>
      <dgm:t>
        <a:bodyPr/>
        <a:lstStyle/>
        <a:p>
          <a:endParaRPr lang="en-US"/>
        </a:p>
      </dgm:t>
    </dgm:pt>
    <dgm:pt modelId="{BD06E55E-4023-446D-BDBC-EBE0C6FD0FDD}">
      <dgm:prSet/>
      <dgm:spPr/>
      <dgm:t>
        <a:bodyPr/>
        <a:lstStyle/>
        <a:p>
          <a:r>
            <a:rPr lang="en-US"/>
            <a:t>City and Country Governments</a:t>
          </a:r>
        </a:p>
      </dgm:t>
    </dgm:pt>
    <dgm:pt modelId="{D61876B2-3063-4017-A236-7E752F6C4B47}" type="parTrans" cxnId="{0180F059-7F06-4AB0-936F-C7B818DB70A3}">
      <dgm:prSet/>
      <dgm:spPr/>
      <dgm:t>
        <a:bodyPr/>
        <a:lstStyle/>
        <a:p>
          <a:endParaRPr lang="en-US"/>
        </a:p>
      </dgm:t>
    </dgm:pt>
    <dgm:pt modelId="{ACE753B4-237C-468D-9F9E-8A93D7AAA298}" type="sibTrans" cxnId="{0180F059-7F06-4AB0-936F-C7B818DB70A3}">
      <dgm:prSet/>
      <dgm:spPr/>
      <dgm:t>
        <a:bodyPr/>
        <a:lstStyle/>
        <a:p>
          <a:endParaRPr lang="en-US"/>
        </a:p>
      </dgm:t>
    </dgm:pt>
    <dgm:pt modelId="{40C338BA-BCC8-4B7C-99BC-2CACA2F2FE7B}" type="pres">
      <dgm:prSet presAssocID="{E92CC965-8EA6-4D59-8440-20A345D55394}" presName="Name0" presStyleCnt="0">
        <dgm:presLayoutVars>
          <dgm:dir/>
          <dgm:resizeHandles val="exact"/>
        </dgm:presLayoutVars>
      </dgm:prSet>
      <dgm:spPr/>
    </dgm:pt>
    <dgm:pt modelId="{496EC647-C996-4713-AB68-9C60484CFD92}" type="pres">
      <dgm:prSet presAssocID="{D77D9E93-0B51-4D1A-93E9-85140B9A551E}" presName="node" presStyleLbl="node1" presStyleIdx="0" presStyleCnt="3">
        <dgm:presLayoutVars>
          <dgm:bulletEnabled val="1"/>
        </dgm:presLayoutVars>
      </dgm:prSet>
      <dgm:spPr/>
    </dgm:pt>
    <dgm:pt modelId="{F199F2A4-ABC6-42A6-AB54-96FD74878440}" type="pres">
      <dgm:prSet presAssocID="{EB8B36A1-3E20-435D-9AFD-46CBAB2A4030}" presName="sibTrans" presStyleLbl="sibTrans2D1" presStyleIdx="0" presStyleCnt="2"/>
      <dgm:spPr/>
    </dgm:pt>
    <dgm:pt modelId="{667CDF71-2D65-4304-A8D5-C0A238075D80}" type="pres">
      <dgm:prSet presAssocID="{EB8B36A1-3E20-435D-9AFD-46CBAB2A4030}" presName="connectorText" presStyleLbl="sibTrans2D1" presStyleIdx="0" presStyleCnt="2"/>
      <dgm:spPr/>
    </dgm:pt>
    <dgm:pt modelId="{95B45293-C62C-4D4C-A013-947AEB744077}" type="pres">
      <dgm:prSet presAssocID="{9CE8683F-5BA5-45BF-AD93-4BDACB6F664D}" presName="node" presStyleLbl="node1" presStyleIdx="1" presStyleCnt="3">
        <dgm:presLayoutVars>
          <dgm:bulletEnabled val="1"/>
        </dgm:presLayoutVars>
      </dgm:prSet>
      <dgm:spPr/>
    </dgm:pt>
    <dgm:pt modelId="{3E1AA235-9788-4CB0-A951-B019085EBF1F}" type="pres">
      <dgm:prSet presAssocID="{DA7E7A18-7734-4B35-810D-C51F05280776}" presName="sibTrans" presStyleLbl="sibTrans2D1" presStyleIdx="1" presStyleCnt="2"/>
      <dgm:spPr/>
    </dgm:pt>
    <dgm:pt modelId="{73BFE415-F5FF-4CE3-8AAA-557365F5C942}" type="pres">
      <dgm:prSet presAssocID="{DA7E7A18-7734-4B35-810D-C51F05280776}" presName="connectorText" presStyleLbl="sibTrans2D1" presStyleIdx="1" presStyleCnt="2"/>
      <dgm:spPr/>
    </dgm:pt>
    <dgm:pt modelId="{65576CEC-11D1-4E63-BB6E-4F45EEB52193}" type="pres">
      <dgm:prSet presAssocID="{BD06E55E-4023-446D-BDBC-EBE0C6FD0FDD}" presName="node" presStyleLbl="node1" presStyleIdx="2" presStyleCnt="3">
        <dgm:presLayoutVars>
          <dgm:bulletEnabled val="1"/>
        </dgm:presLayoutVars>
      </dgm:prSet>
      <dgm:spPr/>
    </dgm:pt>
  </dgm:ptLst>
  <dgm:cxnLst>
    <dgm:cxn modelId="{0336A32A-82AE-498D-B426-073E19BFEC8D}" type="presOf" srcId="{EB8B36A1-3E20-435D-9AFD-46CBAB2A4030}" destId="{F199F2A4-ABC6-42A6-AB54-96FD74878440}" srcOrd="0" destOrd="0" presId="urn:microsoft.com/office/officeart/2005/8/layout/process1"/>
    <dgm:cxn modelId="{30D2B83B-A79F-4A82-8201-18D5A57A1A01}" type="presOf" srcId="{EB8B36A1-3E20-435D-9AFD-46CBAB2A4030}" destId="{667CDF71-2D65-4304-A8D5-C0A238075D80}" srcOrd="1" destOrd="0" presId="urn:microsoft.com/office/officeart/2005/8/layout/process1"/>
    <dgm:cxn modelId="{0180F059-7F06-4AB0-936F-C7B818DB70A3}" srcId="{E92CC965-8EA6-4D59-8440-20A345D55394}" destId="{BD06E55E-4023-446D-BDBC-EBE0C6FD0FDD}" srcOrd="2" destOrd="0" parTransId="{D61876B2-3063-4017-A236-7E752F6C4B47}" sibTransId="{ACE753B4-237C-468D-9F9E-8A93D7AAA298}"/>
    <dgm:cxn modelId="{1F4C495B-8E77-444D-83CE-914538A01469}" type="presOf" srcId="{9CE8683F-5BA5-45BF-AD93-4BDACB6F664D}" destId="{95B45293-C62C-4D4C-A013-947AEB744077}" srcOrd="0" destOrd="0" presId="urn:microsoft.com/office/officeart/2005/8/layout/process1"/>
    <dgm:cxn modelId="{E43CA45D-6635-4916-B47E-6BA69431F4F7}" srcId="{E92CC965-8EA6-4D59-8440-20A345D55394}" destId="{D77D9E93-0B51-4D1A-93E9-85140B9A551E}" srcOrd="0" destOrd="0" parTransId="{2786159D-E8C1-4DDA-A1D7-ACE53B50631A}" sibTransId="{EB8B36A1-3E20-435D-9AFD-46CBAB2A4030}"/>
    <dgm:cxn modelId="{53A2AD60-3BB1-415C-B4B7-F35A2BA8049A}" srcId="{E92CC965-8EA6-4D59-8440-20A345D55394}" destId="{9CE8683F-5BA5-45BF-AD93-4BDACB6F664D}" srcOrd="1" destOrd="0" parTransId="{53D8308C-BD41-43F0-9980-3CB5D06FAF56}" sibTransId="{DA7E7A18-7734-4B35-810D-C51F05280776}"/>
    <dgm:cxn modelId="{A84AFB72-3596-46AF-BCF4-22D938A9E1B9}" type="presOf" srcId="{DA7E7A18-7734-4B35-810D-C51F05280776}" destId="{73BFE415-F5FF-4CE3-8AAA-557365F5C942}" srcOrd="1" destOrd="0" presId="urn:microsoft.com/office/officeart/2005/8/layout/process1"/>
    <dgm:cxn modelId="{06EEF088-06FC-4447-B605-BB7E710F81C1}" type="presOf" srcId="{BD06E55E-4023-446D-BDBC-EBE0C6FD0FDD}" destId="{65576CEC-11D1-4E63-BB6E-4F45EEB52193}" srcOrd="0" destOrd="0" presId="urn:microsoft.com/office/officeart/2005/8/layout/process1"/>
    <dgm:cxn modelId="{82F652B3-5C7E-469D-A059-14849B1389CE}" type="presOf" srcId="{DA7E7A18-7734-4B35-810D-C51F05280776}" destId="{3E1AA235-9788-4CB0-A951-B019085EBF1F}" srcOrd="0" destOrd="0" presId="urn:microsoft.com/office/officeart/2005/8/layout/process1"/>
    <dgm:cxn modelId="{298DEDC0-FBFD-4AC9-B78B-82E4E3FDE6CF}" type="presOf" srcId="{D77D9E93-0B51-4D1A-93E9-85140B9A551E}" destId="{496EC647-C996-4713-AB68-9C60484CFD92}" srcOrd="0" destOrd="0" presId="urn:microsoft.com/office/officeart/2005/8/layout/process1"/>
    <dgm:cxn modelId="{9659D6E1-3418-438E-AF4D-FB235CCF6E07}" type="presOf" srcId="{E92CC965-8EA6-4D59-8440-20A345D55394}" destId="{40C338BA-BCC8-4B7C-99BC-2CACA2F2FE7B}" srcOrd="0" destOrd="0" presId="urn:microsoft.com/office/officeart/2005/8/layout/process1"/>
    <dgm:cxn modelId="{3AC742AB-BB29-4AD2-9ACA-E78460B2F016}" type="presParOf" srcId="{40C338BA-BCC8-4B7C-99BC-2CACA2F2FE7B}" destId="{496EC647-C996-4713-AB68-9C60484CFD92}" srcOrd="0" destOrd="0" presId="urn:microsoft.com/office/officeart/2005/8/layout/process1"/>
    <dgm:cxn modelId="{1390327A-5258-42F4-8A16-FB8D9EBC4E4D}" type="presParOf" srcId="{40C338BA-BCC8-4B7C-99BC-2CACA2F2FE7B}" destId="{F199F2A4-ABC6-42A6-AB54-96FD74878440}" srcOrd="1" destOrd="0" presId="urn:microsoft.com/office/officeart/2005/8/layout/process1"/>
    <dgm:cxn modelId="{683E8877-F169-496E-91F8-7B7C68D66F3A}" type="presParOf" srcId="{F199F2A4-ABC6-42A6-AB54-96FD74878440}" destId="{667CDF71-2D65-4304-A8D5-C0A238075D80}" srcOrd="0" destOrd="0" presId="urn:microsoft.com/office/officeart/2005/8/layout/process1"/>
    <dgm:cxn modelId="{D02B9BB5-BAF9-4459-A949-FBC1A5AD29A3}" type="presParOf" srcId="{40C338BA-BCC8-4B7C-99BC-2CACA2F2FE7B}" destId="{95B45293-C62C-4D4C-A013-947AEB744077}" srcOrd="2" destOrd="0" presId="urn:microsoft.com/office/officeart/2005/8/layout/process1"/>
    <dgm:cxn modelId="{86F47F61-3587-4EF4-B62E-C85CD4EEEAF5}" type="presParOf" srcId="{40C338BA-BCC8-4B7C-99BC-2CACA2F2FE7B}" destId="{3E1AA235-9788-4CB0-A951-B019085EBF1F}" srcOrd="3" destOrd="0" presId="urn:microsoft.com/office/officeart/2005/8/layout/process1"/>
    <dgm:cxn modelId="{39FC7D64-A62F-4522-ACEA-0C9509BEC607}" type="presParOf" srcId="{3E1AA235-9788-4CB0-A951-B019085EBF1F}" destId="{73BFE415-F5FF-4CE3-8AAA-557365F5C942}" srcOrd="0" destOrd="0" presId="urn:microsoft.com/office/officeart/2005/8/layout/process1"/>
    <dgm:cxn modelId="{3EA1DBD3-DB46-4BBC-9368-DD584153B105}" type="presParOf" srcId="{40C338BA-BCC8-4B7C-99BC-2CACA2F2FE7B}" destId="{65576CEC-11D1-4E63-BB6E-4F45EEB521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19EB-5F98-40E9-ACEF-82E465DD214E}">
      <dsp:nvSpPr>
        <dsp:cNvPr id="0" name=""/>
        <dsp:cNvSpPr/>
      </dsp:nvSpPr>
      <dsp:spPr>
        <a:xfrm>
          <a:off x="1749" y="0"/>
          <a:ext cx="1834278" cy="3162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Safety</a:t>
          </a:r>
        </a:p>
      </dsp:txBody>
      <dsp:txXfrm>
        <a:off x="1749" y="1264920"/>
        <a:ext cx="1834278" cy="1264920"/>
      </dsp:txXfrm>
    </dsp:sp>
    <dsp:sp modelId="{2130F673-1F5A-4AAB-9ADD-F7288BDF4C43}">
      <dsp:nvSpPr>
        <dsp:cNvPr id="0" name=""/>
        <dsp:cNvSpPr/>
      </dsp:nvSpPr>
      <dsp:spPr>
        <a:xfrm>
          <a:off x="392366" y="189737"/>
          <a:ext cx="1053045" cy="10530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AA8AE-4934-4374-AE33-D8C09420C27A}">
      <dsp:nvSpPr>
        <dsp:cNvPr id="0" name=""/>
        <dsp:cNvSpPr/>
      </dsp:nvSpPr>
      <dsp:spPr>
        <a:xfrm>
          <a:off x="1891056" y="0"/>
          <a:ext cx="1834278" cy="3162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Security</a:t>
          </a:r>
        </a:p>
      </dsp:txBody>
      <dsp:txXfrm>
        <a:off x="1891056" y="1264920"/>
        <a:ext cx="1834278" cy="1264920"/>
      </dsp:txXfrm>
    </dsp:sp>
    <dsp:sp modelId="{EAA4649A-699C-4192-A366-AA221B5AC030}">
      <dsp:nvSpPr>
        <dsp:cNvPr id="0" name=""/>
        <dsp:cNvSpPr/>
      </dsp:nvSpPr>
      <dsp:spPr>
        <a:xfrm>
          <a:off x="2281673" y="189737"/>
          <a:ext cx="1053045" cy="10530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46B4D-C7FA-460D-A993-E62F9A340216}">
      <dsp:nvSpPr>
        <dsp:cNvPr id="0" name=""/>
        <dsp:cNvSpPr/>
      </dsp:nvSpPr>
      <dsp:spPr>
        <a:xfrm>
          <a:off x="3780363" y="0"/>
          <a:ext cx="1834278" cy="3162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Buildings </a:t>
          </a:r>
        </a:p>
      </dsp:txBody>
      <dsp:txXfrm>
        <a:off x="3780363" y="1264920"/>
        <a:ext cx="1834278" cy="1264920"/>
      </dsp:txXfrm>
    </dsp:sp>
    <dsp:sp modelId="{08A891CA-84B7-4647-86EF-C04D08ADAC38}">
      <dsp:nvSpPr>
        <dsp:cNvPr id="0" name=""/>
        <dsp:cNvSpPr/>
      </dsp:nvSpPr>
      <dsp:spPr>
        <a:xfrm>
          <a:off x="4170979" y="189737"/>
          <a:ext cx="1053045" cy="105304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AAD5B-7D87-4F08-8059-E7AE4885C699}">
      <dsp:nvSpPr>
        <dsp:cNvPr id="0" name=""/>
        <dsp:cNvSpPr/>
      </dsp:nvSpPr>
      <dsp:spPr>
        <a:xfrm>
          <a:off x="5669670" y="0"/>
          <a:ext cx="1834278" cy="3162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Pavement</a:t>
          </a:r>
        </a:p>
      </dsp:txBody>
      <dsp:txXfrm>
        <a:off x="5669670" y="1264920"/>
        <a:ext cx="1834278" cy="1264920"/>
      </dsp:txXfrm>
    </dsp:sp>
    <dsp:sp modelId="{CD4EE5B7-5D57-4C9C-8AB2-CD497575AE59}">
      <dsp:nvSpPr>
        <dsp:cNvPr id="0" name=""/>
        <dsp:cNvSpPr/>
      </dsp:nvSpPr>
      <dsp:spPr>
        <a:xfrm>
          <a:off x="6060286" y="189737"/>
          <a:ext cx="1053045" cy="105304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0A01B-6751-464A-B1C4-A91A10E6C837}">
      <dsp:nvSpPr>
        <dsp:cNvPr id="0" name=""/>
        <dsp:cNvSpPr/>
      </dsp:nvSpPr>
      <dsp:spPr>
        <a:xfrm>
          <a:off x="300227" y="2529840"/>
          <a:ext cx="6905243" cy="47434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EC647-C996-4713-AB68-9C60484CFD92}">
      <dsp:nvSpPr>
        <dsp:cNvPr id="0" name=""/>
        <dsp:cNvSpPr/>
      </dsp:nvSpPr>
      <dsp:spPr>
        <a:xfrm>
          <a:off x="5359" y="258068"/>
          <a:ext cx="1601985" cy="961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Federal Aviation Administration</a:t>
          </a:r>
        </a:p>
      </dsp:txBody>
      <dsp:txXfrm>
        <a:off x="33511" y="286220"/>
        <a:ext cx="1545681" cy="904887"/>
      </dsp:txXfrm>
    </dsp:sp>
    <dsp:sp modelId="{F199F2A4-ABC6-42A6-AB54-96FD74878440}">
      <dsp:nvSpPr>
        <dsp:cNvPr id="0" name=""/>
        <dsp:cNvSpPr/>
      </dsp:nvSpPr>
      <dsp:spPr>
        <a:xfrm>
          <a:off x="1767543" y="540017"/>
          <a:ext cx="339620" cy="39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67543" y="619475"/>
        <a:ext cx="237734" cy="238376"/>
      </dsp:txXfrm>
    </dsp:sp>
    <dsp:sp modelId="{95B45293-C62C-4D4C-A013-947AEB744077}">
      <dsp:nvSpPr>
        <dsp:cNvPr id="0" name=""/>
        <dsp:cNvSpPr/>
      </dsp:nvSpPr>
      <dsp:spPr>
        <a:xfrm>
          <a:off x="2248138" y="258068"/>
          <a:ext cx="1601985" cy="961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Kentucky Department of Aviation</a:t>
          </a:r>
        </a:p>
      </dsp:txBody>
      <dsp:txXfrm>
        <a:off x="2276290" y="286220"/>
        <a:ext cx="1545681" cy="904887"/>
      </dsp:txXfrm>
    </dsp:sp>
    <dsp:sp modelId="{3E1AA235-9788-4CB0-A951-B019085EBF1F}">
      <dsp:nvSpPr>
        <dsp:cNvPr id="0" name=""/>
        <dsp:cNvSpPr/>
      </dsp:nvSpPr>
      <dsp:spPr>
        <a:xfrm>
          <a:off x="4010322" y="540017"/>
          <a:ext cx="339620" cy="39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010322" y="619475"/>
        <a:ext cx="237734" cy="238376"/>
      </dsp:txXfrm>
    </dsp:sp>
    <dsp:sp modelId="{65576CEC-11D1-4E63-BB6E-4F45EEB52193}">
      <dsp:nvSpPr>
        <dsp:cNvPr id="0" name=""/>
        <dsp:cNvSpPr/>
      </dsp:nvSpPr>
      <dsp:spPr>
        <a:xfrm>
          <a:off x="4490918" y="258068"/>
          <a:ext cx="1601985" cy="961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City and Country Governments</a:t>
          </a:r>
        </a:p>
      </dsp:txBody>
      <dsp:txXfrm>
        <a:off x="4519070" y="286220"/>
        <a:ext cx="1545681" cy="90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036C58E-843E-41C1-927A-BC611411A45C}" type="datetimeFigureOut">
              <a:rPr lang="en-US" smtClean="0"/>
              <a:pPr/>
              <a:t>8/14/20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F52BEE1-8D6F-481C-A658-4D6FC76251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7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3FC35-C525-4549-9023-B04DDD4C79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2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cover_lines.gif">
            <a:extLst>
              <a:ext uri="{FF2B5EF4-FFF2-40B4-BE49-F238E27FC236}">
                <a16:creationId xmlns:a16="http://schemas.microsoft.com/office/drawing/2014/main" id="{32DA5A67-60CC-488B-8AA8-B6F071F1B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8424" y="0"/>
            <a:ext cx="43243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B20AC8-CB5D-4817-B478-E75A093F2844}"/>
              </a:ext>
            </a:extLst>
          </p:cNvPr>
          <p:cNvSpPr/>
          <p:nvPr userDrawn="1"/>
        </p:nvSpPr>
        <p:spPr>
          <a:xfrm>
            <a:off x="0" y="6432550"/>
            <a:ext cx="9144000" cy="4254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GA_LEX_logo_whitePPT.gif">
            <a:extLst>
              <a:ext uri="{FF2B5EF4-FFF2-40B4-BE49-F238E27FC236}">
                <a16:creationId xmlns:a16="http://schemas.microsoft.com/office/drawing/2014/main" id="{6F274906-55F1-4BDC-B252-3C25F2D9C3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19730"/>
          <a:stretch>
            <a:fillRect/>
          </a:stretch>
        </p:blipFill>
        <p:spPr>
          <a:xfrm>
            <a:off x="6941111" y="6472766"/>
            <a:ext cx="1737942" cy="330370"/>
          </a:xfrm>
          <a:prstGeom prst="rect">
            <a:avLst/>
          </a:prstGeom>
        </p:spPr>
      </p:pic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CC24B177-A985-40EC-BE97-B46302159E5E}"/>
              </a:ext>
            </a:extLst>
          </p:cNvPr>
          <p:cNvSpPr/>
          <p:nvPr userDrawn="1"/>
        </p:nvSpPr>
        <p:spPr>
          <a:xfrm>
            <a:off x="-381000" y="6441016"/>
            <a:ext cx="5854700" cy="1217084"/>
          </a:xfrm>
          <a:prstGeom prst="round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BF95C-4393-4075-A475-F19A3D2A08C0}"/>
              </a:ext>
            </a:extLst>
          </p:cNvPr>
          <p:cNvSpPr txBox="1"/>
          <p:nvPr userDrawn="1"/>
        </p:nvSpPr>
        <p:spPr>
          <a:xfrm>
            <a:off x="220802" y="6486952"/>
            <a:ext cx="4181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ndara"/>
                <a:cs typeface="Candara"/>
              </a:rPr>
              <a:t>Kentuckians for Better Transportation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C20-E76A-254E-ABA1-75E7656759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YIRcover_lines.gif">
            <a:extLst>
              <a:ext uri="{FF2B5EF4-FFF2-40B4-BE49-F238E27FC236}">
                <a16:creationId xmlns:a16="http://schemas.microsoft.com/office/drawing/2014/main" id="{560A7543-7974-40A0-B6B8-7B76D3500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8424" y="0"/>
            <a:ext cx="432435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7EC0BA-9F31-4AD4-8E3C-018A4194F996}"/>
              </a:ext>
            </a:extLst>
          </p:cNvPr>
          <p:cNvSpPr/>
          <p:nvPr userDrawn="1"/>
        </p:nvSpPr>
        <p:spPr>
          <a:xfrm>
            <a:off x="0" y="6432550"/>
            <a:ext cx="9144000" cy="4254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GA_LEX_logo_whitePPT.gif">
            <a:extLst>
              <a:ext uri="{FF2B5EF4-FFF2-40B4-BE49-F238E27FC236}">
                <a16:creationId xmlns:a16="http://schemas.microsoft.com/office/drawing/2014/main" id="{4497F69B-25E0-46CE-84E1-B4EEB679CC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19730"/>
          <a:stretch>
            <a:fillRect/>
          </a:stretch>
        </p:blipFill>
        <p:spPr>
          <a:xfrm>
            <a:off x="6941111" y="6472766"/>
            <a:ext cx="1737942" cy="330370"/>
          </a:xfrm>
          <a:prstGeom prst="rect">
            <a:avLst/>
          </a:prstGeom>
        </p:spPr>
      </p:pic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DB493DAC-6CDD-40F4-88C3-993C556A6657}"/>
              </a:ext>
            </a:extLst>
          </p:cNvPr>
          <p:cNvSpPr/>
          <p:nvPr userDrawn="1"/>
        </p:nvSpPr>
        <p:spPr>
          <a:xfrm>
            <a:off x="-381000" y="6441016"/>
            <a:ext cx="5854700" cy="1217084"/>
          </a:xfrm>
          <a:prstGeom prst="round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9D3B5-BA02-4CC3-9235-00ADD46E8971}"/>
              </a:ext>
            </a:extLst>
          </p:cNvPr>
          <p:cNvSpPr txBox="1"/>
          <p:nvPr userDrawn="1"/>
        </p:nvSpPr>
        <p:spPr>
          <a:xfrm>
            <a:off x="220802" y="6486952"/>
            <a:ext cx="4181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ndara"/>
                <a:cs typeface="Candara"/>
              </a:rPr>
              <a:t>Kentuckians for Better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41454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IRcover_lines.gif">
            <a:extLst>
              <a:ext uri="{FF2B5EF4-FFF2-40B4-BE49-F238E27FC236}">
                <a16:creationId xmlns:a16="http://schemas.microsoft.com/office/drawing/2014/main" id="{9F3B0674-BAF1-4401-A199-CF2DDCA65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8424" y="0"/>
            <a:ext cx="4324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6053138"/>
            <a:ext cx="83058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CA9E3-11FE-4A9B-A763-FC708ED1FECC}"/>
              </a:ext>
            </a:extLst>
          </p:cNvPr>
          <p:cNvSpPr/>
          <p:nvPr userDrawn="1"/>
        </p:nvSpPr>
        <p:spPr>
          <a:xfrm>
            <a:off x="0" y="6432550"/>
            <a:ext cx="9144000" cy="4254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GA_LEX_logo_whitePPT.gif">
            <a:extLst>
              <a:ext uri="{FF2B5EF4-FFF2-40B4-BE49-F238E27FC236}">
                <a16:creationId xmlns:a16="http://schemas.microsoft.com/office/drawing/2014/main" id="{D8B8F9EA-FB0E-478C-A9C0-AAA2A16685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19730"/>
          <a:stretch>
            <a:fillRect/>
          </a:stretch>
        </p:blipFill>
        <p:spPr>
          <a:xfrm>
            <a:off x="6941111" y="6472766"/>
            <a:ext cx="1737942" cy="330370"/>
          </a:xfrm>
          <a:prstGeom prst="rect">
            <a:avLst/>
          </a:prstGeom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9684D6F8-B40D-43F4-AC9F-56D2C1BA4393}"/>
              </a:ext>
            </a:extLst>
          </p:cNvPr>
          <p:cNvSpPr/>
          <p:nvPr userDrawn="1"/>
        </p:nvSpPr>
        <p:spPr>
          <a:xfrm>
            <a:off x="-381000" y="6441016"/>
            <a:ext cx="5854700" cy="1217084"/>
          </a:xfrm>
          <a:prstGeom prst="round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48A3D-9EE5-499E-B51B-3677E2084E97}"/>
              </a:ext>
            </a:extLst>
          </p:cNvPr>
          <p:cNvSpPr txBox="1"/>
          <p:nvPr userDrawn="1"/>
        </p:nvSpPr>
        <p:spPr>
          <a:xfrm>
            <a:off x="220802" y="6486952"/>
            <a:ext cx="4181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ndara"/>
                <a:cs typeface="Candara"/>
              </a:rPr>
              <a:t>Kentuckians for Better Transportation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IRcover_lines.gif">
            <a:extLst>
              <a:ext uri="{FF2B5EF4-FFF2-40B4-BE49-F238E27FC236}">
                <a16:creationId xmlns:a16="http://schemas.microsoft.com/office/drawing/2014/main" id="{3AACF2C0-ACE2-4736-BEF0-05B5685ED1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8424" y="0"/>
            <a:ext cx="4324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7602DD-8188-479F-BB37-49D81BA91C74}"/>
              </a:ext>
            </a:extLst>
          </p:cNvPr>
          <p:cNvSpPr/>
          <p:nvPr userDrawn="1"/>
        </p:nvSpPr>
        <p:spPr>
          <a:xfrm>
            <a:off x="0" y="6432550"/>
            <a:ext cx="9144000" cy="4254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GA_LEX_logo_whitePPT.gif">
            <a:extLst>
              <a:ext uri="{FF2B5EF4-FFF2-40B4-BE49-F238E27FC236}">
                <a16:creationId xmlns:a16="http://schemas.microsoft.com/office/drawing/2014/main" id="{BF2CE86A-DFAE-4D17-A91F-23B4B5C87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19730"/>
          <a:stretch>
            <a:fillRect/>
          </a:stretch>
        </p:blipFill>
        <p:spPr>
          <a:xfrm>
            <a:off x="6941111" y="6472766"/>
            <a:ext cx="1737942" cy="330370"/>
          </a:xfrm>
          <a:prstGeom prst="rect">
            <a:avLst/>
          </a:prstGeom>
        </p:spPr>
      </p:pic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6CFE946B-A0B3-4C97-8572-31E5F0F092E8}"/>
              </a:ext>
            </a:extLst>
          </p:cNvPr>
          <p:cNvSpPr/>
          <p:nvPr userDrawn="1"/>
        </p:nvSpPr>
        <p:spPr>
          <a:xfrm>
            <a:off x="-381000" y="6441016"/>
            <a:ext cx="5854700" cy="1217084"/>
          </a:xfrm>
          <a:prstGeom prst="round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87040-40AD-4532-951B-B082B006B956}"/>
              </a:ext>
            </a:extLst>
          </p:cNvPr>
          <p:cNvSpPr txBox="1"/>
          <p:nvPr userDrawn="1"/>
        </p:nvSpPr>
        <p:spPr>
          <a:xfrm>
            <a:off x="220802" y="6486952"/>
            <a:ext cx="4181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ndara"/>
                <a:cs typeface="Candara"/>
              </a:rPr>
              <a:t>Kentuckians for Better Transportation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IRcover_lines.gif">
            <a:extLst>
              <a:ext uri="{FF2B5EF4-FFF2-40B4-BE49-F238E27FC236}">
                <a16:creationId xmlns:a16="http://schemas.microsoft.com/office/drawing/2014/main" id="{136AE6E5-23C3-4F8B-A924-5E465D809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8424" y="0"/>
            <a:ext cx="4324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3E837-48F3-4839-8AFE-5A6DBF719B21}"/>
              </a:ext>
            </a:extLst>
          </p:cNvPr>
          <p:cNvSpPr/>
          <p:nvPr userDrawn="1"/>
        </p:nvSpPr>
        <p:spPr>
          <a:xfrm>
            <a:off x="0" y="6432550"/>
            <a:ext cx="9144000" cy="4254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BGA_LEX_logo_whitePPT.gif">
            <a:extLst>
              <a:ext uri="{FF2B5EF4-FFF2-40B4-BE49-F238E27FC236}">
                <a16:creationId xmlns:a16="http://schemas.microsoft.com/office/drawing/2014/main" id="{770EF848-7CC5-4D61-9353-BB62D56D8F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19730"/>
          <a:stretch>
            <a:fillRect/>
          </a:stretch>
        </p:blipFill>
        <p:spPr>
          <a:xfrm>
            <a:off x="6941111" y="6472766"/>
            <a:ext cx="1737942" cy="330370"/>
          </a:xfrm>
          <a:prstGeom prst="rect">
            <a:avLst/>
          </a:prstGeom>
        </p:spPr>
      </p:pic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36FC6F3C-4694-4602-8FBB-0C87030F39F7}"/>
              </a:ext>
            </a:extLst>
          </p:cNvPr>
          <p:cNvSpPr/>
          <p:nvPr userDrawn="1"/>
        </p:nvSpPr>
        <p:spPr>
          <a:xfrm>
            <a:off x="-381000" y="6441016"/>
            <a:ext cx="5854700" cy="1217084"/>
          </a:xfrm>
          <a:prstGeom prst="round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5BB90-D1F7-47A1-B99D-53252D661D8B}"/>
              </a:ext>
            </a:extLst>
          </p:cNvPr>
          <p:cNvSpPr txBox="1"/>
          <p:nvPr userDrawn="1"/>
        </p:nvSpPr>
        <p:spPr>
          <a:xfrm>
            <a:off x="220802" y="6486952"/>
            <a:ext cx="4181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ndara"/>
                <a:cs typeface="Candara"/>
              </a:rPr>
              <a:t>Kentuckians for Better Transportation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IRcover_lines.gif">
            <a:extLst>
              <a:ext uri="{FF2B5EF4-FFF2-40B4-BE49-F238E27FC236}">
                <a16:creationId xmlns:a16="http://schemas.microsoft.com/office/drawing/2014/main" id="{CBD9C1A3-3033-4028-A600-71F160365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8424" y="0"/>
            <a:ext cx="4324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694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0362"/>
            <a:ext cx="4041775" cy="4694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B569C1-60FF-4FB5-AF98-BD79A4492A0B}"/>
              </a:ext>
            </a:extLst>
          </p:cNvPr>
          <p:cNvSpPr/>
          <p:nvPr userDrawn="1"/>
        </p:nvSpPr>
        <p:spPr>
          <a:xfrm>
            <a:off x="0" y="6432550"/>
            <a:ext cx="9144000" cy="4254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BGA_LEX_logo_whitePPT.gif">
            <a:extLst>
              <a:ext uri="{FF2B5EF4-FFF2-40B4-BE49-F238E27FC236}">
                <a16:creationId xmlns:a16="http://schemas.microsoft.com/office/drawing/2014/main" id="{BCC3ABE6-B897-47BF-8E54-A0892ABFC5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19730"/>
          <a:stretch>
            <a:fillRect/>
          </a:stretch>
        </p:blipFill>
        <p:spPr>
          <a:xfrm>
            <a:off x="6941111" y="6472766"/>
            <a:ext cx="1737942" cy="330370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16485D5A-0FCC-4BEC-9868-016F22F9710B}"/>
              </a:ext>
            </a:extLst>
          </p:cNvPr>
          <p:cNvSpPr/>
          <p:nvPr userDrawn="1"/>
        </p:nvSpPr>
        <p:spPr>
          <a:xfrm>
            <a:off x="-381000" y="6441016"/>
            <a:ext cx="5854700" cy="1217084"/>
          </a:xfrm>
          <a:prstGeom prst="round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DBA66C-D416-49AF-B8D7-ACFE1B57FC87}"/>
              </a:ext>
            </a:extLst>
          </p:cNvPr>
          <p:cNvSpPr txBox="1"/>
          <p:nvPr userDrawn="1"/>
        </p:nvSpPr>
        <p:spPr>
          <a:xfrm>
            <a:off x="220802" y="6486952"/>
            <a:ext cx="4181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ndara"/>
                <a:cs typeface="Candara"/>
              </a:rPr>
              <a:t>Kentuckians for Better Transportation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IRcover_lines.gif">
            <a:extLst>
              <a:ext uri="{FF2B5EF4-FFF2-40B4-BE49-F238E27FC236}">
                <a16:creationId xmlns:a16="http://schemas.microsoft.com/office/drawing/2014/main" id="{B3E5AFC3-A865-4074-8E76-FF07736BD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8424" y="0"/>
            <a:ext cx="4324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4EA2B-6517-4CC6-84FC-781790B75109}"/>
              </a:ext>
            </a:extLst>
          </p:cNvPr>
          <p:cNvSpPr/>
          <p:nvPr userDrawn="1"/>
        </p:nvSpPr>
        <p:spPr>
          <a:xfrm>
            <a:off x="0" y="6432550"/>
            <a:ext cx="9144000" cy="4254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GA_LEX_logo_whitePPT.gif">
            <a:extLst>
              <a:ext uri="{FF2B5EF4-FFF2-40B4-BE49-F238E27FC236}">
                <a16:creationId xmlns:a16="http://schemas.microsoft.com/office/drawing/2014/main" id="{B497D5CD-2AC8-4F9D-A26C-489A6437B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19730"/>
          <a:stretch>
            <a:fillRect/>
          </a:stretch>
        </p:blipFill>
        <p:spPr>
          <a:xfrm>
            <a:off x="6941111" y="6472766"/>
            <a:ext cx="1737942" cy="330370"/>
          </a:xfrm>
          <a:prstGeom prst="rect">
            <a:avLst/>
          </a:prstGeom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9CA48744-5AAF-4CC6-AACF-4587107C0111}"/>
              </a:ext>
            </a:extLst>
          </p:cNvPr>
          <p:cNvSpPr/>
          <p:nvPr userDrawn="1"/>
        </p:nvSpPr>
        <p:spPr>
          <a:xfrm>
            <a:off x="-381000" y="6441016"/>
            <a:ext cx="5854700" cy="1217084"/>
          </a:xfrm>
          <a:prstGeom prst="round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C569F-7369-4A79-B992-1E1B16F88864}"/>
              </a:ext>
            </a:extLst>
          </p:cNvPr>
          <p:cNvSpPr txBox="1"/>
          <p:nvPr userDrawn="1"/>
        </p:nvSpPr>
        <p:spPr>
          <a:xfrm>
            <a:off x="220802" y="6486952"/>
            <a:ext cx="4181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ndara"/>
                <a:cs typeface="Candara"/>
              </a:rPr>
              <a:t>Kentuckians for Better Transportation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IRcover_lines.gif">
            <a:extLst>
              <a:ext uri="{FF2B5EF4-FFF2-40B4-BE49-F238E27FC236}">
                <a16:creationId xmlns:a16="http://schemas.microsoft.com/office/drawing/2014/main" id="{B9D6B582-0CE0-4EA7-A489-A0DB7A6BC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8424" y="0"/>
            <a:ext cx="43243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126DD7-025C-4C73-BDEC-88AA0BA2724C}"/>
              </a:ext>
            </a:extLst>
          </p:cNvPr>
          <p:cNvSpPr/>
          <p:nvPr userDrawn="1"/>
        </p:nvSpPr>
        <p:spPr>
          <a:xfrm>
            <a:off x="0" y="6432550"/>
            <a:ext cx="9144000" cy="4254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BGA_LEX_logo_whitePPT.gif">
            <a:extLst>
              <a:ext uri="{FF2B5EF4-FFF2-40B4-BE49-F238E27FC236}">
                <a16:creationId xmlns:a16="http://schemas.microsoft.com/office/drawing/2014/main" id="{5673D4A3-DEA4-46E6-AEA7-7FC2148B09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19730"/>
          <a:stretch>
            <a:fillRect/>
          </a:stretch>
        </p:blipFill>
        <p:spPr>
          <a:xfrm>
            <a:off x="6941111" y="6472766"/>
            <a:ext cx="1737942" cy="330370"/>
          </a:xfrm>
          <a:prstGeom prst="rect">
            <a:avLst/>
          </a:prstGeom>
        </p:spPr>
      </p:pic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D0385C77-166A-47E2-A2C9-486D321EABB5}"/>
              </a:ext>
            </a:extLst>
          </p:cNvPr>
          <p:cNvSpPr/>
          <p:nvPr userDrawn="1"/>
        </p:nvSpPr>
        <p:spPr>
          <a:xfrm>
            <a:off x="-381000" y="6441016"/>
            <a:ext cx="5854700" cy="1217084"/>
          </a:xfrm>
          <a:prstGeom prst="round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1147A-990A-4E04-AAE0-90086BFEBB4C}"/>
              </a:ext>
            </a:extLst>
          </p:cNvPr>
          <p:cNvSpPr txBox="1"/>
          <p:nvPr userDrawn="1"/>
        </p:nvSpPr>
        <p:spPr>
          <a:xfrm>
            <a:off x="220802" y="6486952"/>
            <a:ext cx="4181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ndara"/>
                <a:cs typeface="Candara"/>
              </a:rPr>
              <a:t>Kentuckians for Better Transportation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IRcover_lines.gif">
            <a:extLst>
              <a:ext uri="{FF2B5EF4-FFF2-40B4-BE49-F238E27FC236}">
                <a16:creationId xmlns:a16="http://schemas.microsoft.com/office/drawing/2014/main" id="{B40647B9-90EC-4F87-9524-E784CA3F4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8424" y="0"/>
            <a:ext cx="4324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319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446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A60458-7D69-40F5-86A0-7984316F908E}"/>
              </a:ext>
            </a:extLst>
          </p:cNvPr>
          <p:cNvSpPr/>
          <p:nvPr userDrawn="1"/>
        </p:nvSpPr>
        <p:spPr>
          <a:xfrm>
            <a:off x="0" y="6432550"/>
            <a:ext cx="9144000" cy="4254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BGA_LEX_logo_whitePPT.gif">
            <a:extLst>
              <a:ext uri="{FF2B5EF4-FFF2-40B4-BE49-F238E27FC236}">
                <a16:creationId xmlns:a16="http://schemas.microsoft.com/office/drawing/2014/main" id="{33A5D54D-0F19-4FB8-95CF-DEA4485DB6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19730"/>
          <a:stretch>
            <a:fillRect/>
          </a:stretch>
        </p:blipFill>
        <p:spPr>
          <a:xfrm>
            <a:off x="6941111" y="6472766"/>
            <a:ext cx="1737942" cy="330370"/>
          </a:xfrm>
          <a:prstGeom prst="rect">
            <a:avLst/>
          </a:prstGeom>
        </p:spPr>
      </p:pic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2B70987D-CC17-49E6-AA52-6AD53507D044}"/>
              </a:ext>
            </a:extLst>
          </p:cNvPr>
          <p:cNvSpPr/>
          <p:nvPr userDrawn="1"/>
        </p:nvSpPr>
        <p:spPr>
          <a:xfrm>
            <a:off x="-381000" y="6441016"/>
            <a:ext cx="5854700" cy="1217084"/>
          </a:xfrm>
          <a:prstGeom prst="round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AD813-5921-4833-967F-A159CD27A827}"/>
              </a:ext>
            </a:extLst>
          </p:cNvPr>
          <p:cNvSpPr txBox="1"/>
          <p:nvPr userDrawn="1"/>
        </p:nvSpPr>
        <p:spPr>
          <a:xfrm>
            <a:off x="220802" y="6486952"/>
            <a:ext cx="4181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ndara"/>
                <a:cs typeface="Candara"/>
              </a:rPr>
              <a:t>Kentuckians for Better Transportation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EB515B-84AB-4638-B730-F9E74AE60C38}"/>
              </a:ext>
            </a:extLst>
          </p:cNvPr>
          <p:cNvSpPr/>
          <p:nvPr userDrawn="1"/>
        </p:nvSpPr>
        <p:spPr>
          <a:xfrm>
            <a:off x="0" y="6432550"/>
            <a:ext cx="9144000" cy="4254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GA_LEX_logo_whitePPT.gif">
            <a:extLst>
              <a:ext uri="{FF2B5EF4-FFF2-40B4-BE49-F238E27FC236}">
                <a16:creationId xmlns:a16="http://schemas.microsoft.com/office/drawing/2014/main" id="{674B653B-1702-457A-8D3F-771790673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9730"/>
          <a:stretch>
            <a:fillRect/>
          </a:stretch>
        </p:blipFill>
        <p:spPr>
          <a:xfrm>
            <a:off x="6941111" y="6472766"/>
            <a:ext cx="1737942" cy="330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6FB81882-84A9-4835-B2FC-745CA8B4DA99}"/>
              </a:ext>
            </a:extLst>
          </p:cNvPr>
          <p:cNvSpPr/>
          <p:nvPr userDrawn="1"/>
        </p:nvSpPr>
        <p:spPr>
          <a:xfrm>
            <a:off x="-381000" y="6441016"/>
            <a:ext cx="5854700" cy="1217084"/>
          </a:xfrm>
          <a:prstGeom prst="roundRect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24246-CB9C-437E-8F3B-BDC30C74B7C5}"/>
              </a:ext>
            </a:extLst>
          </p:cNvPr>
          <p:cNvSpPr txBox="1"/>
          <p:nvPr userDrawn="1"/>
        </p:nvSpPr>
        <p:spPr>
          <a:xfrm>
            <a:off x="220802" y="6486952"/>
            <a:ext cx="4181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ndara"/>
                <a:cs typeface="Candara"/>
              </a:rPr>
              <a:t>Kentuckians for Better Transportation</a:t>
            </a:r>
          </a:p>
        </p:txBody>
      </p:sp>
      <p:pic>
        <p:nvPicPr>
          <p:cNvPr id="10" name="Picture 9" descr="YIRcover_lines.gif">
            <a:extLst>
              <a:ext uri="{FF2B5EF4-FFF2-40B4-BE49-F238E27FC236}">
                <a16:creationId xmlns:a16="http://schemas.microsoft.com/office/drawing/2014/main" id="{F79E17E8-8EB0-49E8-A321-D5F60B5B06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8424" y="0"/>
            <a:ext cx="43243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791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cover_background.jpg"/>
          <p:cNvPicPr>
            <a:picLocks noChangeAspect="1"/>
          </p:cNvPicPr>
          <p:nvPr/>
        </p:nvPicPr>
        <p:blipFill>
          <a:blip r:embed="rId3"/>
          <a:srcRect t="2128" b="2128"/>
          <a:stretch>
            <a:fillRect/>
          </a:stretch>
        </p:blipFill>
        <p:spPr>
          <a:xfrm>
            <a:off x="-31778" y="0"/>
            <a:ext cx="9207556" cy="6858000"/>
          </a:xfrm>
          <a:prstGeom prst="rect">
            <a:avLst/>
          </a:prstGeom>
        </p:spPr>
      </p:pic>
      <p:pic>
        <p:nvPicPr>
          <p:cNvPr id="5" name="Picture 4" descr="YIRcover_lin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0"/>
            <a:ext cx="4324350" cy="6858000"/>
          </a:xfrm>
          <a:prstGeom prst="rect">
            <a:avLst/>
          </a:prstGeom>
        </p:spPr>
      </p:pic>
      <p:pic>
        <p:nvPicPr>
          <p:cNvPr id="10" name="Picture 9" descr="BGA_LEX_logo_whitePPT.gif"/>
          <p:cNvPicPr>
            <a:picLocks noChangeAspect="1"/>
          </p:cNvPicPr>
          <p:nvPr/>
        </p:nvPicPr>
        <p:blipFill>
          <a:blip r:embed="rId5"/>
          <a:srcRect b="19598"/>
          <a:stretch>
            <a:fillRect/>
          </a:stretch>
        </p:blipFill>
        <p:spPr>
          <a:xfrm>
            <a:off x="4876800" y="5284323"/>
            <a:ext cx="3211192" cy="611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3893" y="2714167"/>
            <a:ext cx="4323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ndara"/>
                <a:cs typeface="Candara"/>
              </a:rPr>
              <a:t>Mark Day, PE AAE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ndara"/>
                <a:cs typeface="Candara"/>
              </a:rPr>
              <a:t>Director of Development and Facilities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ndara"/>
              <a:cs typeface="Candara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ndara"/>
                <a:cs typeface="Candara"/>
              </a:rPr>
              <a:t>Immediate Past Chair, KBT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4461" y="5855900"/>
            <a:ext cx="307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Candara"/>
                <a:cs typeface="Candara"/>
              </a:rPr>
              <a:t>www.bluegrassairport.com      Lexington, KY</a:t>
            </a:r>
          </a:p>
        </p:txBody>
      </p:sp>
      <p:pic>
        <p:nvPicPr>
          <p:cNvPr id="2" name="Picture 1" descr="PPTCover_PHOTOS-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9" y="767808"/>
            <a:ext cx="9207557" cy="14241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69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D0FA780-CF55-4669-9D34-E39256A8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" y="1219200"/>
            <a:ext cx="8797925" cy="4223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26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6550" y="1168428"/>
            <a:ext cx="38674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Commercial and/or Cargo Service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General Aviation with limited 	Commercial Service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General Aviation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084" y="435917"/>
            <a:ext cx="351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</a:rPr>
              <a:t>Airport Categories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5016" b="4489"/>
          <a:stretch/>
        </p:blipFill>
        <p:spPr>
          <a:xfrm>
            <a:off x="378737" y="3165955"/>
            <a:ext cx="4040863" cy="292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043475" cy="30036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9BB5BF-D912-46B5-81B1-9B01205ED324}"/>
              </a:ext>
            </a:extLst>
          </p:cNvPr>
          <p:cNvSpPr/>
          <p:nvPr/>
        </p:nvSpPr>
        <p:spPr>
          <a:xfrm>
            <a:off x="4748001" y="4114800"/>
            <a:ext cx="4017262" cy="178510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-457200">
              <a:spcBef>
                <a:spcPts val="1200"/>
              </a:spcBef>
            </a:pPr>
            <a:r>
              <a:rPr lang="en-US" sz="2000" dirty="0"/>
              <a:t>Passenger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Cargo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Economic Development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Business HQ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Flight Schools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Maintenance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Military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1CDAA-2792-419E-805C-928D734CA698}"/>
              </a:ext>
            </a:extLst>
          </p:cNvPr>
          <p:cNvSpPr txBox="1"/>
          <p:nvPr/>
        </p:nvSpPr>
        <p:spPr>
          <a:xfrm>
            <a:off x="4967535" y="3382289"/>
            <a:ext cx="351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</a:rPr>
              <a:t>Airport Services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791200" cy="63643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Candara" pitchFamily="34" charset="0"/>
              </a:rPr>
              <a:t>AIRPORT CAPITAL FUNDING</a:t>
            </a:r>
            <a:endParaRPr lang="en-US" cap="all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FEFF26B-3A18-43D3-AB3E-2FEF1F788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94498"/>
              </p:ext>
            </p:extLst>
          </p:nvPr>
        </p:nvGraphicFramePr>
        <p:xfrm>
          <a:off x="723900" y="1104900"/>
          <a:ext cx="7505699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E45581D-E33C-4B60-AD01-DF11E9D39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803626"/>
              </p:ext>
            </p:extLst>
          </p:nvPr>
        </p:nvGraphicFramePr>
        <p:xfrm>
          <a:off x="1427617" y="4441371"/>
          <a:ext cx="6098263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C39CE979-F72D-4838-A1DC-33A906C0E28E}"/>
              </a:ext>
            </a:extLst>
          </p:cNvPr>
          <p:cNvSpPr/>
          <p:nvPr/>
        </p:nvSpPr>
        <p:spPr>
          <a:xfrm rot="5400000">
            <a:off x="3059914" y="3180321"/>
            <a:ext cx="690836" cy="2543465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621639C5-96FD-4F48-8B63-B8AB928AB20C}"/>
              </a:ext>
            </a:extLst>
          </p:cNvPr>
          <p:cNvSpPr/>
          <p:nvPr/>
        </p:nvSpPr>
        <p:spPr>
          <a:xfrm rot="5400000" flipH="1">
            <a:off x="3921781" y="4013698"/>
            <a:ext cx="690835" cy="3810000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6934201" cy="2819400"/>
          </a:xfrm>
        </p:spPr>
        <p:txBody>
          <a:bodyPr numCol="1">
            <a:noAutofit/>
          </a:bodyPr>
          <a:lstStyle/>
          <a:p>
            <a:r>
              <a:rPr lang="en-US" sz="2800" dirty="0"/>
              <a:t>Airport Pavement Maintenance Program</a:t>
            </a:r>
          </a:p>
          <a:p>
            <a:r>
              <a:rPr lang="en-US" sz="2800" dirty="0"/>
              <a:t>7 Year Projection</a:t>
            </a:r>
          </a:p>
          <a:p>
            <a:r>
              <a:rPr lang="en-US" sz="2800" dirty="0"/>
              <a:t>$120 Million in </a:t>
            </a:r>
            <a:r>
              <a:rPr lang="en-US" sz="2800" u="sng" dirty="0"/>
              <a:t>maintenance</a:t>
            </a:r>
            <a:endParaRPr lang="en-US" sz="2800" dirty="0"/>
          </a:p>
          <a:p>
            <a:r>
              <a:rPr lang="en-US" sz="2800" dirty="0"/>
              <a:t>12 general aviation airports alone have projects between $3M-$13M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EDC5C9-7618-4A8E-BD11-D8F7000B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6477000" cy="636434"/>
          </a:xfrm>
        </p:spPr>
        <p:txBody>
          <a:bodyPr>
            <a:normAutofit/>
          </a:bodyPr>
          <a:lstStyle/>
          <a:p>
            <a:pPr algn="ctr"/>
            <a:r>
              <a:rPr lang="en-US" b="1" cap="all" dirty="0">
                <a:solidFill>
                  <a:schemeClr val="tx2"/>
                </a:solidFill>
                <a:latin typeface="Candara" pitchFamily="34" charset="0"/>
              </a:rPr>
              <a:t>PAVEMENT, PAVEMENT, PAVEMENT</a:t>
            </a:r>
            <a:endParaRPr lang="en-US" cap="all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96D025-A53A-4308-ADDD-67C256D76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733800"/>
            <a:ext cx="2920459" cy="2155941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7435571-8972-4EE2-8E7A-3F7A7BB4B083}"/>
              </a:ext>
            </a:extLst>
          </p:cNvPr>
          <p:cNvSpPr txBox="1">
            <a:spLocks/>
          </p:cNvSpPr>
          <p:nvPr/>
        </p:nvSpPr>
        <p:spPr>
          <a:xfrm>
            <a:off x="1447800" y="4811770"/>
            <a:ext cx="4267201" cy="10668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$10 Million annual need to prevent further decline</a:t>
            </a:r>
          </a:p>
        </p:txBody>
      </p:sp>
    </p:spTree>
    <p:extLst>
      <p:ext uri="{BB962C8B-B14F-4D97-AF65-F5344CB8AC3E}">
        <p14:creationId xmlns:p14="http://schemas.microsoft.com/office/powerpoint/2010/main" val="344450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109</Words>
  <Application>Microsoft Macintosh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AIRPORT CAPITAL FUNDING</vt:lpstr>
      <vt:lpstr>PAVEMENT, PAVEMENT, PAVEMENT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J. Day</dc:creator>
  <cp:lastModifiedBy>Danny Slaton</cp:lastModifiedBy>
  <cp:revision>11</cp:revision>
  <dcterms:created xsi:type="dcterms:W3CDTF">2020-08-14T19:08:16Z</dcterms:created>
  <dcterms:modified xsi:type="dcterms:W3CDTF">2020-08-14T20:16:31Z</dcterms:modified>
</cp:coreProperties>
</file>