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0" r:id="rId6"/>
    <p:sldId id="277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26046-B9F8-444F-8C13-1CD4CBF73AB7}" v="2" dt="2023-07-28T11:43:0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, Terry L (KYTC)" userId="028c9eae-1e53-4833-8b9e-8d52ca48e608" providerId="ADAL" clId="{9BF26046-B9F8-444F-8C13-1CD4CBF73AB7}"/>
    <pc:docChg chg="undo custSel addSld delSld modSld">
      <pc:chgData name="Sebastian, Terry L (KYTC)" userId="028c9eae-1e53-4833-8b9e-8d52ca48e608" providerId="ADAL" clId="{9BF26046-B9F8-444F-8C13-1CD4CBF73AB7}" dt="2023-07-28T11:43:22.573" v="287" actId="113"/>
      <pc:docMkLst>
        <pc:docMk/>
      </pc:docMkLst>
      <pc:sldChg chg="modSp mod">
        <pc:chgData name="Sebastian, Terry L (KYTC)" userId="028c9eae-1e53-4833-8b9e-8d52ca48e608" providerId="ADAL" clId="{9BF26046-B9F8-444F-8C13-1CD4CBF73AB7}" dt="2023-07-28T11:38:26.883" v="99" actId="20577"/>
        <pc:sldMkLst>
          <pc:docMk/>
          <pc:sldMk cId="4240271041" sldId="270"/>
        </pc:sldMkLst>
        <pc:spChg chg="mod">
          <ac:chgData name="Sebastian, Terry L (KYTC)" userId="028c9eae-1e53-4833-8b9e-8d52ca48e608" providerId="ADAL" clId="{9BF26046-B9F8-444F-8C13-1CD4CBF73AB7}" dt="2023-07-28T11:38:26.883" v="99" actId="20577"/>
          <ac:spMkLst>
            <pc:docMk/>
            <pc:sldMk cId="4240271041" sldId="270"/>
            <ac:spMk id="2" creationId="{00000000-0000-0000-0000-000000000000}"/>
          </ac:spMkLst>
        </pc:spChg>
      </pc:sldChg>
      <pc:sldChg chg="del">
        <pc:chgData name="Sebastian, Terry L (KYTC)" userId="028c9eae-1e53-4833-8b9e-8d52ca48e608" providerId="ADAL" clId="{9BF26046-B9F8-444F-8C13-1CD4CBF73AB7}" dt="2023-07-28T11:38:40.886" v="101" actId="2696"/>
        <pc:sldMkLst>
          <pc:docMk/>
          <pc:sldMk cId="3106658352" sldId="271"/>
        </pc:sldMkLst>
      </pc:sldChg>
      <pc:sldChg chg="del">
        <pc:chgData name="Sebastian, Terry L (KYTC)" userId="028c9eae-1e53-4833-8b9e-8d52ca48e608" providerId="ADAL" clId="{9BF26046-B9F8-444F-8C13-1CD4CBF73AB7}" dt="2023-07-28T11:38:38.327" v="100" actId="2696"/>
        <pc:sldMkLst>
          <pc:docMk/>
          <pc:sldMk cId="69684710" sldId="272"/>
        </pc:sldMkLst>
      </pc:sldChg>
      <pc:sldChg chg="modSp mod">
        <pc:chgData name="Sebastian, Terry L (KYTC)" userId="028c9eae-1e53-4833-8b9e-8d52ca48e608" providerId="ADAL" clId="{9BF26046-B9F8-444F-8C13-1CD4CBF73AB7}" dt="2023-07-28T11:43:22.573" v="287" actId="113"/>
        <pc:sldMkLst>
          <pc:docMk/>
          <pc:sldMk cId="937322528" sldId="276"/>
        </pc:sldMkLst>
        <pc:spChg chg="mod">
          <ac:chgData name="Sebastian, Terry L (KYTC)" userId="028c9eae-1e53-4833-8b9e-8d52ca48e608" providerId="ADAL" clId="{9BF26046-B9F8-444F-8C13-1CD4CBF73AB7}" dt="2023-07-28T11:43:22.573" v="287" actId="113"/>
          <ac:spMkLst>
            <pc:docMk/>
            <pc:sldMk cId="937322528" sldId="276"/>
            <ac:spMk id="3" creationId="{00000000-0000-0000-0000-000000000000}"/>
          </ac:spMkLst>
        </pc:spChg>
      </pc:sldChg>
      <pc:sldChg chg="modSp add mod">
        <pc:chgData name="Sebastian, Terry L (KYTC)" userId="028c9eae-1e53-4833-8b9e-8d52ca48e608" providerId="ADAL" clId="{9BF26046-B9F8-444F-8C13-1CD4CBF73AB7}" dt="2023-07-28T11:42:05.344" v="278" actId="12"/>
        <pc:sldMkLst>
          <pc:docMk/>
          <pc:sldMk cId="601918149" sldId="277"/>
        </pc:sldMkLst>
        <pc:spChg chg="mod">
          <ac:chgData name="Sebastian, Terry L (KYTC)" userId="028c9eae-1e53-4833-8b9e-8d52ca48e608" providerId="ADAL" clId="{9BF26046-B9F8-444F-8C13-1CD4CBF73AB7}" dt="2023-07-28T11:42:05.344" v="278" actId="12"/>
          <ac:spMkLst>
            <pc:docMk/>
            <pc:sldMk cId="601918149" sldId="27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KENTUCKY</a:t>
            </a:r>
            <a:r>
              <a:rPr lang="en-US" b="1" baseline="0">
                <a:solidFill>
                  <a:schemeClr val="bg1"/>
                </a:solidFill>
              </a:rPr>
              <a:t> TRANSPORTATION CABINET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erry.Sebastian@ky.gov" TargetMode="External"/><Relationship Id="rId2" Type="http://schemas.openxmlformats.org/officeDocument/2006/relationships/hyperlink" Target="mailto:SarahM.Jackson@ky.gov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223" y="926621"/>
            <a:ext cx="8105777" cy="1351645"/>
          </a:xfrm>
        </p:spPr>
        <p:txBody>
          <a:bodyPr>
            <a:normAutofit fontScale="90000"/>
          </a:bodyPr>
          <a:lstStyle/>
          <a:p>
            <a:r>
              <a:rPr lang="en-US" dirty="0"/>
              <a:t>Driver License Regional Office System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2575" y="2835029"/>
            <a:ext cx="7185025" cy="282472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Interim Joint Committee on Transportation</a:t>
            </a:r>
          </a:p>
          <a:p>
            <a:endParaRPr lang="en-US" dirty="0"/>
          </a:p>
          <a:p>
            <a:r>
              <a:rPr lang="en-US" dirty="0">
                <a:latin typeface="Arial"/>
                <a:cs typeface="Arial"/>
              </a:rPr>
              <a:t>Presentation by:</a:t>
            </a:r>
          </a:p>
          <a:p>
            <a:r>
              <a:rPr lang="en-US" dirty="0">
                <a:latin typeface="Arial"/>
                <a:cs typeface="Arial"/>
              </a:rPr>
              <a:t>REAL ID Project Manager Sarah Jackson</a:t>
            </a:r>
          </a:p>
          <a:p>
            <a:r>
              <a:rPr lang="en-US" dirty="0"/>
              <a:t>Popup Program Manager Terry Sebastian </a:t>
            </a:r>
          </a:p>
          <a:p>
            <a:endParaRPr lang="en-US" dirty="0"/>
          </a:p>
          <a:p>
            <a:r>
              <a:rPr lang="en-US" dirty="0">
                <a:latin typeface="Arial"/>
                <a:cs typeface="Arial"/>
              </a:rPr>
              <a:t>Room 149 Capitol Annex, Frankfort, Kentucky | Aug.1, 2023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34779" y="253217"/>
            <a:ext cx="7732672" cy="55848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u="sng" dirty="0"/>
              <a:t>Ongoing Customer Service Initiatives</a:t>
            </a:r>
          </a:p>
          <a:p>
            <a:endParaRPr lang="en-US" sz="2400" b="1" dirty="0"/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Additional cash stations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Customer-friendly kiosks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Statewide Saturday hours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Customer service feedback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Increased public outreach</a:t>
            </a: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Dispatched specialized training teams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Appointment/Walk-in oversight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Customer credential delivery 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  <a:p>
            <a:pPr marL="285750" marR="0" indent="-28575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Mail-in renewal expansion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7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34779" y="253217"/>
            <a:ext cx="7732672" cy="55848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u="sng" dirty="0"/>
              <a:t>Popup Driver Licensing Update</a:t>
            </a:r>
          </a:p>
          <a:p>
            <a:endParaRPr lang="en-US" sz="2400" b="1" dirty="0"/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2022 — 93 counties; 215 visits; 7,000+ credentials issued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2023: 8th month, on track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 regional office Popup hubs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REAL ID is the “best seller”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Servicing a vast population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Diverse partnerships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342900" marR="0" indent="-34290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2024 Popup schedule online</a:t>
            </a:r>
            <a:endParaRPr lang="en-US" sz="2400" kern="1400" dirty="0">
              <a:ln>
                <a:noFill/>
              </a:ln>
              <a:solidFill>
                <a:srgbClr val="4D4D4D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kern="1400" dirty="0">
                <a:ln>
                  <a:noFill/>
                </a:ln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191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96" y="1257300"/>
            <a:ext cx="7204453" cy="88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60596" y="2323306"/>
            <a:ext cx="7204453" cy="289962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REAL ID Project Manager: </a:t>
            </a:r>
            <a:r>
              <a:rPr lang="en-US" dirty="0">
                <a:hlinkClick r:id="rId2"/>
              </a:rPr>
              <a:t>SarahM.Jackson@ky.gov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Popup Program Manager: </a:t>
            </a:r>
            <a:r>
              <a:rPr lang="en-US" dirty="0">
                <a:hlinkClick r:id="rId3"/>
              </a:rPr>
              <a:t>Terry.Sebastian@ky.gov</a:t>
            </a: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6d3238-1fc4-4137-a433-c733dd3cc5f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6C082CD25854F9EEFC79E4139F517" ma:contentTypeVersion="13" ma:contentTypeDescription="Create a new document." ma:contentTypeScope="" ma:versionID="0c1eba5d1216009849e2bb54e91b3173">
  <xsd:schema xmlns:xsd="http://www.w3.org/2001/XMLSchema" xmlns:xs="http://www.w3.org/2001/XMLSchema" xmlns:p="http://schemas.microsoft.com/office/2006/metadata/properties" xmlns:ns3="2b6d3238-1fc4-4137-a433-c733dd3cc5fc" xmlns:ns4="eff6ecf9-7bd7-4647-a43e-46142059cb2f" targetNamespace="http://schemas.microsoft.com/office/2006/metadata/properties" ma:root="true" ma:fieldsID="d71e11f6ef7e025fbd6e2465e21f969f" ns3:_="" ns4:_="">
    <xsd:import namespace="2b6d3238-1fc4-4137-a433-c733dd3cc5fc"/>
    <xsd:import namespace="eff6ecf9-7bd7-4647-a43e-46142059cb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d3238-1fc4-4137-a433-c733dd3cc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6ecf9-7bd7-4647-a43e-46142059cb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26708-9BF1-44E3-979E-82F59981BDC5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ff6ecf9-7bd7-4647-a43e-46142059cb2f"/>
    <ds:schemaRef ds:uri="http://www.w3.org/XML/1998/namespace"/>
    <ds:schemaRef ds:uri="http://purl.org/dc/terms/"/>
    <ds:schemaRef ds:uri="2b6d3238-1fc4-4137-a433-c733dd3cc5f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2E2B2A-FB70-47EB-A529-85306434F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6d3238-1fc4-4137-a433-c733dd3cc5fc"/>
    <ds:schemaRef ds:uri="eff6ecf9-7bd7-4647-a43e-46142059cb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7</TotalTime>
  <Words>141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Driver License Regional Office System Update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Sebastian, Terry L (KYTC)</dc:creator>
  <cp:lastModifiedBy>Sebastian, Terry L (KYTC)</cp:lastModifiedBy>
  <cp:revision>65</cp:revision>
  <dcterms:created xsi:type="dcterms:W3CDTF">2023-05-26T14:18:43Z</dcterms:created>
  <dcterms:modified xsi:type="dcterms:W3CDTF">2023-07-28T11:43:28Z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0x0101002CD6C082CD25854F9EEFC79E4139F517</vt:lpwstr>
  </property>
</Properties>
</file>