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9" r:id="rId5"/>
    <p:sldId id="270" r:id="rId6"/>
    <p:sldId id="278" r:id="rId7"/>
    <p:sldId id="279" r:id="rId8"/>
    <p:sldId id="280" r:id="rId9"/>
    <p:sldId id="282" r:id="rId10"/>
    <p:sldId id="277" r:id="rId11"/>
    <p:sldId id="284" r:id="rId12"/>
    <p:sldId id="276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08CC9A-EA26-FD80-3445-766D8B195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111A2-9253-FDE7-22A6-4EEBF9AA1E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A1EFE-11DA-4B89-964F-131FD120209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02E07-D42E-842F-83F0-F6B4C3295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616A-2448-9C5B-7D91-F570C66D9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47A0-D082-4613-A0BD-BFC32489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5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4934E-63FA-4786-9C9E-6649D8C783A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EAEFB-A58E-4537-8539-70890D64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EAEFB-A58E-4537-8539-70890D64F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/>
              <a:t>Content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KENTUCKY</a:t>
            </a:r>
            <a:r>
              <a:rPr lang="en-US" b="1" baseline="0">
                <a:solidFill>
                  <a:schemeClr val="bg1"/>
                </a:solidFill>
              </a:rPr>
              <a:t> TRANSPORTATION CABINET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189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9931399" y="1690688"/>
            <a:ext cx="2120900" cy="5176836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1600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Information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2" r:id="rId5"/>
    <p:sldLayoutId id="2147483657" r:id="rId6"/>
    <p:sldLayoutId id="2147483653" r:id="rId7"/>
    <p:sldLayoutId id="214748365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2474" y="1890936"/>
            <a:ext cx="6525118" cy="2323865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>
                <a:latin typeface="Arial"/>
                <a:cs typeface="Arial"/>
              </a:rPr>
              <a:t>SPECIAL LICENSE PLATES</a:t>
            </a:r>
          </a:p>
          <a:p>
            <a:r>
              <a:rPr lang="en-US" dirty="0">
                <a:latin typeface="Arial"/>
                <a:cs typeface="Arial"/>
              </a:rPr>
              <a:t>Interim Joint Committee on Transportation</a:t>
            </a:r>
          </a:p>
          <a:p>
            <a:r>
              <a:rPr lang="en-US" dirty="0">
                <a:latin typeface="Arial"/>
                <a:cs typeface="Arial"/>
              </a:rPr>
              <a:t>October 17, 2023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Godwin Onodu, MPA</a:t>
            </a:r>
          </a:p>
          <a:p>
            <a:r>
              <a:rPr lang="en-US" dirty="0"/>
              <a:t>Director, Division of Motor Vehicle Licensing</a:t>
            </a:r>
          </a:p>
        </p:txBody>
      </p:sp>
    </p:spTree>
    <p:extLst>
      <p:ext uri="{BB962C8B-B14F-4D97-AF65-F5344CB8AC3E}">
        <p14:creationId xmlns:p14="http://schemas.microsoft.com/office/powerpoint/2010/main" val="151155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34779" y="1655785"/>
            <a:ext cx="7732672" cy="35464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/>
              <a:t>Applying for a New Special License Plate</a:t>
            </a:r>
          </a:p>
          <a:p>
            <a:endParaRPr lang="en-US" sz="24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Nonprofits are eligible for special license plates.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are reviewed by the Special License Plate Committee.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onprofits must submit plate designs at least 10 business days before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scheduled meeting.</a:t>
            </a:r>
            <a:endParaRPr lang="en-US" sz="2400" kern="1400" dirty="0">
              <a:ln>
                <a:noFill/>
              </a:ln>
              <a:solidFill>
                <a:srgbClr val="4D4D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027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029335" y="1357947"/>
            <a:ext cx="7733578" cy="41421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/>
              <a:t>Applying for a New Special License Plate</a:t>
            </a:r>
          </a:p>
          <a:p>
            <a:endParaRPr lang="en-US" sz="22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Special License Plate Committee will hold an application if the Legislature is considering the same or a similar plate.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Committee approves an application, the organization is invoiced for the cost of programming and production.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notified if the number of current registrations falls below 500.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consecutive years below 500 registrations will cause the plate to be discontinued.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kern="1400" dirty="0">
              <a:ln>
                <a:noFill/>
              </a:ln>
              <a:solidFill>
                <a:srgbClr val="4D4D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479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5902" y="2055841"/>
            <a:ext cx="7732672" cy="27463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/>
              <a:t>Applying for a New Special License Plate</a:t>
            </a:r>
          </a:p>
          <a:p>
            <a:endParaRPr lang="en-US" sz="22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apply for a plate redesign after three years.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Donations will be remitted to the nonprofit.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 m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 be deposited into a separate account.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kern="1400" dirty="0">
              <a:ln>
                <a:noFill/>
              </a:ln>
              <a:solidFill>
                <a:srgbClr val="4D4D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031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68A015-910E-3070-6B9D-8BEA75006218}"/>
              </a:ext>
            </a:extLst>
          </p:cNvPr>
          <p:cNvSpPr/>
          <p:nvPr/>
        </p:nvSpPr>
        <p:spPr>
          <a:xfrm>
            <a:off x="304800" y="435429"/>
            <a:ext cx="3701143" cy="5402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003B7C-FBDA-2211-47F4-D5E2F53F9867}"/>
              </a:ext>
            </a:extLst>
          </p:cNvPr>
          <p:cNvSpPr/>
          <p:nvPr/>
        </p:nvSpPr>
        <p:spPr>
          <a:xfrm>
            <a:off x="0" y="224262"/>
            <a:ext cx="1219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287535-A801-8298-7F07-AABDE74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2" y="2052337"/>
            <a:ext cx="273759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A3922E-06A7-F0E3-3128-06816747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64" y="2057934"/>
            <a:ext cx="2751651" cy="1371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DCFCB7-A9D7-A3EF-05D8-44C3ABB7E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319" y="2052337"/>
            <a:ext cx="2760098" cy="1371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853860C-AC55-AD7C-543B-7DF0B27F3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142" y="4091970"/>
            <a:ext cx="274320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75D9F8-ACDF-9E98-B93A-F6C1206C8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658" y="4091970"/>
            <a:ext cx="2743200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5AAEDC-7761-51A8-9B21-85A850894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205" y="4091970"/>
            <a:ext cx="2737590" cy="137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F52235-3EDB-D493-ADFA-57028BAB9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367" y="2063567"/>
            <a:ext cx="2743200" cy="137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4731C9-80B2-38EF-376C-328B008C9BAE}"/>
              </a:ext>
            </a:extLst>
          </p:cNvPr>
          <p:cNvSpPr txBox="1"/>
          <p:nvPr/>
        </p:nvSpPr>
        <p:spPr>
          <a:xfrm>
            <a:off x="3560322" y="301206"/>
            <a:ext cx="5274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764"/>
                </a:solidFill>
              </a:rPr>
              <a:t>Military Heritage</a:t>
            </a:r>
          </a:p>
        </p:txBody>
      </p:sp>
    </p:spTree>
    <p:extLst>
      <p:ext uri="{BB962C8B-B14F-4D97-AF65-F5344CB8AC3E}">
        <p14:creationId xmlns:p14="http://schemas.microsoft.com/office/powerpoint/2010/main" val="93029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68A015-910E-3070-6B9D-8BEA75006218}"/>
              </a:ext>
            </a:extLst>
          </p:cNvPr>
          <p:cNvSpPr/>
          <p:nvPr/>
        </p:nvSpPr>
        <p:spPr>
          <a:xfrm>
            <a:off x="304800" y="435429"/>
            <a:ext cx="3701143" cy="5402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664D-8670-D043-6EEC-6589EE680FE6}"/>
              </a:ext>
            </a:extLst>
          </p:cNvPr>
          <p:cNvSpPr/>
          <p:nvPr/>
        </p:nvSpPr>
        <p:spPr>
          <a:xfrm>
            <a:off x="0" y="224262"/>
            <a:ext cx="1219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6CE3B2-9311-B256-57BD-347EBD04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22" y="1691023"/>
            <a:ext cx="366676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28906A-8E90-9C44-EDB2-4556ECD3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2" y="1596045"/>
            <a:ext cx="3650852" cy="1828800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C085A82-C54B-ECF5-182A-BA3CB0D79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868" y="1651952"/>
            <a:ext cx="3650470" cy="1828800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2F7B0DE4-36DC-F84D-8385-5BB8A4661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84" y="4286201"/>
            <a:ext cx="3650470" cy="1828800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AAAB8B-2821-0978-C39A-96B8A281F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153" y="4158185"/>
            <a:ext cx="3784103" cy="1965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CA5AD1-8DE9-B1F0-13D6-8185E451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12" y="4207588"/>
            <a:ext cx="366612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58ED80-523B-C94F-B85E-FFD167B41669}"/>
              </a:ext>
            </a:extLst>
          </p:cNvPr>
          <p:cNvSpPr txBox="1"/>
          <p:nvPr/>
        </p:nvSpPr>
        <p:spPr>
          <a:xfrm>
            <a:off x="3462159" y="301206"/>
            <a:ext cx="5274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764"/>
                </a:solidFill>
              </a:rPr>
              <a:t>Health Related</a:t>
            </a:r>
          </a:p>
        </p:txBody>
      </p:sp>
    </p:spTree>
    <p:extLst>
      <p:ext uri="{BB962C8B-B14F-4D97-AF65-F5344CB8AC3E}">
        <p14:creationId xmlns:p14="http://schemas.microsoft.com/office/powerpoint/2010/main" val="233213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68A015-910E-3070-6B9D-8BEA75006218}"/>
              </a:ext>
            </a:extLst>
          </p:cNvPr>
          <p:cNvSpPr/>
          <p:nvPr/>
        </p:nvSpPr>
        <p:spPr>
          <a:xfrm>
            <a:off x="304800" y="435429"/>
            <a:ext cx="3701143" cy="5402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A5C89-E270-A1A8-3165-37DC282FED9F}"/>
              </a:ext>
            </a:extLst>
          </p:cNvPr>
          <p:cNvSpPr/>
          <p:nvPr/>
        </p:nvSpPr>
        <p:spPr>
          <a:xfrm>
            <a:off x="0" y="224262"/>
            <a:ext cx="1219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A32054-2BD5-FF2E-CD41-F8131140C1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32944"/>
            <a:ext cx="3924300" cy="196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9DDE6-30AE-E2B2-5223-0D90BEB7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12" y="1651995"/>
            <a:ext cx="389138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C9EAE0-971F-EDB2-FB43-031428CFB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974609"/>
            <a:ext cx="3895941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607C28-8C18-0D91-E512-CE67A6C6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969966"/>
            <a:ext cx="3905250" cy="19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C6775-C550-1909-241F-E748D412B152}"/>
              </a:ext>
            </a:extLst>
          </p:cNvPr>
          <p:cNvSpPr txBox="1"/>
          <p:nvPr/>
        </p:nvSpPr>
        <p:spPr>
          <a:xfrm>
            <a:off x="2966621" y="301206"/>
            <a:ext cx="6258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764"/>
                </a:solidFill>
              </a:rPr>
              <a:t>Fraternities &amp; Sororities</a:t>
            </a:r>
          </a:p>
        </p:txBody>
      </p:sp>
    </p:spTree>
    <p:extLst>
      <p:ext uri="{BB962C8B-B14F-4D97-AF65-F5344CB8AC3E}">
        <p14:creationId xmlns:p14="http://schemas.microsoft.com/office/powerpoint/2010/main" val="60191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68A015-910E-3070-6B9D-8BEA75006218}"/>
              </a:ext>
            </a:extLst>
          </p:cNvPr>
          <p:cNvSpPr/>
          <p:nvPr/>
        </p:nvSpPr>
        <p:spPr>
          <a:xfrm>
            <a:off x="304800" y="435429"/>
            <a:ext cx="3701143" cy="5402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5421C8-A270-0C88-0F90-50C49F0BE7B8}"/>
              </a:ext>
            </a:extLst>
          </p:cNvPr>
          <p:cNvSpPr/>
          <p:nvPr/>
        </p:nvSpPr>
        <p:spPr>
          <a:xfrm>
            <a:off x="0" y="224262"/>
            <a:ext cx="1219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009177-8018-4D1B-0070-F8D6D3DC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4" y="1385065"/>
            <a:ext cx="27500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7F206F-4CDB-9E43-A45B-AB08C92A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6" y="1374964"/>
            <a:ext cx="27500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77AC00-2A90-CA61-D705-8D5E0C3F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11" y="1323724"/>
            <a:ext cx="27468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A34C7E-8106-3D1C-BFBC-4837E0FF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33" y="1259955"/>
            <a:ext cx="2559257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CE6744-62FB-A747-24C9-EC5C488D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3" y="3159597"/>
            <a:ext cx="275007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FED1C8-8AE8-B69A-82CE-C07FF4CE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19" y="3181154"/>
            <a:ext cx="27468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F24305-66B6-C2D2-9CE7-1A7C2242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11" y="3159597"/>
            <a:ext cx="27468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DDDE41-FC6D-F35B-2668-9EDDCECA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24" y="3136760"/>
            <a:ext cx="27500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CFB54-AC68-2E13-E0DF-E7DA1F64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3" y="4915751"/>
            <a:ext cx="275007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2DF10-42C4-961F-AB7F-83024FFB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18" y="4924626"/>
            <a:ext cx="27468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3C935B2-E7DB-1C78-986E-BF9DA9700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1122" y="4915751"/>
            <a:ext cx="2737853" cy="13716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93CB6A-EA47-FB8F-02AF-142601E2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64" y="4906876"/>
            <a:ext cx="27461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871FD04-7CB9-A871-DEFD-96BF7296B278}"/>
              </a:ext>
            </a:extLst>
          </p:cNvPr>
          <p:cNvSpPr txBox="1"/>
          <p:nvPr/>
        </p:nvSpPr>
        <p:spPr>
          <a:xfrm>
            <a:off x="3604077" y="301206"/>
            <a:ext cx="5274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764"/>
                </a:solidFill>
              </a:rPr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48254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F9F47DE-B13B-F920-8ADE-4E829EA5CD51}"/>
              </a:ext>
            </a:extLst>
          </p:cNvPr>
          <p:cNvSpPr txBox="1">
            <a:spLocks/>
          </p:cNvSpPr>
          <p:nvPr/>
        </p:nvSpPr>
        <p:spPr>
          <a:xfrm>
            <a:off x="3941654" y="1961376"/>
            <a:ext cx="6525118" cy="29352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800" b="1" dirty="0">
                <a:latin typeface="Arial"/>
                <a:cs typeface="Arial"/>
              </a:rPr>
              <a:t>QUESTIONS</a:t>
            </a:r>
          </a:p>
          <a:p>
            <a:pPr marL="0" indent="0">
              <a:buNone/>
            </a:pPr>
            <a:r>
              <a:rPr lang="en-US" sz="4000" dirty="0">
                <a:latin typeface="Arial"/>
                <a:cs typeface="Arial"/>
              </a:rPr>
              <a:t>Interim Joint Committee on Transportation</a:t>
            </a:r>
          </a:p>
          <a:p>
            <a:pPr marL="0" indent="0">
              <a:buNone/>
            </a:pPr>
            <a:r>
              <a:rPr lang="en-US" sz="4000" dirty="0">
                <a:latin typeface="Arial"/>
                <a:cs typeface="Arial"/>
              </a:rPr>
              <a:t>October 17, 2023</a:t>
            </a:r>
          </a:p>
          <a:p>
            <a:endParaRPr lang="en-US" sz="4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000" dirty="0">
                <a:latin typeface="Arial"/>
                <a:cs typeface="Arial"/>
              </a:rPr>
              <a:t>Godwin Onodu, MPA</a:t>
            </a:r>
          </a:p>
          <a:p>
            <a:pPr marL="0" indent="0">
              <a:buNone/>
            </a:pPr>
            <a:r>
              <a:rPr lang="en-US" sz="4000" dirty="0"/>
              <a:t>Director, Division of Motor Vehicle Licensing</a:t>
            </a:r>
          </a:p>
          <a:p>
            <a:pPr marL="0" indent="0">
              <a:buNone/>
            </a:pPr>
            <a:r>
              <a:rPr lang="en-US" sz="4000" dirty="0"/>
              <a:t>Godwin.Onodu@ky.gov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2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TCtemplate-TK-Main" id="{22726168-3B46-40B8-A768-46457C010A69}" vid="{A4A589BF-1008-4871-A046-32F5178A76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6d3238-1fc4-4137-a433-c733dd3cc5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6C082CD25854F9EEFC79E4139F517" ma:contentTypeVersion="13" ma:contentTypeDescription="Create a new document." ma:contentTypeScope="" ma:versionID="0c1eba5d1216009849e2bb54e91b3173">
  <xsd:schema xmlns:xsd="http://www.w3.org/2001/XMLSchema" xmlns:xs="http://www.w3.org/2001/XMLSchema" xmlns:p="http://schemas.microsoft.com/office/2006/metadata/properties" xmlns:ns3="2b6d3238-1fc4-4137-a433-c733dd3cc5fc" xmlns:ns4="eff6ecf9-7bd7-4647-a43e-46142059cb2f" targetNamespace="http://schemas.microsoft.com/office/2006/metadata/properties" ma:root="true" ma:fieldsID="d71e11f6ef7e025fbd6e2465e21f969f" ns3:_="" ns4:_="">
    <xsd:import namespace="2b6d3238-1fc4-4137-a433-c733dd3cc5fc"/>
    <xsd:import namespace="eff6ecf9-7bd7-4647-a43e-46142059cb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d3238-1fc4-4137-a433-c733dd3cc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6ecf9-7bd7-4647-a43e-46142059c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0EC3D7-E756-4517-9312-3AEC41EE58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26708-9BF1-44E3-979E-82F59981BDC5}">
  <ds:schemaRefs>
    <ds:schemaRef ds:uri="http://www.w3.org/XML/1998/namespace"/>
    <ds:schemaRef ds:uri="http://schemas.microsoft.com/office/infopath/2007/PartnerControls"/>
    <ds:schemaRef ds:uri="eff6ecf9-7bd7-4647-a43e-46142059cb2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b6d3238-1fc4-4137-a433-c733dd3cc5fc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2E2B2A-FB70-47EB-A529-85306434F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d3238-1fc4-4137-a433-c733dd3cc5fc"/>
    <ds:schemaRef ds:uri="eff6ecf9-7bd7-4647-a43e-46142059cb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KYTCtemplate-TK-Main</Template>
  <TotalTime>373</TotalTime>
  <Words>209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Sebastian, Terry L (KYTC)</dc:creator>
  <cp:lastModifiedBy>Bishop, Kenny S (KYTC)</cp:lastModifiedBy>
  <cp:revision>74</cp:revision>
  <cp:lastPrinted>2023-10-06T13:52:43Z</cp:lastPrinted>
  <dcterms:created xsi:type="dcterms:W3CDTF">2023-05-26T14:18:43Z</dcterms:created>
  <dcterms:modified xsi:type="dcterms:W3CDTF">2023-10-09T15:22:09Z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0x0101002CD6C082CD25854F9EEFC79E4139F517</vt:lpwstr>
  </property>
</Properties>
</file>