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3" r:id="rId8"/>
    <p:sldId id="260" r:id="rId9"/>
    <p:sldId id="261" r:id="rId10"/>
    <p:sldId id="262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1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01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90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3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9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3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6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5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5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4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5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1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6D796DC-C089-4F3B-99FB-CF0C774E904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23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6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gilliam@christiancountyky.gov" TargetMode="External"/><Relationship Id="rId2" Type="http://schemas.openxmlformats.org/officeDocument/2006/relationships/hyperlink" Target="mailto:Walker.Thomas@lrc.ky.gov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Alanafbaker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impact of steel wheels on public roads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Rep. Walker Thomas – 8</a:t>
            </a:r>
            <a:r>
              <a:rPr lang="en-US" sz="2000" i="1" u="sng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House District</a:t>
            </a:r>
          </a:p>
          <a:p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Jerry Gilliam – Christian County Judge Executive</a:t>
            </a:r>
          </a:p>
          <a:p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Alana Baker-Dunn – Trigg County Magistrate</a:t>
            </a:r>
          </a:p>
          <a:p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1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6275F641">
            <a:hlinkClick r:id="" action="ppaction://media"/>
            <a:extLst>
              <a:ext uri="{FF2B5EF4-FFF2-40B4-BE49-F238E27FC236}">
                <a16:creationId xmlns:a16="http://schemas.microsoft.com/office/drawing/2014/main" id="{578FA0AC-928E-41FF-BBD9-C3738676EB87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4130" y="1880733"/>
            <a:ext cx="5087155" cy="309653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C47C9A8-53B7-485D-9374-B9A44551A9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6" y="1377473"/>
            <a:ext cx="3363019" cy="4103053"/>
          </a:xfrm>
        </p:spPr>
      </p:pic>
    </p:spTree>
    <p:extLst>
      <p:ext uri="{BB962C8B-B14F-4D97-AF65-F5344CB8AC3E}">
        <p14:creationId xmlns:p14="http://schemas.microsoft.com/office/powerpoint/2010/main" val="29974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A682A25">
            <a:hlinkClick r:id="" action="ppaction://media"/>
            <a:extLst>
              <a:ext uri="{FF2B5EF4-FFF2-40B4-BE49-F238E27FC236}">
                <a16:creationId xmlns:a16="http://schemas.microsoft.com/office/drawing/2014/main" id="{EB565961-B6B5-4D10-968A-02244D797D6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632" y="958179"/>
            <a:ext cx="3610312" cy="4941641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BC40EA-EA88-4885-B9D3-229C4F1EF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0" y="958179"/>
            <a:ext cx="3709049" cy="4941641"/>
          </a:xfrm>
        </p:spPr>
      </p:pic>
    </p:spTree>
    <p:extLst>
      <p:ext uri="{BB962C8B-B14F-4D97-AF65-F5344CB8AC3E}">
        <p14:creationId xmlns:p14="http://schemas.microsoft.com/office/powerpoint/2010/main" val="7651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31CCBF1">
            <a:hlinkClick r:id="" action="ppaction://media"/>
            <a:extLst>
              <a:ext uri="{FF2B5EF4-FFF2-40B4-BE49-F238E27FC236}">
                <a16:creationId xmlns:a16="http://schemas.microsoft.com/office/drawing/2014/main" id="{4D964654-B48D-4508-9C7A-FD48ADB1C97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6817" y="1413054"/>
            <a:ext cx="4958365" cy="4031891"/>
          </a:xfrm>
        </p:spPr>
      </p:pic>
    </p:spTree>
    <p:extLst>
      <p:ext uri="{BB962C8B-B14F-4D97-AF65-F5344CB8AC3E}">
        <p14:creationId xmlns:p14="http://schemas.microsoft.com/office/powerpoint/2010/main" val="25059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0003-F0F1-441A-80C7-449E2628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376C2-3EEA-4C34-BC68-E6644BD23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3733800"/>
            <a:ext cx="9906000" cy="2057400"/>
          </a:xfrm>
        </p:spPr>
        <p:txBody>
          <a:bodyPr/>
          <a:lstStyle/>
          <a:p>
            <a:pPr algn="ctr"/>
            <a:r>
              <a:rPr lang="en-US" sz="2800" dirty="0">
                <a:hlinkClick r:id="rId2"/>
              </a:rPr>
              <a:t>Walker.Thomas@lrc.ky.gov</a:t>
            </a:r>
            <a:endParaRPr lang="en-US" sz="2800" dirty="0"/>
          </a:p>
          <a:p>
            <a:pPr algn="ctr"/>
            <a:r>
              <a:rPr lang="en-US" sz="2800" dirty="0">
                <a:hlinkClick r:id="rId3"/>
              </a:rPr>
              <a:t>Jgilliam@christiancountyky.gov</a:t>
            </a:r>
            <a:endParaRPr lang="en-US" sz="2800" dirty="0"/>
          </a:p>
          <a:p>
            <a:pPr algn="ctr"/>
            <a:r>
              <a:rPr lang="en-US" sz="2800" dirty="0">
                <a:hlinkClick r:id="rId4"/>
              </a:rPr>
              <a:t>Alanafbaker@gmail.com</a:t>
            </a:r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2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1F4333-A06F-4C44-9689-7BCFF6ABE5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8787" y="1478387"/>
            <a:ext cx="5592571" cy="39012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25077A-219F-404E-8DC6-36C6B6129A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95504" y="1478387"/>
            <a:ext cx="3299717" cy="39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4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661578-334A-44EC-96E1-C41A4D5512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5" y="1522657"/>
            <a:ext cx="5285145" cy="396385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A8F88F-F7ED-4621-AD44-E463B9EE6C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37" y="1522658"/>
            <a:ext cx="3902094" cy="3963858"/>
          </a:xfrm>
        </p:spPr>
      </p:pic>
    </p:spTree>
    <p:extLst>
      <p:ext uri="{BB962C8B-B14F-4D97-AF65-F5344CB8AC3E}">
        <p14:creationId xmlns:p14="http://schemas.microsoft.com/office/powerpoint/2010/main" val="216818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BE0A11-A74A-49CB-BF56-CCD6F0A103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533936"/>
            <a:ext cx="4032719" cy="5176236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9FCF527-2F9E-47EF-9243-91FC356731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33" y="533936"/>
            <a:ext cx="4032719" cy="5176236"/>
          </a:xfrm>
        </p:spPr>
      </p:pic>
    </p:spTree>
    <p:extLst>
      <p:ext uri="{BB962C8B-B14F-4D97-AF65-F5344CB8AC3E}">
        <p14:creationId xmlns:p14="http://schemas.microsoft.com/office/powerpoint/2010/main" val="314311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18D2E0-BB72-4CF6-92E1-A896DF556D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5" y="708339"/>
            <a:ext cx="3979572" cy="508286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6ED702-D8F7-4CF1-A396-761B0BF6C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43" y="708339"/>
            <a:ext cx="3979572" cy="5082862"/>
          </a:xfrm>
        </p:spPr>
      </p:pic>
    </p:spTree>
    <p:extLst>
      <p:ext uri="{BB962C8B-B14F-4D97-AF65-F5344CB8AC3E}">
        <p14:creationId xmlns:p14="http://schemas.microsoft.com/office/powerpoint/2010/main" val="87464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A933BB-9D4E-4414-AE9F-0C645D81D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717997"/>
            <a:ext cx="4100240" cy="530931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26879D-A7D5-4DF6-859E-C96C2CA8F6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66" y="717997"/>
            <a:ext cx="4222146" cy="5309316"/>
          </a:xfrm>
        </p:spPr>
      </p:pic>
    </p:spTree>
    <p:extLst>
      <p:ext uri="{BB962C8B-B14F-4D97-AF65-F5344CB8AC3E}">
        <p14:creationId xmlns:p14="http://schemas.microsoft.com/office/powerpoint/2010/main" val="211343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259D415">
            <a:hlinkClick r:id="" action="ppaction://media"/>
            <a:extLst>
              <a:ext uri="{FF2B5EF4-FFF2-40B4-BE49-F238E27FC236}">
                <a16:creationId xmlns:a16="http://schemas.microsoft.com/office/drawing/2014/main" id="{52607990-DB63-460F-B218-3EBF94330B5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830" y="1185148"/>
            <a:ext cx="3813778" cy="4590047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D14695-9800-4897-90C2-AF53E6C55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57" y="1185148"/>
            <a:ext cx="4030285" cy="4590047"/>
          </a:xfrm>
        </p:spPr>
      </p:pic>
    </p:spTree>
    <p:extLst>
      <p:ext uri="{BB962C8B-B14F-4D97-AF65-F5344CB8AC3E}">
        <p14:creationId xmlns:p14="http://schemas.microsoft.com/office/powerpoint/2010/main" val="197838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52B04A-3E1A-4AE2-A7E4-653B9AD97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0" y="566670"/>
            <a:ext cx="4250027" cy="522453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479BA5-53C0-4092-97A5-6F4FC42A7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53" y="566670"/>
            <a:ext cx="4250027" cy="5224530"/>
          </a:xfrm>
        </p:spPr>
      </p:pic>
    </p:spTree>
    <p:extLst>
      <p:ext uri="{BB962C8B-B14F-4D97-AF65-F5344CB8AC3E}">
        <p14:creationId xmlns:p14="http://schemas.microsoft.com/office/powerpoint/2010/main" val="429348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7271F7-B3C5-484C-81D6-318A5EC98D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97" y="1332426"/>
            <a:ext cx="4493944" cy="419314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B14804-E00E-4756-AD92-2C3373624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84" y="1335806"/>
            <a:ext cx="4325270" cy="4189767"/>
          </a:xfrm>
        </p:spPr>
      </p:pic>
    </p:spTree>
    <p:extLst>
      <p:ext uri="{BB962C8B-B14F-4D97-AF65-F5344CB8AC3E}">
        <p14:creationId xmlns:p14="http://schemas.microsoft.com/office/powerpoint/2010/main" val="4192262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56</TotalTime>
  <Words>50</Words>
  <Application>Microsoft Office PowerPoint</Application>
  <PresentationFormat>Widescreen</PresentationFormat>
  <Paragraphs>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Segoe UI</vt:lpstr>
      <vt:lpstr>Mesh</vt:lpstr>
      <vt:lpstr>The impact of steel wheels on public roads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LRC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steel wheels on public roads</dc:title>
  <dc:creator>Jones, Zachary (LRC)</dc:creator>
  <cp:lastModifiedBy>Jones, Zachary (LRC)</cp:lastModifiedBy>
  <cp:revision>4</cp:revision>
  <dcterms:created xsi:type="dcterms:W3CDTF">2023-09-14T14:10:57Z</dcterms:created>
  <dcterms:modified xsi:type="dcterms:W3CDTF">2023-09-14T15:07:20Z</dcterms:modified>
</cp:coreProperties>
</file>