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71" r:id="rId6"/>
    <p:sldId id="277" r:id="rId7"/>
    <p:sldId id="278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/>
              <a:t>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lnSpc>
                <a:spcPct val="100000"/>
              </a:lnSpc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KENTUCKY</a:t>
            </a:r>
            <a:r>
              <a:rPr lang="en-US" b="1" baseline="0" dirty="0">
                <a:solidFill>
                  <a:schemeClr val="bg1"/>
                </a:solidFill>
              </a:rPr>
              <a:t> TRANSPORTATION CABINET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Information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Driver License Modernization and Regional Office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Interim Joint Committee on Transportation</a:t>
            </a:r>
          </a:p>
          <a:p>
            <a:r>
              <a:rPr lang="en-US" dirty="0"/>
              <a:t>Presentation by Matthew Cole</a:t>
            </a:r>
          </a:p>
          <a:p>
            <a:endParaRPr lang="en-US" dirty="0"/>
          </a:p>
          <a:p>
            <a:r>
              <a:rPr lang="en-US" dirty="0"/>
              <a:t>Capital Annex, Room 149 | July 16, 2024</a:t>
            </a:r>
          </a:p>
        </p:txBody>
      </p:sp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6489" y="1716966"/>
            <a:ext cx="11262049" cy="4568424"/>
          </a:xfrm>
        </p:spPr>
        <p:txBody>
          <a:bodyPr/>
          <a:lstStyle/>
          <a:p>
            <a:r>
              <a:rPr lang="en-US" dirty="0"/>
              <a:t>KDLIS (Kentucky Driver Licensing Information System)</a:t>
            </a:r>
          </a:p>
          <a:p>
            <a:r>
              <a:rPr lang="en-US" dirty="0"/>
              <a:t>Driver License system modernization is essential to Kentucky moving forward for several reasons</a:t>
            </a:r>
          </a:p>
          <a:p>
            <a:r>
              <a:rPr lang="en-US" dirty="0"/>
              <a:t>State to State (S2S) – This program will connect all US jurisdictions to ensure each driver has one credential in only one state</a:t>
            </a:r>
          </a:p>
          <a:p>
            <a:r>
              <a:rPr lang="en-US" dirty="0"/>
              <a:t>The Division of Driver Licensing will be able to eliminate multiple manual processes </a:t>
            </a:r>
          </a:p>
          <a:p>
            <a:r>
              <a:rPr lang="en-US" dirty="0"/>
              <a:t>Reporting will vastly improve – KDLIS has been a very serviceable database, but has none of the modern capabilities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KDLIS Modernization</a:t>
            </a:r>
          </a:p>
        </p:txBody>
      </p:sp>
    </p:spTree>
    <p:extLst>
      <p:ext uri="{BB962C8B-B14F-4D97-AF65-F5344CB8AC3E}">
        <p14:creationId xmlns:p14="http://schemas.microsoft.com/office/powerpoint/2010/main" val="310665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2213" y="1670313"/>
            <a:ext cx="11210341" cy="4351338"/>
          </a:xfrm>
        </p:spPr>
        <p:txBody>
          <a:bodyPr>
            <a:normAutofit/>
          </a:bodyPr>
          <a:lstStyle/>
          <a:p>
            <a:r>
              <a:rPr lang="en-US" dirty="0"/>
              <a:t>Where are we in the process?</a:t>
            </a:r>
          </a:p>
          <a:p>
            <a:endParaRPr lang="en-US" dirty="0"/>
          </a:p>
          <a:p>
            <a:r>
              <a:rPr lang="en-US" dirty="0"/>
              <a:t>The RFP was issued May 10</a:t>
            </a:r>
            <a:r>
              <a:rPr lang="en-US" baseline="30000" dirty="0"/>
              <a:t>th</a:t>
            </a:r>
            <a:r>
              <a:rPr lang="en-US" dirty="0"/>
              <a:t> and closed June 21</a:t>
            </a:r>
            <a:r>
              <a:rPr lang="en-US" baseline="30000" dirty="0"/>
              <a:t>st</a:t>
            </a:r>
          </a:p>
          <a:p>
            <a:endParaRPr lang="en-US" baseline="30000" dirty="0"/>
          </a:p>
          <a:p>
            <a:r>
              <a:rPr lang="en-US" dirty="0"/>
              <a:t>The Finance Cabinet has begun the submission review process</a:t>
            </a:r>
          </a:p>
          <a:p>
            <a:endParaRPr lang="en-US" dirty="0"/>
          </a:p>
          <a:p>
            <a:r>
              <a:rPr lang="en-US" dirty="0"/>
              <a:t>Once the contract is awarded, deployment will take about 24 months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KDLIS Modernization</a:t>
            </a:r>
          </a:p>
        </p:txBody>
      </p:sp>
    </p:spTree>
    <p:extLst>
      <p:ext uri="{BB962C8B-B14F-4D97-AF65-F5344CB8AC3E}">
        <p14:creationId xmlns:p14="http://schemas.microsoft.com/office/powerpoint/2010/main" val="127699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9837" y="1716966"/>
            <a:ext cx="11299371" cy="4351338"/>
          </a:xfrm>
        </p:spPr>
        <p:txBody>
          <a:bodyPr>
            <a:normAutofit/>
          </a:bodyPr>
          <a:lstStyle/>
          <a:p>
            <a:r>
              <a:rPr lang="en-US" dirty="0"/>
              <a:t>Two new locations are being </a:t>
            </a:r>
            <a:r>
              <a:rPr lang="en-US"/>
              <a:t>established </a:t>
            </a:r>
          </a:p>
          <a:p>
            <a:pPr lvl="1"/>
            <a:r>
              <a:rPr lang="en-US"/>
              <a:t>We </a:t>
            </a:r>
            <a:r>
              <a:rPr lang="en-US" dirty="0"/>
              <a:t>have established a temporary location in Nelson County that just opened to the public last week. We estimate the permanent DLRO will open late Dec 2024 or Jan 2025</a:t>
            </a:r>
          </a:p>
          <a:p>
            <a:pPr lvl="1"/>
            <a:r>
              <a:rPr lang="en-US" dirty="0"/>
              <a:t>Our other target location is Grayson County – since there were no options available for a temporary or permanent location, Finance will issue a bid for submissions and will let us know the results, once complete</a:t>
            </a:r>
          </a:p>
          <a:p>
            <a:pPr lvl="1"/>
            <a:r>
              <a:rPr lang="en-US" dirty="0"/>
              <a:t>A third DLRO being added is under consideration as we review both capacity and geographic coverage of our existing offices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Driver Licensing Regional Offices</a:t>
            </a:r>
          </a:p>
        </p:txBody>
      </p:sp>
    </p:spTree>
    <p:extLst>
      <p:ext uri="{BB962C8B-B14F-4D97-AF65-F5344CB8AC3E}">
        <p14:creationId xmlns:p14="http://schemas.microsoft.com/office/powerpoint/2010/main" val="82118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596" y="1257300"/>
            <a:ext cx="7204453" cy="889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60596" y="2323306"/>
            <a:ext cx="5826035" cy="289962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Matthew Cole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Commissioner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Department of Vehicle Regulation</a:t>
            </a:r>
          </a:p>
          <a:p>
            <a:endParaRPr lang="en-US" dirty="0"/>
          </a:p>
          <a:p>
            <a:r>
              <a:rPr lang="en-US" sz="2800" dirty="0"/>
              <a:t>matthew.cole@ky.gov</a:t>
            </a:r>
          </a:p>
        </p:txBody>
      </p:sp>
    </p:spTree>
    <p:extLst>
      <p:ext uri="{BB962C8B-B14F-4D97-AF65-F5344CB8AC3E}">
        <p14:creationId xmlns:p14="http://schemas.microsoft.com/office/powerpoint/2010/main" val="93732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YTCtemplate-TK-Main" id="{5079439B-1F70-2A47-A72D-43CF1FB7F3A3}" vid="{75E5FD48-4F16-094F-9B4E-6C600BDA1E7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89ABD76F30DF43962563A28BC51F62" ma:contentTypeVersion="2" ma:contentTypeDescription="Create a new document." ma:contentTypeScope="" ma:versionID="e6d63f56d6d252fd0b56787b478e0a9e">
  <xsd:schema xmlns:xsd="http://www.w3.org/2001/XMLSchema" xmlns:xs="http://www.w3.org/2001/XMLSchema" xmlns:p="http://schemas.microsoft.com/office/2006/metadata/properties" xmlns:ns1="http://schemas.microsoft.com/sharepoint/v3" xmlns:ns2="9c16dc54-5a24-4afd-a61c-664ec7eab416" targetNamespace="http://schemas.microsoft.com/office/2006/metadata/properties" ma:root="true" ma:fieldsID="9ac3fb3146f66afbb46b711eb535f5ef" ns1:_="" ns2:_="">
    <xsd:import namespace="http://schemas.microsoft.com/sharepoint/v3"/>
    <xsd:import namespace="9c16dc54-5a24-4afd-a61c-664ec7eab4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16dc54-5a24-4afd-a61c-664ec7eab4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3C83A01-C0AC-456B-BD95-6E45D8FCAB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FB9159-6531-4689-8619-D8C8EDCF93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c16dc54-5a24-4afd-a61c-664ec7eab4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70A070-8F65-401D-945B-E1F108E5B9F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KYTCtemplate-TK-Main</Template>
  <TotalTime>121</TotalTime>
  <Words>261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Driver License Modernization and Regional Office Update</vt:lpstr>
      <vt:lpstr>KDLIS Modernization</vt:lpstr>
      <vt:lpstr>KDLIS Modernization</vt:lpstr>
      <vt:lpstr>New Driver Licensing Regional Offices</vt:lpstr>
      <vt:lpstr>PowerPoint Presentation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Hunt, Stephanie J (KYTC)</dc:creator>
  <cp:lastModifiedBy>Cole, Matthew A (KYTC)</cp:lastModifiedBy>
  <cp:revision>7</cp:revision>
  <dcterms:created xsi:type="dcterms:W3CDTF">2024-07-02T15:45:37Z</dcterms:created>
  <dcterms:modified xsi:type="dcterms:W3CDTF">2024-07-15T12:22:49Z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0x0101009C89ABD76F30DF43962563A28BC51F62</vt:lpwstr>
  </property>
</Properties>
</file>