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2B9_33571B34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8" r:id="rId5"/>
    <p:sldMasterId id="2147483660" r:id="rId6"/>
    <p:sldMasterId id="2147483671" r:id="rId7"/>
    <p:sldMasterId id="2147483687" r:id="rId8"/>
    <p:sldMasterId id="2147483703" r:id="rId9"/>
    <p:sldMasterId id="2147483716" r:id="rId10"/>
    <p:sldMasterId id="2147483723" r:id="rId11"/>
  </p:sldMasterIdLst>
  <p:notesMasterIdLst>
    <p:notesMasterId r:id="rId25"/>
  </p:notesMasterIdLst>
  <p:sldIdLst>
    <p:sldId id="716" r:id="rId12"/>
    <p:sldId id="1482" r:id="rId13"/>
    <p:sldId id="1479" r:id="rId14"/>
    <p:sldId id="1481" r:id="rId15"/>
    <p:sldId id="354" r:id="rId16"/>
    <p:sldId id="267" r:id="rId17"/>
    <p:sldId id="704" r:id="rId18"/>
    <p:sldId id="697" r:id="rId19"/>
    <p:sldId id="1471" r:id="rId20"/>
    <p:sldId id="1476" r:id="rId21"/>
    <p:sldId id="705" r:id="rId22"/>
    <p:sldId id="706" r:id="rId23"/>
    <p:sldId id="1474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3565B0E-A9C9-4F87-B177-B5FC476B7DF7}">
          <p14:sldIdLst>
            <p14:sldId id="716"/>
            <p14:sldId id="1482"/>
            <p14:sldId id="1479"/>
            <p14:sldId id="1481"/>
            <p14:sldId id="354"/>
            <p14:sldId id="267"/>
            <p14:sldId id="704"/>
            <p14:sldId id="697"/>
            <p14:sldId id="1471"/>
            <p14:sldId id="1476"/>
            <p14:sldId id="705"/>
            <p14:sldId id="706"/>
            <p14:sldId id="14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BC9F71-877C-4907-8571-810EB41F9A13}" name="Jacqueline Vaughn" initials="JV" userId="S::jvau@vitronic.com::1c0147ce-1f2c-4ea0-9fd5-11e202d49684" providerId="AD"/>
  <p188:author id="{5E60E98C-1099-6D96-04A1-296EE6A135FB}" name="Niclas Andersson" initials="NA" userId="S::nand@vitronic.com::99fe947a-7c6f-452f-868e-2004ff4eb1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650"/>
    <a:srgbClr val="A7A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2E13FD-3991-4616-9E16-CD0F10DEE412}" v="1" dt="2024-08-18T17:40:25.444"/>
    <p1510:client id="{945E3C08-7174-47F5-8B41-65D56D089280}" v="40" dt="2024-08-19T13:58:11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9499" autoAdjust="0"/>
  </p:normalViewPr>
  <p:slideViewPr>
    <p:cSldViewPr snapToGrid="0">
      <p:cViewPr varScale="1">
        <p:scale>
          <a:sx n="101" d="100"/>
          <a:sy n="101" d="100"/>
        </p:scale>
        <p:origin x="978" y="13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modernComment_2B9_33571B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549F24-B6A0-491F-A246-930D378429A7}" authorId="{5E60E98C-1099-6D96-04A1-296EE6A135FB}" status="resolved" created="2023-04-05T16:33:45.154" complete="100000">
    <pc:sldMkLst xmlns:pc="http://schemas.microsoft.com/office/powerpoint/2013/main/command">
      <pc:docMk/>
      <pc:sldMk cId="2409518784" sldId="697"/>
    </pc:sldMkLst>
    <p188:txBody>
      <a:bodyPr/>
      <a:lstStyle/>
      <a:p>
        <a:r>
          <a:rPr lang="en-US"/>
          <a:t>Update verbiage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D579EBA-AE80-4147-BD5C-822DB20F28C0}" type="datetimeFigureOut">
              <a:rPr lang="en-GB" smtClean="0"/>
              <a:pPr/>
              <a:t>20/08/2024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95CB5AB-FF3D-4E4E-9558-3278B2BFB2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202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Alternative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CB5AB-FF3D-4E4E-9558-3278B2BFB24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073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its foundation in 1984, VITRONIC has been growing continuously and is now represented on 5 continents and in over 80 countries with almost 1,300 employees. VITRONIC serves its international customers through subsidiaries in North America, Europe, Asia and Australia as well as through a worldwide network of sales and service partners. Development and production of VITRONIC systems are located at the company headquarters in Wiesbaden.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CB5AB-FF3D-4E4E-9558-3278B2BFB2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34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CB5AB-FF3D-4E4E-9558-3278B2BFB240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321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An increase in average speed is directly related both to the likelihood of a crash occurring and to the severity of the consequences of the crash. For example, every 1% increase in mean speed produces a 4% increase in the fatal crash risk and a 3% increase in the serious crash risk.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bg1"/>
                </a:solidFill>
              </a:rPr>
              <a:t>WHO Road Safety Report 2018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CB5AB-FF3D-4E4E-9558-3278B2BFB240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6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 err="1"/>
              <a:t>Far</a:t>
            </a:r>
            <a:r>
              <a:rPr lang="de-DE" sz="1200" dirty="0"/>
              <a:t>-ranging </a:t>
            </a:r>
            <a:r>
              <a:rPr lang="de-DE" sz="1200" dirty="0" err="1"/>
              <a:t>consequences</a:t>
            </a:r>
            <a:r>
              <a:rPr lang="de-DE" sz="1200" dirty="0"/>
              <a:t> of </a:t>
            </a:r>
            <a:r>
              <a:rPr lang="de-DE" sz="1200" dirty="0" err="1"/>
              <a:t>speeding</a:t>
            </a:r>
            <a:r>
              <a:rPr lang="de-DE" sz="1200" dirty="0"/>
              <a:t> </a:t>
            </a:r>
            <a:r>
              <a:rPr lang="de-DE" sz="1200" dirty="0" err="1"/>
              <a:t>include</a:t>
            </a:r>
            <a:r>
              <a:rPr lang="de-DE" sz="12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200" dirty="0" err="1"/>
              <a:t>Greater</a:t>
            </a:r>
            <a:r>
              <a:rPr lang="de-DE" sz="1200" dirty="0"/>
              <a:t> potential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loss</a:t>
            </a:r>
            <a:r>
              <a:rPr lang="de-DE" sz="1200" dirty="0"/>
              <a:t> of </a:t>
            </a:r>
            <a:r>
              <a:rPr lang="en-US" sz="1200" dirty="0"/>
              <a:t>vehicle</a:t>
            </a:r>
            <a:r>
              <a:rPr lang="de-DE" sz="1200" dirty="0"/>
              <a:t> </a:t>
            </a:r>
            <a:r>
              <a:rPr lang="en-US" sz="1200" dirty="0"/>
              <a:t>control</a:t>
            </a:r>
            <a:r>
              <a:rPr lang="de-DE" sz="1200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Reduced effectiveness of occupant protection equipment;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Increased stopping distance after the driver perceives a danger;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Increased degree of crash severity leading to more severe injuries;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Economic implications of a speed-related crash;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Increased fuel consumption/cost;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Increased pollution and carbon footprint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CB5AB-FF3D-4E4E-9558-3278B2BFB240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35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CB5AB-FF3D-4E4E-9558-3278B2BFB24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037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CB5AB-FF3D-4E4E-9558-3278B2BFB240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12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CB5AB-FF3D-4E4E-9558-3278B2BFB24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47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CB5AB-FF3D-4E4E-9558-3278B2BFB240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60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2">
            <a:extLst>
              <a:ext uri="{FF2B5EF4-FFF2-40B4-BE49-F238E27FC236}">
                <a16:creationId xmlns:a16="http://schemas.microsoft.com/office/drawing/2014/main" id="{43886BD7-E73F-4E89-97A8-48804422D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3429000"/>
          </a:xfrm>
          <a:solidFill>
            <a:schemeClr val="accent4"/>
          </a:solidFill>
        </p:spPr>
        <p:txBody>
          <a:bodyPr tIns="180000" rIns="180000">
            <a:normAutofit/>
          </a:bodyPr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To insert a photo, please click on the small icon. Then reset the slide or put the photo in the background.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6C8CB6F-4FA6-4589-BBA8-438DB7DBE1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2795220"/>
            <a:ext cx="9216589" cy="1107996"/>
          </a:xfrm>
        </p:spPr>
        <p:txBody>
          <a:bodyPr lIns="0" rIns="0" bIns="0" anchor="ctr"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D716902-0FCF-42D1-ADF6-B30376645154}"/>
              </a:ext>
            </a:extLst>
          </p:cNvPr>
          <p:cNvGrpSpPr/>
          <p:nvPr userDrawn="1"/>
        </p:nvGrpSpPr>
        <p:grpSpPr bwMode="gray">
          <a:xfrm>
            <a:off x="9624014" y="6027421"/>
            <a:ext cx="2125074" cy="465584"/>
            <a:chOff x="9624014" y="6027421"/>
            <a:chExt cx="2125074" cy="465584"/>
          </a:xfrm>
          <a:solidFill>
            <a:schemeClr val="bg1"/>
          </a:solidFill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316F173D-3A9D-493C-9253-DC4AFE82E51B}"/>
                </a:ext>
              </a:extLst>
            </p:cNvPr>
            <p:cNvSpPr/>
            <p:nvPr userDrawn="1"/>
          </p:nvSpPr>
          <p:spPr bwMode="gray">
            <a:xfrm>
              <a:off x="10505276" y="6182294"/>
              <a:ext cx="184816" cy="218947"/>
            </a:xfrm>
            <a:custGeom>
              <a:avLst/>
              <a:gdLst>
                <a:gd name="connsiteX0" fmla="*/ 0 w 139967"/>
                <a:gd name="connsiteY0" fmla="*/ 36821 h 165815"/>
                <a:gd name="connsiteX1" fmla="*/ 49988 w 139967"/>
                <a:gd name="connsiteY1" fmla="*/ 36821 h 165815"/>
                <a:gd name="connsiteX2" fmla="*/ 49988 w 139967"/>
                <a:gd name="connsiteY2" fmla="*/ 165815 h 165815"/>
                <a:gd name="connsiteX3" fmla="*/ 90955 w 139967"/>
                <a:gd name="connsiteY3" fmla="*/ 165815 h 165815"/>
                <a:gd name="connsiteX4" fmla="*/ 90955 w 139967"/>
                <a:gd name="connsiteY4" fmla="*/ 36821 h 165815"/>
                <a:gd name="connsiteX5" fmla="*/ 139968 w 139967"/>
                <a:gd name="connsiteY5" fmla="*/ 36821 h 165815"/>
                <a:gd name="connsiteX6" fmla="*/ 139968 w 139967"/>
                <a:gd name="connsiteY6" fmla="*/ 0 h 165815"/>
                <a:gd name="connsiteX7" fmla="*/ 0 w 139967"/>
                <a:gd name="connsiteY7" fmla="*/ 0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67" h="165815">
                  <a:moveTo>
                    <a:pt x="0" y="36821"/>
                  </a:moveTo>
                  <a:lnTo>
                    <a:pt x="49988" y="36821"/>
                  </a:lnTo>
                  <a:lnTo>
                    <a:pt x="49988" y="165815"/>
                  </a:lnTo>
                  <a:lnTo>
                    <a:pt x="90955" y="165815"/>
                  </a:lnTo>
                  <a:lnTo>
                    <a:pt x="90955" y="36821"/>
                  </a:lnTo>
                  <a:lnTo>
                    <a:pt x="139968" y="36821"/>
                  </a:lnTo>
                  <a:lnTo>
                    <a:pt x="13996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E6E23B63-BF86-4120-A87E-6A833AA6590F}"/>
                </a:ext>
              </a:extLst>
            </p:cNvPr>
            <p:cNvSpPr/>
            <p:nvPr userDrawn="1"/>
          </p:nvSpPr>
          <p:spPr bwMode="gray">
            <a:xfrm>
              <a:off x="9624014" y="6027421"/>
              <a:ext cx="465584" cy="465584"/>
            </a:xfrm>
            <a:custGeom>
              <a:avLst/>
              <a:gdLst>
                <a:gd name="connsiteX0" fmla="*/ 176301 w 352601"/>
                <a:gd name="connsiteY0" fmla="*/ 0 h 352601"/>
                <a:gd name="connsiteX1" fmla="*/ 176301 w 352601"/>
                <a:gd name="connsiteY1" fmla="*/ 0 h 352601"/>
                <a:gd name="connsiteX2" fmla="*/ 0 w 352601"/>
                <a:gd name="connsiteY2" fmla="*/ 176301 h 352601"/>
                <a:gd name="connsiteX3" fmla="*/ 176301 w 352601"/>
                <a:gd name="connsiteY3" fmla="*/ 352601 h 352601"/>
                <a:gd name="connsiteX4" fmla="*/ 352601 w 352601"/>
                <a:gd name="connsiteY4" fmla="*/ 176301 h 352601"/>
                <a:gd name="connsiteX5" fmla="*/ 176301 w 352601"/>
                <a:gd name="connsiteY5" fmla="*/ 0 h 352601"/>
                <a:gd name="connsiteX6" fmla="*/ 176788 w 352601"/>
                <a:gd name="connsiteY6" fmla="*/ 92418 h 352601"/>
                <a:gd name="connsiteX7" fmla="*/ 211902 w 352601"/>
                <a:gd name="connsiteY7" fmla="*/ 127532 h 352601"/>
                <a:gd name="connsiteX8" fmla="*/ 176788 w 352601"/>
                <a:gd name="connsiteY8" fmla="*/ 162645 h 352601"/>
                <a:gd name="connsiteX9" fmla="*/ 141675 w 352601"/>
                <a:gd name="connsiteY9" fmla="*/ 127532 h 352601"/>
                <a:gd name="connsiteX10" fmla="*/ 176788 w 352601"/>
                <a:gd name="connsiteY10" fmla="*/ 92418 h 352601"/>
                <a:gd name="connsiteX11" fmla="*/ 201905 w 352601"/>
                <a:gd name="connsiteY11" fmla="*/ 283105 h 352601"/>
                <a:gd name="connsiteX12" fmla="*/ 150941 w 352601"/>
                <a:gd name="connsiteY12" fmla="*/ 283105 h 352601"/>
                <a:gd name="connsiteX13" fmla="*/ 53402 w 352601"/>
                <a:gd name="connsiteY13" fmla="*/ 130702 h 352601"/>
                <a:gd name="connsiteX14" fmla="*/ 98026 w 352601"/>
                <a:gd name="connsiteY14" fmla="*/ 113388 h 352601"/>
                <a:gd name="connsiteX15" fmla="*/ 176301 w 352601"/>
                <a:gd name="connsiteY15" fmla="*/ 223119 h 352601"/>
                <a:gd name="connsiteX16" fmla="*/ 254575 w 352601"/>
                <a:gd name="connsiteY16" fmla="*/ 113388 h 352601"/>
                <a:gd name="connsiteX17" fmla="*/ 299199 w 352601"/>
                <a:gd name="connsiteY17" fmla="*/ 130702 h 352601"/>
                <a:gd name="connsiteX18" fmla="*/ 201905 w 352601"/>
                <a:gd name="connsiteY18" fmla="*/ 283105 h 35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2601" h="352601">
                  <a:moveTo>
                    <a:pt x="176301" y="0"/>
                  </a:moveTo>
                  <a:lnTo>
                    <a:pt x="176301" y="0"/>
                  </a:lnTo>
                  <a:cubicBezTo>
                    <a:pt x="78762" y="0"/>
                    <a:pt x="0" y="79006"/>
                    <a:pt x="0" y="176301"/>
                  </a:cubicBezTo>
                  <a:cubicBezTo>
                    <a:pt x="0" y="273595"/>
                    <a:pt x="79006" y="352601"/>
                    <a:pt x="176301" y="352601"/>
                  </a:cubicBezTo>
                  <a:cubicBezTo>
                    <a:pt x="273595" y="352601"/>
                    <a:pt x="352601" y="273595"/>
                    <a:pt x="352601" y="176301"/>
                  </a:cubicBezTo>
                  <a:cubicBezTo>
                    <a:pt x="352358" y="79006"/>
                    <a:pt x="273595" y="244"/>
                    <a:pt x="176301" y="0"/>
                  </a:cubicBezTo>
                  <a:close/>
                  <a:moveTo>
                    <a:pt x="176788" y="92418"/>
                  </a:moveTo>
                  <a:cubicBezTo>
                    <a:pt x="196296" y="92418"/>
                    <a:pt x="211902" y="108024"/>
                    <a:pt x="211902" y="127532"/>
                  </a:cubicBezTo>
                  <a:cubicBezTo>
                    <a:pt x="211902" y="147039"/>
                    <a:pt x="196296" y="162645"/>
                    <a:pt x="176788" y="162645"/>
                  </a:cubicBezTo>
                  <a:cubicBezTo>
                    <a:pt x="157281" y="162645"/>
                    <a:pt x="141675" y="147039"/>
                    <a:pt x="141675" y="127532"/>
                  </a:cubicBezTo>
                  <a:cubicBezTo>
                    <a:pt x="141675" y="108268"/>
                    <a:pt x="157281" y="92418"/>
                    <a:pt x="176788" y="92418"/>
                  </a:cubicBezTo>
                  <a:close/>
                  <a:moveTo>
                    <a:pt x="201905" y="283105"/>
                  </a:moveTo>
                  <a:lnTo>
                    <a:pt x="150941" y="283105"/>
                  </a:lnTo>
                  <a:cubicBezTo>
                    <a:pt x="121435" y="188249"/>
                    <a:pt x="53402" y="130702"/>
                    <a:pt x="53402" y="130702"/>
                  </a:cubicBezTo>
                  <a:lnTo>
                    <a:pt x="98026" y="113388"/>
                  </a:lnTo>
                  <a:cubicBezTo>
                    <a:pt x="137529" y="149478"/>
                    <a:pt x="176057" y="222388"/>
                    <a:pt x="176301" y="223119"/>
                  </a:cubicBezTo>
                  <a:cubicBezTo>
                    <a:pt x="176545" y="222631"/>
                    <a:pt x="215072" y="149478"/>
                    <a:pt x="254575" y="113388"/>
                  </a:cubicBezTo>
                  <a:lnTo>
                    <a:pt x="299199" y="130702"/>
                  </a:lnTo>
                  <a:cubicBezTo>
                    <a:pt x="299443" y="130702"/>
                    <a:pt x="231410" y="188249"/>
                    <a:pt x="201905" y="283105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3E1FD4C1-3462-436F-A206-50CD5241895A}"/>
                </a:ext>
              </a:extLst>
            </p:cNvPr>
            <p:cNvSpPr/>
            <p:nvPr userDrawn="1"/>
          </p:nvSpPr>
          <p:spPr bwMode="gray">
            <a:xfrm>
              <a:off x="10427356" y="6181972"/>
              <a:ext cx="54413" cy="218947"/>
            </a:xfrm>
            <a:custGeom>
              <a:avLst/>
              <a:gdLst>
                <a:gd name="connsiteX0" fmla="*/ 0 w 41209"/>
                <a:gd name="connsiteY0" fmla="*/ 0 h 165815"/>
                <a:gd name="connsiteX1" fmla="*/ 41210 w 41209"/>
                <a:gd name="connsiteY1" fmla="*/ 0 h 165815"/>
                <a:gd name="connsiteX2" fmla="*/ 41210 w 41209"/>
                <a:gd name="connsiteY2" fmla="*/ 165815 h 165815"/>
                <a:gd name="connsiteX3" fmla="*/ 0 w 41209"/>
                <a:gd name="connsiteY3" fmla="*/ 165815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09" h="165815">
                  <a:moveTo>
                    <a:pt x="0" y="0"/>
                  </a:moveTo>
                  <a:lnTo>
                    <a:pt x="41210" y="0"/>
                  </a:lnTo>
                  <a:lnTo>
                    <a:pt x="41210" y="165815"/>
                  </a:lnTo>
                  <a:lnTo>
                    <a:pt x="0" y="165815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5F966C20-8099-4202-BA5B-F385F1FCCF82}"/>
                </a:ext>
              </a:extLst>
            </p:cNvPr>
            <p:cNvSpPr/>
            <p:nvPr userDrawn="1"/>
          </p:nvSpPr>
          <p:spPr bwMode="gray">
            <a:xfrm>
              <a:off x="10162689" y="6181972"/>
              <a:ext cx="244705" cy="220234"/>
            </a:xfrm>
            <a:custGeom>
              <a:avLst/>
              <a:gdLst>
                <a:gd name="connsiteX0" fmla="*/ 92662 w 185323"/>
                <a:gd name="connsiteY0" fmla="*/ 112413 h 166790"/>
                <a:gd name="connsiteX1" fmla="*/ 45355 w 185323"/>
                <a:gd name="connsiteY1" fmla="*/ 0 h 166790"/>
                <a:gd name="connsiteX2" fmla="*/ 0 w 185323"/>
                <a:gd name="connsiteY2" fmla="*/ 0 h 166790"/>
                <a:gd name="connsiteX3" fmla="*/ 71935 w 185323"/>
                <a:gd name="connsiteY3" fmla="*/ 166791 h 166790"/>
                <a:gd name="connsiteX4" fmla="*/ 113632 w 185323"/>
                <a:gd name="connsiteY4" fmla="*/ 166791 h 166790"/>
                <a:gd name="connsiteX5" fmla="*/ 185323 w 185323"/>
                <a:gd name="connsiteY5" fmla="*/ 0 h 166790"/>
                <a:gd name="connsiteX6" fmla="*/ 139968 w 185323"/>
                <a:gd name="connsiteY6" fmla="*/ 0 h 16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23" h="166790">
                  <a:moveTo>
                    <a:pt x="92662" y="112413"/>
                  </a:moveTo>
                  <a:lnTo>
                    <a:pt x="45355" y="0"/>
                  </a:lnTo>
                  <a:lnTo>
                    <a:pt x="0" y="0"/>
                  </a:lnTo>
                  <a:lnTo>
                    <a:pt x="71935" y="166791"/>
                  </a:lnTo>
                  <a:lnTo>
                    <a:pt x="113632" y="166791"/>
                  </a:lnTo>
                  <a:lnTo>
                    <a:pt x="185323" y="0"/>
                  </a:lnTo>
                  <a:lnTo>
                    <a:pt x="139968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B5681D71-461A-4B20-BF7A-D367EC2C4DB9}"/>
                </a:ext>
              </a:extLst>
            </p:cNvPr>
            <p:cNvSpPr/>
            <p:nvPr userDrawn="1"/>
          </p:nvSpPr>
          <p:spPr bwMode="gray">
            <a:xfrm>
              <a:off x="11444817" y="6182294"/>
              <a:ext cx="54413" cy="218947"/>
            </a:xfrm>
            <a:custGeom>
              <a:avLst/>
              <a:gdLst>
                <a:gd name="connsiteX0" fmla="*/ 0 w 41209"/>
                <a:gd name="connsiteY0" fmla="*/ 0 h 165815"/>
                <a:gd name="connsiteX1" fmla="*/ 41210 w 41209"/>
                <a:gd name="connsiteY1" fmla="*/ 0 h 165815"/>
                <a:gd name="connsiteX2" fmla="*/ 41210 w 41209"/>
                <a:gd name="connsiteY2" fmla="*/ 165815 h 165815"/>
                <a:gd name="connsiteX3" fmla="*/ 0 w 41209"/>
                <a:gd name="connsiteY3" fmla="*/ 165815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09" h="165815">
                  <a:moveTo>
                    <a:pt x="0" y="0"/>
                  </a:moveTo>
                  <a:lnTo>
                    <a:pt x="41210" y="0"/>
                  </a:lnTo>
                  <a:lnTo>
                    <a:pt x="41210" y="165815"/>
                  </a:lnTo>
                  <a:lnTo>
                    <a:pt x="0" y="165815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A117B921-6541-458E-8E35-8E7AA2530522}"/>
                </a:ext>
              </a:extLst>
            </p:cNvPr>
            <p:cNvSpPr/>
            <p:nvPr userDrawn="1"/>
          </p:nvSpPr>
          <p:spPr bwMode="gray">
            <a:xfrm>
              <a:off x="10925783" y="6178108"/>
              <a:ext cx="231826" cy="227318"/>
            </a:xfrm>
            <a:custGeom>
              <a:avLst/>
              <a:gdLst>
                <a:gd name="connsiteX0" fmla="*/ 87785 w 175569"/>
                <a:gd name="connsiteY0" fmla="*/ 0 h 172155"/>
                <a:gd name="connsiteX1" fmla="*/ 0 w 175569"/>
                <a:gd name="connsiteY1" fmla="*/ 86078 h 172155"/>
                <a:gd name="connsiteX2" fmla="*/ 87785 w 175569"/>
                <a:gd name="connsiteY2" fmla="*/ 172155 h 172155"/>
                <a:gd name="connsiteX3" fmla="*/ 175569 w 175569"/>
                <a:gd name="connsiteY3" fmla="*/ 86078 h 172155"/>
                <a:gd name="connsiteX4" fmla="*/ 87785 w 175569"/>
                <a:gd name="connsiteY4" fmla="*/ 0 h 172155"/>
                <a:gd name="connsiteX5" fmla="*/ 87785 w 175569"/>
                <a:gd name="connsiteY5" fmla="*/ 133628 h 172155"/>
                <a:gd name="connsiteX6" fmla="*/ 41698 w 175569"/>
                <a:gd name="connsiteY6" fmla="*/ 86078 h 172155"/>
                <a:gd name="connsiteX7" fmla="*/ 87785 w 175569"/>
                <a:gd name="connsiteY7" fmla="*/ 38528 h 172155"/>
                <a:gd name="connsiteX8" fmla="*/ 133872 w 175569"/>
                <a:gd name="connsiteY8" fmla="*/ 86078 h 172155"/>
                <a:gd name="connsiteX9" fmla="*/ 87785 w 175569"/>
                <a:gd name="connsiteY9" fmla="*/ 133628 h 17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569" h="172155">
                  <a:moveTo>
                    <a:pt x="87785" y="0"/>
                  </a:moveTo>
                  <a:cubicBezTo>
                    <a:pt x="37796" y="0"/>
                    <a:pt x="0" y="37796"/>
                    <a:pt x="0" y="86078"/>
                  </a:cubicBezTo>
                  <a:cubicBezTo>
                    <a:pt x="0" y="134359"/>
                    <a:pt x="37796" y="172155"/>
                    <a:pt x="87785" y="172155"/>
                  </a:cubicBezTo>
                  <a:cubicBezTo>
                    <a:pt x="137773" y="172155"/>
                    <a:pt x="175569" y="134359"/>
                    <a:pt x="175569" y="86078"/>
                  </a:cubicBezTo>
                  <a:cubicBezTo>
                    <a:pt x="175569" y="37796"/>
                    <a:pt x="137773" y="0"/>
                    <a:pt x="87785" y="0"/>
                  </a:cubicBezTo>
                  <a:close/>
                  <a:moveTo>
                    <a:pt x="87785" y="133628"/>
                  </a:moveTo>
                  <a:cubicBezTo>
                    <a:pt x="60962" y="133628"/>
                    <a:pt x="41698" y="112169"/>
                    <a:pt x="41698" y="86078"/>
                  </a:cubicBezTo>
                  <a:cubicBezTo>
                    <a:pt x="41698" y="59986"/>
                    <a:pt x="60962" y="38528"/>
                    <a:pt x="87785" y="38528"/>
                  </a:cubicBezTo>
                  <a:cubicBezTo>
                    <a:pt x="114608" y="38528"/>
                    <a:pt x="133872" y="59986"/>
                    <a:pt x="133872" y="86078"/>
                  </a:cubicBezTo>
                  <a:cubicBezTo>
                    <a:pt x="133872" y="112169"/>
                    <a:pt x="114608" y="133628"/>
                    <a:pt x="87785" y="133628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7D63A258-1E53-4E24-BD20-22423CE5B40E}"/>
                </a:ext>
              </a:extLst>
            </p:cNvPr>
            <p:cNvSpPr/>
            <p:nvPr userDrawn="1"/>
          </p:nvSpPr>
          <p:spPr bwMode="gray">
            <a:xfrm>
              <a:off x="11193671" y="6182294"/>
              <a:ext cx="201237" cy="218947"/>
            </a:xfrm>
            <a:custGeom>
              <a:avLst/>
              <a:gdLst>
                <a:gd name="connsiteX0" fmla="*/ 111438 w 152403"/>
                <a:gd name="connsiteY0" fmla="*/ 93393 h 165815"/>
                <a:gd name="connsiteX1" fmla="*/ 31456 w 152403"/>
                <a:gd name="connsiteY1" fmla="*/ 0 h 165815"/>
                <a:gd name="connsiteX2" fmla="*/ 0 w 152403"/>
                <a:gd name="connsiteY2" fmla="*/ 0 h 165815"/>
                <a:gd name="connsiteX3" fmla="*/ 0 w 152403"/>
                <a:gd name="connsiteY3" fmla="*/ 165815 h 165815"/>
                <a:gd name="connsiteX4" fmla="*/ 41210 w 152403"/>
                <a:gd name="connsiteY4" fmla="*/ 165815 h 165815"/>
                <a:gd name="connsiteX5" fmla="*/ 41210 w 152403"/>
                <a:gd name="connsiteY5" fmla="*/ 74861 h 165815"/>
                <a:gd name="connsiteX6" fmla="*/ 120704 w 152403"/>
                <a:gd name="connsiteY6" fmla="*/ 165815 h 165815"/>
                <a:gd name="connsiteX7" fmla="*/ 152404 w 152403"/>
                <a:gd name="connsiteY7" fmla="*/ 165815 h 165815"/>
                <a:gd name="connsiteX8" fmla="*/ 152404 w 152403"/>
                <a:gd name="connsiteY8" fmla="*/ 0 h 165815"/>
                <a:gd name="connsiteX9" fmla="*/ 111438 w 152403"/>
                <a:gd name="connsiteY9" fmla="*/ 0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3" h="165815">
                  <a:moveTo>
                    <a:pt x="111438" y="93393"/>
                  </a:moveTo>
                  <a:lnTo>
                    <a:pt x="31456" y="0"/>
                  </a:lnTo>
                  <a:lnTo>
                    <a:pt x="0" y="0"/>
                  </a:lnTo>
                  <a:lnTo>
                    <a:pt x="0" y="165815"/>
                  </a:lnTo>
                  <a:lnTo>
                    <a:pt x="41210" y="165815"/>
                  </a:lnTo>
                  <a:lnTo>
                    <a:pt x="41210" y="74861"/>
                  </a:lnTo>
                  <a:lnTo>
                    <a:pt x="120704" y="165815"/>
                  </a:lnTo>
                  <a:lnTo>
                    <a:pt x="152404" y="165815"/>
                  </a:lnTo>
                  <a:lnTo>
                    <a:pt x="152404" y="0"/>
                  </a:lnTo>
                  <a:lnTo>
                    <a:pt x="111438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BE6A3B41-A735-460A-A152-F1FCBAEF698D}"/>
                </a:ext>
              </a:extLst>
            </p:cNvPr>
            <p:cNvSpPr/>
            <p:nvPr userDrawn="1"/>
          </p:nvSpPr>
          <p:spPr bwMode="gray">
            <a:xfrm>
              <a:off x="11536903" y="6178751"/>
              <a:ext cx="212185" cy="226674"/>
            </a:xfrm>
            <a:custGeom>
              <a:avLst/>
              <a:gdLst>
                <a:gd name="connsiteX0" fmla="*/ 86565 w 160694"/>
                <a:gd name="connsiteY0" fmla="*/ 37552 h 171667"/>
                <a:gd name="connsiteX1" fmla="*/ 126068 w 160694"/>
                <a:gd name="connsiteY1" fmla="*/ 59498 h 171667"/>
                <a:gd name="connsiteX2" fmla="*/ 160695 w 160694"/>
                <a:gd name="connsiteY2" fmla="*/ 39747 h 171667"/>
                <a:gd name="connsiteX3" fmla="*/ 87053 w 160694"/>
                <a:gd name="connsiteY3" fmla="*/ 0 h 171667"/>
                <a:gd name="connsiteX4" fmla="*/ 0 w 160694"/>
                <a:gd name="connsiteY4" fmla="*/ 85834 h 171667"/>
                <a:gd name="connsiteX5" fmla="*/ 87053 w 160694"/>
                <a:gd name="connsiteY5" fmla="*/ 171668 h 171667"/>
                <a:gd name="connsiteX6" fmla="*/ 158988 w 160694"/>
                <a:gd name="connsiteY6" fmla="*/ 135091 h 171667"/>
                <a:gd name="connsiteX7" fmla="*/ 126556 w 160694"/>
                <a:gd name="connsiteY7" fmla="*/ 112169 h 171667"/>
                <a:gd name="connsiteX8" fmla="*/ 86565 w 160694"/>
                <a:gd name="connsiteY8" fmla="*/ 133871 h 171667"/>
                <a:gd name="connsiteX9" fmla="*/ 40966 w 160694"/>
                <a:gd name="connsiteY9" fmla="*/ 85834 h 171667"/>
                <a:gd name="connsiteX10" fmla="*/ 86565 w 160694"/>
                <a:gd name="connsiteY10" fmla="*/ 37552 h 17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694" h="171667">
                  <a:moveTo>
                    <a:pt x="86565" y="37552"/>
                  </a:moveTo>
                  <a:cubicBezTo>
                    <a:pt x="103635" y="37552"/>
                    <a:pt x="117290" y="45355"/>
                    <a:pt x="126068" y="59498"/>
                  </a:cubicBezTo>
                  <a:lnTo>
                    <a:pt x="160695" y="39747"/>
                  </a:lnTo>
                  <a:cubicBezTo>
                    <a:pt x="146552" y="14631"/>
                    <a:pt x="118753" y="0"/>
                    <a:pt x="87053" y="0"/>
                  </a:cubicBezTo>
                  <a:cubicBezTo>
                    <a:pt x="35845" y="0"/>
                    <a:pt x="0" y="35602"/>
                    <a:pt x="0" y="85834"/>
                  </a:cubicBezTo>
                  <a:cubicBezTo>
                    <a:pt x="0" y="136066"/>
                    <a:pt x="36089" y="171668"/>
                    <a:pt x="87053" y="171668"/>
                  </a:cubicBezTo>
                  <a:cubicBezTo>
                    <a:pt x="118753" y="171668"/>
                    <a:pt x="143869" y="157525"/>
                    <a:pt x="158988" y="135091"/>
                  </a:cubicBezTo>
                  <a:lnTo>
                    <a:pt x="126556" y="112169"/>
                  </a:lnTo>
                  <a:cubicBezTo>
                    <a:pt x="117046" y="126312"/>
                    <a:pt x="103391" y="133871"/>
                    <a:pt x="86565" y="133871"/>
                  </a:cubicBezTo>
                  <a:cubicBezTo>
                    <a:pt x="62181" y="133871"/>
                    <a:pt x="40966" y="116558"/>
                    <a:pt x="40966" y="85834"/>
                  </a:cubicBezTo>
                  <a:cubicBezTo>
                    <a:pt x="40966" y="57304"/>
                    <a:pt x="60474" y="37552"/>
                    <a:pt x="86565" y="37552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F4500D4-2771-4FE7-89B6-9045A7A41B66}"/>
                </a:ext>
              </a:extLst>
            </p:cNvPr>
            <p:cNvSpPr/>
            <p:nvPr userDrawn="1"/>
          </p:nvSpPr>
          <p:spPr bwMode="gray">
            <a:xfrm>
              <a:off x="10713276" y="6182294"/>
              <a:ext cx="200916" cy="218947"/>
            </a:xfrm>
            <a:custGeom>
              <a:avLst/>
              <a:gdLst>
                <a:gd name="connsiteX0" fmla="*/ 141187 w 152160"/>
                <a:gd name="connsiteY0" fmla="*/ 58279 h 165815"/>
                <a:gd name="connsiteX1" fmla="*/ 72422 w 152160"/>
                <a:gd name="connsiteY1" fmla="*/ 0 h 165815"/>
                <a:gd name="connsiteX2" fmla="*/ 0 w 152160"/>
                <a:gd name="connsiteY2" fmla="*/ 0 h 165815"/>
                <a:gd name="connsiteX3" fmla="*/ 0 w 152160"/>
                <a:gd name="connsiteY3" fmla="*/ 165815 h 165815"/>
                <a:gd name="connsiteX4" fmla="*/ 41210 w 152160"/>
                <a:gd name="connsiteY4" fmla="*/ 165815 h 165815"/>
                <a:gd name="connsiteX5" fmla="*/ 41210 w 152160"/>
                <a:gd name="connsiteY5" fmla="*/ 117778 h 165815"/>
                <a:gd name="connsiteX6" fmla="*/ 72422 w 152160"/>
                <a:gd name="connsiteY6" fmla="*/ 117778 h 165815"/>
                <a:gd name="connsiteX7" fmla="*/ 72666 w 152160"/>
                <a:gd name="connsiteY7" fmla="*/ 117778 h 165815"/>
                <a:gd name="connsiteX8" fmla="*/ 104122 w 152160"/>
                <a:gd name="connsiteY8" fmla="*/ 165815 h 165815"/>
                <a:gd name="connsiteX9" fmla="*/ 152160 w 152160"/>
                <a:gd name="connsiteY9" fmla="*/ 165815 h 165815"/>
                <a:gd name="connsiteX10" fmla="*/ 113145 w 152160"/>
                <a:gd name="connsiteY10" fmla="*/ 107780 h 165815"/>
                <a:gd name="connsiteX11" fmla="*/ 141187 w 152160"/>
                <a:gd name="connsiteY11" fmla="*/ 58279 h 165815"/>
                <a:gd name="connsiteX12" fmla="*/ 71691 w 152160"/>
                <a:gd name="connsiteY12" fmla="*/ 80713 h 165815"/>
                <a:gd name="connsiteX13" fmla="*/ 41210 w 152160"/>
                <a:gd name="connsiteY13" fmla="*/ 80713 h 165815"/>
                <a:gd name="connsiteX14" fmla="*/ 41210 w 152160"/>
                <a:gd name="connsiteY14" fmla="*/ 36333 h 165815"/>
                <a:gd name="connsiteX15" fmla="*/ 71691 w 152160"/>
                <a:gd name="connsiteY15" fmla="*/ 36333 h 165815"/>
                <a:gd name="connsiteX16" fmla="*/ 99977 w 152160"/>
                <a:gd name="connsiteY16" fmla="*/ 58279 h 165815"/>
                <a:gd name="connsiteX17" fmla="*/ 71691 w 152160"/>
                <a:gd name="connsiteY17" fmla="*/ 80713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160" h="165815">
                  <a:moveTo>
                    <a:pt x="141187" y="58279"/>
                  </a:moveTo>
                  <a:cubicBezTo>
                    <a:pt x="141187" y="22434"/>
                    <a:pt x="113632" y="0"/>
                    <a:pt x="72422" y="0"/>
                  </a:cubicBezTo>
                  <a:lnTo>
                    <a:pt x="0" y="0"/>
                  </a:lnTo>
                  <a:lnTo>
                    <a:pt x="0" y="165815"/>
                  </a:lnTo>
                  <a:lnTo>
                    <a:pt x="41210" y="165815"/>
                  </a:lnTo>
                  <a:lnTo>
                    <a:pt x="41210" y="117778"/>
                  </a:lnTo>
                  <a:lnTo>
                    <a:pt x="72422" y="117778"/>
                  </a:lnTo>
                  <a:lnTo>
                    <a:pt x="72666" y="117778"/>
                  </a:lnTo>
                  <a:lnTo>
                    <a:pt x="104122" y="165815"/>
                  </a:lnTo>
                  <a:lnTo>
                    <a:pt x="152160" y="165815"/>
                  </a:lnTo>
                  <a:lnTo>
                    <a:pt x="113145" y="107780"/>
                  </a:lnTo>
                  <a:cubicBezTo>
                    <a:pt x="130702" y="97538"/>
                    <a:pt x="141187" y="79981"/>
                    <a:pt x="141187" y="58279"/>
                  </a:cubicBezTo>
                  <a:close/>
                  <a:moveTo>
                    <a:pt x="71691" y="80713"/>
                  </a:moveTo>
                  <a:lnTo>
                    <a:pt x="41210" y="80713"/>
                  </a:lnTo>
                  <a:lnTo>
                    <a:pt x="41210" y="36333"/>
                  </a:lnTo>
                  <a:lnTo>
                    <a:pt x="71691" y="36333"/>
                  </a:lnTo>
                  <a:cubicBezTo>
                    <a:pt x="87541" y="36333"/>
                    <a:pt x="99977" y="44868"/>
                    <a:pt x="99977" y="58279"/>
                  </a:cubicBezTo>
                  <a:cubicBezTo>
                    <a:pt x="99977" y="71935"/>
                    <a:pt x="87541" y="80713"/>
                    <a:pt x="71691" y="80713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AF5C330-A2AF-40C5-B347-49050CAB241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688FB72-0DF8-4164-95A5-C67341B0AE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z="1200" dirty="0"/>
              <a:t>Layout Examples PowerPoint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192858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970C181-AA2A-4C53-A45B-112CC88A3A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42913" y="1513225"/>
            <a:ext cx="11306174" cy="384721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500" b="0"/>
            </a:lvl1pPr>
          </a:lstStyle>
          <a:p>
            <a:pPr lvl="0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2363859"/>
            <a:ext cx="8713788" cy="3586091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0774EC7-66AA-4705-8A3E-57D78888011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49859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8C1869-015C-40D0-9EA5-667C905961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663031-FC0A-4A37-9A0E-DEC9FB6D5DC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9D5EF6E8-00FA-4AB6-B228-1CF43AE90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2621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76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2 Text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1927047"/>
            <a:ext cx="5473086" cy="4022903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CCFC0525-CCF5-4C80-98B0-A0B1404FCA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6275999" y="1927047"/>
            <a:ext cx="5473088" cy="4022903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CF25FA-7EE6-44D4-822F-E71487458F5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49859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912BF5-72B8-4B79-839F-1C283D80A5A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929D90-0539-4950-8F79-E9D50FDEBB2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4416627-E03C-4E1F-9DAD-FE5E65C3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5548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0E3D37E-89FB-454E-AAE0-878F3B4D70A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49859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02BDF71-8840-47A8-BBB2-5642B89DB43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3568C8-CD2C-4871-8E48-DB120D5E25F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D20C62-A101-4644-A9F2-D4023C091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23744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49859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F60851-C623-43D6-8B10-9FA8BDE34B9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A56BCF-8297-4056-A28F-CE680A3B66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496B840-1219-47AA-8C90-92DE1257E5A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42912" y="1927047"/>
            <a:ext cx="8713788" cy="4022903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43C257A-629F-48DD-AAD0-47F7BC679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6922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76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Subtitle and Text Change 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970C181-AA2A-4C53-A45B-112CC88A3A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42913" y="1513225"/>
            <a:ext cx="11306174" cy="384721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500" b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2363859"/>
            <a:ext cx="8713788" cy="3586091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1BE5A4A4-7416-45A8-B884-6496B2BE2AF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4985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05E91F-F7A4-409B-9423-13ECC6007807}"/>
              </a:ext>
            </a:extLst>
          </p:cNvPr>
          <p:cNvSpPr/>
          <p:nvPr userDrawn="1"/>
        </p:nvSpPr>
        <p:spPr>
          <a:xfrm>
            <a:off x="6096000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GB" sz="1200" dirty="0">
                <a:solidFill>
                  <a:srgbClr val="FF0000"/>
                </a:solidFill>
              </a:rPr>
              <a:t>You can change the background </a:t>
            </a:r>
            <a:r>
              <a:rPr lang="en-GB" sz="1200" dirty="0" err="1">
                <a:solidFill>
                  <a:srgbClr val="FF0000"/>
                </a:solidFill>
              </a:rPr>
              <a:t>color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5042471E-08CA-465B-AE33-BFA7C62E561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33546" y="6164643"/>
            <a:ext cx="86374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DA6C48FC-998B-403B-B044-72C5F8566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Layout Examples PowerPoint</a:t>
            </a:r>
            <a:endParaRPr lang="en-GB" dirty="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66D7E98-A223-4E70-885C-391DAEB6B0F1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36FC731-5F09-4B4D-BE88-1B9F222D0565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F50D9D3F-8A6E-4763-A998-6E0432D80222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327CC331-32E1-4609-BC34-052581AEA10C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26F29E9-E0EE-4C5F-BC09-FE08150BF41C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B6EB38-3E1F-4A7C-BCB6-4E19E217641D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AED79274-AE83-40DC-B46B-740EAA11078A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E8494B65-A716-4F83-ADAD-D2D62BE048FB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D0E395B0-02F8-4D0E-9332-3ABAFA007C4D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70B671BB-FBD2-40A4-9121-30429FD44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05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76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ictur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96000" y="0"/>
            <a:ext cx="6096000" cy="6858000"/>
          </a:xfrm>
          <a:solidFill>
            <a:schemeClr val="accent4"/>
          </a:solidFill>
        </p:spPr>
        <p:txBody>
          <a:bodyPr tIns="216000" rIns="180000"/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To insert a photo,  please click on the small icon. </a:t>
            </a:r>
          </a:p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5426547" cy="484748"/>
          </a:xfr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2471351"/>
            <a:ext cx="5426546" cy="3478599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30FE07-F722-40DF-8B3C-057034FD791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FB4D735-A7B2-4C3C-A310-74DA7F5D03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3B8BBE-87B0-4A60-B8CA-ED4330BE83C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33535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/ Pictur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89694" y="0"/>
            <a:ext cx="6102306" cy="6858000"/>
          </a:xfrm>
          <a:solidFill>
            <a:schemeClr val="accent4"/>
          </a:solidFill>
        </p:spPr>
        <p:txBody>
          <a:bodyPr tIns="216000" rIns="180000"/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GB"/>
              <a:t>To insert a photo, please click on the small icon. </a:t>
            </a:r>
          </a:p>
          <a:p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5426547" cy="48474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2471351"/>
            <a:ext cx="5426546" cy="347859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7573EA5-1B53-4188-B98E-03F3C10C50EF}"/>
              </a:ext>
            </a:extLst>
          </p:cNvPr>
          <p:cNvSpPr/>
          <p:nvPr userDrawn="1"/>
        </p:nvSpPr>
        <p:spPr>
          <a:xfrm>
            <a:off x="-6306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l"/>
            <a:r>
              <a:rPr lang="en-GB" sz="1200">
                <a:solidFill>
                  <a:srgbClr val="FF0000"/>
                </a:solidFill>
                <a:latin typeface="Arial" panose="020B0604020202020204" pitchFamily="34" charset="0"/>
              </a:rPr>
              <a:t>You can change the background </a:t>
            </a:r>
            <a:r>
              <a:rPr lang="en-GB" sz="1200" err="1">
                <a:solidFill>
                  <a:srgbClr val="FF0000"/>
                </a:solidFill>
                <a:latin typeface="Arial" panose="020B0604020202020204" pitchFamily="34" charset="0"/>
              </a:rPr>
              <a:t>color</a:t>
            </a:r>
            <a:endParaRPr lang="en-GB" sz="1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0B094B-6C26-462E-9A76-A1B18C1012B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12.04.2021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0DB61C-8964-47DB-90CE-B906565AB4F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PowerPoint Master - Arial - V 2.0</a:t>
            </a:r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F5EA8B-8343-4588-B3C4-334C3A31D34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8325A93-8FAD-4F29-AF48-E7C306B8A5BC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0408B89-91A2-4132-881F-D9C61717FF15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AD49898F-60C1-4463-8BEB-7E3C08C42DD7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CC291DCE-EBF2-4F16-9F40-8CFBFA07C721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FA3B25B-CD98-40DD-B658-5323AE23C3A9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2019E0A-09B1-4455-A85C-195155C9F844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D1A31106-344B-4C64-A4BD-0031DE58BE1B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5804886D-8C15-4128-8037-B4941A0AAB1D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5D85D40-B135-45CE-B3C8-BBF8A58FF083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3219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Change 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8">
            <a:extLst>
              <a:ext uri="{FF2B5EF4-FFF2-40B4-BE49-F238E27FC236}">
                <a16:creationId xmlns:a16="http://schemas.microsoft.com/office/drawing/2014/main" id="{B52A1DC2-9C49-4673-9504-3839E652C21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3" y="1842125"/>
            <a:ext cx="11306175" cy="1231106"/>
          </a:xfrm>
        </p:spPr>
        <p:txBody>
          <a:bodyPr lIns="0" rIns="0" bIns="0" anchor="ctr"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900F67-FA5D-49E3-A930-C3F855402F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12.04.2021</a:t>
            </a:r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4143F50-940F-43D7-A610-039B0FD26C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PowerPoint Master - Arial - V 2.0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F39E6F-4783-4692-A148-2780F9F1DAB6}"/>
              </a:ext>
            </a:extLst>
          </p:cNvPr>
          <p:cNvSpPr/>
          <p:nvPr userDrawn="1"/>
        </p:nvSpPr>
        <p:spPr>
          <a:xfrm>
            <a:off x="6096000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GB" sz="1200">
                <a:solidFill>
                  <a:srgbClr val="FF0000"/>
                </a:solidFill>
                <a:latin typeface="Arial" panose="020B0604020202020204" pitchFamily="34" charset="0"/>
              </a:rPr>
              <a:t>You can change the background </a:t>
            </a:r>
            <a:r>
              <a:rPr lang="en-GB" sz="1200" err="1">
                <a:solidFill>
                  <a:srgbClr val="FF0000"/>
                </a:solidFill>
                <a:latin typeface="Arial" panose="020B0604020202020204" pitchFamily="34" charset="0"/>
              </a:rPr>
              <a:t>color</a:t>
            </a:r>
            <a:endParaRPr lang="en-GB" sz="1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3785543-AD4D-479D-9A97-A27B8DBB3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95446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ictur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42912" y="1927656"/>
            <a:ext cx="5473088" cy="4022294"/>
          </a:xfrm>
          <a:noFill/>
        </p:spPr>
        <p:txBody>
          <a:bodyPr tIns="216000"/>
          <a:lstStyle>
            <a:lvl1pPr marL="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please click on the small icon. 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6" cy="498598"/>
          </a:xfrm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276000" y="1927655"/>
            <a:ext cx="5460602" cy="4022296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65C9C5-C6BC-459B-A16C-2E4D23AFFF2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FEBFE7E-ABB1-47A7-B5CF-F5906B69BDA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9ECBC850-ED3C-462B-BFC9-320218E16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4231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4 Change Col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233D88CD-7721-4740-B5BA-890B33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FD6EB6E9-ED24-4049-B424-C004FA5E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Layout Examples PowerPoint</a:t>
            </a:r>
            <a:endParaRPr lang="en-GB" dirty="0"/>
          </a:p>
        </p:txBody>
      </p:sp>
      <p:sp>
        <p:nvSpPr>
          <p:cNvPr id="24" name="Titel 8">
            <a:extLst>
              <a:ext uri="{FF2B5EF4-FFF2-40B4-BE49-F238E27FC236}">
                <a16:creationId xmlns:a16="http://schemas.microsoft.com/office/drawing/2014/main" id="{048FA95B-5311-4A9A-83D6-1824B20D5F5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3339144"/>
            <a:ext cx="9216589" cy="1107996"/>
          </a:xfrm>
        </p:spPr>
        <p:txBody>
          <a:bodyPr wrap="square" lIns="0" rIns="0" bIns="0" anchor="b">
            <a:spAutoFit/>
          </a:bodyPr>
          <a:lstStyle>
            <a:lvl1pPr>
              <a:defRPr sz="8000"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F0F81F41-96D0-4F1D-B5A8-CB58D903B4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42911" y="4609421"/>
            <a:ext cx="9216589" cy="417743"/>
          </a:xfrm>
        </p:spPr>
        <p:txBody>
          <a:bodyPr wrap="square">
            <a:spAutoFit/>
          </a:bodyPr>
          <a:lstStyle>
            <a:lvl1pPr>
              <a:defRPr sz="2500" b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173CD24-9655-43C3-A1A3-3D7BA00F517B}"/>
              </a:ext>
            </a:extLst>
          </p:cNvPr>
          <p:cNvSpPr/>
          <p:nvPr userDrawn="1"/>
        </p:nvSpPr>
        <p:spPr>
          <a:xfrm>
            <a:off x="6096000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GB" sz="1200" dirty="0">
                <a:solidFill>
                  <a:srgbClr val="FF0000"/>
                </a:solidFill>
              </a:rPr>
              <a:t>You can change the background </a:t>
            </a:r>
            <a:r>
              <a:rPr lang="en-GB" sz="1200" dirty="0" err="1">
                <a:solidFill>
                  <a:srgbClr val="FF0000"/>
                </a:solidFill>
              </a:rPr>
              <a:t>color</a:t>
            </a:r>
            <a:endParaRPr lang="en-GB" sz="1200" dirty="0">
              <a:solidFill>
                <a:srgbClr val="FF0000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1649691-C320-4538-A6B3-7566AC17883F}"/>
              </a:ext>
            </a:extLst>
          </p:cNvPr>
          <p:cNvGrpSpPr/>
          <p:nvPr userDrawn="1"/>
        </p:nvGrpSpPr>
        <p:grpSpPr bwMode="gray">
          <a:xfrm>
            <a:off x="9624014" y="6027421"/>
            <a:ext cx="2125074" cy="465584"/>
            <a:chOff x="9624014" y="6027421"/>
            <a:chExt cx="2125074" cy="465584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9E4D56D-97FB-4618-9183-B73E1A11E14C}"/>
                </a:ext>
              </a:extLst>
            </p:cNvPr>
            <p:cNvSpPr/>
            <p:nvPr userDrawn="1"/>
          </p:nvSpPr>
          <p:spPr bwMode="gray">
            <a:xfrm>
              <a:off x="10505276" y="6182294"/>
              <a:ext cx="184816" cy="218947"/>
            </a:xfrm>
            <a:custGeom>
              <a:avLst/>
              <a:gdLst>
                <a:gd name="connsiteX0" fmla="*/ 0 w 139967"/>
                <a:gd name="connsiteY0" fmla="*/ 36821 h 165815"/>
                <a:gd name="connsiteX1" fmla="*/ 49988 w 139967"/>
                <a:gd name="connsiteY1" fmla="*/ 36821 h 165815"/>
                <a:gd name="connsiteX2" fmla="*/ 49988 w 139967"/>
                <a:gd name="connsiteY2" fmla="*/ 165815 h 165815"/>
                <a:gd name="connsiteX3" fmla="*/ 90955 w 139967"/>
                <a:gd name="connsiteY3" fmla="*/ 165815 h 165815"/>
                <a:gd name="connsiteX4" fmla="*/ 90955 w 139967"/>
                <a:gd name="connsiteY4" fmla="*/ 36821 h 165815"/>
                <a:gd name="connsiteX5" fmla="*/ 139968 w 139967"/>
                <a:gd name="connsiteY5" fmla="*/ 36821 h 165815"/>
                <a:gd name="connsiteX6" fmla="*/ 139968 w 139967"/>
                <a:gd name="connsiteY6" fmla="*/ 0 h 165815"/>
                <a:gd name="connsiteX7" fmla="*/ 0 w 139967"/>
                <a:gd name="connsiteY7" fmla="*/ 0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67" h="165815">
                  <a:moveTo>
                    <a:pt x="0" y="36821"/>
                  </a:moveTo>
                  <a:lnTo>
                    <a:pt x="49988" y="36821"/>
                  </a:lnTo>
                  <a:lnTo>
                    <a:pt x="49988" y="165815"/>
                  </a:lnTo>
                  <a:lnTo>
                    <a:pt x="90955" y="165815"/>
                  </a:lnTo>
                  <a:lnTo>
                    <a:pt x="90955" y="36821"/>
                  </a:lnTo>
                  <a:lnTo>
                    <a:pt x="139968" y="36821"/>
                  </a:lnTo>
                  <a:lnTo>
                    <a:pt x="13996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B4066547-282B-475B-A84D-2CF5C6E919CE}"/>
                </a:ext>
              </a:extLst>
            </p:cNvPr>
            <p:cNvSpPr/>
            <p:nvPr userDrawn="1"/>
          </p:nvSpPr>
          <p:spPr bwMode="gray">
            <a:xfrm>
              <a:off x="9624014" y="6027421"/>
              <a:ext cx="465584" cy="465584"/>
            </a:xfrm>
            <a:custGeom>
              <a:avLst/>
              <a:gdLst>
                <a:gd name="connsiteX0" fmla="*/ 176301 w 352601"/>
                <a:gd name="connsiteY0" fmla="*/ 0 h 352601"/>
                <a:gd name="connsiteX1" fmla="*/ 176301 w 352601"/>
                <a:gd name="connsiteY1" fmla="*/ 0 h 352601"/>
                <a:gd name="connsiteX2" fmla="*/ 0 w 352601"/>
                <a:gd name="connsiteY2" fmla="*/ 176301 h 352601"/>
                <a:gd name="connsiteX3" fmla="*/ 176301 w 352601"/>
                <a:gd name="connsiteY3" fmla="*/ 352601 h 352601"/>
                <a:gd name="connsiteX4" fmla="*/ 352601 w 352601"/>
                <a:gd name="connsiteY4" fmla="*/ 176301 h 352601"/>
                <a:gd name="connsiteX5" fmla="*/ 176301 w 352601"/>
                <a:gd name="connsiteY5" fmla="*/ 0 h 352601"/>
                <a:gd name="connsiteX6" fmla="*/ 176788 w 352601"/>
                <a:gd name="connsiteY6" fmla="*/ 92418 h 352601"/>
                <a:gd name="connsiteX7" fmla="*/ 211902 w 352601"/>
                <a:gd name="connsiteY7" fmla="*/ 127532 h 352601"/>
                <a:gd name="connsiteX8" fmla="*/ 176788 w 352601"/>
                <a:gd name="connsiteY8" fmla="*/ 162645 h 352601"/>
                <a:gd name="connsiteX9" fmla="*/ 141675 w 352601"/>
                <a:gd name="connsiteY9" fmla="*/ 127532 h 352601"/>
                <a:gd name="connsiteX10" fmla="*/ 176788 w 352601"/>
                <a:gd name="connsiteY10" fmla="*/ 92418 h 352601"/>
                <a:gd name="connsiteX11" fmla="*/ 201905 w 352601"/>
                <a:gd name="connsiteY11" fmla="*/ 283105 h 352601"/>
                <a:gd name="connsiteX12" fmla="*/ 150941 w 352601"/>
                <a:gd name="connsiteY12" fmla="*/ 283105 h 352601"/>
                <a:gd name="connsiteX13" fmla="*/ 53402 w 352601"/>
                <a:gd name="connsiteY13" fmla="*/ 130702 h 352601"/>
                <a:gd name="connsiteX14" fmla="*/ 98026 w 352601"/>
                <a:gd name="connsiteY14" fmla="*/ 113388 h 352601"/>
                <a:gd name="connsiteX15" fmla="*/ 176301 w 352601"/>
                <a:gd name="connsiteY15" fmla="*/ 223119 h 352601"/>
                <a:gd name="connsiteX16" fmla="*/ 254575 w 352601"/>
                <a:gd name="connsiteY16" fmla="*/ 113388 h 352601"/>
                <a:gd name="connsiteX17" fmla="*/ 299199 w 352601"/>
                <a:gd name="connsiteY17" fmla="*/ 130702 h 352601"/>
                <a:gd name="connsiteX18" fmla="*/ 201905 w 352601"/>
                <a:gd name="connsiteY18" fmla="*/ 283105 h 35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2601" h="352601">
                  <a:moveTo>
                    <a:pt x="176301" y="0"/>
                  </a:moveTo>
                  <a:lnTo>
                    <a:pt x="176301" y="0"/>
                  </a:lnTo>
                  <a:cubicBezTo>
                    <a:pt x="78762" y="0"/>
                    <a:pt x="0" y="79006"/>
                    <a:pt x="0" y="176301"/>
                  </a:cubicBezTo>
                  <a:cubicBezTo>
                    <a:pt x="0" y="273595"/>
                    <a:pt x="79006" y="352601"/>
                    <a:pt x="176301" y="352601"/>
                  </a:cubicBezTo>
                  <a:cubicBezTo>
                    <a:pt x="273595" y="352601"/>
                    <a:pt x="352601" y="273595"/>
                    <a:pt x="352601" y="176301"/>
                  </a:cubicBezTo>
                  <a:cubicBezTo>
                    <a:pt x="352358" y="79006"/>
                    <a:pt x="273595" y="244"/>
                    <a:pt x="176301" y="0"/>
                  </a:cubicBezTo>
                  <a:close/>
                  <a:moveTo>
                    <a:pt x="176788" y="92418"/>
                  </a:moveTo>
                  <a:cubicBezTo>
                    <a:pt x="196296" y="92418"/>
                    <a:pt x="211902" y="108024"/>
                    <a:pt x="211902" y="127532"/>
                  </a:cubicBezTo>
                  <a:cubicBezTo>
                    <a:pt x="211902" y="147039"/>
                    <a:pt x="196296" y="162645"/>
                    <a:pt x="176788" y="162645"/>
                  </a:cubicBezTo>
                  <a:cubicBezTo>
                    <a:pt x="157281" y="162645"/>
                    <a:pt x="141675" y="147039"/>
                    <a:pt x="141675" y="127532"/>
                  </a:cubicBezTo>
                  <a:cubicBezTo>
                    <a:pt x="141675" y="108268"/>
                    <a:pt x="157281" y="92418"/>
                    <a:pt x="176788" y="92418"/>
                  </a:cubicBezTo>
                  <a:close/>
                  <a:moveTo>
                    <a:pt x="201905" y="283105"/>
                  </a:moveTo>
                  <a:lnTo>
                    <a:pt x="150941" y="283105"/>
                  </a:lnTo>
                  <a:cubicBezTo>
                    <a:pt x="121435" y="188249"/>
                    <a:pt x="53402" y="130702"/>
                    <a:pt x="53402" y="130702"/>
                  </a:cubicBezTo>
                  <a:lnTo>
                    <a:pt x="98026" y="113388"/>
                  </a:lnTo>
                  <a:cubicBezTo>
                    <a:pt x="137529" y="149478"/>
                    <a:pt x="176057" y="222388"/>
                    <a:pt x="176301" y="223119"/>
                  </a:cubicBezTo>
                  <a:cubicBezTo>
                    <a:pt x="176545" y="222631"/>
                    <a:pt x="215072" y="149478"/>
                    <a:pt x="254575" y="113388"/>
                  </a:cubicBezTo>
                  <a:lnTo>
                    <a:pt x="299199" y="130702"/>
                  </a:lnTo>
                  <a:cubicBezTo>
                    <a:pt x="299443" y="130702"/>
                    <a:pt x="231410" y="188249"/>
                    <a:pt x="201905" y="283105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FC451DB8-CB21-4CF0-94BC-C8A557936450}"/>
                </a:ext>
              </a:extLst>
            </p:cNvPr>
            <p:cNvSpPr/>
            <p:nvPr userDrawn="1"/>
          </p:nvSpPr>
          <p:spPr bwMode="gray">
            <a:xfrm>
              <a:off x="10427356" y="6181972"/>
              <a:ext cx="54413" cy="218947"/>
            </a:xfrm>
            <a:custGeom>
              <a:avLst/>
              <a:gdLst>
                <a:gd name="connsiteX0" fmla="*/ 0 w 41209"/>
                <a:gd name="connsiteY0" fmla="*/ 0 h 165815"/>
                <a:gd name="connsiteX1" fmla="*/ 41210 w 41209"/>
                <a:gd name="connsiteY1" fmla="*/ 0 h 165815"/>
                <a:gd name="connsiteX2" fmla="*/ 41210 w 41209"/>
                <a:gd name="connsiteY2" fmla="*/ 165815 h 165815"/>
                <a:gd name="connsiteX3" fmla="*/ 0 w 41209"/>
                <a:gd name="connsiteY3" fmla="*/ 165815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09" h="165815">
                  <a:moveTo>
                    <a:pt x="0" y="0"/>
                  </a:moveTo>
                  <a:lnTo>
                    <a:pt x="41210" y="0"/>
                  </a:lnTo>
                  <a:lnTo>
                    <a:pt x="41210" y="165815"/>
                  </a:lnTo>
                  <a:lnTo>
                    <a:pt x="0" y="165815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74467EAD-B1A7-42A1-AF37-CA3620BA488D}"/>
                </a:ext>
              </a:extLst>
            </p:cNvPr>
            <p:cNvSpPr/>
            <p:nvPr userDrawn="1"/>
          </p:nvSpPr>
          <p:spPr bwMode="gray">
            <a:xfrm>
              <a:off x="10162689" y="6181972"/>
              <a:ext cx="244705" cy="220234"/>
            </a:xfrm>
            <a:custGeom>
              <a:avLst/>
              <a:gdLst>
                <a:gd name="connsiteX0" fmla="*/ 92662 w 185323"/>
                <a:gd name="connsiteY0" fmla="*/ 112413 h 166790"/>
                <a:gd name="connsiteX1" fmla="*/ 45355 w 185323"/>
                <a:gd name="connsiteY1" fmla="*/ 0 h 166790"/>
                <a:gd name="connsiteX2" fmla="*/ 0 w 185323"/>
                <a:gd name="connsiteY2" fmla="*/ 0 h 166790"/>
                <a:gd name="connsiteX3" fmla="*/ 71935 w 185323"/>
                <a:gd name="connsiteY3" fmla="*/ 166791 h 166790"/>
                <a:gd name="connsiteX4" fmla="*/ 113632 w 185323"/>
                <a:gd name="connsiteY4" fmla="*/ 166791 h 166790"/>
                <a:gd name="connsiteX5" fmla="*/ 185323 w 185323"/>
                <a:gd name="connsiteY5" fmla="*/ 0 h 166790"/>
                <a:gd name="connsiteX6" fmla="*/ 139968 w 185323"/>
                <a:gd name="connsiteY6" fmla="*/ 0 h 16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23" h="166790">
                  <a:moveTo>
                    <a:pt x="92662" y="112413"/>
                  </a:moveTo>
                  <a:lnTo>
                    <a:pt x="45355" y="0"/>
                  </a:lnTo>
                  <a:lnTo>
                    <a:pt x="0" y="0"/>
                  </a:lnTo>
                  <a:lnTo>
                    <a:pt x="71935" y="166791"/>
                  </a:lnTo>
                  <a:lnTo>
                    <a:pt x="113632" y="166791"/>
                  </a:lnTo>
                  <a:lnTo>
                    <a:pt x="185323" y="0"/>
                  </a:lnTo>
                  <a:lnTo>
                    <a:pt x="139968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ECEAFFBB-AFCC-4714-A11A-E87F969A4450}"/>
                </a:ext>
              </a:extLst>
            </p:cNvPr>
            <p:cNvSpPr/>
            <p:nvPr userDrawn="1"/>
          </p:nvSpPr>
          <p:spPr bwMode="gray">
            <a:xfrm>
              <a:off x="11444817" y="6182294"/>
              <a:ext cx="54413" cy="218947"/>
            </a:xfrm>
            <a:custGeom>
              <a:avLst/>
              <a:gdLst>
                <a:gd name="connsiteX0" fmla="*/ 0 w 41209"/>
                <a:gd name="connsiteY0" fmla="*/ 0 h 165815"/>
                <a:gd name="connsiteX1" fmla="*/ 41210 w 41209"/>
                <a:gd name="connsiteY1" fmla="*/ 0 h 165815"/>
                <a:gd name="connsiteX2" fmla="*/ 41210 w 41209"/>
                <a:gd name="connsiteY2" fmla="*/ 165815 h 165815"/>
                <a:gd name="connsiteX3" fmla="*/ 0 w 41209"/>
                <a:gd name="connsiteY3" fmla="*/ 165815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09" h="165815">
                  <a:moveTo>
                    <a:pt x="0" y="0"/>
                  </a:moveTo>
                  <a:lnTo>
                    <a:pt x="41210" y="0"/>
                  </a:lnTo>
                  <a:lnTo>
                    <a:pt x="41210" y="165815"/>
                  </a:lnTo>
                  <a:lnTo>
                    <a:pt x="0" y="165815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25271AC-86AD-4D88-9E8B-5EC49A4FDEFC}"/>
                </a:ext>
              </a:extLst>
            </p:cNvPr>
            <p:cNvSpPr/>
            <p:nvPr userDrawn="1"/>
          </p:nvSpPr>
          <p:spPr bwMode="gray">
            <a:xfrm>
              <a:off x="10925783" y="6178108"/>
              <a:ext cx="231826" cy="227318"/>
            </a:xfrm>
            <a:custGeom>
              <a:avLst/>
              <a:gdLst>
                <a:gd name="connsiteX0" fmla="*/ 87785 w 175569"/>
                <a:gd name="connsiteY0" fmla="*/ 0 h 172155"/>
                <a:gd name="connsiteX1" fmla="*/ 0 w 175569"/>
                <a:gd name="connsiteY1" fmla="*/ 86078 h 172155"/>
                <a:gd name="connsiteX2" fmla="*/ 87785 w 175569"/>
                <a:gd name="connsiteY2" fmla="*/ 172155 h 172155"/>
                <a:gd name="connsiteX3" fmla="*/ 175569 w 175569"/>
                <a:gd name="connsiteY3" fmla="*/ 86078 h 172155"/>
                <a:gd name="connsiteX4" fmla="*/ 87785 w 175569"/>
                <a:gd name="connsiteY4" fmla="*/ 0 h 172155"/>
                <a:gd name="connsiteX5" fmla="*/ 87785 w 175569"/>
                <a:gd name="connsiteY5" fmla="*/ 133628 h 172155"/>
                <a:gd name="connsiteX6" fmla="*/ 41698 w 175569"/>
                <a:gd name="connsiteY6" fmla="*/ 86078 h 172155"/>
                <a:gd name="connsiteX7" fmla="*/ 87785 w 175569"/>
                <a:gd name="connsiteY7" fmla="*/ 38528 h 172155"/>
                <a:gd name="connsiteX8" fmla="*/ 133872 w 175569"/>
                <a:gd name="connsiteY8" fmla="*/ 86078 h 172155"/>
                <a:gd name="connsiteX9" fmla="*/ 87785 w 175569"/>
                <a:gd name="connsiteY9" fmla="*/ 133628 h 17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569" h="172155">
                  <a:moveTo>
                    <a:pt x="87785" y="0"/>
                  </a:moveTo>
                  <a:cubicBezTo>
                    <a:pt x="37796" y="0"/>
                    <a:pt x="0" y="37796"/>
                    <a:pt x="0" y="86078"/>
                  </a:cubicBezTo>
                  <a:cubicBezTo>
                    <a:pt x="0" y="134359"/>
                    <a:pt x="37796" y="172155"/>
                    <a:pt x="87785" y="172155"/>
                  </a:cubicBezTo>
                  <a:cubicBezTo>
                    <a:pt x="137773" y="172155"/>
                    <a:pt x="175569" y="134359"/>
                    <a:pt x="175569" y="86078"/>
                  </a:cubicBezTo>
                  <a:cubicBezTo>
                    <a:pt x="175569" y="37796"/>
                    <a:pt x="137773" y="0"/>
                    <a:pt x="87785" y="0"/>
                  </a:cubicBezTo>
                  <a:close/>
                  <a:moveTo>
                    <a:pt x="87785" y="133628"/>
                  </a:moveTo>
                  <a:cubicBezTo>
                    <a:pt x="60962" y="133628"/>
                    <a:pt x="41698" y="112169"/>
                    <a:pt x="41698" y="86078"/>
                  </a:cubicBezTo>
                  <a:cubicBezTo>
                    <a:pt x="41698" y="59986"/>
                    <a:pt x="60962" y="38528"/>
                    <a:pt x="87785" y="38528"/>
                  </a:cubicBezTo>
                  <a:cubicBezTo>
                    <a:pt x="114608" y="38528"/>
                    <a:pt x="133872" y="59986"/>
                    <a:pt x="133872" y="86078"/>
                  </a:cubicBezTo>
                  <a:cubicBezTo>
                    <a:pt x="133872" y="112169"/>
                    <a:pt x="114608" y="133628"/>
                    <a:pt x="87785" y="133628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5237EAE-BFDF-423E-BE9F-0D184E6715B7}"/>
                </a:ext>
              </a:extLst>
            </p:cNvPr>
            <p:cNvSpPr/>
            <p:nvPr userDrawn="1"/>
          </p:nvSpPr>
          <p:spPr bwMode="gray">
            <a:xfrm>
              <a:off x="11193671" y="6182294"/>
              <a:ext cx="201237" cy="218947"/>
            </a:xfrm>
            <a:custGeom>
              <a:avLst/>
              <a:gdLst>
                <a:gd name="connsiteX0" fmla="*/ 111438 w 152403"/>
                <a:gd name="connsiteY0" fmla="*/ 93393 h 165815"/>
                <a:gd name="connsiteX1" fmla="*/ 31456 w 152403"/>
                <a:gd name="connsiteY1" fmla="*/ 0 h 165815"/>
                <a:gd name="connsiteX2" fmla="*/ 0 w 152403"/>
                <a:gd name="connsiteY2" fmla="*/ 0 h 165815"/>
                <a:gd name="connsiteX3" fmla="*/ 0 w 152403"/>
                <a:gd name="connsiteY3" fmla="*/ 165815 h 165815"/>
                <a:gd name="connsiteX4" fmla="*/ 41210 w 152403"/>
                <a:gd name="connsiteY4" fmla="*/ 165815 h 165815"/>
                <a:gd name="connsiteX5" fmla="*/ 41210 w 152403"/>
                <a:gd name="connsiteY5" fmla="*/ 74861 h 165815"/>
                <a:gd name="connsiteX6" fmla="*/ 120704 w 152403"/>
                <a:gd name="connsiteY6" fmla="*/ 165815 h 165815"/>
                <a:gd name="connsiteX7" fmla="*/ 152404 w 152403"/>
                <a:gd name="connsiteY7" fmla="*/ 165815 h 165815"/>
                <a:gd name="connsiteX8" fmla="*/ 152404 w 152403"/>
                <a:gd name="connsiteY8" fmla="*/ 0 h 165815"/>
                <a:gd name="connsiteX9" fmla="*/ 111438 w 152403"/>
                <a:gd name="connsiteY9" fmla="*/ 0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3" h="165815">
                  <a:moveTo>
                    <a:pt x="111438" y="93393"/>
                  </a:moveTo>
                  <a:lnTo>
                    <a:pt x="31456" y="0"/>
                  </a:lnTo>
                  <a:lnTo>
                    <a:pt x="0" y="0"/>
                  </a:lnTo>
                  <a:lnTo>
                    <a:pt x="0" y="165815"/>
                  </a:lnTo>
                  <a:lnTo>
                    <a:pt x="41210" y="165815"/>
                  </a:lnTo>
                  <a:lnTo>
                    <a:pt x="41210" y="74861"/>
                  </a:lnTo>
                  <a:lnTo>
                    <a:pt x="120704" y="165815"/>
                  </a:lnTo>
                  <a:lnTo>
                    <a:pt x="152404" y="165815"/>
                  </a:lnTo>
                  <a:lnTo>
                    <a:pt x="152404" y="0"/>
                  </a:lnTo>
                  <a:lnTo>
                    <a:pt x="111438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A3828736-6766-4801-9CFD-5EE0D779218F}"/>
                </a:ext>
              </a:extLst>
            </p:cNvPr>
            <p:cNvSpPr/>
            <p:nvPr userDrawn="1"/>
          </p:nvSpPr>
          <p:spPr bwMode="gray">
            <a:xfrm>
              <a:off x="11536903" y="6178751"/>
              <a:ext cx="212185" cy="226674"/>
            </a:xfrm>
            <a:custGeom>
              <a:avLst/>
              <a:gdLst>
                <a:gd name="connsiteX0" fmla="*/ 86565 w 160694"/>
                <a:gd name="connsiteY0" fmla="*/ 37552 h 171667"/>
                <a:gd name="connsiteX1" fmla="*/ 126068 w 160694"/>
                <a:gd name="connsiteY1" fmla="*/ 59498 h 171667"/>
                <a:gd name="connsiteX2" fmla="*/ 160695 w 160694"/>
                <a:gd name="connsiteY2" fmla="*/ 39747 h 171667"/>
                <a:gd name="connsiteX3" fmla="*/ 87053 w 160694"/>
                <a:gd name="connsiteY3" fmla="*/ 0 h 171667"/>
                <a:gd name="connsiteX4" fmla="*/ 0 w 160694"/>
                <a:gd name="connsiteY4" fmla="*/ 85834 h 171667"/>
                <a:gd name="connsiteX5" fmla="*/ 87053 w 160694"/>
                <a:gd name="connsiteY5" fmla="*/ 171668 h 171667"/>
                <a:gd name="connsiteX6" fmla="*/ 158988 w 160694"/>
                <a:gd name="connsiteY6" fmla="*/ 135091 h 171667"/>
                <a:gd name="connsiteX7" fmla="*/ 126556 w 160694"/>
                <a:gd name="connsiteY7" fmla="*/ 112169 h 171667"/>
                <a:gd name="connsiteX8" fmla="*/ 86565 w 160694"/>
                <a:gd name="connsiteY8" fmla="*/ 133871 h 171667"/>
                <a:gd name="connsiteX9" fmla="*/ 40966 w 160694"/>
                <a:gd name="connsiteY9" fmla="*/ 85834 h 171667"/>
                <a:gd name="connsiteX10" fmla="*/ 86565 w 160694"/>
                <a:gd name="connsiteY10" fmla="*/ 37552 h 17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694" h="171667">
                  <a:moveTo>
                    <a:pt x="86565" y="37552"/>
                  </a:moveTo>
                  <a:cubicBezTo>
                    <a:pt x="103635" y="37552"/>
                    <a:pt x="117290" y="45355"/>
                    <a:pt x="126068" y="59498"/>
                  </a:cubicBezTo>
                  <a:lnTo>
                    <a:pt x="160695" y="39747"/>
                  </a:lnTo>
                  <a:cubicBezTo>
                    <a:pt x="146552" y="14631"/>
                    <a:pt x="118753" y="0"/>
                    <a:pt x="87053" y="0"/>
                  </a:cubicBezTo>
                  <a:cubicBezTo>
                    <a:pt x="35845" y="0"/>
                    <a:pt x="0" y="35602"/>
                    <a:pt x="0" y="85834"/>
                  </a:cubicBezTo>
                  <a:cubicBezTo>
                    <a:pt x="0" y="136066"/>
                    <a:pt x="36089" y="171668"/>
                    <a:pt x="87053" y="171668"/>
                  </a:cubicBezTo>
                  <a:cubicBezTo>
                    <a:pt x="118753" y="171668"/>
                    <a:pt x="143869" y="157525"/>
                    <a:pt x="158988" y="135091"/>
                  </a:cubicBezTo>
                  <a:lnTo>
                    <a:pt x="126556" y="112169"/>
                  </a:lnTo>
                  <a:cubicBezTo>
                    <a:pt x="117046" y="126312"/>
                    <a:pt x="103391" y="133871"/>
                    <a:pt x="86565" y="133871"/>
                  </a:cubicBezTo>
                  <a:cubicBezTo>
                    <a:pt x="62181" y="133871"/>
                    <a:pt x="40966" y="116558"/>
                    <a:pt x="40966" y="85834"/>
                  </a:cubicBezTo>
                  <a:cubicBezTo>
                    <a:pt x="40966" y="57304"/>
                    <a:pt x="60474" y="37552"/>
                    <a:pt x="86565" y="37552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1A34712-9312-4530-B125-CEF4E559387A}"/>
                </a:ext>
              </a:extLst>
            </p:cNvPr>
            <p:cNvSpPr/>
            <p:nvPr userDrawn="1"/>
          </p:nvSpPr>
          <p:spPr bwMode="gray">
            <a:xfrm>
              <a:off x="10713276" y="6182294"/>
              <a:ext cx="200916" cy="218947"/>
            </a:xfrm>
            <a:custGeom>
              <a:avLst/>
              <a:gdLst>
                <a:gd name="connsiteX0" fmla="*/ 141187 w 152160"/>
                <a:gd name="connsiteY0" fmla="*/ 58279 h 165815"/>
                <a:gd name="connsiteX1" fmla="*/ 72422 w 152160"/>
                <a:gd name="connsiteY1" fmla="*/ 0 h 165815"/>
                <a:gd name="connsiteX2" fmla="*/ 0 w 152160"/>
                <a:gd name="connsiteY2" fmla="*/ 0 h 165815"/>
                <a:gd name="connsiteX3" fmla="*/ 0 w 152160"/>
                <a:gd name="connsiteY3" fmla="*/ 165815 h 165815"/>
                <a:gd name="connsiteX4" fmla="*/ 41210 w 152160"/>
                <a:gd name="connsiteY4" fmla="*/ 165815 h 165815"/>
                <a:gd name="connsiteX5" fmla="*/ 41210 w 152160"/>
                <a:gd name="connsiteY5" fmla="*/ 117778 h 165815"/>
                <a:gd name="connsiteX6" fmla="*/ 72422 w 152160"/>
                <a:gd name="connsiteY6" fmla="*/ 117778 h 165815"/>
                <a:gd name="connsiteX7" fmla="*/ 72666 w 152160"/>
                <a:gd name="connsiteY7" fmla="*/ 117778 h 165815"/>
                <a:gd name="connsiteX8" fmla="*/ 104122 w 152160"/>
                <a:gd name="connsiteY8" fmla="*/ 165815 h 165815"/>
                <a:gd name="connsiteX9" fmla="*/ 152160 w 152160"/>
                <a:gd name="connsiteY9" fmla="*/ 165815 h 165815"/>
                <a:gd name="connsiteX10" fmla="*/ 113145 w 152160"/>
                <a:gd name="connsiteY10" fmla="*/ 107780 h 165815"/>
                <a:gd name="connsiteX11" fmla="*/ 141187 w 152160"/>
                <a:gd name="connsiteY11" fmla="*/ 58279 h 165815"/>
                <a:gd name="connsiteX12" fmla="*/ 71691 w 152160"/>
                <a:gd name="connsiteY12" fmla="*/ 80713 h 165815"/>
                <a:gd name="connsiteX13" fmla="*/ 41210 w 152160"/>
                <a:gd name="connsiteY13" fmla="*/ 80713 h 165815"/>
                <a:gd name="connsiteX14" fmla="*/ 41210 w 152160"/>
                <a:gd name="connsiteY14" fmla="*/ 36333 h 165815"/>
                <a:gd name="connsiteX15" fmla="*/ 71691 w 152160"/>
                <a:gd name="connsiteY15" fmla="*/ 36333 h 165815"/>
                <a:gd name="connsiteX16" fmla="*/ 99977 w 152160"/>
                <a:gd name="connsiteY16" fmla="*/ 58279 h 165815"/>
                <a:gd name="connsiteX17" fmla="*/ 71691 w 152160"/>
                <a:gd name="connsiteY17" fmla="*/ 80713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160" h="165815">
                  <a:moveTo>
                    <a:pt x="141187" y="58279"/>
                  </a:moveTo>
                  <a:cubicBezTo>
                    <a:pt x="141187" y="22434"/>
                    <a:pt x="113632" y="0"/>
                    <a:pt x="72422" y="0"/>
                  </a:cubicBezTo>
                  <a:lnTo>
                    <a:pt x="0" y="0"/>
                  </a:lnTo>
                  <a:lnTo>
                    <a:pt x="0" y="165815"/>
                  </a:lnTo>
                  <a:lnTo>
                    <a:pt x="41210" y="165815"/>
                  </a:lnTo>
                  <a:lnTo>
                    <a:pt x="41210" y="117778"/>
                  </a:lnTo>
                  <a:lnTo>
                    <a:pt x="72422" y="117778"/>
                  </a:lnTo>
                  <a:lnTo>
                    <a:pt x="72666" y="117778"/>
                  </a:lnTo>
                  <a:lnTo>
                    <a:pt x="104122" y="165815"/>
                  </a:lnTo>
                  <a:lnTo>
                    <a:pt x="152160" y="165815"/>
                  </a:lnTo>
                  <a:lnTo>
                    <a:pt x="113145" y="107780"/>
                  </a:lnTo>
                  <a:cubicBezTo>
                    <a:pt x="130702" y="97538"/>
                    <a:pt x="141187" y="79981"/>
                    <a:pt x="141187" y="58279"/>
                  </a:cubicBezTo>
                  <a:close/>
                  <a:moveTo>
                    <a:pt x="71691" y="80713"/>
                  </a:moveTo>
                  <a:lnTo>
                    <a:pt x="41210" y="80713"/>
                  </a:lnTo>
                  <a:lnTo>
                    <a:pt x="41210" y="36333"/>
                  </a:lnTo>
                  <a:lnTo>
                    <a:pt x="71691" y="36333"/>
                  </a:lnTo>
                  <a:cubicBezTo>
                    <a:pt x="87541" y="36333"/>
                    <a:pt x="99977" y="44868"/>
                    <a:pt x="99977" y="58279"/>
                  </a:cubicBezTo>
                  <a:cubicBezTo>
                    <a:pt x="99977" y="71935"/>
                    <a:pt x="87541" y="80713"/>
                    <a:pt x="71691" y="80713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779790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F67087BF-3649-4DA4-BE1C-A10C500E82F0}"/>
              </a:ext>
            </a:extLst>
          </p:cNvPr>
          <p:cNvSpPr/>
          <p:nvPr userDrawn="1"/>
        </p:nvSpPr>
        <p:spPr bwMode="gray">
          <a:xfrm>
            <a:off x="0" y="-2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3F830EDE-5B85-4E79-B8C3-9CAC54ECFB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096000" y="2"/>
            <a:ext cx="6096000" cy="6857999"/>
          </a:xfrm>
          <a:custGeom>
            <a:avLst/>
            <a:gdLst>
              <a:gd name="connsiteX0" fmla="*/ 4671691 w 6096000"/>
              <a:gd name="connsiteY0" fmla="*/ 6230268 h 6857999"/>
              <a:gd name="connsiteX1" fmla="*/ 4711939 w 6096000"/>
              <a:gd name="connsiteY1" fmla="*/ 6230268 h 6857999"/>
              <a:gd name="connsiteX2" fmla="*/ 4749288 w 6096000"/>
              <a:gd name="connsiteY2" fmla="*/ 6259247 h 6857999"/>
              <a:gd name="connsiteX3" fmla="*/ 4711939 w 6096000"/>
              <a:gd name="connsiteY3" fmla="*/ 6288869 h 6857999"/>
              <a:gd name="connsiteX4" fmla="*/ 4671691 w 6096000"/>
              <a:gd name="connsiteY4" fmla="*/ 6288869 h 6857999"/>
              <a:gd name="connsiteX5" fmla="*/ 4945697 w 6096000"/>
              <a:gd name="connsiteY5" fmla="*/ 6228981 h 6857999"/>
              <a:gd name="connsiteX6" fmla="*/ 5006551 w 6096000"/>
              <a:gd name="connsiteY6" fmla="*/ 6291767 h 6857999"/>
              <a:gd name="connsiteX7" fmla="*/ 4945697 w 6096000"/>
              <a:gd name="connsiteY7" fmla="*/ 6354553 h 6857999"/>
              <a:gd name="connsiteX8" fmla="*/ 4884842 w 6096000"/>
              <a:gd name="connsiteY8" fmla="*/ 6291767 h 6857999"/>
              <a:gd name="connsiteX9" fmla="*/ 4945697 w 6096000"/>
              <a:gd name="connsiteY9" fmla="*/ 6228981 h 6857999"/>
              <a:gd name="connsiteX10" fmla="*/ 5348817 w 6096000"/>
              <a:gd name="connsiteY10" fmla="*/ 6182293 h 6857999"/>
              <a:gd name="connsiteX11" fmla="*/ 5348817 w 6096000"/>
              <a:gd name="connsiteY11" fmla="*/ 6401240 h 6857999"/>
              <a:gd name="connsiteX12" fmla="*/ 5403231 w 6096000"/>
              <a:gd name="connsiteY12" fmla="*/ 6401240 h 6857999"/>
              <a:gd name="connsiteX13" fmla="*/ 5403231 w 6096000"/>
              <a:gd name="connsiteY13" fmla="*/ 6182293 h 6857999"/>
              <a:gd name="connsiteX14" fmla="*/ 5097671 w 6096000"/>
              <a:gd name="connsiteY14" fmla="*/ 6182293 h 6857999"/>
              <a:gd name="connsiteX15" fmla="*/ 5097671 w 6096000"/>
              <a:gd name="connsiteY15" fmla="*/ 6401240 h 6857999"/>
              <a:gd name="connsiteX16" fmla="*/ 5152086 w 6096000"/>
              <a:gd name="connsiteY16" fmla="*/ 6401240 h 6857999"/>
              <a:gd name="connsiteX17" fmla="*/ 5152086 w 6096000"/>
              <a:gd name="connsiteY17" fmla="*/ 6281142 h 6857999"/>
              <a:gd name="connsiteX18" fmla="*/ 5257052 w 6096000"/>
              <a:gd name="connsiteY18" fmla="*/ 6401240 h 6857999"/>
              <a:gd name="connsiteX19" fmla="*/ 5298909 w 6096000"/>
              <a:gd name="connsiteY19" fmla="*/ 6401240 h 6857999"/>
              <a:gd name="connsiteX20" fmla="*/ 5298909 w 6096000"/>
              <a:gd name="connsiteY20" fmla="*/ 6182293 h 6857999"/>
              <a:gd name="connsiteX21" fmla="*/ 5244817 w 6096000"/>
              <a:gd name="connsiteY21" fmla="*/ 6182293 h 6857999"/>
              <a:gd name="connsiteX22" fmla="*/ 5244817 w 6096000"/>
              <a:gd name="connsiteY22" fmla="*/ 6305612 h 6857999"/>
              <a:gd name="connsiteX23" fmla="*/ 5139206 w 6096000"/>
              <a:gd name="connsiteY23" fmla="*/ 6182293 h 6857999"/>
              <a:gd name="connsiteX24" fmla="*/ 4617276 w 6096000"/>
              <a:gd name="connsiteY24" fmla="*/ 6182293 h 6857999"/>
              <a:gd name="connsiteX25" fmla="*/ 4617276 w 6096000"/>
              <a:gd name="connsiteY25" fmla="*/ 6401240 h 6857999"/>
              <a:gd name="connsiteX26" fmla="*/ 4671691 w 6096000"/>
              <a:gd name="connsiteY26" fmla="*/ 6401240 h 6857999"/>
              <a:gd name="connsiteX27" fmla="*/ 4671691 w 6096000"/>
              <a:gd name="connsiteY27" fmla="*/ 6337811 h 6857999"/>
              <a:gd name="connsiteX28" fmla="*/ 4712904 w 6096000"/>
              <a:gd name="connsiteY28" fmla="*/ 6337811 h 6857999"/>
              <a:gd name="connsiteX29" fmla="*/ 4713226 w 6096000"/>
              <a:gd name="connsiteY29" fmla="*/ 6337811 h 6857999"/>
              <a:gd name="connsiteX30" fmla="*/ 4754761 w 6096000"/>
              <a:gd name="connsiteY30" fmla="*/ 6401240 h 6857999"/>
              <a:gd name="connsiteX31" fmla="*/ 4818192 w 6096000"/>
              <a:gd name="connsiteY31" fmla="*/ 6401240 h 6857999"/>
              <a:gd name="connsiteX32" fmla="*/ 4766676 w 6096000"/>
              <a:gd name="connsiteY32" fmla="*/ 6324609 h 6857999"/>
              <a:gd name="connsiteX33" fmla="*/ 4803703 w 6096000"/>
              <a:gd name="connsiteY33" fmla="*/ 6259247 h 6857999"/>
              <a:gd name="connsiteX34" fmla="*/ 4712904 w 6096000"/>
              <a:gd name="connsiteY34" fmla="*/ 6182293 h 6857999"/>
              <a:gd name="connsiteX35" fmla="*/ 4409276 w 6096000"/>
              <a:gd name="connsiteY35" fmla="*/ 6182293 h 6857999"/>
              <a:gd name="connsiteX36" fmla="*/ 4409276 w 6096000"/>
              <a:gd name="connsiteY36" fmla="*/ 6230913 h 6857999"/>
              <a:gd name="connsiteX37" fmla="*/ 4475281 w 6096000"/>
              <a:gd name="connsiteY37" fmla="*/ 6230913 h 6857999"/>
              <a:gd name="connsiteX38" fmla="*/ 4475281 w 6096000"/>
              <a:gd name="connsiteY38" fmla="*/ 6401240 h 6857999"/>
              <a:gd name="connsiteX39" fmla="*/ 4529375 w 6096000"/>
              <a:gd name="connsiteY39" fmla="*/ 6401240 h 6857999"/>
              <a:gd name="connsiteX40" fmla="*/ 4529375 w 6096000"/>
              <a:gd name="connsiteY40" fmla="*/ 6230913 h 6857999"/>
              <a:gd name="connsiteX41" fmla="*/ 4594093 w 6096000"/>
              <a:gd name="connsiteY41" fmla="*/ 6230913 h 6857999"/>
              <a:gd name="connsiteX42" fmla="*/ 4594093 w 6096000"/>
              <a:gd name="connsiteY42" fmla="*/ 6182293 h 6857999"/>
              <a:gd name="connsiteX43" fmla="*/ 4331356 w 6096000"/>
              <a:gd name="connsiteY43" fmla="*/ 6181971 h 6857999"/>
              <a:gd name="connsiteX44" fmla="*/ 4331356 w 6096000"/>
              <a:gd name="connsiteY44" fmla="*/ 6400918 h 6857999"/>
              <a:gd name="connsiteX45" fmla="*/ 4385770 w 6096000"/>
              <a:gd name="connsiteY45" fmla="*/ 6400918 h 6857999"/>
              <a:gd name="connsiteX46" fmla="*/ 4385770 w 6096000"/>
              <a:gd name="connsiteY46" fmla="*/ 6181971 h 6857999"/>
              <a:gd name="connsiteX47" fmla="*/ 4066689 w 6096000"/>
              <a:gd name="connsiteY47" fmla="*/ 6181971 h 6857999"/>
              <a:gd name="connsiteX48" fmla="*/ 4161674 w 6096000"/>
              <a:gd name="connsiteY48" fmla="*/ 6402207 h 6857999"/>
              <a:gd name="connsiteX49" fmla="*/ 4216731 w 6096000"/>
              <a:gd name="connsiteY49" fmla="*/ 6402207 h 6857999"/>
              <a:gd name="connsiteX50" fmla="*/ 4311394 w 6096000"/>
              <a:gd name="connsiteY50" fmla="*/ 6181971 h 6857999"/>
              <a:gd name="connsiteX51" fmla="*/ 4251506 w 6096000"/>
              <a:gd name="connsiteY51" fmla="*/ 6181971 h 6857999"/>
              <a:gd name="connsiteX52" fmla="*/ 4189042 w 6096000"/>
              <a:gd name="connsiteY52" fmla="*/ 6330404 h 6857999"/>
              <a:gd name="connsiteX53" fmla="*/ 4126577 w 6096000"/>
              <a:gd name="connsiteY53" fmla="*/ 6181971 h 6857999"/>
              <a:gd name="connsiteX54" fmla="*/ 5555850 w 6096000"/>
              <a:gd name="connsiteY54" fmla="*/ 6178750 h 6857999"/>
              <a:gd name="connsiteX55" fmla="*/ 5440903 w 6096000"/>
              <a:gd name="connsiteY55" fmla="*/ 6292088 h 6857999"/>
              <a:gd name="connsiteX56" fmla="*/ 5555850 w 6096000"/>
              <a:gd name="connsiteY56" fmla="*/ 6405426 h 6857999"/>
              <a:gd name="connsiteX57" fmla="*/ 5650835 w 6096000"/>
              <a:gd name="connsiteY57" fmla="*/ 6357128 h 6857999"/>
              <a:gd name="connsiteX58" fmla="*/ 5608011 w 6096000"/>
              <a:gd name="connsiteY58" fmla="*/ 6326861 h 6857999"/>
              <a:gd name="connsiteX59" fmla="*/ 5555206 w 6096000"/>
              <a:gd name="connsiteY59" fmla="*/ 6355517 h 6857999"/>
              <a:gd name="connsiteX60" fmla="*/ 5494996 w 6096000"/>
              <a:gd name="connsiteY60" fmla="*/ 6292088 h 6857999"/>
              <a:gd name="connsiteX61" fmla="*/ 5555206 w 6096000"/>
              <a:gd name="connsiteY61" fmla="*/ 6228335 h 6857999"/>
              <a:gd name="connsiteX62" fmla="*/ 5607367 w 6096000"/>
              <a:gd name="connsiteY62" fmla="*/ 6257313 h 6857999"/>
              <a:gd name="connsiteX63" fmla="*/ 5653089 w 6096000"/>
              <a:gd name="connsiteY63" fmla="*/ 6231233 h 6857999"/>
              <a:gd name="connsiteX64" fmla="*/ 5555850 w 6096000"/>
              <a:gd name="connsiteY64" fmla="*/ 6178750 h 6857999"/>
              <a:gd name="connsiteX65" fmla="*/ 4945697 w 6096000"/>
              <a:gd name="connsiteY65" fmla="*/ 6178107 h 6857999"/>
              <a:gd name="connsiteX66" fmla="*/ 4829783 w 6096000"/>
              <a:gd name="connsiteY66" fmla="*/ 6291767 h 6857999"/>
              <a:gd name="connsiteX67" fmla="*/ 4945697 w 6096000"/>
              <a:gd name="connsiteY67" fmla="*/ 6405425 h 6857999"/>
              <a:gd name="connsiteX68" fmla="*/ 5061609 w 6096000"/>
              <a:gd name="connsiteY68" fmla="*/ 6291767 h 6857999"/>
              <a:gd name="connsiteX69" fmla="*/ 4945697 w 6096000"/>
              <a:gd name="connsiteY69" fmla="*/ 6178107 h 6857999"/>
              <a:gd name="connsiteX70" fmla="*/ 3657450 w 6096000"/>
              <a:gd name="connsiteY70" fmla="*/ 6177141 h 6857999"/>
              <a:gd name="connsiteX71" fmla="*/ 3760807 w 6096000"/>
              <a:gd name="connsiteY71" fmla="*/ 6322033 h 6857999"/>
              <a:gd name="connsiteX72" fmla="*/ 3864162 w 6096000"/>
              <a:gd name="connsiteY72" fmla="*/ 6177141 h 6857999"/>
              <a:gd name="connsiteX73" fmla="*/ 3923085 w 6096000"/>
              <a:gd name="connsiteY73" fmla="*/ 6200003 h 6857999"/>
              <a:gd name="connsiteX74" fmla="*/ 3794615 w 6096000"/>
              <a:gd name="connsiteY74" fmla="*/ 6401240 h 6857999"/>
              <a:gd name="connsiteX75" fmla="*/ 3727321 w 6096000"/>
              <a:gd name="connsiteY75" fmla="*/ 6401240 h 6857999"/>
              <a:gd name="connsiteX76" fmla="*/ 3598527 w 6096000"/>
              <a:gd name="connsiteY76" fmla="*/ 6200003 h 6857999"/>
              <a:gd name="connsiteX77" fmla="*/ 3761450 w 6096000"/>
              <a:gd name="connsiteY77" fmla="*/ 6149451 h 6857999"/>
              <a:gd name="connsiteX78" fmla="*/ 3807815 w 6096000"/>
              <a:gd name="connsiteY78" fmla="*/ 6195817 h 6857999"/>
              <a:gd name="connsiteX79" fmla="*/ 3761450 w 6096000"/>
              <a:gd name="connsiteY79" fmla="*/ 6242181 h 6857999"/>
              <a:gd name="connsiteX80" fmla="*/ 3715086 w 6096000"/>
              <a:gd name="connsiteY80" fmla="*/ 6195817 h 6857999"/>
              <a:gd name="connsiteX81" fmla="*/ 3761450 w 6096000"/>
              <a:gd name="connsiteY81" fmla="*/ 6149451 h 6857999"/>
              <a:gd name="connsiteX82" fmla="*/ 3760807 w 6096000"/>
              <a:gd name="connsiteY82" fmla="*/ 6027420 h 6857999"/>
              <a:gd name="connsiteX83" fmla="*/ 3528014 w 6096000"/>
              <a:gd name="connsiteY83" fmla="*/ 6260213 h 6857999"/>
              <a:gd name="connsiteX84" fmla="*/ 3760807 w 6096000"/>
              <a:gd name="connsiteY84" fmla="*/ 6493004 h 6857999"/>
              <a:gd name="connsiteX85" fmla="*/ 3993598 w 6096000"/>
              <a:gd name="connsiteY85" fmla="*/ 6260213 h 6857999"/>
              <a:gd name="connsiteX86" fmla="*/ 3760807 w 6096000"/>
              <a:gd name="connsiteY86" fmla="*/ 6027420 h 6857999"/>
              <a:gd name="connsiteX87" fmla="*/ 0 w 6096000"/>
              <a:gd name="connsiteY87" fmla="*/ 0 h 6857999"/>
              <a:gd name="connsiteX88" fmla="*/ 6096000 w 6096000"/>
              <a:gd name="connsiteY88" fmla="*/ 0 h 6857999"/>
              <a:gd name="connsiteX89" fmla="*/ 6096000 w 6096000"/>
              <a:gd name="connsiteY89" fmla="*/ 6857999 h 6857999"/>
              <a:gd name="connsiteX90" fmla="*/ 0 w 6096000"/>
              <a:gd name="connsiteY9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96000" h="6857999">
                <a:moveTo>
                  <a:pt x="4671691" y="6230268"/>
                </a:moveTo>
                <a:lnTo>
                  <a:pt x="4711939" y="6230268"/>
                </a:lnTo>
                <a:cubicBezTo>
                  <a:pt x="4732867" y="6230268"/>
                  <a:pt x="4749288" y="6241538"/>
                  <a:pt x="4749288" y="6259247"/>
                </a:cubicBezTo>
                <a:cubicBezTo>
                  <a:pt x="4749288" y="6277278"/>
                  <a:pt x="4732867" y="6288869"/>
                  <a:pt x="4711939" y="6288869"/>
                </a:cubicBezTo>
                <a:lnTo>
                  <a:pt x="4671691" y="6288869"/>
                </a:lnTo>
                <a:close/>
                <a:moveTo>
                  <a:pt x="4945697" y="6228981"/>
                </a:moveTo>
                <a:cubicBezTo>
                  <a:pt x="4981114" y="6228981"/>
                  <a:pt x="5006551" y="6257314"/>
                  <a:pt x="5006551" y="6291767"/>
                </a:cubicBezTo>
                <a:cubicBezTo>
                  <a:pt x="5006551" y="6326218"/>
                  <a:pt x="4981114" y="6354553"/>
                  <a:pt x="4945697" y="6354553"/>
                </a:cubicBezTo>
                <a:cubicBezTo>
                  <a:pt x="4910279" y="6354553"/>
                  <a:pt x="4884842" y="6326218"/>
                  <a:pt x="4884842" y="6291767"/>
                </a:cubicBezTo>
                <a:cubicBezTo>
                  <a:pt x="4884842" y="6257314"/>
                  <a:pt x="4910279" y="6228981"/>
                  <a:pt x="4945697" y="6228981"/>
                </a:cubicBezTo>
                <a:close/>
                <a:moveTo>
                  <a:pt x="5348817" y="6182293"/>
                </a:moveTo>
                <a:lnTo>
                  <a:pt x="5348817" y="6401240"/>
                </a:lnTo>
                <a:lnTo>
                  <a:pt x="5403231" y="6401240"/>
                </a:lnTo>
                <a:lnTo>
                  <a:pt x="5403231" y="6182293"/>
                </a:lnTo>
                <a:close/>
                <a:moveTo>
                  <a:pt x="5097671" y="6182293"/>
                </a:moveTo>
                <a:lnTo>
                  <a:pt x="5097671" y="6401240"/>
                </a:lnTo>
                <a:lnTo>
                  <a:pt x="5152086" y="6401240"/>
                </a:lnTo>
                <a:lnTo>
                  <a:pt x="5152086" y="6281142"/>
                </a:lnTo>
                <a:lnTo>
                  <a:pt x="5257052" y="6401240"/>
                </a:lnTo>
                <a:lnTo>
                  <a:pt x="5298909" y="6401240"/>
                </a:lnTo>
                <a:lnTo>
                  <a:pt x="5298909" y="6182293"/>
                </a:lnTo>
                <a:lnTo>
                  <a:pt x="5244817" y="6182293"/>
                </a:lnTo>
                <a:lnTo>
                  <a:pt x="5244817" y="6305612"/>
                </a:lnTo>
                <a:lnTo>
                  <a:pt x="5139206" y="6182293"/>
                </a:lnTo>
                <a:close/>
                <a:moveTo>
                  <a:pt x="4617276" y="6182293"/>
                </a:moveTo>
                <a:lnTo>
                  <a:pt x="4617276" y="6401240"/>
                </a:lnTo>
                <a:lnTo>
                  <a:pt x="4671691" y="6401240"/>
                </a:lnTo>
                <a:lnTo>
                  <a:pt x="4671691" y="6337811"/>
                </a:lnTo>
                <a:lnTo>
                  <a:pt x="4712904" y="6337811"/>
                </a:lnTo>
                <a:lnTo>
                  <a:pt x="4713226" y="6337811"/>
                </a:lnTo>
                <a:lnTo>
                  <a:pt x="4754761" y="6401240"/>
                </a:lnTo>
                <a:lnTo>
                  <a:pt x="4818192" y="6401240"/>
                </a:lnTo>
                <a:lnTo>
                  <a:pt x="4766676" y="6324609"/>
                </a:lnTo>
                <a:cubicBezTo>
                  <a:pt x="4789858" y="6311085"/>
                  <a:pt x="4803703" y="6287903"/>
                  <a:pt x="4803703" y="6259247"/>
                </a:cubicBezTo>
                <a:cubicBezTo>
                  <a:pt x="4803703" y="6211916"/>
                  <a:pt x="4767319" y="6182293"/>
                  <a:pt x="4712904" y="6182293"/>
                </a:cubicBezTo>
                <a:close/>
                <a:moveTo>
                  <a:pt x="4409276" y="6182293"/>
                </a:moveTo>
                <a:lnTo>
                  <a:pt x="4409276" y="6230913"/>
                </a:lnTo>
                <a:lnTo>
                  <a:pt x="4475281" y="6230913"/>
                </a:lnTo>
                <a:lnTo>
                  <a:pt x="4475281" y="6401240"/>
                </a:lnTo>
                <a:lnTo>
                  <a:pt x="4529375" y="6401240"/>
                </a:lnTo>
                <a:lnTo>
                  <a:pt x="4529375" y="6230913"/>
                </a:lnTo>
                <a:lnTo>
                  <a:pt x="4594093" y="6230913"/>
                </a:lnTo>
                <a:lnTo>
                  <a:pt x="4594093" y="6182293"/>
                </a:lnTo>
                <a:close/>
                <a:moveTo>
                  <a:pt x="4331356" y="6181971"/>
                </a:moveTo>
                <a:lnTo>
                  <a:pt x="4331356" y="6400918"/>
                </a:lnTo>
                <a:lnTo>
                  <a:pt x="4385770" y="6400918"/>
                </a:lnTo>
                <a:lnTo>
                  <a:pt x="4385770" y="6181971"/>
                </a:lnTo>
                <a:close/>
                <a:moveTo>
                  <a:pt x="4066689" y="6181971"/>
                </a:moveTo>
                <a:lnTo>
                  <a:pt x="4161674" y="6402207"/>
                </a:lnTo>
                <a:lnTo>
                  <a:pt x="4216731" y="6402207"/>
                </a:lnTo>
                <a:lnTo>
                  <a:pt x="4311394" y="6181971"/>
                </a:lnTo>
                <a:lnTo>
                  <a:pt x="4251506" y="6181971"/>
                </a:lnTo>
                <a:lnTo>
                  <a:pt x="4189042" y="6330404"/>
                </a:lnTo>
                <a:lnTo>
                  <a:pt x="4126577" y="6181971"/>
                </a:lnTo>
                <a:close/>
                <a:moveTo>
                  <a:pt x="5555850" y="6178750"/>
                </a:moveTo>
                <a:cubicBezTo>
                  <a:pt x="5488234" y="6178750"/>
                  <a:pt x="5440903" y="6225760"/>
                  <a:pt x="5440903" y="6292088"/>
                </a:cubicBezTo>
                <a:cubicBezTo>
                  <a:pt x="5440903" y="6358416"/>
                  <a:pt x="5488556" y="6405426"/>
                  <a:pt x="5555850" y="6405426"/>
                </a:cubicBezTo>
                <a:cubicBezTo>
                  <a:pt x="5597708" y="6405426"/>
                  <a:pt x="5630872" y="6386751"/>
                  <a:pt x="5650835" y="6357128"/>
                </a:cubicBezTo>
                <a:lnTo>
                  <a:pt x="5608011" y="6326861"/>
                </a:lnTo>
                <a:cubicBezTo>
                  <a:pt x="5595454" y="6345536"/>
                  <a:pt x="5577423" y="6355517"/>
                  <a:pt x="5555206" y="6355517"/>
                </a:cubicBezTo>
                <a:cubicBezTo>
                  <a:pt x="5523009" y="6355517"/>
                  <a:pt x="5494996" y="6332657"/>
                  <a:pt x="5494996" y="6292088"/>
                </a:cubicBezTo>
                <a:cubicBezTo>
                  <a:pt x="5494996" y="6254416"/>
                  <a:pt x="5520755" y="6228335"/>
                  <a:pt x="5555206" y="6228335"/>
                </a:cubicBezTo>
                <a:cubicBezTo>
                  <a:pt x="5577746" y="6228335"/>
                  <a:pt x="5595776" y="6238638"/>
                  <a:pt x="5607367" y="6257313"/>
                </a:cubicBezTo>
                <a:lnTo>
                  <a:pt x="5653089" y="6231233"/>
                </a:lnTo>
                <a:cubicBezTo>
                  <a:pt x="5634414" y="6198069"/>
                  <a:pt x="5597708" y="6178750"/>
                  <a:pt x="5555850" y="6178750"/>
                </a:cubicBezTo>
                <a:close/>
                <a:moveTo>
                  <a:pt x="4945697" y="6178107"/>
                </a:moveTo>
                <a:cubicBezTo>
                  <a:pt x="4879690" y="6178107"/>
                  <a:pt x="4829783" y="6228014"/>
                  <a:pt x="4829783" y="6291767"/>
                </a:cubicBezTo>
                <a:cubicBezTo>
                  <a:pt x="4829783" y="6355518"/>
                  <a:pt x="4879690" y="6405425"/>
                  <a:pt x="4945697" y="6405425"/>
                </a:cubicBezTo>
                <a:cubicBezTo>
                  <a:pt x="5011702" y="6405425"/>
                  <a:pt x="5061609" y="6355518"/>
                  <a:pt x="5061609" y="6291767"/>
                </a:cubicBezTo>
                <a:cubicBezTo>
                  <a:pt x="5061609" y="6228014"/>
                  <a:pt x="5011702" y="6178107"/>
                  <a:pt x="4945697" y="6178107"/>
                </a:cubicBezTo>
                <a:close/>
                <a:moveTo>
                  <a:pt x="3657450" y="6177141"/>
                </a:moveTo>
                <a:cubicBezTo>
                  <a:pt x="3709611" y="6224795"/>
                  <a:pt x="3760484" y="6321067"/>
                  <a:pt x="3760807" y="6322033"/>
                </a:cubicBezTo>
                <a:cubicBezTo>
                  <a:pt x="3761129" y="6321388"/>
                  <a:pt x="3812001" y="6224795"/>
                  <a:pt x="3864162" y="6177141"/>
                </a:cubicBezTo>
                <a:lnTo>
                  <a:pt x="3923085" y="6200003"/>
                </a:lnTo>
                <a:cubicBezTo>
                  <a:pt x="3923407" y="6200003"/>
                  <a:pt x="3833574" y="6275989"/>
                  <a:pt x="3794615" y="6401240"/>
                </a:cubicBezTo>
                <a:lnTo>
                  <a:pt x="3727321" y="6401240"/>
                </a:lnTo>
                <a:cubicBezTo>
                  <a:pt x="3688360" y="6275989"/>
                  <a:pt x="3598527" y="6200003"/>
                  <a:pt x="3598527" y="6200003"/>
                </a:cubicBezTo>
                <a:close/>
                <a:moveTo>
                  <a:pt x="3761450" y="6149451"/>
                </a:moveTo>
                <a:cubicBezTo>
                  <a:pt x="3787209" y="6149451"/>
                  <a:pt x="3807815" y="6170058"/>
                  <a:pt x="3807815" y="6195817"/>
                </a:cubicBezTo>
                <a:cubicBezTo>
                  <a:pt x="3807815" y="6221575"/>
                  <a:pt x="3787209" y="6242181"/>
                  <a:pt x="3761450" y="6242181"/>
                </a:cubicBezTo>
                <a:cubicBezTo>
                  <a:pt x="3735692" y="6242181"/>
                  <a:pt x="3715086" y="6221575"/>
                  <a:pt x="3715086" y="6195817"/>
                </a:cubicBezTo>
                <a:cubicBezTo>
                  <a:pt x="3715086" y="6170380"/>
                  <a:pt x="3735692" y="6149451"/>
                  <a:pt x="3761450" y="6149451"/>
                </a:cubicBezTo>
                <a:close/>
                <a:moveTo>
                  <a:pt x="3760807" y="6027420"/>
                </a:moveTo>
                <a:cubicBezTo>
                  <a:pt x="3632014" y="6027420"/>
                  <a:pt x="3528014" y="6131742"/>
                  <a:pt x="3528014" y="6260213"/>
                </a:cubicBezTo>
                <a:cubicBezTo>
                  <a:pt x="3528014" y="6388683"/>
                  <a:pt x="3632336" y="6493004"/>
                  <a:pt x="3760807" y="6493004"/>
                </a:cubicBezTo>
                <a:cubicBezTo>
                  <a:pt x="3889276" y="6493004"/>
                  <a:pt x="3993598" y="6388683"/>
                  <a:pt x="3993598" y="6260213"/>
                </a:cubicBezTo>
                <a:cubicBezTo>
                  <a:pt x="3993277" y="6131742"/>
                  <a:pt x="3889276" y="6027742"/>
                  <a:pt x="3760807" y="6027420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180000" rIns="180000">
            <a:noAutofit/>
          </a:bodyPr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Please click with the right mouse button on the grey area. </a:t>
            </a:r>
            <a:br>
              <a:rPr lang="en-GB" dirty="0"/>
            </a:br>
            <a:r>
              <a:rPr lang="en-GB" dirty="0"/>
              <a:t>Then click on “Shape Fill" / “Picture“ / "Insert Picture” / “From file".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6C8CB6F-4FA6-4589-BBA8-438DB7DBE1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3339144"/>
            <a:ext cx="9216589" cy="1107996"/>
          </a:xfrm>
        </p:spPr>
        <p:txBody>
          <a:bodyPr lIns="0" rIns="0" bIns="0" anchor="b">
            <a:spAutoFit/>
          </a:bodyPr>
          <a:lstStyle>
            <a:lvl1pPr>
              <a:defRPr sz="8000"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6A4D39-3231-45CA-9668-1CC1862381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42911" y="4609421"/>
            <a:ext cx="9216589" cy="417743"/>
          </a:xfrm>
        </p:spPr>
        <p:txBody>
          <a:bodyPr wrap="square">
            <a:spAutoFit/>
          </a:bodyPr>
          <a:lstStyle>
            <a:lvl1pPr>
              <a:defRPr sz="2500" b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D69C74-45F9-4D6A-9234-48C743A2507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F931ECB-E869-40D3-BB49-9539BE700B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z="1200" dirty="0"/>
              <a:t>Layout Examples PowerPoint</a:t>
            </a:r>
            <a:endParaRPr lang="en-GB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BF3D39C-D21A-4F35-B031-712E3696C5D0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4036DCDF-2394-4B2D-A7D7-D4403971F1F7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19268AE4-53F0-4A92-ADF2-721A56ACDEB5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256F1FC6-D721-433C-9990-01C9D5DE9E47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C34B5919-7CE7-4425-8DCF-223D6C98B12A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2F39B676-92A2-40EC-9E59-1870BDDEC877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F5CF7967-C3B6-442D-A56F-2FCC69D7EBCA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CC0903BA-3205-46DB-A088-588300A8C42B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AA3811E5-DA8A-4954-BA7C-A64F21568047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27948158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hange 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8">
            <a:extLst>
              <a:ext uri="{FF2B5EF4-FFF2-40B4-BE49-F238E27FC236}">
                <a16:creationId xmlns:a16="http://schemas.microsoft.com/office/drawing/2014/main" id="{B52A1DC2-9C49-4673-9504-3839E652C21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3" y="1842125"/>
            <a:ext cx="11306175" cy="1231106"/>
          </a:xfrm>
        </p:spPr>
        <p:txBody>
          <a:bodyPr lIns="0" rIns="0" bIns="0" anchor="ctr"/>
          <a:lstStyle>
            <a:lvl1pPr>
              <a:lnSpc>
                <a:spcPct val="100000"/>
              </a:lnSpc>
              <a:defRPr/>
            </a:lvl1pPr>
          </a:lstStyle>
          <a:p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900F67-FA5D-49E3-A930-C3F855402F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4143F50-940F-43D7-A610-039B0FD26C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z="1200" dirty="0"/>
              <a:t>Layout Examples PowerPoint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F39E6F-4783-4692-A148-2780F9F1DAB6}"/>
              </a:ext>
            </a:extLst>
          </p:cNvPr>
          <p:cNvSpPr/>
          <p:nvPr userDrawn="1"/>
        </p:nvSpPr>
        <p:spPr>
          <a:xfrm>
            <a:off x="6096000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GB" sz="1200" dirty="0">
                <a:solidFill>
                  <a:srgbClr val="FF0000"/>
                </a:solidFill>
              </a:rPr>
              <a:t>You can change the background </a:t>
            </a:r>
            <a:r>
              <a:rPr lang="en-GB" sz="1200" dirty="0" err="1">
                <a:solidFill>
                  <a:srgbClr val="FF0000"/>
                </a:solidFill>
              </a:rPr>
              <a:t>color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3785543-AD4D-479D-9A97-A27B8DBB3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60343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96000" y="0"/>
            <a:ext cx="6096000" cy="6858000"/>
          </a:xfrm>
          <a:solidFill>
            <a:schemeClr val="accent4"/>
          </a:solidFill>
        </p:spPr>
        <p:txBody>
          <a:bodyPr tIns="216000" rIns="180000"/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To insert a photo,  please click on the small icon. </a:t>
            </a:r>
          </a:p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5426547" cy="484748"/>
          </a:xfr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2471351"/>
            <a:ext cx="5426546" cy="3478599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30FE07-F722-40DF-8B3C-057034FD791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FB4D735-A7B2-4C3C-A310-74DA7F5D03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3B8BBE-87B0-4A60-B8CA-ED4330BE83C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3781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/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D4C741B-A687-456A-BC2B-0D7A69A7364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80000" tIns="21600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 please click on the small icon. 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490565" y="865141"/>
            <a:ext cx="5258524" cy="484748"/>
          </a:xfr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490565" y="2471351"/>
            <a:ext cx="5258523" cy="3478599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DBE984-E8D1-496D-8C2E-8C34E178B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9665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/ Pictur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89694" y="0"/>
            <a:ext cx="6102306" cy="6858000"/>
          </a:xfrm>
          <a:solidFill>
            <a:schemeClr val="accent4"/>
          </a:solidFill>
        </p:spPr>
        <p:txBody>
          <a:bodyPr tIns="216000" rIns="180000"/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please click on the small icon. </a:t>
            </a:r>
          </a:p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5426547" cy="48474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2471351"/>
            <a:ext cx="5426546" cy="347859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7573EA5-1B53-4188-B98E-03F3C10C50EF}"/>
              </a:ext>
            </a:extLst>
          </p:cNvPr>
          <p:cNvSpPr/>
          <p:nvPr userDrawn="1"/>
        </p:nvSpPr>
        <p:spPr>
          <a:xfrm>
            <a:off x="-6306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l"/>
            <a:r>
              <a:rPr lang="en-GB" sz="1200" dirty="0">
                <a:solidFill>
                  <a:srgbClr val="FF0000"/>
                </a:solidFill>
              </a:rPr>
              <a:t>You can change the background </a:t>
            </a:r>
            <a:r>
              <a:rPr lang="en-GB" sz="1200" dirty="0" err="1">
                <a:solidFill>
                  <a:srgbClr val="FF0000"/>
                </a:solidFill>
              </a:rPr>
              <a:t>color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0B094B-6C26-462E-9A76-A1B18C1012B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0DB61C-8964-47DB-90CE-B906565AB4F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F5EA8B-8343-4588-B3C4-334C3A31D34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8325A93-8FAD-4F29-AF48-E7C306B8A5BC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0408B89-91A2-4132-881F-D9C61717FF15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AD49898F-60C1-4463-8BEB-7E3C08C42DD7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CC291DCE-EBF2-4F16-9F40-8CFBFA07C721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FA3B25B-CD98-40DD-B658-5323AE23C3A9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2019E0A-09B1-4455-A85C-195155C9F844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D1A31106-344B-4C64-A4BD-0031DE58BE1B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5804886D-8C15-4128-8037-B4941A0AAB1D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5D85D40-B135-45CE-B3C8-BBF8A58FF083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1487417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/ Picture 4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9B07103-7310-4333-98BA-0928CFA4693B}"/>
              </a:ext>
            </a:extLst>
          </p:cNvPr>
          <p:cNvSpPr/>
          <p:nvPr userDrawn="1"/>
        </p:nvSpPr>
        <p:spPr>
          <a:xfrm>
            <a:off x="6096000" y="-1"/>
            <a:ext cx="6096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490565" y="865141"/>
            <a:ext cx="5258524" cy="484748"/>
          </a:xfr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490565" y="2471351"/>
            <a:ext cx="5258523" cy="3478599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E6FF0BD-8FCD-40C9-BCD0-16920B14C63F}"/>
              </a:ext>
            </a:extLst>
          </p:cNvPr>
          <p:cNvSpPr/>
          <p:nvPr userDrawn="1"/>
        </p:nvSpPr>
        <p:spPr>
          <a:xfrm>
            <a:off x="-6306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l"/>
            <a:r>
              <a:rPr lang="en-GB" sz="1200" dirty="0">
                <a:solidFill>
                  <a:srgbClr val="FF0000"/>
                </a:solidFill>
              </a:rPr>
              <a:t>You can change the background </a:t>
            </a:r>
            <a:r>
              <a:rPr lang="en-GB" sz="1200" dirty="0" err="1">
                <a:solidFill>
                  <a:srgbClr val="FF0000"/>
                </a:solidFill>
              </a:rPr>
              <a:t>color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AEE1A73-5265-454D-8FF2-F9DE5A85BDC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C8E00F5-A70A-47FB-8B94-6F3C88D2790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881E0A7-2D45-434E-8123-63023D6D35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00A23F3-2800-487E-9988-D6C33FED8EFA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tx1"/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53C337A-4705-4B4D-8795-19534E133B02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73A5C7C7-6EC8-4EB3-8595-6BA41CAA7CEA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846EE8BB-5D9A-43BC-99B8-BA4E64F828B8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21B5279-1AF2-4168-BA61-E1F2484D9BE1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7B422FC0-6553-44D3-9991-15DA2CF60A84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12BC961-015F-4F01-9979-D2D2B9E43620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229C18B8-0C72-4256-B164-651E7B50C714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67C6B35F-4900-4B82-A927-E4071DE724B8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0693769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76000" y="1927656"/>
            <a:ext cx="5473088" cy="4022294"/>
          </a:xfrm>
          <a:noFill/>
        </p:spPr>
        <p:txBody>
          <a:bodyPr tIns="216000"/>
          <a:lstStyle>
            <a:lvl1pPr algn="ctr"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please click on the small icon. 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6" cy="498598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2" y="1927655"/>
            <a:ext cx="5473087" cy="4022296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7CD881-2836-4408-82BB-D63FEBBAA87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D9690FF-A6FF-46EE-8D25-4E43B789800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4ED94F95-4348-4BCB-B894-00FFDA71A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9202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42912" y="1927656"/>
            <a:ext cx="5473088" cy="4022294"/>
          </a:xfrm>
          <a:noFill/>
        </p:spPr>
        <p:txBody>
          <a:bodyPr tIns="216000"/>
          <a:lstStyle>
            <a:lvl1pPr marL="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please click on the small icon. 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6" cy="498598"/>
          </a:xfrm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276000" y="1927655"/>
            <a:ext cx="5460602" cy="4022296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65C9C5-C6BC-459B-A16C-2E4D23AFFF2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FEBFE7E-ABB1-47A7-B5CF-F5906B69BDA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9ECBC850-ED3C-462B-BFC9-320218E16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9523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42912" y="1927656"/>
            <a:ext cx="5473088" cy="1846693"/>
          </a:xfrm>
          <a:noFill/>
        </p:spPr>
        <p:txBody>
          <a:bodyPr tIns="216000"/>
          <a:lstStyle>
            <a:lvl1pPr marL="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please click on the small icon. 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6" cy="498598"/>
          </a:xfrm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4102443"/>
            <a:ext cx="5460602" cy="1847507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DBD80879-6030-4775-946E-8F70597C1D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276000" y="1927656"/>
            <a:ext cx="5473088" cy="1846692"/>
          </a:xfrm>
          <a:noFill/>
        </p:spPr>
        <p:txBody>
          <a:bodyPr tIns="216000"/>
          <a:lstStyle>
            <a:lvl1pPr marL="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please click on the small icon. </a:t>
            </a:r>
            <a:endParaRPr lang="en-GB" dirty="0"/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42B82EA7-E44B-4881-B1A1-7AFE2B781C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6276000" y="4102443"/>
            <a:ext cx="5473088" cy="1847507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721F057-6D23-4573-9E04-2152EE09BFCA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F772000-0D3B-4090-A885-5D25938F9C6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00014B2-34A2-49B7-930D-7229F7786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4161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DBD80879-6030-4775-946E-8F70597C1D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276000" y="1927656"/>
            <a:ext cx="5473088" cy="3078610"/>
          </a:xfrm>
          <a:noFill/>
        </p:spPr>
        <p:txBody>
          <a:bodyPr tIns="216000"/>
          <a:lstStyle>
            <a:lvl1pPr marL="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please click on the small icon. </a:t>
            </a:r>
            <a:endParaRPr lang="en-GB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42912" y="1927656"/>
            <a:ext cx="5473088" cy="3078610"/>
          </a:xfrm>
          <a:noFill/>
        </p:spPr>
        <p:txBody>
          <a:bodyPr tIns="216000"/>
          <a:lstStyle>
            <a:lvl1pPr marL="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please click on the small icon. 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6" cy="498598"/>
          </a:xfrm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5334360"/>
            <a:ext cx="5460602" cy="615589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42B82EA7-E44B-4881-B1A1-7AFE2B781C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6276000" y="5334360"/>
            <a:ext cx="5473088" cy="615589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66DFEE-600D-4CAF-BAD2-77F1691B220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F016B12-7076-4BD7-AE9A-1D8C94982E1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1AFC1C01-422F-4E6E-8041-939F91D2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245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DBD80879-6030-4775-946E-8F70597C1D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319852" y="1927656"/>
            <a:ext cx="3552298" cy="1950171"/>
          </a:xfrm>
          <a:noFill/>
        </p:spPr>
        <p:txBody>
          <a:bodyPr tIns="216000"/>
          <a:lstStyle>
            <a:lvl1pPr marL="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</a:t>
            </a:r>
            <a:br>
              <a:rPr lang="en-GB"/>
            </a:br>
            <a:r>
              <a:rPr lang="en-GB"/>
              <a:t>please click on the small icon. </a:t>
            </a:r>
            <a:endParaRPr lang="en-GB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42913" y="1927656"/>
            <a:ext cx="3552298" cy="1950171"/>
          </a:xfrm>
          <a:noFill/>
        </p:spPr>
        <p:txBody>
          <a:bodyPr tIns="216000"/>
          <a:lstStyle>
            <a:lvl1pPr marL="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</a:t>
            </a:r>
            <a:br>
              <a:rPr lang="en-GB"/>
            </a:br>
            <a:r>
              <a:rPr lang="en-GB"/>
              <a:t>please click on the small icon. 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6" cy="498598"/>
          </a:xfrm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4208954"/>
            <a:ext cx="3552298" cy="1740995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42B82EA7-E44B-4881-B1A1-7AFE2B781C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319852" y="4208954"/>
            <a:ext cx="3560421" cy="1740995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8BBF7042-E05C-4B15-B21B-8B547BE5ED8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8196790" y="1927656"/>
            <a:ext cx="3552298" cy="1950171"/>
          </a:xfrm>
          <a:noFill/>
        </p:spPr>
        <p:txBody>
          <a:bodyPr tIns="216000"/>
          <a:lstStyle>
            <a:lvl1pPr marL="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</a:t>
            </a:r>
            <a:br>
              <a:rPr lang="en-GB"/>
            </a:br>
            <a:r>
              <a:rPr lang="en-GB"/>
              <a:t>please click on the small icon. </a:t>
            </a:r>
            <a:endParaRPr lang="en-GB" dirty="0"/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94FFA3CB-A5AA-412E-A547-AADCC4592E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196790" y="4208954"/>
            <a:ext cx="3560421" cy="1740995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B88BD5-9B97-4465-914F-0A79D5DC2C4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4E55B24-83C0-4C1D-A3FB-BE0B0B78C3C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221295FF-5F59-4619-A38F-A966F2BF2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2420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ildplatzhalter 31">
            <a:extLst>
              <a:ext uri="{FF2B5EF4-FFF2-40B4-BE49-F238E27FC236}">
                <a16:creationId xmlns:a16="http://schemas.microsoft.com/office/drawing/2014/main" id="{054E5F77-C21D-4522-B793-5FAF6269AF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3"/>
            <a:ext cx="12191995" cy="6857997"/>
          </a:xfrm>
          <a:custGeom>
            <a:avLst/>
            <a:gdLst>
              <a:gd name="connsiteX0" fmla="*/ 732586 w 12191995"/>
              <a:gd name="connsiteY0" fmla="*/ 6313147 h 6857997"/>
              <a:gd name="connsiteX1" fmla="*/ 751857 w 12191995"/>
              <a:gd name="connsiteY1" fmla="*/ 6313147 h 6857997"/>
              <a:gd name="connsiteX2" fmla="*/ 769741 w 12191995"/>
              <a:gd name="connsiteY2" fmla="*/ 6327022 h 6857997"/>
              <a:gd name="connsiteX3" fmla="*/ 751857 w 12191995"/>
              <a:gd name="connsiteY3" fmla="*/ 6341206 h 6857997"/>
              <a:gd name="connsiteX4" fmla="*/ 732586 w 12191995"/>
              <a:gd name="connsiteY4" fmla="*/ 6341206 h 6857997"/>
              <a:gd name="connsiteX5" fmla="*/ 863783 w 12191995"/>
              <a:gd name="connsiteY5" fmla="*/ 6312531 h 6857997"/>
              <a:gd name="connsiteX6" fmla="*/ 892920 w 12191995"/>
              <a:gd name="connsiteY6" fmla="*/ 6342593 h 6857997"/>
              <a:gd name="connsiteX7" fmla="*/ 863783 w 12191995"/>
              <a:gd name="connsiteY7" fmla="*/ 6372656 h 6857997"/>
              <a:gd name="connsiteX8" fmla="*/ 834645 w 12191995"/>
              <a:gd name="connsiteY8" fmla="*/ 6342593 h 6857997"/>
              <a:gd name="connsiteX9" fmla="*/ 863783 w 12191995"/>
              <a:gd name="connsiteY9" fmla="*/ 6312531 h 6857997"/>
              <a:gd name="connsiteX10" fmla="*/ 1056800 w 12191995"/>
              <a:gd name="connsiteY10" fmla="*/ 6290176 h 6857997"/>
              <a:gd name="connsiteX11" fmla="*/ 1056800 w 12191995"/>
              <a:gd name="connsiteY11" fmla="*/ 6395010 h 6857997"/>
              <a:gd name="connsiteX12" fmla="*/ 1082854 w 12191995"/>
              <a:gd name="connsiteY12" fmla="*/ 6395010 h 6857997"/>
              <a:gd name="connsiteX13" fmla="*/ 1082854 w 12191995"/>
              <a:gd name="connsiteY13" fmla="*/ 6290176 h 6857997"/>
              <a:gd name="connsiteX14" fmla="*/ 936550 w 12191995"/>
              <a:gd name="connsiteY14" fmla="*/ 6290176 h 6857997"/>
              <a:gd name="connsiteX15" fmla="*/ 936550 w 12191995"/>
              <a:gd name="connsiteY15" fmla="*/ 6395010 h 6857997"/>
              <a:gd name="connsiteX16" fmla="*/ 962604 w 12191995"/>
              <a:gd name="connsiteY16" fmla="*/ 6395010 h 6857997"/>
              <a:gd name="connsiteX17" fmla="*/ 962604 w 12191995"/>
              <a:gd name="connsiteY17" fmla="*/ 6337506 h 6857997"/>
              <a:gd name="connsiteX18" fmla="*/ 1012862 w 12191995"/>
              <a:gd name="connsiteY18" fmla="*/ 6395010 h 6857997"/>
              <a:gd name="connsiteX19" fmla="*/ 1032904 w 12191995"/>
              <a:gd name="connsiteY19" fmla="*/ 6395010 h 6857997"/>
              <a:gd name="connsiteX20" fmla="*/ 1032904 w 12191995"/>
              <a:gd name="connsiteY20" fmla="*/ 6290176 h 6857997"/>
              <a:gd name="connsiteX21" fmla="*/ 1007004 w 12191995"/>
              <a:gd name="connsiteY21" fmla="*/ 6290176 h 6857997"/>
              <a:gd name="connsiteX22" fmla="*/ 1007004 w 12191995"/>
              <a:gd name="connsiteY22" fmla="*/ 6349222 h 6857997"/>
              <a:gd name="connsiteX23" fmla="*/ 956437 w 12191995"/>
              <a:gd name="connsiteY23" fmla="*/ 6290176 h 6857997"/>
              <a:gd name="connsiteX24" fmla="*/ 706532 w 12191995"/>
              <a:gd name="connsiteY24" fmla="*/ 6290176 h 6857997"/>
              <a:gd name="connsiteX25" fmla="*/ 706532 w 12191995"/>
              <a:gd name="connsiteY25" fmla="*/ 6395010 h 6857997"/>
              <a:gd name="connsiteX26" fmla="*/ 732586 w 12191995"/>
              <a:gd name="connsiteY26" fmla="*/ 6395010 h 6857997"/>
              <a:gd name="connsiteX27" fmla="*/ 732586 w 12191995"/>
              <a:gd name="connsiteY27" fmla="*/ 6364639 h 6857997"/>
              <a:gd name="connsiteX28" fmla="*/ 752320 w 12191995"/>
              <a:gd name="connsiteY28" fmla="*/ 6364639 h 6857997"/>
              <a:gd name="connsiteX29" fmla="*/ 752474 w 12191995"/>
              <a:gd name="connsiteY29" fmla="*/ 6364639 h 6857997"/>
              <a:gd name="connsiteX30" fmla="*/ 772361 w 12191995"/>
              <a:gd name="connsiteY30" fmla="*/ 6395010 h 6857997"/>
              <a:gd name="connsiteX31" fmla="*/ 802732 w 12191995"/>
              <a:gd name="connsiteY31" fmla="*/ 6395010 h 6857997"/>
              <a:gd name="connsiteX32" fmla="*/ 778065 w 12191995"/>
              <a:gd name="connsiteY32" fmla="*/ 6358318 h 6857997"/>
              <a:gd name="connsiteX33" fmla="*/ 795795 w 12191995"/>
              <a:gd name="connsiteY33" fmla="*/ 6327022 h 6857997"/>
              <a:gd name="connsiteX34" fmla="*/ 752320 w 12191995"/>
              <a:gd name="connsiteY34" fmla="*/ 6290176 h 6857997"/>
              <a:gd name="connsiteX35" fmla="*/ 606941 w 12191995"/>
              <a:gd name="connsiteY35" fmla="*/ 6290176 h 6857997"/>
              <a:gd name="connsiteX36" fmla="*/ 606941 w 12191995"/>
              <a:gd name="connsiteY36" fmla="*/ 6313456 h 6857997"/>
              <a:gd name="connsiteX37" fmla="*/ 638546 w 12191995"/>
              <a:gd name="connsiteY37" fmla="*/ 6313456 h 6857997"/>
              <a:gd name="connsiteX38" fmla="*/ 638546 w 12191995"/>
              <a:gd name="connsiteY38" fmla="*/ 6395010 h 6857997"/>
              <a:gd name="connsiteX39" fmla="*/ 664445 w 12191995"/>
              <a:gd name="connsiteY39" fmla="*/ 6395010 h 6857997"/>
              <a:gd name="connsiteX40" fmla="*/ 664445 w 12191995"/>
              <a:gd name="connsiteY40" fmla="*/ 6313456 h 6857997"/>
              <a:gd name="connsiteX41" fmla="*/ 695433 w 12191995"/>
              <a:gd name="connsiteY41" fmla="*/ 6313456 h 6857997"/>
              <a:gd name="connsiteX42" fmla="*/ 695433 w 12191995"/>
              <a:gd name="connsiteY42" fmla="*/ 6290176 h 6857997"/>
              <a:gd name="connsiteX43" fmla="*/ 569633 w 12191995"/>
              <a:gd name="connsiteY43" fmla="*/ 6290022 h 6857997"/>
              <a:gd name="connsiteX44" fmla="*/ 569633 w 12191995"/>
              <a:gd name="connsiteY44" fmla="*/ 6394856 h 6857997"/>
              <a:gd name="connsiteX45" fmla="*/ 595687 w 12191995"/>
              <a:gd name="connsiteY45" fmla="*/ 6394856 h 6857997"/>
              <a:gd name="connsiteX46" fmla="*/ 595687 w 12191995"/>
              <a:gd name="connsiteY46" fmla="*/ 6290022 h 6857997"/>
              <a:gd name="connsiteX47" fmla="*/ 442908 w 12191995"/>
              <a:gd name="connsiteY47" fmla="*/ 6290022 h 6857997"/>
              <a:gd name="connsiteX48" fmla="*/ 488387 w 12191995"/>
              <a:gd name="connsiteY48" fmla="*/ 6395472 h 6857997"/>
              <a:gd name="connsiteX49" fmla="*/ 514750 w 12191995"/>
              <a:gd name="connsiteY49" fmla="*/ 6395472 h 6857997"/>
              <a:gd name="connsiteX50" fmla="*/ 560075 w 12191995"/>
              <a:gd name="connsiteY50" fmla="*/ 6290022 h 6857997"/>
              <a:gd name="connsiteX51" fmla="*/ 531400 w 12191995"/>
              <a:gd name="connsiteY51" fmla="*/ 6290022 h 6857997"/>
              <a:gd name="connsiteX52" fmla="*/ 501492 w 12191995"/>
              <a:gd name="connsiteY52" fmla="*/ 6361093 h 6857997"/>
              <a:gd name="connsiteX53" fmla="*/ 471583 w 12191995"/>
              <a:gd name="connsiteY53" fmla="*/ 6290022 h 6857997"/>
              <a:gd name="connsiteX54" fmla="*/ 1155928 w 12191995"/>
              <a:gd name="connsiteY54" fmla="*/ 6288480 h 6857997"/>
              <a:gd name="connsiteX55" fmla="*/ 1100890 w 12191995"/>
              <a:gd name="connsiteY55" fmla="*/ 6342747 h 6857997"/>
              <a:gd name="connsiteX56" fmla="*/ 1155928 w 12191995"/>
              <a:gd name="connsiteY56" fmla="*/ 6397014 h 6857997"/>
              <a:gd name="connsiteX57" fmla="*/ 1201407 w 12191995"/>
              <a:gd name="connsiteY57" fmla="*/ 6373889 h 6857997"/>
              <a:gd name="connsiteX58" fmla="*/ 1180903 w 12191995"/>
              <a:gd name="connsiteY58" fmla="*/ 6359397 h 6857997"/>
              <a:gd name="connsiteX59" fmla="*/ 1155620 w 12191995"/>
              <a:gd name="connsiteY59" fmla="*/ 6373118 h 6857997"/>
              <a:gd name="connsiteX60" fmla="*/ 1126790 w 12191995"/>
              <a:gd name="connsiteY60" fmla="*/ 6342747 h 6857997"/>
              <a:gd name="connsiteX61" fmla="*/ 1155620 w 12191995"/>
              <a:gd name="connsiteY61" fmla="*/ 6312222 h 6857997"/>
              <a:gd name="connsiteX62" fmla="*/ 1180595 w 12191995"/>
              <a:gd name="connsiteY62" fmla="*/ 6326097 h 6857997"/>
              <a:gd name="connsiteX63" fmla="*/ 1202487 w 12191995"/>
              <a:gd name="connsiteY63" fmla="*/ 6313610 h 6857997"/>
              <a:gd name="connsiteX64" fmla="*/ 1155928 w 12191995"/>
              <a:gd name="connsiteY64" fmla="*/ 6288480 h 6857997"/>
              <a:gd name="connsiteX65" fmla="*/ 863783 w 12191995"/>
              <a:gd name="connsiteY65" fmla="*/ 6288172 h 6857997"/>
              <a:gd name="connsiteX66" fmla="*/ 808283 w 12191995"/>
              <a:gd name="connsiteY66" fmla="*/ 6342593 h 6857997"/>
              <a:gd name="connsiteX67" fmla="*/ 863783 w 12191995"/>
              <a:gd name="connsiteY67" fmla="*/ 6397014 h 6857997"/>
              <a:gd name="connsiteX68" fmla="*/ 919283 w 12191995"/>
              <a:gd name="connsiteY68" fmla="*/ 6342593 h 6857997"/>
              <a:gd name="connsiteX69" fmla="*/ 863783 w 12191995"/>
              <a:gd name="connsiteY69" fmla="*/ 6288172 h 6857997"/>
              <a:gd name="connsiteX70" fmla="*/ 10767686 w 12191995"/>
              <a:gd name="connsiteY70" fmla="*/ 6230266 h 6857997"/>
              <a:gd name="connsiteX71" fmla="*/ 10807934 w 12191995"/>
              <a:gd name="connsiteY71" fmla="*/ 6230266 h 6857997"/>
              <a:gd name="connsiteX72" fmla="*/ 10845283 w 12191995"/>
              <a:gd name="connsiteY72" fmla="*/ 6259245 h 6857997"/>
              <a:gd name="connsiteX73" fmla="*/ 10807934 w 12191995"/>
              <a:gd name="connsiteY73" fmla="*/ 6288867 h 6857997"/>
              <a:gd name="connsiteX74" fmla="*/ 10767686 w 12191995"/>
              <a:gd name="connsiteY74" fmla="*/ 6288867 h 6857997"/>
              <a:gd name="connsiteX75" fmla="*/ 11041692 w 12191995"/>
              <a:gd name="connsiteY75" fmla="*/ 6228979 h 6857997"/>
              <a:gd name="connsiteX76" fmla="*/ 11102546 w 12191995"/>
              <a:gd name="connsiteY76" fmla="*/ 6291765 h 6857997"/>
              <a:gd name="connsiteX77" fmla="*/ 11041692 w 12191995"/>
              <a:gd name="connsiteY77" fmla="*/ 6354551 h 6857997"/>
              <a:gd name="connsiteX78" fmla="*/ 10980837 w 12191995"/>
              <a:gd name="connsiteY78" fmla="*/ 6291765 h 6857997"/>
              <a:gd name="connsiteX79" fmla="*/ 11041692 w 12191995"/>
              <a:gd name="connsiteY79" fmla="*/ 6228979 h 6857997"/>
              <a:gd name="connsiteX80" fmla="*/ 11444812 w 12191995"/>
              <a:gd name="connsiteY80" fmla="*/ 6182291 h 6857997"/>
              <a:gd name="connsiteX81" fmla="*/ 11444812 w 12191995"/>
              <a:gd name="connsiteY81" fmla="*/ 6401238 h 6857997"/>
              <a:gd name="connsiteX82" fmla="*/ 11499226 w 12191995"/>
              <a:gd name="connsiteY82" fmla="*/ 6401238 h 6857997"/>
              <a:gd name="connsiteX83" fmla="*/ 11499226 w 12191995"/>
              <a:gd name="connsiteY83" fmla="*/ 6182291 h 6857997"/>
              <a:gd name="connsiteX84" fmla="*/ 11193666 w 12191995"/>
              <a:gd name="connsiteY84" fmla="*/ 6182291 h 6857997"/>
              <a:gd name="connsiteX85" fmla="*/ 11193666 w 12191995"/>
              <a:gd name="connsiteY85" fmla="*/ 6401238 h 6857997"/>
              <a:gd name="connsiteX86" fmla="*/ 11248081 w 12191995"/>
              <a:gd name="connsiteY86" fmla="*/ 6401238 h 6857997"/>
              <a:gd name="connsiteX87" fmla="*/ 11248081 w 12191995"/>
              <a:gd name="connsiteY87" fmla="*/ 6281140 h 6857997"/>
              <a:gd name="connsiteX88" fmla="*/ 11353047 w 12191995"/>
              <a:gd name="connsiteY88" fmla="*/ 6401238 h 6857997"/>
              <a:gd name="connsiteX89" fmla="*/ 11394904 w 12191995"/>
              <a:gd name="connsiteY89" fmla="*/ 6401238 h 6857997"/>
              <a:gd name="connsiteX90" fmla="*/ 11394904 w 12191995"/>
              <a:gd name="connsiteY90" fmla="*/ 6182291 h 6857997"/>
              <a:gd name="connsiteX91" fmla="*/ 11340812 w 12191995"/>
              <a:gd name="connsiteY91" fmla="*/ 6182291 h 6857997"/>
              <a:gd name="connsiteX92" fmla="*/ 11340812 w 12191995"/>
              <a:gd name="connsiteY92" fmla="*/ 6305610 h 6857997"/>
              <a:gd name="connsiteX93" fmla="*/ 11235201 w 12191995"/>
              <a:gd name="connsiteY93" fmla="*/ 6182291 h 6857997"/>
              <a:gd name="connsiteX94" fmla="*/ 10713271 w 12191995"/>
              <a:gd name="connsiteY94" fmla="*/ 6182291 h 6857997"/>
              <a:gd name="connsiteX95" fmla="*/ 10713271 w 12191995"/>
              <a:gd name="connsiteY95" fmla="*/ 6401238 h 6857997"/>
              <a:gd name="connsiteX96" fmla="*/ 10767686 w 12191995"/>
              <a:gd name="connsiteY96" fmla="*/ 6401238 h 6857997"/>
              <a:gd name="connsiteX97" fmla="*/ 10767686 w 12191995"/>
              <a:gd name="connsiteY97" fmla="*/ 6337809 h 6857997"/>
              <a:gd name="connsiteX98" fmla="*/ 10808899 w 12191995"/>
              <a:gd name="connsiteY98" fmla="*/ 6337809 h 6857997"/>
              <a:gd name="connsiteX99" fmla="*/ 10809221 w 12191995"/>
              <a:gd name="connsiteY99" fmla="*/ 6337809 h 6857997"/>
              <a:gd name="connsiteX100" fmla="*/ 10850756 w 12191995"/>
              <a:gd name="connsiteY100" fmla="*/ 6401238 h 6857997"/>
              <a:gd name="connsiteX101" fmla="*/ 10914187 w 12191995"/>
              <a:gd name="connsiteY101" fmla="*/ 6401238 h 6857997"/>
              <a:gd name="connsiteX102" fmla="*/ 10862671 w 12191995"/>
              <a:gd name="connsiteY102" fmla="*/ 6324607 h 6857997"/>
              <a:gd name="connsiteX103" fmla="*/ 10899698 w 12191995"/>
              <a:gd name="connsiteY103" fmla="*/ 6259245 h 6857997"/>
              <a:gd name="connsiteX104" fmla="*/ 10808899 w 12191995"/>
              <a:gd name="connsiteY104" fmla="*/ 6182291 h 6857997"/>
              <a:gd name="connsiteX105" fmla="*/ 10505271 w 12191995"/>
              <a:gd name="connsiteY105" fmla="*/ 6182291 h 6857997"/>
              <a:gd name="connsiteX106" fmla="*/ 10505271 w 12191995"/>
              <a:gd name="connsiteY106" fmla="*/ 6230911 h 6857997"/>
              <a:gd name="connsiteX107" fmla="*/ 10571276 w 12191995"/>
              <a:gd name="connsiteY107" fmla="*/ 6230911 h 6857997"/>
              <a:gd name="connsiteX108" fmla="*/ 10571276 w 12191995"/>
              <a:gd name="connsiteY108" fmla="*/ 6401238 h 6857997"/>
              <a:gd name="connsiteX109" fmla="*/ 10625370 w 12191995"/>
              <a:gd name="connsiteY109" fmla="*/ 6401238 h 6857997"/>
              <a:gd name="connsiteX110" fmla="*/ 10625370 w 12191995"/>
              <a:gd name="connsiteY110" fmla="*/ 6230911 h 6857997"/>
              <a:gd name="connsiteX111" fmla="*/ 10690088 w 12191995"/>
              <a:gd name="connsiteY111" fmla="*/ 6230911 h 6857997"/>
              <a:gd name="connsiteX112" fmla="*/ 10690088 w 12191995"/>
              <a:gd name="connsiteY112" fmla="*/ 6182291 h 6857997"/>
              <a:gd name="connsiteX113" fmla="*/ 10427351 w 12191995"/>
              <a:gd name="connsiteY113" fmla="*/ 6181969 h 6857997"/>
              <a:gd name="connsiteX114" fmla="*/ 10427351 w 12191995"/>
              <a:gd name="connsiteY114" fmla="*/ 6400916 h 6857997"/>
              <a:gd name="connsiteX115" fmla="*/ 10481765 w 12191995"/>
              <a:gd name="connsiteY115" fmla="*/ 6400916 h 6857997"/>
              <a:gd name="connsiteX116" fmla="*/ 10481765 w 12191995"/>
              <a:gd name="connsiteY116" fmla="*/ 6181969 h 6857997"/>
              <a:gd name="connsiteX117" fmla="*/ 10162684 w 12191995"/>
              <a:gd name="connsiteY117" fmla="*/ 6181969 h 6857997"/>
              <a:gd name="connsiteX118" fmla="*/ 10257669 w 12191995"/>
              <a:gd name="connsiteY118" fmla="*/ 6402205 h 6857997"/>
              <a:gd name="connsiteX119" fmla="*/ 10312726 w 12191995"/>
              <a:gd name="connsiteY119" fmla="*/ 6402205 h 6857997"/>
              <a:gd name="connsiteX120" fmla="*/ 10407389 w 12191995"/>
              <a:gd name="connsiteY120" fmla="*/ 6181969 h 6857997"/>
              <a:gd name="connsiteX121" fmla="*/ 10347501 w 12191995"/>
              <a:gd name="connsiteY121" fmla="*/ 6181969 h 6857997"/>
              <a:gd name="connsiteX122" fmla="*/ 10285037 w 12191995"/>
              <a:gd name="connsiteY122" fmla="*/ 6330402 h 6857997"/>
              <a:gd name="connsiteX123" fmla="*/ 10222572 w 12191995"/>
              <a:gd name="connsiteY123" fmla="*/ 6181969 h 6857997"/>
              <a:gd name="connsiteX124" fmla="*/ 11651845 w 12191995"/>
              <a:gd name="connsiteY124" fmla="*/ 6178748 h 6857997"/>
              <a:gd name="connsiteX125" fmla="*/ 11536898 w 12191995"/>
              <a:gd name="connsiteY125" fmla="*/ 6292086 h 6857997"/>
              <a:gd name="connsiteX126" fmla="*/ 11651845 w 12191995"/>
              <a:gd name="connsiteY126" fmla="*/ 6405424 h 6857997"/>
              <a:gd name="connsiteX127" fmla="*/ 11746830 w 12191995"/>
              <a:gd name="connsiteY127" fmla="*/ 6357126 h 6857997"/>
              <a:gd name="connsiteX128" fmla="*/ 11704006 w 12191995"/>
              <a:gd name="connsiteY128" fmla="*/ 6326859 h 6857997"/>
              <a:gd name="connsiteX129" fmla="*/ 11651201 w 12191995"/>
              <a:gd name="connsiteY129" fmla="*/ 6355515 h 6857997"/>
              <a:gd name="connsiteX130" fmla="*/ 11590991 w 12191995"/>
              <a:gd name="connsiteY130" fmla="*/ 6292086 h 6857997"/>
              <a:gd name="connsiteX131" fmla="*/ 11651201 w 12191995"/>
              <a:gd name="connsiteY131" fmla="*/ 6228333 h 6857997"/>
              <a:gd name="connsiteX132" fmla="*/ 11703362 w 12191995"/>
              <a:gd name="connsiteY132" fmla="*/ 6257311 h 6857997"/>
              <a:gd name="connsiteX133" fmla="*/ 11749084 w 12191995"/>
              <a:gd name="connsiteY133" fmla="*/ 6231231 h 6857997"/>
              <a:gd name="connsiteX134" fmla="*/ 11651845 w 12191995"/>
              <a:gd name="connsiteY134" fmla="*/ 6178748 h 6857997"/>
              <a:gd name="connsiteX135" fmla="*/ 11041692 w 12191995"/>
              <a:gd name="connsiteY135" fmla="*/ 6178105 h 6857997"/>
              <a:gd name="connsiteX136" fmla="*/ 10925778 w 12191995"/>
              <a:gd name="connsiteY136" fmla="*/ 6291765 h 6857997"/>
              <a:gd name="connsiteX137" fmla="*/ 11041692 w 12191995"/>
              <a:gd name="connsiteY137" fmla="*/ 6405423 h 6857997"/>
              <a:gd name="connsiteX138" fmla="*/ 11157604 w 12191995"/>
              <a:gd name="connsiteY138" fmla="*/ 6291765 h 6857997"/>
              <a:gd name="connsiteX139" fmla="*/ 11041692 w 12191995"/>
              <a:gd name="connsiteY139" fmla="*/ 6178105 h 6857997"/>
              <a:gd name="connsiteX140" fmla="*/ 9753445 w 12191995"/>
              <a:gd name="connsiteY140" fmla="*/ 6177139 h 6857997"/>
              <a:gd name="connsiteX141" fmla="*/ 9856802 w 12191995"/>
              <a:gd name="connsiteY141" fmla="*/ 6322031 h 6857997"/>
              <a:gd name="connsiteX142" fmla="*/ 9960157 w 12191995"/>
              <a:gd name="connsiteY142" fmla="*/ 6177139 h 6857997"/>
              <a:gd name="connsiteX143" fmla="*/ 10019080 w 12191995"/>
              <a:gd name="connsiteY143" fmla="*/ 6200001 h 6857997"/>
              <a:gd name="connsiteX144" fmla="*/ 9890610 w 12191995"/>
              <a:gd name="connsiteY144" fmla="*/ 6401238 h 6857997"/>
              <a:gd name="connsiteX145" fmla="*/ 9823316 w 12191995"/>
              <a:gd name="connsiteY145" fmla="*/ 6401238 h 6857997"/>
              <a:gd name="connsiteX146" fmla="*/ 9694522 w 12191995"/>
              <a:gd name="connsiteY146" fmla="*/ 6200001 h 6857997"/>
              <a:gd name="connsiteX147" fmla="*/ 9857445 w 12191995"/>
              <a:gd name="connsiteY147" fmla="*/ 6149449 h 6857997"/>
              <a:gd name="connsiteX148" fmla="*/ 9903810 w 12191995"/>
              <a:gd name="connsiteY148" fmla="*/ 6195815 h 6857997"/>
              <a:gd name="connsiteX149" fmla="*/ 9857445 w 12191995"/>
              <a:gd name="connsiteY149" fmla="*/ 6242179 h 6857997"/>
              <a:gd name="connsiteX150" fmla="*/ 9811081 w 12191995"/>
              <a:gd name="connsiteY150" fmla="*/ 6195815 h 6857997"/>
              <a:gd name="connsiteX151" fmla="*/ 9857445 w 12191995"/>
              <a:gd name="connsiteY151" fmla="*/ 6149449 h 6857997"/>
              <a:gd name="connsiteX152" fmla="*/ 9856802 w 12191995"/>
              <a:gd name="connsiteY152" fmla="*/ 6027418 h 6857997"/>
              <a:gd name="connsiteX153" fmla="*/ 9624009 w 12191995"/>
              <a:gd name="connsiteY153" fmla="*/ 6260211 h 6857997"/>
              <a:gd name="connsiteX154" fmla="*/ 9856802 w 12191995"/>
              <a:gd name="connsiteY154" fmla="*/ 6493002 h 6857997"/>
              <a:gd name="connsiteX155" fmla="*/ 10089593 w 12191995"/>
              <a:gd name="connsiteY155" fmla="*/ 6260211 h 6857997"/>
              <a:gd name="connsiteX156" fmla="*/ 9856802 w 12191995"/>
              <a:gd name="connsiteY156" fmla="*/ 6027418 h 6857997"/>
              <a:gd name="connsiteX157" fmla="*/ 0 w 12191995"/>
              <a:gd name="connsiteY157" fmla="*/ 0 h 6857997"/>
              <a:gd name="connsiteX158" fmla="*/ 12191995 w 12191995"/>
              <a:gd name="connsiteY158" fmla="*/ 0 h 6857997"/>
              <a:gd name="connsiteX159" fmla="*/ 12191995 w 12191995"/>
              <a:gd name="connsiteY159" fmla="*/ 6857997 h 6857997"/>
              <a:gd name="connsiteX160" fmla="*/ 0 w 12191995"/>
              <a:gd name="connsiteY16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2191995" h="6857997">
                <a:moveTo>
                  <a:pt x="732586" y="6313147"/>
                </a:moveTo>
                <a:lnTo>
                  <a:pt x="751857" y="6313147"/>
                </a:lnTo>
                <a:cubicBezTo>
                  <a:pt x="761878" y="6313147"/>
                  <a:pt x="769741" y="6318543"/>
                  <a:pt x="769741" y="6327022"/>
                </a:cubicBezTo>
                <a:cubicBezTo>
                  <a:pt x="769741" y="6335656"/>
                  <a:pt x="761878" y="6341206"/>
                  <a:pt x="751857" y="6341206"/>
                </a:cubicBezTo>
                <a:lnTo>
                  <a:pt x="732586" y="6341206"/>
                </a:lnTo>
                <a:close/>
                <a:moveTo>
                  <a:pt x="863783" y="6312531"/>
                </a:moveTo>
                <a:cubicBezTo>
                  <a:pt x="880741" y="6312531"/>
                  <a:pt x="892920" y="6326097"/>
                  <a:pt x="892920" y="6342593"/>
                </a:cubicBezTo>
                <a:cubicBezTo>
                  <a:pt x="892920" y="6359089"/>
                  <a:pt x="880741" y="6372656"/>
                  <a:pt x="863783" y="6372656"/>
                </a:cubicBezTo>
                <a:cubicBezTo>
                  <a:pt x="846824" y="6372656"/>
                  <a:pt x="834645" y="6359089"/>
                  <a:pt x="834645" y="6342593"/>
                </a:cubicBezTo>
                <a:cubicBezTo>
                  <a:pt x="834645" y="6326097"/>
                  <a:pt x="846824" y="6312531"/>
                  <a:pt x="863783" y="6312531"/>
                </a:cubicBezTo>
                <a:close/>
                <a:moveTo>
                  <a:pt x="1056800" y="6290176"/>
                </a:moveTo>
                <a:lnTo>
                  <a:pt x="1056800" y="6395010"/>
                </a:lnTo>
                <a:lnTo>
                  <a:pt x="1082854" y="6395010"/>
                </a:lnTo>
                <a:lnTo>
                  <a:pt x="1082854" y="6290176"/>
                </a:lnTo>
                <a:close/>
                <a:moveTo>
                  <a:pt x="936550" y="6290176"/>
                </a:moveTo>
                <a:lnTo>
                  <a:pt x="936550" y="6395010"/>
                </a:lnTo>
                <a:lnTo>
                  <a:pt x="962604" y="6395010"/>
                </a:lnTo>
                <a:lnTo>
                  <a:pt x="962604" y="6337506"/>
                </a:lnTo>
                <a:lnTo>
                  <a:pt x="1012862" y="6395010"/>
                </a:lnTo>
                <a:lnTo>
                  <a:pt x="1032904" y="6395010"/>
                </a:lnTo>
                <a:lnTo>
                  <a:pt x="1032904" y="6290176"/>
                </a:lnTo>
                <a:lnTo>
                  <a:pt x="1007004" y="6290176"/>
                </a:lnTo>
                <a:lnTo>
                  <a:pt x="1007004" y="6349222"/>
                </a:lnTo>
                <a:lnTo>
                  <a:pt x="956437" y="6290176"/>
                </a:lnTo>
                <a:close/>
                <a:moveTo>
                  <a:pt x="706532" y="6290176"/>
                </a:moveTo>
                <a:lnTo>
                  <a:pt x="706532" y="6395010"/>
                </a:lnTo>
                <a:lnTo>
                  <a:pt x="732586" y="6395010"/>
                </a:lnTo>
                <a:lnTo>
                  <a:pt x="732586" y="6364639"/>
                </a:lnTo>
                <a:lnTo>
                  <a:pt x="752320" y="6364639"/>
                </a:lnTo>
                <a:lnTo>
                  <a:pt x="752474" y="6364639"/>
                </a:lnTo>
                <a:lnTo>
                  <a:pt x="772361" y="6395010"/>
                </a:lnTo>
                <a:lnTo>
                  <a:pt x="802732" y="6395010"/>
                </a:lnTo>
                <a:lnTo>
                  <a:pt x="778065" y="6358318"/>
                </a:lnTo>
                <a:cubicBezTo>
                  <a:pt x="789165" y="6351843"/>
                  <a:pt x="795795" y="6340743"/>
                  <a:pt x="795795" y="6327022"/>
                </a:cubicBezTo>
                <a:cubicBezTo>
                  <a:pt x="795795" y="6304360"/>
                  <a:pt x="778374" y="6290176"/>
                  <a:pt x="752320" y="6290176"/>
                </a:cubicBezTo>
                <a:close/>
                <a:moveTo>
                  <a:pt x="606941" y="6290176"/>
                </a:moveTo>
                <a:lnTo>
                  <a:pt x="606941" y="6313456"/>
                </a:lnTo>
                <a:lnTo>
                  <a:pt x="638546" y="6313456"/>
                </a:lnTo>
                <a:lnTo>
                  <a:pt x="638546" y="6395010"/>
                </a:lnTo>
                <a:lnTo>
                  <a:pt x="664445" y="6395010"/>
                </a:lnTo>
                <a:lnTo>
                  <a:pt x="664445" y="6313456"/>
                </a:lnTo>
                <a:lnTo>
                  <a:pt x="695433" y="6313456"/>
                </a:lnTo>
                <a:lnTo>
                  <a:pt x="695433" y="6290176"/>
                </a:lnTo>
                <a:close/>
                <a:moveTo>
                  <a:pt x="569633" y="6290022"/>
                </a:moveTo>
                <a:lnTo>
                  <a:pt x="569633" y="6394856"/>
                </a:lnTo>
                <a:lnTo>
                  <a:pt x="595687" y="6394856"/>
                </a:lnTo>
                <a:lnTo>
                  <a:pt x="595687" y="6290022"/>
                </a:lnTo>
                <a:close/>
                <a:moveTo>
                  <a:pt x="442908" y="6290022"/>
                </a:moveTo>
                <a:lnTo>
                  <a:pt x="488387" y="6395472"/>
                </a:lnTo>
                <a:lnTo>
                  <a:pt x="514750" y="6395472"/>
                </a:lnTo>
                <a:lnTo>
                  <a:pt x="560075" y="6290022"/>
                </a:lnTo>
                <a:lnTo>
                  <a:pt x="531400" y="6290022"/>
                </a:lnTo>
                <a:lnTo>
                  <a:pt x="501492" y="6361093"/>
                </a:lnTo>
                <a:lnTo>
                  <a:pt x="471583" y="6290022"/>
                </a:lnTo>
                <a:close/>
                <a:moveTo>
                  <a:pt x="1155928" y="6288480"/>
                </a:moveTo>
                <a:cubicBezTo>
                  <a:pt x="1123553" y="6288480"/>
                  <a:pt x="1100890" y="6310989"/>
                  <a:pt x="1100890" y="6342747"/>
                </a:cubicBezTo>
                <a:cubicBezTo>
                  <a:pt x="1100890" y="6374506"/>
                  <a:pt x="1123707" y="6397014"/>
                  <a:pt x="1155928" y="6397014"/>
                </a:cubicBezTo>
                <a:cubicBezTo>
                  <a:pt x="1175970" y="6397014"/>
                  <a:pt x="1191849" y="6388073"/>
                  <a:pt x="1201407" y="6373889"/>
                </a:cubicBezTo>
                <a:lnTo>
                  <a:pt x="1180903" y="6359397"/>
                </a:lnTo>
                <a:cubicBezTo>
                  <a:pt x="1174891" y="6368339"/>
                  <a:pt x="1166257" y="6373118"/>
                  <a:pt x="1155620" y="6373118"/>
                </a:cubicBezTo>
                <a:cubicBezTo>
                  <a:pt x="1140203" y="6373118"/>
                  <a:pt x="1126790" y="6362172"/>
                  <a:pt x="1126790" y="6342747"/>
                </a:cubicBezTo>
                <a:cubicBezTo>
                  <a:pt x="1126790" y="6324710"/>
                  <a:pt x="1139124" y="6312222"/>
                  <a:pt x="1155620" y="6312222"/>
                </a:cubicBezTo>
                <a:cubicBezTo>
                  <a:pt x="1166412" y="6312222"/>
                  <a:pt x="1175045" y="6317155"/>
                  <a:pt x="1180595" y="6326097"/>
                </a:cubicBezTo>
                <a:lnTo>
                  <a:pt x="1202487" y="6313610"/>
                </a:lnTo>
                <a:cubicBezTo>
                  <a:pt x="1193545" y="6297730"/>
                  <a:pt x="1175970" y="6288480"/>
                  <a:pt x="1155928" y="6288480"/>
                </a:cubicBezTo>
                <a:close/>
                <a:moveTo>
                  <a:pt x="863783" y="6288172"/>
                </a:moveTo>
                <a:cubicBezTo>
                  <a:pt x="832179" y="6288172"/>
                  <a:pt x="808283" y="6312068"/>
                  <a:pt x="808283" y="6342593"/>
                </a:cubicBezTo>
                <a:cubicBezTo>
                  <a:pt x="808283" y="6373118"/>
                  <a:pt x="832179" y="6397014"/>
                  <a:pt x="863783" y="6397014"/>
                </a:cubicBezTo>
                <a:cubicBezTo>
                  <a:pt x="895387" y="6397014"/>
                  <a:pt x="919283" y="6373118"/>
                  <a:pt x="919283" y="6342593"/>
                </a:cubicBezTo>
                <a:cubicBezTo>
                  <a:pt x="919283" y="6312068"/>
                  <a:pt x="895387" y="6288172"/>
                  <a:pt x="863783" y="6288172"/>
                </a:cubicBezTo>
                <a:close/>
                <a:moveTo>
                  <a:pt x="10767686" y="6230266"/>
                </a:moveTo>
                <a:lnTo>
                  <a:pt x="10807934" y="6230266"/>
                </a:lnTo>
                <a:cubicBezTo>
                  <a:pt x="10828862" y="6230266"/>
                  <a:pt x="10845283" y="6241536"/>
                  <a:pt x="10845283" y="6259245"/>
                </a:cubicBezTo>
                <a:cubicBezTo>
                  <a:pt x="10845283" y="6277276"/>
                  <a:pt x="10828862" y="6288867"/>
                  <a:pt x="10807934" y="6288867"/>
                </a:cubicBezTo>
                <a:lnTo>
                  <a:pt x="10767686" y="6288867"/>
                </a:lnTo>
                <a:close/>
                <a:moveTo>
                  <a:pt x="11041692" y="6228979"/>
                </a:moveTo>
                <a:cubicBezTo>
                  <a:pt x="11077109" y="6228979"/>
                  <a:pt x="11102546" y="6257312"/>
                  <a:pt x="11102546" y="6291765"/>
                </a:cubicBezTo>
                <a:cubicBezTo>
                  <a:pt x="11102546" y="6326216"/>
                  <a:pt x="11077109" y="6354551"/>
                  <a:pt x="11041692" y="6354551"/>
                </a:cubicBezTo>
                <a:cubicBezTo>
                  <a:pt x="11006274" y="6354551"/>
                  <a:pt x="10980837" y="6326216"/>
                  <a:pt x="10980837" y="6291765"/>
                </a:cubicBezTo>
                <a:cubicBezTo>
                  <a:pt x="10980837" y="6257312"/>
                  <a:pt x="11006274" y="6228979"/>
                  <a:pt x="11041692" y="6228979"/>
                </a:cubicBezTo>
                <a:close/>
                <a:moveTo>
                  <a:pt x="11444812" y="6182291"/>
                </a:moveTo>
                <a:lnTo>
                  <a:pt x="11444812" y="6401238"/>
                </a:lnTo>
                <a:lnTo>
                  <a:pt x="11499226" y="6401238"/>
                </a:lnTo>
                <a:lnTo>
                  <a:pt x="11499226" y="6182291"/>
                </a:lnTo>
                <a:close/>
                <a:moveTo>
                  <a:pt x="11193666" y="6182291"/>
                </a:moveTo>
                <a:lnTo>
                  <a:pt x="11193666" y="6401238"/>
                </a:lnTo>
                <a:lnTo>
                  <a:pt x="11248081" y="6401238"/>
                </a:lnTo>
                <a:lnTo>
                  <a:pt x="11248081" y="6281140"/>
                </a:lnTo>
                <a:lnTo>
                  <a:pt x="11353047" y="6401238"/>
                </a:lnTo>
                <a:lnTo>
                  <a:pt x="11394904" y="6401238"/>
                </a:lnTo>
                <a:lnTo>
                  <a:pt x="11394904" y="6182291"/>
                </a:lnTo>
                <a:lnTo>
                  <a:pt x="11340812" y="6182291"/>
                </a:lnTo>
                <a:lnTo>
                  <a:pt x="11340812" y="6305610"/>
                </a:lnTo>
                <a:lnTo>
                  <a:pt x="11235201" y="6182291"/>
                </a:lnTo>
                <a:close/>
                <a:moveTo>
                  <a:pt x="10713271" y="6182291"/>
                </a:moveTo>
                <a:lnTo>
                  <a:pt x="10713271" y="6401238"/>
                </a:lnTo>
                <a:lnTo>
                  <a:pt x="10767686" y="6401238"/>
                </a:lnTo>
                <a:lnTo>
                  <a:pt x="10767686" y="6337809"/>
                </a:lnTo>
                <a:lnTo>
                  <a:pt x="10808899" y="6337809"/>
                </a:lnTo>
                <a:lnTo>
                  <a:pt x="10809221" y="6337809"/>
                </a:lnTo>
                <a:lnTo>
                  <a:pt x="10850756" y="6401238"/>
                </a:lnTo>
                <a:lnTo>
                  <a:pt x="10914187" y="6401238"/>
                </a:lnTo>
                <a:lnTo>
                  <a:pt x="10862671" y="6324607"/>
                </a:lnTo>
                <a:cubicBezTo>
                  <a:pt x="10885853" y="6311083"/>
                  <a:pt x="10899698" y="6287901"/>
                  <a:pt x="10899698" y="6259245"/>
                </a:cubicBezTo>
                <a:cubicBezTo>
                  <a:pt x="10899698" y="6211914"/>
                  <a:pt x="10863314" y="6182291"/>
                  <a:pt x="10808899" y="6182291"/>
                </a:cubicBezTo>
                <a:close/>
                <a:moveTo>
                  <a:pt x="10505271" y="6182291"/>
                </a:moveTo>
                <a:lnTo>
                  <a:pt x="10505271" y="6230911"/>
                </a:lnTo>
                <a:lnTo>
                  <a:pt x="10571276" y="6230911"/>
                </a:lnTo>
                <a:lnTo>
                  <a:pt x="10571276" y="6401238"/>
                </a:lnTo>
                <a:lnTo>
                  <a:pt x="10625370" y="6401238"/>
                </a:lnTo>
                <a:lnTo>
                  <a:pt x="10625370" y="6230911"/>
                </a:lnTo>
                <a:lnTo>
                  <a:pt x="10690088" y="6230911"/>
                </a:lnTo>
                <a:lnTo>
                  <a:pt x="10690088" y="6182291"/>
                </a:lnTo>
                <a:close/>
                <a:moveTo>
                  <a:pt x="10427351" y="6181969"/>
                </a:moveTo>
                <a:lnTo>
                  <a:pt x="10427351" y="6400916"/>
                </a:lnTo>
                <a:lnTo>
                  <a:pt x="10481765" y="6400916"/>
                </a:lnTo>
                <a:lnTo>
                  <a:pt x="10481765" y="6181969"/>
                </a:lnTo>
                <a:close/>
                <a:moveTo>
                  <a:pt x="10162684" y="6181969"/>
                </a:moveTo>
                <a:lnTo>
                  <a:pt x="10257669" y="6402205"/>
                </a:lnTo>
                <a:lnTo>
                  <a:pt x="10312726" y="6402205"/>
                </a:lnTo>
                <a:lnTo>
                  <a:pt x="10407389" y="6181969"/>
                </a:lnTo>
                <a:lnTo>
                  <a:pt x="10347501" y="6181969"/>
                </a:lnTo>
                <a:lnTo>
                  <a:pt x="10285037" y="6330402"/>
                </a:lnTo>
                <a:lnTo>
                  <a:pt x="10222572" y="6181969"/>
                </a:lnTo>
                <a:close/>
                <a:moveTo>
                  <a:pt x="11651845" y="6178748"/>
                </a:moveTo>
                <a:cubicBezTo>
                  <a:pt x="11584229" y="6178748"/>
                  <a:pt x="11536898" y="6225758"/>
                  <a:pt x="11536898" y="6292086"/>
                </a:cubicBezTo>
                <a:cubicBezTo>
                  <a:pt x="11536898" y="6358414"/>
                  <a:pt x="11584551" y="6405424"/>
                  <a:pt x="11651845" y="6405424"/>
                </a:cubicBezTo>
                <a:cubicBezTo>
                  <a:pt x="11693703" y="6405424"/>
                  <a:pt x="11726867" y="6386749"/>
                  <a:pt x="11746830" y="6357126"/>
                </a:cubicBezTo>
                <a:lnTo>
                  <a:pt x="11704006" y="6326859"/>
                </a:lnTo>
                <a:cubicBezTo>
                  <a:pt x="11691449" y="6345534"/>
                  <a:pt x="11673418" y="6355515"/>
                  <a:pt x="11651201" y="6355515"/>
                </a:cubicBezTo>
                <a:cubicBezTo>
                  <a:pt x="11619004" y="6355515"/>
                  <a:pt x="11590991" y="6332655"/>
                  <a:pt x="11590991" y="6292086"/>
                </a:cubicBezTo>
                <a:cubicBezTo>
                  <a:pt x="11590991" y="6254414"/>
                  <a:pt x="11616750" y="6228333"/>
                  <a:pt x="11651201" y="6228333"/>
                </a:cubicBezTo>
                <a:cubicBezTo>
                  <a:pt x="11673741" y="6228333"/>
                  <a:pt x="11691771" y="6238636"/>
                  <a:pt x="11703362" y="6257311"/>
                </a:cubicBezTo>
                <a:lnTo>
                  <a:pt x="11749084" y="6231231"/>
                </a:lnTo>
                <a:cubicBezTo>
                  <a:pt x="11730409" y="6198067"/>
                  <a:pt x="11693703" y="6178748"/>
                  <a:pt x="11651845" y="6178748"/>
                </a:cubicBezTo>
                <a:close/>
                <a:moveTo>
                  <a:pt x="11041692" y="6178105"/>
                </a:moveTo>
                <a:cubicBezTo>
                  <a:pt x="10975685" y="6178105"/>
                  <a:pt x="10925778" y="6228012"/>
                  <a:pt x="10925778" y="6291765"/>
                </a:cubicBezTo>
                <a:cubicBezTo>
                  <a:pt x="10925778" y="6355516"/>
                  <a:pt x="10975685" y="6405423"/>
                  <a:pt x="11041692" y="6405423"/>
                </a:cubicBezTo>
                <a:cubicBezTo>
                  <a:pt x="11107697" y="6405423"/>
                  <a:pt x="11157604" y="6355516"/>
                  <a:pt x="11157604" y="6291765"/>
                </a:cubicBezTo>
                <a:cubicBezTo>
                  <a:pt x="11157604" y="6228012"/>
                  <a:pt x="11107697" y="6178105"/>
                  <a:pt x="11041692" y="6178105"/>
                </a:cubicBezTo>
                <a:close/>
                <a:moveTo>
                  <a:pt x="9753445" y="6177139"/>
                </a:moveTo>
                <a:cubicBezTo>
                  <a:pt x="9805606" y="6224793"/>
                  <a:pt x="9856479" y="6321065"/>
                  <a:pt x="9856802" y="6322031"/>
                </a:cubicBezTo>
                <a:cubicBezTo>
                  <a:pt x="9857124" y="6321386"/>
                  <a:pt x="9907996" y="6224793"/>
                  <a:pt x="9960157" y="6177139"/>
                </a:cubicBezTo>
                <a:lnTo>
                  <a:pt x="10019080" y="6200001"/>
                </a:lnTo>
                <a:cubicBezTo>
                  <a:pt x="10019402" y="6200001"/>
                  <a:pt x="9929569" y="6275987"/>
                  <a:pt x="9890610" y="6401238"/>
                </a:cubicBezTo>
                <a:lnTo>
                  <a:pt x="9823316" y="6401238"/>
                </a:lnTo>
                <a:cubicBezTo>
                  <a:pt x="9784355" y="6275987"/>
                  <a:pt x="9694522" y="6200001"/>
                  <a:pt x="9694522" y="6200001"/>
                </a:cubicBezTo>
                <a:close/>
                <a:moveTo>
                  <a:pt x="9857445" y="6149449"/>
                </a:moveTo>
                <a:cubicBezTo>
                  <a:pt x="9883204" y="6149449"/>
                  <a:pt x="9903810" y="6170056"/>
                  <a:pt x="9903810" y="6195815"/>
                </a:cubicBezTo>
                <a:cubicBezTo>
                  <a:pt x="9903810" y="6221573"/>
                  <a:pt x="9883204" y="6242179"/>
                  <a:pt x="9857445" y="6242179"/>
                </a:cubicBezTo>
                <a:cubicBezTo>
                  <a:pt x="9831687" y="6242179"/>
                  <a:pt x="9811081" y="6221573"/>
                  <a:pt x="9811081" y="6195815"/>
                </a:cubicBezTo>
                <a:cubicBezTo>
                  <a:pt x="9811081" y="6170378"/>
                  <a:pt x="9831687" y="6149449"/>
                  <a:pt x="9857445" y="6149449"/>
                </a:cubicBezTo>
                <a:close/>
                <a:moveTo>
                  <a:pt x="9856802" y="6027418"/>
                </a:moveTo>
                <a:cubicBezTo>
                  <a:pt x="9728009" y="6027418"/>
                  <a:pt x="9624009" y="6131740"/>
                  <a:pt x="9624009" y="6260211"/>
                </a:cubicBezTo>
                <a:cubicBezTo>
                  <a:pt x="9624009" y="6388681"/>
                  <a:pt x="9728331" y="6493002"/>
                  <a:pt x="9856802" y="6493002"/>
                </a:cubicBezTo>
                <a:cubicBezTo>
                  <a:pt x="9985271" y="6493002"/>
                  <a:pt x="10089593" y="6388681"/>
                  <a:pt x="10089593" y="6260211"/>
                </a:cubicBezTo>
                <a:cubicBezTo>
                  <a:pt x="10089272" y="6131740"/>
                  <a:pt x="9985271" y="6027740"/>
                  <a:pt x="9856802" y="6027418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180000" rIns="180000">
            <a:noAutofit/>
          </a:bodyPr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Please click with the right mouse button on the grey area. </a:t>
            </a:r>
            <a:br>
              <a:rPr lang="en-GB" dirty="0"/>
            </a:br>
            <a:r>
              <a:rPr lang="en-GB" dirty="0"/>
              <a:t>Then click on “Shape Fill" / “Picture“ / "Insert Picture” / “From file".</a:t>
            </a:r>
          </a:p>
        </p:txBody>
      </p:sp>
      <p:sp>
        <p:nvSpPr>
          <p:cNvPr id="24" name="Titel 8">
            <a:extLst>
              <a:ext uri="{FF2B5EF4-FFF2-40B4-BE49-F238E27FC236}">
                <a16:creationId xmlns:a16="http://schemas.microsoft.com/office/drawing/2014/main" id="{048FA95B-5311-4A9A-83D6-1824B20D5F5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3339144"/>
            <a:ext cx="9216589" cy="1107996"/>
          </a:xfrm>
        </p:spPr>
        <p:txBody>
          <a:bodyPr wrap="square" lIns="0" rIns="0" bIns="0" anchor="b">
            <a:spAutoFit/>
          </a:bodyPr>
          <a:lstStyle>
            <a:lvl1pPr>
              <a:defRPr sz="8000"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F0F81F41-96D0-4F1D-B5A8-CB58D903B4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42911" y="4609421"/>
            <a:ext cx="9216589" cy="417743"/>
          </a:xfrm>
        </p:spPr>
        <p:txBody>
          <a:bodyPr wrap="square">
            <a:spAutoFit/>
          </a:bodyPr>
          <a:lstStyle>
            <a:lvl1pPr>
              <a:defRPr sz="2500" b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F12E5C-2CD3-466E-8B83-81D9E9E32E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81789A-D14D-4B81-8F93-DBD925DB3B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z="1200" dirty="0"/>
              <a:t>Layout Examples PowerPoint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57357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1691640"/>
            <a:ext cx="8713787" cy="4258310"/>
          </a:xfrm>
        </p:spPr>
        <p:txBody>
          <a:bodyPr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25000"/>
              <a:buFont typeface="Wingdings 2" panose="05020102010507070707" pitchFamily="18" charset="2"/>
              <a:buChar char=""/>
              <a:tabLst/>
              <a:def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5993F5C1-9B80-4638-91D9-F0FEA4A04CB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6" cy="498598"/>
          </a:xfrm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634D6C1-EDDE-47BB-ACA7-48F1624A05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2B266C-51D3-46F9-B6F8-B9C761462F7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E5B3F88-5F7C-4A66-A7E8-F21893176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720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76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and big Ic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C23492F-51A4-425E-ADE5-0D747040A49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1BAA561-819B-4471-A148-910CC648983E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tx1"/>
          </a:solidFill>
        </p:grpSpPr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A1DB8093-6816-4530-AB87-B654073D3D49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E8670920-75F1-4CC2-97B7-14489AE11F09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31B6FD45-2797-4CDA-8E1F-61FBA5B07388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E826275-9F1C-4377-91D2-D5C5CFD0C291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5AFBC3B6-B448-4B31-8928-42935EAA2683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C08D7F27-5386-4A79-982C-BD207536C9F0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0B2D760-DE6A-47A0-A53C-0A599A8E5AD7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70A7B7C3-EC93-4EA2-8A2D-000D49B5C8D8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17" name="Titel 1">
            <a:extLst>
              <a:ext uri="{FF2B5EF4-FFF2-40B4-BE49-F238E27FC236}">
                <a16:creationId xmlns:a16="http://schemas.microsoft.com/office/drawing/2014/main" id="{1F409167-5B53-444F-A820-1B745646146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5485448" cy="498598"/>
          </a:xfrm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281245CE-94EE-413A-AFB6-8F01F05EC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1691640"/>
            <a:ext cx="5485447" cy="4258310"/>
          </a:xfrm>
        </p:spPr>
        <p:txBody>
          <a:bodyPr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25000"/>
              <a:buFont typeface="Wingdings 2" panose="05020102010507070707" pitchFamily="18" charset="2"/>
              <a:buChar char=""/>
              <a:tabLst/>
              <a:defRPr lang="en-GB" sz="18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E6818E-9246-4FE4-9856-441420BD1590}"/>
              </a:ext>
            </a:extLst>
          </p:cNvPr>
          <p:cNvSpPr/>
          <p:nvPr userDrawn="1"/>
        </p:nvSpPr>
        <p:spPr>
          <a:xfrm>
            <a:off x="6096000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GB" sz="1200" dirty="0">
                <a:solidFill>
                  <a:srgbClr val="FF0000"/>
                </a:solidFill>
              </a:rPr>
              <a:t>You can change the background </a:t>
            </a:r>
            <a:r>
              <a:rPr lang="en-GB" sz="1200" dirty="0" err="1">
                <a:solidFill>
                  <a:srgbClr val="FF0000"/>
                </a:solidFill>
              </a:rPr>
              <a:t>color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83D390-3BE9-4E7E-9309-94AF0302E91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764ED6-F03B-4BAA-80C9-E1051E90E6E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A129E1-07D8-4AE1-BFFA-18E984DB9C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5692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1 Aktive Blu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97193" y="1858599"/>
            <a:ext cx="10118407" cy="4091351"/>
          </a:xfrm>
        </p:spPr>
        <p:txBody>
          <a:bodyPr wrap="square">
            <a:norm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7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C89FA3E4-B692-468D-B3CF-F8CF9AC977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42912" y="6148526"/>
            <a:ext cx="10072687" cy="289438"/>
          </a:xfrm>
        </p:spPr>
        <p:txBody>
          <a:bodyPr wrap="square" anchor="b">
            <a:spAutoFit/>
          </a:bodyPr>
          <a:lstStyle>
            <a:lvl1pPr>
              <a:defRPr sz="1800" b="1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dirty="0"/>
              <a:t>Author information /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CCCCC6-9286-40E0-B990-AA97674606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1052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2 Calming Green">
    <p:bg bwMode="gray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3" y="2169749"/>
            <a:ext cx="5526088" cy="1459695"/>
          </a:xfrm>
        </p:spPr>
        <p:txBody>
          <a:bodyPr wrap="square">
            <a:norm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4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Bildplatzhalter 5">
            <a:extLst>
              <a:ext uri="{FF2B5EF4-FFF2-40B4-BE49-F238E27FC236}">
                <a16:creationId xmlns:a16="http://schemas.microsoft.com/office/drawing/2014/main" id="{7F89DD5F-7058-439F-9FEC-2D6AC97ED5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96000" y="0"/>
            <a:ext cx="6096000" cy="6858000"/>
          </a:xfrm>
          <a:solidFill>
            <a:schemeClr val="accent4"/>
          </a:solidFill>
        </p:spPr>
        <p:txBody>
          <a:bodyPr tIns="180000" rIns="180000"/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 please click on the small icon. </a:t>
            </a:r>
            <a:endParaRPr lang="en-GB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AC181348-0679-48D2-8E8C-AB01745BA5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42912" y="6148526"/>
            <a:ext cx="10072687" cy="289438"/>
          </a:xfrm>
        </p:spPr>
        <p:txBody>
          <a:bodyPr wrap="square" anchor="b">
            <a:spAutoFit/>
          </a:bodyPr>
          <a:lstStyle>
            <a:lvl1pPr>
              <a:defRPr sz="1800" b="1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dirty="0"/>
              <a:t>Author information /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DE1C9B2-773A-42BC-9415-1852E73F00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0623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3 Leading blu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A099D773-64FA-4A58-820D-5C72BE88E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96000" y="0"/>
            <a:ext cx="6096000" cy="3371850"/>
          </a:xfrm>
          <a:solidFill>
            <a:schemeClr val="accent4"/>
          </a:solidFill>
        </p:spPr>
        <p:txBody>
          <a:bodyPr tIns="180000" rIns="180000"/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 please click on the small icon. 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3" y="1890387"/>
            <a:ext cx="10118407" cy="4059563"/>
          </a:xfrm>
        </p:spPr>
        <p:txBody>
          <a:bodyPr wrap="square">
            <a:norm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6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57CD2AD9-DB30-4557-AA34-995948ECCF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42912" y="6148526"/>
            <a:ext cx="10072687" cy="289438"/>
          </a:xfrm>
        </p:spPr>
        <p:txBody>
          <a:bodyPr wrap="square" anchor="b">
            <a:sp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dirty="0"/>
              <a:t>Author information /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7A02040-4677-4122-B7BA-484F8AC4A3D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5891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4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BEBA055-BC9C-4317-A543-8E1C401F0B1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1331710 w 12192000"/>
              <a:gd name="connsiteY0" fmla="*/ 1970241 h 6858000"/>
              <a:gd name="connsiteX1" fmla="*/ 1151683 w 12192000"/>
              <a:gd name="connsiteY1" fmla="*/ 2041292 h 6858000"/>
              <a:gd name="connsiteX2" fmla="*/ 1076978 w 12192000"/>
              <a:gd name="connsiteY2" fmla="*/ 2215243 h 6858000"/>
              <a:gd name="connsiteX3" fmla="*/ 1114535 w 12192000"/>
              <a:gd name="connsiteY3" fmla="*/ 2338153 h 6858000"/>
              <a:gd name="connsiteX4" fmla="*/ 1230470 w 12192000"/>
              <a:gd name="connsiteY4" fmla="*/ 2424311 h 6858000"/>
              <a:gd name="connsiteX5" fmla="*/ 1073699 w 12192000"/>
              <a:gd name="connsiteY5" fmla="*/ 2757513 h 6858000"/>
              <a:gd name="connsiteX6" fmla="*/ 1328444 w 12192000"/>
              <a:gd name="connsiteY6" fmla="*/ 2757513 h 6858000"/>
              <a:gd name="connsiteX7" fmla="*/ 1504797 w 12192000"/>
              <a:gd name="connsiteY7" fmla="*/ 2447178 h 6858000"/>
              <a:gd name="connsiteX8" fmla="*/ 1577868 w 12192000"/>
              <a:gd name="connsiteY8" fmla="*/ 2299360 h 6858000"/>
              <a:gd name="connsiteX9" fmla="*/ 1589706 w 12192000"/>
              <a:gd name="connsiteY9" fmla="*/ 2215243 h 6858000"/>
              <a:gd name="connsiteX10" fmla="*/ 1514593 w 12192000"/>
              <a:gd name="connsiteY10" fmla="*/ 2041292 h 6858000"/>
              <a:gd name="connsiteX11" fmla="*/ 1331710 w 12192000"/>
              <a:gd name="connsiteY11" fmla="*/ 1970241 h 6858000"/>
              <a:gd name="connsiteX12" fmla="*/ 700913 w 12192000"/>
              <a:gd name="connsiteY12" fmla="*/ 1970241 h 6858000"/>
              <a:gd name="connsiteX13" fmla="*/ 520886 w 12192000"/>
              <a:gd name="connsiteY13" fmla="*/ 2041292 h 6858000"/>
              <a:gd name="connsiteX14" fmla="*/ 446180 w 12192000"/>
              <a:gd name="connsiteY14" fmla="*/ 2215243 h 6858000"/>
              <a:gd name="connsiteX15" fmla="*/ 483737 w 12192000"/>
              <a:gd name="connsiteY15" fmla="*/ 2338153 h 6858000"/>
              <a:gd name="connsiteX16" fmla="*/ 599673 w 12192000"/>
              <a:gd name="connsiteY16" fmla="*/ 2424311 h 6858000"/>
              <a:gd name="connsiteX17" fmla="*/ 442912 w 12192000"/>
              <a:gd name="connsiteY17" fmla="*/ 2757513 h 6858000"/>
              <a:gd name="connsiteX18" fmla="*/ 697646 w 12192000"/>
              <a:gd name="connsiteY18" fmla="*/ 2757513 h 6858000"/>
              <a:gd name="connsiteX19" fmla="*/ 873999 w 12192000"/>
              <a:gd name="connsiteY19" fmla="*/ 2447178 h 6858000"/>
              <a:gd name="connsiteX20" fmla="*/ 947070 w 12192000"/>
              <a:gd name="connsiteY20" fmla="*/ 2299360 h 6858000"/>
              <a:gd name="connsiteX21" fmla="*/ 958908 w 12192000"/>
              <a:gd name="connsiteY21" fmla="*/ 2215243 h 6858000"/>
              <a:gd name="connsiteX22" fmla="*/ 883796 w 12192000"/>
              <a:gd name="connsiteY22" fmla="*/ 2041292 h 6858000"/>
              <a:gd name="connsiteX23" fmla="*/ 700913 w 12192000"/>
              <a:gd name="connsiteY23" fmla="*/ 1970241 h 6858000"/>
              <a:gd name="connsiteX24" fmla="*/ 0 w 12192000"/>
              <a:gd name="connsiteY24" fmla="*/ 0 h 6858000"/>
              <a:gd name="connsiteX25" fmla="*/ 12192000 w 12192000"/>
              <a:gd name="connsiteY25" fmla="*/ 0 h 6858000"/>
              <a:gd name="connsiteX26" fmla="*/ 12192000 w 12192000"/>
              <a:gd name="connsiteY26" fmla="*/ 6858000 h 6858000"/>
              <a:gd name="connsiteX27" fmla="*/ 0 w 12192000"/>
              <a:gd name="connsiteY2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2000" h="6858000">
                <a:moveTo>
                  <a:pt x="1331710" y="1970241"/>
                </a:moveTo>
                <a:cubicBezTo>
                  <a:pt x="1259658" y="1971874"/>
                  <a:pt x="1199650" y="1995558"/>
                  <a:pt x="1151683" y="2041292"/>
                </a:cubicBezTo>
                <a:cubicBezTo>
                  <a:pt x="1103717" y="2087025"/>
                  <a:pt x="1078815" y="2145009"/>
                  <a:pt x="1076978" y="2215243"/>
                </a:cubicBezTo>
                <a:cubicBezTo>
                  <a:pt x="1076842" y="2261317"/>
                  <a:pt x="1089361" y="2302286"/>
                  <a:pt x="1114535" y="2338153"/>
                </a:cubicBezTo>
                <a:cubicBezTo>
                  <a:pt x="1139709" y="2374017"/>
                  <a:pt x="1178353" y="2402738"/>
                  <a:pt x="1230470" y="2424311"/>
                </a:cubicBezTo>
                <a:lnTo>
                  <a:pt x="1073699" y="2757513"/>
                </a:lnTo>
                <a:lnTo>
                  <a:pt x="1328444" y="2757513"/>
                </a:lnTo>
                <a:lnTo>
                  <a:pt x="1504797" y="2447178"/>
                </a:lnTo>
                <a:cubicBezTo>
                  <a:pt x="1544054" y="2378305"/>
                  <a:pt x="1568412" y="2329033"/>
                  <a:pt x="1577868" y="2299360"/>
                </a:cubicBezTo>
                <a:cubicBezTo>
                  <a:pt x="1587325" y="2269688"/>
                  <a:pt x="1591271" y="2241649"/>
                  <a:pt x="1589706" y="2215243"/>
                </a:cubicBezTo>
                <a:cubicBezTo>
                  <a:pt x="1587937" y="2145009"/>
                  <a:pt x="1562899" y="2087025"/>
                  <a:pt x="1514593" y="2041292"/>
                </a:cubicBezTo>
                <a:cubicBezTo>
                  <a:pt x="1466288" y="1995558"/>
                  <a:pt x="1405326" y="1971874"/>
                  <a:pt x="1331710" y="1970241"/>
                </a:cubicBezTo>
                <a:close/>
                <a:moveTo>
                  <a:pt x="700913" y="1970241"/>
                </a:moveTo>
                <a:cubicBezTo>
                  <a:pt x="628861" y="1971874"/>
                  <a:pt x="568852" y="1995558"/>
                  <a:pt x="520886" y="2041292"/>
                </a:cubicBezTo>
                <a:cubicBezTo>
                  <a:pt x="472919" y="2087025"/>
                  <a:pt x="448018" y="2145009"/>
                  <a:pt x="446180" y="2215243"/>
                </a:cubicBezTo>
                <a:cubicBezTo>
                  <a:pt x="446045" y="2261317"/>
                  <a:pt x="458564" y="2302286"/>
                  <a:pt x="483737" y="2338153"/>
                </a:cubicBezTo>
                <a:cubicBezTo>
                  <a:pt x="508911" y="2374017"/>
                  <a:pt x="547557" y="2402738"/>
                  <a:pt x="599673" y="2424311"/>
                </a:cubicBezTo>
                <a:lnTo>
                  <a:pt x="442912" y="2757513"/>
                </a:lnTo>
                <a:lnTo>
                  <a:pt x="697646" y="2757513"/>
                </a:lnTo>
                <a:lnTo>
                  <a:pt x="873999" y="2447178"/>
                </a:lnTo>
                <a:cubicBezTo>
                  <a:pt x="913256" y="2378305"/>
                  <a:pt x="937614" y="2329033"/>
                  <a:pt x="947070" y="2299360"/>
                </a:cubicBezTo>
                <a:cubicBezTo>
                  <a:pt x="956528" y="2269688"/>
                  <a:pt x="960473" y="2241649"/>
                  <a:pt x="958908" y="2215243"/>
                </a:cubicBezTo>
                <a:cubicBezTo>
                  <a:pt x="957139" y="2145009"/>
                  <a:pt x="932102" y="2087025"/>
                  <a:pt x="883796" y="2041292"/>
                </a:cubicBezTo>
                <a:cubicBezTo>
                  <a:pt x="835490" y="1995558"/>
                  <a:pt x="774529" y="1971874"/>
                  <a:pt x="700913" y="197024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180000" rIns="180000">
            <a:noAutofit/>
          </a:bodyPr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Please click with the right mouse button on the grey area. </a:t>
            </a:r>
            <a:br>
              <a:rPr lang="en-GB" dirty="0"/>
            </a:br>
            <a:r>
              <a:rPr lang="en-GB" dirty="0"/>
              <a:t>Then click on “Shape Fill" / “Picture“ / "Insert Picture” / “From file".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3" y="2823837"/>
            <a:ext cx="10118407" cy="3126113"/>
          </a:xfrm>
        </p:spPr>
        <p:txBody>
          <a:bodyPr wrap="square">
            <a:norm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6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4CFBF9C7-87FD-417B-86AA-638ACAFA9D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42912" y="6148526"/>
            <a:ext cx="10072687" cy="289438"/>
          </a:xfrm>
        </p:spPr>
        <p:txBody>
          <a:bodyPr wrap="square" anchor="b">
            <a:sp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dirty="0"/>
              <a:t>Author information /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06D040D-618E-47F2-8C9F-A52D4107E06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8583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7EA647E-51FD-48F3-9C56-1F6518E6740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557525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3E0603D-D024-4DA0-AF91-484A6BFDD33F}"/>
              </a:ext>
            </a:extLst>
          </p:cNvPr>
          <p:cNvGrpSpPr/>
          <p:nvPr userDrawn="1"/>
        </p:nvGrpSpPr>
        <p:grpSpPr bwMode="gray">
          <a:xfrm>
            <a:off x="9624014" y="6027421"/>
            <a:ext cx="2125074" cy="465584"/>
            <a:chOff x="9624014" y="6027421"/>
            <a:chExt cx="2125074" cy="465584"/>
          </a:xfrm>
          <a:solidFill>
            <a:schemeClr val="bg1"/>
          </a:solidFill>
        </p:grpSpPr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68355689-DB98-43B6-9B7E-4DAD2592BD88}"/>
                </a:ext>
              </a:extLst>
            </p:cNvPr>
            <p:cNvSpPr/>
            <p:nvPr userDrawn="1"/>
          </p:nvSpPr>
          <p:spPr bwMode="gray">
            <a:xfrm>
              <a:off x="10505276" y="6182294"/>
              <a:ext cx="184816" cy="218947"/>
            </a:xfrm>
            <a:custGeom>
              <a:avLst/>
              <a:gdLst>
                <a:gd name="connsiteX0" fmla="*/ 0 w 139967"/>
                <a:gd name="connsiteY0" fmla="*/ 36821 h 165815"/>
                <a:gd name="connsiteX1" fmla="*/ 49988 w 139967"/>
                <a:gd name="connsiteY1" fmla="*/ 36821 h 165815"/>
                <a:gd name="connsiteX2" fmla="*/ 49988 w 139967"/>
                <a:gd name="connsiteY2" fmla="*/ 165815 h 165815"/>
                <a:gd name="connsiteX3" fmla="*/ 90955 w 139967"/>
                <a:gd name="connsiteY3" fmla="*/ 165815 h 165815"/>
                <a:gd name="connsiteX4" fmla="*/ 90955 w 139967"/>
                <a:gd name="connsiteY4" fmla="*/ 36821 h 165815"/>
                <a:gd name="connsiteX5" fmla="*/ 139968 w 139967"/>
                <a:gd name="connsiteY5" fmla="*/ 36821 h 165815"/>
                <a:gd name="connsiteX6" fmla="*/ 139968 w 139967"/>
                <a:gd name="connsiteY6" fmla="*/ 0 h 165815"/>
                <a:gd name="connsiteX7" fmla="*/ 0 w 139967"/>
                <a:gd name="connsiteY7" fmla="*/ 0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67" h="165815">
                  <a:moveTo>
                    <a:pt x="0" y="36821"/>
                  </a:moveTo>
                  <a:lnTo>
                    <a:pt x="49988" y="36821"/>
                  </a:lnTo>
                  <a:lnTo>
                    <a:pt x="49988" y="165815"/>
                  </a:lnTo>
                  <a:lnTo>
                    <a:pt x="90955" y="165815"/>
                  </a:lnTo>
                  <a:lnTo>
                    <a:pt x="90955" y="36821"/>
                  </a:lnTo>
                  <a:lnTo>
                    <a:pt x="139968" y="36821"/>
                  </a:lnTo>
                  <a:lnTo>
                    <a:pt x="13996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64CBD770-F8FB-49AE-AABD-A4A27314DDED}"/>
                </a:ext>
              </a:extLst>
            </p:cNvPr>
            <p:cNvSpPr/>
            <p:nvPr userDrawn="1"/>
          </p:nvSpPr>
          <p:spPr bwMode="gray">
            <a:xfrm>
              <a:off x="9624014" y="6027421"/>
              <a:ext cx="465584" cy="465584"/>
            </a:xfrm>
            <a:custGeom>
              <a:avLst/>
              <a:gdLst>
                <a:gd name="connsiteX0" fmla="*/ 176301 w 352601"/>
                <a:gd name="connsiteY0" fmla="*/ 0 h 352601"/>
                <a:gd name="connsiteX1" fmla="*/ 176301 w 352601"/>
                <a:gd name="connsiteY1" fmla="*/ 0 h 352601"/>
                <a:gd name="connsiteX2" fmla="*/ 0 w 352601"/>
                <a:gd name="connsiteY2" fmla="*/ 176301 h 352601"/>
                <a:gd name="connsiteX3" fmla="*/ 176301 w 352601"/>
                <a:gd name="connsiteY3" fmla="*/ 352601 h 352601"/>
                <a:gd name="connsiteX4" fmla="*/ 352601 w 352601"/>
                <a:gd name="connsiteY4" fmla="*/ 176301 h 352601"/>
                <a:gd name="connsiteX5" fmla="*/ 176301 w 352601"/>
                <a:gd name="connsiteY5" fmla="*/ 0 h 352601"/>
                <a:gd name="connsiteX6" fmla="*/ 176788 w 352601"/>
                <a:gd name="connsiteY6" fmla="*/ 92418 h 352601"/>
                <a:gd name="connsiteX7" fmla="*/ 211902 w 352601"/>
                <a:gd name="connsiteY7" fmla="*/ 127532 h 352601"/>
                <a:gd name="connsiteX8" fmla="*/ 176788 w 352601"/>
                <a:gd name="connsiteY8" fmla="*/ 162645 h 352601"/>
                <a:gd name="connsiteX9" fmla="*/ 141675 w 352601"/>
                <a:gd name="connsiteY9" fmla="*/ 127532 h 352601"/>
                <a:gd name="connsiteX10" fmla="*/ 176788 w 352601"/>
                <a:gd name="connsiteY10" fmla="*/ 92418 h 352601"/>
                <a:gd name="connsiteX11" fmla="*/ 201905 w 352601"/>
                <a:gd name="connsiteY11" fmla="*/ 283105 h 352601"/>
                <a:gd name="connsiteX12" fmla="*/ 150941 w 352601"/>
                <a:gd name="connsiteY12" fmla="*/ 283105 h 352601"/>
                <a:gd name="connsiteX13" fmla="*/ 53402 w 352601"/>
                <a:gd name="connsiteY13" fmla="*/ 130702 h 352601"/>
                <a:gd name="connsiteX14" fmla="*/ 98026 w 352601"/>
                <a:gd name="connsiteY14" fmla="*/ 113388 h 352601"/>
                <a:gd name="connsiteX15" fmla="*/ 176301 w 352601"/>
                <a:gd name="connsiteY15" fmla="*/ 223119 h 352601"/>
                <a:gd name="connsiteX16" fmla="*/ 254575 w 352601"/>
                <a:gd name="connsiteY16" fmla="*/ 113388 h 352601"/>
                <a:gd name="connsiteX17" fmla="*/ 299199 w 352601"/>
                <a:gd name="connsiteY17" fmla="*/ 130702 h 352601"/>
                <a:gd name="connsiteX18" fmla="*/ 201905 w 352601"/>
                <a:gd name="connsiteY18" fmla="*/ 283105 h 35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2601" h="352601">
                  <a:moveTo>
                    <a:pt x="176301" y="0"/>
                  </a:moveTo>
                  <a:lnTo>
                    <a:pt x="176301" y="0"/>
                  </a:lnTo>
                  <a:cubicBezTo>
                    <a:pt x="78762" y="0"/>
                    <a:pt x="0" y="79006"/>
                    <a:pt x="0" y="176301"/>
                  </a:cubicBezTo>
                  <a:cubicBezTo>
                    <a:pt x="0" y="273595"/>
                    <a:pt x="79006" y="352601"/>
                    <a:pt x="176301" y="352601"/>
                  </a:cubicBezTo>
                  <a:cubicBezTo>
                    <a:pt x="273595" y="352601"/>
                    <a:pt x="352601" y="273595"/>
                    <a:pt x="352601" y="176301"/>
                  </a:cubicBezTo>
                  <a:cubicBezTo>
                    <a:pt x="352358" y="79006"/>
                    <a:pt x="273595" y="244"/>
                    <a:pt x="176301" y="0"/>
                  </a:cubicBezTo>
                  <a:close/>
                  <a:moveTo>
                    <a:pt x="176788" y="92418"/>
                  </a:moveTo>
                  <a:cubicBezTo>
                    <a:pt x="196296" y="92418"/>
                    <a:pt x="211902" y="108024"/>
                    <a:pt x="211902" y="127532"/>
                  </a:cubicBezTo>
                  <a:cubicBezTo>
                    <a:pt x="211902" y="147039"/>
                    <a:pt x="196296" y="162645"/>
                    <a:pt x="176788" y="162645"/>
                  </a:cubicBezTo>
                  <a:cubicBezTo>
                    <a:pt x="157281" y="162645"/>
                    <a:pt x="141675" y="147039"/>
                    <a:pt x="141675" y="127532"/>
                  </a:cubicBezTo>
                  <a:cubicBezTo>
                    <a:pt x="141675" y="108268"/>
                    <a:pt x="157281" y="92418"/>
                    <a:pt x="176788" y="92418"/>
                  </a:cubicBezTo>
                  <a:close/>
                  <a:moveTo>
                    <a:pt x="201905" y="283105"/>
                  </a:moveTo>
                  <a:lnTo>
                    <a:pt x="150941" y="283105"/>
                  </a:lnTo>
                  <a:cubicBezTo>
                    <a:pt x="121435" y="188249"/>
                    <a:pt x="53402" y="130702"/>
                    <a:pt x="53402" y="130702"/>
                  </a:cubicBezTo>
                  <a:lnTo>
                    <a:pt x="98026" y="113388"/>
                  </a:lnTo>
                  <a:cubicBezTo>
                    <a:pt x="137529" y="149478"/>
                    <a:pt x="176057" y="222388"/>
                    <a:pt x="176301" y="223119"/>
                  </a:cubicBezTo>
                  <a:cubicBezTo>
                    <a:pt x="176545" y="222631"/>
                    <a:pt x="215072" y="149478"/>
                    <a:pt x="254575" y="113388"/>
                  </a:cubicBezTo>
                  <a:lnTo>
                    <a:pt x="299199" y="130702"/>
                  </a:lnTo>
                  <a:cubicBezTo>
                    <a:pt x="299443" y="130702"/>
                    <a:pt x="231410" y="188249"/>
                    <a:pt x="201905" y="283105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DA8BE869-DE49-456F-AC13-AAE0A0659D67}"/>
                </a:ext>
              </a:extLst>
            </p:cNvPr>
            <p:cNvSpPr/>
            <p:nvPr userDrawn="1"/>
          </p:nvSpPr>
          <p:spPr bwMode="gray">
            <a:xfrm>
              <a:off x="10427356" y="6181972"/>
              <a:ext cx="54413" cy="218947"/>
            </a:xfrm>
            <a:custGeom>
              <a:avLst/>
              <a:gdLst>
                <a:gd name="connsiteX0" fmla="*/ 0 w 41209"/>
                <a:gd name="connsiteY0" fmla="*/ 0 h 165815"/>
                <a:gd name="connsiteX1" fmla="*/ 41210 w 41209"/>
                <a:gd name="connsiteY1" fmla="*/ 0 h 165815"/>
                <a:gd name="connsiteX2" fmla="*/ 41210 w 41209"/>
                <a:gd name="connsiteY2" fmla="*/ 165815 h 165815"/>
                <a:gd name="connsiteX3" fmla="*/ 0 w 41209"/>
                <a:gd name="connsiteY3" fmla="*/ 165815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09" h="165815">
                  <a:moveTo>
                    <a:pt x="0" y="0"/>
                  </a:moveTo>
                  <a:lnTo>
                    <a:pt x="41210" y="0"/>
                  </a:lnTo>
                  <a:lnTo>
                    <a:pt x="41210" y="165815"/>
                  </a:lnTo>
                  <a:lnTo>
                    <a:pt x="0" y="165815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7DC96924-4C2E-4DC2-BFFE-A14A9760B830}"/>
                </a:ext>
              </a:extLst>
            </p:cNvPr>
            <p:cNvSpPr/>
            <p:nvPr userDrawn="1"/>
          </p:nvSpPr>
          <p:spPr bwMode="gray">
            <a:xfrm>
              <a:off x="10162689" y="6181972"/>
              <a:ext cx="244705" cy="220234"/>
            </a:xfrm>
            <a:custGeom>
              <a:avLst/>
              <a:gdLst>
                <a:gd name="connsiteX0" fmla="*/ 92662 w 185323"/>
                <a:gd name="connsiteY0" fmla="*/ 112413 h 166790"/>
                <a:gd name="connsiteX1" fmla="*/ 45355 w 185323"/>
                <a:gd name="connsiteY1" fmla="*/ 0 h 166790"/>
                <a:gd name="connsiteX2" fmla="*/ 0 w 185323"/>
                <a:gd name="connsiteY2" fmla="*/ 0 h 166790"/>
                <a:gd name="connsiteX3" fmla="*/ 71935 w 185323"/>
                <a:gd name="connsiteY3" fmla="*/ 166791 h 166790"/>
                <a:gd name="connsiteX4" fmla="*/ 113632 w 185323"/>
                <a:gd name="connsiteY4" fmla="*/ 166791 h 166790"/>
                <a:gd name="connsiteX5" fmla="*/ 185323 w 185323"/>
                <a:gd name="connsiteY5" fmla="*/ 0 h 166790"/>
                <a:gd name="connsiteX6" fmla="*/ 139968 w 185323"/>
                <a:gd name="connsiteY6" fmla="*/ 0 h 16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23" h="166790">
                  <a:moveTo>
                    <a:pt x="92662" y="112413"/>
                  </a:moveTo>
                  <a:lnTo>
                    <a:pt x="45355" y="0"/>
                  </a:lnTo>
                  <a:lnTo>
                    <a:pt x="0" y="0"/>
                  </a:lnTo>
                  <a:lnTo>
                    <a:pt x="71935" y="166791"/>
                  </a:lnTo>
                  <a:lnTo>
                    <a:pt x="113632" y="166791"/>
                  </a:lnTo>
                  <a:lnTo>
                    <a:pt x="185323" y="0"/>
                  </a:lnTo>
                  <a:lnTo>
                    <a:pt x="139968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DCD6B7AF-0A2F-4C3F-B6FB-16295FC49952}"/>
                </a:ext>
              </a:extLst>
            </p:cNvPr>
            <p:cNvSpPr/>
            <p:nvPr userDrawn="1"/>
          </p:nvSpPr>
          <p:spPr bwMode="gray">
            <a:xfrm>
              <a:off x="11444817" y="6182294"/>
              <a:ext cx="54413" cy="218947"/>
            </a:xfrm>
            <a:custGeom>
              <a:avLst/>
              <a:gdLst>
                <a:gd name="connsiteX0" fmla="*/ 0 w 41209"/>
                <a:gd name="connsiteY0" fmla="*/ 0 h 165815"/>
                <a:gd name="connsiteX1" fmla="*/ 41210 w 41209"/>
                <a:gd name="connsiteY1" fmla="*/ 0 h 165815"/>
                <a:gd name="connsiteX2" fmla="*/ 41210 w 41209"/>
                <a:gd name="connsiteY2" fmla="*/ 165815 h 165815"/>
                <a:gd name="connsiteX3" fmla="*/ 0 w 41209"/>
                <a:gd name="connsiteY3" fmla="*/ 165815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09" h="165815">
                  <a:moveTo>
                    <a:pt x="0" y="0"/>
                  </a:moveTo>
                  <a:lnTo>
                    <a:pt x="41210" y="0"/>
                  </a:lnTo>
                  <a:lnTo>
                    <a:pt x="41210" y="165815"/>
                  </a:lnTo>
                  <a:lnTo>
                    <a:pt x="0" y="165815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7E7BDA43-051F-42A4-9C1A-F928BCC12CA2}"/>
                </a:ext>
              </a:extLst>
            </p:cNvPr>
            <p:cNvSpPr/>
            <p:nvPr userDrawn="1"/>
          </p:nvSpPr>
          <p:spPr bwMode="gray">
            <a:xfrm>
              <a:off x="10925783" y="6178108"/>
              <a:ext cx="231826" cy="227318"/>
            </a:xfrm>
            <a:custGeom>
              <a:avLst/>
              <a:gdLst>
                <a:gd name="connsiteX0" fmla="*/ 87785 w 175569"/>
                <a:gd name="connsiteY0" fmla="*/ 0 h 172155"/>
                <a:gd name="connsiteX1" fmla="*/ 0 w 175569"/>
                <a:gd name="connsiteY1" fmla="*/ 86078 h 172155"/>
                <a:gd name="connsiteX2" fmla="*/ 87785 w 175569"/>
                <a:gd name="connsiteY2" fmla="*/ 172155 h 172155"/>
                <a:gd name="connsiteX3" fmla="*/ 175569 w 175569"/>
                <a:gd name="connsiteY3" fmla="*/ 86078 h 172155"/>
                <a:gd name="connsiteX4" fmla="*/ 87785 w 175569"/>
                <a:gd name="connsiteY4" fmla="*/ 0 h 172155"/>
                <a:gd name="connsiteX5" fmla="*/ 87785 w 175569"/>
                <a:gd name="connsiteY5" fmla="*/ 133628 h 172155"/>
                <a:gd name="connsiteX6" fmla="*/ 41698 w 175569"/>
                <a:gd name="connsiteY6" fmla="*/ 86078 h 172155"/>
                <a:gd name="connsiteX7" fmla="*/ 87785 w 175569"/>
                <a:gd name="connsiteY7" fmla="*/ 38528 h 172155"/>
                <a:gd name="connsiteX8" fmla="*/ 133872 w 175569"/>
                <a:gd name="connsiteY8" fmla="*/ 86078 h 172155"/>
                <a:gd name="connsiteX9" fmla="*/ 87785 w 175569"/>
                <a:gd name="connsiteY9" fmla="*/ 133628 h 17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569" h="172155">
                  <a:moveTo>
                    <a:pt x="87785" y="0"/>
                  </a:moveTo>
                  <a:cubicBezTo>
                    <a:pt x="37796" y="0"/>
                    <a:pt x="0" y="37796"/>
                    <a:pt x="0" y="86078"/>
                  </a:cubicBezTo>
                  <a:cubicBezTo>
                    <a:pt x="0" y="134359"/>
                    <a:pt x="37796" y="172155"/>
                    <a:pt x="87785" y="172155"/>
                  </a:cubicBezTo>
                  <a:cubicBezTo>
                    <a:pt x="137773" y="172155"/>
                    <a:pt x="175569" y="134359"/>
                    <a:pt x="175569" y="86078"/>
                  </a:cubicBezTo>
                  <a:cubicBezTo>
                    <a:pt x="175569" y="37796"/>
                    <a:pt x="137773" y="0"/>
                    <a:pt x="87785" y="0"/>
                  </a:cubicBezTo>
                  <a:close/>
                  <a:moveTo>
                    <a:pt x="87785" y="133628"/>
                  </a:moveTo>
                  <a:cubicBezTo>
                    <a:pt x="60962" y="133628"/>
                    <a:pt x="41698" y="112169"/>
                    <a:pt x="41698" y="86078"/>
                  </a:cubicBezTo>
                  <a:cubicBezTo>
                    <a:pt x="41698" y="59986"/>
                    <a:pt x="60962" y="38528"/>
                    <a:pt x="87785" y="38528"/>
                  </a:cubicBezTo>
                  <a:cubicBezTo>
                    <a:pt x="114608" y="38528"/>
                    <a:pt x="133872" y="59986"/>
                    <a:pt x="133872" y="86078"/>
                  </a:cubicBezTo>
                  <a:cubicBezTo>
                    <a:pt x="133872" y="112169"/>
                    <a:pt x="114608" y="133628"/>
                    <a:pt x="87785" y="133628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8194AA69-49C2-4A58-A773-440D5D339BA5}"/>
                </a:ext>
              </a:extLst>
            </p:cNvPr>
            <p:cNvSpPr/>
            <p:nvPr userDrawn="1"/>
          </p:nvSpPr>
          <p:spPr bwMode="gray">
            <a:xfrm>
              <a:off x="11193671" y="6182294"/>
              <a:ext cx="201237" cy="218947"/>
            </a:xfrm>
            <a:custGeom>
              <a:avLst/>
              <a:gdLst>
                <a:gd name="connsiteX0" fmla="*/ 111438 w 152403"/>
                <a:gd name="connsiteY0" fmla="*/ 93393 h 165815"/>
                <a:gd name="connsiteX1" fmla="*/ 31456 w 152403"/>
                <a:gd name="connsiteY1" fmla="*/ 0 h 165815"/>
                <a:gd name="connsiteX2" fmla="*/ 0 w 152403"/>
                <a:gd name="connsiteY2" fmla="*/ 0 h 165815"/>
                <a:gd name="connsiteX3" fmla="*/ 0 w 152403"/>
                <a:gd name="connsiteY3" fmla="*/ 165815 h 165815"/>
                <a:gd name="connsiteX4" fmla="*/ 41210 w 152403"/>
                <a:gd name="connsiteY4" fmla="*/ 165815 h 165815"/>
                <a:gd name="connsiteX5" fmla="*/ 41210 w 152403"/>
                <a:gd name="connsiteY5" fmla="*/ 74861 h 165815"/>
                <a:gd name="connsiteX6" fmla="*/ 120704 w 152403"/>
                <a:gd name="connsiteY6" fmla="*/ 165815 h 165815"/>
                <a:gd name="connsiteX7" fmla="*/ 152404 w 152403"/>
                <a:gd name="connsiteY7" fmla="*/ 165815 h 165815"/>
                <a:gd name="connsiteX8" fmla="*/ 152404 w 152403"/>
                <a:gd name="connsiteY8" fmla="*/ 0 h 165815"/>
                <a:gd name="connsiteX9" fmla="*/ 111438 w 152403"/>
                <a:gd name="connsiteY9" fmla="*/ 0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3" h="165815">
                  <a:moveTo>
                    <a:pt x="111438" y="93393"/>
                  </a:moveTo>
                  <a:lnTo>
                    <a:pt x="31456" y="0"/>
                  </a:lnTo>
                  <a:lnTo>
                    <a:pt x="0" y="0"/>
                  </a:lnTo>
                  <a:lnTo>
                    <a:pt x="0" y="165815"/>
                  </a:lnTo>
                  <a:lnTo>
                    <a:pt x="41210" y="165815"/>
                  </a:lnTo>
                  <a:lnTo>
                    <a:pt x="41210" y="74861"/>
                  </a:lnTo>
                  <a:lnTo>
                    <a:pt x="120704" y="165815"/>
                  </a:lnTo>
                  <a:lnTo>
                    <a:pt x="152404" y="165815"/>
                  </a:lnTo>
                  <a:lnTo>
                    <a:pt x="152404" y="0"/>
                  </a:lnTo>
                  <a:lnTo>
                    <a:pt x="111438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84BC2F7B-C73A-468B-9D01-20F379CD0BFA}"/>
                </a:ext>
              </a:extLst>
            </p:cNvPr>
            <p:cNvSpPr/>
            <p:nvPr userDrawn="1"/>
          </p:nvSpPr>
          <p:spPr bwMode="gray">
            <a:xfrm>
              <a:off x="11536903" y="6178751"/>
              <a:ext cx="212185" cy="226674"/>
            </a:xfrm>
            <a:custGeom>
              <a:avLst/>
              <a:gdLst>
                <a:gd name="connsiteX0" fmla="*/ 86565 w 160694"/>
                <a:gd name="connsiteY0" fmla="*/ 37552 h 171667"/>
                <a:gd name="connsiteX1" fmla="*/ 126068 w 160694"/>
                <a:gd name="connsiteY1" fmla="*/ 59498 h 171667"/>
                <a:gd name="connsiteX2" fmla="*/ 160695 w 160694"/>
                <a:gd name="connsiteY2" fmla="*/ 39747 h 171667"/>
                <a:gd name="connsiteX3" fmla="*/ 87053 w 160694"/>
                <a:gd name="connsiteY3" fmla="*/ 0 h 171667"/>
                <a:gd name="connsiteX4" fmla="*/ 0 w 160694"/>
                <a:gd name="connsiteY4" fmla="*/ 85834 h 171667"/>
                <a:gd name="connsiteX5" fmla="*/ 87053 w 160694"/>
                <a:gd name="connsiteY5" fmla="*/ 171668 h 171667"/>
                <a:gd name="connsiteX6" fmla="*/ 158988 w 160694"/>
                <a:gd name="connsiteY6" fmla="*/ 135091 h 171667"/>
                <a:gd name="connsiteX7" fmla="*/ 126556 w 160694"/>
                <a:gd name="connsiteY7" fmla="*/ 112169 h 171667"/>
                <a:gd name="connsiteX8" fmla="*/ 86565 w 160694"/>
                <a:gd name="connsiteY8" fmla="*/ 133871 h 171667"/>
                <a:gd name="connsiteX9" fmla="*/ 40966 w 160694"/>
                <a:gd name="connsiteY9" fmla="*/ 85834 h 171667"/>
                <a:gd name="connsiteX10" fmla="*/ 86565 w 160694"/>
                <a:gd name="connsiteY10" fmla="*/ 37552 h 17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694" h="171667">
                  <a:moveTo>
                    <a:pt x="86565" y="37552"/>
                  </a:moveTo>
                  <a:cubicBezTo>
                    <a:pt x="103635" y="37552"/>
                    <a:pt x="117290" y="45355"/>
                    <a:pt x="126068" y="59498"/>
                  </a:cubicBezTo>
                  <a:lnTo>
                    <a:pt x="160695" y="39747"/>
                  </a:lnTo>
                  <a:cubicBezTo>
                    <a:pt x="146552" y="14631"/>
                    <a:pt x="118753" y="0"/>
                    <a:pt x="87053" y="0"/>
                  </a:cubicBezTo>
                  <a:cubicBezTo>
                    <a:pt x="35845" y="0"/>
                    <a:pt x="0" y="35602"/>
                    <a:pt x="0" y="85834"/>
                  </a:cubicBezTo>
                  <a:cubicBezTo>
                    <a:pt x="0" y="136066"/>
                    <a:pt x="36089" y="171668"/>
                    <a:pt x="87053" y="171668"/>
                  </a:cubicBezTo>
                  <a:cubicBezTo>
                    <a:pt x="118753" y="171668"/>
                    <a:pt x="143869" y="157525"/>
                    <a:pt x="158988" y="135091"/>
                  </a:cubicBezTo>
                  <a:lnTo>
                    <a:pt x="126556" y="112169"/>
                  </a:lnTo>
                  <a:cubicBezTo>
                    <a:pt x="117046" y="126312"/>
                    <a:pt x="103391" y="133871"/>
                    <a:pt x="86565" y="133871"/>
                  </a:cubicBezTo>
                  <a:cubicBezTo>
                    <a:pt x="62181" y="133871"/>
                    <a:pt x="40966" y="116558"/>
                    <a:pt x="40966" y="85834"/>
                  </a:cubicBezTo>
                  <a:cubicBezTo>
                    <a:pt x="40966" y="57304"/>
                    <a:pt x="60474" y="37552"/>
                    <a:pt x="86565" y="37552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E03B8944-799B-4840-8D09-7D2D424C64CA}"/>
                </a:ext>
              </a:extLst>
            </p:cNvPr>
            <p:cNvSpPr/>
            <p:nvPr userDrawn="1"/>
          </p:nvSpPr>
          <p:spPr bwMode="gray">
            <a:xfrm>
              <a:off x="10713276" y="6182294"/>
              <a:ext cx="200916" cy="218947"/>
            </a:xfrm>
            <a:custGeom>
              <a:avLst/>
              <a:gdLst>
                <a:gd name="connsiteX0" fmla="*/ 141187 w 152160"/>
                <a:gd name="connsiteY0" fmla="*/ 58279 h 165815"/>
                <a:gd name="connsiteX1" fmla="*/ 72422 w 152160"/>
                <a:gd name="connsiteY1" fmla="*/ 0 h 165815"/>
                <a:gd name="connsiteX2" fmla="*/ 0 w 152160"/>
                <a:gd name="connsiteY2" fmla="*/ 0 h 165815"/>
                <a:gd name="connsiteX3" fmla="*/ 0 w 152160"/>
                <a:gd name="connsiteY3" fmla="*/ 165815 h 165815"/>
                <a:gd name="connsiteX4" fmla="*/ 41210 w 152160"/>
                <a:gd name="connsiteY4" fmla="*/ 165815 h 165815"/>
                <a:gd name="connsiteX5" fmla="*/ 41210 w 152160"/>
                <a:gd name="connsiteY5" fmla="*/ 117778 h 165815"/>
                <a:gd name="connsiteX6" fmla="*/ 72422 w 152160"/>
                <a:gd name="connsiteY6" fmla="*/ 117778 h 165815"/>
                <a:gd name="connsiteX7" fmla="*/ 72666 w 152160"/>
                <a:gd name="connsiteY7" fmla="*/ 117778 h 165815"/>
                <a:gd name="connsiteX8" fmla="*/ 104122 w 152160"/>
                <a:gd name="connsiteY8" fmla="*/ 165815 h 165815"/>
                <a:gd name="connsiteX9" fmla="*/ 152160 w 152160"/>
                <a:gd name="connsiteY9" fmla="*/ 165815 h 165815"/>
                <a:gd name="connsiteX10" fmla="*/ 113145 w 152160"/>
                <a:gd name="connsiteY10" fmla="*/ 107780 h 165815"/>
                <a:gd name="connsiteX11" fmla="*/ 141187 w 152160"/>
                <a:gd name="connsiteY11" fmla="*/ 58279 h 165815"/>
                <a:gd name="connsiteX12" fmla="*/ 71691 w 152160"/>
                <a:gd name="connsiteY12" fmla="*/ 80713 h 165815"/>
                <a:gd name="connsiteX13" fmla="*/ 41210 w 152160"/>
                <a:gd name="connsiteY13" fmla="*/ 80713 h 165815"/>
                <a:gd name="connsiteX14" fmla="*/ 41210 w 152160"/>
                <a:gd name="connsiteY14" fmla="*/ 36333 h 165815"/>
                <a:gd name="connsiteX15" fmla="*/ 71691 w 152160"/>
                <a:gd name="connsiteY15" fmla="*/ 36333 h 165815"/>
                <a:gd name="connsiteX16" fmla="*/ 99977 w 152160"/>
                <a:gd name="connsiteY16" fmla="*/ 58279 h 165815"/>
                <a:gd name="connsiteX17" fmla="*/ 71691 w 152160"/>
                <a:gd name="connsiteY17" fmla="*/ 80713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160" h="165815">
                  <a:moveTo>
                    <a:pt x="141187" y="58279"/>
                  </a:moveTo>
                  <a:cubicBezTo>
                    <a:pt x="141187" y="22434"/>
                    <a:pt x="113632" y="0"/>
                    <a:pt x="72422" y="0"/>
                  </a:cubicBezTo>
                  <a:lnTo>
                    <a:pt x="0" y="0"/>
                  </a:lnTo>
                  <a:lnTo>
                    <a:pt x="0" y="165815"/>
                  </a:lnTo>
                  <a:lnTo>
                    <a:pt x="41210" y="165815"/>
                  </a:lnTo>
                  <a:lnTo>
                    <a:pt x="41210" y="117778"/>
                  </a:lnTo>
                  <a:lnTo>
                    <a:pt x="72422" y="117778"/>
                  </a:lnTo>
                  <a:lnTo>
                    <a:pt x="72666" y="117778"/>
                  </a:lnTo>
                  <a:lnTo>
                    <a:pt x="104122" y="165815"/>
                  </a:lnTo>
                  <a:lnTo>
                    <a:pt x="152160" y="165815"/>
                  </a:lnTo>
                  <a:lnTo>
                    <a:pt x="113145" y="107780"/>
                  </a:lnTo>
                  <a:cubicBezTo>
                    <a:pt x="130702" y="97538"/>
                    <a:pt x="141187" y="79981"/>
                    <a:pt x="141187" y="58279"/>
                  </a:cubicBezTo>
                  <a:close/>
                  <a:moveTo>
                    <a:pt x="71691" y="80713"/>
                  </a:moveTo>
                  <a:lnTo>
                    <a:pt x="41210" y="80713"/>
                  </a:lnTo>
                  <a:lnTo>
                    <a:pt x="41210" y="36333"/>
                  </a:lnTo>
                  <a:lnTo>
                    <a:pt x="71691" y="36333"/>
                  </a:lnTo>
                  <a:cubicBezTo>
                    <a:pt x="87541" y="36333"/>
                    <a:pt x="99977" y="44868"/>
                    <a:pt x="99977" y="58279"/>
                  </a:cubicBezTo>
                  <a:cubicBezTo>
                    <a:pt x="99977" y="71935"/>
                    <a:pt x="87541" y="80713"/>
                    <a:pt x="71691" y="80713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067D43-02D9-4632-9A4B-221D30FB8B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6096000" y="1936750"/>
            <a:ext cx="5653088" cy="4013200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0FB69F0E-36F7-4BD5-A842-F8F8AFE56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442913" y="1936750"/>
            <a:ext cx="5303837" cy="40132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5D2AE7A-4436-4E97-8806-ED69A05F965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675372-5C1F-4298-AF54-5C1496EA643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z="1200" dirty="0"/>
              <a:t>Layout Examples PowerPoint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017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2">
            <a:extLst>
              <a:ext uri="{FF2B5EF4-FFF2-40B4-BE49-F238E27FC236}">
                <a16:creationId xmlns:a16="http://schemas.microsoft.com/office/drawing/2014/main" id="{43886BD7-E73F-4E89-97A8-48804422D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solidFill>
            <a:schemeClr val="tx1"/>
          </a:solidFill>
        </p:spPr>
        <p:txBody>
          <a:bodyPr tIns="72000" rIns="180000">
            <a:normAutofit/>
          </a:bodyPr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To insert a photo, please click on the small icon. Then reset the slide or put the photo in the background.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D716902-0FCF-42D1-ADF6-B30376645154}"/>
              </a:ext>
            </a:extLst>
          </p:cNvPr>
          <p:cNvGrpSpPr/>
          <p:nvPr userDrawn="1"/>
        </p:nvGrpSpPr>
        <p:grpSpPr bwMode="gray">
          <a:xfrm>
            <a:off x="351717" y="5995671"/>
            <a:ext cx="2125074" cy="465584"/>
            <a:chOff x="9624014" y="6027421"/>
            <a:chExt cx="2125074" cy="465584"/>
          </a:xfrm>
          <a:solidFill>
            <a:schemeClr val="bg1"/>
          </a:solidFill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316F173D-3A9D-493C-9253-DC4AFE82E51B}"/>
                </a:ext>
              </a:extLst>
            </p:cNvPr>
            <p:cNvSpPr/>
            <p:nvPr userDrawn="1"/>
          </p:nvSpPr>
          <p:spPr bwMode="gray">
            <a:xfrm>
              <a:off x="10505276" y="6182294"/>
              <a:ext cx="184816" cy="218947"/>
            </a:xfrm>
            <a:custGeom>
              <a:avLst/>
              <a:gdLst>
                <a:gd name="connsiteX0" fmla="*/ 0 w 139967"/>
                <a:gd name="connsiteY0" fmla="*/ 36821 h 165815"/>
                <a:gd name="connsiteX1" fmla="*/ 49988 w 139967"/>
                <a:gd name="connsiteY1" fmla="*/ 36821 h 165815"/>
                <a:gd name="connsiteX2" fmla="*/ 49988 w 139967"/>
                <a:gd name="connsiteY2" fmla="*/ 165815 h 165815"/>
                <a:gd name="connsiteX3" fmla="*/ 90955 w 139967"/>
                <a:gd name="connsiteY3" fmla="*/ 165815 h 165815"/>
                <a:gd name="connsiteX4" fmla="*/ 90955 w 139967"/>
                <a:gd name="connsiteY4" fmla="*/ 36821 h 165815"/>
                <a:gd name="connsiteX5" fmla="*/ 139968 w 139967"/>
                <a:gd name="connsiteY5" fmla="*/ 36821 h 165815"/>
                <a:gd name="connsiteX6" fmla="*/ 139968 w 139967"/>
                <a:gd name="connsiteY6" fmla="*/ 0 h 165815"/>
                <a:gd name="connsiteX7" fmla="*/ 0 w 139967"/>
                <a:gd name="connsiteY7" fmla="*/ 0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67" h="165815">
                  <a:moveTo>
                    <a:pt x="0" y="36821"/>
                  </a:moveTo>
                  <a:lnTo>
                    <a:pt x="49988" y="36821"/>
                  </a:lnTo>
                  <a:lnTo>
                    <a:pt x="49988" y="165815"/>
                  </a:lnTo>
                  <a:lnTo>
                    <a:pt x="90955" y="165815"/>
                  </a:lnTo>
                  <a:lnTo>
                    <a:pt x="90955" y="36821"/>
                  </a:lnTo>
                  <a:lnTo>
                    <a:pt x="139968" y="36821"/>
                  </a:lnTo>
                  <a:lnTo>
                    <a:pt x="13996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E6E23B63-BF86-4120-A87E-6A833AA6590F}"/>
                </a:ext>
              </a:extLst>
            </p:cNvPr>
            <p:cNvSpPr/>
            <p:nvPr userDrawn="1"/>
          </p:nvSpPr>
          <p:spPr bwMode="gray">
            <a:xfrm>
              <a:off x="9624014" y="6027421"/>
              <a:ext cx="465584" cy="465584"/>
            </a:xfrm>
            <a:custGeom>
              <a:avLst/>
              <a:gdLst>
                <a:gd name="connsiteX0" fmla="*/ 176301 w 352601"/>
                <a:gd name="connsiteY0" fmla="*/ 0 h 352601"/>
                <a:gd name="connsiteX1" fmla="*/ 176301 w 352601"/>
                <a:gd name="connsiteY1" fmla="*/ 0 h 352601"/>
                <a:gd name="connsiteX2" fmla="*/ 0 w 352601"/>
                <a:gd name="connsiteY2" fmla="*/ 176301 h 352601"/>
                <a:gd name="connsiteX3" fmla="*/ 176301 w 352601"/>
                <a:gd name="connsiteY3" fmla="*/ 352601 h 352601"/>
                <a:gd name="connsiteX4" fmla="*/ 352601 w 352601"/>
                <a:gd name="connsiteY4" fmla="*/ 176301 h 352601"/>
                <a:gd name="connsiteX5" fmla="*/ 176301 w 352601"/>
                <a:gd name="connsiteY5" fmla="*/ 0 h 352601"/>
                <a:gd name="connsiteX6" fmla="*/ 176788 w 352601"/>
                <a:gd name="connsiteY6" fmla="*/ 92418 h 352601"/>
                <a:gd name="connsiteX7" fmla="*/ 211902 w 352601"/>
                <a:gd name="connsiteY7" fmla="*/ 127532 h 352601"/>
                <a:gd name="connsiteX8" fmla="*/ 176788 w 352601"/>
                <a:gd name="connsiteY8" fmla="*/ 162645 h 352601"/>
                <a:gd name="connsiteX9" fmla="*/ 141675 w 352601"/>
                <a:gd name="connsiteY9" fmla="*/ 127532 h 352601"/>
                <a:gd name="connsiteX10" fmla="*/ 176788 w 352601"/>
                <a:gd name="connsiteY10" fmla="*/ 92418 h 352601"/>
                <a:gd name="connsiteX11" fmla="*/ 201905 w 352601"/>
                <a:gd name="connsiteY11" fmla="*/ 283105 h 352601"/>
                <a:gd name="connsiteX12" fmla="*/ 150941 w 352601"/>
                <a:gd name="connsiteY12" fmla="*/ 283105 h 352601"/>
                <a:gd name="connsiteX13" fmla="*/ 53402 w 352601"/>
                <a:gd name="connsiteY13" fmla="*/ 130702 h 352601"/>
                <a:gd name="connsiteX14" fmla="*/ 98026 w 352601"/>
                <a:gd name="connsiteY14" fmla="*/ 113388 h 352601"/>
                <a:gd name="connsiteX15" fmla="*/ 176301 w 352601"/>
                <a:gd name="connsiteY15" fmla="*/ 223119 h 352601"/>
                <a:gd name="connsiteX16" fmla="*/ 254575 w 352601"/>
                <a:gd name="connsiteY16" fmla="*/ 113388 h 352601"/>
                <a:gd name="connsiteX17" fmla="*/ 299199 w 352601"/>
                <a:gd name="connsiteY17" fmla="*/ 130702 h 352601"/>
                <a:gd name="connsiteX18" fmla="*/ 201905 w 352601"/>
                <a:gd name="connsiteY18" fmla="*/ 283105 h 35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2601" h="352601">
                  <a:moveTo>
                    <a:pt x="176301" y="0"/>
                  </a:moveTo>
                  <a:lnTo>
                    <a:pt x="176301" y="0"/>
                  </a:lnTo>
                  <a:cubicBezTo>
                    <a:pt x="78762" y="0"/>
                    <a:pt x="0" y="79006"/>
                    <a:pt x="0" y="176301"/>
                  </a:cubicBezTo>
                  <a:cubicBezTo>
                    <a:pt x="0" y="273595"/>
                    <a:pt x="79006" y="352601"/>
                    <a:pt x="176301" y="352601"/>
                  </a:cubicBezTo>
                  <a:cubicBezTo>
                    <a:pt x="273595" y="352601"/>
                    <a:pt x="352601" y="273595"/>
                    <a:pt x="352601" y="176301"/>
                  </a:cubicBezTo>
                  <a:cubicBezTo>
                    <a:pt x="352358" y="79006"/>
                    <a:pt x="273595" y="244"/>
                    <a:pt x="176301" y="0"/>
                  </a:cubicBezTo>
                  <a:close/>
                  <a:moveTo>
                    <a:pt x="176788" y="92418"/>
                  </a:moveTo>
                  <a:cubicBezTo>
                    <a:pt x="196296" y="92418"/>
                    <a:pt x="211902" y="108024"/>
                    <a:pt x="211902" y="127532"/>
                  </a:cubicBezTo>
                  <a:cubicBezTo>
                    <a:pt x="211902" y="147039"/>
                    <a:pt x="196296" y="162645"/>
                    <a:pt x="176788" y="162645"/>
                  </a:cubicBezTo>
                  <a:cubicBezTo>
                    <a:pt x="157281" y="162645"/>
                    <a:pt x="141675" y="147039"/>
                    <a:pt x="141675" y="127532"/>
                  </a:cubicBezTo>
                  <a:cubicBezTo>
                    <a:pt x="141675" y="108268"/>
                    <a:pt x="157281" y="92418"/>
                    <a:pt x="176788" y="92418"/>
                  </a:cubicBezTo>
                  <a:close/>
                  <a:moveTo>
                    <a:pt x="201905" y="283105"/>
                  </a:moveTo>
                  <a:lnTo>
                    <a:pt x="150941" y="283105"/>
                  </a:lnTo>
                  <a:cubicBezTo>
                    <a:pt x="121435" y="188249"/>
                    <a:pt x="53402" y="130702"/>
                    <a:pt x="53402" y="130702"/>
                  </a:cubicBezTo>
                  <a:lnTo>
                    <a:pt x="98026" y="113388"/>
                  </a:lnTo>
                  <a:cubicBezTo>
                    <a:pt x="137529" y="149478"/>
                    <a:pt x="176057" y="222388"/>
                    <a:pt x="176301" y="223119"/>
                  </a:cubicBezTo>
                  <a:cubicBezTo>
                    <a:pt x="176545" y="222631"/>
                    <a:pt x="215072" y="149478"/>
                    <a:pt x="254575" y="113388"/>
                  </a:cubicBezTo>
                  <a:lnTo>
                    <a:pt x="299199" y="130702"/>
                  </a:lnTo>
                  <a:cubicBezTo>
                    <a:pt x="299443" y="130702"/>
                    <a:pt x="231410" y="188249"/>
                    <a:pt x="201905" y="283105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3E1FD4C1-3462-436F-A206-50CD5241895A}"/>
                </a:ext>
              </a:extLst>
            </p:cNvPr>
            <p:cNvSpPr/>
            <p:nvPr userDrawn="1"/>
          </p:nvSpPr>
          <p:spPr bwMode="gray">
            <a:xfrm>
              <a:off x="10427356" y="6181972"/>
              <a:ext cx="54413" cy="218947"/>
            </a:xfrm>
            <a:custGeom>
              <a:avLst/>
              <a:gdLst>
                <a:gd name="connsiteX0" fmla="*/ 0 w 41209"/>
                <a:gd name="connsiteY0" fmla="*/ 0 h 165815"/>
                <a:gd name="connsiteX1" fmla="*/ 41210 w 41209"/>
                <a:gd name="connsiteY1" fmla="*/ 0 h 165815"/>
                <a:gd name="connsiteX2" fmla="*/ 41210 w 41209"/>
                <a:gd name="connsiteY2" fmla="*/ 165815 h 165815"/>
                <a:gd name="connsiteX3" fmla="*/ 0 w 41209"/>
                <a:gd name="connsiteY3" fmla="*/ 165815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09" h="165815">
                  <a:moveTo>
                    <a:pt x="0" y="0"/>
                  </a:moveTo>
                  <a:lnTo>
                    <a:pt x="41210" y="0"/>
                  </a:lnTo>
                  <a:lnTo>
                    <a:pt x="41210" y="165815"/>
                  </a:lnTo>
                  <a:lnTo>
                    <a:pt x="0" y="165815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5F966C20-8099-4202-BA5B-F385F1FCCF82}"/>
                </a:ext>
              </a:extLst>
            </p:cNvPr>
            <p:cNvSpPr/>
            <p:nvPr userDrawn="1"/>
          </p:nvSpPr>
          <p:spPr bwMode="gray">
            <a:xfrm>
              <a:off x="10162689" y="6181972"/>
              <a:ext cx="244705" cy="220234"/>
            </a:xfrm>
            <a:custGeom>
              <a:avLst/>
              <a:gdLst>
                <a:gd name="connsiteX0" fmla="*/ 92662 w 185323"/>
                <a:gd name="connsiteY0" fmla="*/ 112413 h 166790"/>
                <a:gd name="connsiteX1" fmla="*/ 45355 w 185323"/>
                <a:gd name="connsiteY1" fmla="*/ 0 h 166790"/>
                <a:gd name="connsiteX2" fmla="*/ 0 w 185323"/>
                <a:gd name="connsiteY2" fmla="*/ 0 h 166790"/>
                <a:gd name="connsiteX3" fmla="*/ 71935 w 185323"/>
                <a:gd name="connsiteY3" fmla="*/ 166791 h 166790"/>
                <a:gd name="connsiteX4" fmla="*/ 113632 w 185323"/>
                <a:gd name="connsiteY4" fmla="*/ 166791 h 166790"/>
                <a:gd name="connsiteX5" fmla="*/ 185323 w 185323"/>
                <a:gd name="connsiteY5" fmla="*/ 0 h 166790"/>
                <a:gd name="connsiteX6" fmla="*/ 139968 w 185323"/>
                <a:gd name="connsiteY6" fmla="*/ 0 h 16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23" h="166790">
                  <a:moveTo>
                    <a:pt x="92662" y="112413"/>
                  </a:moveTo>
                  <a:lnTo>
                    <a:pt x="45355" y="0"/>
                  </a:lnTo>
                  <a:lnTo>
                    <a:pt x="0" y="0"/>
                  </a:lnTo>
                  <a:lnTo>
                    <a:pt x="71935" y="166791"/>
                  </a:lnTo>
                  <a:lnTo>
                    <a:pt x="113632" y="166791"/>
                  </a:lnTo>
                  <a:lnTo>
                    <a:pt x="185323" y="0"/>
                  </a:lnTo>
                  <a:lnTo>
                    <a:pt x="139968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B5681D71-461A-4B20-BF7A-D367EC2C4DB9}"/>
                </a:ext>
              </a:extLst>
            </p:cNvPr>
            <p:cNvSpPr/>
            <p:nvPr userDrawn="1"/>
          </p:nvSpPr>
          <p:spPr bwMode="gray">
            <a:xfrm>
              <a:off x="11444817" y="6182294"/>
              <a:ext cx="54413" cy="218947"/>
            </a:xfrm>
            <a:custGeom>
              <a:avLst/>
              <a:gdLst>
                <a:gd name="connsiteX0" fmla="*/ 0 w 41209"/>
                <a:gd name="connsiteY0" fmla="*/ 0 h 165815"/>
                <a:gd name="connsiteX1" fmla="*/ 41210 w 41209"/>
                <a:gd name="connsiteY1" fmla="*/ 0 h 165815"/>
                <a:gd name="connsiteX2" fmla="*/ 41210 w 41209"/>
                <a:gd name="connsiteY2" fmla="*/ 165815 h 165815"/>
                <a:gd name="connsiteX3" fmla="*/ 0 w 41209"/>
                <a:gd name="connsiteY3" fmla="*/ 165815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09" h="165815">
                  <a:moveTo>
                    <a:pt x="0" y="0"/>
                  </a:moveTo>
                  <a:lnTo>
                    <a:pt x="41210" y="0"/>
                  </a:lnTo>
                  <a:lnTo>
                    <a:pt x="41210" y="165815"/>
                  </a:lnTo>
                  <a:lnTo>
                    <a:pt x="0" y="165815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A117B921-6541-458E-8E35-8E7AA2530522}"/>
                </a:ext>
              </a:extLst>
            </p:cNvPr>
            <p:cNvSpPr/>
            <p:nvPr userDrawn="1"/>
          </p:nvSpPr>
          <p:spPr bwMode="gray">
            <a:xfrm>
              <a:off x="10925783" y="6178108"/>
              <a:ext cx="231826" cy="227318"/>
            </a:xfrm>
            <a:custGeom>
              <a:avLst/>
              <a:gdLst>
                <a:gd name="connsiteX0" fmla="*/ 87785 w 175569"/>
                <a:gd name="connsiteY0" fmla="*/ 0 h 172155"/>
                <a:gd name="connsiteX1" fmla="*/ 0 w 175569"/>
                <a:gd name="connsiteY1" fmla="*/ 86078 h 172155"/>
                <a:gd name="connsiteX2" fmla="*/ 87785 w 175569"/>
                <a:gd name="connsiteY2" fmla="*/ 172155 h 172155"/>
                <a:gd name="connsiteX3" fmla="*/ 175569 w 175569"/>
                <a:gd name="connsiteY3" fmla="*/ 86078 h 172155"/>
                <a:gd name="connsiteX4" fmla="*/ 87785 w 175569"/>
                <a:gd name="connsiteY4" fmla="*/ 0 h 172155"/>
                <a:gd name="connsiteX5" fmla="*/ 87785 w 175569"/>
                <a:gd name="connsiteY5" fmla="*/ 133628 h 172155"/>
                <a:gd name="connsiteX6" fmla="*/ 41698 w 175569"/>
                <a:gd name="connsiteY6" fmla="*/ 86078 h 172155"/>
                <a:gd name="connsiteX7" fmla="*/ 87785 w 175569"/>
                <a:gd name="connsiteY7" fmla="*/ 38528 h 172155"/>
                <a:gd name="connsiteX8" fmla="*/ 133872 w 175569"/>
                <a:gd name="connsiteY8" fmla="*/ 86078 h 172155"/>
                <a:gd name="connsiteX9" fmla="*/ 87785 w 175569"/>
                <a:gd name="connsiteY9" fmla="*/ 133628 h 17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569" h="172155">
                  <a:moveTo>
                    <a:pt x="87785" y="0"/>
                  </a:moveTo>
                  <a:cubicBezTo>
                    <a:pt x="37796" y="0"/>
                    <a:pt x="0" y="37796"/>
                    <a:pt x="0" y="86078"/>
                  </a:cubicBezTo>
                  <a:cubicBezTo>
                    <a:pt x="0" y="134359"/>
                    <a:pt x="37796" y="172155"/>
                    <a:pt x="87785" y="172155"/>
                  </a:cubicBezTo>
                  <a:cubicBezTo>
                    <a:pt x="137773" y="172155"/>
                    <a:pt x="175569" y="134359"/>
                    <a:pt x="175569" y="86078"/>
                  </a:cubicBezTo>
                  <a:cubicBezTo>
                    <a:pt x="175569" y="37796"/>
                    <a:pt x="137773" y="0"/>
                    <a:pt x="87785" y="0"/>
                  </a:cubicBezTo>
                  <a:close/>
                  <a:moveTo>
                    <a:pt x="87785" y="133628"/>
                  </a:moveTo>
                  <a:cubicBezTo>
                    <a:pt x="60962" y="133628"/>
                    <a:pt x="41698" y="112169"/>
                    <a:pt x="41698" y="86078"/>
                  </a:cubicBezTo>
                  <a:cubicBezTo>
                    <a:pt x="41698" y="59986"/>
                    <a:pt x="60962" y="38528"/>
                    <a:pt x="87785" y="38528"/>
                  </a:cubicBezTo>
                  <a:cubicBezTo>
                    <a:pt x="114608" y="38528"/>
                    <a:pt x="133872" y="59986"/>
                    <a:pt x="133872" y="86078"/>
                  </a:cubicBezTo>
                  <a:cubicBezTo>
                    <a:pt x="133872" y="112169"/>
                    <a:pt x="114608" y="133628"/>
                    <a:pt x="87785" y="133628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7D63A258-1E53-4E24-BD20-22423CE5B40E}"/>
                </a:ext>
              </a:extLst>
            </p:cNvPr>
            <p:cNvSpPr/>
            <p:nvPr userDrawn="1"/>
          </p:nvSpPr>
          <p:spPr bwMode="gray">
            <a:xfrm>
              <a:off x="11193671" y="6182294"/>
              <a:ext cx="201237" cy="218947"/>
            </a:xfrm>
            <a:custGeom>
              <a:avLst/>
              <a:gdLst>
                <a:gd name="connsiteX0" fmla="*/ 111438 w 152403"/>
                <a:gd name="connsiteY0" fmla="*/ 93393 h 165815"/>
                <a:gd name="connsiteX1" fmla="*/ 31456 w 152403"/>
                <a:gd name="connsiteY1" fmla="*/ 0 h 165815"/>
                <a:gd name="connsiteX2" fmla="*/ 0 w 152403"/>
                <a:gd name="connsiteY2" fmla="*/ 0 h 165815"/>
                <a:gd name="connsiteX3" fmla="*/ 0 w 152403"/>
                <a:gd name="connsiteY3" fmla="*/ 165815 h 165815"/>
                <a:gd name="connsiteX4" fmla="*/ 41210 w 152403"/>
                <a:gd name="connsiteY4" fmla="*/ 165815 h 165815"/>
                <a:gd name="connsiteX5" fmla="*/ 41210 w 152403"/>
                <a:gd name="connsiteY5" fmla="*/ 74861 h 165815"/>
                <a:gd name="connsiteX6" fmla="*/ 120704 w 152403"/>
                <a:gd name="connsiteY6" fmla="*/ 165815 h 165815"/>
                <a:gd name="connsiteX7" fmla="*/ 152404 w 152403"/>
                <a:gd name="connsiteY7" fmla="*/ 165815 h 165815"/>
                <a:gd name="connsiteX8" fmla="*/ 152404 w 152403"/>
                <a:gd name="connsiteY8" fmla="*/ 0 h 165815"/>
                <a:gd name="connsiteX9" fmla="*/ 111438 w 152403"/>
                <a:gd name="connsiteY9" fmla="*/ 0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3" h="165815">
                  <a:moveTo>
                    <a:pt x="111438" y="93393"/>
                  </a:moveTo>
                  <a:lnTo>
                    <a:pt x="31456" y="0"/>
                  </a:lnTo>
                  <a:lnTo>
                    <a:pt x="0" y="0"/>
                  </a:lnTo>
                  <a:lnTo>
                    <a:pt x="0" y="165815"/>
                  </a:lnTo>
                  <a:lnTo>
                    <a:pt x="41210" y="165815"/>
                  </a:lnTo>
                  <a:lnTo>
                    <a:pt x="41210" y="74861"/>
                  </a:lnTo>
                  <a:lnTo>
                    <a:pt x="120704" y="165815"/>
                  </a:lnTo>
                  <a:lnTo>
                    <a:pt x="152404" y="165815"/>
                  </a:lnTo>
                  <a:lnTo>
                    <a:pt x="152404" y="0"/>
                  </a:lnTo>
                  <a:lnTo>
                    <a:pt x="111438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BE6A3B41-A735-460A-A152-F1FCBAEF698D}"/>
                </a:ext>
              </a:extLst>
            </p:cNvPr>
            <p:cNvSpPr/>
            <p:nvPr userDrawn="1"/>
          </p:nvSpPr>
          <p:spPr bwMode="gray">
            <a:xfrm>
              <a:off x="11536903" y="6178751"/>
              <a:ext cx="212185" cy="226674"/>
            </a:xfrm>
            <a:custGeom>
              <a:avLst/>
              <a:gdLst>
                <a:gd name="connsiteX0" fmla="*/ 86565 w 160694"/>
                <a:gd name="connsiteY0" fmla="*/ 37552 h 171667"/>
                <a:gd name="connsiteX1" fmla="*/ 126068 w 160694"/>
                <a:gd name="connsiteY1" fmla="*/ 59498 h 171667"/>
                <a:gd name="connsiteX2" fmla="*/ 160695 w 160694"/>
                <a:gd name="connsiteY2" fmla="*/ 39747 h 171667"/>
                <a:gd name="connsiteX3" fmla="*/ 87053 w 160694"/>
                <a:gd name="connsiteY3" fmla="*/ 0 h 171667"/>
                <a:gd name="connsiteX4" fmla="*/ 0 w 160694"/>
                <a:gd name="connsiteY4" fmla="*/ 85834 h 171667"/>
                <a:gd name="connsiteX5" fmla="*/ 87053 w 160694"/>
                <a:gd name="connsiteY5" fmla="*/ 171668 h 171667"/>
                <a:gd name="connsiteX6" fmla="*/ 158988 w 160694"/>
                <a:gd name="connsiteY6" fmla="*/ 135091 h 171667"/>
                <a:gd name="connsiteX7" fmla="*/ 126556 w 160694"/>
                <a:gd name="connsiteY7" fmla="*/ 112169 h 171667"/>
                <a:gd name="connsiteX8" fmla="*/ 86565 w 160694"/>
                <a:gd name="connsiteY8" fmla="*/ 133871 h 171667"/>
                <a:gd name="connsiteX9" fmla="*/ 40966 w 160694"/>
                <a:gd name="connsiteY9" fmla="*/ 85834 h 171667"/>
                <a:gd name="connsiteX10" fmla="*/ 86565 w 160694"/>
                <a:gd name="connsiteY10" fmla="*/ 37552 h 17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694" h="171667">
                  <a:moveTo>
                    <a:pt x="86565" y="37552"/>
                  </a:moveTo>
                  <a:cubicBezTo>
                    <a:pt x="103635" y="37552"/>
                    <a:pt x="117290" y="45355"/>
                    <a:pt x="126068" y="59498"/>
                  </a:cubicBezTo>
                  <a:lnTo>
                    <a:pt x="160695" y="39747"/>
                  </a:lnTo>
                  <a:cubicBezTo>
                    <a:pt x="146552" y="14631"/>
                    <a:pt x="118753" y="0"/>
                    <a:pt x="87053" y="0"/>
                  </a:cubicBezTo>
                  <a:cubicBezTo>
                    <a:pt x="35845" y="0"/>
                    <a:pt x="0" y="35602"/>
                    <a:pt x="0" y="85834"/>
                  </a:cubicBezTo>
                  <a:cubicBezTo>
                    <a:pt x="0" y="136066"/>
                    <a:pt x="36089" y="171668"/>
                    <a:pt x="87053" y="171668"/>
                  </a:cubicBezTo>
                  <a:cubicBezTo>
                    <a:pt x="118753" y="171668"/>
                    <a:pt x="143869" y="157525"/>
                    <a:pt x="158988" y="135091"/>
                  </a:cubicBezTo>
                  <a:lnTo>
                    <a:pt x="126556" y="112169"/>
                  </a:lnTo>
                  <a:cubicBezTo>
                    <a:pt x="117046" y="126312"/>
                    <a:pt x="103391" y="133871"/>
                    <a:pt x="86565" y="133871"/>
                  </a:cubicBezTo>
                  <a:cubicBezTo>
                    <a:pt x="62181" y="133871"/>
                    <a:pt x="40966" y="116558"/>
                    <a:pt x="40966" y="85834"/>
                  </a:cubicBezTo>
                  <a:cubicBezTo>
                    <a:pt x="40966" y="57304"/>
                    <a:pt x="60474" y="37552"/>
                    <a:pt x="86565" y="37552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F4500D4-2771-4FE7-89B6-9045A7A41B66}"/>
                </a:ext>
              </a:extLst>
            </p:cNvPr>
            <p:cNvSpPr/>
            <p:nvPr userDrawn="1"/>
          </p:nvSpPr>
          <p:spPr bwMode="gray">
            <a:xfrm>
              <a:off x="10713276" y="6182294"/>
              <a:ext cx="200916" cy="218947"/>
            </a:xfrm>
            <a:custGeom>
              <a:avLst/>
              <a:gdLst>
                <a:gd name="connsiteX0" fmla="*/ 141187 w 152160"/>
                <a:gd name="connsiteY0" fmla="*/ 58279 h 165815"/>
                <a:gd name="connsiteX1" fmla="*/ 72422 w 152160"/>
                <a:gd name="connsiteY1" fmla="*/ 0 h 165815"/>
                <a:gd name="connsiteX2" fmla="*/ 0 w 152160"/>
                <a:gd name="connsiteY2" fmla="*/ 0 h 165815"/>
                <a:gd name="connsiteX3" fmla="*/ 0 w 152160"/>
                <a:gd name="connsiteY3" fmla="*/ 165815 h 165815"/>
                <a:gd name="connsiteX4" fmla="*/ 41210 w 152160"/>
                <a:gd name="connsiteY4" fmla="*/ 165815 h 165815"/>
                <a:gd name="connsiteX5" fmla="*/ 41210 w 152160"/>
                <a:gd name="connsiteY5" fmla="*/ 117778 h 165815"/>
                <a:gd name="connsiteX6" fmla="*/ 72422 w 152160"/>
                <a:gd name="connsiteY6" fmla="*/ 117778 h 165815"/>
                <a:gd name="connsiteX7" fmla="*/ 72666 w 152160"/>
                <a:gd name="connsiteY7" fmla="*/ 117778 h 165815"/>
                <a:gd name="connsiteX8" fmla="*/ 104122 w 152160"/>
                <a:gd name="connsiteY8" fmla="*/ 165815 h 165815"/>
                <a:gd name="connsiteX9" fmla="*/ 152160 w 152160"/>
                <a:gd name="connsiteY9" fmla="*/ 165815 h 165815"/>
                <a:gd name="connsiteX10" fmla="*/ 113145 w 152160"/>
                <a:gd name="connsiteY10" fmla="*/ 107780 h 165815"/>
                <a:gd name="connsiteX11" fmla="*/ 141187 w 152160"/>
                <a:gd name="connsiteY11" fmla="*/ 58279 h 165815"/>
                <a:gd name="connsiteX12" fmla="*/ 71691 w 152160"/>
                <a:gd name="connsiteY12" fmla="*/ 80713 h 165815"/>
                <a:gd name="connsiteX13" fmla="*/ 41210 w 152160"/>
                <a:gd name="connsiteY13" fmla="*/ 80713 h 165815"/>
                <a:gd name="connsiteX14" fmla="*/ 41210 w 152160"/>
                <a:gd name="connsiteY14" fmla="*/ 36333 h 165815"/>
                <a:gd name="connsiteX15" fmla="*/ 71691 w 152160"/>
                <a:gd name="connsiteY15" fmla="*/ 36333 h 165815"/>
                <a:gd name="connsiteX16" fmla="*/ 99977 w 152160"/>
                <a:gd name="connsiteY16" fmla="*/ 58279 h 165815"/>
                <a:gd name="connsiteX17" fmla="*/ 71691 w 152160"/>
                <a:gd name="connsiteY17" fmla="*/ 80713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160" h="165815">
                  <a:moveTo>
                    <a:pt x="141187" y="58279"/>
                  </a:moveTo>
                  <a:cubicBezTo>
                    <a:pt x="141187" y="22434"/>
                    <a:pt x="113632" y="0"/>
                    <a:pt x="72422" y="0"/>
                  </a:cubicBezTo>
                  <a:lnTo>
                    <a:pt x="0" y="0"/>
                  </a:lnTo>
                  <a:lnTo>
                    <a:pt x="0" y="165815"/>
                  </a:lnTo>
                  <a:lnTo>
                    <a:pt x="41210" y="165815"/>
                  </a:lnTo>
                  <a:lnTo>
                    <a:pt x="41210" y="117778"/>
                  </a:lnTo>
                  <a:lnTo>
                    <a:pt x="72422" y="117778"/>
                  </a:lnTo>
                  <a:lnTo>
                    <a:pt x="72666" y="117778"/>
                  </a:lnTo>
                  <a:lnTo>
                    <a:pt x="104122" y="165815"/>
                  </a:lnTo>
                  <a:lnTo>
                    <a:pt x="152160" y="165815"/>
                  </a:lnTo>
                  <a:lnTo>
                    <a:pt x="113145" y="107780"/>
                  </a:lnTo>
                  <a:cubicBezTo>
                    <a:pt x="130702" y="97538"/>
                    <a:pt x="141187" y="79981"/>
                    <a:pt x="141187" y="58279"/>
                  </a:cubicBezTo>
                  <a:close/>
                  <a:moveTo>
                    <a:pt x="71691" y="80713"/>
                  </a:moveTo>
                  <a:lnTo>
                    <a:pt x="41210" y="80713"/>
                  </a:lnTo>
                  <a:lnTo>
                    <a:pt x="41210" y="36333"/>
                  </a:lnTo>
                  <a:lnTo>
                    <a:pt x="71691" y="36333"/>
                  </a:lnTo>
                  <a:cubicBezTo>
                    <a:pt x="87541" y="36333"/>
                    <a:pt x="99977" y="44868"/>
                    <a:pt x="99977" y="58279"/>
                  </a:cubicBezTo>
                  <a:cubicBezTo>
                    <a:pt x="99977" y="71935"/>
                    <a:pt x="87541" y="80713"/>
                    <a:pt x="71691" y="80713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9" name="Titel 8">
            <a:extLst>
              <a:ext uri="{FF2B5EF4-FFF2-40B4-BE49-F238E27FC236}">
                <a16:creationId xmlns:a16="http://schemas.microsoft.com/office/drawing/2014/main" id="{A6C8CB6F-4FA6-4589-BBA8-438DB7DBE1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2506765"/>
            <a:ext cx="7961947" cy="609398"/>
          </a:xfrm>
        </p:spPr>
        <p:txBody>
          <a:bodyPr lIns="0" rIns="0" bIns="0"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374609-B5D8-4B19-A3A2-DE3880C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940775"/>
            <a:ext cx="7961946" cy="225062"/>
          </a:xfrm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58E06F5B-0162-4FA7-B362-077D21605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3820570"/>
            <a:ext cx="7961946" cy="401970"/>
          </a:xfrm>
        </p:spPr>
        <p:txBody>
          <a:bodyPr>
            <a:spAutoFit/>
          </a:bodyPr>
          <a:lstStyle>
            <a:lvl1pPr>
              <a:defRPr sz="25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7584587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lpaper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2">
            <a:extLst>
              <a:ext uri="{FF2B5EF4-FFF2-40B4-BE49-F238E27FC236}">
                <a16:creationId xmlns:a16="http://schemas.microsoft.com/office/drawing/2014/main" id="{43886BD7-E73F-4E89-97A8-48804422D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5219700"/>
          </a:xfrm>
          <a:solidFill>
            <a:schemeClr val="tx1"/>
          </a:solidFill>
        </p:spPr>
        <p:txBody>
          <a:bodyPr tIns="72000" rIns="180000">
            <a:normAutofit/>
          </a:bodyPr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To insert a photo, please click on the small icon. Then reset the slide or put the photo in the background.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78FE043-104A-423E-905A-5A99DDC43B98}"/>
              </a:ext>
            </a:extLst>
          </p:cNvPr>
          <p:cNvSpPr/>
          <p:nvPr userDrawn="1"/>
        </p:nvSpPr>
        <p:spPr>
          <a:xfrm>
            <a:off x="0" y="5219700"/>
            <a:ext cx="12192000" cy="163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6C8CB6F-4FA6-4589-BBA8-438DB7DBE1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705667"/>
            <a:ext cx="11306176" cy="332399"/>
          </a:xfrm>
        </p:spPr>
        <p:txBody>
          <a:bodyPr lIns="0" rIns="0" bIns="0" anchor="t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374609-B5D8-4B19-A3A2-DE3880C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352242"/>
            <a:ext cx="11306176" cy="160750"/>
          </a:xfrm>
        </p:spPr>
        <p:txBody>
          <a:bodyPr wrap="square" anchor="ctr">
            <a:spAutoFit/>
          </a:bodyPr>
          <a:lstStyle>
            <a:lvl1pPr algn="ctr">
              <a:defRPr lang="de-DE" sz="1000" b="1" kern="400" cap="all" spc="1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58E06F5B-0162-4FA7-B362-077D21605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87550" y="5393040"/>
            <a:ext cx="8216900" cy="176908"/>
          </a:xfrm>
        </p:spPr>
        <p:txBody>
          <a:bodyPr wrap="square">
            <a:spAutoFit/>
          </a:bodyPr>
          <a:lstStyle>
            <a:lvl1pPr algn="ctr">
              <a:defRPr sz="11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621533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lpaper 2">
    <p:bg bwMode="gray"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2">
            <a:extLst>
              <a:ext uri="{FF2B5EF4-FFF2-40B4-BE49-F238E27FC236}">
                <a16:creationId xmlns:a16="http://schemas.microsoft.com/office/drawing/2014/main" id="{43886BD7-E73F-4E89-97A8-48804422D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5219700"/>
          </a:xfrm>
          <a:solidFill>
            <a:schemeClr val="accent4">
              <a:lumMod val="60000"/>
              <a:lumOff val="40000"/>
            </a:schemeClr>
          </a:solidFill>
        </p:spPr>
        <p:txBody>
          <a:bodyPr tIns="72000" rIns="180000">
            <a:normAutofit/>
          </a:bodyPr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To insert a photo, please click on the small icon. Then reset the slide or put the photo in the background.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78FE043-104A-423E-905A-5A99DDC43B98}"/>
              </a:ext>
            </a:extLst>
          </p:cNvPr>
          <p:cNvSpPr/>
          <p:nvPr userDrawn="1"/>
        </p:nvSpPr>
        <p:spPr>
          <a:xfrm>
            <a:off x="0" y="5219700"/>
            <a:ext cx="12192000" cy="163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6C8CB6F-4FA6-4589-BBA8-438DB7DBE1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705667"/>
            <a:ext cx="11306176" cy="332399"/>
          </a:xfrm>
        </p:spPr>
        <p:txBody>
          <a:bodyPr lIns="0" rIns="0" bIns="0" anchor="t"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374609-B5D8-4B19-A3A2-DE3880C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352242"/>
            <a:ext cx="11306176" cy="160750"/>
          </a:xfrm>
        </p:spPr>
        <p:txBody>
          <a:bodyPr wrap="square" anchor="ctr">
            <a:spAutoFit/>
          </a:bodyPr>
          <a:lstStyle>
            <a:lvl1pPr algn="ctr">
              <a:defRPr lang="de-DE" sz="1000" b="1" kern="400" cap="all" spc="1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58E06F5B-0162-4FA7-B362-077D21605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87550" y="5393040"/>
            <a:ext cx="8216900" cy="176908"/>
          </a:xfrm>
        </p:spPr>
        <p:txBody>
          <a:bodyPr wrap="square">
            <a:spAutoFit/>
          </a:bodyPr>
          <a:lstStyle>
            <a:lvl1pPr algn="ctr">
              <a:defRPr sz="11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121460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4 Change Col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233D88CD-7721-4740-B5BA-890B33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FD6EB6E9-ED24-4049-B424-C004FA5E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Layout Examples PowerPoint</a:t>
            </a:r>
            <a:endParaRPr lang="en-GB" dirty="0"/>
          </a:p>
        </p:txBody>
      </p:sp>
      <p:sp>
        <p:nvSpPr>
          <p:cNvPr id="24" name="Titel 8">
            <a:extLst>
              <a:ext uri="{FF2B5EF4-FFF2-40B4-BE49-F238E27FC236}">
                <a16:creationId xmlns:a16="http://schemas.microsoft.com/office/drawing/2014/main" id="{048FA95B-5311-4A9A-83D6-1824B20D5F5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3339144"/>
            <a:ext cx="9216589" cy="1107996"/>
          </a:xfrm>
        </p:spPr>
        <p:txBody>
          <a:bodyPr wrap="square" lIns="0" rIns="0" bIns="0" anchor="b">
            <a:spAutoFit/>
          </a:bodyPr>
          <a:lstStyle>
            <a:lvl1pPr>
              <a:defRPr sz="8000"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F0F81F41-96D0-4F1D-B5A8-CB58D903B4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42911" y="4609421"/>
            <a:ext cx="9216589" cy="417743"/>
          </a:xfrm>
        </p:spPr>
        <p:txBody>
          <a:bodyPr wrap="square">
            <a:spAutoFit/>
          </a:bodyPr>
          <a:lstStyle>
            <a:lvl1pPr>
              <a:defRPr sz="2500" b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173CD24-9655-43C3-A1A3-3D7BA00F517B}"/>
              </a:ext>
            </a:extLst>
          </p:cNvPr>
          <p:cNvSpPr/>
          <p:nvPr userDrawn="1"/>
        </p:nvSpPr>
        <p:spPr>
          <a:xfrm>
            <a:off x="6096000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GB" sz="1200" dirty="0">
                <a:solidFill>
                  <a:srgbClr val="FF0000"/>
                </a:solidFill>
              </a:rPr>
              <a:t>You can change the background </a:t>
            </a:r>
            <a:r>
              <a:rPr lang="en-GB" sz="1200" dirty="0" err="1">
                <a:solidFill>
                  <a:srgbClr val="FF0000"/>
                </a:solidFill>
              </a:rPr>
              <a:t>color</a:t>
            </a:r>
            <a:endParaRPr lang="en-GB" sz="1200" dirty="0">
              <a:solidFill>
                <a:srgbClr val="FF0000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1649691-C320-4538-A6B3-7566AC17883F}"/>
              </a:ext>
            </a:extLst>
          </p:cNvPr>
          <p:cNvGrpSpPr/>
          <p:nvPr userDrawn="1"/>
        </p:nvGrpSpPr>
        <p:grpSpPr bwMode="gray">
          <a:xfrm>
            <a:off x="9624014" y="6027421"/>
            <a:ext cx="2125074" cy="465584"/>
            <a:chOff x="9624014" y="6027421"/>
            <a:chExt cx="2125074" cy="465584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9E4D56D-97FB-4618-9183-B73E1A11E14C}"/>
                </a:ext>
              </a:extLst>
            </p:cNvPr>
            <p:cNvSpPr/>
            <p:nvPr userDrawn="1"/>
          </p:nvSpPr>
          <p:spPr bwMode="gray">
            <a:xfrm>
              <a:off x="10505276" y="6182294"/>
              <a:ext cx="184816" cy="218947"/>
            </a:xfrm>
            <a:custGeom>
              <a:avLst/>
              <a:gdLst>
                <a:gd name="connsiteX0" fmla="*/ 0 w 139967"/>
                <a:gd name="connsiteY0" fmla="*/ 36821 h 165815"/>
                <a:gd name="connsiteX1" fmla="*/ 49988 w 139967"/>
                <a:gd name="connsiteY1" fmla="*/ 36821 h 165815"/>
                <a:gd name="connsiteX2" fmla="*/ 49988 w 139967"/>
                <a:gd name="connsiteY2" fmla="*/ 165815 h 165815"/>
                <a:gd name="connsiteX3" fmla="*/ 90955 w 139967"/>
                <a:gd name="connsiteY3" fmla="*/ 165815 h 165815"/>
                <a:gd name="connsiteX4" fmla="*/ 90955 w 139967"/>
                <a:gd name="connsiteY4" fmla="*/ 36821 h 165815"/>
                <a:gd name="connsiteX5" fmla="*/ 139968 w 139967"/>
                <a:gd name="connsiteY5" fmla="*/ 36821 h 165815"/>
                <a:gd name="connsiteX6" fmla="*/ 139968 w 139967"/>
                <a:gd name="connsiteY6" fmla="*/ 0 h 165815"/>
                <a:gd name="connsiteX7" fmla="*/ 0 w 139967"/>
                <a:gd name="connsiteY7" fmla="*/ 0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67" h="165815">
                  <a:moveTo>
                    <a:pt x="0" y="36821"/>
                  </a:moveTo>
                  <a:lnTo>
                    <a:pt x="49988" y="36821"/>
                  </a:lnTo>
                  <a:lnTo>
                    <a:pt x="49988" y="165815"/>
                  </a:lnTo>
                  <a:lnTo>
                    <a:pt x="90955" y="165815"/>
                  </a:lnTo>
                  <a:lnTo>
                    <a:pt x="90955" y="36821"/>
                  </a:lnTo>
                  <a:lnTo>
                    <a:pt x="139968" y="36821"/>
                  </a:lnTo>
                  <a:lnTo>
                    <a:pt x="13996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B4066547-282B-475B-A84D-2CF5C6E919CE}"/>
                </a:ext>
              </a:extLst>
            </p:cNvPr>
            <p:cNvSpPr/>
            <p:nvPr userDrawn="1"/>
          </p:nvSpPr>
          <p:spPr bwMode="gray">
            <a:xfrm>
              <a:off x="9624014" y="6027421"/>
              <a:ext cx="465584" cy="465584"/>
            </a:xfrm>
            <a:custGeom>
              <a:avLst/>
              <a:gdLst>
                <a:gd name="connsiteX0" fmla="*/ 176301 w 352601"/>
                <a:gd name="connsiteY0" fmla="*/ 0 h 352601"/>
                <a:gd name="connsiteX1" fmla="*/ 176301 w 352601"/>
                <a:gd name="connsiteY1" fmla="*/ 0 h 352601"/>
                <a:gd name="connsiteX2" fmla="*/ 0 w 352601"/>
                <a:gd name="connsiteY2" fmla="*/ 176301 h 352601"/>
                <a:gd name="connsiteX3" fmla="*/ 176301 w 352601"/>
                <a:gd name="connsiteY3" fmla="*/ 352601 h 352601"/>
                <a:gd name="connsiteX4" fmla="*/ 352601 w 352601"/>
                <a:gd name="connsiteY4" fmla="*/ 176301 h 352601"/>
                <a:gd name="connsiteX5" fmla="*/ 176301 w 352601"/>
                <a:gd name="connsiteY5" fmla="*/ 0 h 352601"/>
                <a:gd name="connsiteX6" fmla="*/ 176788 w 352601"/>
                <a:gd name="connsiteY6" fmla="*/ 92418 h 352601"/>
                <a:gd name="connsiteX7" fmla="*/ 211902 w 352601"/>
                <a:gd name="connsiteY7" fmla="*/ 127532 h 352601"/>
                <a:gd name="connsiteX8" fmla="*/ 176788 w 352601"/>
                <a:gd name="connsiteY8" fmla="*/ 162645 h 352601"/>
                <a:gd name="connsiteX9" fmla="*/ 141675 w 352601"/>
                <a:gd name="connsiteY9" fmla="*/ 127532 h 352601"/>
                <a:gd name="connsiteX10" fmla="*/ 176788 w 352601"/>
                <a:gd name="connsiteY10" fmla="*/ 92418 h 352601"/>
                <a:gd name="connsiteX11" fmla="*/ 201905 w 352601"/>
                <a:gd name="connsiteY11" fmla="*/ 283105 h 352601"/>
                <a:gd name="connsiteX12" fmla="*/ 150941 w 352601"/>
                <a:gd name="connsiteY12" fmla="*/ 283105 h 352601"/>
                <a:gd name="connsiteX13" fmla="*/ 53402 w 352601"/>
                <a:gd name="connsiteY13" fmla="*/ 130702 h 352601"/>
                <a:gd name="connsiteX14" fmla="*/ 98026 w 352601"/>
                <a:gd name="connsiteY14" fmla="*/ 113388 h 352601"/>
                <a:gd name="connsiteX15" fmla="*/ 176301 w 352601"/>
                <a:gd name="connsiteY15" fmla="*/ 223119 h 352601"/>
                <a:gd name="connsiteX16" fmla="*/ 254575 w 352601"/>
                <a:gd name="connsiteY16" fmla="*/ 113388 h 352601"/>
                <a:gd name="connsiteX17" fmla="*/ 299199 w 352601"/>
                <a:gd name="connsiteY17" fmla="*/ 130702 h 352601"/>
                <a:gd name="connsiteX18" fmla="*/ 201905 w 352601"/>
                <a:gd name="connsiteY18" fmla="*/ 283105 h 35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2601" h="352601">
                  <a:moveTo>
                    <a:pt x="176301" y="0"/>
                  </a:moveTo>
                  <a:lnTo>
                    <a:pt x="176301" y="0"/>
                  </a:lnTo>
                  <a:cubicBezTo>
                    <a:pt x="78762" y="0"/>
                    <a:pt x="0" y="79006"/>
                    <a:pt x="0" y="176301"/>
                  </a:cubicBezTo>
                  <a:cubicBezTo>
                    <a:pt x="0" y="273595"/>
                    <a:pt x="79006" y="352601"/>
                    <a:pt x="176301" y="352601"/>
                  </a:cubicBezTo>
                  <a:cubicBezTo>
                    <a:pt x="273595" y="352601"/>
                    <a:pt x="352601" y="273595"/>
                    <a:pt x="352601" y="176301"/>
                  </a:cubicBezTo>
                  <a:cubicBezTo>
                    <a:pt x="352358" y="79006"/>
                    <a:pt x="273595" y="244"/>
                    <a:pt x="176301" y="0"/>
                  </a:cubicBezTo>
                  <a:close/>
                  <a:moveTo>
                    <a:pt x="176788" y="92418"/>
                  </a:moveTo>
                  <a:cubicBezTo>
                    <a:pt x="196296" y="92418"/>
                    <a:pt x="211902" y="108024"/>
                    <a:pt x="211902" y="127532"/>
                  </a:cubicBezTo>
                  <a:cubicBezTo>
                    <a:pt x="211902" y="147039"/>
                    <a:pt x="196296" y="162645"/>
                    <a:pt x="176788" y="162645"/>
                  </a:cubicBezTo>
                  <a:cubicBezTo>
                    <a:pt x="157281" y="162645"/>
                    <a:pt x="141675" y="147039"/>
                    <a:pt x="141675" y="127532"/>
                  </a:cubicBezTo>
                  <a:cubicBezTo>
                    <a:pt x="141675" y="108268"/>
                    <a:pt x="157281" y="92418"/>
                    <a:pt x="176788" y="92418"/>
                  </a:cubicBezTo>
                  <a:close/>
                  <a:moveTo>
                    <a:pt x="201905" y="283105"/>
                  </a:moveTo>
                  <a:lnTo>
                    <a:pt x="150941" y="283105"/>
                  </a:lnTo>
                  <a:cubicBezTo>
                    <a:pt x="121435" y="188249"/>
                    <a:pt x="53402" y="130702"/>
                    <a:pt x="53402" y="130702"/>
                  </a:cubicBezTo>
                  <a:lnTo>
                    <a:pt x="98026" y="113388"/>
                  </a:lnTo>
                  <a:cubicBezTo>
                    <a:pt x="137529" y="149478"/>
                    <a:pt x="176057" y="222388"/>
                    <a:pt x="176301" y="223119"/>
                  </a:cubicBezTo>
                  <a:cubicBezTo>
                    <a:pt x="176545" y="222631"/>
                    <a:pt x="215072" y="149478"/>
                    <a:pt x="254575" y="113388"/>
                  </a:cubicBezTo>
                  <a:lnTo>
                    <a:pt x="299199" y="130702"/>
                  </a:lnTo>
                  <a:cubicBezTo>
                    <a:pt x="299443" y="130702"/>
                    <a:pt x="231410" y="188249"/>
                    <a:pt x="201905" y="283105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FC451DB8-CB21-4CF0-94BC-C8A557936450}"/>
                </a:ext>
              </a:extLst>
            </p:cNvPr>
            <p:cNvSpPr/>
            <p:nvPr userDrawn="1"/>
          </p:nvSpPr>
          <p:spPr bwMode="gray">
            <a:xfrm>
              <a:off x="10427356" y="6181972"/>
              <a:ext cx="54413" cy="218947"/>
            </a:xfrm>
            <a:custGeom>
              <a:avLst/>
              <a:gdLst>
                <a:gd name="connsiteX0" fmla="*/ 0 w 41209"/>
                <a:gd name="connsiteY0" fmla="*/ 0 h 165815"/>
                <a:gd name="connsiteX1" fmla="*/ 41210 w 41209"/>
                <a:gd name="connsiteY1" fmla="*/ 0 h 165815"/>
                <a:gd name="connsiteX2" fmla="*/ 41210 w 41209"/>
                <a:gd name="connsiteY2" fmla="*/ 165815 h 165815"/>
                <a:gd name="connsiteX3" fmla="*/ 0 w 41209"/>
                <a:gd name="connsiteY3" fmla="*/ 165815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09" h="165815">
                  <a:moveTo>
                    <a:pt x="0" y="0"/>
                  </a:moveTo>
                  <a:lnTo>
                    <a:pt x="41210" y="0"/>
                  </a:lnTo>
                  <a:lnTo>
                    <a:pt x="41210" y="165815"/>
                  </a:lnTo>
                  <a:lnTo>
                    <a:pt x="0" y="165815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74467EAD-B1A7-42A1-AF37-CA3620BA488D}"/>
                </a:ext>
              </a:extLst>
            </p:cNvPr>
            <p:cNvSpPr/>
            <p:nvPr userDrawn="1"/>
          </p:nvSpPr>
          <p:spPr bwMode="gray">
            <a:xfrm>
              <a:off x="10162689" y="6181972"/>
              <a:ext cx="244705" cy="220234"/>
            </a:xfrm>
            <a:custGeom>
              <a:avLst/>
              <a:gdLst>
                <a:gd name="connsiteX0" fmla="*/ 92662 w 185323"/>
                <a:gd name="connsiteY0" fmla="*/ 112413 h 166790"/>
                <a:gd name="connsiteX1" fmla="*/ 45355 w 185323"/>
                <a:gd name="connsiteY1" fmla="*/ 0 h 166790"/>
                <a:gd name="connsiteX2" fmla="*/ 0 w 185323"/>
                <a:gd name="connsiteY2" fmla="*/ 0 h 166790"/>
                <a:gd name="connsiteX3" fmla="*/ 71935 w 185323"/>
                <a:gd name="connsiteY3" fmla="*/ 166791 h 166790"/>
                <a:gd name="connsiteX4" fmla="*/ 113632 w 185323"/>
                <a:gd name="connsiteY4" fmla="*/ 166791 h 166790"/>
                <a:gd name="connsiteX5" fmla="*/ 185323 w 185323"/>
                <a:gd name="connsiteY5" fmla="*/ 0 h 166790"/>
                <a:gd name="connsiteX6" fmla="*/ 139968 w 185323"/>
                <a:gd name="connsiteY6" fmla="*/ 0 h 16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23" h="166790">
                  <a:moveTo>
                    <a:pt x="92662" y="112413"/>
                  </a:moveTo>
                  <a:lnTo>
                    <a:pt x="45355" y="0"/>
                  </a:lnTo>
                  <a:lnTo>
                    <a:pt x="0" y="0"/>
                  </a:lnTo>
                  <a:lnTo>
                    <a:pt x="71935" y="166791"/>
                  </a:lnTo>
                  <a:lnTo>
                    <a:pt x="113632" y="166791"/>
                  </a:lnTo>
                  <a:lnTo>
                    <a:pt x="185323" y="0"/>
                  </a:lnTo>
                  <a:lnTo>
                    <a:pt x="139968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ECEAFFBB-AFCC-4714-A11A-E87F969A4450}"/>
                </a:ext>
              </a:extLst>
            </p:cNvPr>
            <p:cNvSpPr/>
            <p:nvPr userDrawn="1"/>
          </p:nvSpPr>
          <p:spPr bwMode="gray">
            <a:xfrm>
              <a:off x="11444817" y="6182294"/>
              <a:ext cx="54413" cy="218947"/>
            </a:xfrm>
            <a:custGeom>
              <a:avLst/>
              <a:gdLst>
                <a:gd name="connsiteX0" fmla="*/ 0 w 41209"/>
                <a:gd name="connsiteY0" fmla="*/ 0 h 165815"/>
                <a:gd name="connsiteX1" fmla="*/ 41210 w 41209"/>
                <a:gd name="connsiteY1" fmla="*/ 0 h 165815"/>
                <a:gd name="connsiteX2" fmla="*/ 41210 w 41209"/>
                <a:gd name="connsiteY2" fmla="*/ 165815 h 165815"/>
                <a:gd name="connsiteX3" fmla="*/ 0 w 41209"/>
                <a:gd name="connsiteY3" fmla="*/ 165815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09" h="165815">
                  <a:moveTo>
                    <a:pt x="0" y="0"/>
                  </a:moveTo>
                  <a:lnTo>
                    <a:pt x="41210" y="0"/>
                  </a:lnTo>
                  <a:lnTo>
                    <a:pt x="41210" y="165815"/>
                  </a:lnTo>
                  <a:lnTo>
                    <a:pt x="0" y="165815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25271AC-86AD-4D88-9E8B-5EC49A4FDEFC}"/>
                </a:ext>
              </a:extLst>
            </p:cNvPr>
            <p:cNvSpPr/>
            <p:nvPr userDrawn="1"/>
          </p:nvSpPr>
          <p:spPr bwMode="gray">
            <a:xfrm>
              <a:off x="10925783" y="6178108"/>
              <a:ext cx="231826" cy="227318"/>
            </a:xfrm>
            <a:custGeom>
              <a:avLst/>
              <a:gdLst>
                <a:gd name="connsiteX0" fmla="*/ 87785 w 175569"/>
                <a:gd name="connsiteY0" fmla="*/ 0 h 172155"/>
                <a:gd name="connsiteX1" fmla="*/ 0 w 175569"/>
                <a:gd name="connsiteY1" fmla="*/ 86078 h 172155"/>
                <a:gd name="connsiteX2" fmla="*/ 87785 w 175569"/>
                <a:gd name="connsiteY2" fmla="*/ 172155 h 172155"/>
                <a:gd name="connsiteX3" fmla="*/ 175569 w 175569"/>
                <a:gd name="connsiteY3" fmla="*/ 86078 h 172155"/>
                <a:gd name="connsiteX4" fmla="*/ 87785 w 175569"/>
                <a:gd name="connsiteY4" fmla="*/ 0 h 172155"/>
                <a:gd name="connsiteX5" fmla="*/ 87785 w 175569"/>
                <a:gd name="connsiteY5" fmla="*/ 133628 h 172155"/>
                <a:gd name="connsiteX6" fmla="*/ 41698 w 175569"/>
                <a:gd name="connsiteY6" fmla="*/ 86078 h 172155"/>
                <a:gd name="connsiteX7" fmla="*/ 87785 w 175569"/>
                <a:gd name="connsiteY7" fmla="*/ 38528 h 172155"/>
                <a:gd name="connsiteX8" fmla="*/ 133872 w 175569"/>
                <a:gd name="connsiteY8" fmla="*/ 86078 h 172155"/>
                <a:gd name="connsiteX9" fmla="*/ 87785 w 175569"/>
                <a:gd name="connsiteY9" fmla="*/ 133628 h 17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569" h="172155">
                  <a:moveTo>
                    <a:pt x="87785" y="0"/>
                  </a:moveTo>
                  <a:cubicBezTo>
                    <a:pt x="37796" y="0"/>
                    <a:pt x="0" y="37796"/>
                    <a:pt x="0" y="86078"/>
                  </a:cubicBezTo>
                  <a:cubicBezTo>
                    <a:pt x="0" y="134359"/>
                    <a:pt x="37796" y="172155"/>
                    <a:pt x="87785" y="172155"/>
                  </a:cubicBezTo>
                  <a:cubicBezTo>
                    <a:pt x="137773" y="172155"/>
                    <a:pt x="175569" y="134359"/>
                    <a:pt x="175569" y="86078"/>
                  </a:cubicBezTo>
                  <a:cubicBezTo>
                    <a:pt x="175569" y="37796"/>
                    <a:pt x="137773" y="0"/>
                    <a:pt x="87785" y="0"/>
                  </a:cubicBezTo>
                  <a:close/>
                  <a:moveTo>
                    <a:pt x="87785" y="133628"/>
                  </a:moveTo>
                  <a:cubicBezTo>
                    <a:pt x="60962" y="133628"/>
                    <a:pt x="41698" y="112169"/>
                    <a:pt x="41698" y="86078"/>
                  </a:cubicBezTo>
                  <a:cubicBezTo>
                    <a:pt x="41698" y="59986"/>
                    <a:pt x="60962" y="38528"/>
                    <a:pt x="87785" y="38528"/>
                  </a:cubicBezTo>
                  <a:cubicBezTo>
                    <a:pt x="114608" y="38528"/>
                    <a:pt x="133872" y="59986"/>
                    <a:pt x="133872" y="86078"/>
                  </a:cubicBezTo>
                  <a:cubicBezTo>
                    <a:pt x="133872" y="112169"/>
                    <a:pt x="114608" y="133628"/>
                    <a:pt x="87785" y="133628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5237EAE-BFDF-423E-BE9F-0D184E6715B7}"/>
                </a:ext>
              </a:extLst>
            </p:cNvPr>
            <p:cNvSpPr/>
            <p:nvPr userDrawn="1"/>
          </p:nvSpPr>
          <p:spPr bwMode="gray">
            <a:xfrm>
              <a:off x="11193671" y="6182294"/>
              <a:ext cx="201237" cy="218947"/>
            </a:xfrm>
            <a:custGeom>
              <a:avLst/>
              <a:gdLst>
                <a:gd name="connsiteX0" fmla="*/ 111438 w 152403"/>
                <a:gd name="connsiteY0" fmla="*/ 93393 h 165815"/>
                <a:gd name="connsiteX1" fmla="*/ 31456 w 152403"/>
                <a:gd name="connsiteY1" fmla="*/ 0 h 165815"/>
                <a:gd name="connsiteX2" fmla="*/ 0 w 152403"/>
                <a:gd name="connsiteY2" fmla="*/ 0 h 165815"/>
                <a:gd name="connsiteX3" fmla="*/ 0 w 152403"/>
                <a:gd name="connsiteY3" fmla="*/ 165815 h 165815"/>
                <a:gd name="connsiteX4" fmla="*/ 41210 w 152403"/>
                <a:gd name="connsiteY4" fmla="*/ 165815 h 165815"/>
                <a:gd name="connsiteX5" fmla="*/ 41210 w 152403"/>
                <a:gd name="connsiteY5" fmla="*/ 74861 h 165815"/>
                <a:gd name="connsiteX6" fmla="*/ 120704 w 152403"/>
                <a:gd name="connsiteY6" fmla="*/ 165815 h 165815"/>
                <a:gd name="connsiteX7" fmla="*/ 152404 w 152403"/>
                <a:gd name="connsiteY7" fmla="*/ 165815 h 165815"/>
                <a:gd name="connsiteX8" fmla="*/ 152404 w 152403"/>
                <a:gd name="connsiteY8" fmla="*/ 0 h 165815"/>
                <a:gd name="connsiteX9" fmla="*/ 111438 w 152403"/>
                <a:gd name="connsiteY9" fmla="*/ 0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3" h="165815">
                  <a:moveTo>
                    <a:pt x="111438" y="93393"/>
                  </a:moveTo>
                  <a:lnTo>
                    <a:pt x="31456" y="0"/>
                  </a:lnTo>
                  <a:lnTo>
                    <a:pt x="0" y="0"/>
                  </a:lnTo>
                  <a:lnTo>
                    <a:pt x="0" y="165815"/>
                  </a:lnTo>
                  <a:lnTo>
                    <a:pt x="41210" y="165815"/>
                  </a:lnTo>
                  <a:lnTo>
                    <a:pt x="41210" y="74861"/>
                  </a:lnTo>
                  <a:lnTo>
                    <a:pt x="120704" y="165815"/>
                  </a:lnTo>
                  <a:lnTo>
                    <a:pt x="152404" y="165815"/>
                  </a:lnTo>
                  <a:lnTo>
                    <a:pt x="152404" y="0"/>
                  </a:lnTo>
                  <a:lnTo>
                    <a:pt x="111438" y="0"/>
                  </a:ln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A3828736-6766-4801-9CFD-5EE0D779218F}"/>
                </a:ext>
              </a:extLst>
            </p:cNvPr>
            <p:cNvSpPr/>
            <p:nvPr userDrawn="1"/>
          </p:nvSpPr>
          <p:spPr bwMode="gray">
            <a:xfrm>
              <a:off x="11536903" y="6178751"/>
              <a:ext cx="212185" cy="226674"/>
            </a:xfrm>
            <a:custGeom>
              <a:avLst/>
              <a:gdLst>
                <a:gd name="connsiteX0" fmla="*/ 86565 w 160694"/>
                <a:gd name="connsiteY0" fmla="*/ 37552 h 171667"/>
                <a:gd name="connsiteX1" fmla="*/ 126068 w 160694"/>
                <a:gd name="connsiteY1" fmla="*/ 59498 h 171667"/>
                <a:gd name="connsiteX2" fmla="*/ 160695 w 160694"/>
                <a:gd name="connsiteY2" fmla="*/ 39747 h 171667"/>
                <a:gd name="connsiteX3" fmla="*/ 87053 w 160694"/>
                <a:gd name="connsiteY3" fmla="*/ 0 h 171667"/>
                <a:gd name="connsiteX4" fmla="*/ 0 w 160694"/>
                <a:gd name="connsiteY4" fmla="*/ 85834 h 171667"/>
                <a:gd name="connsiteX5" fmla="*/ 87053 w 160694"/>
                <a:gd name="connsiteY5" fmla="*/ 171668 h 171667"/>
                <a:gd name="connsiteX6" fmla="*/ 158988 w 160694"/>
                <a:gd name="connsiteY6" fmla="*/ 135091 h 171667"/>
                <a:gd name="connsiteX7" fmla="*/ 126556 w 160694"/>
                <a:gd name="connsiteY7" fmla="*/ 112169 h 171667"/>
                <a:gd name="connsiteX8" fmla="*/ 86565 w 160694"/>
                <a:gd name="connsiteY8" fmla="*/ 133871 h 171667"/>
                <a:gd name="connsiteX9" fmla="*/ 40966 w 160694"/>
                <a:gd name="connsiteY9" fmla="*/ 85834 h 171667"/>
                <a:gd name="connsiteX10" fmla="*/ 86565 w 160694"/>
                <a:gd name="connsiteY10" fmla="*/ 37552 h 17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694" h="171667">
                  <a:moveTo>
                    <a:pt x="86565" y="37552"/>
                  </a:moveTo>
                  <a:cubicBezTo>
                    <a:pt x="103635" y="37552"/>
                    <a:pt x="117290" y="45355"/>
                    <a:pt x="126068" y="59498"/>
                  </a:cubicBezTo>
                  <a:lnTo>
                    <a:pt x="160695" y="39747"/>
                  </a:lnTo>
                  <a:cubicBezTo>
                    <a:pt x="146552" y="14631"/>
                    <a:pt x="118753" y="0"/>
                    <a:pt x="87053" y="0"/>
                  </a:cubicBezTo>
                  <a:cubicBezTo>
                    <a:pt x="35845" y="0"/>
                    <a:pt x="0" y="35602"/>
                    <a:pt x="0" y="85834"/>
                  </a:cubicBezTo>
                  <a:cubicBezTo>
                    <a:pt x="0" y="136066"/>
                    <a:pt x="36089" y="171668"/>
                    <a:pt x="87053" y="171668"/>
                  </a:cubicBezTo>
                  <a:cubicBezTo>
                    <a:pt x="118753" y="171668"/>
                    <a:pt x="143869" y="157525"/>
                    <a:pt x="158988" y="135091"/>
                  </a:cubicBezTo>
                  <a:lnTo>
                    <a:pt x="126556" y="112169"/>
                  </a:lnTo>
                  <a:cubicBezTo>
                    <a:pt x="117046" y="126312"/>
                    <a:pt x="103391" y="133871"/>
                    <a:pt x="86565" y="133871"/>
                  </a:cubicBezTo>
                  <a:cubicBezTo>
                    <a:pt x="62181" y="133871"/>
                    <a:pt x="40966" y="116558"/>
                    <a:pt x="40966" y="85834"/>
                  </a:cubicBezTo>
                  <a:cubicBezTo>
                    <a:pt x="40966" y="57304"/>
                    <a:pt x="60474" y="37552"/>
                    <a:pt x="86565" y="37552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1A34712-9312-4530-B125-CEF4E559387A}"/>
                </a:ext>
              </a:extLst>
            </p:cNvPr>
            <p:cNvSpPr/>
            <p:nvPr userDrawn="1"/>
          </p:nvSpPr>
          <p:spPr bwMode="gray">
            <a:xfrm>
              <a:off x="10713276" y="6182294"/>
              <a:ext cx="200916" cy="218947"/>
            </a:xfrm>
            <a:custGeom>
              <a:avLst/>
              <a:gdLst>
                <a:gd name="connsiteX0" fmla="*/ 141187 w 152160"/>
                <a:gd name="connsiteY0" fmla="*/ 58279 h 165815"/>
                <a:gd name="connsiteX1" fmla="*/ 72422 w 152160"/>
                <a:gd name="connsiteY1" fmla="*/ 0 h 165815"/>
                <a:gd name="connsiteX2" fmla="*/ 0 w 152160"/>
                <a:gd name="connsiteY2" fmla="*/ 0 h 165815"/>
                <a:gd name="connsiteX3" fmla="*/ 0 w 152160"/>
                <a:gd name="connsiteY3" fmla="*/ 165815 h 165815"/>
                <a:gd name="connsiteX4" fmla="*/ 41210 w 152160"/>
                <a:gd name="connsiteY4" fmla="*/ 165815 h 165815"/>
                <a:gd name="connsiteX5" fmla="*/ 41210 w 152160"/>
                <a:gd name="connsiteY5" fmla="*/ 117778 h 165815"/>
                <a:gd name="connsiteX6" fmla="*/ 72422 w 152160"/>
                <a:gd name="connsiteY6" fmla="*/ 117778 h 165815"/>
                <a:gd name="connsiteX7" fmla="*/ 72666 w 152160"/>
                <a:gd name="connsiteY7" fmla="*/ 117778 h 165815"/>
                <a:gd name="connsiteX8" fmla="*/ 104122 w 152160"/>
                <a:gd name="connsiteY8" fmla="*/ 165815 h 165815"/>
                <a:gd name="connsiteX9" fmla="*/ 152160 w 152160"/>
                <a:gd name="connsiteY9" fmla="*/ 165815 h 165815"/>
                <a:gd name="connsiteX10" fmla="*/ 113145 w 152160"/>
                <a:gd name="connsiteY10" fmla="*/ 107780 h 165815"/>
                <a:gd name="connsiteX11" fmla="*/ 141187 w 152160"/>
                <a:gd name="connsiteY11" fmla="*/ 58279 h 165815"/>
                <a:gd name="connsiteX12" fmla="*/ 71691 w 152160"/>
                <a:gd name="connsiteY12" fmla="*/ 80713 h 165815"/>
                <a:gd name="connsiteX13" fmla="*/ 41210 w 152160"/>
                <a:gd name="connsiteY13" fmla="*/ 80713 h 165815"/>
                <a:gd name="connsiteX14" fmla="*/ 41210 w 152160"/>
                <a:gd name="connsiteY14" fmla="*/ 36333 h 165815"/>
                <a:gd name="connsiteX15" fmla="*/ 71691 w 152160"/>
                <a:gd name="connsiteY15" fmla="*/ 36333 h 165815"/>
                <a:gd name="connsiteX16" fmla="*/ 99977 w 152160"/>
                <a:gd name="connsiteY16" fmla="*/ 58279 h 165815"/>
                <a:gd name="connsiteX17" fmla="*/ 71691 w 152160"/>
                <a:gd name="connsiteY17" fmla="*/ 80713 h 1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160" h="165815">
                  <a:moveTo>
                    <a:pt x="141187" y="58279"/>
                  </a:moveTo>
                  <a:cubicBezTo>
                    <a:pt x="141187" y="22434"/>
                    <a:pt x="113632" y="0"/>
                    <a:pt x="72422" y="0"/>
                  </a:cubicBezTo>
                  <a:lnTo>
                    <a:pt x="0" y="0"/>
                  </a:lnTo>
                  <a:lnTo>
                    <a:pt x="0" y="165815"/>
                  </a:lnTo>
                  <a:lnTo>
                    <a:pt x="41210" y="165815"/>
                  </a:lnTo>
                  <a:lnTo>
                    <a:pt x="41210" y="117778"/>
                  </a:lnTo>
                  <a:lnTo>
                    <a:pt x="72422" y="117778"/>
                  </a:lnTo>
                  <a:lnTo>
                    <a:pt x="72666" y="117778"/>
                  </a:lnTo>
                  <a:lnTo>
                    <a:pt x="104122" y="165815"/>
                  </a:lnTo>
                  <a:lnTo>
                    <a:pt x="152160" y="165815"/>
                  </a:lnTo>
                  <a:lnTo>
                    <a:pt x="113145" y="107780"/>
                  </a:lnTo>
                  <a:cubicBezTo>
                    <a:pt x="130702" y="97538"/>
                    <a:pt x="141187" y="79981"/>
                    <a:pt x="141187" y="58279"/>
                  </a:cubicBezTo>
                  <a:close/>
                  <a:moveTo>
                    <a:pt x="71691" y="80713"/>
                  </a:moveTo>
                  <a:lnTo>
                    <a:pt x="41210" y="80713"/>
                  </a:lnTo>
                  <a:lnTo>
                    <a:pt x="41210" y="36333"/>
                  </a:lnTo>
                  <a:lnTo>
                    <a:pt x="71691" y="36333"/>
                  </a:lnTo>
                  <a:cubicBezTo>
                    <a:pt x="87541" y="36333"/>
                    <a:pt x="99977" y="44868"/>
                    <a:pt x="99977" y="58279"/>
                  </a:cubicBezTo>
                  <a:cubicBezTo>
                    <a:pt x="99977" y="71935"/>
                    <a:pt x="87541" y="80713"/>
                    <a:pt x="71691" y="80713"/>
                  </a:cubicBezTo>
                  <a:close/>
                </a:path>
              </a:pathLst>
            </a:custGeom>
            <a:grpFill/>
            <a:ln w="24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6577075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2">
            <a:extLst>
              <a:ext uri="{FF2B5EF4-FFF2-40B4-BE49-F238E27FC236}">
                <a16:creationId xmlns:a16="http://schemas.microsoft.com/office/drawing/2014/main" id="{43886BD7-E73F-4E89-97A8-48804422D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1230741"/>
            <a:ext cx="12192000" cy="3988959"/>
          </a:xfrm>
          <a:noFill/>
        </p:spPr>
        <p:txBody>
          <a:bodyPr tIns="72000" rIns="180000">
            <a:normAutofit/>
          </a:bodyPr>
          <a:lstStyle>
            <a:lvl1pPr marL="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To insert a photo, please click on the small icon. Then reset the slide or put the photo in the background.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6C8CB6F-4FA6-4589-BBA8-438DB7DBE1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705667"/>
            <a:ext cx="11306176" cy="332399"/>
          </a:xfrm>
        </p:spPr>
        <p:txBody>
          <a:bodyPr lIns="0" rIns="0" bIns="0" anchor="t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374609-B5D8-4B19-A3A2-DE3880C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352242"/>
            <a:ext cx="11306176" cy="160750"/>
          </a:xfrm>
        </p:spPr>
        <p:txBody>
          <a:bodyPr wrap="square" anchor="ctr">
            <a:spAutoFit/>
          </a:bodyPr>
          <a:lstStyle>
            <a:lvl1pPr algn="ctr">
              <a:defRPr lang="de-DE" sz="1000" b="1" kern="400" cap="all" spc="1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58E06F5B-0162-4FA7-B362-077D21605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87550" y="5393040"/>
            <a:ext cx="8216900" cy="176908"/>
          </a:xfrm>
        </p:spPr>
        <p:txBody>
          <a:bodyPr>
            <a:spAutoFit/>
          </a:bodyPr>
          <a:lstStyle>
            <a:lvl1pPr algn="ctr">
              <a:defRPr sz="11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877737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2">
            <a:extLst>
              <a:ext uri="{FF2B5EF4-FFF2-40B4-BE49-F238E27FC236}">
                <a16:creationId xmlns:a16="http://schemas.microsoft.com/office/drawing/2014/main" id="{43886BD7-E73F-4E89-97A8-48804422D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1230741"/>
            <a:ext cx="12192000" cy="3988959"/>
          </a:xfrm>
          <a:noFill/>
        </p:spPr>
        <p:txBody>
          <a:bodyPr tIns="72000" rIns="180000">
            <a:normAutofit/>
          </a:bodyPr>
          <a:lstStyle>
            <a:lvl1pPr marL="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To insert a photo, please click on the small icon. Then reset the slide or put the photo in the background.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6C8CB6F-4FA6-4589-BBA8-438DB7DBE1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705667"/>
            <a:ext cx="11306176" cy="332399"/>
          </a:xfrm>
        </p:spPr>
        <p:txBody>
          <a:bodyPr lIns="0" rIns="0" bIns="0" anchor="t"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374609-B5D8-4B19-A3A2-DE3880C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352242"/>
            <a:ext cx="11306176" cy="160750"/>
          </a:xfrm>
        </p:spPr>
        <p:txBody>
          <a:bodyPr wrap="square" anchor="ctr">
            <a:spAutoFit/>
          </a:bodyPr>
          <a:lstStyle>
            <a:lvl1pPr algn="ctr">
              <a:defRPr lang="de-DE" sz="1000" b="1" kern="400" cap="all" spc="1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58E06F5B-0162-4FA7-B362-077D21605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87550" y="5393040"/>
            <a:ext cx="8216900" cy="176908"/>
          </a:xfrm>
        </p:spPr>
        <p:txBody>
          <a:bodyPr>
            <a:spAutoFit/>
          </a:bodyPr>
          <a:lstStyle>
            <a:lvl1pPr algn="ctr">
              <a:defRPr sz="11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755100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89694" y="0"/>
            <a:ext cx="6102306" cy="6858000"/>
          </a:xfrm>
          <a:solidFill>
            <a:schemeClr val="accent6"/>
          </a:solidFill>
        </p:spPr>
        <p:txBody>
          <a:bodyPr tIns="216000" rIns="180000"/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please click on the small icon. </a:t>
            </a:r>
          </a:p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1337555"/>
            <a:ext cx="5426547" cy="332399"/>
          </a:xfrm>
        </p:spPr>
        <p:txBody>
          <a:bodyPr r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2303711"/>
            <a:ext cx="5426546" cy="2655639"/>
          </a:xfrm>
        </p:spPr>
        <p:txBody>
          <a:bodyPr rIns="0"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7573EA5-1B53-4188-B98E-03F3C10C50EF}"/>
              </a:ext>
            </a:extLst>
          </p:cNvPr>
          <p:cNvSpPr/>
          <p:nvPr userDrawn="1"/>
        </p:nvSpPr>
        <p:spPr>
          <a:xfrm>
            <a:off x="-6306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l"/>
            <a:r>
              <a:rPr lang="en-GB" sz="1200" dirty="0">
                <a:solidFill>
                  <a:srgbClr val="FF0000"/>
                </a:solidFill>
              </a:rPr>
              <a:t>You can change the background </a:t>
            </a:r>
            <a:r>
              <a:rPr lang="en-GB" sz="1200" dirty="0" err="1">
                <a:solidFill>
                  <a:srgbClr val="FF0000"/>
                </a:solidFill>
              </a:rPr>
              <a:t>color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FA3C9CB-91DD-4C69-952A-FDBEBF96F45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42912" y="205445"/>
            <a:ext cx="542654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A95FDA2E-559F-4015-94AF-3AD95CEC22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42913" y="808412"/>
            <a:ext cx="5426546" cy="322063"/>
          </a:xfrm>
          <a:noFill/>
        </p:spPr>
        <p:txBody>
          <a:bodyPr rIns="0" anchor="b"/>
          <a:lstStyle>
            <a:lvl1pPr>
              <a:defRPr lang="en-GB" sz="1000" b="1" kern="400" cap="all" spc="1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4" name="Textplatzhalter 15">
            <a:extLst>
              <a:ext uri="{FF2B5EF4-FFF2-40B4-BE49-F238E27FC236}">
                <a16:creationId xmlns:a16="http://schemas.microsoft.com/office/drawing/2014/main" id="{40398455-DED6-4DD6-A050-F0092988F6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42913" y="5361863"/>
            <a:ext cx="5426546" cy="462488"/>
          </a:xfrm>
        </p:spPr>
        <p:txBody>
          <a:bodyPr rIns="0" anchor="b"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25" name="Textplatzhalter 15">
            <a:extLst>
              <a:ext uri="{FF2B5EF4-FFF2-40B4-BE49-F238E27FC236}">
                <a16:creationId xmlns:a16="http://schemas.microsoft.com/office/drawing/2014/main" id="{F380A42F-6AF6-411C-BF51-95FA86EA2E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2913" y="5884111"/>
            <a:ext cx="5426546" cy="226764"/>
          </a:xfrm>
        </p:spPr>
        <p:txBody>
          <a:bodyPr rIns="0">
            <a:normAutofit/>
          </a:bodyPr>
          <a:lstStyle>
            <a:lvl1pPr>
              <a:defRPr sz="10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11189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089694" y="0"/>
            <a:ext cx="6102306" cy="6858000"/>
          </a:xfrm>
          <a:solidFill>
            <a:schemeClr val="accent1"/>
          </a:solidFill>
        </p:spPr>
        <p:txBody>
          <a:bodyPr tIns="216000" rIns="180000"/>
          <a:lstStyle>
            <a:lvl1pPr marL="0" indent="0" algn="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To insert a photo, please click on the small icon. </a:t>
            </a:r>
          </a:p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1337555"/>
            <a:ext cx="5426547" cy="332399"/>
          </a:xfrm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2303711"/>
            <a:ext cx="5426546" cy="2121003"/>
          </a:xfrm>
        </p:spPr>
        <p:txBody>
          <a:bodyPr rIns="0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7573EA5-1B53-4188-B98E-03F3C10C50EF}"/>
              </a:ext>
            </a:extLst>
          </p:cNvPr>
          <p:cNvSpPr/>
          <p:nvPr userDrawn="1"/>
        </p:nvSpPr>
        <p:spPr>
          <a:xfrm>
            <a:off x="-6306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l"/>
            <a:r>
              <a:rPr lang="en-GB" sz="1200" dirty="0">
                <a:solidFill>
                  <a:srgbClr val="FF0000"/>
                </a:solidFill>
              </a:rPr>
              <a:t>You can change the background </a:t>
            </a:r>
            <a:r>
              <a:rPr lang="en-GB" sz="1200" dirty="0" err="1">
                <a:solidFill>
                  <a:srgbClr val="FF0000"/>
                </a:solidFill>
              </a:rPr>
              <a:t>color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FA3C9CB-91DD-4C69-952A-FDBEBF96F45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42912" y="205445"/>
            <a:ext cx="542654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A95FDA2E-559F-4015-94AF-3AD95CEC22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42913" y="808412"/>
            <a:ext cx="5426546" cy="322063"/>
          </a:xfrm>
          <a:noFill/>
        </p:spPr>
        <p:txBody>
          <a:bodyPr rIns="0" anchor="b"/>
          <a:lstStyle>
            <a:lvl1pPr>
              <a:defRPr lang="en-GB" sz="1000" b="1" kern="400" cap="all" spc="1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81EA9D65-FFA5-43D5-B502-99E17A0E36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42913" y="4998197"/>
            <a:ext cx="5426546" cy="462488"/>
          </a:xfrm>
        </p:spPr>
        <p:txBody>
          <a:bodyPr rIns="0" anchor="b">
            <a:normAutofit/>
          </a:bodyPr>
          <a:lstStyle>
            <a:lvl1pPr>
              <a:defRPr sz="2800" b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402E4EDE-95C8-416A-A1B2-229792F13B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2913" y="5492509"/>
            <a:ext cx="5426546" cy="226764"/>
          </a:xfrm>
        </p:spPr>
        <p:txBody>
          <a:bodyPr rIns="0">
            <a:norm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B9A89AB7-130F-47FA-99A0-BE77751D498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442913" y="5849241"/>
            <a:ext cx="5426546" cy="462488"/>
          </a:xfrm>
        </p:spPr>
        <p:txBody>
          <a:bodyPr rIns="0" anchor="b">
            <a:normAutofit/>
          </a:bodyPr>
          <a:lstStyle>
            <a:lvl1pPr>
              <a:defRPr sz="2800" b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2E6B14D5-4CCB-4AA8-9C04-1209FEF2F6F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42913" y="6343553"/>
            <a:ext cx="5426546" cy="226764"/>
          </a:xfrm>
        </p:spPr>
        <p:txBody>
          <a:bodyPr rIns="0">
            <a:norm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3434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0" y="0"/>
            <a:ext cx="6102306" cy="6858000"/>
          </a:xfrm>
          <a:solidFill>
            <a:schemeClr val="accent2"/>
          </a:solidFill>
        </p:spPr>
        <p:txBody>
          <a:bodyPr lIns="108000" tIns="216000" rIns="180000"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To insert a photo, please click on the small icon. </a:t>
            </a:r>
          </a:p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765453" y="1337555"/>
            <a:ext cx="4983635" cy="332399"/>
          </a:xfrm>
        </p:spPr>
        <p:txBody>
          <a:bodyPr wrap="square" rIns="0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765454" y="2303711"/>
            <a:ext cx="4983634" cy="3478599"/>
          </a:xfrm>
        </p:spPr>
        <p:txBody>
          <a:bodyPr rIns="0"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7573EA5-1B53-4188-B98E-03F3C10C50EF}"/>
              </a:ext>
            </a:extLst>
          </p:cNvPr>
          <p:cNvSpPr/>
          <p:nvPr userDrawn="1"/>
        </p:nvSpPr>
        <p:spPr>
          <a:xfrm>
            <a:off x="-6306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l"/>
            <a:r>
              <a:rPr lang="en-GB" sz="1200" dirty="0">
                <a:solidFill>
                  <a:srgbClr val="FF0000"/>
                </a:solidFill>
              </a:rPr>
              <a:t>You can change the background </a:t>
            </a:r>
            <a:r>
              <a:rPr lang="en-GB" sz="1200" dirty="0" err="1">
                <a:solidFill>
                  <a:srgbClr val="FF0000"/>
                </a:solidFill>
              </a:rPr>
              <a:t>color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FA3C9CB-91DD-4C69-952A-FDBEBF96F45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42912" y="205445"/>
            <a:ext cx="542654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A95FDA2E-559F-4015-94AF-3AD95CEC22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765454" y="808412"/>
            <a:ext cx="4983634" cy="322063"/>
          </a:xfrm>
          <a:noFill/>
        </p:spPr>
        <p:txBody>
          <a:bodyPr rIns="0" anchor="b"/>
          <a:lstStyle>
            <a:lvl1pPr>
              <a:defRPr lang="en-GB" sz="1000" b="1" kern="400" cap="all" spc="1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60305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 bwMode="gray"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C8CB6F-4FA6-4589-BBA8-438DB7DBE1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1345747"/>
            <a:ext cx="11306176" cy="443198"/>
          </a:xfrm>
        </p:spPr>
        <p:txBody>
          <a:bodyPr lIns="0" rIns="0" bIns="0" anchor="t"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374609-B5D8-4B19-A3A2-DE3880C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1015182"/>
            <a:ext cx="11306176" cy="160750"/>
          </a:xfrm>
        </p:spPr>
        <p:txBody>
          <a:bodyPr wrap="square" anchor="ctr">
            <a:spAutoFit/>
          </a:bodyPr>
          <a:lstStyle>
            <a:lvl1pPr algn="ctr">
              <a:defRPr lang="de-DE" sz="1000" b="1" kern="400" cap="all" spc="1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58E06F5B-0162-4FA7-B362-077D21605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01240" y="3808080"/>
            <a:ext cx="7589520" cy="2569860"/>
          </a:xfrm>
        </p:spPr>
        <p:txBody>
          <a:bodyPr>
            <a:no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29BAAE5D-C37F-4AE6-9241-FD41BBDCDC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1240" y="2564492"/>
            <a:ext cx="7589520" cy="685079"/>
          </a:xfrm>
        </p:spPr>
        <p:txBody>
          <a:bodyPr tIns="180000" bIns="180000" anchor="ctr">
            <a:spAutoFit/>
          </a:bodyPr>
          <a:lstStyle>
            <a:lvl1pPr algn="ctr">
              <a:defRPr sz="20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087869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C8CB6F-4FA6-4589-BBA8-438DB7DBE1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1345747"/>
            <a:ext cx="11306176" cy="443198"/>
          </a:xfrm>
        </p:spPr>
        <p:txBody>
          <a:bodyPr lIns="0" rIns="0" bIns="0" anchor="t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374609-B5D8-4B19-A3A2-DE3880C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1015182"/>
            <a:ext cx="11306176" cy="160750"/>
          </a:xfrm>
        </p:spPr>
        <p:txBody>
          <a:bodyPr wrap="square" anchor="ctr">
            <a:spAutoFit/>
          </a:bodyPr>
          <a:lstStyle>
            <a:lvl1pPr algn="ctr">
              <a:defRPr lang="de-DE" sz="1000" b="1" kern="400" cap="all" spc="1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58E06F5B-0162-4FA7-B362-077D21605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01240" y="3808080"/>
            <a:ext cx="7589520" cy="2569860"/>
          </a:xfrm>
        </p:spPr>
        <p:txBody>
          <a:bodyPr>
            <a:noAutofit/>
          </a:bodyPr>
          <a:lstStyle>
            <a:lvl1pPr algn="ctr"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29BAAE5D-C37F-4AE6-9241-FD41BBDCDC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1240" y="2564492"/>
            <a:ext cx="7589520" cy="685079"/>
          </a:xfrm>
          <a:solidFill>
            <a:schemeClr val="tx1"/>
          </a:solidFill>
          <a:ln>
            <a:noFill/>
          </a:ln>
          <a:effectLst>
            <a:outerShdw dist="19050" dir="16200000" rotWithShape="0">
              <a:schemeClr val="accent6"/>
            </a:outerShdw>
          </a:effectLst>
        </p:spPr>
        <p:txBody>
          <a:bodyPr tIns="180000" bIns="180000" anchor="ctr">
            <a:sp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743677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d Car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2A77D3A-1A43-4AE5-8993-633A5FF4D438}"/>
              </a:ext>
            </a:extLst>
          </p:cNvPr>
          <p:cNvSpPr>
            <a:spLocks/>
          </p:cNvSpPr>
          <p:nvPr userDrawn="1"/>
        </p:nvSpPr>
        <p:spPr>
          <a:xfrm>
            <a:off x="0" y="2741685"/>
            <a:ext cx="6102306" cy="4116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DEEECC-4FCB-47BF-B60F-C3E23A8E5D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0" y="1"/>
            <a:ext cx="6102306" cy="2741684"/>
          </a:xfrm>
          <a:solidFill>
            <a:schemeClr val="accent2"/>
          </a:solidFill>
        </p:spPr>
        <p:txBody>
          <a:bodyPr lIns="108000" tIns="216000" rIns="180000"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To insert a photo, please click on the small icon. </a:t>
            </a:r>
          </a:p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765453" y="1337555"/>
            <a:ext cx="4983635" cy="332399"/>
          </a:xfrm>
        </p:spPr>
        <p:txBody>
          <a:bodyPr wrap="square" rIns="0" anchor="t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FA3C9CB-91DD-4C69-952A-FDBEBF96F45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42912" y="205445"/>
            <a:ext cx="542654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A466EE34-19A1-49F9-9C50-A9C96AEDB9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7431801" y="3152749"/>
            <a:ext cx="4317286" cy="193002"/>
          </a:xfrm>
          <a:solidFill>
            <a:schemeClr val="accent5"/>
          </a:solidFill>
          <a:effectLst>
            <a:outerShdw dist="1955800" dir="10800000" sx="69000" sy="69000" algn="r" rotWithShape="0">
              <a:schemeClr val="tx1"/>
            </a:outerShdw>
          </a:effectLst>
        </p:spPr>
        <p:txBody>
          <a:bodyPr wrap="square" lIns="72000" rIns="0" anchor="ctr" anchorCtr="0">
            <a:spAutoFit/>
          </a:bodyPr>
          <a:lstStyle>
            <a:lvl1pPr>
              <a:defRPr sz="1200" b="1" cap="all" baseline="0">
                <a:solidFill>
                  <a:schemeClr val="tx1"/>
                </a:solidFill>
                <a:latin typeface="+mn-lt"/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3B554C09-9558-48E2-9AAF-DC53BC9529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37878" y="3584330"/>
            <a:ext cx="5426550" cy="352426"/>
          </a:xfrm>
        </p:spPr>
        <p:txBody>
          <a:bodyPr anchor="b">
            <a:noAutofit/>
          </a:bodyPr>
          <a:lstStyle>
            <a:lvl1pPr marL="358775" marR="0" indent="-358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Wingdings 2" panose="05020102010507070707" pitchFamily="18" charset="2"/>
              <a:buNone/>
              <a:tabLst/>
              <a:defRPr lang="en-GB" sz="1800" b="1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B1EFF747-2F81-4775-A5CC-102FFA253E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37878" y="4024207"/>
            <a:ext cx="5426550" cy="235371"/>
          </a:xfrm>
        </p:spPr>
        <p:txBody>
          <a:bodyPr anchor="t">
            <a:noAutofit/>
          </a:bodyPr>
          <a:lstStyle>
            <a:lvl1pPr marL="358775" marR="0" indent="-358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Wingdings 2" panose="05020102010507070707" pitchFamily="18" charset="2"/>
              <a:buNone/>
              <a:tabLst/>
              <a:defRPr lang="en-GB" sz="14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Titel, position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1F0B66AA-E030-41BF-94F1-A659D4D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2071688" y="4563843"/>
            <a:ext cx="3692740" cy="352425"/>
          </a:xfrm>
        </p:spPr>
        <p:txBody>
          <a:bodyPr anchor="ctr">
            <a:noAutofit/>
          </a:bodyPr>
          <a:lstStyle>
            <a:lvl1pPr marL="358775" marR="0" indent="-358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Wingdings 2" panose="05020102010507070707" pitchFamily="18" charset="2"/>
              <a:buNone/>
              <a:tabLst/>
              <a:defRPr lang="en-GB" sz="1400" b="1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Tel: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DE13315B-458B-48FF-911D-6055B27F493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700595" y="4618165"/>
            <a:ext cx="238670" cy="245304"/>
          </a:xfrm>
          <a:blipFill>
            <a:blip r:embed="rId2"/>
            <a:srcRect/>
            <a:stretch>
              <a:fillRect l="-19" r="-19"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.</a:t>
            </a:r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22847C6E-CF7F-42DD-A649-281DC08006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6806088" y="3584330"/>
            <a:ext cx="4942999" cy="2761238"/>
          </a:xfrm>
        </p:spPr>
        <p:txBody>
          <a:bodyPr>
            <a:noAutofit/>
          </a:bodyPr>
          <a:lstStyle>
            <a:lvl1pPr marL="306388" marR="0" indent="-306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25000"/>
              <a:buFont typeface="Wingdings 2" panose="05020102010507070707" pitchFamily="18" charset="2"/>
              <a:buChar char=""/>
              <a:tabLst/>
              <a:defRPr lang="en-GB" sz="1400" b="1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CC89A11-0609-45AB-AAB7-FD20EF736C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12978" y="2092261"/>
            <a:ext cx="1276350" cy="1276350"/>
          </a:xfrm>
          <a:prstGeom prst="ellipse">
            <a:avLst/>
          </a:prstGeom>
          <a:solidFill>
            <a:schemeClr val="bg1"/>
          </a:solidFill>
        </p:spPr>
        <p:txBody>
          <a:bodyPr rIns="0"/>
          <a:lstStyle>
            <a:lvl1pPr algn="ctr">
              <a:defRPr/>
            </a:lvl1pPr>
          </a:lstStyle>
          <a:p>
            <a:r>
              <a:rPr lang="de-DE" dirty="0"/>
              <a:t>Foto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4CC9FA0-18FA-4300-B876-5069F4280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2071688" y="5021043"/>
            <a:ext cx="3692740" cy="352425"/>
          </a:xfrm>
        </p:spPr>
        <p:txBody>
          <a:bodyPr anchor="ctr">
            <a:noAutofit/>
          </a:bodyPr>
          <a:lstStyle>
            <a:lvl1pPr marL="358775" marR="0" indent="-358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Wingdings 2" panose="05020102010507070707" pitchFamily="18" charset="2"/>
              <a:buNone/>
              <a:tabLst/>
              <a:defRPr lang="en-GB" sz="1400" b="1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E-Mail:</a:t>
            </a:r>
          </a:p>
        </p:txBody>
      </p:sp>
      <p:sp>
        <p:nvSpPr>
          <p:cNvPr id="17" name="Bildplatzhalter 20">
            <a:extLst>
              <a:ext uri="{FF2B5EF4-FFF2-40B4-BE49-F238E27FC236}">
                <a16:creationId xmlns:a16="http://schemas.microsoft.com/office/drawing/2014/main" id="{DF876BFF-CF38-4E97-8244-9DBC7F9A711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700595" y="5086352"/>
            <a:ext cx="238670" cy="234572"/>
          </a:xfrm>
          <a:blipFill>
            <a:blip r:embed="rId3"/>
            <a:srcRect/>
            <a:stretch>
              <a:fillRect t="17199" b="17199"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224F7FB-AD36-4D90-8149-721E4306E966}"/>
              </a:ext>
            </a:extLst>
          </p:cNvPr>
          <p:cNvSpPr txBox="1"/>
          <p:nvPr userDrawn="1"/>
        </p:nvSpPr>
        <p:spPr>
          <a:xfrm>
            <a:off x="2834712" y="6126370"/>
            <a:ext cx="432882" cy="4328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de-DE" sz="1600" b="1" dirty="0">
                <a:latin typeface="Arial Black" panose="020B0A04020102020204" pitchFamily="34" charset="0"/>
              </a:rPr>
              <a:t>in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932C8A3-8E2F-40B1-BD57-5B852AB91D9B}"/>
              </a:ext>
            </a:extLst>
          </p:cNvPr>
          <p:cNvSpPr txBox="1"/>
          <p:nvPr userDrawn="1"/>
        </p:nvSpPr>
        <p:spPr>
          <a:xfrm>
            <a:off x="1599543" y="5594635"/>
            <a:ext cx="3055620" cy="369332"/>
          </a:xfrm>
          <a:prstGeom prst="rect">
            <a:avLst/>
          </a:prstGeom>
        </p:spPr>
        <p:txBody>
          <a:bodyPr vert="horz" lIns="0" tIns="0" rIns="180000" bIns="0" rtlCol="0" anchor="b">
            <a:noAutofit/>
          </a:bodyPr>
          <a:lstStyle>
            <a:lvl1pPr marL="358775" marR="0" lvl="0" indent="-358775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Wingdings 2" panose="05020102010507070707" pitchFamily="18" charset="2"/>
              <a:buNone/>
              <a:tabLst/>
              <a:defRPr b="1" cap="all" baseline="0"/>
            </a:lvl1pPr>
            <a:lvl2pPr marL="669925" indent="-212725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"/>
              <a:defRPr sz="1400"/>
            </a:lvl2pPr>
            <a:lvl3pPr marL="1143000" indent="-2286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"/>
              <a:defRPr sz="14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de-DE" sz="1400" cap="none" baseline="0" dirty="0"/>
              <a:t>Folgen sie mir</a:t>
            </a:r>
          </a:p>
        </p:txBody>
      </p:sp>
    </p:spTree>
    <p:extLst>
      <p:ext uri="{BB962C8B-B14F-4D97-AF65-F5344CB8AC3E}">
        <p14:creationId xmlns:p14="http://schemas.microsoft.com/office/powerpoint/2010/main" val="40362257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, Subtitle and Text Change 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970C181-AA2A-4C53-A45B-112CC88A3A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42913" y="1513225"/>
            <a:ext cx="11306174" cy="384721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500" b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2363859"/>
            <a:ext cx="8713788" cy="3586091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1BE5A4A4-7416-45A8-B884-6496B2BE2AF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4985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05E91F-F7A4-409B-9423-13ECC6007807}"/>
              </a:ext>
            </a:extLst>
          </p:cNvPr>
          <p:cNvSpPr/>
          <p:nvPr userDrawn="1"/>
        </p:nvSpPr>
        <p:spPr>
          <a:xfrm>
            <a:off x="6096000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GB" sz="1200" dirty="0">
                <a:solidFill>
                  <a:srgbClr val="FF0000"/>
                </a:solidFill>
              </a:rPr>
              <a:t>You can change the background </a:t>
            </a:r>
            <a:r>
              <a:rPr lang="en-GB" sz="1200" dirty="0" err="1">
                <a:solidFill>
                  <a:srgbClr val="FF0000"/>
                </a:solidFill>
              </a:rPr>
              <a:t>color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5042471E-08CA-465B-AE33-BFA7C62E561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33546" y="6164643"/>
            <a:ext cx="86374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DA6C48FC-998B-403B-B044-72C5F8566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Layout Examples PowerPoint</a:t>
            </a:r>
            <a:endParaRPr lang="en-GB" dirty="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66D7E98-A223-4E70-885C-391DAEB6B0F1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36FC731-5F09-4B4D-BE88-1B9F222D0565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F50D9D3F-8A6E-4763-A998-6E0432D80222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327CC331-32E1-4609-BC34-052581AEA10C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26F29E9-E0EE-4C5F-BC09-FE08150BF41C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3B6EB38-3E1F-4A7C-BCB6-4E19E217641D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AED79274-AE83-40DC-B46B-740EAA11078A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E8494B65-A716-4F83-ADAD-D2D62BE048FB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D0E395B0-02F8-4D0E-9332-3ABAFA007C4D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70B671BB-FBD2-40A4-9121-30429FD44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2551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Change Colo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8">
            <a:extLst>
              <a:ext uri="{FF2B5EF4-FFF2-40B4-BE49-F238E27FC236}">
                <a16:creationId xmlns:a16="http://schemas.microsoft.com/office/drawing/2014/main" id="{B52A1DC2-9C49-4673-9504-3839E652C21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3" y="1842125"/>
            <a:ext cx="11306175" cy="1231106"/>
          </a:xfrm>
        </p:spPr>
        <p:txBody>
          <a:bodyPr lIns="0" rIns="0" bIns="0" anchor="ctr"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900F67-FA5D-49E3-A930-C3F855402F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/>
              <a:t>12.04.2021</a:t>
            </a:r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4143F50-940F-43D7-A610-039B0FD26C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PowerPoint Master - Arial - V 2.0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F39E6F-4783-4692-A148-2780F9F1DAB6}"/>
              </a:ext>
            </a:extLst>
          </p:cNvPr>
          <p:cNvSpPr/>
          <p:nvPr userDrawn="1"/>
        </p:nvSpPr>
        <p:spPr>
          <a:xfrm>
            <a:off x="6096000" y="-276999"/>
            <a:ext cx="6096000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GB" sz="1200">
                <a:solidFill>
                  <a:srgbClr val="FF0000"/>
                </a:solidFill>
                <a:latin typeface="Arial" panose="020B0604020202020204" pitchFamily="34" charset="0"/>
              </a:rPr>
              <a:t>You can change the background </a:t>
            </a:r>
            <a:r>
              <a:rPr lang="en-GB" sz="1200" err="1">
                <a:solidFill>
                  <a:srgbClr val="FF0000"/>
                </a:solidFill>
                <a:latin typeface="Arial" panose="020B0604020202020204" pitchFamily="34" charset="0"/>
              </a:rPr>
              <a:t>color</a:t>
            </a:r>
            <a:endParaRPr lang="en-GB" sz="1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3785543-AD4D-479D-9A97-A27B8DBB3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69527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0379"/>
            <a:ext cx="11306175" cy="49859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4D4867EE-F110-4BA2-9A97-BA332B9FAF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2112368"/>
            <a:ext cx="11306175" cy="3621682"/>
          </a:xfrm>
        </p:spPr>
        <p:txBody>
          <a:bodyPr numCol="2" spcCol="360000"/>
          <a:lstStyle>
            <a:lvl1pPr marL="623888" indent="-623888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ct val="200000"/>
              <a:buFont typeface="+mj-lt"/>
              <a:buAutoNum type="arabicPeriod"/>
              <a:defRPr b="1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D19BB1-2A81-4030-852B-E58BAE3D93E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A2B8E0-D1F3-4AAB-8407-329DC1A7BD0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EB1D863-08A6-426F-AC6F-C81CAEBE8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4381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61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_SA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0E3D37E-89FB-454E-AAE0-878F3B4D7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2912" y="386623"/>
            <a:ext cx="11306175" cy="886397"/>
          </a:xfr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hinzufügen</a:t>
            </a:r>
            <a:br>
              <a:rPr lang="en-GB"/>
            </a:br>
            <a:r>
              <a:rPr lang="en-GB" err="1"/>
              <a:t>zweizeilg</a:t>
            </a:r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D20C62-A101-4644-A9F2-D4023C091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21E7A174-4D90-4E1F-9375-501A33D911D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9234092-23F8-42C5-8C87-9B2F4E08F6E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wrap="none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lang="de-DE"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Traffic Enforcement</a:t>
            </a:r>
            <a:endParaRPr lang="en-GB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1A91AEC-4841-4633-A908-D8B316665A1C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tx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85D3AF0-B2B0-4028-A555-8138DF56523E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4EBCE75-6101-40FB-96D8-C039705D502C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40103FD-8C40-49DD-850B-9903F7275B7B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673F4FCB-FF69-474A-818A-8001203A0568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296AED92-DE84-473F-AFCC-86E69D778976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C9658C4F-1366-43D4-AA99-09CEB4A6E75A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4BC8D228-C7D8-40D9-91DE-F5E2CF85A088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510F726-1E72-44DB-AF32-B2A728B9BEC0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sp>
        <p:nvSpPr>
          <p:cNvPr id="20" name="Datumsplatzhalter 4">
            <a:extLst>
              <a:ext uri="{FF2B5EF4-FFF2-40B4-BE49-F238E27FC236}">
                <a16:creationId xmlns:a16="http://schemas.microsoft.com/office/drawing/2014/main" id="{36778240-2EAF-42CB-8C67-6DFF21AC2591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433546" y="6164643"/>
            <a:ext cx="86374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A37F5492-F893-4E3D-9F52-346C7C6F8679}" type="datetime1">
              <a:rPr lang="de-DE" smtClean="0"/>
              <a:t>20.08.2024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0919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3C325-3572-4FCA-A6E0-2355F7376B7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49859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487CB0C-DFBA-4F58-88B7-9C34A16AF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2913" y="1927047"/>
            <a:ext cx="8713788" cy="4022903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F60851-C623-43D6-8B10-9FA8BDE34B9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A56BCF-8297-4056-A28F-CE680A3B66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Layout Examples PowerPoint</a:t>
            </a:r>
            <a:endParaRPr lang="en-GB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67EE7F9-827A-4CE1-9AED-D5E78ED98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5775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7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oolsToo_Slide" descr="ToolsToo_Slide">
            <a:extLst>
              <a:ext uri="{FF2B5EF4-FFF2-40B4-BE49-F238E27FC236}">
                <a16:creationId xmlns:a16="http://schemas.microsoft.com/office/drawing/2014/main" id="{B9C0390E-B6EE-49B9-9A2F-1FD0C9BE971D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E8384434-C376-4CDE-8CC5-71B5CFBCB91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33546" y="6164643"/>
            <a:ext cx="86374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558845E5-BB1B-445F-A5CB-DE8FAC5A7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sz="1200" dirty="0"/>
              <a:t>Layout Examples PowerPoint</a:t>
            </a:r>
            <a:endParaRPr lang="en-GB" dirty="0"/>
          </a:p>
        </p:txBody>
      </p:sp>
      <p:sp>
        <p:nvSpPr>
          <p:cNvPr id="46" name="Titelplatzhalter 1">
            <a:extLst>
              <a:ext uri="{FF2B5EF4-FFF2-40B4-BE49-F238E27FC236}">
                <a16:creationId xmlns:a16="http://schemas.microsoft.com/office/drawing/2014/main" id="{E944E180-244D-4125-B54D-B110718A8D5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619069"/>
            <a:ext cx="11306175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endParaRPr lang="en-GB" dirty="0"/>
          </a:p>
        </p:txBody>
      </p:sp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23484B35-99DD-4C23-B8E4-1E650718768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2363859"/>
            <a:ext cx="11306175" cy="36214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F820236-294E-4AD1-9F2C-8797562FE312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20DF085-4D70-4748-92D2-6786C15CC222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D7BC065F-CB8A-4297-B6E8-C66E8BDD9CD7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289EE36E-79D8-45BA-BA34-466BB2B343FD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848C4D89-95A1-4F3D-BA1E-A5530308F217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CBD7B453-115F-44F4-B295-F0DD3EBC913B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6FCB22B2-A717-4F38-B69B-35059203585E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2AC96F9D-2B9A-4668-A7C4-47052145594D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A603929F-67CF-41F9-BBF1-5E01576AD550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18" name="Rectangle 1">
            <a:extLst>
              <a:ext uri="{FF2B5EF4-FFF2-40B4-BE49-F238E27FC236}">
                <a16:creationId xmlns:a16="http://schemas.microsoft.com/office/drawing/2014/main" id="{629C9CB5-B7F6-487A-A581-B3DFCDBBB649}"/>
              </a:ext>
            </a:extLst>
          </p:cNvPr>
          <p:cNvSpPr/>
          <p:nvPr userDrawn="1"/>
        </p:nvSpPr>
        <p:spPr>
          <a:xfrm>
            <a:off x="5938745" y="-296049"/>
            <a:ext cx="31451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accent3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2423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  <p:sldLayoutId id="2147483669" r:id="rId3"/>
    <p:sldLayoutId id="2147483670" r:id="rId4"/>
    <p:sldLayoutId id="2147483752" r:id="rId5"/>
    <p:sldLayoutId id="2147483754" r:id="rId6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7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669925" indent="-212725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SzPct val="90000"/>
        <a:buFont typeface="Wingdings 2" panose="05020102010507070707" pitchFamily="18" charset="2"/>
        <a:buChar char=""/>
        <a:defRPr sz="17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 3" panose="05040102010807070707" pitchFamily="18" charset="2"/>
        <a:buChar char=""/>
        <a:defRPr sz="17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4" pos="740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239CBAF-BFA6-4022-A85B-C04462174CF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0379"/>
            <a:ext cx="11306175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8BCE98-2514-4868-BCBC-86E2D3F43A5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2363858"/>
            <a:ext cx="11306175" cy="35860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CABFEC-3A61-4C66-AC3C-75D9D2530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C53D065B-2976-4FD9-A217-A9BC38172324}"/>
              </a:ext>
            </a:extLst>
          </p:cNvPr>
          <p:cNvSpPr/>
          <p:nvPr userDrawn="1"/>
        </p:nvSpPr>
        <p:spPr>
          <a:xfrm>
            <a:off x="5938745" y="-296049"/>
            <a:ext cx="31451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32" name="Datumsplatzhalter 3">
            <a:extLst>
              <a:ext uri="{FF2B5EF4-FFF2-40B4-BE49-F238E27FC236}">
                <a16:creationId xmlns:a16="http://schemas.microsoft.com/office/drawing/2014/main" id="{0CF0F7F5-4F9B-4BD9-97FE-1A65BBDF2E3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33546" y="6164643"/>
            <a:ext cx="86374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33" name="Fußzeilenplatzhalter 4">
            <a:extLst>
              <a:ext uri="{FF2B5EF4-FFF2-40B4-BE49-F238E27FC236}">
                <a16:creationId xmlns:a16="http://schemas.microsoft.com/office/drawing/2014/main" id="{5FD03D27-FCFB-42A5-8A73-A84F4E82A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Layout Examples PowerPoint</a:t>
            </a:r>
            <a:endParaRPr lang="en-GB" dirty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F90ABF9-4A3D-4D38-B120-E19AC0690C47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tx1"/>
          </a:solidFill>
        </p:grpSpPr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E336E308-1A21-444D-8517-A2C92F24B229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8A244004-F96E-4F6A-8A8A-111ACA5C18FC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4CCCA96-7737-4B0E-8DC8-0433EB748559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E1641DC7-20BE-42E2-82AF-DFEF887EB307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A202D65B-3D05-40FB-A1D2-F7D4150F053E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93EB3238-5C07-4D2C-AF40-C5D374635A82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3113D00C-719E-444B-83AB-5F509BBA3CA2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688C0007-AA83-4BCC-B3A5-9358317C3E16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09003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41" r:id="rId2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12725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SzPct val="90000"/>
        <a:buFont typeface="Wingdings 2" panose="05020102010507070707" pitchFamily="18" charset="2"/>
        <a:buChar char="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 3" panose="05040102010807070707" pitchFamily="18" charset="2"/>
        <a:buChar char="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4" pos="740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239CBAF-BFA6-4022-A85B-C04462174CF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8BCE98-2514-4868-BCBC-86E2D3F43A5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2363858"/>
            <a:ext cx="11306175" cy="35860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CABFEC-3A61-4C66-AC3C-75D9D2530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C3CE9059-8B52-4461-9684-70D25AD9634C}"/>
              </a:ext>
            </a:extLst>
          </p:cNvPr>
          <p:cNvSpPr/>
          <p:nvPr userDrawn="1"/>
        </p:nvSpPr>
        <p:spPr>
          <a:xfrm>
            <a:off x="5938745" y="-296049"/>
            <a:ext cx="31451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21" name="Datumsplatzhalter 3">
            <a:extLst>
              <a:ext uri="{FF2B5EF4-FFF2-40B4-BE49-F238E27FC236}">
                <a16:creationId xmlns:a16="http://schemas.microsoft.com/office/drawing/2014/main" id="{80700AB9-B158-4232-AD3E-A3901BD2448E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33546" y="6164643"/>
            <a:ext cx="86374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22" name="Fußzeilenplatzhalter 4">
            <a:extLst>
              <a:ext uri="{FF2B5EF4-FFF2-40B4-BE49-F238E27FC236}">
                <a16:creationId xmlns:a16="http://schemas.microsoft.com/office/drawing/2014/main" id="{9441BD44-6492-4867-82B3-4D92DCAC4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Layout Examples PowerPoint</a:t>
            </a:r>
            <a:endParaRPr lang="en-GB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B171EAE-2DC0-49C7-B8F4-B32ADBCD07D8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tx1"/>
          </a:solidFill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715D3AB1-5863-4BE7-B064-D199F3187A3B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74CC74C6-C53F-4ADF-A8D7-0B853557738D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788CCED-2C95-4660-97FF-3815A3D98430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D9A5913E-067E-46C4-A4F4-FCC5184902C3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8A85638E-DE1E-4B5B-AEE9-D88AA1BC8901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37F623C0-C7EE-4120-85FF-C197CEC0C64E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BD4E0460-25A3-43C5-B94F-E1491186AD08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7D041E2D-63BC-429E-AEF3-B957A8E41C4F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17939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2" r:id="rId2"/>
    <p:sldLayoutId id="2147483683" r:id="rId3"/>
    <p:sldLayoutId id="2147483719" r:id="rId4"/>
    <p:sldLayoutId id="2147483722" r:id="rId5"/>
    <p:sldLayoutId id="2147483686" r:id="rId6"/>
    <p:sldLayoutId id="2147483742" r:id="rId7"/>
    <p:sldLayoutId id="2147483743" r:id="rId8"/>
    <p:sldLayoutId id="2147483744" r:id="rId9"/>
    <p:sldLayoutId id="2147483745" r:id="rId10"/>
    <p:sldLayoutId id="2147483753" r:id="rId11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12725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SzPct val="90000"/>
        <a:buFont typeface="Wingdings 2" panose="05020102010507070707" pitchFamily="18" charset="2"/>
        <a:buChar char="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 3" panose="05040102010807070707" pitchFamily="18" charset="2"/>
        <a:buChar char="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4" pos="7401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olsToo_Slide" descr="ToolsToo_Slide">
            <a:extLst>
              <a:ext uri="{FF2B5EF4-FFF2-40B4-BE49-F238E27FC236}">
                <a16:creationId xmlns:a16="http://schemas.microsoft.com/office/drawing/2014/main" id="{9E87F315-A506-486B-833C-F1D0021CB9D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6" name="Titelplatzhalter 1">
            <a:extLst>
              <a:ext uri="{FF2B5EF4-FFF2-40B4-BE49-F238E27FC236}">
                <a16:creationId xmlns:a16="http://schemas.microsoft.com/office/drawing/2014/main" id="{E944E180-244D-4125-B54D-B110718A8D5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619069"/>
            <a:ext cx="11306175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endParaRPr lang="en-GB" dirty="0"/>
          </a:p>
        </p:txBody>
      </p:sp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23484B35-99DD-4C23-B8E4-1E650718768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2363859"/>
            <a:ext cx="11306175" cy="36214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EFB94692-00F4-4A9F-9CB5-C5BF1309F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F6546F3F-1FCA-4707-AD79-BA3311BAA65C}"/>
              </a:ext>
            </a:extLst>
          </p:cNvPr>
          <p:cNvSpPr/>
          <p:nvPr userDrawn="1"/>
        </p:nvSpPr>
        <p:spPr>
          <a:xfrm>
            <a:off x="5938745" y="-296049"/>
            <a:ext cx="31451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22" name="Datumsplatzhalter 3">
            <a:extLst>
              <a:ext uri="{FF2B5EF4-FFF2-40B4-BE49-F238E27FC236}">
                <a16:creationId xmlns:a16="http://schemas.microsoft.com/office/drawing/2014/main" id="{DB6E9E6E-3958-4831-BC43-567F8227AA7E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33546" y="6164643"/>
            <a:ext cx="86374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4CACA623-EB02-4B45-BDCE-E51D007E7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sz="1200" dirty="0"/>
              <a:t>Layout Examples PowerPoint</a:t>
            </a:r>
            <a:endParaRPr lang="en-GB" dirty="0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89FDD7F-3701-4990-A1BC-46887717193F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4DB3938B-F78C-4F76-833B-46D2E8BBEB0E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96CC2689-6D6A-49D5-8816-E7E9D76D5192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84FE8BE-058F-47EF-B81D-E729A79A0922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03552857-724A-4970-B833-5FFB2F80B29C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E90C12C6-FEDF-4536-B39D-B9F747D56F78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3E42172A-7BF5-4E64-9297-4FF2EAFE7438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5DB4DA5D-909E-4699-9F9A-D3C99F2B63D5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D6953490-FCC6-4A75-B573-1DF14DDBE9FA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6891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7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669925" indent="-212725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SzPct val="90000"/>
        <a:buFont typeface="Wingdings 2" panose="05020102010507070707" pitchFamily="18" charset="2"/>
        <a:buChar char=""/>
        <a:defRPr sz="17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 3" panose="05040102010807070707" pitchFamily="18" charset="2"/>
        <a:buChar char=""/>
        <a:defRPr sz="17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4" pos="740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239CBAF-BFA6-4022-A85B-C04462174CF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8BCE98-2514-4868-BCBC-86E2D3F43A5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2363858"/>
            <a:ext cx="11306175" cy="35860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44FC8256-DF95-42E9-8C84-344026F9B83A}"/>
              </a:ext>
            </a:extLst>
          </p:cNvPr>
          <p:cNvSpPr/>
          <p:nvPr userDrawn="1"/>
        </p:nvSpPr>
        <p:spPr>
          <a:xfrm>
            <a:off x="5938745" y="-296049"/>
            <a:ext cx="31451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3CA42654-2798-4EED-B634-9F833F0DFBF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33546" y="6164643"/>
            <a:ext cx="86374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9E76C335-BB1A-4F23-936F-064D13385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Layout Examples PowerPoint</a:t>
            </a:r>
            <a:endParaRPr lang="en-GB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D9A860D-FB2B-41A9-89FC-0C427FD0986F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tx1"/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0353A3D7-349B-4B91-B85C-2753CDE81AD2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7D1AC557-6867-49EE-B1BA-C1F816A31D27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ED54B5A-2070-4E09-9A9A-F23A6267576E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07DC6408-2DB6-4A12-8AA5-9D2AB03B768F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30E8F620-BD67-4124-B763-A546E83CDB5D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0283BB3C-25A6-446A-B6BF-469DF73E3AAB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2D7AAA24-A2A7-44D1-876B-45AB0580825B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B8D2CCD1-A995-41A0-AA44-48F5BAD8935A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124F4D0E-BEDC-447D-9C1E-1787FBA4D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38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20" r:id="rId8"/>
    <p:sldLayoutId id="2147483721" r:id="rId9"/>
    <p:sldLayoutId id="2147483718" r:id="rId10"/>
    <p:sldLayoutId id="2147483701" r:id="rId11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12725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SzPct val="90000"/>
        <a:buFont typeface="Wingdings 2" panose="05020102010507070707" pitchFamily="18" charset="2"/>
        <a:buChar char="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 3" panose="05040102010807070707" pitchFamily="18" charset="2"/>
        <a:buChar char="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4" pos="7401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239CBAF-BFA6-4022-A85B-C04462174CF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8BCE98-2514-4868-BCBC-86E2D3F43A5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2363858"/>
            <a:ext cx="11306175" cy="35860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84F3329-1866-4AB0-A6EF-529215C99AD8}"/>
              </a:ext>
            </a:extLst>
          </p:cNvPr>
          <p:cNvSpPr/>
          <p:nvPr userDrawn="1"/>
        </p:nvSpPr>
        <p:spPr>
          <a:xfrm>
            <a:off x="5938745" y="-296049"/>
            <a:ext cx="31451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4A7F6F5-AD60-4FDB-B09D-07C20A9A9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45795" y="6164643"/>
            <a:ext cx="60329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134CD28D-0DBA-4EE4-8CE1-9D1AD3CA492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502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3" r:id="rId2"/>
    <p:sldLayoutId id="2147483714" r:id="rId3"/>
    <p:sldLayoutId id="2147483715" r:id="rId4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12725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SzPct val="90000"/>
        <a:buFont typeface="Wingdings 2" panose="05020102010507070707" pitchFamily="18" charset="2"/>
        <a:buChar char="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 3" panose="05040102010807070707" pitchFamily="18" charset="2"/>
        <a:buChar char="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4" pos="7401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239CBAF-BFA6-4022-A85B-C04462174CF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2" y="865141"/>
            <a:ext cx="11306175" cy="5575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8BCE98-2514-4868-BCBC-86E2D3F43A5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1936750"/>
            <a:ext cx="5316537" cy="4013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A8630001-156C-4C83-A7E1-3D352C5376AE}"/>
              </a:ext>
            </a:extLst>
          </p:cNvPr>
          <p:cNvSpPr/>
          <p:nvPr userDrawn="1"/>
        </p:nvSpPr>
        <p:spPr>
          <a:xfrm>
            <a:off x="5938745" y="-296049"/>
            <a:ext cx="31451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7193A8A7-D377-49D7-A045-7505FA64C2A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33546" y="6164643"/>
            <a:ext cx="86374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45C25886-A4BB-4B42-833C-60FBE1043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sz="1200" dirty="0"/>
              <a:t>Layout Examples PowerPoint</a:t>
            </a:r>
            <a:endParaRPr lang="en-GB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DB77ED2-34BD-46E8-B7AF-A17124648996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9AE8AE7-7677-4FA2-B6BF-55F233B0E4F7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ED8E043E-367D-40BB-B06E-41A176E51058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40CA82A7-88EA-49C1-891D-793F24C058D6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09C28C65-F0B6-4327-9EAE-97B5FE27FFE1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0BB8D175-563E-468C-82AD-D40C8E43B09F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BC6F96C2-BE09-4778-AC97-DF7058D23B29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6DA4AD0-C34E-4B04-9A1E-97E6827B1857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00C088CB-6B81-4D71-B43C-0E19F59653F7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62804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7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669925" indent="-212725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SzPct val="90000"/>
        <a:buFont typeface="Wingdings 2" panose="05020102010507070707" pitchFamily="18" charset="2"/>
        <a:buChar char=""/>
        <a:defRPr sz="17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 3" panose="05040102010807070707" pitchFamily="18" charset="2"/>
        <a:buChar char=""/>
        <a:defRPr sz="17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4" pos="7401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oolsToo_Slide" descr="ToolsToo_Slide">
            <a:extLst>
              <a:ext uri="{FF2B5EF4-FFF2-40B4-BE49-F238E27FC236}">
                <a16:creationId xmlns:a16="http://schemas.microsoft.com/office/drawing/2014/main" id="{B9C0390E-B6EE-49B9-9A2F-1FD0C9BE971D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atumsplatzhalter 3" hidden="1">
            <a:extLst>
              <a:ext uri="{FF2B5EF4-FFF2-40B4-BE49-F238E27FC236}">
                <a16:creationId xmlns:a16="http://schemas.microsoft.com/office/drawing/2014/main" id="{E8384434-C376-4CDE-8CC5-71B5CFBCB91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33546" y="6164643"/>
            <a:ext cx="86374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March 2021</a:t>
            </a:r>
            <a:endParaRPr lang="en-GB" dirty="0"/>
          </a:p>
        </p:txBody>
      </p:sp>
      <p:sp>
        <p:nvSpPr>
          <p:cNvPr id="15" name="Fußzeilenplatzhalter 4" hidden="1">
            <a:extLst>
              <a:ext uri="{FF2B5EF4-FFF2-40B4-BE49-F238E27FC236}">
                <a16:creationId xmlns:a16="http://schemas.microsoft.com/office/drawing/2014/main" id="{558845E5-BB1B-445F-A5CB-DE8FAC5A7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sz="1200" dirty="0"/>
              <a:t>Layout Examples PowerPoint</a:t>
            </a:r>
            <a:endParaRPr lang="en-GB" dirty="0"/>
          </a:p>
        </p:txBody>
      </p:sp>
      <p:sp>
        <p:nvSpPr>
          <p:cNvPr id="46" name="Titelplatzhalter 1">
            <a:extLst>
              <a:ext uri="{FF2B5EF4-FFF2-40B4-BE49-F238E27FC236}">
                <a16:creationId xmlns:a16="http://schemas.microsoft.com/office/drawing/2014/main" id="{E944E180-244D-4125-B54D-B110718A8D5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3" y="1325508"/>
            <a:ext cx="5653088" cy="332399"/>
          </a:xfrm>
          <a:prstGeom prst="rect">
            <a:avLst/>
          </a:prstGeom>
        </p:spPr>
        <p:txBody>
          <a:bodyPr vert="horz" wrap="square" lIns="0" tIns="0" rIns="180000" bIns="0" rtlCol="0" anchor="ctr">
            <a:spAutoFit/>
          </a:bodyPr>
          <a:lstStyle/>
          <a:p>
            <a:endParaRPr lang="en-GB" dirty="0"/>
          </a:p>
        </p:txBody>
      </p:sp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23484B35-99DD-4C23-B8E4-1E650718768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2314764"/>
            <a:ext cx="5653087" cy="3588946"/>
          </a:xfrm>
          <a:prstGeom prst="rect">
            <a:avLst/>
          </a:prstGeom>
        </p:spPr>
        <p:txBody>
          <a:bodyPr vert="horz" lIns="0" tIns="0" rIns="180000" bIns="0" rtlCol="0">
            <a:norm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</p:txBody>
      </p:sp>
      <p:grpSp>
        <p:nvGrpSpPr>
          <p:cNvPr id="21" name="Gruppieren 20" hidden="1">
            <a:extLst>
              <a:ext uri="{FF2B5EF4-FFF2-40B4-BE49-F238E27FC236}">
                <a16:creationId xmlns:a16="http://schemas.microsoft.com/office/drawing/2014/main" id="{9F820236-294E-4AD1-9F2C-8797562FE312}"/>
              </a:ext>
            </a:extLst>
          </p:cNvPr>
          <p:cNvGrpSpPr/>
          <p:nvPr userDrawn="1"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22" name="Freihandform: Form 21" hidden="1">
              <a:extLst>
                <a:ext uri="{FF2B5EF4-FFF2-40B4-BE49-F238E27FC236}">
                  <a16:creationId xmlns:a16="http://schemas.microsoft.com/office/drawing/2014/main" id="{920DF085-4D70-4748-92D2-6786C15CC222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 hidden="1">
              <a:extLst>
                <a:ext uri="{FF2B5EF4-FFF2-40B4-BE49-F238E27FC236}">
                  <a16:creationId xmlns:a16="http://schemas.microsoft.com/office/drawing/2014/main" id="{D7BC065F-CB8A-4297-B6E8-C66E8BDD9CD7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 hidden="1">
              <a:extLst>
                <a:ext uri="{FF2B5EF4-FFF2-40B4-BE49-F238E27FC236}">
                  <a16:creationId xmlns:a16="http://schemas.microsoft.com/office/drawing/2014/main" id="{289EE36E-79D8-45BA-BA34-466BB2B343FD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 hidden="1">
              <a:extLst>
                <a:ext uri="{FF2B5EF4-FFF2-40B4-BE49-F238E27FC236}">
                  <a16:creationId xmlns:a16="http://schemas.microsoft.com/office/drawing/2014/main" id="{848C4D89-95A1-4F3D-BA1E-A5530308F217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 hidden="1">
              <a:extLst>
                <a:ext uri="{FF2B5EF4-FFF2-40B4-BE49-F238E27FC236}">
                  <a16:creationId xmlns:a16="http://schemas.microsoft.com/office/drawing/2014/main" id="{CBD7B453-115F-44F4-B295-F0DD3EBC913B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 hidden="1">
              <a:extLst>
                <a:ext uri="{FF2B5EF4-FFF2-40B4-BE49-F238E27FC236}">
                  <a16:creationId xmlns:a16="http://schemas.microsoft.com/office/drawing/2014/main" id="{6FCB22B2-A717-4F38-B69B-35059203585E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 hidden="1">
              <a:extLst>
                <a:ext uri="{FF2B5EF4-FFF2-40B4-BE49-F238E27FC236}">
                  <a16:creationId xmlns:a16="http://schemas.microsoft.com/office/drawing/2014/main" id="{2AC96F9D-2B9A-4668-A7C4-47052145594D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 hidden="1">
              <a:extLst>
                <a:ext uri="{FF2B5EF4-FFF2-40B4-BE49-F238E27FC236}">
                  <a16:creationId xmlns:a16="http://schemas.microsoft.com/office/drawing/2014/main" id="{A603929F-67CF-41F9-BBF1-5E01576AD550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18" name="Rectangle 1">
            <a:extLst>
              <a:ext uri="{FF2B5EF4-FFF2-40B4-BE49-F238E27FC236}">
                <a16:creationId xmlns:a16="http://schemas.microsoft.com/office/drawing/2014/main" id="{629C9CB5-B7F6-487A-A581-B3DFCDBBB649}"/>
              </a:ext>
            </a:extLst>
          </p:cNvPr>
          <p:cNvSpPr/>
          <p:nvPr userDrawn="1"/>
        </p:nvSpPr>
        <p:spPr>
          <a:xfrm>
            <a:off x="5938745" y="-296049"/>
            <a:ext cx="31451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chemeClr val="accent3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4773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7" r:id="rId3"/>
    <p:sldLayoutId id="2147483731" r:id="rId4"/>
    <p:sldLayoutId id="2147483730" r:id="rId5"/>
    <p:sldLayoutId id="2147483732" r:id="rId6"/>
    <p:sldLayoutId id="2147483734" r:id="rId7"/>
    <p:sldLayoutId id="2147483733" r:id="rId8"/>
    <p:sldLayoutId id="2147483735" r:id="rId9"/>
    <p:sldLayoutId id="2147483739" r:id="rId10"/>
    <p:sldLayoutId id="2147483738" r:id="rId11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12725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SzPct val="90000"/>
        <a:buFont typeface="Wingdings 2" panose="05020102010507070707" pitchFamily="18" charset="2"/>
        <a:buChar char="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 3" panose="05040102010807070707" pitchFamily="18" charset="2"/>
        <a:buChar char="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4" pos="740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B9_33571B3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7CFB2AB5-A946-4BE8-B9BF-67AA934863C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4/12/2021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948BBEA1-2675-4261-B481-82A55B51011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PowerPoint Master - Arial - V 2.0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D0274F4-5450-4DEE-A1C5-FC208F2A5A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2146280" y="6811973"/>
            <a:ext cx="45719" cy="46027"/>
          </a:xfrm>
          <a:prstGeom prst="rect">
            <a:avLst/>
          </a:prstGeom>
        </p:spPr>
        <p:txBody>
          <a:bodyPr vert="horz" wrap="none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lang="de-DE" sz="100" b="0" kern="1200" smtClean="0">
                <a:solidFill>
                  <a:srgbClr val="EDEFF0">
                    <a:alpha val="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C308C3-C2DB-48DD-9CBE-94DCE7EFE8DD}" type="slidenum">
              <a:rPr lang="en-US" smtClean="0"/>
              <a:pPr/>
              <a:t>1</a:t>
            </a:fld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2226F4-4F6A-E4FE-8B9A-8CB8459BF895}"/>
              </a:ext>
            </a:extLst>
          </p:cNvPr>
          <p:cNvSpPr/>
          <p:nvPr/>
        </p:nvSpPr>
        <p:spPr>
          <a:xfrm>
            <a:off x="10246740" y="579307"/>
            <a:ext cx="1502348" cy="15762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Alternative</a:t>
            </a:r>
          </a:p>
        </p:txBody>
      </p:sp>
      <p:pic>
        <p:nvPicPr>
          <p:cNvPr id="7" name="Bildplatzhalter 6" descr="Ein Bild, das Person, draußen, Hand, Kameraobjektiv enthält.&#10;&#10;Automatisch generierte Beschreibung">
            <a:extLst>
              <a:ext uri="{FF2B5EF4-FFF2-40B4-BE49-F238E27FC236}">
                <a16:creationId xmlns:a16="http://schemas.microsoft.com/office/drawing/2014/main" id="{DF0F2FF8-ADBA-4A11-9E94-1ACB34CC7C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A523BFDD-EED2-40B2-8436-77917A65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03" y="811360"/>
            <a:ext cx="10318432" cy="5235279"/>
          </a:xfrm>
        </p:spPr>
        <p:txBody>
          <a:bodyPr/>
          <a:lstStyle/>
          <a:p>
            <a:r>
              <a:rPr lang="en-US" sz="6000" dirty="0"/>
              <a:t>VITRONIC</a:t>
            </a:r>
            <a:br>
              <a:rPr lang="en-US" sz="6000" dirty="0"/>
            </a:br>
            <a:r>
              <a:rPr lang="en-US" sz="6000" dirty="0"/>
              <a:t>Machine Vision</a:t>
            </a:r>
            <a:br>
              <a:rPr lang="en-US" sz="6000" dirty="0"/>
            </a:br>
            <a:r>
              <a:rPr lang="en-US" sz="6000" dirty="0"/>
              <a:t>KY Work Zone</a:t>
            </a:r>
            <a:br>
              <a:rPr lang="en-US" sz="6000" dirty="0"/>
            </a:br>
            <a:r>
              <a:rPr lang="en-US" sz="6000" dirty="0"/>
              <a:t>Road Safety</a:t>
            </a:r>
            <a:br>
              <a:rPr lang="en-US" sz="6000" dirty="0"/>
            </a:br>
            <a:br>
              <a:rPr lang="en-US" sz="6000" dirty="0"/>
            </a:br>
            <a:r>
              <a:rPr lang="en-US" sz="2600" dirty="0"/>
              <a:t>Kjell Lyngstad, President/ CEO- North America</a:t>
            </a:r>
            <a:br>
              <a:rPr lang="en-US" sz="2600" dirty="0"/>
            </a:br>
            <a:r>
              <a:rPr lang="en-US" sz="2600" dirty="0"/>
              <a:t> </a:t>
            </a:r>
            <a:br>
              <a:rPr lang="en-US" sz="2600" dirty="0"/>
            </a:br>
            <a:r>
              <a:rPr lang="en-US" sz="2600" dirty="0"/>
              <a:t>Niclas Andersson, Vice President Sales – BU Traffic </a:t>
            </a:r>
          </a:p>
        </p:txBody>
      </p:sp>
    </p:spTree>
    <p:extLst>
      <p:ext uri="{BB962C8B-B14F-4D97-AF65-F5344CB8AC3E}">
        <p14:creationId xmlns:p14="http://schemas.microsoft.com/office/powerpoint/2010/main" val="271115258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F2D5F3-4353-9749-99E9-E379140DFA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2913" y="4570413"/>
            <a:ext cx="9217025" cy="1143000"/>
          </a:xfrm>
        </p:spPr>
        <p:txBody>
          <a:bodyPr>
            <a:noAutofit/>
          </a:bodyPr>
          <a:lstStyle/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bg1"/>
                </a:solidFill>
              </a:rPr>
              <a:t>Together, We create value for communities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5DDD16F4-FB43-E846-94FD-D14D3EE69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611019"/>
            <a:ext cx="11306175" cy="3693319"/>
          </a:xfrm>
        </p:spPr>
        <p:txBody>
          <a:bodyPr/>
          <a:lstStyle/>
          <a:p>
            <a:r>
              <a:rPr lang="en-US" sz="8000" dirty="0">
                <a:solidFill>
                  <a:schemeClr val="bg1"/>
                </a:solidFill>
                <a:latin typeface="+mj-lt"/>
              </a:rPr>
              <a:t>Benefits of Automated Traffic Enforcement for Kentucky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735E716-1509-4018-8024-DECF22B32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5795" y="6164643"/>
            <a:ext cx="603293" cy="365125"/>
          </a:xfrm>
        </p:spPr>
        <p:txBody>
          <a:bodyPr/>
          <a:lstStyle/>
          <a:p>
            <a:fld id="{134CD28D-0DBA-4EE4-8CE1-9D1AD3CA492C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2" name="Gruppieren 23">
            <a:extLst>
              <a:ext uri="{FF2B5EF4-FFF2-40B4-BE49-F238E27FC236}">
                <a16:creationId xmlns:a16="http://schemas.microsoft.com/office/drawing/2014/main" id="{01E3F258-D1D3-70C5-F965-55AC8089F1D6}"/>
              </a:ext>
            </a:extLst>
          </p:cNvPr>
          <p:cNvGrpSpPr/>
          <p:nvPr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5" name="Freihandform: Form 24">
              <a:extLst>
                <a:ext uri="{FF2B5EF4-FFF2-40B4-BE49-F238E27FC236}">
                  <a16:creationId xmlns:a16="http://schemas.microsoft.com/office/drawing/2014/main" id="{0FB532DA-8E0E-0D9D-CE20-4D14F79AC809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6" name="Freihandform: Form 25">
              <a:extLst>
                <a:ext uri="{FF2B5EF4-FFF2-40B4-BE49-F238E27FC236}">
                  <a16:creationId xmlns:a16="http://schemas.microsoft.com/office/drawing/2014/main" id="{BDA2C293-AEBA-37E7-B62C-E239A8FD3A5C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7" name="Freihandform: Form 26">
              <a:extLst>
                <a:ext uri="{FF2B5EF4-FFF2-40B4-BE49-F238E27FC236}">
                  <a16:creationId xmlns:a16="http://schemas.microsoft.com/office/drawing/2014/main" id="{F73178D0-4221-BE1A-3ECA-D76996538395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8" name="Freihandform: Form 27">
              <a:extLst>
                <a:ext uri="{FF2B5EF4-FFF2-40B4-BE49-F238E27FC236}">
                  <a16:creationId xmlns:a16="http://schemas.microsoft.com/office/drawing/2014/main" id="{F0D2F334-CD0C-E147-EF9C-9C020B84FC4D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9" name="Freihandform: Form 28">
              <a:extLst>
                <a:ext uri="{FF2B5EF4-FFF2-40B4-BE49-F238E27FC236}">
                  <a16:creationId xmlns:a16="http://schemas.microsoft.com/office/drawing/2014/main" id="{8729CD24-CE0C-4F47-5C74-45623B3AE594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0" name="Freihandform: Form 29">
              <a:extLst>
                <a:ext uri="{FF2B5EF4-FFF2-40B4-BE49-F238E27FC236}">
                  <a16:creationId xmlns:a16="http://schemas.microsoft.com/office/drawing/2014/main" id="{29D9E2F1-0B68-CAFF-D58E-240C7D681B4C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2" name="Freihandform: Form 30">
              <a:extLst>
                <a:ext uri="{FF2B5EF4-FFF2-40B4-BE49-F238E27FC236}">
                  <a16:creationId xmlns:a16="http://schemas.microsoft.com/office/drawing/2014/main" id="{04FFDE91-7430-2BC5-248A-12DE75EA61DF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3" name="Freihandform: Form 31">
              <a:extLst>
                <a:ext uri="{FF2B5EF4-FFF2-40B4-BE49-F238E27FC236}">
                  <a16:creationId xmlns:a16="http://schemas.microsoft.com/office/drawing/2014/main" id="{CD1AC4B6-E9A4-8E86-BF82-9DEB4E83037A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43761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F9E18D-AA08-49BB-8B7A-18320272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5236"/>
            <a:ext cx="4926530" cy="969496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Force Multiplier for Law Enforcement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6E744B-D376-4D0E-9324-88B1201160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3" y="2139090"/>
            <a:ext cx="5426546" cy="3721100"/>
          </a:xfrm>
        </p:spPr>
        <p:txBody>
          <a:bodyPr/>
          <a:lstStyle/>
          <a:p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Allows officers to proactively focus on crime prevention and community engagement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Increases safety for officers by moving activities from high risk, low yield to low risk, high yield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57% reduction in accidents saves 4.3 hours of officer time – Each Day!</a:t>
            </a:r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D6EAA9E5-EF71-443C-A310-34438F06108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4CD28D-0DBA-4EE4-8CE1-9D1AD3CA492C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" name="Picture Placeholder 4" descr="Policewoman smiling in front of policecar">
            <a:extLst>
              <a:ext uri="{FF2B5EF4-FFF2-40B4-BE49-F238E27FC236}">
                <a16:creationId xmlns:a16="http://schemas.microsoft.com/office/drawing/2014/main" id="{B2FAAD11-AAD0-9256-4408-F6287437E82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20370" r="20370"/>
          <a:stretch>
            <a:fillRect/>
          </a:stretch>
        </p:blipFill>
        <p:spPr/>
      </p:pic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8760751A-49A0-5BB9-2385-12C05BFB7A2F}"/>
              </a:ext>
            </a:extLst>
          </p:cNvPr>
          <p:cNvSpPr txBox="1">
            <a:spLocks/>
          </p:cNvSpPr>
          <p:nvPr/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Traffic Enforcement</a:t>
            </a:r>
          </a:p>
        </p:txBody>
      </p:sp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BA33E3CF-612A-3AA3-04FC-850C85623E06}"/>
              </a:ext>
            </a:extLst>
          </p:cNvPr>
          <p:cNvSpPr txBox="1">
            <a:spLocks/>
          </p:cNvSpPr>
          <p:nvPr/>
        </p:nvSpPr>
        <p:spPr bwMode="gray">
          <a:xfrm>
            <a:off x="1445000" y="6164643"/>
            <a:ext cx="86374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srgbClr val="001E46"/>
                </a:solidFill>
                <a:latin typeface="Arial" panose="020B0604020202020204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37551980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93C0D43-4C19-43D1-8457-E9FBDB79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455708"/>
            <a:ext cx="11306176" cy="443198"/>
          </a:xfrm>
          <a:noFill/>
        </p:spPr>
        <p:txBody>
          <a:bodyPr/>
          <a:lstStyle/>
          <a:p>
            <a:r>
              <a:rPr lang="en-US" sz="3200" dirty="0">
                <a:solidFill>
                  <a:srgbClr val="002060"/>
                </a:solidFill>
              </a:rPr>
              <a:t>Creating Community Value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115B79-A038-4303-8869-A46AC144ED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6002" y="1871980"/>
            <a:ext cx="5327421" cy="35746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Vastly improved Kentucky road safety and saving more lives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Lower costs to handle traffic accidents and generate budget surplus for reinvestment in traffic infrastructure, schools, and community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Secure and Generate local jobs &amp; tax revenue (operational service people, maintenance, administrative, etc.)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8895A752-BF9B-433B-A69C-69D72BE6371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 dirty="0"/>
              <a:t>2023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ACF9795-518F-4B35-BB1E-87168F47E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4CD28D-0DBA-4EE4-8CE1-9D1AD3CA492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CF68166D-16F1-FA18-B997-16F4606D8B8A}"/>
              </a:ext>
            </a:extLst>
          </p:cNvPr>
          <p:cNvSpPr txBox="1">
            <a:spLocks/>
          </p:cNvSpPr>
          <p:nvPr/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Traffic Enforcement</a:t>
            </a:r>
          </a:p>
        </p:txBody>
      </p:sp>
      <p:pic>
        <p:nvPicPr>
          <p:cNvPr id="8" name="Picture Placeholder 7" descr="Three women crossing street">
            <a:extLst>
              <a:ext uri="{FF2B5EF4-FFF2-40B4-BE49-F238E27FC236}">
                <a16:creationId xmlns:a16="http://schemas.microsoft.com/office/drawing/2014/main" id="{060FF8A6-0ABD-C735-667D-6BED0F216E5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4644" r="4644"/>
          <a:stretch>
            <a:fillRect/>
          </a:stretch>
        </p:blipFill>
        <p:spPr>
          <a:xfrm>
            <a:off x="442912" y="1725344"/>
            <a:ext cx="5473088" cy="4022294"/>
          </a:xfrm>
        </p:spPr>
      </p:pic>
    </p:spTree>
    <p:extLst>
      <p:ext uri="{BB962C8B-B14F-4D97-AF65-F5344CB8AC3E}">
        <p14:creationId xmlns:p14="http://schemas.microsoft.com/office/powerpoint/2010/main" val="312051031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F5C0C60-7B95-42F7-AF31-384B05BD7C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2" y="3429000"/>
            <a:ext cx="9924027" cy="2628877"/>
          </a:xfrm>
        </p:spPr>
        <p:txBody>
          <a:bodyPr/>
          <a:lstStyle/>
          <a:p>
            <a:pPr fontAlgn="base"/>
            <a:r>
              <a:rPr lang="en-US" b="1" noProof="0" dirty="0"/>
              <a:t>Niclas Andersson						</a:t>
            </a:r>
          </a:p>
          <a:p>
            <a:pPr fontAlgn="base"/>
            <a:r>
              <a:rPr lang="en-US" b="1" i="1" dirty="0"/>
              <a:t>Vice President Sales – BU Traffic</a:t>
            </a:r>
            <a:r>
              <a:rPr lang="en-US" b="1" dirty="0"/>
              <a:t>			</a:t>
            </a:r>
            <a:endParaRPr lang="en-US" i="1" noProof="0" dirty="0"/>
          </a:p>
          <a:p>
            <a:pPr fontAlgn="base"/>
            <a:r>
              <a:rPr lang="en-US" noProof="0" dirty="0"/>
              <a:t>​</a:t>
            </a:r>
          </a:p>
          <a:p>
            <a:pPr fontAlgn="base"/>
            <a:r>
              <a:rPr lang="en-US" b="1" noProof="0" dirty="0"/>
              <a:t>Tel. +1 </a:t>
            </a:r>
            <a:r>
              <a:rPr lang="en-US" b="1" dirty="0"/>
              <a:t>(</a:t>
            </a:r>
            <a:r>
              <a:rPr lang="en-US" b="1" noProof="0" dirty="0"/>
              <a:t>650) 943-3216</a:t>
            </a:r>
            <a:r>
              <a:rPr lang="en-US" noProof="0" dirty="0"/>
              <a:t>​				</a:t>
            </a:r>
          </a:p>
          <a:p>
            <a:pPr fontAlgn="base"/>
            <a:r>
              <a:rPr lang="en-US" noProof="0" dirty="0"/>
              <a:t>​</a:t>
            </a:r>
            <a:r>
              <a:rPr lang="en-US" b="1" dirty="0"/>
              <a:t>n</a:t>
            </a:r>
            <a:r>
              <a:rPr lang="en-US" b="1" noProof="0" dirty="0"/>
              <a:t>iclas.andersson@vitronic.com</a:t>
            </a:r>
            <a:r>
              <a:rPr lang="en-US" noProof="0" dirty="0"/>
              <a:t>​			</a:t>
            </a:r>
          </a:p>
          <a:p>
            <a:pPr fontAlgn="base"/>
            <a:r>
              <a:rPr lang="en-US" b="1" noProof="0" dirty="0"/>
              <a:t>www.vitronic.com				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D5250E5-1C09-4A5B-B0E0-AC3C44EB5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Thank You for Your Attention!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1AD78DE-EB57-4C8C-8DED-9EBDBC0B1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4CD28D-0DBA-4EE4-8CE1-9D1AD3CA492C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E4DEB490-93F7-1AD4-474E-C360BB51EF7F}"/>
              </a:ext>
            </a:extLst>
          </p:cNvPr>
          <p:cNvSpPr txBox="1">
            <a:spLocks/>
          </p:cNvSpPr>
          <p:nvPr/>
        </p:nvSpPr>
        <p:spPr>
          <a:xfrm>
            <a:off x="8640177" y="4824746"/>
            <a:ext cx="3453523" cy="10642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212725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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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VITRONIC Machine Vision, Ltd.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11900 Plantside Drive, Suite G</a:t>
            </a:r>
          </a:p>
          <a:p>
            <a:r>
              <a:rPr lang="en-US" sz="1400" dirty="0">
                <a:solidFill>
                  <a:schemeClr val="bg1"/>
                </a:solidFill>
              </a:rPr>
              <a:t>Louisville, KY 40299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6043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420B77F-F599-DF4E-B796-AF7AEA87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314221"/>
            <a:ext cx="11306175" cy="1107996"/>
          </a:xfrm>
        </p:spPr>
        <p:txBody>
          <a:bodyPr/>
          <a:lstStyle/>
          <a:p>
            <a:r>
              <a:rPr lang="en-US" dirty="0"/>
              <a:t>VITRONIC Highlights</a:t>
            </a:r>
          </a:p>
        </p:txBody>
      </p:sp>
      <p:sp>
        <p:nvSpPr>
          <p:cNvPr id="22" name="Titel 3">
            <a:extLst>
              <a:ext uri="{FF2B5EF4-FFF2-40B4-BE49-F238E27FC236}">
                <a16:creationId xmlns:a16="http://schemas.microsoft.com/office/drawing/2014/main" id="{63232F74-D55C-C640-82D1-AB99610AF26B}"/>
              </a:ext>
            </a:extLst>
          </p:cNvPr>
          <p:cNvSpPr txBox="1">
            <a:spLocks/>
          </p:cNvSpPr>
          <p:nvPr/>
        </p:nvSpPr>
        <p:spPr bwMode="gray">
          <a:xfrm>
            <a:off x="4010063" y="1485429"/>
            <a:ext cx="2792744" cy="13295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prstClr val="white"/>
                </a:solidFill>
                <a:latin typeface="Arial" panose="020B0604020202020204"/>
              </a:rPr>
              <a:t>70+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3CBA7B2-FA2E-2C4D-B928-82B291C9B6A4}"/>
              </a:ext>
            </a:extLst>
          </p:cNvPr>
          <p:cNvSpPr/>
          <p:nvPr/>
        </p:nvSpPr>
        <p:spPr>
          <a:xfrm>
            <a:off x="3948018" y="2920203"/>
            <a:ext cx="2667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Employees </a:t>
            </a:r>
            <a:r>
              <a:rPr lang="en-US" sz="1400" b="1" dirty="0">
                <a:solidFill>
                  <a:prstClr val="white"/>
                </a:solidFill>
                <a:latin typeface="Arial" panose="020B0604020202020204"/>
              </a:rPr>
              <a:t>In North America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45 </a:t>
            </a:r>
            <a:r>
              <a:rPr lang="en-US" sz="1400" b="1" dirty="0">
                <a:solidFill>
                  <a:prstClr val="white"/>
                </a:solidFill>
                <a:latin typeface="Arial" panose="020B0604020202020204"/>
              </a:rPr>
              <a:t>based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Kentucky</a:t>
            </a:r>
          </a:p>
        </p:txBody>
      </p: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70D927FB-E7C8-A44C-8E53-569881F67B07}"/>
              </a:ext>
            </a:extLst>
          </p:cNvPr>
          <p:cNvCxnSpPr>
            <a:cxnSpLocks/>
          </p:cNvCxnSpPr>
          <p:nvPr/>
        </p:nvCxnSpPr>
        <p:spPr>
          <a:xfrm>
            <a:off x="4010063" y="2786372"/>
            <a:ext cx="2425889" cy="286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5A4C6704-0197-42E0-841A-B9CCA0810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5795" y="6164643"/>
            <a:ext cx="60329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CD28D-0DBA-4EE4-8CE1-9D1AD3CA492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D51DF-92B8-45BA-A0D9-9EF7F5612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34" y="5717197"/>
            <a:ext cx="2536448" cy="707211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96AD7298-748F-778A-F03C-1D291F23CB8F}"/>
              </a:ext>
            </a:extLst>
          </p:cNvPr>
          <p:cNvSpPr txBox="1">
            <a:spLocks/>
          </p:cNvSpPr>
          <p:nvPr/>
        </p:nvSpPr>
        <p:spPr bwMode="gray">
          <a:xfrm>
            <a:off x="529688" y="1490369"/>
            <a:ext cx="2663970" cy="13295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600" dirty="0">
                <a:solidFill>
                  <a:prstClr val="white"/>
                </a:solidFill>
                <a:latin typeface="Arial" panose="020B0604020202020204"/>
              </a:rPr>
              <a:t>25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years</a:t>
            </a:r>
          </a:p>
        </p:txBody>
      </p:sp>
      <p:cxnSp>
        <p:nvCxnSpPr>
          <p:cNvPr id="7" name="Gerade Verbindung 12">
            <a:extLst>
              <a:ext uri="{FF2B5EF4-FFF2-40B4-BE49-F238E27FC236}">
                <a16:creationId xmlns:a16="http://schemas.microsoft.com/office/drawing/2014/main" id="{71A6CF31-2A16-86A7-317B-0292E04FC421}"/>
              </a:ext>
            </a:extLst>
          </p:cNvPr>
          <p:cNvCxnSpPr>
            <a:cxnSpLocks/>
          </p:cNvCxnSpPr>
          <p:nvPr/>
        </p:nvCxnSpPr>
        <p:spPr>
          <a:xfrm>
            <a:off x="488140" y="2775855"/>
            <a:ext cx="24871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5">
            <a:extLst>
              <a:ext uri="{FF2B5EF4-FFF2-40B4-BE49-F238E27FC236}">
                <a16:creationId xmlns:a16="http://schemas.microsoft.com/office/drawing/2014/main" id="{9C337321-3008-BAEA-1FB0-E393DCF672FF}"/>
              </a:ext>
            </a:extLst>
          </p:cNvPr>
          <p:cNvSpPr/>
          <p:nvPr/>
        </p:nvSpPr>
        <p:spPr>
          <a:xfrm>
            <a:off x="389958" y="2920921"/>
            <a:ext cx="31815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Established in Kentucky 1999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Founded in Germany 1984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1221CF04-6507-9A4E-44E7-9B6CD985A40F}"/>
              </a:ext>
            </a:extLst>
          </p:cNvPr>
          <p:cNvSpPr txBox="1">
            <a:spLocks/>
          </p:cNvSpPr>
          <p:nvPr/>
        </p:nvSpPr>
        <p:spPr bwMode="gray">
          <a:xfrm>
            <a:off x="7978082" y="1516182"/>
            <a:ext cx="3807389" cy="13295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3x </a:t>
            </a:r>
          </a:p>
        </p:txBody>
      </p:sp>
      <p:sp>
        <p:nvSpPr>
          <p:cNvPr id="29" name="Rechteck 22">
            <a:extLst>
              <a:ext uri="{FF2B5EF4-FFF2-40B4-BE49-F238E27FC236}">
                <a16:creationId xmlns:a16="http://schemas.microsoft.com/office/drawing/2014/main" id="{7B0EC683-1DE3-8EDE-7239-C5A82569E342}"/>
              </a:ext>
            </a:extLst>
          </p:cNvPr>
          <p:cNvSpPr/>
          <p:nvPr/>
        </p:nvSpPr>
        <p:spPr>
          <a:xfrm>
            <a:off x="7856714" y="2963135"/>
            <a:ext cx="3417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Arial" panose="020B0604020202020204"/>
              </a:rPr>
              <a:t>Growth since 2021 in North America</a:t>
            </a:r>
          </a:p>
        </p:txBody>
      </p:sp>
      <p:cxnSp>
        <p:nvCxnSpPr>
          <p:cNvPr id="30" name="Gerade Verbindung 23">
            <a:extLst>
              <a:ext uri="{FF2B5EF4-FFF2-40B4-BE49-F238E27FC236}">
                <a16:creationId xmlns:a16="http://schemas.microsoft.com/office/drawing/2014/main" id="{807DE31F-B774-9E4E-2274-04FAD53133E5}"/>
              </a:ext>
            </a:extLst>
          </p:cNvPr>
          <p:cNvCxnSpPr>
            <a:cxnSpLocks/>
          </p:cNvCxnSpPr>
          <p:nvPr/>
        </p:nvCxnSpPr>
        <p:spPr>
          <a:xfrm>
            <a:off x="7880910" y="2819964"/>
            <a:ext cx="24483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Business Growth with solid fill">
            <a:extLst>
              <a:ext uri="{FF2B5EF4-FFF2-40B4-BE49-F238E27FC236}">
                <a16:creationId xmlns:a16="http://schemas.microsoft.com/office/drawing/2014/main" id="{306FDDA5-BAF7-01DA-6131-E1A50C95F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468520" y="1415994"/>
            <a:ext cx="1364429" cy="1332385"/>
          </a:xfrm>
          <a:prstGeom prst="rect">
            <a:avLst/>
          </a:prstGeom>
        </p:spPr>
      </p:pic>
      <p:pic>
        <p:nvPicPr>
          <p:cNvPr id="41" name="Grafik 3">
            <a:extLst>
              <a:ext uri="{FF2B5EF4-FFF2-40B4-BE49-F238E27FC236}">
                <a16:creationId xmlns:a16="http://schemas.microsoft.com/office/drawing/2014/main" id="{C38ADB08-A982-EF10-00E2-D516A86A3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2487" y="4465387"/>
            <a:ext cx="2141220" cy="1691640"/>
          </a:xfrm>
          <a:prstGeom prst="rect">
            <a:avLst/>
          </a:prstGeom>
        </p:spPr>
      </p:pic>
      <p:pic>
        <p:nvPicPr>
          <p:cNvPr id="42" name="Grafik 2">
            <a:extLst>
              <a:ext uri="{FF2B5EF4-FFF2-40B4-BE49-F238E27FC236}">
                <a16:creationId xmlns:a16="http://schemas.microsoft.com/office/drawing/2014/main" id="{FBE6C748-35F8-61C9-E29F-BE44C8A61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8083" y="4465383"/>
            <a:ext cx="2164080" cy="1699260"/>
          </a:xfrm>
          <a:prstGeom prst="rect">
            <a:avLst/>
          </a:prstGeom>
        </p:spPr>
      </p:pic>
      <p:pic>
        <p:nvPicPr>
          <p:cNvPr id="43" name="Grafik 1">
            <a:extLst>
              <a:ext uri="{FF2B5EF4-FFF2-40B4-BE49-F238E27FC236}">
                <a16:creationId xmlns:a16="http://schemas.microsoft.com/office/drawing/2014/main" id="{B081B7B7-802D-A43B-9B6A-A8D8EDB1F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3679" y="4465384"/>
            <a:ext cx="2164080" cy="1691640"/>
          </a:xfrm>
          <a:prstGeom prst="rect">
            <a:avLst/>
          </a:prstGeom>
        </p:spPr>
      </p:pic>
      <p:sp>
        <p:nvSpPr>
          <p:cNvPr id="44" name="Textfeld 27">
            <a:extLst>
              <a:ext uri="{FF2B5EF4-FFF2-40B4-BE49-F238E27FC236}">
                <a16:creationId xmlns:a16="http://schemas.microsoft.com/office/drawing/2014/main" id="{AEC8F55F-9CB7-AD44-E1B7-3F4BBCDFC853}"/>
              </a:ext>
            </a:extLst>
          </p:cNvPr>
          <p:cNvSpPr txBox="1"/>
          <p:nvPr/>
        </p:nvSpPr>
        <p:spPr bwMode="gray">
          <a:xfrm>
            <a:off x="4095750" y="6148835"/>
            <a:ext cx="2171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TRAFFIC</a:t>
            </a: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</a:t>
            </a:r>
          </a:p>
        </p:txBody>
      </p:sp>
      <p:sp>
        <p:nvSpPr>
          <p:cNvPr id="45" name="Textfeld 28">
            <a:extLst>
              <a:ext uri="{FF2B5EF4-FFF2-40B4-BE49-F238E27FC236}">
                <a16:creationId xmlns:a16="http://schemas.microsoft.com/office/drawing/2014/main" id="{11D60A64-1260-3647-4C87-D981EAECE5E4}"/>
              </a:ext>
            </a:extLst>
          </p:cNvPr>
          <p:cNvSpPr txBox="1"/>
          <p:nvPr/>
        </p:nvSpPr>
        <p:spPr bwMode="gray">
          <a:xfrm>
            <a:off x="6408083" y="6209550"/>
            <a:ext cx="2144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LOGISTICS</a:t>
            </a:r>
          </a:p>
        </p:txBody>
      </p:sp>
      <p:sp>
        <p:nvSpPr>
          <p:cNvPr id="46" name="Textfeld 29">
            <a:extLst>
              <a:ext uri="{FF2B5EF4-FFF2-40B4-BE49-F238E27FC236}">
                <a16:creationId xmlns:a16="http://schemas.microsoft.com/office/drawing/2014/main" id="{F272339B-42C4-7601-98FC-215270EB4B18}"/>
              </a:ext>
            </a:extLst>
          </p:cNvPr>
          <p:cNvSpPr txBox="1"/>
          <p:nvPr/>
        </p:nvSpPr>
        <p:spPr bwMode="gray">
          <a:xfrm>
            <a:off x="8693224" y="6203478"/>
            <a:ext cx="21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AUTOMOTIVE</a:t>
            </a:r>
          </a:p>
        </p:txBody>
      </p:sp>
      <p:sp>
        <p:nvSpPr>
          <p:cNvPr id="50" name="Rechteck 22">
            <a:extLst>
              <a:ext uri="{FF2B5EF4-FFF2-40B4-BE49-F238E27FC236}">
                <a16:creationId xmlns:a16="http://schemas.microsoft.com/office/drawing/2014/main" id="{15824CF0-602A-D9F0-563F-9FBAC5A830A2}"/>
              </a:ext>
            </a:extLst>
          </p:cNvPr>
          <p:cNvSpPr/>
          <p:nvPr/>
        </p:nvSpPr>
        <p:spPr>
          <a:xfrm>
            <a:off x="4257059" y="3942850"/>
            <a:ext cx="6446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/>
              </a:rPr>
              <a:t>Main VITRONIC North America Market Focus Areas:</a:t>
            </a:r>
          </a:p>
        </p:txBody>
      </p:sp>
      <p:pic>
        <p:nvPicPr>
          <p:cNvPr id="1036" name="Picture 12" descr="Kentucky Court Reporters">
            <a:extLst>
              <a:ext uri="{FF2B5EF4-FFF2-40B4-BE49-F238E27FC236}">
                <a16:creationId xmlns:a16="http://schemas.microsoft.com/office/drawing/2014/main" id="{A4A5BEBF-3108-FBF4-EBC6-C83F96F8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833">
            <a:off x="354554" y="285715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9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CFC7CCC-371F-4CCE-97FC-49E071293C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1472990"/>
            <a:ext cx="5584423" cy="1477328"/>
          </a:xfrm>
        </p:spPr>
        <p:txBody>
          <a:bodyPr/>
          <a:lstStyle/>
          <a:p>
            <a:r>
              <a:rPr lang="en-US" sz="2400" u="sng" dirty="0"/>
              <a:t>Oct 2022:</a:t>
            </a:r>
            <a:r>
              <a:rPr lang="en-US" sz="2400" dirty="0"/>
              <a:t>					</a:t>
            </a:r>
          </a:p>
          <a:p>
            <a:r>
              <a:rPr lang="en-US" sz="2400" dirty="0"/>
              <a:t>Team Kentucky Press Conference </a:t>
            </a:r>
          </a:p>
          <a:p>
            <a:r>
              <a:rPr lang="en-US" sz="2400" dirty="0"/>
              <a:t>with Governor </a:t>
            </a:r>
            <a:r>
              <a:rPr lang="en-US" sz="2400" dirty="0" err="1"/>
              <a:t>Beshear</a:t>
            </a:r>
            <a:r>
              <a:rPr lang="en-US" sz="2400" dirty="0"/>
              <a:t>						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31CEA3A-0A8F-4BD1-AC95-A14AE9B67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47" y="512380"/>
            <a:ext cx="11306175" cy="443198"/>
          </a:xfrm>
        </p:spPr>
        <p:txBody>
          <a:bodyPr/>
          <a:lstStyle/>
          <a:p>
            <a:r>
              <a:rPr lang="en-US" sz="3200" dirty="0"/>
              <a:t>Collaboration with Kentucky Sate Government Team</a:t>
            </a:r>
            <a:endParaRPr lang="de-DE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4E9B9-F71A-6B2A-82F5-593F98DF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00" b="2462"/>
          <a:stretch/>
        </p:blipFill>
        <p:spPr>
          <a:xfrm>
            <a:off x="116733" y="2828218"/>
            <a:ext cx="5584423" cy="23805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B9CEB-16A3-5DFD-52AE-E5615CC9C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723" y="2828220"/>
            <a:ext cx="6317425" cy="23805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296F560A-50EE-14CE-C2C3-55E6EF34840D}"/>
              </a:ext>
            </a:extLst>
          </p:cNvPr>
          <p:cNvSpPr txBox="1">
            <a:spLocks/>
          </p:cNvSpPr>
          <p:nvPr/>
        </p:nvSpPr>
        <p:spPr bwMode="gray">
          <a:xfrm>
            <a:off x="5918289" y="1472990"/>
            <a:ext cx="631742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9925" indent="-212725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"/>
              <a:defRPr sz="1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"/>
              <a:defRPr sz="1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/>
              <a:t>May 2023: </a:t>
            </a:r>
            <a:r>
              <a:rPr lang="en-US" sz="2400" dirty="0"/>
              <a:t>					</a:t>
            </a:r>
          </a:p>
          <a:p>
            <a:r>
              <a:rPr lang="en-US" sz="2400" dirty="0"/>
              <a:t>Global VITRONIC HQ Visit (Wiesbaden, DE) with Secretary Noel and EDC Team						</a:t>
            </a:r>
          </a:p>
        </p:txBody>
      </p:sp>
    </p:spTree>
    <p:extLst>
      <p:ext uri="{BB962C8B-B14F-4D97-AF65-F5344CB8AC3E}">
        <p14:creationId xmlns:p14="http://schemas.microsoft.com/office/powerpoint/2010/main" val="181117832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5DDD16F4-FB43-E846-94FD-D14D3EE69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842125"/>
            <a:ext cx="11306175" cy="1231106"/>
          </a:xfrm>
        </p:spPr>
        <p:txBody>
          <a:bodyPr/>
          <a:lstStyle/>
          <a:p>
            <a:r>
              <a:rPr lang="en-US" sz="8000" dirty="0">
                <a:solidFill>
                  <a:schemeClr val="bg1"/>
                </a:solidFill>
                <a:latin typeface="+mj-lt"/>
              </a:rPr>
              <a:t>Traffic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735E716-1509-4018-8024-DECF22B32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5795" y="6164643"/>
            <a:ext cx="603293" cy="365125"/>
          </a:xfrm>
        </p:spPr>
        <p:txBody>
          <a:bodyPr/>
          <a:lstStyle/>
          <a:p>
            <a:fld id="{134CD28D-0DBA-4EE4-8CE1-9D1AD3CA492C}" type="slidenum">
              <a:rPr lang="en-GB" smtClean="0"/>
              <a:pPr/>
              <a:t>4</a:t>
            </a:fld>
            <a:endParaRPr lang="en-GB"/>
          </a:p>
        </p:txBody>
      </p:sp>
      <p:grpSp>
        <p:nvGrpSpPr>
          <p:cNvPr id="2" name="Gruppieren 23">
            <a:extLst>
              <a:ext uri="{FF2B5EF4-FFF2-40B4-BE49-F238E27FC236}">
                <a16:creationId xmlns:a16="http://schemas.microsoft.com/office/drawing/2014/main" id="{01E3F258-D1D3-70C5-F965-55AC8089F1D6}"/>
              </a:ext>
            </a:extLst>
          </p:cNvPr>
          <p:cNvGrpSpPr/>
          <p:nvPr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5" name="Freihandform: Form 24">
              <a:extLst>
                <a:ext uri="{FF2B5EF4-FFF2-40B4-BE49-F238E27FC236}">
                  <a16:creationId xmlns:a16="http://schemas.microsoft.com/office/drawing/2014/main" id="{0FB532DA-8E0E-0D9D-CE20-4D14F79AC809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6" name="Freihandform: Form 25">
              <a:extLst>
                <a:ext uri="{FF2B5EF4-FFF2-40B4-BE49-F238E27FC236}">
                  <a16:creationId xmlns:a16="http://schemas.microsoft.com/office/drawing/2014/main" id="{BDA2C293-AEBA-37E7-B62C-E239A8FD3A5C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7" name="Freihandform: Form 26">
              <a:extLst>
                <a:ext uri="{FF2B5EF4-FFF2-40B4-BE49-F238E27FC236}">
                  <a16:creationId xmlns:a16="http://schemas.microsoft.com/office/drawing/2014/main" id="{F73178D0-4221-BE1A-3ECA-D76996538395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8" name="Freihandform: Form 27">
              <a:extLst>
                <a:ext uri="{FF2B5EF4-FFF2-40B4-BE49-F238E27FC236}">
                  <a16:creationId xmlns:a16="http://schemas.microsoft.com/office/drawing/2014/main" id="{F0D2F334-CD0C-E147-EF9C-9C020B84FC4D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9" name="Freihandform: Form 28">
              <a:extLst>
                <a:ext uri="{FF2B5EF4-FFF2-40B4-BE49-F238E27FC236}">
                  <a16:creationId xmlns:a16="http://schemas.microsoft.com/office/drawing/2014/main" id="{8729CD24-CE0C-4F47-5C74-45623B3AE594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0" name="Freihandform: Form 29">
              <a:extLst>
                <a:ext uri="{FF2B5EF4-FFF2-40B4-BE49-F238E27FC236}">
                  <a16:creationId xmlns:a16="http://schemas.microsoft.com/office/drawing/2014/main" id="{29D9E2F1-0B68-CAFF-D58E-240C7D681B4C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2" name="Freihandform: Form 30">
              <a:extLst>
                <a:ext uri="{FF2B5EF4-FFF2-40B4-BE49-F238E27FC236}">
                  <a16:creationId xmlns:a16="http://schemas.microsoft.com/office/drawing/2014/main" id="{04FFDE91-7430-2BC5-248A-12DE75EA61DF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3" name="Freihandform: Form 31">
              <a:extLst>
                <a:ext uri="{FF2B5EF4-FFF2-40B4-BE49-F238E27FC236}">
                  <a16:creationId xmlns:a16="http://schemas.microsoft.com/office/drawing/2014/main" id="{CD1AC4B6-E9A4-8E86-BF82-9DEB4E83037A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29613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25">
            <a:extLst>
              <a:ext uri="{FF2B5EF4-FFF2-40B4-BE49-F238E27FC236}">
                <a16:creationId xmlns:a16="http://schemas.microsoft.com/office/drawing/2014/main" id="{13F7DA7E-C873-49ED-A57B-CA8EFDDCACA6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standing next to a wrecked car&#10;&#10;Description automatically generated with medium confidence">
            <a:extLst>
              <a:ext uri="{FF2B5EF4-FFF2-40B4-BE49-F238E27FC236}">
                <a16:creationId xmlns:a16="http://schemas.microsoft.com/office/drawing/2014/main" id="{F0A628D8-A512-AE01-EC51-7E41CCB6C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459" y="1957859"/>
            <a:ext cx="6495333" cy="3653625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E1660882-BB4C-4F72-A7AE-7EADF2F6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386623"/>
            <a:ext cx="11306175" cy="443198"/>
          </a:xfrm>
        </p:spPr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Traffic Safety Impact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0F28357-EC87-49C1-8587-A35C484F47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2912" y="4621506"/>
            <a:ext cx="5072063" cy="108000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noProof="0" dirty="0">
                <a:solidFill>
                  <a:schemeClr val="bg1"/>
                </a:solidFill>
              </a:rPr>
              <a:t>Reductions in average speed can </a:t>
            </a:r>
            <a:r>
              <a:rPr lang="en-US" sz="1800" b="1" noProof="0" dirty="0">
                <a:solidFill>
                  <a:schemeClr val="bg1"/>
                </a:solidFill>
              </a:rPr>
              <a:t>reduce the number of </a:t>
            </a:r>
            <a:r>
              <a:rPr lang="en-US" sz="1800" b="1" dirty="0">
                <a:solidFill>
                  <a:schemeClr val="bg1"/>
                </a:solidFill>
              </a:rPr>
              <a:t>road </a:t>
            </a:r>
            <a:r>
              <a:rPr lang="en-US" sz="1800" b="1" noProof="0" dirty="0">
                <a:solidFill>
                  <a:schemeClr val="bg1"/>
                </a:solidFill>
              </a:rPr>
              <a:t>fatalities by </a:t>
            </a:r>
            <a:r>
              <a:rPr lang="en-US" sz="3600" b="1" noProof="0" dirty="0">
                <a:solidFill>
                  <a:schemeClr val="bg1"/>
                </a:solidFill>
              </a:rPr>
              <a:t>30%, </a:t>
            </a:r>
            <a:r>
              <a:rPr lang="en-US" sz="2400" b="1" noProof="0" dirty="0">
                <a:solidFill>
                  <a:schemeClr val="bg1"/>
                </a:solidFill>
              </a:rPr>
              <a:t>or over 223 lives a year in Kentucky!</a:t>
            </a:r>
            <a:endParaRPr lang="en-US" sz="2400" noProof="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E3EA76B-C770-4B6E-9718-906A1E60152C}"/>
              </a:ext>
            </a:extLst>
          </p:cNvPr>
          <p:cNvCxnSpPr>
            <a:cxnSpLocks/>
          </p:cNvCxnSpPr>
          <p:nvPr/>
        </p:nvCxnSpPr>
        <p:spPr>
          <a:xfrm>
            <a:off x="442912" y="3073328"/>
            <a:ext cx="459801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6CDCF8AF-FA14-4083-8F6B-465E8979C669}"/>
              </a:ext>
            </a:extLst>
          </p:cNvPr>
          <p:cNvSpPr txBox="1">
            <a:spLocks/>
          </p:cNvSpPr>
          <p:nvPr/>
        </p:nvSpPr>
        <p:spPr bwMode="gray">
          <a:xfrm>
            <a:off x="442912" y="1837269"/>
            <a:ext cx="5072063" cy="10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212725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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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</a:rPr>
              <a:t>42,795 </a:t>
            </a:r>
            <a:r>
              <a:rPr lang="en-US" sz="1800" b="1" dirty="0">
                <a:solidFill>
                  <a:schemeClr val="bg1"/>
                </a:solidFill>
              </a:rPr>
              <a:t>people </a:t>
            </a:r>
            <a:r>
              <a:rPr lang="en-US" sz="1800" b="1" dirty="0">
                <a:solidFill>
                  <a:schemeClr val="bg1"/>
                </a:solidFill>
                <a:ea typeface="+mn-lt"/>
                <a:cs typeface="+mn-lt"/>
              </a:rPr>
              <a:t>in the </a:t>
            </a:r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U.S.</a:t>
            </a:r>
            <a:r>
              <a:rPr lang="en-US" sz="18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died in 2022 </a:t>
            </a:r>
            <a:r>
              <a:rPr lang="en-US" sz="1800" dirty="0">
                <a:solidFill>
                  <a:schemeClr val="bg1"/>
                </a:solidFill>
              </a:rPr>
              <a:t>due to traffic accidents – </a:t>
            </a:r>
            <a:r>
              <a:rPr lang="en-US" sz="2800" b="1" dirty="0">
                <a:solidFill>
                  <a:schemeClr val="bg1"/>
                </a:solidFill>
              </a:rPr>
              <a:t>744</a:t>
            </a:r>
            <a:r>
              <a:rPr lang="en-US" sz="1800" dirty="0">
                <a:solidFill>
                  <a:schemeClr val="bg1"/>
                </a:solidFill>
              </a:rPr>
              <a:t> in Kentucky 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FB35E6B8-CB72-4981-8DFA-051DFC533A77}"/>
              </a:ext>
            </a:extLst>
          </p:cNvPr>
          <p:cNvSpPr txBox="1">
            <a:spLocks/>
          </p:cNvSpPr>
          <p:nvPr/>
        </p:nvSpPr>
        <p:spPr bwMode="gray">
          <a:xfrm>
            <a:off x="442912" y="3229387"/>
            <a:ext cx="5072063" cy="10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212725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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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Traffic accidents </a:t>
            </a:r>
            <a:r>
              <a:rPr lang="en-US" sz="1800" b="1" dirty="0">
                <a:solidFill>
                  <a:schemeClr val="bg1"/>
                </a:solidFill>
              </a:rPr>
              <a:t>cost</a:t>
            </a:r>
            <a:r>
              <a:rPr lang="en-US" sz="1800" dirty="0">
                <a:solidFill>
                  <a:schemeClr val="bg1"/>
                </a:solidFill>
              </a:rPr>
              <a:t> most countries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3%</a:t>
            </a:r>
            <a:r>
              <a:rPr lang="en-US" sz="1800" b="1" dirty="0">
                <a:solidFill>
                  <a:schemeClr val="bg1"/>
                </a:solidFill>
              </a:rPr>
              <a:t> of their GDP (</a:t>
            </a:r>
            <a:r>
              <a:rPr lang="en-US" sz="2800" b="1" dirty="0">
                <a:solidFill>
                  <a:schemeClr val="bg1"/>
                </a:solidFill>
              </a:rPr>
              <a:t>$7.8B </a:t>
            </a:r>
            <a:r>
              <a:rPr lang="en-US" sz="1800" b="1" dirty="0">
                <a:solidFill>
                  <a:schemeClr val="bg1"/>
                </a:solidFill>
              </a:rPr>
              <a:t>for Kentucky)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79F8C24-0771-4CE2-921B-2E1D4E63A493}"/>
              </a:ext>
            </a:extLst>
          </p:cNvPr>
          <p:cNvCxnSpPr>
            <a:cxnSpLocks/>
          </p:cNvCxnSpPr>
          <p:nvPr/>
        </p:nvCxnSpPr>
        <p:spPr>
          <a:xfrm>
            <a:off x="442912" y="4465446"/>
            <a:ext cx="46136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93008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E8CF0D-E3CF-4141-94EE-8362C6976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489932"/>
            <a:ext cx="11306175" cy="484748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Speeding</a:t>
            </a:r>
            <a:r>
              <a:rPr lang="de-DE" dirty="0">
                <a:solidFill>
                  <a:srgbClr val="002060"/>
                </a:solidFill>
              </a:rPr>
              <a:t> &amp; Road Safety 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9124F758-F46F-45B6-85D6-13E370B46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5794" y="6214303"/>
            <a:ext cx="603293" cy="365125"/>
          </a:xfrm>
        </p:spPr>
        <p:txBody>
          <a:bodyPr/>
          <a:lstStyle/>
          <a:p>
            <a:fld id="{134CD28D-0DBA-4EE4-8CE1-9D1AD3CA492C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Datumsplatzhalter 6">
            <a:extLst>
              <a:ext uri="{FF2B5EF4-FFF2-40B4-BE49-F238E27FC236}">
                <a16:creationId xmlns:a16="http://schemas.microsoft.com/office/drawing/2014/main" id="{A68FCA66-FD11-FE81-EF9B-CCC207C8824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1433546" y="6164643"/>
            <a:ext cx="863742" cy="365125"/>
          </a:xfrm>
        </p:spPr>
        <p:txBody>
          <a:bodyPr/>
          <a:lstStyle/>
          <a:p>
            <a:r>
              <a:rPr lang="de-DE" dirty="0"/>
              <a:t>2023</a:t>
            </a:r>
            <a:endParaRPr lang="en-GB" dirty="0"/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57279E78-583B-6679-5DBB-CF61642063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432645" y="6164643"/>
            <a:ext cx="6146663" cy="365125"/>
          </a:xfrm>
        </p:spPr>
        <p:txBody>
          <a:bodyPr/>
          <a:lstStyle/>
          <a:p>
            <a:r>
              <a:rPr lang="de-DE" dirty="0"/>
              <a:t>Traffic </a:t>
            </a:r>
            <a:r>
              <a:rPr lang="en-US" dirty="0"/>
              <a:t>Enforcement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9185D2F-A8EF-4479-5F6B-4C8CF2EB5A12}"/>
              </a:ext>
            </a:extLst>
          </p:cNvPr>
          <p:cNvGrpSpPr/>
          <p:nvPr/>
        </p:nvGrpSpPr>
        <p:grpSpPr>
          <a:xfrm>
            <a:off x="442912" y="1289454"/>
            <a:ext cx="5021523" cy="4750850"/>
            <a:chOff x="5291767" y="1327975"/>
            <a:chExt cx="5875714" cy="560057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1ECBB9-6CE1-8FA7-3E76-27CED7A8C2A7}"/>
                </a:ext>
              </a:extLst>
            </p:cNvPr>
            <p:cNvSpPr/>
            <p:nvPr/>
          </p:nvSpPr>
          <p:spPr>
            <a:xfrm>
              <a:off x="6595436" y="2575471"/>
              <a:ext cx="3366575" cy="3340702"/>
            </a:xfrm>
            <a:prstGeom prst="ellips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ED33CC-553E-9574-C2A4-781B6100730F}"/>
                </a:ext>
              </a:extLst>
            </p:cNvPr>
            <p:cNvSpPr/>
            <p:nvPr/>
          </p:nvSpPr>
          <p:spPr>
            <a:xfrm>
              <a:off x="6952085" y="2929843"/>
              <a:ext cx="2668668" cy="264070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  <a:p>
              <a:pPr algn="ctr"/>
              <a:r>
                <a:rPr lang="en-US" b="1" dirty="0"/>
                <a:t>How is speeding effecting traffic safety</a:t>
              </a:r>
            </a:p>
            <a:p>
              <a:pPr algn="ctr"/>
              <a:endParaRPr lang="en-US" b="1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28BB101-55C7-A407-A34E-3C147F7CA358}"/>
                </a:ext>
              </a:extLst>
            </p:cNvPr>
            <p:cNvSpPr/>
            <p:nvPr/>
          </p:nvSpPr>
          <p:spPr>
            <a:xfrm>
              <a:off x="7498047" y="1327975"/>
              <a:ext cx="1511002" cy="147240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3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766F43-8154-F439-BBD1-6B490F947D90}"/>
                </a:ext>
              </a:extLst>
            </p:cNvPr>
            <p:cNvSpPr/>
            <p:nvPr/>
          </p:nvSpPr>
          <p:spPr>
            <a:xfrm>
              <a:off x="9656479" y="2848479"/>
              <a:ext cx="1511002" cy="147240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3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97F53C7-FC3F-F147-6372-16916EEF4CD2}"/>
                </a:ext>
              </a:extLst>
            </p:cNvPr>
            <p:cNvSpPr/>
            <p:nvPr/>
          </p:nvSpPr>
          <p:spPr>
            <a:xfrm>
              <a:off x="9816551" y="3004667"/>
              <a:ext cx="1185910" cy="116388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DA0E719-C8FA-E67C-2E5A-5F374D6EDE61}"/>
                </a:ext>
              </a:extLst>
            </p:cNvPr>
            <p:cNvSpPr/>
            <p:nvPr/>
          </p:nvSpPr>
          <p:spPr>
            <a:xfrm>
              <a:off x="8901871" y="5290861"/>
              <a:ext cx="1511002" cy="1472408"/>
            </a:xfrm>
            <a:prstGeom prst="ellips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8B4707-C166-4295-8386-A4658C38B741}"/>
                </a:ext>
              </a:extLst>
            </p:cNvPr>
            <p:cNvSpPr/>
            <p:nvPr/>
          </p:nvSpPr>
          <p:spPr>
            <a:xfrm>
              <a:off x="9061944" y="5447048"/>
              <a:ext cx="1185910" cy="116388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BCA382E-2F5D-9031-85CB-C86E5485E16B}"/>
                </a:ext>
              </a:extLst>
            </p:cNvPr>
            <p:cNvSpPr/>
            <p:nvPr/>
          </p:nvSpPr>
          <p:spPr>
            <a:xfrm>
              <a:off x="5944608" y="5119501"/>
              <a:ext cx="1511002" cy="1472408"/>
            </a:xfrm>
            <a:prstGeom prst="ellips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6F7C98-F443-541C-600A-4D353F7347AD}"/>
                </a:ext>
              </a:extLst>
            </p:cNvPr>
            <p:cNvSpPr/>
            <p:nvPr/>
          </p:nvSpPr>
          <p:spPr>
            <a:xfrm>
              <a:off x="6104681" y="5275688"/>
              <a:ext cx="1185910" cy="116388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46C687C-D464-38DF-FE5D-7E2F196D574C}"/>
                </a:ext>
              </a:extLst>
            </p:cNvPr>
            <p:cNvSpPr/>
            <p:nvPr/>
          </p:nvSpPr>
          <p:spPr>
            <a:xfrm>
              <a:off x="5365373" y="2800383"/>
              <a:ext cx="1511002" cy="1472408"/>
            </a:xfrm>
            <a:prstGeom prst="ellipse">
              <a:avLst/>
            </a:prstGeom>
            <a:ln>
              <a:solidFill>
                <a:schemeClr val="accent3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AD6F83E-6EFE-4B29-EE65-6B9AA0EB383E}"/>
                </a:ext>
              </a:extLst>
            </p:cNvPr>
            <p:cNvSpPr/>
            <p:nvPr/>
          </p:nvSpPr>
          <p:spPr>
            <a:xfrm>
              <a:off x="5525446" y="2956572"/>
              <a:ext cx="1185910" cy="116388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0ED523-6AA7-BB0A-DDB6-053915072CD0}"/>
                </a:ext>
              </a:extLst>
            </p:cNvPr>
            <p:cNvSpPr txBox="1"/>
            <p:nvPr/>
          </p:nvSpPr>
          <p:spPr>
            <a:xfrm>
              <a:off x="9905866" y="3160844"/>
              <a:ext cx="1007280" cy="834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Reduced effectiveness of any protective equipment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0BD716-499B-FEB5-FE26-0A1BE5B6FD66}"/>
                </a:ext>
              </a:extLst>
            </p:cNvPr>
            <p:cNvSpPr txBox="1"/>
            <p:nvPr/>
          </p:nvSpPr>
          <p:spPr>
            <a:xfrm>
              <a:off x="9009050" y="5816025"/>
              <a:ext cx="1291698" cy="399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Increased stopping distance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0AC947-DF5E-B7E9-7A11-095B3F38DB1D}"/>
                </a:ext>
              </a:extLst>
            </p:cNvPr>
            <p:cNvSpPr txBox="1"/>
            <p:nvPr/>
          </p:nvSpPr>
          <p:spPr>
            <a:xfrm>
              <a:off x="6153376" y="5609217"/>
              <a:ext cx="1096596" cy="54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Increased risk of severe crashes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C68B0FC-6AFF-EB7C-3BDA-E51B2C83F316}"/>
                </a:ext>
              </a:extLst>
            </p:cNvPr>
            <p:cNvSpPr/>
            <p:nvPr/>
          </p:nvSpPr>
          <p:spPr>
            <a:xfrm>
              <a:off x="7658121" y="1479578"/>
              <a:ext cx="1185911" cy="116388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2874F7-E871-9BBD-9ED3-503110648D78}"/>
                </a:ext>
              </a:extLst>
            </p:cNvPr>
            <p:cNvSpPr txBox="1"/>
            <p:nvPr/>
          </p:nvSpPr>
          <p:spPr>
            <a:xfrm>
              <a:off x="7748320" y="1784298"/>
              <a:ext cx="1007280" cy="54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Reduced control of vehicle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0B6C19-E8EF-1DFD-5AD0-300849C9AB71}"/>
                </a:ext>
              </a:extLst>
            </p:cNvPr>
            <p:cNvSpPr txBox="1"/>
            <p:nvPr/>
          </p:nvSpPr>
          <p:spPr>
            <a:xfrm>
              <a:off x="5534888" y="3195412"/>
              <a:ext cx="1162624" cy="689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Increased fuel consumption and carbon footprint</a:t>
              </a:r>
            </a:p>
          </p:txBody>
        </p:sp>
        <p:pic>
          <p:nvPicPr>
            <p:cNvPr id="31" name="Graphic 30" descr="Back with solid fill">
              <a:extLst>
                <a:ext uri="{FF2B5EF4-FFF2-40B4-BE49-F238E27FC236}">
                  <a16:creationId xmlns:a16="http://schemas.microsoft.com/office/drawing/2014/main" id="{1C3F9355-5D22-97E5-EABB-D17CFCFF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3325277">
              <a:off x="9169268" y="1924849"/>
              <a:ext cx="1054389" cy="1063364"/>
            </a:xfrm>
            <a:prstGeom prst="rect">
              <a:avLst/>
            </a:prstGeom>
          </p:spPr>
        </p:pic>
        <p:pic>
          <p:nvPicPr>
            <p:cNvPr id="32" name="Graphic 31" descr="Back with solid fill">
              <a:extLst>
                <a:ext uri="{FF2B5EF4-FFF2-40B4-BE49-F238E27FC236}">
                  <a16:creationId xmlns:a16="http://schemas.microsoft.com/office/drawing/2014/main" id="{38236F0F-BBB0-C63D-8FA8-5683B3B3E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180781">
              <a:off x="9944965" y="4492365"/>
              <a:ext cx="1054389" cy="1063364"/>
            </a:xfrm>
            <a:prstGeom prst="rect">
              <a:avLst/>
            </a:prstGeom>
          </p:spPr>
        </p:pic>
        <p:pic>
          <p:nvPicPr>
            <p:cNvPr id="33" name="Graphic 32" descr="Back with solid fill">
              <a:extLst>
                <a:ext uri="{FF2B5EF4-FFF2-40B4-BE49-F238E27FC236}">
                  <a16:creationId xmlns:a16="http://schemas.microsoft.com/office/drawing/2014/main" id="{F06D9175-CEE8-3346-6723-C98C24CE2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1699795">
              <a:off x="7574571" y="5865184"/>
              <a:ext cx="1112962" cy="1063364"/>
            </a:xfrm>
            <a:prstGeom prst="rect">
              <a:avLst/>
            </a:prstGeom>
          </p:spPr>
        </p:pic>
        <p:pic>
          <p:nvPicPr>
            <p:cNvPr id="34" name="Graphic 33" descr="Back with solid fill">
              <a:extLst>
                <a:ext uri="{FF2B5EF4-FFF2-40B4-BE49-F238E27FC236}">
                  <a16:creationId xmlns:a16="http://schemas.microsoft.com/office/drawing/2014/main" id="{0D322543-6624-3B1A-6471-086CC5583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7095537">
              <a:off x="5296254" y="4274820"/>
              <a:ext cx="1054389" cy="1063364"/>
            </a:xfrm>
            <a:prstGeom prst="rect">
              <a:avLst/>
            </a:prstGeom>
          </p:spPr>
        </p:pic>
        <p:pic>
          <p:nvPicPr>
            <p:cNvPr id="35" name="Graphic 34" descr="Back with solid fill">
              <a:extLst>
                <a:ext uri="{FF2B5EF4-FFF2-40B4-BE49-F238E27FC236}">
                  <a16:creationId xmlns:a16="http://schemas.microsoft.com/office/drawing/2014/main" id="{6DC474CB-7F2C-3C42-7DF1-7DD0AEE3C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0582585">
              <a:off x="6420021" y="1845218"/>
              <a:ext cx="1054389" cy="1063364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09DEBCE-005E-4E4F-077D-2FF3E04FB1F5}"/>
              </a:ext>
            </a:extLst>
          </p:cNvPr>
          <p:cNvSpPr/>
          <p:nvPr/>
        </p:nvSpPr>
        <p:spPr>
          <a:xfrm>
            <a:off x="6051371" y="0"/>
            <a:ext cx="614062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900F51-C850-47CF-BFB1-C7A779D58B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38266" y="170265"/>
            <a:ext cx="4280000" cy="4308872"/>
          </a:xfrm>
          <a:solidFill>
            <a:srgbClr val="002060"/>
          </a:solidFill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Speeding</a:t>
            </a:r>
            <a:r>
              <a:rPr lang="de-DE" sz="4000" dirty="0">
                <a:solidFill>
                  <a:schemeClr val="bg1"/>
                </a:solidFill>
              </a:rPr>
              <a:t> is more than breaking the law, it is a </a:t>
            </a:r>
            <a:r>
              <a:rPr lang="en-US" sz="4000" dirty="0">
                <a:solidFill>
                  <a:schemeClr val="bg1"/>
                </a:solidFill>
              </a:rPr>
              <a:t>critical</a:t>
            </a:r>
            <a:r>
              <a:rPr lang="de-DE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factor</a:t>
            </a:r>
            <a:r>
              <a:rPr lang="de-DE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for</a:t>
            </a:r>
            <a:r>
              <a:rPr lang="de-DE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traffic safety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8AFFBD15-17DB-43A8-982E-C28C8953F6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0707" y="3862384"/>
            <a:ext cx="5426546" cy="291901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Local roads see the most speeding, with 87% of all speeding-related traffic fatalities occurring on non-interstate roads.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Speeding contributes to 37% of the fatal crashes in work zones.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25,000 children are injured annually while walking to school as a result of speeding.</a:t>
            </a:r>
          </a:p>
        </p:txBody>
      </p:sp>
    </p:spTree>
    <p:extLst>
      <p:ext uri="{BB962C8B-B14F-4D97-AF65-F5344CB8AC3E}">
        <p14:creationId xmlns:p14="http://schemas.microsoft.com/office/powerpoint/2010/main" val="56693427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F2D5F3-4353-9749-99E9-E379140DFA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2913" y="4570413"/>
            <a:ext cx="9217025" cy="1143000"/>
          </a:xfrm>
        </p:spPr>
        <p:txBody>
          <a:bodyPr>
            <a:noAutofit/>
          </a:bodyPr>
          <a:lstStyle/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bg1"/>
                </a:solidFill>
              </a:rPr>
              <a:t>Advanced machine vision enables smarter and safer traffic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5DDD16F4-FB43-E846-94FD-D14D3EE69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226572"/>
            <a:ext cx="11306175" cy="2462213"/>
          </a:xfrm>
        </p:spPr>
        <p:txBody>
          <a:bodyPr/>
          <a:lstStyle/>
          <a:p>
            <a:r>
              <a:rPr lang="en-US" sz="8000" dirty="0">
                <a:solidFill>
                  <a:schemeClr val="bg1"/>
                </a:solidFill>
                <a:latin typeface="+mj-lt"/>
              </a:rPr>
              <a:t>Enforcement Solutions to support Vision Zero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735E716-1509-4018-8024-DECF22B32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5795" y="6164643"/>
            <a:ext cx="603293" cy="365125"/>
          </a:xfrm>
        </p:spPr>
        <p:txBody>
          <a:bodyPr/>
          <a:lstStyle/>
          <a:p>
            <a:fld id="{134CD28D-0DBA-4EE4-8CE1-9D1AD3CA492C}" type="slidenum">
              <a:rPr lang="en-GB" smtClean="0"/>
              <a:pPr/>
              <a:t>7</a:t>
            </a:fld>
            <a:endParaRPr lang="en-GB"/>
          </a:p>
        </p:txBody>
      </p:sp>
      <p:grpSp>
        <p:nvGrpSpPr>
          <p:cNvPr id="2" name="Gruppieren 23">
            <a:extLst>
              <a:ext uri="{FF2B5EF4-FFF2-40B4-BE49-F238E27FC236}">
                <a16:creationId xmlns:a16="http://schemas.microsoft.com/office/drawing/2014/main" id="{01E3F258-D1D3-70C5-F965-55AC8089F1D6}"/>
              </a:ext>
            </a:extLst>
          </p:cNvPr>
          <p:cNvGrpSpPr/>
          <p:nvPr/>
        </p:nvGrpSpPr>
        <p:grpSpPr bwMode="gray">
          <a:xfrm>
            <a:off x="442912" y="6288176"/>
            <a:ext cx="759579" cy="108842"/>
            <a:chOff x="914082" y="1213130"/>
            <a:chExt cx="4692967" cy="672464"/>
          </a:xfrm>
          <a:solidFill>
            <a:schemeClr val="bg1"/>
          </a:solidFill>
        </p:grpSpPr>
        <p:sp>
          <p:nvSpPr>
            <p:cNvPr id="5" name="Freihandform: Form 24">
              <a:extLst>
                <a:ext uri="{FF2B5EF4-FFF2-40B4-BE49-F238E27FC236}">
                  <a16:creationId xmlns:a16="http://schemas.microsoft.com/office/drawing/2014/main" id="{0FB532DA-8E0E-0D9D-CE20-4D14F79AC809}"/>
                </a:ext>
              </a:extLst>
            </p:cNvPr>
            <p:cNvSpPr/>
            <p:nvPr/>
          </p:nvSpPr>
          <p:spPr bwMode="gray">
            <a:xfrm>
              <a:off x="1927542" y="1225513"/>
              <a:ext cx="546734" cy="647700"/>
            </a:xfrm>
            <a:custGeom>
              <a:avLst/>
              <a:gdLst>
                <a:gd name="connsiteX0" fmla="*/ 0 w 546734"/>
                <a:gd name="connsiteY0" fmla="*/ 143828 h 647700"/>
                <a:gd name="connsiteX1" fmla="*/ 195263 w 546734"/>
                <a:gd name="connsiteY1" fmla="*/ 143828 h 647700"/>
                <a:gd name="connsiteX2" fmla="*/ 195263 w 546734"/>
                <a:gd name="connsiteY2" fmla="*/ 647700 h 647700"/>
                <a:gd name="connsiteX3" fmla="*/ 355282 w 546734"/>
                <a:gd name="connsiteY3" fmla="*/ 647700 h 647700"/>
                <a:gd name="connsiteX4" fmla="*/ 355282 w 546734"/>
                <a:gd name="connsiteY4" fmla="*/ 143828 h 647700"/>
                <a:gd name="connsiteX5" fmla="*/ 546735 w 546734"/>
                <a:gd name="connsiteY5" fmla="*/ 143828 h 647700"/>
                <a:gd name="connsiteX6" fmla="*/ 546735 w 546734"/>
                <a:gd name="connsiteY6" fmla="*/ 0 h 647700"/>
                <a:gd name="connsiteX7" fmla="*/ 0 w 546734"/>
                <a:gd name="connsiteY7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4" h="647700">
                  <a:moveTo>
                    <a:pt x="0" y="143828"/>
                  </a:moveTo>
                  <a:lnTo>
                    <a:pt x="195263" y="143828"/>
                  </a:lnTo>
                  <a:lnTo>
                    <a:pt x="195263" y="647700"/>
                  </a:lnTo>
                  <a:lnTo>
                    <a:pt x="355282" y="647700"/>
                  </a:lnTo>
                  <a:lnTo>
                    <a:pt x="355282" y="143828"/>
                  </a:lnTo>
                  <a:lnTo>
                    <a:pt x="546735" y="143828"/>
                  </a:lnTo>
                  <a:lnTo>
                    <a:pt x="54673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6" name="Freihandform: Form 25">
              <a:extLst>
                <a:ext uri="{FF2B5EF4-FFF2-40B4-BE49-F238E27FC236}">
                  <a16:creationId xmlns:a16="http://schemas.microsoft.com/office/drawing/2014/main" id="{BDA2C293-AEBA-37E7-B62C-E239A8FD3A5C}"/>
                </a:ext>
              </a:extLst>
            </p:cNvPr>
            <p:cNvSpPr/>
            <p:nvPr/>
          </p:nvSpPr>
          <p:spPr bwMode="gray">
            <a:xfrm>
              <a:off x="1697037" y="1224560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2 w 160972"/>
                <a:gd name="connsiteY1" fmla="*/ 0 h 647700"/>
                <a:gd name="connsiteX2" fmla="*/ 160972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2" y="0"/>
                  </a:lnTo>
                  <a:lnTo>
                    <a:pt x="160972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7" name="Freihandform: Form 26">
              <a:extLst>
                <a:ext uri="{FF2B5EF4-FFF2-40B4-BE49-F238E27FC236}">
                  <a16:creationId xmlns:a16="http://schemas.microsoft.com/office/drawing/2014/main" id="{F73178D0-4221-BE1A-3ECA-D76996538395}"/>
                </a:ext>
              </a:extLst>
            </p:cNvPr>
            <p:cNvSpPr/>
            <p:nvPr/>
          </p:nvSpPr>
          <p:spPr bwMode="gray">
            <a:xfrm>
              <a:off x="914082" y="1224560"/>
              <a:ext cx="723900" cy="651509"/>
            </a:xfrm>
            <a:custGeom>
              <a:avLst/>
              <a:gdLst>
                <a:gd name="connsiteX0" fmla="*/ 361950 w 723900"/>
                <a:gd name="connsiteY0" fmla="*/ 439103 h 651509"/>
                <a:gd name="connsiteX1" fmla="*/ 177165 w 723900"/>
                <a:gd name="connsiteY1" fmla="*/ 0 h 651509"/>
                <a:gd name="connsiteX2" fmla="*/ 0 w 723900"/>
                <a:gd name="connsiteY2" fmla="*/ 0 h 651509"/>
                <a:gd name="connsiteX3" fmla="*/ 280988 w 723900"/>
                <a:gd name="connsiteY3" fmla="*/ 651510 h 651509"/>
                <a:gd name="connsiteX4" fmla="*/ 443865 w 723900"/>
                <a:gd name="connsiteY4" fmla="*/ 651510 h 651509"/>
                <a:gd name="connsiteX5" fmla="*/ 723900 w 723900"/>
                <a:gd name="connsiteY5" fmla="*/ 0 h 651509"/>
                <a:gd name="connsiteX6" fmla="*/ 546735 w 723900"/>
                <a:gd name="connsiteY6" fmla="*/ 0 h 6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651509">
                  <a:moveTo>
                    <a:pt x="361950" y="439103"/>
                  </a:moveTo>
                  <a:lnTo>
                    <a:pt x="177165" y="0"/>
                  </a:lnTo>
                  <a:lnTo>
                    <a:pt x="0" y="0"/>
                  </a:lnTo>
                  <a:lnTo>
                    <a:pt x="280988" y="651510"/>
                  </a:lnTo>
                  <a:lnTo>
                    <a:pt x="443865" y="651510"/>
                  </a:lnTo>
                  <a:lnTo>
                    <a:pt x="723900" y="0"/>
                  </a:lnTo>
                  <a:lnTo>
                    <a:pt x="5467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8" name="Freihandform: Form 27">
              <a:extLst>
                <a:ext uri="{FF2B5EF4-FFF2-40B4-BE49-F238E27FC236}">
                  <a16:creationId xmlns:a16="http://schemas.microsoft.com/office/drawing/2014/main" id="{F0D2F334-CD0C-E147-EF9C-9C020B84FC4D}"/>
                </a:ext>
              </a:extLst>
            </p:cNvPr>
            <p:cNvSpPr/>
            <p:nvPr/>
          </p:nvSpPr>
          <p:spPr bwMode="gray">
            <a:xfrm>
              <a:off x="4706937" y="1225513"/>
              <a:ext cx="160972" cy="647700"/>
            </a:xfrm>
            <a:custGeom>
              <a:avLst/>
              <a:gdLst>
                <a:gd name="connsiteX0" fmla="*/ 0 w 160972"/>
                <a:gd name="connsiteY0" fmla="*/ 0 h 647700"/>
                <a:gd name="connsiteX1" fmla="*/ 160973 w 160972"/>
                <a:gd name="connsiteY1" fmla="*/ 0 h 647700"/>
                <a:gd name="connsiteX2" fmla="*/ 160973 w 160972"/>
                <a:gd name="connsiteY2" fmla="*/ 647700 h 647700"/>
                <a:gd name="connsiteX3" fmla="*/ 0 w 160972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72" h="647700">
                  <a:moveTo>
                    <a:pt x="0" y="0"/>
                  </a:moveTo>
                  <a:lnTo>
                    <a:pt x="160973" y="0"/>
                  </a:lnTo>
                  <a:lnTo>
                    <a:pt x="160973" y="647700"/>
                  </a:lnTo>
                  <a:lnTo>
                    <a:pt x="0" y="6477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9" name="Freihandform: Form 28">
              <a:extLst>
                <a:ext uri="{FF2B5EF4-FFF2-40B4-BE49-F238E27FC236}">
                  <a16:creationId xmlns:a16="http://schemas.microsoft.com/office/drawing/2014/main" id="{8729CD24-CE0C-4F47-5C74-45623B3AE594}"/>
                </a:ext>
              </a:extLst>
            </p:cNvPr>
            <p:cNvSpPr/>
            <p:nvPr/>
          </p:nvSpPr>
          <p:spPr bwMode="gray">
            <a:xfrm>
              <a:off x="3171507" y="1213130"/>
              <a:ext cx="685800" cy="672464"/>
            </a:xfrm>
            <a:custGeom>
              <a:avLst/>
              <a:gdLst>
                <a:gd name="connsiteX0" fmla="*/ 342900 w 685800"/>
                <a:gd name="connsiteY0" fmla="*/ 0 h 672464"/>
                <a:gd name="connsiteX1" fmla="*/ 0 w 685800"/>
                <a:gd name="connsiteY1" fmla="*/ 336232 h 672464"/>
                <a:gd name="connsiteX2" fmla="*/ 342900 w 685800"/>
                <a:gd name="connsiteY2" fmla="*/ 672465 h 672464"/>
                <a:gd name="connsiteX3" fmla="*/ 685800 w 685800"/>
                <a:gd name="connsiteY3" fmla="*/ 336232 h 672464"/>
                <a:gd name="connsiteX4" fmla="*/ 342900 w 685800"/>
                <a:gd name="connsiteY4" fmla="*/ 0 h 672464"/>
                <a:gd name="connsiteX5" fmla="*/ 342900 w 685800"/>
                <a:gd name="connsiteY5" fmla="*/ 521970 h 672464"/>
                <a:gd name="connsiteX6" fmla="*/ 162878 w 685800"/>
                <a:gd name="connsiteY6" fmla="*/ 336232 h 672464"/>
                <a:gd name="connsiteX7" fmla="*/ 342900 w 685800"/>
                <a:gd name="connsiteY7" fmla="*/ 150495 h 672464"/>
                <a:gd name="connsiteX8" fmla="*/ 522923 w 685800"/>
                <a:gd name="connsiteY8" fmla="*/ 336232 h 672464"/>
                <a:gd name="connsiteX9" fmla="*/ 342900 w 685800"/>
                <a:gd name="connsiteY9" fmla="*/ 52197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0" h="672464">
                  <a:moveTo>
                    <a:pt x="342900" y="0"/>
                  </a:moveTo>
                  <a:cubicBezTo>
                    <a:pt x="147638" y="0"/>
                    <a:pt x="0" y="147638"/>
                    <a:pt x="0" y="336232"/>
                  </a:cubicBezTo>
                  <a:cubicBezTo>
                    <a:pt x="0" y="524827"/>
                    <a:pt x="147638" y="672465"/>
                    <a:pt x="342900" y="672465"/>
                  </a:cubicBezTo>
                  <a:cubicBezTo>
                    <a:pt x="538163" y="672465"/>
                    <a:pt x="685800" y="524827"/>
                    <a:pt x="685800" y="336232"/>
                  </a:cubicBezTo>
                  <a:cubicBezTo>
                    <a:pt x="685800" y="147638"/>
                    <a:pt x="538163" y="0"/>
                    <a:pt x="342900" y="0"/>
                  </a:cubicBezTo>
                  <a:close/>
                  <a:moveTo>
                    <a:pt x="342900" y="521970"/>
                  </a:moveTo>
                  <a:cubicBezTo>
                    <a:pt x="238125" y="521970"/>
                    <a:pt x="162878" y="438150"/>
                    <a:pt x="162878" y="336232"/>
                  </a:cubicBezTo>
                  <a:cubicBezTo>
                    <a:pt x="162878" y="234315"/>
                    <a:pt x="238125" y="150495"/>
                    <a:pt x="342900" y="150495"/>
                  </a:cubicBezTo>
                  <a:cubicBezTo>
                    <a:pt x="447675" y="150495"/>
                    <a:pt x="522923" y="234315"/>
                    <a:pt x="522923" y="336232"/>
                  </a:cubicBezTo>
                  <a:cubicBezTo>
                    <a:pt x="522923" y="438150"/>
                    <a:pt x="447675" y="521970"/>
                    <a:pt x="342900" y="52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0" name="Freihandform: Form 29">
              <a:extLst>
                <a:ext uri="{FF2B5EF4-FFF2-40B4-BE49-F238E27FC236}">
                  <a16:creationId xmlns:a16="http://schemas.microsoft.com/office/drawing/2014/main" id="{29D9E2F1-0B68-CAFF-D58E-240C7D681B4C}"/>
                </a:ext>
              </a:extLst>
            </p:cNvPr>
            <p:cNvSpPr/>
            <p:nvPr/>
          </p:nvSpPr>
          <p:spPr bwMode="gray">
            <a:xfrm>
              <a:off x="3963987" y="1225513"/>
              <a:ext cx="595312" cy="647700"/>
            </a:xfrm>
            <a:custGeom>
              <a:avLst/>
              <a:gdLst>
                <a:gd name="connsiteX0" fmla="*/ 435293 w 595312"/>
                <a:gd name="connsiteY0" fmla="*/ 364807 h 647700"/>
                <a:gd name="connsiteX1" fmla="*/ 122873 w 595312"/>
                <a:gd name="connsiteY1" fmla="*/ 0 h 647700"/>
                <a:gd name="connsiteX2" fmla="*/ 0 w 595312"/>
                <a:gd name="connsiteY2" fmla="*/ 0 h 647700"/>
                <a:gd name="connsiteX3" fmla="*/ 0 w 595312"/>
                <a:gd name="connsiteY3" fmla="*/ 647700 h 647700"/>
                <a:gd name="connsiteX4" fmla="*/ 160973 w 595312"/>
                <a:gd name="connsiteY4" fmla="*/ 647700 h 647700"/>
                <a:gd name="connsiteX5" fmla="*/ 160973 w 595312"/>
                <a:gd name="connsiteY5" fmla="*/ 292418 h 647700"/>
                <a:gd name="connsiteX6" fmla="*/ 471488 w 595312"/>
                <a:gd name="connsiteY6" fmla="*/ 647700 h 647700"/>
                <a:gd name="connsiteX7" fmla="*/ 595313 w 595312"/>
                <a:gd name="connsiteY7" fmla="*/ 647700 h 647700"/>
                <a:gd name="connsiteX8" fmla="*/ 595313 w 595312"/>
                <a:gd name="connsiteY8" fmla="*/ 0 h 647700"/>
                <a:gd name="connsiteX9" fmla="*/ 435293 w 595312"/>
                <a:gd name="connsiteY9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12" h="647700">
                  <a:moveTo>
                    <a:pt x="435293" y="364807"/>
                  </a:moveTo>
                  <a:lnTo>
                    <a:pt x="122873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292418"/>
                  </a:lnTo>
                  <a:lnTo>
                    <a:pt x="471488" y="647700"/>
                  </a:lnTo>
                  <a:lnTo>
                    <a:pt x="595313" y="647700"/>
                  </a:lnTo>
                  <a:lnTo>
                    <a:pt x="595313" y="0"/>
                  </a:lnTo>
                  <a:lnTo>
                    <a:pt x="4352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2" name="Freihandform: Form 30">
              <a:extLst>
                <a:ext uri="{FF2B5EF4-FFF2-40B4-BE49-F238E27FC236}">
                  <a16:creationId xmlns:a16="http://schemas.microsoft.com/office/drawing/2014/main" id="{04FFDE91-7430-2BC5-248A-12DE75EA61DF}"/>
                </a:ext>
              </a:extLst>
            </p:cNvPr>
            <p:cNvSpPr/>
            <p:nvPr/>
          </p:nvSpPr>
          <p:spPr bwMode="gray">
            <a:xfrm>
              <a:off x="4979352" y="1215035"/>
              <a:ext cx="627697" cy="670559"/>
            </a:xfrm>
            <a:custGeom>
              <a:avLst/>
              <a:gdLst>
                <a:gd name="connsiteX0" fmla="*/ 338138 w 627697"/>
                <a:gd name="connsiteY0" fmla="*/ 146685 h 670559"/>
                <a:gd name="connsiteX1" fmla="*/ 492443 w 627697"/>
                <a:gd name="connsiteY1" fmla="*/ 232410 h 670559"/>
                <a:gd name="connsiteX2" fmla="*/ 627698 w 627697"/>
                <a:gd name="connsiteY2" fmla="*/ 155258 h 670559"/>
                <a:gd name="connsiteX3" fmla="*/ 340043 w 627697"/>
                <a:gd name="connsiteY3" fmla="*/ 0 h 670559"/>
                <a:gd name="connsiteX4" fmla="*/ 0 w 627697"/>
                <a:gd name="connsiteY4" fmla="*/ 335280 h 670559"/>
                <a:gd name="connsiteX5" fmla="*/ 340043 w 627697"/>
                <a:gd name="connsiteY5" fmla="*/ 670560 h 670559"/>
                <a:gd name="connsiteX6" fmla="*/ 621030 w 627697"/>
                <a:gd name="connsiteY6" fmla="*/ 527685 h 670559"/>
                <a:gd name="connsiteX7" fmla="*/ 494348 w 627697"/>
                <a:gd name="connsiteY7" fmla="*/ 438150 h 670559"/>
                <a:gd name="connsiteX8" fmla="*/ 338138 w 627697"/>
                <a:gd name="connsiteY8" fmla="*/ 522922 h 670559"/>
                <a:gd name="connsiteX9" fmla="*/ 160020 w 627697"/>
                <a:gd name="connsiteY9" fmla="*/ 335280 h 670559"/>
                <a:gd name="connsiteX10" fmla="*/ 338138 w 627697"/>
                <a:gd name="connsiteY10" fmla="*/ 146685 h 6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697" h="670559">
                  <a:moveTo>
                    <a:pt x="338138" y="146685"/>
                  </a:moveTo>
                  <a:cubicBezTo>
                    <a:pt x="404813" y="146685"/>
                    <a:pt x="458153" y="177165"/>
                    <a:pt x="492443" y="232410"/>
                  </a:cubicBezTo>
                  <a:lnTo>
                    <a:pt x="627698" y="155258"/>
                  </a:lnTo>
                  <a:cubicBezTo>
                    <a:pt x="572453" y="57150"/>
                    <a:pt x="463868" y="0"/>
                    <a:pt x="340043" y="0"/>
                  </a:cubicBezTo>
                  <a:cubicBezTo>
                    <a:pt x="140018" y="0"/>
                    <a:pt x="0" y="139065"/>
                    <a:pt x="0" y="335280"/>
                  </a:cubicBezTo>
                  <a:cubicBezTo>
                    <a:pt x="0" y="531495"/>
                    <a:pt x="140970" y="670560"/>
                    <a:pt x="340043" y="670560"/>
                  </a:cubicBezTo>
                  <a:cubicBezTo>
                    <a:pt x="463868" y="670560"/>
                    <a:pt x="561975" y="615315"/>
                    <a:pt x="621030" y="527685"/>
                  </a:cubicBezTo>
                  <a:lnTo>
                    <a:pt x="494348" y="438150"/>
                  </a:lnTo>
                  <a:cubicBezTo>
                    <a:pt x="457200" y="493395"/>
                    <a:pt x="403860" y="522922"/>
                    <a:pt x="338138" y="522922"/>
                  </a:cubicBezTo>
                  <a:cubicBezTo>
                    <a:pt x="242888" y="522922"/>
                    <a:pt x="160020" y="455295"/>
                    <a:pt x="160020" y="335280"/>
                  </a:cubicBezTo>
                  <a:cubicBezTo>
                    <a:pt x="160020" y="223838"/>
                    <a:pt x="236220" y="146685"/>
                    <a:pt x="338138" y="146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rial" panose="020B0604020202020204" pitchFamily="34" charset="0"/>
              </a:endParaRPr>
            </a:p>
          </p:txBody>
        </p:sp>
        <p:sp>
          <p:nvSpPr>
            <p:cNvPr id="13" name="Freihandform: Form 31">
              <a:extLst>
                <a:ext uri="{FF2B5EF4-FFF2-40B4-BE49-F238E27FC236}">
                  <a16:creationId xmlns:a16="http://schemas.microsoft.com/office/drawing/2014/main" id="{CD1AC4B6-E9A4-8E86-BF82-9DEB4E83037A}"/>
                </a:ext>
              </a:extLst>
            </p:cNvPr>
            <p:cNvSpPr/>
            <p:nvPr/>
          </p:nvSpPr>
          <p:spPr bwMode="gray">
            <a:xfrm>
              <a:off x="2542857" y="1225513"/>
              <a:ext cx="594360" cy="647700"/>
            </a:xfrm>
            <a:custGeom>
              <a:avLst/>
              <a:gdLst>
                <a:gd name="connsiteX0" fmla="*/ 551498 w 594360"/>
                <a:gd name="connsiteY0" fmla="*/ 227647 h 647700"/>
                <a:gd name="connsiteX1" fmla="*/ 282893 w 594360"/>
                <a:gd name="connsiteY1" fmla="*/ 0 h 647700"/>
                <a:gd name="connsiteX2" fmla="*/ 0 w 594360"/>
                <a:gd name="connsiteY2" fmla="*/ 0 h 647700"/>
                <a:gd name="connsiteX3" fmla="*/ 0 w 594360"/>
                <a:gd name="connsiteY3" fmla="*/ 647700 h 647700"/>
                <a:gd name="connsiteX4" fmla="*/ 160973 w 594360"/>
                <a:gd name="connsiteY4" fmla="*/ 647700 h 647700"/>
                <a:gd name="connsiteX5" fmla="*/ 160973 w 594360"/>
                <a:gd name="connsiteY5" fmla="*/ 460057 h 647700"/>
                <a:gd name="connsiteX6" fmla="*/ 282893 w 594360"/>
                <a:gd name="connsiteY6" fmla="*/ 460057 h 647700"/>
                <a:gd name="connsiteX7" fmla="*/ 283845 w 594360"/>
                <a:gd name="connsiteY7" fmla="*/ 460057 h 647700"/>
                <a:gd name="connsiteX8" fmla="*/ 406718 w 594360"/>
                <a:gd name="connsiteY8" fmla="*/ 647700 h 647700"/>
                <a:gd name="connsiteX9" fmla="*/ 594360 w 594360"/>
                <a:gd name="connsiteY9" fmla="*/ 647700 h 647700"/>
                <a:gd name="connsiteX10" fmla="*/ 441960 w 594360"/>
                <a:gd name="connsiteY10" fmla="*/ 421005 h 647700"/>
                <a:gd name="connsiteX11" fmla="*/ 551498 w 594360"/>
                <a:gd name="connsiteY11" fmla="*/ 227647 h 647700"/>
                <a:gd name="connsiteX12" fmla="*/ 280035 w 594360"/>
                <a:gd name="connsiteY12" fmla="*/ 315278 h 647700"/>
                <a:gd name="connsiteX13" fmla="*/ 160973 w 594360"/>
                <a:gd name="connsiteY13" fmla="*/ 315278 h 647700"/>
                <a:gd name="connsiteX14" fmla="*/ 160973 w 594360"/>
                <a:gd name="connsiteY14" fmla="*/ 141922 h 647700"/>
                <a:gd name="connsiteX15" fmla="*/ 280035 w 594360"/>
                <a:gd name="connsiteY15" fmla="*/ 141922 h 647700"/>
                <a:gd name="connsiteX16" fmla="*/ 390525 w 594360"/>
                <a:gd name="connsiteY16" fmla="*/ 227647 h 647700"/>
                <a:gd name="connsiteX17" fmla="*/ 280035 w 594360"/>
                <a:gd name="connsiteY17" fmla="*/ 315278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4360" h="647700">
                  <a:moveTo>
                    <a:pt x="551498" y="227647"/>
                  </a:moveTo>
                  <a:cubicBezTo>
                    <a:pt x="551498" y="87630"/>
                    <a:pt x="443865" y="0"/>
                    <a:pt x="282893" y="0"/>
                  </a:cubicBezTo>
                  <a:lnTo>
                    <a:pt x="0" y="0"/>
                  </a:lnTo>
                  <a:lnTo>
                    <a:pt x="0" y="647700"/>
                  </a:lnTo>
                  <a:lnTo>
                    <a:pt x="160973" y="647700"/>
                  </a:lnTo>
                  <a:lnTo>
                    <a:pt x="160973" y="460057"/>
                  </a:lnTo>
                  <a:lnTo>
                    <a:pt x="282893" y="460057"/>
                  </a:lnTo>
                  <a:lnTo>
                    <a:pt x="283845" y="460057"/>
                  </a:lnTo>
                  <a:lnTo>
                    <a:pt x="406718" y="647700"/>
                  </a:lnTo>
                  <a:lnTo>
                    <a:pt x="594360" y="647700"/>
                  </a:lnTo>
                  <a:lnTo>
                    <a:pt x="441960" y="421005"/>
                  </a:lnTo>
                  <a:cubicBezTo>
                    <a:pt x="510540" y="381000"/>
                    <a:pt x="551498" y="312420"/>
                    <a:pt x="551498" y="227647"/>
                  </a:cubicBezTo>
                  <a:close/>
                  <a:moveTo>
                    <a:pt x="280035" y="315278"/>
                  </a:moveTo>
                  <a:lnTo>
                    <a:pt x="160973" y="315278"/>
                  </a:lnTo>
                  <a:lnTo>
                    <a:pt x="160973" y="141922"/>
                  </a:lnTo>
                  <a:lnTo>
                    <a:pt x="280035" y="141922"/>
                  </a:lnTo>
                  <a:cubicBezTo>
                    <a:pt x="341948" y="141922"/>
                    <a:pt x="390525" y="175260"/>
                    <a:pt x="390525" y="227647"/>
                  </a:cubicBezTo>
                  <a:cubicBezTo>
                    <a:pt x="390525" y="280988"/>
                    <a:pt x="341948" y="315278"/>
                    <a:pt x="280035" y="315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11181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37E85E-698A-C9A6-559F-A7E6A32499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67" t="31969" r="36410" b="38936"/>
          <a:stretch/>
        </p:blipFill>
        <p:spPr>
          <a:xfrm>
            <a:off x="6191046" y="391647"/>
            <a:ext cx="5237017" cy="290945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5C7A17F-956E-C7AE-0DBF-4C784FCC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03475"/>
            <a:ext cx="5426547" cy="498598"/>
          </a:xfrm>
        </p:spPr>
        <p:txBody>
          <a:bodyPr/>
          <a:lstStyle/>
          <a:p>
            <a:r>
              <a:rPr lang="en-US" dirty="0"/>
              <a:t>Scanning LiDAR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FC10D1-47C0-5FA3-B543-8E65F943A5A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4CD28D-0DBA-4EE4-8CE1-9D1AD3CA492C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Datumsplatzhalter 9">
            <a:extLst>
              <a:ext uri="{FF2B5EF4-FFF2-40B4-BE49-F238E27FC236}">
                <a16:creationId xmlns:a16="http://schemas.microsoft.com/office/drawing/2014/main" id="{186990AB-DB46-001A-B23C-BFCC1079BF83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433546" y="6164643"/>
            <a:ext cx="863742" cy="365125"/>
          </a:xfrm>
        </p:spPr>
        <p:txBody>
          <a:bodyPr/>
          <a:lstStyle/>
          <a:p>
            <a:r>
              <a:rPr lang="de-DE" dirty="0"/>
              <a:t>2023</a:t>
            </a:r>
            <a:endParaRPr lang="en-GB" dirty="0"/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82A54A64-4504-E6A6-61AD-4E9F0912F5D8}"/>
              </a:ext>
            </a:extLst>
          </p:cNvPr>
          <p:cNvSpPr txBox="1">
            <a:spLocks/>
          </p:cNvSpPr>
          <p:nvPr/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Traffic Enforcement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E26EFC-7748-2E7D-D9E1-B1CA34646B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16" t="31968" r="37129" b="39243"/>
          <a:stretch/>
        </p:blipFill>
        <p:spPr>
          <a:xfrm>
            <a:off x="6191046" y="3429000"/>
            <a:ext cx="5256395" cy="303735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08B8C7-4D66-C08B-4172-84511F54D6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2" y="1596947"/>
            <a:ext cx="5646781" cy="3780528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State-of-the-art laser technology for  improved measurement and safer traffic</a:t>
            </a:r>
            <a:endParaRPr lang="en-US" sz="1100" b="1" dirty="0"/>
          </a:p>
          <a:p>
            <a:pPr>
              <a:defRPr/>
            </a:pPr>
            <a:endParaRPr lang="de-DE" sz="12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Innovative measurement technology for speed enforcement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1B+ citation tickets issued, with zero citations over-turned for any technical reasons</a:t>
            </a:r>
          </a:p>
          <a:p>
            <a:endParaRPr lang="en-US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158 continuous laser beams monitor all movement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Catches up to 6x more offenders than radar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endParaRPr lang="de-DE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CE76AC-A230-6779-711E-1AEAB5A5FC22}"/>
              </a:ext>
            </a:extLst>
          </p:cNvPr>
          <p:cNvSpPr txBox="1"/>
          <p:nvPr/>
        </p:nvSpPr>
        <p:spPr>
          <a:xfrm>
            <a:off x="10594132" y="4336182"/>
            <a:ext cx="711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(246 ft)</a:t>
            </a:r>
          </a:p>
        </p:txBody>
      </p:sp>
    </p:spTree>
    <p:extLst>
      <p:ext uri="{BB962C8B-B14F-4D97-AF65-F5344CB8AC3E}">
        <p14:creationId xmlns:p14="http://schemas.microsoft.com/office/powerpoint/2010/main" val="861346612"/>
      </p:ext>
    </p:extLst>
  </p:cSld>
  <p:clrMapOvr>
    <a:masterClrMapping/>
  </p:clrMapOvr>
  <p:transition spd="slow">
    <p:push dir="u"/>
  </p:transition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F9E18D-AA08-49BB-8B7A-18320272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469356"/>
            <a:ext cx="5426547" cy="484748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Enforcement as a Service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6E744B-D376-4D0E-9324-88B1201160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2" y="1858384"/>
            <a:ext cx="5653088" cy="3855337"/>
          </a:xfrm>
        </p:spPr>
        <p:txBody>
          <a:bodyPr/>
          <a:lstStyle/>
          <a:p>
            <a:r>
              <a:rPr lang="en-US" sz="2000" dirty="0"/>
              <a:t>We provide administrative and operational services for traffic enforcement that includes:</a:t>
            </a:r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Manufacturing and supply of automated traffic enforcement systems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Installation, maintenance and operation of the full enforcement program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Includes violation issuing, mailing, and payment services</a:t>
            </a:r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D6EAA9E5-EF71-443C-A310-34438F06108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34CD28D-0DBA-4EE4-8CE1-9D1AD3CA492C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Picture Placeholder 4" descr="Team of four people using computer in call center">
            <a:extLst>
              <a:ext uri="{FF2B5EF4-FFF2-40B4-BE49-F238E27FC236}">
                <a16:creationId xmlns:a16="http://schemas.microsoft.com/office/drawing/2014/main" id="{A7225369-D599-5EC9-28C5-180726BE9D9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/>
          <a:srcRect l="1267" r="50611"/>
          <a:stretch/>
        </p:blipFill>
        <p:spPr>
          <a:xfrm>
            <a:off x="6301710" y="0"/>
            <a:ext cx="5872573" cy="6858000"/>
          </a:xfrm>
        </p:spPr>
      </p:pic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8760751A-49A0-5BB9-2385-12C05BFB7A2F}"/>
              </a:ext>
            </a:extLst>
          </p:cNvPr>
          <p:cNvSpPr txBox="1">
            <a:spLocks/>
          </p:cNvSpPr>
          <p:nvPr/>
        </p:nvSpPr>
        <p:spPr bwMode="gray">
          <a:xfrm>
            <a:off x="2432645" y="6164643"/>
            <a:ext cx="614666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Traffic Enforcement</a:t>
            </a:r>
          </a:p>
        </p:txBody>
      </p:sp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BA33E3CF-612A-3AA3-04FC-850C85623E06}"/>
              </a:ext>
            </a:extLst>
          </p:cNvPr>
          <p:cNvSpPr txBox="1">
            <a:spLocks/>
          </p:cNvSpPr>
          <p:nvPr/>
        </p:nvSpPr>
        <p:spPr bwMode="gray">
          <a:xfrm>
            <a:off x="1445000" y="6164643"/>
            <a:ext cx="86374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srgbClr val="001E46"/>
                </a:solidFill>
                <a:latin typeface="Arial" panose="020B0604020202020204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72953573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VITRONIC - Title">
  <a:themeElements>
    <a:clrScheme name="VITRONIC">
      <a:dk1>
        <a:srgbClr val="001E46"/>
      </a:dk1>
      <a:lt1>
        <a:sysClr val="window" lastClr="FFFFFF"/>
      </a:lt1>
      <a:dk2>
        <a:srgbClr val="374650"/>
      </a:dk2>
      <a:lt2>
        <a:srgbClr val="EBEEF0"/>
      </a:lt2>
      <a:accent1>
        <a:srgbClr val="00B3FF"/>
      </a:accent1>
      <a:accent2>
        <a:srgbClr val="374650"/>
      </a:accent2>
      <a:accent3>
        <a:srgbClr val="657179"/>
      </a:accent3>
      <a:accent4>
        <a:srgbClr val="A7AEB2"/>
      </a:accent4>
      <a:accent5>
        <a:srgbClr val="2FF3E0"/>
      </a:accent5>
      <a:accent6>
        <a:srgbClr val="5DAE95"/>
      </a:accent6>
      <a:hlink>
        <a:srgbClr val="001E46"/>
      </a:hlink>
      <a:folHlink>
        <a:srgbClr val="001E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TRONIC-PPT-MASTER-Arial.pptx" id="{B93DEBB0-2037-4151-9BE5-053649151DEA}" vid="{6B2EF466-5558-41A4-ABE1-D1DA0C6AAD95}"/>
    </a:ext>
  </a:extLst>
</a:theme>
</file>

<file path=ppt/theme/theme2.xml><?xml version="1.0" encoding="utf-8"?>
<a:theme xmlns:a="http://schemas.openxmlformats.org/drawingml/2006/main" name="VITRONIC - Agenda">
  <a:themeElements>
    <a:clrScheme name="VITRONIC">
      <a:dk1>
        <a:srgbClr val="001E46"/>
      </a:dk1>
      <a:lt1>
        <a:sysClr val="window" lastClr="FFFFFF"/>
      </a:lt1>
      <a:dk2>
        <a:srgbClr val="374650"/>
      </a:dk2>
      <a:lt2>
        <a:srgbClr val="EBEEF0"/>
      </a:lt2>
      <a:accent1>
        <a:srgbClr val="00B3FF"/>
      </a:accent1>
      <a:accent2>
        <a:srgbClr val="374650"/>
      </a:accent2>
      <a:accent3>
        <a:srgbClr val="657179"/>
      </a:accent3>
      <a:accent4>
        <a:srgbClr val="A7AEB2"/>
      </a:accent4>
      <a:accent5>
        <a:srgbClr val="2FF3E0"/>
      </a:accent5>
      <a:accent6>
        <a:srgbClr val="5DAE95"/>
      </a:accent6>
      <a:hlink>
        <a:srgbClr val="001E46"/>
      </a:hlink>
      <a:folHlink>
        <a:srgbClr val="001E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TRONIC-PPT-MASTER-Arial.pptx" id="{B93DEBB0-2037-4151-9BE5-053649151DEA}" vid="{1E5F8DD5-5864-46ED-85DA-8D4B28FFD906}"/>
    </a:ext>
  </a:extLst>
</a:theme>
</file>

<file path=ppt/theme/theme3.xml><?xml version="1.0" encoding="utf-8"?>
<a:theme xmlns:a="http://schemas.openxmlformats.org/drawingml/2006/main" name="VITRONIC - Text">
  <a:themeElements>
    <a:clrScheme name="VITRONIC">
      <a:dk1>
        <a:srgbClr val="001E46"/>
      </a:dk1>
      <a:lt1>
        <a:sysClr val="window" lastClr="FFFFFF"/>
      </a:lt1>
      <a:dk2>
        <a:srgbClr val="374650"/>
      </a:dk2>
      <a:lt2>
        <a:srgbClr val="EBEEF0"/>
      </a:lt2>
      <a:accent1>
        <a:srgbClr val="00B3FF"/>
      </a:accent1>
      <a:accent2>
        <a:srgbClr val="374650"/>
      </a:accent2>
      <a:accent3>
        <a:srgbClr val="657179"/>
      </a:accent3>
      <a:accent4>
        <a:srgbClr val="A7AEB2"/>
      </a:accent4>
      <a:accent5>
        <a:srgbClr val="2FF3E0"/>
      </a:accent5>
      <a:accent6>
        <a:srgbClr val="5DAE95"/>
      </a:accent6>
      <a:hlink>
        <a:srgbClr val="001E46"/>
      </a:hlink>
      <a:folHlink>
        <a:srgbClr val="001E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ITRONIC-PPT-MASTER-Arial.pptx" id="{B93DEBB0-2037-4151-9BE5-053649151DEA}" vid="{1AA44C18-18CE-401B-A7F6-91B1D1E20702}"/>
    </a:ext>
  </a:extLst>
</a:theme>
</file>

<file path=ppt/theme/theme4.xml><?xml version="1.0" encoding="utf-8"?>
<a:theme xmlns:a="http://schemas.openxmlformats.org/drawingml/2006/main" name="VITRONIC - Chapter">
  <a:themeElements>
    <a:clrScheme name="VITRONIC">
      <a:dk1>
        <a:srgbClr val="001E46"/>
      </a:dk1>
      <a:lt1>
        <a:sysClr val="window" lastClr="FFFFFF"/>
      </a:lt1>
      <a:dk2>
        <a:srgbClr val="374650"/>
      </a:dk2>
      <a:lt2>
        <a:srgbClr val="EBEEF0"/>
      </a:lt2>
      <a:accent1>
        <a:srgbClr val="00B3FF"/>
      </a:accent1>
      <a:accent2>
        <a:srgbClr val="374650"/>
      </a:accent2>
      <a:accent3>
        <a:srgbClr val="657179"/>
      </a:accent3>
      <a:accent4>
        <a:srgbClr val="A7AEB2"/>
      </a:accent4>
      <a:accent5>
        <a:srgbClr val="2FF3E0"/>
      </a:accent5>
      <a:accent6>
        <a:srgbClr val="5DAE95"/>
      </a:accent6>
      <a:hlink>
        <a:srgbClr val="001E46"/>
      </a:hlink>
      <a:folHlink>
        <a:srgbClr val="001E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7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ITRONIC-PPT-MASTER-Arial.pptx" id="{B93DEBB0-2037-4151-9BE5-053649151DEA}" vid="{545449FF-399A-44D8-B5BA-C852626D62E0}"/>
    </a:ext>
  </a:extLst>
</a:theme>
</file>

<file path=ppt/theme/theme5.xml><?xml version="1.0" encoding="utf-8"?>
<a:theme xmlns:a="http://schemas.openxmlformats.org/drawingml/2006/main" name="VITRONIC - Text / Picture">
  <a:themeElements>
    <a:clrScheme name="VITRONIC">
      <a:dk1>
        <a:srgbClr val="001E46"/>
      </a:dk1>
      <a:lt1>
        <a:sysClr val="window" lastClr="FFFFFF"/>
      </a:lt1>
      <a:dk2>
        <a:srgbClr val="374650"/>
      </a:dk2>
      <a:lt2>
        <a:srgbClr val="EBEEF0"/>
      </a:lt2>
      <a:accent1>
        <a:srgbClr val="00B3FF"/>
      </a:accent1>
      <a:accent2>
        <a:srgbClr val="374650"/>
      </a:accent2>
      <a:accent3>
        <a:srgbClr val="657179"/>
      </a:accent3>
      <a:accent4>
        <a:srgbClr val="A7AEB2"/>
      </a:accent4>
      <a:accent5>
        <a:srgbClr val="2FF3E0"/>
      </a:accent5>
      <a:accent6>
        <a:srgbClr val="5DAE95"/>
      </a:accent6>
      <a:hlink>
        <a:srgbClr val="001E46"/>
      </a:hlink>
      <a:folHlink>
        <a:srgbClr val="001E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ITRONIC-PPT-MASTER-Arial.pptx" id="{B93DEBB0-2037-4151-9BE5-053649151DEA}" vid="{8E9F22EB-0270-4B1A-9AC4-803927AFA032}"/>
    </a:ext>
  </a:extLst>
</a:theme>
</file>

<file path=ppt/theme/theme6.xml><?xml version="1.0" encoding="utf-8"?>
<a:theme xmlns:a="http://schemas.openxmlformats.org/drawingml/2006/main" name="VITRONIC - Quotes">
  <a:themeElements>
    <a:clrScheme name="VITRONIC">
      <a:dk1>
        <a:srgbClr val="001E46"/>
      </a:dk1>
      <a:lt1>
        <a:sysClr val="window" lastClr="FFFFFF"/>
      </a:lt1>
      <a:dk2>
        <a:srgbClr val="374650"/>
      </a:dk2>
      <a:lt2>
        <a:srgbClr val="EBEEF0"/>
      </a:lt2>
      <a:accent1>
        <a:srgbClr val="00B3FF"/>
      </a:accent1>
      <a:accent2>
        <a:srgbClr val="374650"/>
      </a:accent2>
      <a:accent3>
        <a:srgbClr val="657179"/>
      </a:accent3>
      <a:accent4>
        <a:srgbClr val="A7AEB2"/>
      </a:accent4>
      <a:accent5>
        <a:srgbClr val="2FF3E0"/>
      </a:accent5>
      <a:accent6>
        <a:srgbClr val="5DAE95"/>
      </a:accent6>
      <a:hlink>
        <a:srgbClr val="001E46"/>
      </a:hlink>
      <a:folHlink>
        <a:srgbClr val="001E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ITRONIC-PPT-MASTER-Arial.pptx" id="{B93DEBB0-2037-4151-9BE5-053649151DEA}" vid="{E6983712-52B4-4C67-BDA3-0EAF92680448}"/>
    </a:ext>
  </a:extLst>
</a:theme>
</file>

<file path=ppt/theme/theme7.xml><?xml version="1.0" encoding="utf-8"?>
<a:theme xmlns:a="http://schemas.openxmlformats.org/drawingml/2006/main" name="VITRONIC - Final Slide">
  <a:themeElements>
    <a:clrScheme name="VITRONIC">
      <a:dk1>
        <a:srgbClr val="001E46"/>
      </a:dk1>
      <a:lt1>
        <a:sysClr val="window" lastClr="FFFFFF"/>
      </a:lt1>
      <a:dk2>
        <a:srgbClr val="374650"/>
      </a:dk2>
      <a:lt2>
        <a:srgbClr val="EBEEF0"/>
      </a:lt2>
      <a:accent1>
        <a:srgbClr val="00B3FF"/>
      </a:accent1>
      <a:accent2>
        <a:srgbClr val="374650"/>
      </a:accent2>
      <a:accent3>
        <a:srgbClr val="657179"/>
      </a:accent3>
      <a:accent4>
        <a:srgbClr val="A7AEB2"/>
      </a:accent4>
      <a:accent5>
        <a:srgbClr val="2FF3E0"/>
      </a:accent5>
      <a:accent6>
        <a:srgbClr val="5DAE95"/>
      </a:accent6>
      <a:hlink>
        <a:srgbClr val="001E46"/>
      </a:hlink>
      <a:folHlink>
        <a:srgbClr val="001E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ITRONIC-PPT-MASTER-Arial.pptx" id="{B93DEBB0-2037-4151-9BE5-053649151DEA}" vid="{AA7C70B4-273F-4CB4-8EA7-8C6EF037005D}"/>
    </a:ext>
  </a:extLst>
</a:theme>
</file>

<file path=ppt/theme/theme8.xml><?xml version="1.0" encoding="utf-8"?>
<a:theme xmlns:a="http://schemas.openxmlformats.org/drawingml/2006/main" name="Website to go">
  <a:themeElements>
    <a:clrScheme name="VITRONIC">
      <a:dk1>
        <a:srgbClr val="001E46"/>
      </a:dk1>
      <a:lt1>
        <a:sysClr val="window" lastClr="FFFFFF"/>
      </a:lt1>
      <a:dk2>
        <a:srgbClr val="374650"/>
      </a:dk2>
      <a:lt2>
        <a:srgbClr val="EBEEF0"/>
      </a:lt2>
      <a:accent1>
        <a:srgbClr val="00B3FF"/>
      </a:accent1>
      <a:accent2>
        <a:srgbClr val="374650"/>
      </a:accent2>
      <a:accent3>
        <a:srgbClr val="657179"/>
      </a:accent3>
      <a:accent4>
        <a:srgbClr val="A7AEB2"/>
      </a:accent4>
      <a:accent5>
        <a:srgbClr val="2FF3E0"/>
      </a:accent5>
      <a:accent6>
        <a:srgbClr val="5DAE95"/>
      </a:accent6>
      <a:hlink>
        <a:srgbClr val="001E46"/>
      </a:hlink>
      <a:folHlink>
        <a:srgbClr val="001E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TRONIC-PPT-MASTER-Arial.pptx" id="{B93DEBB0-2037-4151-9BE5-053649151DEA}" vid="{BC3AB288-B1AE-4125-BE45-C47C8B4950DF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1498ed8-5278-488b-b08d-0bd600c83420">
      <UserInfo>
        <DisplayName>Ahmed Shehata</DisplayName>
        <AccountId>1262</AccountId>
        <AccountType/>
      </UserInfo>
    </SharedWithUsers>
    <_activity xmlns="18602a3b-b56b-44f0-a68e-5ca3a1e1de3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779696B988304E981465FC93D87E8D" ma:contentTypeVersion="16" ma:contentTypeDescription="Ein neues Dokument erstellen." ma:contentTypeScope="" ma:versionID="04dd0a45c503c1ebc1dfad03b53a25da">
  <xsd:schema xmlns:xsd="http://www.w3.org/2001/XMLSchema" xmlns:xs="http://www.w3.org/2001/XMLSchema" xmlns:p="http://schemas.microsoft.com/office/2006/metadata/properties" xmlns:ns3="18602a3b-b56b-44f0-a68e-5ca3a1e1de35" xmlns:ns4="61498ed8-5278-488b-b08d-0bd600c83420" targetNamespace="http://schemas.microsoft.com/office/2006/metadata/properties" ma:root="true" ma:fieldsID="84446591587bba472b2f010d724b60cb" ns3:_="" ns4:_="">
    <xsd:import namespace="18602a3b-b56b-44f0-a68e-5ca3a1e1de35"/>
    <xsd:import namespace="61498ed8-5278-488b-b08d-0bd600c834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02a3b-b56b-44f0-a68e-5ca3a1e1de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98ed8-5278-488b-b08d-0bd600c8342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EBEE79-31C7-4FC3-A519-C8DD6DD9AB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133300-D12C-4F4B-B5B3-DA3483AD2308}">
  <ds:schemaRefs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8602a3b-b56b-44f0-a68e-5ca3a1e1de35"/>
    <ds:schemaRef ds:uri="http://schemas.microsoft.com/office/2006/metadata/properties"/>
    <ds:schemaRef ds:uri="61498ed8-5278-488b-b08d-0bd600c83420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3DC1C2D-40FD-4690-A6C9-EF528BDB12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602a3b-b56b-44f0-a68e-5ca3a1e1de35"/>
    <ds:schemaRef ds:uri="61498ed8-5278-488b-b08d-0bd600c834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Microsoft Office PowerPoint</Application>
  <PresentationFormat>Widescreen</PresentationFormat>
  <Paragraphs>133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Arial Black</vt:lpstr>
      <vt:lpstr>Wingdings</vt:lpstr>
      <vt:lpstr>Wingdings 2</vt:lpstr>
      <vt:lpstr>Wingdings 3</vt:lpstr>
      <vt:lpstr>VITRONIC - Title</vt:lpstr>
      <vt:lpstr>VITRONIC - Agenda</vt:lpstr>
      <vt:lpstr>VITRONIC - Text</vt:lpstr>
      <vt:lpstr>VITRONIC - Chapter</vt:lpstr>
      <vt:lpstr>VITRONIC - Text / Picture</vt:lpstr>
      <vt:lpstr>VITRONIC - Quotes</vt:lpstr>
      <vt:lpstr>VITRONIC - Final Slide</vt:lpstr>
      <vt:lpstr>Website to go</vt:lpstr>
      <vt:lpstr>VITRONIC Machine Vision KY Work Zone Road Safety  Kjell Lyngstad, President/ CEO- North America   Niclas Andersson, Vice President Sales – BU Traffic </vt:lpstr>
      <vt:lpstr>VITRONIC Highlights</vt:lpstr>
      <vt:lpstr>Collaboration with Kentucky Sate Government Team</vt:lpstr>
      <vt:lpstr>Traffic</vt:lpstr>
      <vt:lpstr>Traffic Safety Impact </vt:lpstr>
      <vt:lpstr>Speeding &amp; Road Safety </vt:lpstr>
      <vt:lpstr>Enforcement Solutions to support Vision Zero</vt:lpstr>
      <vt:lpstr>Scanning LiDAR</vt:lpstr>
      <vt:lpstr>Enforcement as a Service</vt:lpstr>
      <vt:lpstr>Benefits of Automated Traffic Enforcement for Kentucky</vt:lpstr>
      <vt:lpstr>Force Multiplier for Law Enforcement</vt:lpstr>
      <vt:lpstr>Creating Community Value 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Titel 1</dc:title>
  <dc:creator>Birgit Löschner</dc:creator>
  <cp:lastModifiedBy>Williams, Christina (LRC)</cp:lastModifiedBy>
  <cp:revision>97</cp:revision>
  <dcterms:created xsi:type="dcterms:W3CDTF">2021-02-10T08:22:43Z</dcterms:created>
  <dcterms:modified xsi:type="dcterms:W3CDTF">2024-08-20T12:29:01Z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0x010100ED779696B988304E981465FC93D87E8D</vt:lpwstr>
  </property>
</Properties>
</file>