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0" r:id="rId6"/>
    <p:sldId id="271" r:id="rId7"/>
    <p:sldId id="277" r:id="rId8"/>
    <p:sldId id="725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86224" y="1447481"/>
            <a:ext cx="7191375" cy="1042987"/>
          </a:xfrm>
        </p:spPr>
        <p:txBody>
          <a:bodyPr tIns="0" anchor="t"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SLIDE: NAME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092575" y="2490468"/>
            <a:ext cx="7185025" cy="2043432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Speaker information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67125" y="1604961"/>
            <a:ext cx="85725" cy="2827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67126" y="1004341"/>
            <a:ext cx="107706" cy="4441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2247313"/>
            <a:ext cx="2465097" cy="13989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134779" y="1004341"/>
            <a:ext cx="6729533" cy="45987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dirty="0"/>
              <a:t>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3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with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4300"/>
          </a:xfrm>
          <a:solidFill>
            <a:schemeClr val="accent2"/>
          </a:solidFill>
        </p:spPr>
        <p:txBody>
          <a:bodyPr lIns="548640" anchor="b" anchorCtr="0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97" y="5942679"/>
            <a:ext cx="1612900" cy="91532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-17754" y="1354492"/>
            <a:ext cx="12209753" cy="1558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2833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1283368"/>
            <a:ext cx="12192000" cy="157373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533650" y="1716966"/>
            <a:ext cx="73152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C7C9E5F-8B91-4FE5-96C2-A2C328B502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46100" y="6632575"/>
            <a:ext cx="11099800" cy="889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352926"/>
            <a:ext cx="12192000" cy="108781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62475" y="0"/>
            <a:ext cx="7629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90525"/>
            <a:ext cx="3467101" cy="1114425"/>
          </a:xfrm>
        </p:spPr>
        <p:txBody>
          <a:bodyPr anchor="b"/>
          <a:lstStyle>
            <a:lvl1pPr>
              <a:lnSpc>
                <a:spcPct val="100000"/>
              </a:lnSpc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758" y="390525"/>
            <a:ext cx="7007392" cy="615315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876" y="1990726"/>
            <a:ext cx="3467100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479925" y="1"/>
            <a:ext cx="125414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0150" y="6331506"/>
            <a:ext cx="4479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KENTUCKY</a:t>
            </a:r>
            <a:r>
              <a:rPr lang="en-US" b="1" baseline="0" dirty="0">
                <a:solidFill>
                  <a:schemeClr val="bg1"/>
                </a:solidFill>
              </a:rPr>
              <a:t> TRANSPORTATION CABINET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1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9931399" y="0"/>
            <a:ext cx="2120900" cy="6189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723312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22751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227511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2400" y="1681163"/>
            <a:ext cx="433070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2400" y="2505075"/>
            <a:ext cx="4330700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66BC-843C-419F-9977-D35BD11A7620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9931399" y="1"/>
            <a:ext cx="2120900" cy="169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9931399" y="1690688"/>
            <a:ext cx="2120900" cy="5176836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1600" y="1604168"/>
            <a:ext cx="11825802" cy="8651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0135897" y="5816600"/>
            <a:ext cx="1752600" cy="10826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897" y="365125"/>
            <a:ext cx="1850456" cy="10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7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60596" y="2323306"/>
            <a:ext cx="5826035" cy="289962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Information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0" y="3371680"/>
            <a:ext cx="380063" cy="38006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089708" y="2840199"/>
            <a:ext cx="1310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KYTC</a:t>
            </a:r>
          </a:p>
        </p:txBody>
      </p:sp>
      <p:sp>
        <p:nvSpPr>
          <p:cNvPr id="10" name="Rectangle 9"/>
          <p:cNvSpPr/>
          <p:nvPr userDrawn="1"/>
        </p:nvSpPr>
        <p:spPr>
          <a:xfrm flipH="1">
            <a:off x="3525396" y="1257300"/>
            <a:ext cx="96390" cy="39656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80" y="1257300"/>
            <a:ext cx="2465097" cy="1398942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22789" y="4853595"/>
            <a:ext cx="259355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100" dirty="0"/>
              <a:t>transportation.ky.gov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" y="6362700"/>
            <a:ext cx="12192000" cy="49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854870" y="1257300"/>
            <a:ext cx="7191375" cy="1042987"/>
          </a:xfrm>
        </p:spPr>
        <p:txBody>
          <a:bodyPr tIns="0" anchor="t">
            <a:noAutofit/>
          </a:bodyPr>
          <a:lstStyle>
            <a:lvl1pPr algn="l">
              <a:defRPr sz="4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89708" y="3350046"/>
            <a:ext cx="1426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@kytc120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089708" y="385989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89708" y="4342163"/>
            <a:ext cx="195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KYtransportation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3" y="4375341"/>
            <a:ext cx="375616" cy="263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27" y="2873887"/>
            <a:ext cx="375148" cy="3751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35" y="3857035"/>
            <a:ext cx="368733" cy="36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1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066BC-843C-419F-9977-D35BD11A7620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E5F-8B91-4FE5-96C2-A2C328B5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1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2" r:id="rId5"/>
    <p:sldLayoutId id="2147483657" r:id="rId6"/>
    <p:sldLayoutId id="214748365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5604ADC-0A58-2809-7EE3-43DD233BC6AB}"/>
              </a:ext>
            </a:extLst>
          </p:cNvPr>
          <p:cNvSpPr txBox="1">
            <a:spLocks/>
          </p:cNvSpPr>
          <p:nvPr/>
        </p:nvSpPr>
        <p:spPr>
          <a:xfrm>
            <a:off x="3356300" y="0"/>
            <a:ext cx="8436864" cy="6364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INTERIM JOINT COMMITTEE</a:t>
            </a:r>
            <a:br>
              <a:rPr lang="en-US" sz="3600" b="1" dirty="0"/>
            </a:br>
            <a:r>
              <a:rPr lang="en-US" sz="3600" b="1" dirty="0"/>
              <a:t>ON TRANSPORTATION</a:t>
            </a:r>
            <a:endParaRPr lang="en-US" sz="3600" dirty="0"/>
          </a:p>
          <a:p>
            <a:pPr algn="ctr"/>
            <a:r>
              <a:rPr lang="en-US" sz="2000" dirty="0"/>
              <a:t>September 16, 2025</a:t>
            </a:r>
            <a:endParaRPr lang="en-US" sz="1900" b="1" dirty="0"/>
          </a:p>
          <a:p>
            <a:pPr algn="ctr"/>
            <a:r>
              <a:rPr lang="en-US" sz="3000" b="1" dirty="0"/>
              <a:t>Striping Program</a:t>
            </a:r>
          </a:p>
          <a:p>
            <a:pPr algn="ctr"/>
            <a:r>
              <a:rPr lang="en-US" dirty="0"/>
              <a:t>John Moore, Deputy State Highway Engineer</a:t>
            </a:r>
          </a:p>
        </p:txBody>
      </p:sp>
    </p:spTree>
    <p:extLst>
      <p:ext uri="{BB962C8B-B14F-4D97-AF65-F5344CB8AC3E}">
        <p14:creationId xmlns:p14="http://schemas.microsoft.com/office/powerpoint/2010/main" val="15115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/>
              <a:t>Vision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Striving to be national leaders in transportation who provide transportation infrastructure and services for the 21st century that deliver new economic opportunities for all Kentuckians.</a:t>
            </a:r>
          </a:p>
          <a:p>
            <a:endParaRPr lang="en-US" sz="700" dirty="0"/>
          </a:p>
          <a:p>
            <a:r>
              <a:rPr lang="en-US" sz="2400" b="1" dirty="0"/>
              <a:t>Mission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To provide a safe, efficient, environmentally sound and fiscally responsible transportation system that delivers economic opportunity and enhances the quality of life in Kentucky.</a:t>
            </a:r>
          </a:p>
        </p:txBody>
      </p:sp>
    </p:spTree>
    <p:extLst>
      <p:ext uri="{BB962C8B-B14F-4D97-AF65-F5344CB8AC3E}">
        <p14:creationId xmlns:p14="http://schemas.microsoft.com/office/powerpoint/2010/main" val="424027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0315" y="1562470"/>
            <a:ext cx="9463596" cy="4942604"/>
          </a:xfrm>
        </p:spPr>
        <p:txBody>
          <a:bodyPr anchor="ctr"/>
          <a:lstStyle/>
          <a:p>
            <a:pPr lvl="0"/>
            <a:r>
              <a:rPr lang="en-US" dirty="0"/>
              <a:t>Maintenance Striping</a:t>
            </a:r>
          </a:p>
          <a:p>
            <a:pPr lvl="1"/>
            <a:r>
              <a:rPr lang="en-US" dirty="0"/>
              <a:t>Approximately $25M per year</a:t>
            </a:r>
          </a:p>
          <a:p>
            <a:pPr lvl="1"/>
            <a:r>
              <a:rPr lang="en-US" dirty="0"/>
              <a:t>Re-stripe based on need and funding availability</a:t>
            </a:r>
          </a:p>
          <a:p>
            <a:pPr lvl="0"/>
            <a:r>
              <a:rPr lang="en-US" dirty="0"/>
              <a:t>Component of Resurfacing and Other Roadway Project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87262"/>
          </a:xfrm>
        </p:spPr>
        <p:txBody>
          <a:bodyPr/>
          <a:lstStyle/>
          <a:p>
            <a:r>
              <a:rPr lang="en-US" dirty="0"/>
              <a:t>Striping Sources</a:t>
            </a:r>
          </a:p>
        </p:txBody>
      </p:sp>
    </p:spTree>
    <p:extLst>
      <p:ext uri="{BB962C8B-B14F-4D97-AF65-F5344CB8AC3E}">
        <p14:creationId xmlns:p14="http://schemas.microsoft.com/office/powerpoint/2010/main" val="310665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D53C9-28B5-4957-7F7E-DBEB16A73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816EF9-6097-FAE9-9526-E0A9E09AB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6" y="1645945"/>
            <a:ext cx="9534618" cy="478810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Testing Period</a:t>
            </a:r>
          </a:p>
          <a:p>
            <a:pPr lvl="1"/>
            <a:r>
              <a:rPr lang="en-US" dirty="0"/>
              <a:t>Intersections – 15-45 days</a:t>
            </a:r>
          </a:p>
          <a:p>
            <a:pPr lvl="1"/>
            <a:r>
              <a:rPr lang="en-US" dirty="0"/>
              <a:t>Waterborne – 30-60 days</a:t>
            </a:r>
          </a:p>
          <a:p>
            <a:pPr lvl="1"/>
            <a:r>
              <a:rPr lang="en-US" dirty="0"/>
              <a:t>Thermoplastic, Tape, Epoxy – 150 – 210 Days</a:t>
            </a:r>
          </a:p>
          <a:p>
            <a:pPr lvl="0"/>
            <a:r>
              <a:rPr lang="en-US" dirty="0"/>
              <a:t>Testing Methods</a:t>
            </a:r>
          </a:p>
          <a:p>
            <a:pPr lvl="1"/>
            <a:r>
              <a:rPr lang="en-US" dirty="0"/>
              <a:t>Manual or Mobile</a:t>
            </a:r>
          </a:p>
          <a:p>
            <a:pPr lvl="1"/>
            <a:r>
              <a:rPr lang="en-US" dirty="0" err="1"/>
              <a:t>Retroreflectivity</a:t>
            </a:r>
            <a:r>
              <a:rPr lang="en-US" dirty="0"/>
              <a:t> (light reflected back to driver)</a:t>
            </a:r>
          </a:p>
          <a:p>
            <a:pPr lvl="0"/>
            <a:r>
              <a:rPr lang="en-US" dirty="0"/>
              <a:t>Failing</a:t>
            </a:r>
          </a:p>
          <a:p>
            <a:pPr lvl="1"/>
            <a:r>
              <a:rPr lang="en-US" dirty="0"/>
              <a:t>Restripe if in the area</a:t>
            </a:r>
          </a:p>
          <a:p>
            <a:pPr lvl="1"/>
            <a:r>
              <a:rPr lang="en-US" dirty="0"/>
              <a:t>Penalize vendor/contractor and add to next year’s program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32A2D5-C7D9-7C63-6A55-9A58BFC26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3187"/>
          </a:xfrm>
        </p:spPr>
        <p:txBody>
          <a:bodyPr/>
          <a:lstStyle/>
          <a:p>
            <a:r>
              <a:rPr lang="en-US" dirty="0"/>
              <a:t>Quality Assurance Program</a:t>
            </a:r>
          </a:p>
        </p:txBody>
      </p:sp>
    </p:spTree>
    <p:extLst>
      <p:ext uri="{BB962C8B-B14F-4D97-AF65-F5344CB8AC3E}">
        <p14:creationId xmlns:p14="http://schemas.microsoft.com/office/powerpoint/2010/main" val="3992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DAD168F-36BD-748C-54A0-A1DA9F18482F}"/>
              </a:ext>
            </a:extLst>
          </p:cNvPr>
          <p:cNvSpPr txBox="1">
            <a:spLocks/>
          </p:cNvSpPr>
          <p:nvPr/>
        </p:nvSpPr>
        <p:spPr>
          <a:xfrm>
            <a:off x="-97654" y="6367748"/>
            <a:ext cx="12192000" cy="4902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+mn-lt"/>
              </a:rPr>
              <a:t>- QUESTIONS -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783CA-5785-DF32-1498-8DAFD7E86AFA}"/>
              </a:ext>
            </a:extLst>
          </p:cNvPr>
          <p:cNvSpPr txBox="1">
            <a:spLocks/>
          </p:cNvSpPr>
          <p:nvPr/>
        </p:nvSpPr>
        <p:spPr>
          <a:xfrm>
            <a:off x="3755136" y="3524"/>
            <a:ext cx="8436864" cy="6364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/>
              <a:t>INTERIM JOINT </a:t>
            </a:r>
            <a:r>
              <a:rPr lang="en-US" sz="3600" b="1" dirty="0"/>
              <a:t>COMMITTEE</a:t>
            </a:r>
            <a:br>
              <a:rPr lang="en-US" sz="3600" b="1" dirty="0"/>
            </a:br>
            <a:r>
              <a:rPr lang="en-US" sz="3600" b="1" dirty="0"/>
              <a:t>ON TRANSPORTATION</a:t>
            </a:r>
            <a:endParaRPr lang="en-US" sz="3600" dirty="0"/>
          </a:p>
          <a:p>
            <a:pPr algn="ctr"/>
            <a:r>
              <a:rPr lang="en-US" sz="2000" dirty="0"/>
              <a:t>September 16, 2025</a:t>
            </a:r>
            <a:endParaRPr lang="en-US" sz="1900" b="1" dirty="0"/>
          </a:p>
          <a:p>
            <a:pPr algn="ctr"/>
            <a:r>
              <a:rPr lang="en-US" sz="3000" b="1" dirty="0"/>
              <a:t>Striping Program</a:t>
            </a:r>
          </a:p>
          <a:p>
            <a:pPr algn="ctr"/>
            <a:r>
              <a:rPr lang="en-US" dirty="0"/>
              <a:t>John Moore, Deputy State Highway Engineer</a:t>
            </a:r>
          </a:p>
        </p:txBody>
      </p:sp>
    </p:spTree>
    <p:extLst>
      <p:ext uri="{BB962C8B-B14F-4D97-AF65-F5344CB8AC3E}">
        <p14:creationId xmlns:p14="http://schemas.microsoft.com/office/powerpoint/2010/main" val="411100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600"/>
      </a:accent1>
      <a:accent2>
        <a:srgbClr val="003764"/>
      </a:accent2>
      <a:accent3>
        <a:srgbClr val="5EB3E4"/>
      </a:accent3>
      <a:accent4>
        <a:srgbClr val="7F7F7F"/>
      </a:accent4>
      <a:accent5>
        <a:srgbClr val="3A3838"/>
      </a:accent5>
      <a:accent6>
        <a:srgbClr val="D8D9D7"/>
      </a:accent6>
      <a:hlink>
        <a:srgbClr val="2F5496"/>
      </a:hlink>
      <a:folHlink>
        <a:srgbClr val="833C0B"/>
      </a:folHlink>
    </a:clrScheme>
    <a:fontScheme name="KYTC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YTCtemplate-TK-Main" id="{5079439B-1F70-2A47-A72D-43CF1FB7F3A3}" vid="{75E5FD48-4F16-094F-9B4E-6C600BDA1E7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89ABD76F30DF43962563A28BC51F62" ma:contentTypeVersion="2" ma:contentTypeDescription="Create a new document." ma:contentTypeScope="" ma:versionID="e6d63f56d6d252fd0b56787b478e0a9e">
  <xsd:schema xmlns:xsd="http://www.w3.org/2001/XMLSchema" xmlns:xs="http://www.w3.org/2001/XMLSchema" xmlns:p="http://schemas.microsoft.com/office/2006/metadata/properties" xmlns:ns1="http://schemas.microsoft.com/sharepoint/v3" xmlns:ns2="9c16dc54-5a24-4afd-a61c-664ec7eab416" targetNamespace="http://schemas.microsoft.com/office/2006/metadata/properties" ma:root="true" ma:fieldsID="9ac3fb3146f66afbb46b711eb535f5ef" ns1:_="" ns2:_="">
    <xsd:import namespace="http://schemas.microsoft.com/sharepoint/v3"/>
    <xsd:import namespace="9c16dc54-5a24-4afd-a61c-664ec7eab4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16dc54-5a24-4afd-a61c-664ec7eab4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FB9159-6531-4689-8619-D8C8EDCF93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c16dc54-5a24-4afd-a61c-664ec7eab4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70A070-8F65-401D-945B-E1F108E5B9FE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9c16dc54-5a24-4afd-a61c-664ec7eab416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3C83A01-C0AC-456B-BD95-6E45D8FCAB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KYTCtemplate-TK-Main (1)</Template>
  <TotalTime>231</TotalTime>
  <Words>171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Striping Sources</vt:lpstr>
      <vt:lpstr>Quality Assurance Program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John W (KYTC)</dc:creator>
  <cp:lastModifiedBy>Snyder, John (LRC)</cp:lastModifiedBy>
  <cp:revision>7</cp:revision>
  <cp:lastPrinted>2025-09-16T12:09:10Z</cp:lastPrinted>
  <dcterms:created xsi:type="dcterms:W3CDTF">2025-09-15T11:55:47Z</dcterms:created>
  <dcterms:modified xsi:type="dcterms:W3CDTF">2025-09-16T12:10:40Z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0x0101009C89ABD76F30DF43962563A28BC51F62</vt:lpwstr>
  </property>
</Properties>
</file>