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6" autoAdjust="0"/>
    <p:restoredTop sz="94660"/>
  </p:normalViewPr>
  <p:slideViewPr>
    <p:cSldViewPr snapToGrid="0">
      <p:cViewPr varScale="1">
        <p:scale>
          <a:sx n="56" d="100"/>
          <a:sy n="56" d="100"/>
        </p:scale>
        <p:origin x="715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35BDD-D1D1-A715-E6C2-7D92DC2790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6D5C57-7291-83C3-A71A-CCF7B84CAF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E0FE1B-D2B7-1268-2BA6-BDA9B436E1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1C3F8-1846-47C7-A636-1C705BE61ABA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C4D89F-C396-91DC-7C97-46E47D470D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9A6754-9CC8-CC8F-C3BB-55E429E96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CC6A1-8145-4348-BF3B-32D1F4B36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618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2CA65-FDEC-3000-D786-C32AE01E3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15E17E-9446-D312-D1CB-0BFF342886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71B08E-31A3-CF7D-F747-1EF21C9A3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1C3F8-1846-47C7-A636-1C705BE61ABA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C57AC-20B6-8B11-34F7-26FE4AA02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25F61D-0711-A30A-5977-5C62459A7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CC6A1-8145-4348-BF3B-32D1F4B36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148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31FD6-ADA5-5E87-1A32-C96518281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8D0840-B3AB-E5BE-5065-57B6A71B29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9F0024-76B0-9E14-4ADC-5AA0A40E2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1C3F8-1846-47C7-A636-1C705BE61ABA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548887-A2EB-F0DB-C130-E1A6D8D29F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B52A9C-FBB1-B4F8-A2DF-E43D6038D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CC6A1-8145-4348-BF3B-32D1F4B36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412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00232-A6C8-3EEA-F2B7-AABE50BD1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44DDEC-B807-AEE6-D6B6-8298E56E1A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A861C7-C571-DA97-B5F1-20F1A909E9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3D3751-E27F-7592-591C-178A5BA71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1C3F8-1846-47C7-A636-1C705BE61ABA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E3BDE0-A735-4299-67FF-83BDC132F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94D4B4-D514-CF3B-5A4A-090673A5D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CC6A1-8145-4348-BF3B-32D1F4B36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891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42F38-0B13-5A25-7610-7DCBAA901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B661CC-660F-CB33-CA3C-2A79EDFD8D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5FBFDE-B281-9F53-2D98-26A7A1D4B1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133865-A29D-088B-1F0F-30B4916545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28F1F9-0A1F-CA0E-C4AB-61A3C8C8EF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E27BE0-38B2-9E34-A68E-57C6997F6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1C3F8-1846-47C7-A636-1C705BE61ABA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3F510B6-4575-2A1B-3E4D-265266100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DD5DE43-E5B6-D2C1-80E9-A5DB2EF08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CC6A1-8145-4348-BF3B-32D1F4B36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192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E8CAC-DF42-677E-268F-96C105A09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54136A-3B2E-E703-F2DC-9BE714EC2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1C3F8-1846-47C7-A636-1C705BE61ABA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9FD1A7-DB3F-2CF9-8326-2D358005A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68023C-D014-67DB-1CA1-BC36A8420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CC6A1-8145-4348-BF3B-32D1F4B36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980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987E20-54CB-2B75-7476-954E52FCF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1C3F8-1846-47C7-A636-1C705BE61ABA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D79BD3-1AD3-57DD-86C4-96C07660F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F3C5CE-320D-F8AD-1CD3-CCBEC9E58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CC6A1-8145-4348-BF3B-32D1F4B36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338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93585-AB73-40AC-3F60-BC602B2DA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9559A8-754E-9E19-8C33-D5B309458B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B0B8B3-BBA2-82DD-5245-63E77C2011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304BC9-4457-C628-4332-4976288E8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1C3F8-1846-47C7-A636-1C705BE61ABA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EA43F7-0F46-4F1D-5DFB-647C260A1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3AFE44-17C9-22CC-E54E-03AA45E49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CC6A1-8145-4348-BF3B-32D1F4B36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106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74B26-A400-3C7A-2EC8-6D04CD3DC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EE9FD8-7330-60DA-0F0D-302D2682F1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F4A580-0CCE-BDF8-01A4-EFD3BF09D5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6386AC-6350-A347-3276-F3F592B03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1C3F8-1846-47C7-A636-1C705BE61ABA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F8F7CD-FD25-9918-C24E-9198D9006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A55D8E-D036-3389-A281-29781109D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CC6A1-8145-4348-BF3B-32D1F4B36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3043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60919-3916-BF1D-83A8-A503927B4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82120D-7024-0560-091D-B421207C0A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594B4D-2C60-23F9-E378-B908346F8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1C3F8-1846-47C7-A636-1C705BE61ABA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75108F-BB75-B693-7B4E-2BCB2ACCB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42D007-D65D-343C-2B66-DEFD81591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CC6A1-8145-4348-BF3B-32D1F4B36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381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4CC3C5-E48E-58E8-AB6A-321EE76CA7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F8B183-D70D-D942-C659-9619D40B09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7E2A0E-7820-9BFB-3B53-F0E62E5B5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1C3F8-1846-47C7-A636-1C705BE61ABA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348F37-6943-F84C-A1BA-C7A73E811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083915-D729-5A1B-317E-B093CA6D6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CC6A1-8145-4348-BF3B-32D1F4B36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156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4FEE5D-8FE2-AA4E-A0D2-C8E65DA2C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D09CEB-796B-95A7-4FD1-686EE85BFC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CCB5C-937C-BF4E-A861-C32539F9B3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91C3F8-1846-47C7-A636-1C705BE61ABA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3E909-DDE2-15FB-B1BF-D39B499746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DD0DF-D3AB-9196-F499-E0DFADBFF4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9CC6A1-8145-4348-BF3B-32D1F4B36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963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A5B5D-DD3B-9D4B-DB9C-1AF88A3D6E5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03054C-1D7A-3DCD-066D-DF8174C8700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5369E6-BC68-CD08-0342-0B60D34581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747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98883495-FC2E-46D3-4BEA-B71F31221D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77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3E6C2E7-95A5-6376-2762-7CAE2017FD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2761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39F86BE-96DF-F334-F187-0C384885C5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5042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943F2B8-53E8-0DAA-25A9-1F824CB7A7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1558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C81DAF3-22C3-1B82-E96A-B1C0422702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9198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B984BBD-F095-755E-E41B-BA23587218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3199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FCD0C02-3EF8-C843-8921-CE671B4DC7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509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FCE589-365A-06F5-9CA1-226C2E5AA1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5564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DE3040F-2BF0-4425-B577-DE4CD54B09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4983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Widescreen</PresentationFormat>
  <Paragraphs>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Kentucky League of Cities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Gracie Kelly</dc:creator>
  <cp:lastModifiedBy>Gracie Kelly</cp:lastModifiedBy>
  <cp:revision>1</cp:revision>
  <dcterms:created xsi:type="dcterms:W3CDTF">2026-09-01T12:21:05Z</dcterms:created>
  <dcterms:modified xsi:type="dcterms:W3CDTF">2026-09-01T12:23:58Z</dcterms:modified>
</cp:coreProperties>
</file>