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</p:sldMasterIdLst>
  <p:notesMasterIdLst>
    <p:notesMasterId r:id="rId15"/>
  </p:notesMasterIdLst>
  <p:sldIdLst>
    <p:sldId id="256" r:id="rId3"/>
    <p:sldId id="293" r:id="rId4"/>
    <p:sldId id="272" r:id="rId5"/>
    <p:sldId id="2596" r:id="rId6"/>
    <p:sldId id="266" r:id="rId7"/>
    <p:sldId id="290" r:id="rId8"/>
    <p:sldId id="2593" r:id="rId9"/>
    <p:sldId id="2587" r:id="rId10"/>
    <p:sldId id="258" r:id="rId11"/>
    <p:sldId id="269" r:id="rId12"/>
    <p:sldId id="259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8A166-555F-44CC-A798-77C249AF98F1}" v="19" dt="2026-05-26T18:28:14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66" autoAdjust="0"/>
  </p:normalViewPr>
  <p:slideViewPr>
    <p:cSldViewPr snapToGrid="0">
      <p:cViewPr varScale="1">
        <p:scale>
          <a:sx n="71" d="100"/>
          <a:sy n="71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John W (KYTC)" userId="13446b8a-9abe-4896-8798-3e8204d66446" providerId="ADAL" clId="{37009C9C-7414-4A3C-8FC1-C3025BAADCD0}"/>
    <pc:docChg chg="undo custSel addSld delSld modSld sldOrd delMainMaster">
      <pc:chgData name="Moore, John W (KYTC)" userId="13446b8a-9abe-4896-8798-3e8204d66446" providerId="ADAL" clId="{37009C9C-7414-4A3C-8FC1-C3025BAADCD0}" dt="2026-05-26T18:29:03.429" v="2105" actId="20577"/>
      <pc:docMkLst>
        <pc:docMk/>
      </pc:docMkLst>
      <pc:sldChg chg="modSp mod">
        <pc:chgData name="Moore, John W (KYTC)" userId="13446b8a-9abe-4896-8798-3e8204d66446" providerId="ADAL" clId="{37009C9C-7414-4A3C-8FC1-C3025BAADCD0}" dt="2026-05-25T20:57:52.651" v="1" actId="20577"/>
        <pc:sldMkLst>
          <pc:docMk/>
          <pc:sldMk cId="234029935" sldId="256"/>
        </pc:sldMkLst>
        <pc:spChg chg="mod">
          <ac:chgData name="Moore, John W (KYTC)" userId="13446b8a-9abe-4896-8798-3e8204d66446" providerId="ADAL" clId="{37009C9C-7414-4A3C-8FC1-C3025BAADCD0}" dt="2026-05-25T20:57:52.651" v="1" actId="20577"/>
          <ac:spMkLst>
            <pc:docMk/>
            <pc:sldMk cId="234029935" sldId="256"/>
            <ac:spMk id="3" creationId="{C0641A7B-B507-3A5E-0F71-2C924211ABCC}"/>
          </ac:spMkLst>
        </pc:spChg>
      </pc:sldChg>
      <pc:sldChg chg="ord">
        <pc:chgData name="Moore, John W (KYTC)" userId="13446b8a-9abe-4896-8798-3e8204d66446" providerId="ADAL" clId="{37009C9C-7414-4A3C-8FC1-C3025BAADCD0}" dt="2026-05-25T21:42:21.198" v="522"/>
        <pc:sldMkLst>
          <pc:docMk/>
          <pc:sldMk cId="3947774681" sldId="258"/>
        </pc:sldMkLst>
      </pc:sldChg>
      <pc:sldChg chg="ord">
        <pc:chgData name="Moore, John W (KYTC)" userId="13446b8a-9abe-4896-8798-3e8204d66446" providerId="ADAL" clId="{37009C9C-7414-4A3C-8FC1-C3025BAADCD0}" dt="2026-05-25T21:41:55.719" v="518"/>
        <pc:sldMkLst>
          <pc:docMk/>
          <pc:sldMk cId="0" sldId="266"/>
        </pc:sldMkLst>
      </pc:sldChg>
      <pc:sldChg chg="modSp del mod ord">
        <pc:chgData name="Moore, John W (KYTC)" userId="13446b8a-9abe-4896-8798-3e8204d66446" providerId="ADAL" clId="{37009C9C-7414-4A3C-8FC1-C3025BAADCD0}" dt="2026-05-26T18:21:44.047" v="1838" actId="47"/>
        <pc:sldMkLst>
          <pc:docMk/>
          <pc:sldMk cId="0" sldId="268"/>
        </pc:sldMkLst>
        <pc:spChg chg="mod">
          <ac:chgData name="Moore, John W (KYTC)" userId="13446b8a-9abe-4896-8798-3e8204d66446" providerId="ADAL" clId="{37009C9C-7414-4A3C-8FC1-C3025BAADCD0}" dt="2026-05-25T21:11:47.125" v="27" actId="20577"/>
          <ac:spMkLst>
            <pc:docMk/>
            <pc:sldMk cId="0" sldId="268"/>
            <ac:spMk id="3" creationId="{00000000-0000-0000-0000-000000000000}"/>
          </ac:spMkLst>
        </pc:spChg>
        <pc:picChg chg="mod">
          <ac:chgData name="Moore, John W (KYTC)" userId="13446b8a-9abe-4896-8798-3e8204d66446" providerId="ADAL" clId="{37009C9C-7414-4A3C-8FC1-C3025BAADCD0}" dt="2026-05-26T18:21:33.086" v="1837" actId="1076"/>
          <ac:picMkLst>
            <pc:docMk/>
            <pc:sldMk cId="0" sldId="268"/>
            <ac:picMk id="4" creationId="{86F7308C-27FC-91B6-00C6-7782786BF8D2}"/>
          </ac:picMkLst>
        </pc:picChg>
      </pc:sldChg>
      <pc:sldChg chg="ord">
        <pc:chgData name="Moore, John W (KYTC)" userId="13446b8a-9abe-4896-8798-3e8204d66446" providerId="ADAL" clId="{37009C9C-7414-4A3C-8FC1-C3025BAADCD0}" dt="2026-05-26T18:11:52.405" v="1059"/>
        <pc:sldMkLst>
          <pc:docMk/>
          <pc:sldMk cId="0" sldId="269"/>
        </pc:sldMkLst>
      </pc:sldChg>
      <pc:sldChg chg="delSp mod modNotesTx">
        <pc:chgData name="Moore, John W (KYTC)" userId="13446b8a-9abe-4896-8798-3e8204d66446" providerId="ADAL" clId="{37009C9C-7414-4A3C-8FC1-C3025BAADCD0}" dt="2026-05-26T18:24:43.685" v="1867" actId="20577"/>
        <pc:sldMkLst>
          <pc:docMk/>
          <pc:sldMk cId="4210939261" sldId="272"/>
        </pc:sldMkLst>
        <pc:spChg chg="del">
          <ac:chgData name="Moore, John W (KYTC)" userId="13446b8a-9abe-4896-8798-3e8204d66446" providerId="ADAL" clId="{37009C9C-7414-4A3C-8FC1-C3025BAADCD0}" dt="2026-05-26T18:21:19.151" v="1835" actId="478"/>
          <ac:spMkLst>
            <pc:docMk/>
            <pc:sldMk cId="4210939261" sldId="272"/>
            <ac:spMk id="22" creationId="{B9E3D397-D392-C95E-37FD-F0229DFEEE6C}"/>
          </ac:spMkLst>
        </pc:spChg>
      </pc:sldChg>
      <pc:sldChg chg="modSp mod">
        <pc:chgData name="Moore, John W (KYTC)" userId="13446b8a-9abe-4896-8798-3e8204d66446" providerId="ADAL" clId="{37009C9C-7414-4A3C-8FC1-C3025BAADCD0}" dt="2026-05-25T20:57:33.671" v="0" actId="20577"/>
        <pc:sldMkLst>
          <pc:docMk/>
          <pc:sldMk cId="2286801215" sldId="278"/>
        </pc:sldMkLst>
        <pc:spChg chg="mod">
          <ac:chgData name="Moore, John W (KYTC)" userId="13446b8a-9abe-4896-8798-3e8204d66446" providerId="ADAL" clId="{37009C9C-7414-4A3C-8FC1-C3025BAADCD0}" dt="2026-05-25T20:57:33.671" v="0" actId="20577"/>
          <ac:spMkLst>
            <pc:docMk/>
            <pc:sldMk cId="2286801215" sldId="278"/>
            <ac:spMk id="36" creationId="{3AF10CB2-8A15-85A2-7D06-E9FB9BF65740}"/>
          </ac:spMkLst>
        </pc:spChg>
      </pc:sldChg>
      <pc:sldChg chg="del mod modShow">
        <pc:chgData name="Moore, John W (KYTC)" userId="13446b8a-9abe-4896-8798-3e8204d66446" providerId="ADAL" clId="{37009C9C-7414-4A3C-8FC1-C3025BAADCD0}" dt="2026-05-25T21:42:48.242" v="524" actId="47"/>
        <pc:sldMkLst>
          <pc:docMk/>
          <pc:sldMk cId="3699941803" sldId="279"/>
        </pc:sldMkLst>
      </pc:sldChg>
      <pc:sldChg chg="modSp del mod ord">
        <pc:chgData name="Moore, John W (KYTC)" userId="13446b8a-9abe-4896-8798-3e8204d66446" providerId="ADAL" clId="{37009C9C-7414-4A3C-8FC1-C3025BAADCD0}" dt="2026-05-26T18:25:12.405" v="1869" actId="47"/>
        <pc:sldMkLst>
          <pc:docMk/>
          <pc:sldMk cId="3453074975" sldId="283"/>
        </pc:sldMkLst>
        <pc:spChg chg="mod">
          <ac:chgData name="Moore, John W (KYTC)" userId="13446b8a-9abe-4896-8798-3e8204d66446" providerId="ADAL" clId="{37009C9C-7414-4A3C-8FC1-C3025BAADCD0}" dt="2026-05-25T21:16:31.484" v="69" actId="20577"/>
          <ac:spMkLst>
            <pc:docMk/>
            <pc:sldMk cId="3453074975" sldId="283"/>
            <ac:spMk id="2" creationId="{A2EA93F3-0A12-A8B0-0CE9-6864CB05C75B}"/>
          </ac:spMkLst>
        </pc:spChg>
        <pc:spChg chg="mod">
          <ac:chgData name="Moore, John W (KYTC)" userId="13446b8a-9abe-4896-8798-3e8204d66446" providerId="ADAL" clId="{37009C9C-7414-4A3C-8FC1-C3025BAADCD0}" dt="2026-05-25T21:43:41.482" v="604" actId="20577"/>
          <ac:spMkLst>
            <pc:docMk/>
            <pc:sldMk cId="3453074975" sldId="283"/>
            <ac:spMk id="10" creationId="{A4842D35-1D40-327C-A2B6-3DFD439DBC45}"/>
          </ac:spMkLst>
        </pc:spChg>
      </pc:sldChg>
      <pc:sldChg chg="del mod modShow">
        <pc:chgData name="Moore, John W (KYTC)" userId="13446b8a-9abe-4896-8798-3e8204d66446" providerId="ADAL" clId="{37009C9C-7414-4A3C-8FC1-C3025BAADCD0}" dt="2026-05-26T18:20:43.987" v="1833" actId="47"/>
        <pc:sldMkLst>
          <pc:docMk/>
          <pc:sldMk cId="0" sldId="288"/>
        </pc:sldMkLst>
      </pc:sldChg>
      <pc:sldChg chg="del mod modShow">
        <pc:chgData name="Moore, John W (KYTC)" userId="13446b8a-9abe-4896-8798-3e8204d66446" providerId="ADAL" clId="{37009C9C-7414-4A3C-8FC1-C3025BAADCD0}" dt="2026-05-25T21:42:33.746" v="523" actId="47"/>
        <pc:sldMkLst>
          <pc:docMk/>
          <pc:sldMk cId="0" sldId="289"/>
        </pc:sldMkLst>
      </pc:sldChg>
      <pc:sldChg chg="modSp mod ord">
        <pc:chgData name="Moore, John W (KYTC)" userId="13446b8a-9abe-4896-8798-3e8204d66446" providerId="ADAL" clId="{37009C9C-7414-4A3C-8FC1-C3025BAADCD0}" dt="2026-05-26T18:12:25.587" v="1065" actId="20577"/>
        <pc:sldMkLst>
          <pc:docMk/>
          <pc:sldMk cId="4069197064" sldId="290"/>
        </pc:sldMkLst>
        <pc:spChg chg="mod">
          <ac:chgData name="Moore, John W (KYTC)" userId="13446b8a-9abe-4896-8798-3e8204d66446" providerId="ADAL" clId="{37009C9C-7414-4A3C-8FC1-C3025BAADCD0}" dt="2026-05-26T18:12:25.587" v="1065" actId="20577"/>
          <ac:spMkLst>
            <pc:docMk/>
            <pc:sldMk cId="4069197064" sldId="290"/>
            <ac:spMk id="2" creationId="{1CFCB77F-8F80-9A2E-E329-FFA2F324423B}"/>
          </ac:spMkLst>
        </pc:spChg>
      </pc:sldChg>
      <pc:sldChg chg="del mod modShow">
        <pc:chgData name="Moore, John W (KYTC)" userId="13446b8a-9abe-4896-8798-3e8204d66446" providerId="ADAL" clId="{37009C9C-7414-4A3C-8FC1-C3025BAADCD0}" dt="2026-05-25T21:42:48.242" v="524" actId="47"/>
        <pc:sldMkLst>
          <pc:docMk/>
          <pc:sldMk cId="2296450785" sldId="291"/>
        </pc:sldMkLst>
      </pc:sldChg>
      <pc:sldChg chg="del mod modShow">
        <pc:chgData name="Moore, John W (KYTC)" userId="13446b8a-9abe-4896-8798-3e8204d66446" providerId="ADAL" clId="{37009C9C-7414-4A3C-8FC1-C3025BAADCD0}" dt="2026-05-25T21:42:48.242" v="524" actId="47"/>
        <pc:sldMkLst>
          <pc:docMk/>
          <pc:sldMk cId="3624854319" sldId="292"/>
        </pc:sldMkLst>
      </pc:sldChg>
      <pc:sldChg chg="modSp mod">
        <pc:chgData name="Moore, John W (KYTC)" userId="13446b8a-9abe-4896-8798-3e8204d66446" providerId="ADAL" clId="{37009C9C-7414-4A3C-8FC1-C3025BAADCD0}" dt="2026-05-26T18:21:55.446" v="1840" actId="1076"/>
        <pc:sldMkLst>
          <pc:docMk/>
          <pc:sldMk cId="2058243088" sldId="293"/>
        </pc:sldMkLst>
        <pc:spChg chg="mod">
          <ac:chgData name="Moore, John W (KYTC)" userId="13446b8a-9abe-4896-8798-3e8204d66446" providerId="ADAL" clId="{37009C9C-7414-4A3C-8FC1-C3025BAADCD0}" dt="2026-05-26T18:21:00.961" v="1834" actId="20577"/>
          <ac:spMkLst>
            <pc:docMk/>
            <pc:sldMk cId="2058243088" sldId="293"/>
            <ac:spMk id="5" creationId="{B802665C-7FCC-12ED-8708-530B151323B8}"/>
          </ac:spMkLst>
        </pc:spChg>
        <pc:picChg chg="mod">
          <ac:chgData name="Moore, John W (KYTC)" userId="13446b8a-9abe-4896-8798-3e8204d66446" providerId="ADAL" clId="{37009C9C-7414-4A3C-8FC1-C3025BAADCD0}" dt="2026-05-26T18:21:55.446" v="1840" actId="1076"/>
          <ac:picMkLst>
            <pc:docMk/>
            <pc:sldMk cId="2058243088" sldId="293"/>
            <ac:picMk id="9" creationId="{EAED4AE8-08FA-DD4F-DB8C-F5937D478CAF}"/>
          </ac:picMkLst>
        </pc:picChg>
      </pc:sldChg>
      <pc:sldChg chg="del">
        <pc:chgData name="Moore, John W (KYTC)" userId="13446b8a-9abe-4896-8798-3e8204d66446" providerId="ADAL" clId="{37009C9C-7414-4A3C-8FC1-C3025BAADCD0}" dt="2026-05-26T18:24:58.770" v="1868" actId="47"/>
        <pc:sldMkLst>
          <pc:docMk/>
          <pc:sldMk cId="3813822924" sldId="2564"/>
        </pc:sldMkLst>
      </pc:sldChg>
      <pc:sldChg chg="del">
        <pc:chgData name="Moore, John W (KYTC)" userId="13446b8a-9abe-4896-8798-3e8204d66446" providerId="ADAL" clId="{37009C9C-7414-4A3C-8FC1-C3025BAADCD0}" dt="2026-05-25T21:50:36.988" v="820" actId="47"/>
        <pc:sldMkLst>
          <pc:docMk/>
          <pc:sldMk cId="209261668" sldId="2573"/>
        </pc:sldMkLst>
      </pc:sldChg>
      <pc:sldChg chg="modSp mod ord modShow">
        <pc:chgData name="Moore, John W (KYTC)" userId="13446b8a-9abe-4896-8798-3e8204d66446" providerId="ADAL" clId="{37009C9C-7414-4A3C-8FC1-C3025BAADCD0}" dt="2026-05-26T18:27:16.357" v="1914" actId="729"/>
        <pc:sldMkLst>
          <pc:docMk/>
          <pc:sldMk cId="2731245849" sldId="2587"/>
        </pc:sldMkLst>
        <pc:graphicFrameChg chg="modGraphic">
          <ac:chgData name="Moore, John W (KYTC)" userId="13446b8a-9abe-4896-8798-3e8204d66446" providerId="ADAL" clId="{37009C9C-7414-4A3C-8FC1-C3025BAADCD0}" dt="2026-05-25T21:54:39.253" v="1056" actId="14734"/>
          <ac:graphicFrameMkLst>
            <pc:docMk/>
            <pc:sldMk cId="2731245849" sldId="2587"/>
            <ac:graphicFrameMk id="4" creationId="{3BB84A5F-083C-30FD-CC81-841A67BA4E60}"/>
          </ac:graphicFrameMkLst>
        </pc:graphicFrameChg>
      </pc:sldChg>
      <pc:sldChg chg="del">
        <pc:chgData name="Moore, John W (KYTC)" userId="13446b8a-9abe-4896-8798-3e8204d66446" providerId="ADAL" clId="{37009C9C-7414-4A3C-8FC1-C3025BAADCD0}" dt="2026-05-25T21:44:22.465" v="605" actId="47"/>
        <pc:sldMkLst>
          <pc:docMk/>
          <pc:sldMk cId="2212613729" sldId="2588"/>
        </pc:sldMkLst>
      </pc:sldChg>
      <pc:sldChg chg="del mod modShow">
        <pc:chgData name="Moore, John W (KYTC)" userId="13446b8a-9abe-4896-8798-3e8204d66446" providerId="ADAL" clId="{37009C9C-7414-4A3C-8FC1-C3025BAADCD0}" dt="2026-05-25T21:42:33.746" v="523" actId="47"/>
        <pc:sldMkLst>
          <pc:docMk/>
          <pc:sldMk cId="2707933075" sldId="2589"/>
        </pc:sldMkLst>
      </pc:sldChg>
      <pc:sldChg chg="del mod modShow">
        <pc:chgData name="Moore, John W (KYTC)" userId="13446b8a-9abe-4896-8798-3e8204d66446" providerId="ADAL" clId="{37009C9C-7414-4A3C-8FC1-C3025BAADCD0}" dt="2026-05-25T21:42:33.746" v="523" actId="47"/>
        <pc:sldMkLst>
          <pc:docMk/>
          <pc:sldMk cId="958934173" sldId="2590"/>
        </pc:sldMkLst>
      </pc:sldChg>
      <pc:sldChg chg="del">
        <pc:chgData name="Moore, John W (KYTC)" userId="13446b8a-9abe-4896-8798-3e8204d66446" providerId="ADAL" clId="{37009C9C-7414-4A3C-8FC1-C3025BAADCD0}" dt="2026-05-25T21:54:04.781" v="1055" actId="47"/>
        <pc:sldMkLst>
          <pc:docMk/>
          <pc:sldMk cId="1202162637" sldId="2592"/>
        </pc:sldMkLst>
      </pc:sldChg>
      <pc:sldChg chg="modSp add mod">
        <pc:chgData name="Moore, John W (KYTC)" userId="13446b8a-9abe-4896-8798-3e8204d66446" providerId="ADAL" clId="{37009C9C-7414-4A3C-8FC1-C3025BAADCD0}" dt="2026-05-26T18:26:36.573" v="1911" actId="20577"/>
        <pc:sldMkLst>
          <pc:docMk/>
          <pc:sldMk cId="1291045150" sldId="2593"/>
        </pc:sldMkLst>
        <pc:spChg chg="mod">
          <ac:chgData name="Moore, John W (KYTC)" userId="13446b8a-9abe-4896-8798-3e8204d66446" providerId="ADAL" clId="{37009C9C-7414-4A3C-8FC1-C3025BAADCD0}" dt="2026-05-25T21:45:53.125" v="616" actId="20577"/>
          <ac:spMkLst>
            <pc:docMk/>
            <pc:sldMk cId="1291045150" sldId="2593"/>
            <ac:spMk id="2" creationId="{EA2641D9-180E-571F-8F69-F72D156D841C}"/>
          </ac:spMkLst>
        </pc:spChg>
        <pc:spChg chg="mod">
          <ac:chgData name="Moore, John W (KYTC)" userId="13446b8a-9abe-4896-8798-3e8204d66446" providerId="ADAL" clId="{37009C9C-7414-4A3C-8FC1-C3025BAADCD0}" dt="2026-05-26T18:26:36.573" v="1911" actId="20577"/>
          <ac:spMkLst>
            <pc:docMk/>
            <pc:sldMk cId="1291045150" sldId="2593"/>
            <ac:spMk id="10" creationId="{286D39CF-2B54-5E02-A5D8-17B18B5822F2}"/>
          </ac:spMkLst>
        </pc:spChg>
      </pc:sldChg>
      <pc:sldChg chg="modSp add mod">
        <pc:chgData name="Moore, John W (KYTC)" userId="13446b8a-9abe-4896-8798-3e8204d66446" providerId="ADAL" clId="{37009C9C-7414-4A3C-8FC1-C3025BAADCD0}" dt="2026-05-26T18:29:03.429" v="2105" actId="20577"/>
        <pc:sldMkLst>
          <pc:docMk/>
          <pc:sldMk cId="2279194418" sldId="2594"/>
        </pc:sldMkLst>
        <pc:spChg chg="mod">
          <ac:chgData name="Moore, John W (KYTC)" userId="13446b8a-9abe-4896-8798-3e8204d66446" providerId="ADAL" clId="{37009C9C-7414-4A3C-8FC1-C3025BAADCD0}" dt="2026-05-25T21:51:07.548" v="831" actId="20577"/>
          <ac:spMkLst>
            <pc:docMk/>
            <pc:sldMk cId="2279194418" sldId="2594"/>
            <ac:spMk id="2" creationId="{4A5F57B6-AE27-C356-3D5D-3A49B76444E1}"/>
          </ac:spMkLst>
        </pc:spChg>
        <pc:spChg chg="mod">
          <ac:chgData name="Moore, John W (KYTC)" userId="13446b8a-9abe-4896-8798-3e8204d66446" providerId="ADAL" clId="{37009C9C-7414-4A3C-8FC1-C3025BAADCD0}" dt="2026-05-26T18:29:03.429" v="2105" actId="20577"/>
          <ac:spMkLst>
            <pc:docMk/>
            <pc:sldMk cId="2279194418" sldId="2594"/>
            <ac:spMk id="10" creationId="{27652466-4C49-401D-5379-D02FFCB97768}"/>
          </ac:spMkLst>
        </pc:spChg>
      </pc:sldChg>
      <pc:sldChg chg="modSp add del mod chgLayout">
        <pc:chgData name="Moore, John W (KYTC)" userId="13446b8a-9abe-4896-8798-3e8204d66446" providerId="ADAL" clId="{37009C9C-7414-4A3C-8FC1-C3025BAADCD0}" dt="2026-05-26T18:23:03.958" v="1859" actId="47"/>
        <pc:sldMkLst>
          <pc:docMk/>
          <pc:sldMk cId="4100791284" sldId="2595"/>
        </pc:sldMkLst>
        <pc:spChg chg="mod">
          <ac:chgData name="Moore, John W (KYTC)" userId="13446b8a-9abe-4896-8798-3e8204d66446" providerId="ADAL" clId="{37009C9C-7414-4A3C-8FC1-C3025BAADCD0}" dt="2026-05-26T18:12:49.612" v="1083" actId="20577"/>
          <ac:spMkLst>
            <pc:docMk/>
            <pc:sldMk cId="4100791284" sldId="2595"/>
            <ac:spMk id="2" creationId="{24BA8A81-0F85-85FD-25AA-198A400AABE1}"/>
          </ac:spMkLst>
        </pc:spChg>
        <pc:spChg chg="mod">
          <ac:chgData name="Moore, John W (KYTC)" userId="13446b8a-9abe-4896-8798-3e8204d66446" providerId="ADAL" clId="{37009C9C-7414-4A3C-8FC1-C3025BAADCD0}" dt="2026-05-26T18:22:36.389" v="1855" actId="1076"/>
          <ac:spMkLst>
            <pc:docMk/>
            <pc:sldMk cId="4100791284" sldId="2595"/>
            <ac:spMk id="10" creationId="{90F3B027-DC1B-7DC9-46D0-9C2F7ACC8732}"/>
          </ac:spMkLst>
        </pc:spChg>
      </pc:sldChg>
      <pc:sldChg chg="modSp add mod ord">
        <pc:chgData name="Moore, John W (KYTC)" userId="13446b8a-9abe-4896-8798-3e8204d66446" providerId="ADAL" clId="{37009C9C-7414-4A3C-8FC1-C3025BAADCD0}" dt="2026-05-26T18:22:57.020" v="1858"/>
        <pc:sldMkLst>
          <pc:docMk/>
          <pc:sldMk cId="2761924042" sldId="2596"/>
        </pc:sldMkLst>
        <pc:spChg chg="mod">
          <ac:chgData name="Moore, John W (KYTC)" userId="13446b8a-9abe-4896-8798-3e8204d66446" providerId="ADAL" clId="{37009C9C-7414-4A3C-8FC1-C3025BAADCD0}" dt="2026-05-26T18:22:30.645" v="1854" actId="20577"/>
          <ac:spMkLst>
            <pc:docMk/>
            <pc:sldMk cId="2761924042" sldId="2596"/>
            <ac:spMk id="2" creationId="{76BD6C18-3C8C-E02E-7D48-AA34B1B5DF9B}"/>
          </ac:spMkLst>
        </pc:spChg>
        <pc:spChg chg="mod">
          <ac:chgData name="Moore, John W (KYTC)" userId="13446b8a-9abe-4896-8798-3e8204d66446" providerId="ADAL" clId="{37009C9C-7414-4A3C-8FC1-C3025BAADCD0}" dt="2026-05-26T18:22:57.020" v="1858"/>
          <ac:spMkLst>
            <pc:docMk/>
            <pc:sldMk cId="2761924042" sldId="2596"/>
            <ac:spMk id="10" creationId="{A486B84B-9CF9-BE4A-B0B9-844B3E0F9435}"/>
          </ac:spMkLst>
        </pc:spChg>
      </pc:sldChg>
      <pc:sldChg chg="add del">
        <pc:chgData name="Moore, John W (KYTC)" userId="13446b8a-9abe-4896-8798-3e8204d66446" providerId="ADAL" clId="{37009C9C-7414-4A3C-8FC1-C3025BAADCD0}" dt="2026-05-26T18:17:11.739" v="1629"/>
        <pc:sldMkLst>
          <pc:docMk/>
          <pc:sldMk cId="3614235161" sldId="2596"/>
        </pc:sldMkLst>
      </pc:sldChg>
      <pc:sldChg chg="add del">
        <pc:chgData name="Moore, John W (KYTC)" userId="13446b8a-9abe-4896-8798-3e8204d66446" providerId="ADAL" clId="{37009C9C-7414-4A3C-8FC1-C3025BAADCD0}" dt="2026-05-26T18:17:10.591" v="1628"/>
        <pc:sldMkLst>
          <pc:docMk/>
          <pc:sldMk cId="876676393" sldId="2597"/>
        </pc:sldMkLst>
      </pc:sldChg>
      <pc:sldMasterChg chg="delSldLayout">
        <pc:chgData name="Moore, John W (KYTC)" userId="13446b8a-9abe-4896-8798-3e8204d66446" providerId="ADAL" clId="{37009C9C-7414-4A3C-8FC1-C3025BAADCD0}" dt="2026-05-26T18:24:58.770" v="1868" actId="47"/>
        <pc:sldMasterMkLst>
          <pc:docMk/>
          <pc:sldMasterMk cId="3649308950" sldId="2147483648"/>
        </pc:sldMasterMkLst>
        <pc:sldLayoutChg chg="del">
          <pc:chgData name="Moore, John W (KYTC)" userId="13446b8a-9abe-4896-8798-3e8204d66446" providerId="ADAL" clId="{37009C9C-7414-4A3C-8FC1-C3025BAADCD0}" dt="2026-05-26T18:20:43.987" v="1833" actId="47"/>
          <pc:sldLayoutMkLst>
            <pc:docMk/>
            <pc:sldMasterMk cId="3649308950" sldId="2147483648"/>
            <pc:sldLayoutMk cId="3755664835" sldId="2147483682"/>
          </pc:sldLayoutMkLst>
        </pc:sldLayoutChg>
        <pc:sldLayoutChg chg="del">
          <pc:chgData name="Moore, John W (KYTC)" userId="13446b8a-9abe-4896-8798-3e8204d66446" providerId="ADAL" clId="{37009C9C-7414-4A3C-8FC1-C3025BAADCD0}" dt="2026-05-26T18:24:58.770" v="1868" actId="47"/>
          <pc:sldLayoutMkLst>
            <pc:docMk/>
            <pc:sldMasterMk cId="3649308950" sldId="2147483648"/>
            <pc:sldLayoutMk cId="4268975242" sldId="2147483687"/>
          </pc:sldLayoutMkLst>
        </pc:sldLayoutChg>
      </pc:sldMasterChg>
      <pc:sldMasterChg chg="delSldLayout">
        <pc:chgData name="Moore, John W (KYTC)" userId="13446b8a-9abe-4896-8798-3e8204d66446" providerId="ADAL" clId="{37009C9C-7414-4A3C-8FC1-C3025BAADCD0}" dt="2026-05-25T21:50:36.988" v="820" actId="47"/>
        <pc:sldMasterMkLst>
          <pc:docMk/>
          <pc:sldMasterMk cId="166172221" sldId="2147483670"/>
        </pc:sldMasterMkLst>
        <pc:sldLayoutChg chg="del">
          <pc:chgData name="Moore, John W (KYTC)" userId="13446b8a-9abe-4896-8798-3e8204d66446" providerId="ADAL" clId="{37009C9C-7414-4A3C-8FC1-C3025BAADCD0}" dt="2026-05-25T21:42:48.242" v="524" actId="47"/>
          <pc:sldLayoutMkLst>
            <pc:docMk/>
            <pc:sldMasterMk cId="166172221" sldId="2147483670"/>
            <pc:sldLayoutMk cId="2774553294" sldId="2147483683"/>
          </pc:sldLayoutMkLst>
        </pc:sldLayoutChg>
        <pc:sldLayoutChg chg="del">
          <pc:chgData name="Moore, John W (KYTC)" userId="13446b8a-9abe-4896-8798-3e8204d66446" providerId="ADAL" clId="{37009C9C-7414-4A3C-8FC1-C3025BAADCD0}" dt="2026-05-25T21:42:48.242" v="524" actId="47"/>
          <pc:sldLayoutMkLst>
            <pc:docMk/>
            <pc:sldMasterMk cId="166172221" sldId="2147483670"/>
            <pc:sldLayoutMk cId="1018529577" sldId="2147483684"/>
          </pc:sldLayoutMkLst>
        </pc:sldLayoutChg>
        <pc:sldLayoutChg chg="del">
          <pc:chgData name="Moore, John W (KYTC)" userId="13446b8a-9abe-4896-8798-3e8204d66446" providerId="ADAL" clId="{37009C9C-7414-4A3C-8FC1-C3025BAADCD0}" dt="2026-05-25T21:50:36.988" v="820" actId="47"/>
          <pc:sldLayoutMkLst>
            <pc:docMk/>
            <pc:sldMasterMk cId="166172221" sldId="2147483670"/>
            <pc:sldLayoutMk cId="1286853743" sldId="2147483686"/>
          </pc:sldLayoutMkLst>
        </pc:sldLayoutChg>
      </pc:sldMasterChg>
      <pc:sldMasterChg chg="del delSldLayout">
        <pc:chgData name="Moore, John W (KYTC)" userId="13446b8a-9abe-4896-8798-3e8204d66446" providerId="ADAL" clId="{37009C9C-7414-4A3C-8FC1-C3025BAADCD0}" dt="2026-05-26T18:23:03.958" v="1859" actId="47"/>
        <pc:sldMasterMkLst>
          <pc:docMk/>
          <pc:sldMasterMk cId="2289444136" sldId="2147483688"/>
        </pc:sldMasterMkLst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689216816" sldId="2147483689"/>
          </pc:sldLayoutMkLst>
        </pc:sldLayoutChg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680190096" sldId="2147483690"/>
          </pc:sldLayoutMkLst>
        </pc:sldLayoutChg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476186593" sldId="2147483691"/>
          </pc:sldLayoutMkLst>
        </pc:sldLayoutChg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275361314" sldId="2147483692"/>
          </pc:sldLayoutMkLst>
        </pc:sldLayoutChg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1599771045" sldId="2147483693"/>
          </pc:sldLayoutMkLst>
        </pc:sldLayoutChg>
        <pc:sldLayoutChg chg="del">
          <pc:chgData name="Moore, John W (KYTC)" userId="13446b8a-9abe-4896-8798-3e8204d66446" providerId="ADAL" clId="{37009C9C-7414-4A3C-8FC1-C3025BAADCD0}" dt="2026-05-26T18:23:03.958" v="1859" actId="47"/>
          <pc:sldLayoutMkLst>
            <pc:docMk/>
            <pc:sldMasterMk cId="2289444136" sldId="2147483688"/>
            <pc:sldLayoutMk cId="1720084324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3601-E056-4534-AFE2-4F1F8C8E5B67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4808A-3A8A-4E8E-9EAE-15824703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6ECE0-AEA7-8394-0A91-AA0109A5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BF76D-E7E7-C5EA-E3E2-48C393F23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BE41E-8F77-C226-5171-4EAB1FF8F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replace the photos: select the photo, click the picture format tab, select “change picture,” and select “from a file,” and replace with your chosen file. If adjustments need to be made, go to “crop” and move the photo to be framed within the box.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081C8-BB98-B954-122A-A909EFD90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3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– August – Coordinated with Vendors, KSP, and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– Oct – Implementation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– Apr – 5 Units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AB26-32CD-8A53-80F2-81FC702F4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4F875-4A5D-0CFA-42AB-9CF439AB5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F48C5-3F67-E007-9818-34C253F5B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A5956-AFA9-408A-70C5-137AB2A5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4823-BEA1-139E-3082-7AA9B8731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F3C3B-02ED-5FDA-E901-0EBA903FB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B8BDC-D336-E1A6-2FBC-5E49AF28A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86F83-FFCF-4ED6-DD14-A1487461E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Enforcement consistently reduces speeds across all five sites.</a:t>
            </a:r>
            <a:r>
              <a:rPr lang="en-US" dirty="0"/>
              <a:t> Every site shows lower average speeds, lower 85th-percentile speeds, and lower speeding percentages during active enforcement.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biggest impact is on the most dangerous drivers (</a:t>
            </a:r>
            <a:r>
              <a:rPr lang="en-US" dirty="0"/>
              <a:t>"over limit + 10 mph" column). At Hwy 3 Martin Co, the share of vehicles exceeding the limit by 10+ mph drops significantly from 42.4% to 16.5%. At I-64 WB Shelby Co it drops from 48.2% to 29.2%, and at I-64 EB from 32.3% to 18.8%. Enforcement is pulling back the high-end speeders who pose the greatest crash risk in work zones.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2990F-2565-44FE-934B-5EEF43C1A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Active enforcement reduced speeds at every 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more significant effect was the reduction in severe speeding</a:t>
            </a:r>
          </a:p>
          <a:p>
            <a:pPr lvl="1"/>
            <a:r>
              <a:rPr lang="pl-PL" dirty="0"/>
              <a:t>Hwy 3 Martin Co: 42.4% → 16.5%</a:t>
            </a:r>
            <a:endParaRPr lang="en-US" dirty="0"/>
          </a:p>
          <a:p>
            <a:pPr lvl="1"/>
            <a:r>
              <a:rPr lang="pl-PL" dirty="0"/>
              <a:t>I-64 EB Shelby Co: 32.3% → 18.8%</a:t>
            </a:r>
            <a:endParaRPr lang="en-US" dirty="0"/>
          </a:p>
          <a:p>
            <a:pPr lvl="1"/>
            <a:r>
              <a:rPr lang="pl-PL" dirty="0"/>
              <a:t>I-64 WB Shelby Co: 48.2% → 29.2%</a:t>
            </a:r>
            <a:endParaRPr lang="en-US" dirty="0"/>
          </a:p>
          <a:p>
            <a:pPr lvl="1"/>
            <a:r>
              <a:rPr lang="pl-PL" dirty="0"/>
              <a:t>I-75 Whitley Co: 55.1% → 37.8%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Hwy 3 Martin Co showed the strongest response to enforcement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Enforcement helped, but did not eliminate speeding</a:t>
            </a:r>
          </a:p>
          <a:p>
            <a:pPr lvl="1"/>
            <a:r>
              <a:rPr lang="en-US" dirty="0"/>
              <a:t>Will integrate with citation data to verify active enforcement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4808A-3A8A-4E8E-9EAE-15824703A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6E35-CCB1-825A-4244-83D77F7C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C17E9-DA61-51F5-4502-28A487965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FE84B-827A-D0BF-DC2A-253CEC82D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E8589-2F1D-DF0E-F9A7-07EC39F0B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EBBE-5903-164C-8A1D-B775AC554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D8A-F31D-C055-D6B5-3E8A4C9EF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5219C-2C65-B977-F212-1186DB720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B8F3-60E9-2442-4ADF-416D451E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62C6A-81B9-13F6-2110-E9975E3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3AE6-BC4B-6982-0579-9A765EA5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C2D-9089-59AC-7704-200FA78C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C018-2536-4C4F-1A2A-34E7EF78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A98D-4629-CD55-5880-ACB756B2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011A-BECE-AD29-DFFD-B220ADF8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8D88-C265-889A-1ABB-EC7A7D29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5A3BF-C434-BFA7-0422-6571537E2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B2548-4C06-4212-4990-A17D8244A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0ACD-43ED-84F3-53CE-1D7F6A5E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3B56-2CA0-ED57-E623-B0630E31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0584-2CBA-446F-823C-1AF37A2F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82EAE-6DDB-79E7-9C2F-0E8EA0059467}"/>
              </a:ext>
            </a:extLst>
          </p:cNvPr>
          <p:cNvSpPr/>
          <p:nvPr userDrawn="1"/>
        </p:nvSpPr>
        <p:spPr>
          <a:xfrm flipV="1">
            <a:off x="0" y="0"/>
            <a:ext cx="12189156" cy="1321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7A5A1-6637-3815-F79E-3CD111BC4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7F2E57-4554-357C-4313-541E1B44B6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B3E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0A9B7-3796-000D-5DD3-75E80ED63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5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2" t="21386" r="27392" b="18696"/>
          <a:stretch>
            <a:fillRect/>
          </a:stretch>
        </p:blipFill>
        <p:spPr>
          <a:xfrm>
            <a:off x="1" y="0"/>
            <a:ext cx="12191999" cy="24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74DFD5-1AA6-D7D9-A2CF-86765CF88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2" t="21386" r="27392" b="47217"/>
          <a:stretch>
            <a:fillRect/>
          </a:stretch>
        </p:blipFill>
        <p:spPr>
          <a:xfrm>
            <a:off x="1" y="0"/>
            <a:ext cx="12191999" cy="1273629"/>
          </a:xfrm>
          <a:prstGeom prst="rect">
            <a:avLst/>
          </a:prstGeom>
          <a:noFill/>
          <a:ln w="79375">
            <a:noFill/>
          </a:ln>
        </p:spPr>
      </p:pic>
    </p:spTree>
    <p:extLst>
      <p:ext uri="{BB962C8B-B14F-4D97-AF65-F5344CB8AC3E}">
        <p14:creationId xmlns:p14="http://schemas.microsoft.com/office/powerpoint/2010/main" val="78008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74DFD5-1AA6-D7D9-A2CF-86765CF88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2" t="21386" r="27392" b="47217"/>
          <a:stretch>
            <a:fillRect/>
          </a:stretch>
        </p:blipFill>
        <p:spPr>
          <a:xfrm>
            <a:off x="1" y="0"/>
            <a:ext cx="12191999" cy="1273629"/>
          </a:xfrm>
          <a:prstGeom prst="rect">
            <a:avLst/>
          </a:prstGeom>
          <a:noFill/>
          <a:ln w="79375"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2D71FD-7FD4-B475-3B83-E306EE523D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8682" y="2929179"/>
            <a:ext cx="9739393" cy="3053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Headings: </a:t>
            </a: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Bold, 40pt., character spacing-loose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Headings:</a:t>
            </a: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Bold, 16pt., character spacing-loose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Regular, Arial Bold, 14-18pt., character spacing- regular</a:t>
            </a:r>
          </a:p>
          <a:p>
            <a:pPr marL="0" indent="0">
              <a:buNone/>
            </a:pPr>
            <a:endParaRPr lang="en-US" sz="180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KYTC Colors: </a:t>
            </a: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Blue (Hex #003867), Light Blue (Hex #5EB3E4), Yellow (Hex #FFC600)</a:t>
            </a:r>
          </a:p>
          <a:p>
            <a:pPr marL="0" indent="0">
              <a:buNone/>
            </a:pP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a photo on any slide: select the photo, click the picture format tab, select “change picture,” and select “from a file,” and replace with your chosen file. If adjustments need to be made, go to “crop” and move the photo to be framed within the box.</a:t>
            </a:r>
          </a:p>
          <a:p>
            <a:pPr marL="0" indent="0">
              <a:buNone/>
            </a:pPr>
            <a:endParaRPr lang="en-US" sz="180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in the notes section on each slide for specific instructions.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BF7AF-B142-8CAF-E285-4E94636941DF}"/>
              </a:ext>
            </a:extLst>
          </p:cNvPr>
          <p:cNvSpPr/>
          <p:nvPr userDrawn="1"/>
        </p:nvSpPr>
        <p:spPr>
          <a:xfrm>
            <a:off x="1008682" y="1793263"/>
            <a:ext cx="6600986" cy="914400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4C979-296D-7A19-3DBE-755796CEF5FD}"/>
              </a:ext>
            </a:extLst>
          </p:cNvPr>
          <p:cNvSpPr/>
          <p:nvPr userDrawn="1"/>
        </p:nvSpPr>
        <p:spPr>
          <a:xfrm>
            <a:off x="1008682" y="992625"/>
            <a:ext cx="4322736" cy="579122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300">
                <a:latin typeface="Arial" panose="020B0604020202020204" pitchFamily="34" charset="0"/>
                <a:cs typeface="Arial" panose="020B0604020202020204" pitchFamily="34" charset="0"/>
              </a:rPr>
              <a:t>DELETE OR HIDE THIS SLIDE</a:t>
            </a:r>
          </a:p>
        </p:txBody>
      </p:sp>
    </p:spTree>
    <p:extLst>
      <p:ext uri="{BB962C8B-B14F-4D97-AF65-F5344CB8AC3E}">
        <p14:creationId xmlns:p14="http://schemas.microsoft.com/office/powerpoint/2010/main" val="280137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82EAE-6DDB-79E7-9C2F-0E8EA0059467}"/>
              </a:ext>
            </a:extLst>
          </p:cNvPr>
          <p:cNvSpPr/>
          <p:nvPr userDrawn="1"/>
        </p:nvSpPr>
        <p:spPr>
          <a:xfrm flipV="1">
            <a:off x="0" y="0"/>
            <a:ext cx="12189156" cy="186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7A5A1-6637-3815-F79E-3CD111BC4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82EAE-6DDB-79E7-9C2F-0E8EA0059467}"/>
              </a:ext>
            </a:extLst>
          </p:cNvPr>
          <p:cNvSpPr/>
          <p:nvPr userDrawn="1"/>
        </p:nvSpPr>
        <p:spPr>
          <a:xfrm flipV="1">
            <a:off x="0" y="0"/>
            <a:ext cx="12189156" cy="1321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7A5A1-6637-3815-F79E-3CD111BC4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52799-B7B9-9F15-1460-2B1D669CD68A}"/>
              </a:ext>
            </a:extLst>
          </p:cNvPr>
          <p:cNvSpPr/>
          <p:nvPr userDrawn="1"/>
        </p:nvSpPr>
        <p:spPr>
          <a:xfrm>
            <a:off x="-1" y="928869"/>
            <a:ext cx="6461075" cy="5000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53FFCA-96AC-ED2E-1AC6-5CE9388549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D88F7-C535-44AD-135E-21B8867F2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CE2A-C9D9-E540-E7C9-136884B6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262C7-2C38-0908-3B57-A8B97575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8A03-4A2A-BA0B-3891-652BD76B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F837D-4FD1-90CA-A828-019A6A02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07DC7-7FC2-CC8C-0637-CDAF0521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2E1C82-3E0B-CBCB-C519-A71FE406BC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B3E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4AA04-F0B1-DC20-28A9-E1BDD1F63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50000"/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2" t="21386" r="27392" b="18696"/>
          <a:stretch>
            <a:fillRect/>
          </a:stretch>
        </p:blipFill>
        <p:spPr>
          <a:xfrm>
            <a:off x="1" y="0"/>
            <a:ext cx="12191999" cy="24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62FA7D-7251-A279-5605-EE2627B6894D}"/>
              </a:ext>
            </a:extLst>
          </p:cNvPr>
          <p:cNvSpPr/>
          <p:nvPr userDrawn="1"/>
        </p:nvSpPr>
        <p:spPr>
          <a:xfrm>
            <a:off x="7124615" y="1"/>
            <a:ext cx="506738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5926-8123-6A9D-13F3-3D209651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5926-8123-6A9D-13F3-3D209651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2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5926-8123-6A9D-13F3-3D209651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72FBB2-3BA3-4C9B-D3F9-8708CB92A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27514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EED5A0-20E5-BF59-9FDB-1D2092DA5DDA}"/>
              </a:ext>
            </a:extLst>
          </p:cNvPr>
          <p:cNvSpPr/>
          <p:nvPr userDrawn="1"/>
        </p:nvSpPr>
        <p:spPr>
          <a:xfrm>
            <a:off x="4588920" y="1229203"/>
            <a:ext cx="3014160" cy="3014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AI-generated content may be incorrect.">
            <a:extLst>
              <a:ext uri="{FF2B5EF4-FFF2-40B4-BE49-F238E27FC236}">
                <a16:creationId xmlns:a16="http://schemas.microsoft.com/office/drawing/2014/main" id="{4E0D0FF5-A47D-39C7-C52D-0B278D83D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058" y="2105561"/>
            <a:ext cx="2321885" cy="13544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4EECB4-C21F-F168-34F0-3CC17B0A8229}"/>
              </a:ext>
            </a:extLst>
          </p:cNvPr>
          <p:cNvSpPr/>
          <p:nvPr userDrawn="1"/>
        </p:nvSpPr>
        <p:spPr>
          <a:xfrm>
            <a:off x="4735855" y="1376138"/>
            <a:ext cx="2720291" cy="2720291"/>
          </a:xfrm>
          <a:prstGeom prst="ellipse">
            <a:avLst/>
          </a:prstGeom>
          <a:noFill/>
          <a:ln w="19050">
            <a:solidFill>
              <a:srgbClr val="003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7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49DE01-5EE6-B20A-54B8-555CB9725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1" t="9671" r="37030" b="23305"/>
          <a:stretch>
            <a:fillRect/>
          </a:stretch>
        </p:blipFill>
        <p:spPr>
          <a:xfrm>
            <a:off x="1" y="0"/>
            <a:ext cx="12191999" cy="3260034"/>
          </a:xfrm>
          <a:prstGeom prst="rect">
            <a:avLst/>
          </a:prstGeom>
          <a:noFill/>
          <a:ln w="79375">
            <a:noFill/>
          </a:ln>
        </p:spPr>
      </p:pic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271C49C9-7172-C222-2426-9D8D01677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586" y="4884422"/>
            <a:ext cx="2735657" cy="15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1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98BED2-2351-E569-4E72-88C21A214640}"/>
              </a:ext>
            </a:extLst>
          </p:cNvPr>
          <p:cNvSpPr/>
          <p:nvPr userDrawn="1"/>
        </p:nvSpPr>
        <p:spPr>
          <a:xfrm>
            <a:off x="0" y="2114025"/>
            <a:ext cx="12192000" cy="2306726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6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2337B-6DAC-023C-E37A-633DC762A05E}"/>
              </a:ext>
            </a:extLst>
          </p:cNvPr>
          <p:cNvSpPr/>
          <p:nvPr userDrawn="1"/>
        </p:nvSpPr>
        <p:spPr>
          <a:xfrm flipV="1">
            <a:off x="0" y="0"/>
            <a:ext cx="12189156" cy="186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31A78E-0E6F-029F-FC37-C0DA8F1EDF24}"/>
              </a:ext>
            </a:extLst>
          </p:cNvPr>
          <p:cNvSpPr/>
          <p:nvPr userDrawn="1"/>
        </p:nvSpPr>
        <p:spPr>
          <a:xfrm>
            <a:off x="636767" y="1393025"/>
            <a:ext cx="4941073" cy="914400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10B2B-69C0-2E40-01F1-A34F31D71BC9}"/>
              </a:ext>
            </a:extLst>
          </p:cNvPr>
          <p:cNvSpPr txBox="1"/>
          <p:nvPr userDrawn="1"/>
        </p:nvSpPr>
        <p:spPr>
          <a:xfrm>
            <a:off x="645531" y="5974287"/>
            <a:ext cx="88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the icon you would like to use on a slide. You can adjust transparency but not color.</a:t>
            </a:r>
          </a:p>
          <a:p>
            <a:r>
              <a:rPr lang="en-US" sz="12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copied the icons you would like to use, either delete or hide this slide for your presentation.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F60CB-9E5A-A844-7C82-B142A8EF790E}"/>
              </a:ext>
            </a:extLst>
          </p:cNvPr>
          <p:cNvSpPr/>
          <p:nvPr userDrawn="1"/>
        </p:nvSpPr>
        <p:spPr>
          <a:xfrm>
            <a:off x="636766" y="660098"/>
            <a:ext cx="4322736" cy="579122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300">
                <a:latin typeface="Arial" panose="020B0604020202020204" pitchFamily="34" charset="0"/>
                <a:cs typeface="Arial" panose="020B0604020202020204" pitchFamily="34" charset="0"/>
              </a:rPr>
              <a:t>DELETE OR HIDE THIS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B7D7A-4D56-2169-3006-31B91775F362}"/>
              </a:ext>
            </a:extLst>
          </p:cNvPr>
          <p:cNvSpPr txBox="1"/>
          <p:nvPr userDrawn="1"/>
        </p:nvSpPr>
        <p:spPr>
          <a:xfrm>
            <a:off x="1567019" y="4428233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75CC5-30AE-B203-1A49-2C839FDBF015}"/>
              </a:ext>
            </a:extLst>
          </p:cNvPr>
          <p:cNvSpPr txBox="1"/>
          <p:nvPr userDrawn="1"/>
        </p:nvSpPr>
        <p:spPr>
          <a:xfrm>
            <a:off x="2942074" y="4439856"/>
            <a:ext cx="56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CA58D-5BC9-428E-2380-5906C0313D7D}"/>
              </a:ext>
            </a:extLst>
          </p:cNvPr>
          <p:cNvSpPr txBox="1"/>
          <p:nvPr userDrawn="1"/>
        </p:nvSpPr>
        <p:spPr>
          <a:xfrm>
            <a:off x="4061987" y="4459723"/>
            <a:ext cx="7346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E80FF-27DF-F5DA-C234-F03FE79659B3}"/>
              </a:ext>
            </a:extLst>
          </p:cNvPr>
          <p:cNvSpPr txBox="1"/>
          <p:nvPr userDrawn="1"/>
        </p:nvSpPr>
        <p:spPr>
          <a:xfrm>
            <a:off x="5213476" y="4459723"/>
            <a:ext cx="678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LEFT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C0C32-D3DA-4852-D030-9770227EA5C9}"/>
              </a:ext>
            </a:extLst>
          </p:cNvPr>
          <p:cNvSpPr txBox="1"/>
          <p:nvPr userDrawn="1"/>
        </p:nvSpPr>
        <p:spPr>
          <a:xfrm>
            <a:off x="6240558" y="4425856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CONE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09BDF-7E8D-71B3-A5B3-D31E85F01635}"/>
              </a:ext>
            </a:extLst>
          </p:cNvPr>
          <p:cNvSpPr txBox="1"/>
          <p:nvPr userDrawn="1"/>
        </p:nvSpPr>
        <p:spPr>
          <a:xfrm>
            <a:off x="7404425" y="4428233"/>
            <a:ext cx="7346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64392-370B-1CA7-587F-DC48B5D320AB}"/>
              </a:ext>
            </a:extLst>
          </p:cNvPr>
          <p:cNvSpPr txBox="1"/>
          <p:nvPr userDrawn="1"/>
        </p:nvSpPr>
        <p:spPr>
          <a:xfrm>
            <a:off x="8513548" y="4439856"/>
            <a:ext cx="8112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VEST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5EEE2-5827-EA59-DC90-A9E1B87A143F}"/>
              </a:ext>
            </a:extLst>
          </p:cNvPr>
          <p:cNvSpPr txBox="1"/>
          <p:nvPr userDrawn="1"/>
        </p:nvSpPr>
        <p:spPr>
          <a:xfrm>
            <a:off x="9611144" y="4428233"/>
            <a:ext cx="8112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GUARDRAIL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1421C-0EF3-AEB9-FB86-BD88ABD118CE}"/>
              </a:ext>
            </a:extLst>
          </p:cNvPr>
          <p:cNvSpPr txBox="1"/>
          <p:nvPr userDrawn="1"/>
        </p:nvSpPr>
        <p:spPr>
          <a:xfrm>
            <a:off x="10765775" y="4428233"/>
            <a:ext cx="8701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BARRIER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0EE78-F10A-B67A-C8D6-D5C0B65A6D87}"/>
              </a:ext>
            </a:extLst>
          </p:cNvPr>
          <p:cNvSpPr txBox="1"/>
          <p:nvPr userDrawn="1"/>
        </p:nvSpPr>
        <p:spPr>
          <a:xfrm>
            <a:off x="570426" y="4416609"/>
            <a:ext cx="678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BD9B8-7E4A-19DD-73C4-29BA40B63336}"/>
              </a:ext>
            </a:extLst>
          </p:cNvPr>
          <p:cNvSpPr txBox="1"/>
          <p:nvPr userDrawn="1"/>
        </p:nvSpPr>
        <p:spPr>
          <a:xfrm>
            <a:off x="1567019" y="3374209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ROUNDABOUT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4067E-8198-7B9E-EA29-2E13BA17A5FF}"/>
              </a:ext>
            </a:extLst>
          </p:cNvPr>
          <p:cNvSpPr txBox="1"/>
          <p:nvPr userDrawn="1"/>
        </p:nvSpPr>
        <p:spPr>
          <a:xfrm>
            <a:off x="2757780" y="3370335"/>
            <a:ext cx="9380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74886-23DB-A2E7-937D-61F1C818EDF4}"/>
              </a:ext>
            </a:extLst>
          </p:cNvPr>
          <p:cNvSpPr txBox="1"/>
          <p:nvPr userDrawn="1"/>
        </p:nvSpPr>
        <p:spPr>
          <a:xfrm>
            <a:off x="3993126" y="3370335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661B2-9608-5F53-B627-92BB76A20BBE}"/>
              </a:ext>
            </a:extLst>
          </p:cNvPr>
          <p:cNvSpPr txBox="1"/>
          <p:nvPr userDrawn="1"/>
        </p:nvSpPr>
        <p:spPr>
          <a:xfrm>
            <a:off x="5322486" y="3354837"/>
            <a:ext cx="4601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94307-B06A-6FB3-5859-F1F1789D59A1}"/>
              </a:ext>
            </a:extLst>
          </p:cNvPr>
          <p:cNvSpPr txBox="1"/>
          <p:nvPr userDrawn="1"/>
        </p:nvSpPr>
        <p:spPr>
          <a:xfrm>
            <a:off x="6406694" y="3339998"/>
            <a:ext cx="5400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AECD94-5CFE-9EAC-D628-3C7242D8CDD3}"/>
              </a:ext>
            </a:extLst>
          </p:cNvPr>
          <p:cNvSpPr txBox="1"/>
          <p:nvPr userDrawn="1"/>
        </p:nvSpPr>
        <p:spPr>
          <a:xfrm>
            <a:off x="7522546" y="3355438"/>
            <a:ext cx="4983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3CEAA3-6C0B-0EBB-3336-169A3734BEE7}"/>
              </a:ext>
            </a:extLst>
          </p:cNvPr>
          <p:cNvSpPr txBox="1"/>
          <p:nvPr userDrawn="1"/>
        </p:nvSpPr>
        <p:spPr>
          <a:xfrm>
            <a:off x="8694222" y="3378084"/>
            <a:ext cx="4498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49385-ECFA-9872-3C1B-7E8DB5E3EA91}"/>
              </a:ext>
            </a:extLst>
          </p:cNvPr>
          <p:cNvSpPr txBox="1"/>
          <p:nvPr userDrawn="1"/>
        </p:nvSpPr>
        <p:spPr>
          <a:xfrm>
            <a:off x="9739725" y="3378084"/>
            <a:ext cx="5540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017D48-8A93-7105-F54E-4B6489D89433}"/>
              </a:ext>
            </a:extLst>
          </p:cNvPr>
          <p:cNvSpPr txBox="1"/>
          <p:nvPr userDrawn="1"/>
        </p:nvSpPr>
        <p:spPr>
          <a:xfrm>
            <a:off x="10996672" y="3378084"/>
            <a:ext cx="4083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C2BE6-203E-AAF9-6AFA-893F28DFB5C4}"/>
              </a:ext>
            </a:extLst>
          </p:cNvPr>
          <p:cNvSpPr txBox="1"/>
          <p:nvPr userDrawn="1"/>
        </p:nvSpPr>
        <p:spPr>
          <a:xfrm>
            <a:off x="645530" y="3325302"/>
            <a:ext cx="5279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067F4-0F6E-C381-C072-55828F6D5A2D}"/>
              </a:ext>
            </a:extLst>
          </p:cNvPr>
          <p:cNvSpPr txBox="1"/>
          <p:nvPr userDrawn="1"/>
        </p:nvSpPr>
        <p:spPr>
          <a:xfrm>
            <a:off x="1630293" y="5553645"/>
            <a:ext cx="744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6220A1-8E1E-3584-4AC6-58E4E1E33638}"/>
              </a:ext>
            </a:extLst>
          </p:cNvPr>
          <p:cNvSpPr txBox="1"/>
          <p:nvPr userDrawn="1"/>
        </p:nvSpPr>
        <p:spPr>
          <a:xfrm>
            <a:off x="2798134" y="5553645"/>
            <a:ext cx="858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CHARGING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CA3DEB-864D-E469-5040-9C4B72396FA7}"/>
              </a:ext>
            </a:extLst>
          </p:cNvPr>
          <p:cNvSpPr txBox="1"/>
          <p:nvPr userDrawn="1"/>
        </p:nvSpPr>
        <p:spPr>
          <a:xfrm>
            <a:off x="4061987" y="5553645"/>
            <a:ext cx="7346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E94FE-ED55-8232-6890-ED2CFD6CC5CE}"/>
              </a:ext>
            </a:extLst>
          </p:cNvPr>
          <p:cNvSpPr txBox="1"/>
          <p:nvPr userDrawn="1"/>
        </p:nvSpPr>
        <p:spPr>
          <a:xfrm>
            <a:off x="5206559" y="5553645"/>
            <a:ext cx="692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PATH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22F117-5EEF-ACB0-FF70-095962CDA3AA}"/>
              </a:ext>
            </a:extLst>
          </p:cNvPr>
          <p:cNvSpPr txBox="1"/>
          <p:nvPr userDrawn="1"/>
        </p:nvSpPr>
        <p:spPr>
          <a:xfrm>
            <a:off x="6308516" y="5553645"/>
            <a:ext cx="771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CROSSWALK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A4B6A6-7B8C-FE95-D284-35B120881D23}"/>
              </a:ext>
            </a:extLst>
          </p:cNvPr>
          <p:cNvSpPr txBox="1"/>
          <p:nvPr userDrawn="1"/>
        </p:nvSpPr>
        <p:spPr>
          <a:xfrm>
            <a:off x="575891" y="5553645"/>
            <a:ext cx="6727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27C311-1679-0255-3F7F-8BCBAEFD2EF9}"/>
              </a:ext>
            </a:extLst>
          </p:cNvPr>
          <p:cNvSpPr txBox="1"/>
          <p:nvPr userDrawn="1"/>
        </p:nvSpPr>
        <p:spPr>
          <a:xfrm>
            <a:off x="7404425" y="5533762"/>
            <a:ext cx="85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SIGNAL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4192-945F-BF48-6351-B99E70F3ADCB}"/>
              </a:ext>
            </a:extLst>
          </p:cNvPr>
          <p:cNvSpPr txBox="1"/>
          <p:nvPr userDrawn="1"/>
        </p:nvSpPr>
        <p:spPr>
          <a:xfrm>
            <a:off x="8551853" y="5533762"/>
            <a:ext cx="73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TRACKS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483139-3D90-D725-B917-10D8D69D82CA}"/>
              </a:ext>
            </a:extLst>
          </p:cNvPr>
          <p:cNvSpPr txBox="1"/>
          <p:nvPr userDrawn="1"/>
        </p:nvSpPr>
        <p:spPr>
          <a:xfrm>
            <a:off x="9670757" y="5594722"/>
            <a:ext cx="692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85EBAA-E7BA-CA1A-6DF2-11B2E0E29070}"/>
              </a:ext>
            </a:extLst>
          </p:cNvPr>
          <p:cNvSpPr txBox="1"/>
          <p:nvPr userDrawn="1"/>
        </p:nvSpPr>
        <p:spPr>
          <a:xfrm>
            <a:off x="10815097" y="5594722"/>
            <a:ext cx="771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RAILCAR</a:t>
            </a:r>
          </a:p>
        </p:txBody>
      </p:sp>
    </p:spTree>
    <p:extLst>
      <p:ext uri="{BB962C8B-B14F-4D97-AF65-F5344CB8AC3E}">
        <p14:creationId xmlns:p14="http://schemas.microsoft.com/office/powerpoint/2010/main" val="2645167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2337B-6DAC-023C-E37A-633DC762A05E}"/>
              </a:ext>
            </a:extLst>
          </p:cNvPr>
          <p:cNvSpPr/>
          <p:nvPr userDrawn="1"/>
        </p:nvSpPr>
        <p:spPr>
          <a:xfrm flipV="1">
            <a:off x="0" y="0"/>
            <a:ext cx="12189156" cy="186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31A78E-0E6F-029F-FC37-C0DA8F1EDF24}"/>
              </a:ext>
            </a:extLst>
          </p:cNvPr>
          <p:cNvSpPr/>
          <p:nvPr userDrawn="1"/>
        </p:nvSpPr>
        <p:spPr>
          <a:xfrm>
            <a:off x="636767" y="1393025"/>
            <a:ext cx="4941073" cy="914400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10B2B-69C0-2E40-01F1-A34F31D71BC9}"/>
              </a:ext>
            </a:extLst>
          </p:cNvPr>
          <p:cNvSpPr txBox="1"/>
          <p:nvPr userDrawn="1"/>
        </p:nvSpPr>
        <p:spPr>
          <a:xfrm>
            <a:off x="645531" y="5974287"/>
            <a:ext cx="88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the icon you would like to use on a slide. You can adjust transparency but not color.</a:t>
            </a:r>
          </a:p>
          <a:p>
            <a:r>
              <a:rPr lang="en-US" sz="12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copied the icons you would like to use, either delete or hide this slide for your presentation.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F60CB-9E5A-A844-7C82-B142A8EF790E}"/>
              </a:ext>
            </a:extLst>
          </p:cNvPr>
          <p:cNvSpPr/>
          <p:nvPr userDrawn="1"/>
        </p:nvSpPr>
        <p:spPr>
          <a:xfrm>
            <a:off x="636766" y="660098"/>
            <a:ext cx="4322736" cy="579122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300">
                <a:latin typeface="Arial" panose="020B0604020202020204" pitchFamily="34" charset="0"/>
                <a:cs typeface="Arial" panose="020B0604020202020204" pitchFamily="34" charset="0"/>
              </a:rPr>
              <a:t>DELETE OR HIDE THIS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B7D7A-4D56-2169-3006-31B91775F362}"/>
              </a:ext>
            </a:extLst>
          </p:cNvPr>
          <p:cNvSpPr txBox="1"/>
          <p:nvPr userDrawn="1"/>
        </p:nvSpPr>
        <p:spPr>
          <a:xfrm>
            <a:off x="2963322" y="4366075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75CC5-30AE-B203-1A49-2C839FDBF015}"/>
              </a:ext>
            </a:extLst>
          </p:cNvPr>
          <p:cNvSpPr txBox="1"/>
          <p:nvPr userDrawn="1"/>
        </p:nvSpPr>
        <p:spPr>
          <a:xfrm>
            <a:off x="8532582" y="4366075"/>
            <a:ext cx="672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CA58D-5BC9-428E-2380-5906C0313D7D}"/>
              </a:ext>
            </a:extLst>
          </p:cNvPr>
          <p:cNvSpPr txBox="1"/>
          <p:nvPr userDrawn="1"/>
        </p:nvSpPr>
        <p:spPr>
          <a:xfrm>
            <a:off x="9910763" y="4366075"/>
            <a:ext cx="7346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E80FF-27DF-F5DA-C234-F03FE79659B3}"/>
              </a:ext>
            </a:extLst>
          </p:cNvPr>
          <p:cNvSpPr txBox="1"/>
          <p:nvPr userDrawn="1"/>
        </p:nvSpPr>
        <p:spPr>
          <a:xfrm>
            <a:off x="1686876" y="5366979"/>
            <a:ext cx="7683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C0C32-D3DA-4852-D030-9770227EA5C9}"/>
              </a:ext>
            </a:extLst>
          </p:cNvPr>
          <p:cNvSpPr txBox="1"/>
          <p:nvPr userDrawn="1"/>
        </p:nvSpPr>
        <p:spPr>
          <a:xfrm>
            <a:off x="2963322" y="5366979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09BDF-7E8D-71B3-A5B3-D31E85F01635}"/>
              </a:ext>
            </a:extLst>
          </p:cNvPr>
          <p:cNvSpPr txBox="1"/>
          <p:nvPr userDrawn="1"/>
        </p:nvSpPr>
        <p:spPr>
          <a:xfrm>
            <a:off x="4302222" y="5366979"/>
            <a:ext cx="7346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64392-370B-1CA7-587F-DC48B5D320AB}"/>
              </a:ext>
            </a:extLst>
          </p:cNvPr>
          <p:cNvSpPr txBox="1"/>
          <p:nvPr userDrawn="1"/>
        </p:nvSpPr>
        <p:spPr>
          <a:xfrm>
            <a:off x="4263916" y="4366075"/>
            <a:ext cx="8112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5EEE2-5827-EA59-DC90-A9E1B87A143F}"/>
              </a:ext>
            </a:extLst>
          </p:cNvPr>
          <p:cNvSpPr txBox="1"/>
          <p:nvPr userDrawn="1"/>
        </p:nvSpPr>
        <p:spPr>
          <a:xfrm>
            <a:off x="5654298" y="5366979"/>
            <a:ext cx="8112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0EE78-F10A-B67A-C8D6-D5C0B65A6D87}"/>
              </a:ext>
            </a:extLst>
          </p:cNvPr>
          <p:cNvSpPr txBox="1"/>
          <p:nvPr userDrawn="1"/>
        </p:nvSpPr>
        <p:spPr>
          <a:xfrm>
            <a:off x="7079451" y="4366075"/>
            <a:ext cx="678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BD9B8-7E4A-19DD-73C4-29BA40B63336}"/>
              </a:ext>
            </a:extLst>
          </p:cNvPr>
          <p:cNvSpPr txBox="1"/>
          <p:nvPr userDrawn="1"/>
        </p:nvSpPr>
        <p:spPr>
          <a:xfrm>
            <a:off x="2963322" y="3335311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4067E-8198-7B9E-EA29-2E13BA17A5FF}"/>
              </a:ext>
            </a:extLst>
          </p:cNvPr>
          <p:cNvSpPr txBox="1"/>
          <p:nvPr userDrawn="1"/>
        </p:nvSpPr>
        <p:spPr>
          <a:xfrm>
            <a:off x="4200502" y="3335311"/>
            <a:ext cx="9380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74886-23DB-A2E7-937D-61F1C818EDF4}"/>
              </a:ext>
            </a:extLst>
          </p:cNvPr>
          <p:cNvSpPr txBox="1"/>
          <p:nvPr userDrawn="1"/>
        </p:nvSpPr>
        <p:spPr>
          <a:xfrm>
            <a:off x="5623743" y="3335311"/>
            <a:ext cx="872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661B2-9608-5F53-B627-92BB76A20BBE}"/>
              </a:ext>
            </a:extLst>
          </p:cNvPr>
          <p:cNvSpPr txBox="1"/>
          <p:nvPr userDrawn="1"/>
        </p:nvSpPr>
        <p:spPr>
          <a:xfrm>
            <a:off x="7046362" y="3335311"/>
            <a:ext cx="744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94307-B06A-6FB3-5859-F1F1789D59A1}"/>
              </a:ext>
            </a:extLst>
          </p:cNvPr>
          <p:cNvSpPr txBox="1"/>
          <p:nvPr userDrawn="1"/>
        </p:nvSpPr>
        <p:spPr>
          <a:xfrm>
            <a:off x="8598901" y="3335311"/>
            <a:ext cx="5400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C2BE6-203E-AAF9-6AFA-893F28DFB5C4}"/>
              </a:ext>
            </a:extLst>
          </p:cNvPr>
          <p:cNvSpPr txBox="1"/>
          <p:nvPr userDrawn="1"/>
        </p:nvSpPr>
        <p:spPr>
          <a:xfrm>
            <a:off x="1539060" y="3335311"/>
            <a:ext cx="1064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TRANSPORT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067F4-0F6E-C381-C072-55828F6D5A2D}"/>
              </a:ext>
            </a:extLst>
          </p:cNvPr>
          <p:cNvSpPr txBox="1"/>
          <p:nvPr userDrawn="1"/>
        </p:nvSpPr>
        <p:spPr>
          <a:xfrm>
            <a:off x="8496875" y="5366979"/>
            <a:ext cx="744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6220A1-8E1E-3584-4AC6-58E4E1E33638}"/>
              </a:ext>
            </a:extLst>
          </p:cNvPr>
          <p:cNvSpPr txBox="1"/>
          <p:nvPr userDrawn="1"/>
        </p:nvSpPr>
        <p:spPr>
          <a:xfrm>
            <a:off x="9848796" y="3335311"/>
            <a:ext cx="858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CA3DEB-864D-E469-5040-9C4B72396FA7}"/>
              </a:ext>
            </a:extLst>
          </p:cNvPr>
          <p:cNvSpPr txBox="1"/>
          <p:nvPr userDrawn="1"/>
        </p:nvSpPr>
        <p:spPr>
          <a:xfrm>
            <a:off x="9910762" y="5366979"/>
            <a:ext cx="7346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E94FE-ED55-8232-6890-ED2CFD6CC5CE}"/>
              </a:ext>
            </a:extLst>
          </p:cNvPr>
          <p:cNvSpPr txBox="1"/>
          <p:nvPr userDrawn="1"/>
        </p:nvSpPr>
        <p:spPr>
          <a:xfrm>
            <a:off x="1725055" y="4366075"/>
            <a:ext cx="692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22F117-5EEF-ACB0-FF70-095962CDA3AA}"/>
              </a:ext>
            </a:extLst>
          </p:cNvPr>
          <p:cNvSpPr txBox="1"/>
          <p:nvPr userDrawn="1"/>
        </p:nvSpPr>
        <p:spPr>
          <a:xfrm>
            <a:off x="5674157" y="4366075"/>
            <a:ext cx="771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A4B6A6-7B8C-FE95-D284-35B120881D23}"/>
              </a:ext>
            </a:extLst>
          </p:cNvPr>
          <p:cNvSpPr txBox="1"/>
          <p:nvPr userDrawn="1"/>
        </p:nvSpPr>
        <p:spPr>
          <a:xfrm>
            <a:off x="7012923" y="5366979"/>
            <a:ext cx="8112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205526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F511AB-F5E7-567A-1765-3D0CA2E38375}"/>
              </a:ext>
            </a:extLst>
          </p:cNvPr>
          <p:cNvSpPr/>
          <p:nvPr userDrawn="1"/>
        </p:nvSpPr>
        <p:spPr>
          <a:xfrm flipV="1">
            <a:off x="0" y="-2"/>
            <a:ext cx="12189156" cy="329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56F91B-FA09-7E5E-65F4-3F3D86936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46" y="6008914"/>
            <a:ext cx="12337493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8A2C-7D83-7E38-C797-8265F327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20969-FB2C-B7F0-1BFD-A331F843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9F5B7-6B0B-7646-D78A-2675F62C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D3B61-5676-44FB-15F4-AFE15A38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0F31-DDA5-4F5A-4DFA-A0B69149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FFF32A9B-B01E-C441-C4B0-CDA412134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5" r="1" b="1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7DAFF6-BF69-FAB4-E8B2-55F5DFC6F3F9}"/>
              </a:ext>
            </a:extLst>
          </p:cNvPr>
          <p:cNvSpPr/>
          <p:nvPr userDrawn="1"/>
        </p:nvSpPr>
        <p:spPr>
          <a:xfrm>
            <a:off x="0" y="1"/>
            <a:ext cx="12192000" cy="207208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FFF32A9B-B01E-C441-C4B0-CDA412134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5" r="1" b="1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7DAFF6-BF69-FAB4-E8B2-55F5DFC6F3F9}"/>
              </a:ext>
            </a:extLst>
          </p:cNvPr>
          <p:cNvSpPr/>
          <p:nvPr userDrawn="1"/>
        </p:nvSpPr>
        <p:spPr>
          <a:xfrm>
            <a:off x="0" y="1"/>
            <a:ext cx="12192000" cy="22860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FB080146-056C-B399-56B8-ACB8F3A3AF61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481" y="478749"/>
            <a:ext cx="2432514" cy="13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3D99-7C3C-F4A3-8677-9ABF95CA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0E342-6311-601D-88F1-CEF7872E9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C6F1B-C3DC-30E5-95C7-B0CEA3085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9CE3F-E81E-3917-C087-EC909AB7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FD70-63AA-AFBE-87EB-1A4B1440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9E6EF-4C30-CB74-6BFB-E29F46B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366D-AF93-BEA2-91F0-79F82D7A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C2A26-F229-5B76-8C53-9702DE81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55EE3-448F-3F92-CBE4-EBC7649D0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0F33C-5DE2-A821-9849-36052EC0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682F7-8FFC-D3B8-4EA8-AB47223DC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AB7D7-EB66-04C5-357E-7DB856AB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E59C4-525B-E368-11C6-9D6CBA5E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C4414-3D99-ADB3-F9AC-88FB57C4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0DD3-E469-8D97-B24D-2498261C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0DDB0-41DE-0218-CD51-728F510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07931-65F9-54C2-3BE4-7D09F243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CB49-6A0A-FD40-F3C6-F40DE990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237E6-2536-AE90-65D2-DB51EBA8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47D37-160F-D14E-8E6A-65B33547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EFC11-E7C5-CB95-30A6-CBD1BA25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E2B4-F3F7-8150-D5BD-096F09A8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882B-F037-E0A6-34CE-511F849C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2DEF6-1A2D-3903-A495-98A47947D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9D448-CACE-74E2-F72F-46D7173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D6520-FA9A-9B07-9E0F-D71625C1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1D05-37D3-8059-704F-97682EE7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11BB-DC45-D2D4-9534-9593A36A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7BF9E-AA0E-4135-4786-646174471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0503F-45E5-A7DD-8ACC-21E42229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D9293-25A9-A78C-E372-FC17809F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5DF2-1109-DF01-BA49-7B7B8050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878B1-340D-4E4F-C65D-204E279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B10EC-7E26-881F-CDBD-FAF7D612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336F7-70A5-AE88-95AF-6EAA6586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BC462-AF70-3878-B135-1333A4770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D48D5-ACD3-4E3D-A6FF-9DAB90B185A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660CF-0797-BF41-9693-ECE82EA7F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7338-73D1-5975-81B2-1E4A2AD38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7559D-2AE0-4565-A4AB-37FBE97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8FCDC-0462-967C-EAA8-D348C7DB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B76C1-0752-764C-F0DD-80B9B26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9279D-01A0-A57C-375C-7F093CCE9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7420DC-E34A-0F42-84E1-F26323CA457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F66C-C20E-07E0-6047-58DF9E4C1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5F814-DAA9-CBEB-713C-97ADA31E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BAED2-F3C0-EA45-93FF-433AD1AD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67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63" r:id="rId11"/>
    <p:sldLayoutId id="2147483656" r:id="rId12"/>
    <p:sldLayoutId id="2147483657" r:id="rId13"/>
    <p:sldLayoutId id="2147483666" r:id="rId14"/>
    <p:sldLayoutId id="2147483664" r:id="rId15"/>
    <p:sldLayoutId id="2147483669" r:id="rId16"/>
    <p:sldLayoutId id="2147483658" r:id="rId17"/>
    <p:sldLayoutId id="2147483659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ohnw.moore@ky.gov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0B192-EC0D-9D66-6A50-3E6DD92F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4981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A10D-EED9-058B-9F04-CDDFABC7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Camera Assisted Speed Enforcement (CASE) in Work Zones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41A7B-B507-3A5E-0F71-2C924211A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Moore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9A6B6D-26E5-2123-459D-217AAAD5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" y="5376172"/>
            <a:ext cx="2642981" cy="1483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1189C-00CA-4040-BA64-C3442A24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1" y="5423540"/>
            <a:ext cx="1433015" cy="1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04" y="338004"/>
            <a:ext cx="5926667" cy="49921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133" spc="-140"/>
              <a:t>Key </a:t>
            </a:r>
            <a:r>
              <a:rPr sz="3133" spc="7"/>
              <a:t>Data </a:t>
            </a:r>
            <a:r>
              <a:rPr sz="3133" spc="-133"/>
              <a:t>Insights </a:t>
            </a:r>
            <a:r>
              <a:rPr sz="3133" spc="-53"/>
              <a:t>from</a:t>
            </a:r>
            <a:r>
              <a:rPr sz="3133" spc="347"/>
              <a:t> </a:t>
            </a:r>
            <a:r>
              <a:rPr sz="3133" spc="-167"/>
              <a:t>Arkansas</a:t>
            </a:r>
            <a:endParaRPr sz="3133"/>
          </a:p>
        </p:txBody>
      </p:sp>
      <p:sp>
        <p:nvSpPr>
          <p:cNvPr id="3" name="object 3"/>
          <p:cNvSpPr txBox="1"/>
          <p:nvPr/>
        </p:nvSpPr>
        <p:spPr>
          <a:xfrm>
            <a:off x="516104" y="1064575"/>
            <a:ext cx="10852573" cy="493296"/>
          </a:xfrm>
          <a:prstGeom prst="rect">
            <a:avLst/>
          </a:prstGeom>
        </p:spPr>
        <p:txBody>
          <a:bodyPr vert="horz" wrap="square" lIns="0" tIns="56725" rIns="0" bIns="0" rtlCol="0">
            <a:spAutoFit/>
          </a:bodyPr>
          <a:lstStyle/>
          <a:p>
            <a:pPr marL="16933" marR="6773">
              <a:lnSpc>
                <a:spcPts val="1733"/>
              </a:lnSpc>
              <a:spcBef>
                <a:spcPts val="445"/>
              </a:spcBef>
            </a:pPr>
            <a:r>
              <a:rPr sz="1667" b="1" spc="-20">
                <a:solidFill>
                  <a:srgbClr val="2C87C0"/>
                </a:solidFill>
                <a:latin typeface="Arial"/>
                <a:cs typeface="Arial"/>
              </a:rPr>
              <a:t>The </a:t>
            </a:r>
            <a:r>
              <a:rPr sz="1667" b="1" spc="-73">
                <a:solidFill>
                  <a:srgbClr val="2C87C0"/>
                </a:solidFill>
                <a:latin typeface="Arial"/>
                <a:cs typeface="Arial"/>
              </a:rPr>
              <a:t>Arkansas </a:t>
            </a:r>
            <a:r>
              <a:rPr sz="1667" b="1">
                <a:solidFill>
                  <a:srgbClr val="2C87C0"/>
                </a:solidFill>
                <a:latin typeface="Arial"/>
                <a:cs typeface="Arial"/>
              </a:rPr>
              <a:t>Work </a:t>
            </a:r>
            <a:r>
              <a:rPr sz="1667" b="1" spc="-13">
                <a:solidFill>
                  <a:srgbClr val="2C87C0"/>
                </a:solidFill>
                <a:latin typeface="Arial"/>
                <a:cs typeface="Arial"/>
              </a:rPr>
              <a:t>Zone </a:t>
            </a:r>
            <a:r>
              <a:rPr sz="1667" b="1">
                <a:solidFill>
                  <a:srgbClr val="2C87C0"/>
                </a:solidFill>
                <a:latin typeface="Arial"/>
                <a:cs typeface="Arial"/>
              </a:rPr>
              <a:t>Speed </a:t>
            </a:r>
            <a:r>
              <a:rPr sz="1667" b="1" spc="-20">
                <a:solidFill>
                  <a:srgbClr val="2C87C0"/>
                </a:solidFill>
                <a:latin typeface="Arial"/>
                <a:cs typeface="Arial"/>
              </a:rPr>
              <a:t>Program </a:t>
            </a:r>
            <a:r>
              <a:rPr sz="1667" b="1" spc="-7">
                <a:solidFill>
                  <a:srgbClr val="2C87C0"/>
                </a:solidFill>
                <a:latin typeface="Arial"/>
                <a:cs typeface="Arial"/>
              </a:rPr>
              <a:t>demonstrated </a:t>
            </a:r>
            <a:r>
              <a:rPr sz="1667" b="1" spc="-33">
                <a:solidFill>
                  <a:srgbClr val="2C87C0"/>
                </a:solidFill>
                <a:latin typeface="Arial"/>
                <a:cs typeface="Arial"/>
              </a:rPr>
              <a:t>a </a:t>
            </a:r>
            <a:r>
              <a:rPr sz="1667" b="1" spc="7">
                <a:solidFill>
                  <a:srgbClr val="2C87C0"/>
                </a:solidFill>
                <a:latin typeface="Arial"/>
                <a:cs typeface="Arial"/>
              </a:rPr>
              <a:t>45% </a:t>
            </a:r>
            <a:r>
              <a:rPr sz="1667" b="1" spc="-27">
                <a:solidFill>
                  <a:srgbClr val="2C87C0"/>
                </a:solidFill>
                <a:latin typeface="Arial"/>
                <a:cs typeface="Arial"/>
              </a:rPr>
              <a:t>decrease </a:t>
            </a:r>
            <a:r>
              <a:rPr sz="1667" b="1" spc="-53">
                <a:solidFill>
                  <a:srgbClr val="2C87C0"/>
                </a:solidFill>
                <a:latin typeface="Arial"/>
                <a:cs typeface="Arial"/>
              </a:rPr>
              <a:t>in </a:t>
            </a:r>
            <a:r>
              <a:rPr sz="1667" b="1" spc="-27">
                <a:solidFill>
                  <a:srgbClr val="2C87C0"/>
                </a:solidFill>
                <a:latin typeface="Arial"/>
                <a:cs typeface="Arial"/>
              </a:rPr>
              <a:t>work </a:t>
            </a:r>
            <a:r>
              <a:rPr sz="1667" b="1" spc="-20">
                <a:solidFill>
                  <a:srgbClr val="2C87C0"/>
                </a:solidFill>
                <a:latin typeface="Arial"/>
                <a:cs typeface="Arial"/>
              </a:rPr>
              <a:t>zone </a:t>
            </a:r>
            <a:r>
              <a:rPr sz="1667" b="1" spc="-87">
                <a:solidFill>
                  <a:srgbClr val="2C87C0"/>
                </a:solidFill>
                <a:latin typeface="Arial"/>
                <a:cs typeface="Arial"/>
              </a:rPr>
              <a:t>crashes </a:t>
            </a:r>
            <a:r>
              <a:rPr sz="1667" b="1" spc="-20">
                <a:solidFill>
                  <a:srgbClr val="2C87C0"/>
                </a:solidFill>
                <a:latin typeface="Arial"/>
                <a:cs typeface="Arial"/>
              </a:rPr>
              <a:t>during </a:t>
            </a:r>
            <a:r>
              <a:rPr sz="1667" b="1" spc="7">
                <a:solidFill>
                  <a:srgbClr val="2C87C0"/>
                </a:solidFill>
                <a:latin typeface="Arial"/>
                <a:cs typeface="Arial"/>
              </a:rPr>
              <a:t>the </a:t>
            </a:r>
            <a:r>
              <a:rPr sz="1667" b="1" spc="-27">
                <a:solidFill>
                  <a:srgbClr val="2C87C0"/>
                </a:solidFill>
                <a:latin typeface="Arial"/>
                <a:cs typeface="Arial"/>
              </a:rPr>
              <a:t>trial  </a:t>
            </a:r>
            <a:r>
              <a:rPr sz="1667" b="1" spc="7">
                <a:solidFill>
                  <a:srgbClr val="2C87C0"/>
                </a:solidFill>
                <a:latin typeface="Arial"/>
                <a:cs typeface="Arial"/>
              </a:rPr>
              <a:t>period</a:t>
            </a:r>
            <a:endParaRPr sz="166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9376" y="1796287"/>
            <a:ext cx="4974336" cy="477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52703" y="1775967"/>
            <a:ext cx="4486655" cy="438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6F22-F663-05D0-4FE0-9DCC425C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652466-4C49-401D-5379-D02FFCB97768}"/>
              </a:ext>
            </a:extLst>
          </p:cNvPr>
          <p:cNvSpPr txBox="1"/>
          <p:nvPr/>
        </p:nvSpPr>
        <p:spPr>
          <a:xfrm>
            <a:off x="746617" y="2009724"/>
            <a:ext cx="9994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to Expand to 12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add 12 more (total of 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Demo on June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Training beyond KSP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 Additional Roll-Out in Late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Analysis After </a:t>
            </a:r>
            <a:r>
              <a:rPr lang="en-US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Year of Use</a:t>
            </a: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5F57B6-AE27-C356-3D5D-3A49B76444E1}"/>
              </a:ext>
            </a:extLst>
          </p:cNvPr>
          <p:cNvSpPr/>
          <p:nvPr/>
        </p:nvSpPr>
        <p:spPr>
          <a:xfrm>
            <a:off x="746618" y="863871"/>
            <a:ext cx="4810444" cy="9144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BB70E-E66F-0F23-DD23-BD12D16A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20" y="7788"/>
            <a:ext cx="1321169" cy="13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9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AEA0-3DCF-0935-1BEE-BD74164E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D0CC2E-369B-E65B-EA2A-6427E5221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275147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B67CE6F-8A68-279E-FD68-AF4A9399DC65}"/>
              </a:ext>
            </a:extLst>
          </p:cNvPr>
          <p:cNvGrpSpPr/>
          <p:nvPr/>
        </p:nvGrpSpPr>
        <p:grpSpPr>
          <a:xfrm>
            <a:off x="1496963" y="3487442"/>
            <a:ext cx="2835413" cy="2443872"/>
            <a:chOff x="1587735" y="3484918"/>
            <a:chExt cx="2835413" cy="24438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75A5D01-CD30-8F06-3432-62C0CE4886B9}"/>
                </a:ext>
              </a:extLst>
            </p:cNvPr>
            <p:cNvGrpSpPr/>
            <p:nvPr/>
          </p:nvGrpSpPr>
          <p:grpSpPr>
            <a:xfrm>
              <a:off x="1587735" y="3484918"/>
              <a:ext cx="1696288" cy="546100"/>
              <a:chOff x="1731735" y="3125377"/>
              <a:chExt cx="1696288" cy="546100"/>
            </a:xfrm>
          </p:grpSpPr>
          <p:pic>
            <p:nvPicPr>
              <p:cNvPr id="8" name="Picture 7" descr="Icon&#10;&#10;AI-generated content may be incorrect.">
                <a:extLst>
                  <a:ext uri="{FF2B5EF4-FFF2-40B4-BE49-F238E27FC236}">
                    <a16:creationId xmlns:a16="http://schemas.microsoft.com/office/drawing/2014/main" id="{E3213E3D-ACD8-3170-2A55-60DCFE773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735" y="3125377"/>
                <a:ext cx="546100" cy="5461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DC1376-D5FB-0F65-A941-0E8EBC8B4198}"/>
                  </a:ext>
                </a:extLst>
              </p:cNvPr>
              <p:cNvSpPr txBox="1"/>
              <p:nvPr/>
            </p:nvSpPr>
            <p:spPr>
              <a:xfrm>
                <a:off x="2277835" y="3190935"/>
                <a:ext cx="1150188" cy="414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@</a:t>
                </a:r>
                <a:r>
                  <a:rPr lang="en-US" b="1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KYTC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18EFA0-63FA-3722-9161-AEB6BCC6FD61}"/>
                </a:ext>
              </a:extLst>
            </p:cNvPr>
            <p:cNvGrpSpPr/>
            <p:nvPr/>
          </p:nvGrpSpPr>
          <p:grpSpPr>
            <a:xfrm>
              <a:off x="1587735" y="4117509"/>
              <a:ext cx="1975258" cy="546100"/>
              <a:chOff x="1731735" y="3757968"/>
              <a:chExt cx="1975258" cy="546100"/>
            </a:xfrm>
          </p:grpSpPr>
          <p:pic>
            <p:nvPicPr>
              <p:cNvPr id="6" name="Picture 5" descr="Icon&#10;&#10;AI-generated content may be incorrect.">
                <a:extLst>
                  <a:ext uri="{FF2B5EF4-FFF2-40B4-BE49-F238E27FC236}">
                    <a16:creationId xmlns:a16="http://schemas.microsoft.com/office/drawing/2014/main" id="{DDD59DC6-67E1-FE50-42AC-2BEE4B41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1735" y="3757968"/>
                <a:ext cx="546100" cy="5461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133799-6265-980D-E625-67E6395FFAB8}"/>
                  </a:ext>
                </a:extLst>
              </p:cNvPr>
              <p:cNvSpPr txBox="1"/>
              <p:nvPr/>
            </p:nvSpPr>
            <p:spPr>
              <a:xfrm>
                <a:off x="2277835" y="3823526"/>
                <a:ext cx="1429158" cy="414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@</a:t>
                </a:r>
                <a:r>
                  <a:rPr lang="en-US" b="1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KYTC120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D8CD3E-04CA-3B4D-6A3A-B5ED1D1E1DA7}"/>
                </a:ext>
              </a:extLst>
            </p:cNvPr>
            <p:cNvGrpSpPr/>
            <p:nvPr/>
          </p:nvGrpSpPr>
          <p:grpSpPr>
            <a:xfrm>
              <a:off x="1587735" y="4750100"/>
              <a:ext cx="2835413" cy="546100"/>
              <a:chOff x="1731735" y="4390559"/>
              <a:chExt cx="2835413" cy="546100"/>
            </a:xfrm>
          </p:grpSpPr>
          <p:pic>
            <p:nvPicPr>
              <p:cNvPr id="10" name="Picture 9" descr="Icon&#10;&#10;AI-generated content may be incorrect.">
                <a:extLst>
                  <a:ext uri="{FF2B5EF4-FFF2-40B4-BE49-F238E27FC236}">
                    <a16:creationId xmlns:a16="http://schemas.microsoft.com/office/drawing/2014/main" id="{2518A9AA-F646-7FA5-5B57-ADE151924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735" y="4390559"/>
                <a:ext cx="546100" cy="5461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C2818A-0386-14F2-1691-20CE9CEFD9EC}"/>
                  </a:ext>
                </a:extLst>
              </p:cNvPr>
              <p:cNvSpPr txBox="1"/>
              <p:nvPr/>
            </p:nvSpPr>
            <p:spPr>
              <a:xfrm>
                <a:off x="2277835" y="4456117"/>
                <a:ext cx="2289313" cy="414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@</a:t>
                </a:r>
                <a:r>
                  <a:rPr lang="en-US" b="1" err="1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KYTransportation</a:t>
                </a:r>
                <a:endParaRPr lang="en-US" b="1">
                  <a:solidFill>
                    <a:srgbClr val="003867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D7B0AA-CFC3-6D1E-8149-1F9AB2FF347A}"/>
                </a:ext>
              </a:extLst>
            </p:cNvPr>
            <p:cNvGrpSpPr/>
            <p:nvPr/>
          </p:nvGrpSpPr>
          <p:grpSpPr>
            <a:xfrm>
              <a:off x="1587735" y="5382690"/>
              <a:ext cx="2835413" cy="546100"/>
              <a:chOff x="1731735" y="5023149"/>
              <a:chExt cx="2835413" cy="546100"/>
            </a:xfrm>
          </p:grpSpPr>
          <p:pic>
            <p:nvPicPr>
              <p:cNvPr id="12" name="Picture 11" descr="Icon&#10;&#10;AI-generated content may be incorrect.">
                <a:extLst>
                  <a:ext uri="{FF2B5EF4-FFF2-40B4-BE49-F238E27FC236}">
                    <a16:creationId xmlns:a16="http://schemas.microsoft.com/office/drawing/2014/main" id="{84640253-52FF-77B1-FEA1-703366E59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1735" y="5023149"/>
                <a:ext cx="546100" cy="5461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CEE69F-5EA6-FA49-4042-20C0FD14E9F6}"/>
                  </a:ext>
                </a:extLst>
              </p:cNvPr>
              <p:cNvSpPr txBox="1"/>
              <p:nvPr/>
            </p:nvSpPr>
            <p:spPr>
              <a:xfrm>
                <a:off x="2277835" y="5088707"/>
                <a:ext cx="2289313" cy="414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@</a:t>
                </a:r>
                <a:r>
                  <a:rPr lang="en-US" b="1" err="1">
                    <a:solidFill>
                      <a:srgbClr val="003867"/>
                    </a:solidFill>
                    <a:effectLst/>
                    <a:latin typeface="Arial" panose="020B0604020202020204" pitchFamily="34" charset="0"/>
                    <a:ea typeface="Cambria" panose="02040503050406030204" pitchFamily="18" charset="0"/>
                  </a:rPr>
                  <a:t>KYTransportation</a:t>
                </a:r>
                <a:endParaRPr lang="en-US" b="1">
                  <a:solidFill>
                    <a:srgbClr val="003867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AF10CB2-8A15-85A2-7D06-E9FB9BF65740}"/>
              </a:ext>
            </a:extLst>
          </p:cNvPr>
          <p:cNvSpPr/>
          <p:nvPr/>
        </p:nvSpPr>
        <p:spPr>
          <a:xfrm>
            <a:off x="7859622" y="3553000"/>
            <a:ext cx="4142573" cy="180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u="sng" spc="300" dirty="0">
                <a:solidFill>
                  <a:srgbClr val="003867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John Moore, P.E.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spc="300" dirty="0">
                <a:solidFill>
                  <a:srgbClr val="003867"/>
                </a:solidFill>
                <a:latin typeface="Arial" panose="020B0604020202020204" pitchFamily="34" charset="0"/>
                <a:ea typeface="Cambria" panose="02040503050406030204" pitchFamily="18" charset="0"/>
                <a:hlinkClick r:id="rId8"/>
              </a:rPr>
              <a:t>johnw.moore@ky.gov</a:t>
            </a:r>
            <a:endParaRPr lang="en-US" b="1" spc="300" dirty="0">
              <a:solidFill>
                <a:srgbClr val="003867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spc="300" dirty="0">
                <a:solidFill>
                  <a:srgbClr val="003867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502-782-5053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499B6-069E-F26A-0979-18C3DEA8A80D}"/>
              </a:ext>
            </a:extLst>
          </p:cNvPr>
          <p:cNvSpPr/>
          <p:nvPr/>
        </p:nvSpPr>
        <p:spPr>
          <a:xfrm>
            <a:off x="4549774" y="4298827"/>
            <a:ext cx="3092450" cy="1026705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3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947992-A008-9D85-67B2-00FC775484C6}"/>
              </a:ext>
            </a:extLst>
          </p:cNvPr>
          <p:cNvGrpSpPr/>
          <p:nvPr/>
        </p:nvGrpSpPr>
        <p:grpSpPr>
          <a:xfrm>
            <a:off x="1557938" y="2916371"/>
            <a:ext cx="3078315" cy="419100"/>
            <a:chOff x="1788885" y="5747508"/>
            <a:chExt cx="3078315" cy="419100"/>
          </a:xfrm>
        </p:grpSpPr>
        <p:pic>
          <p:nvPicPr>
            <p:cNvPr id="5" name="Picture 4" descr="Icon&#10;&#10;AI-generated content may be incorrect.">
              <a:extLst>
                <a:ext uri="{FF2B5EF4-FFF2-40B4-BE49-F238E27FC236}">
                  <a16:creationId xmlns:a16="http://schemas.microsoft.com/office/drawing/2014/main" id="{A4F46D73-2EEB-D52C-9BD7-1DB16114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8885" y="5747508"/>
              <a:ext cx="431800" cy="4191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D1D197-A39A-468C-8206-C4DEF94EBA0C}"/>
                </a:ext>
              </a:extLst>
            </p:cNvPr>
            <p:cNvSpPr txBox="1"/>
            <p:nvPr/>
          </p:nvSpPr>
          <p:spPr>
            <a:xfrm>
              <a:off x="2277835" y="5749566"/>
              <a:ext cx="2589365" cy="414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30000"/>
                </a:lnSpc>
                <a:spcAft>
                  <a:spcPts val="600"/>
                </a:spcAft>
              </a:pPr>
              <a:r>
                <a:rPr lang="en-US" b="1" err="1">
                  <a:solidFill>
                    <a:srgbClr val="003867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  <a:r>
                <a:rPr lang="en-US" b="1" err="1">
                  <a:solidFill>
                    <a:srgbClr val="003867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ransportation.ky.gov</a:t>
              </a:r>
              <a:endParaRPr lang="en-US" sz="2800" b="1">
                <a:solidFill>
                  <a:srgbClr val="00386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CCB891-4414-C82C-3BFE-7DA62614DA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88920" y="1229203"/>
            <a:ext cx="3014160" cy="3014160"/>
            <a:chOff x="4588920" y="1229203"/>
            <a:chExt cx="3014160" cy="30141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84968F-D245-B2E1-AF9D-3C567AE168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8920" y="1229203"/>
              <a:ext cx="3014160" cy="3014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AI-generated content may be incorrect.">
              <a:extLst>
                <a:ext uri="{FF2B5EF4-FFF2-40B4-BE49-F238E27FC236}">
                  <a16:creationId xmlns:a16="http://schemas.microsoft.com/office/drawing/2014/main" id="{C0744C98-A687-14D4-DA77-A87A06744EA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058" y="2105561"/>
              <a:ext cx="2321885" cy="135443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97B20D-7496-01B1-AA35-9029348604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5855" y="1376138"/>
              <a:ext cx="2720291" cy="2720291"/>
            </a:xfrm>
            <a:prstGeom prst="ellipse">
              <a:avLst/>
            </a:prstGeom>
            <a:noFill/>
            <a:ln w="19050">
              <a:solidFill>
                <a:srgbClr val="003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80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3C64C-2DED-C80B-C215-C288CCE1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D4D62-4069-9DAC-1569-F161EB0B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477929" y="3936470"/>
            <a:ext cx="5753100" cy="232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4EC93-2794-B759-0A8D-6D89811907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1029" y="987793"/>
            <a:ext cx="3327696" cy="3328416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736AA-A826-DFA2-B8C2-45151B7B8395}"/>
              </a:ext>
            </a:extLst>
          </p:cNvPr>
          <p:cNvSpPr txBox="1"/>
          <p:nvPr/>
        </p:nvSpPr>
        <p:spPr>
          <a:xfrm>
            <a:off x="854877" y="1759302"/>
            <a:ext cx="705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Bill 664 (Jared Lee Helton Act)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2665C-7FCC-12ED-8708-530B151323B8}"/>
              </a:ext>
            </a:extLst>
          </p:cNvPr>
          <p:cNvSpPr txBox="1"/>
          <p:nvPr/>
        </p:nvSpPr>
        <p:spPr>
          <a:xfrm>
            <a:off x="854877" y="2817566"/>
            <a:ext cx="686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600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Zone Safety Bill sponsored by Chairman John Blanton ​</a:t>
            </a:r>
          </a:p>
          <a:p>
            <a:pPr marL="285750" indent="-285750">
              <a:buClr>
                <a:srgbClr val="FFC600"/>
              </a:buClr>
              <a:buSzPct val="95000"/>
              <a:buFont typeface="Wingdings" pitchFamily="2" charset="2"/>
              <a:buChar char="§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600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into law April 4th, 2025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459540-D87F-BAFD-EA65-46F0319ABB72}"/>
              </a:ext>
            </a:extLst>
          </p:cNvPr>
          <p:cNvCxnSpPr>
            <a:cxnSpLocks/>
          </p:cNvCxnSpPr>
          <p:nvPr/>
        </p:nvCxnSpPr>
        <p:spPr>
          <a:xfrm flipH="1">
            <a:off x="720653" y="2678249"/>
            <a:ext cx="743851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306BBC-CC3B-CDE9-CC69-9EB9C6BC4E17}"/>
              </a:ext>
            </a:extLst>
          </p:cNvPr>
          <p:cNvSpPr/>
          <p:nvPr/>
        </p:nvSpPr>
        <p:spPr>
          <a:xfrm>
            <a:off x="854877" y="520114"/>
            <a:ext cx="5906650" cy="75401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Enforcement Legislation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D4AE8-08FA-DD4F-DB8C-F5937D47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4" y="5433832"/>
            <a:ext cx="1433015" cy="1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4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8445F-FD90-84D8-45BD-69B3D0D5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652811-380B-EC01-97EC-74A2C8292062}"/>
              </a:ext>
            </a:extLst>
          </p:cNvPr>
          <p:cNvSpPr txBox="1"/>
          <p:nvPr/>
        </p:nvSpPr>
        <p:spPr>
          <a:xfrm>
            <a:off x="2251038" y="304724"/>
            <a:ext cx="7689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30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Speed Enforcement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668D1D-80A6-9E61-36F4-9D40C11EAA24}"/>
              </a:ext>
            </a:extLst>
          </p:cNvPr>
          <p:cNvPicPr>
            <a:picLocks/>
          </p:cNvPicPr>
          <p:nvPr/>
        </p:nvPicPr>
        <p:blipFill>
          <a:blip r:embed="rId3"/>
          <a:srcRect l="-10125" t="15005" r="-11376" b="21553"/>
          <a:stretch>
            <a:fillRect/>
          </a:stretch>
        </p:blipFill>
        <p:spPr>
          <a:xfrm>
            <a:off x="996601" y="1169232"/>
            <a:ext cx="2743200" cy="27432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3DE70-BD1B-BF52-F43D-4E9CC9E20412}"/>
              </a:ext>
            </a:extLst>
          </p:cNvPr>
          <p:cNvPicPr>
            <a:picLocks/>
          </p:cNvPicPr>
          <p:nvPr/>
        </p:nvPicPr>
        <p:blipFill>
          <a:blip r:embed="rId4"/>
          <a:srcRect l="-13066" t="23700" r="-13066" b="2856"/>
          <a:stretch>
            <a:fillRect/>
          </a:stretch>
        </p:blipFill>
        <p:spPr>
          <a:xfrm>
            <a:off x="4724400" y="1169232"/>
            <a:ext cx="2743200" cy="27432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97815-7FEA-ED53-2C70-6C0513B79CBE}"/>
              </a:ext>
            </a:extLst>
          </p:cNvPr>
          <p:cNvSpPr txBox="1"/>
          <p:nvPr/>
        </p:nvSpPr>
        <p:spPr>
          <a:xfrm>
            <a:off x="8615136" y="4178983"/>
            <a:ext cx="341836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03867"/>
                </a:solidFill>
                <a:latin typeface="Arial"/>
                <a:cs typeface="Arial"/>
              </a:rPr>
              <a:t>KYTC, KSP, and KAHC worked together to determine which technology solutions best suited our needs and identified pilot projects for field testing.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4335D-A3E0-F718-C198-72FAB42F8D58}"/>
              </a:ext>
            </a:extLst>
          </p:cNvPr>
          <p:cNvPicPr>
            <a:picLocks/>
          </p:cNvPicPr>
          <p:nvPr/>
        </p:nvPicPr>
        <p:blipFill>
          <a:blip r:embed="rId5"/>
          <a:srcRect l="-11281" t="11319" r="-11281" b="4250"/>
          <a:stretch>
            <a:fillRect/>
          </a:stretch>
        </p:blipFill>
        <p:spPr>
          <a:xfrm>
            <a:off x="8452200" y="1169232"/>
            <a:ext cx="2743200" cy="27432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1ECFF-3D93-D7F0-9BBF-6AC0FC83D97E}"/>
              </a:ext>
            </a:extLst>
          </p:cNvPr>
          <p:cNvSpPr txBox="1"/>
          <p:nvPr/>
        </p:nvSpPr>
        <p:spPr>
          <a:xfrm>
            <a:off x="4123944" y="4178983"/>
            <a:ext cx="398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Phase</a:t>
            </a: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Feedback from ~20 DOTs identified 5 potential vendors &amp; contract exhibits.</a:t>
            </a:r>
          </a:p>
          <a:p>
            <a:pPr algn="ctr"/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Camera Vendors performed demonstrations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DE062-45B4-6064-9060-65D798B7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85" y="0"/>
            <a:ext cx="1433015" cy="1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D456-F5D5-1DF4-2F3A-D060EC12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86B84B-9CF9-BE4A-B0B9-844B3E0F9435}"/>
              </a:ext>
            </a:extLst>
          </p:cNvPr>
          <p:cNvSpPr txBox="1"/>
          <p:nvPr/>
        </p:nvSpPr>
        <p:spPr>
          <a:xfrm>
            <a:off x="746617" y="2009724"/>
            <a:ext cx="99942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personal Information is gathered or retained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images that are NOT retained as an evidence package are deleted from the system within 15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transmitted and transferred to the officer is encrypted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certification is included on every evidence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accuracy is confirmed every 24 hours to </a:t>
            </a:r>
            <a:r>
              <a:rPr lang="en-US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certified use</a:t>
            </a: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will shut down if certification is out of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Signage with beacons indicate bona fide workers present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D6C18-3C8C-E02E-7D48-AA34B1B5DF9B}"/>
              </a:ext>
            </a:extLst>
          </p:cNvPr>
          <p:cNvSpPr/>
          <p:nvPr/>
        </p:nvSpPr>
        <p:spPr>
          <a:xfrm>
            <a:off x="746618" y="863871"/>
            <a:ext cx="4810444" cy="9144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D27FD-D62F-3AE5-1ACD-4123F6D9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20" y="7788"/>
            <a:ext cx="1321169" cy="13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2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863" y="6400800"/>
            <a:ext cx="1202944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020451" y="1665297"/>
            <a:ext cx="3709247" cy="3709247"/>
          </a:xfrm>
          <a:custGeom>
            <a:avLst/>
            <a:gdLst/>
            <a:ahLst/>
            <a:cxnLst/>
            <a:rect l="l" t="t" r="r" b="b"/>
            <a:pathLst>
              <a:path w="2781934" h="2781935">
                <a:moveTo>
                  <a:pt x="1390799" y="0"/>
                </a:moveTo>
                <a:lnTo>
                  <a:pt x="1342986" y="806"/>
                </a:lnTo>
                <a:lnTo>
                  <a:pt x="1295577" y="3208"/>
                </a:lnTo>
                <a:lnTo>
                  <a:pt x="1248598" y="7180"/>
                </a:lnTo>
                <a:lnTo>
                  <a:pt x="1202076" y="12696"/>
                </a:lnTo>
                <a:lnTo>
                  <a:pt x="1156036" y="19730"/>
                </a:lnTo>
                <a:lnTo>
                  <a:pt x="1110505" y="28256"/>
                </a:lnTo>
                <a:lnTo>
                  <a:pt x="1065507" y="38248"/>
                </a:lnTo>
                <a:lnTo>
                  <a:pt x="1021070" y="49680"/>
                </a:lnTo>
                <a:lnTo>
                  <a:pt x="977218" y="62527"/>
                </a:lnTo>
                <a:lnTo>
                  <a:pt x="933978" y="76763"/>
                </a:lnTo>
                <a:lnTo>
                  <a:pt x="891376" y="92361"/>
                </a:lnTo>
                <a:lnTo>
                  <a:pt x="849437" y="109295"/>
                </a:lnTo>
                <a:lnTo>
                  <a:pt x="808188" y="127541"/>
                </a:lnTo>
                <a:lnTo>
                  <a:pt x="767654" y="147072"/>
                </a:lnTo>
                <a:lnTo>
                  <a:pt x="727862" y="167862"/>
                </a:lnTo>
                <a:lnTo>
                  <a:pt x="688836" y="189884"/>
                </a:lnTo>
                <a:lnTo>
                  <a:pt x="650604" y="213115"/>
                </a:lnTo>
                <a:lnTo>
                  <a:pt x="613190" y="237526"/>
                </a:lnTo>
                <a:lnTo>
                  <a:pt x="576621" y="263093"/>
                </a:lnTo>
                <a:lnTo>
                  <a:pt x="540923" y="289790"/>
                </a:lnTo>
                <a:lnTo>
                  <a:pt x="506121" y="317591"/>
                </a:lnTo>
                <a:lnTo>
                  <a:pt x="472242" y="346469"/>
                </a:lnTo>
                <a:lnTo>
                  <a:pt x="439312" y="376399"/>
                </a:lnTo>
                <a:lnTo>
                  <a:pt x="407355" y="407355"/>
                </a:lnTo>
                <a:lnTo>
                  <a:pt x="376399" y="439312"/>
                </a:lnTo>
                <a:lnTo>
                  <a:pt x="346469" y="472242"/>
                </a:lnTo>
                <a:lnTo>
                  <a:pt x="317591" y="506121"/>
                </a:lnTo>
                <a:lnTo>
                  <a:pt x="289790" y="540923"/>
                </a:lnTo>
                <a:lnTo>
                  <a:pt x="263093" y="576621"/>
                </a:lnTo>
                <a:lnTo>
                  <a:pt x="237526" y="613190"/>
                </a:lnTo>
                <a:lnTo>
                  <a:pt x="213115" y="650604"/>
                </a:lnTo>
                <a:lnTo>
                  <a:pt x="189884" y="688836"/>
                </a:lnTo>
                <a:lnTo>
                  <a:pt x="167862" y="727862"/>
                </a:lnTo>
                <a:lnTo>
                  <a:pt x="147072" y="767654"/>
                </a:lnTo>
                <a:lnTo>
                  <a:pt x="127541" y="808188"/>
                </a:lnTo>
                <a:lnTo>
                  <a:pt x="109295" y="849437"/>
                </a:lnTo>
                <a:lnTo>
                  <a:pt x="92361" y="891376"/>
                </a:lnTo>
                <a:lnTo>
                  <a:pt x="76763" y="933978"/>
                </a:lnTo>
                <a:lnTo>
                  <a:pt x="62527" y="977218"/>
                </a:lnTo>
                <a:lnTo>
                  <a:pt x="49680" y="1021070"/>
                </a:lnTo>
                <a:lnTo>
                  <a:pt x="38248" y="1065507"/>
                </a:lnTo>
                <a:lnTo>
                  <a:pt x="28256" y="1110505"/>
                </a:lnTo>
                <a:lnTo>
                  <a:pt x="19730" y="1156036"/>
                </a:lnTo>
                <a:lnTo>
                  <a:pt x="12696" y="1202076"/>
                </a:lnTo>
                <a:lnTo>
                  <a:pt x="7180" y="1248598"/>
                </a:lnTo>
                <a:lnTo>
                  <a:pt x="3208" y="1295577"/>
                </a:lnTo>
                <a:lnTo>
                  <a:pt x="806" y="1342986"/>
                </a:lnTo>
                <a:lnTo>
                  <a:pt x="0" y="1390799"/>
                </a:lnTo>
                <a:lnTo>
                  <a:pt x="806" y="1438613"/>
                </a:lnTo>
                <a:lnTo>
                  <a:pt x="3208" y="1486022"/>
                </a:lnTo>
                <a:lnTo>
                  <a:pt x="7180" y="1533001"/>
                </a:lnTo>
                <a:lnTo>
                  <a:pt x="12696" y="1579523"/>
                </a:lnTo>
                <a:lnTo>
                  <a:pt x="19730" y="1625562"/>
                </a:lnTo>
                <a:lnTo>
                  <a:pt x="28256" y="1671094"/>
                </a:lnTo>
                <a:lnTo>
                  <a:pt x="38248" y="1716092"/>
                </a:lnTo>
                <a:lnTo>
                  <a:pt x="49680" y="1760529"/>
                </a:lnTo>
                <a:lnTo>
                  <a:pt x="62527" y="1804381"/>
                </a:lnTo>
                <a:lnTo>
                  <a:pt x="76763" y="1847621"/>
                </a:lnTo>
                <a:lnTo>
                  <a:pt x="92361" y="1890223"/>
                </a:lnTo>
                <a:lnTo>
                  <a:pt x="109295" y="1932162"/>
                </a:lnTo>
                <a:lnTo>
                  <a:pt x="127541" y="1973411"/>
                </a:lnTo>
                <a:lnTo>
                  <a:pt x="147072" y="2013945"/>
                </a:lnTo>
                <a:lnTo>
                  <a:pt x="167862" y="2053737"/>
                </a:lnTo>
                <a:lnTo>
                  <a:pt x="189884" y="2092763"/>
                </a:lnTo>
                <a:lnTo>
                  <a:pt x="213115" y="2130995"/>
                </a:lnTo>
                <a:lnTo>
                  <a:pt x="237526" y="2168409"/>
                </a:lnTo>
                <a:lnTo>
                  <a:pt x="263093" y="2204978"/>
                </a:lnTo>
                <a:lnTo>
                  <a:pt x="289790" y="2240676"/>
                </a:lnTo>
                <a:lnTo>
                  <a:pt x="317591" y="2275477"/>
                </a:lnTo>
                <a:lnTo>
                  <a:pt x="346469" y="2309357"/>
                </a:lnTo>
                <a:lnTo>
                  <a:pt x="376399" y="2342287"/>
                </a:lnTo>
                <a:lnTo>
                  <a:pt x="407355" y="2374244"/>
                </a:lnTo>
                <a:lnTo>
                  <a:pt x="439312" y="2405200"/>
                </a:lnTo>
                <a:lnTo>
                  <a:pt x="472242" y="2435130"/>
                </a:lnTo>
                <a:lnTo>
                  <a:pt x="506121" y="2464009"/>
                </a:lnTo>
                <a:lnTo>
                  <a:pt x="540923" y="2491809"/>
                </a:lnTo>
                <a:lnTo>
                  <a:pt x="576621" y="2518506"/>
                </a:lnTo>
                <a:lnTo>
                  <a:pt x="613190" y="2544073"/>
                </a:lnTo>
                <a:lnTo>
                  <a:pt x="650604" y="2568485"/>
                </a:lnTo>
                <a:lnTo>
                  <a:pt x="688836" y="2591715"/>
                </a:lnTo>
                <a:lnTo>
                  <a:pt x="727862" y="2613738"/>
                </a:lnTo>
                <a:lnTo>
                  <a:pt x="767654" y="2634527"/>
                </a:lnTo>
                <a:lnTo>
                  <a:pt x="808188" y="2654058"/>
                </a:lnTo>
                <a:lnTo>
                  <a:pt x="849437" y="2672304"/>
                </a:lnTo>
                <a:lnTo>
                  <a:pt x="891376" y="2689239"/>
                </a:lnTo>
                <a:lnTo>
                  <a:pt x="933978" y="2704837"/>
                </a:lnTo>
                <a:lnTo>
                  <a:pt x="977218" y="2719072"/>
                </a:lnTo>
                <a:lnTo>
                  <a:pt x="1021070" y="2731919"/>
                </a:lnTo>
                <a:lnTo>
                  <a:pt x="1065507" y="2743352"/>
                </a:lnTo>
                <a:lnTo>
                  <a:pt x="1110505" y="2753344"/>
                </a:lnTo>
                <a:lnTo>
                  <a:pt x="1156036" y="2761870"/>
                </a:lnTo>
                <a:lnTo>
                  <a:pt x="1202076" y="2768903"/>
                </a:lnTo>
                <a:lnTo>
                  <a:pt x="1248598" y="2774419"/>
                </a:lnTo>
                <a:lnTo>
                  <a:pt x="1295577" y="2778391"/>
                </a:lnTo>
                <a:lnTo>
                  <a:pt x="1342986" y="2780793"/>
                </a:lnTo>
                <a:lnTo>
                  <a:pt x="1390799" y="2781600"/>
                </a:lnTo>
                <a:lnTo>
                  <a:pt x="1438613" y="2780793"/>
                </a:lnTo>
                <a:lnTo>
                  <a:pt x="1486022" y="2778391"/>
                </a:lnTo>
                <a:lnTo>
                  <a:pt x="1533001" y="2774419"/>
                </a:lnTo>
                <a:lnTo>
                  <a:pt x="1579523" y="2768903"/>
                </a:lnTo>
                <a:lnTo>
                  <a:pt x="1625562" y="2761870"/>
                </a:lnTo>
                <a:lnTo>
                  <a:pt x="1671094" y="2753344"/>
                </a:lnTo>
                <a:lnTo>
                  <a:pt x="1716092" y="2743352"/>
                </a:lnTo>
                <a:lnTo>
                  <a:pt x="1760529" y="2731919"/>
                </a:lnTo>
                <a:lnTo>
                  <a:pt x="1804381" y="2719072"/>
                </a:lnTo>
                <a:lnTo>
                  <a:pt x="1847621" y="2704837"/>
                </a:lnTo>
                <a:lnTo>
                  <a:pt x="1890223" y="2689239"/>
                </a:lnTo>
                <a:lnTo>
                  <a:pt x="1932161" y="2672304"/>
                </a:lnTo>
                <a:lnTo>
                  <a:pt x="1973411" y="2654058"/>
                </a:lnTo>
                <a:lnTo>
                  <a:pt x="2013945" y="2634527"/>
                </a:lnTo>
                <a:lnTo>
                  <a:pt x="2053737" y="2613738"/>
                </a:lnTo>
                <a:lnTo>
                  <a:pt x="2092763" y="2591715"/>
                </a:lnTo>
                <a:lnTo>
                  <a:pt x="2130995" y="2568485"/>
                </a:lnTo>
                <a:lnTo>
                  <a:pt x="2168409" y="2544073"/>
                </a:lnTo>
                <a:lnTo>
                  <a:pt x="2204978" y="2518506"/>
                </a:lnTo>
                <a:lnTo>
                  <a:pt x="2240676" y="2491809"/>
                </a:lnTo>
                <a:lnTo>
                  <a:pt x="2275477" y="2464009"/>
                </a:lnTo>
                <a:lnTo>
                  <a:pt x="2309356" y="2435130"/>
                </a:lnTo>
                <a:lnTo>
                  <a:pt x="2342287" y="2405200"/>
                </a:lnTo>
                <a:lnTo>
                  <a:pt x="2374243" y="2374244"/>
                </a:lnTo>
                <a:lnTo>
                  <a:pt x="2405200" y="2342287"/>
                </a:lnTo>
                <a:lnTo>
                  <a:pt x="2435130" y="2309357"/>
                </a:lnTo>
                <a:lnTo>
                  <a:pt x="2464008" y="2275477"/>
                </a:lnTo>
                <a:lnTo>
                  <a:pt x="2491809" y="2240676"/>
                </a:lnTo>
                <a:lnTo>
                  <a:pt x="2518505" y="2204978"/>
                </a:lnTo>
                <a:lnTo>
                  <a:pt x="2544072" y="2168409"/>
                </a:lnTo>
                <a:lnTo>
                  <a:pt x="2568484" y="2130995"/>
                </a:lnTo>
                <a:lnTo>
                  <a:pt x="2591714" y="2092763"/>
                </a:lnTo>
                <a:lnTo>
                  <a:pt x="2613737" y="2053737"/>
                </a:lnTo>
                <a:lnTo>
                  <a:pt x="2634527" y="2013945"/>
                </a:lnTo>
                <a:lnTo>
                  <a:pt x="2654058" y="1973411"/>
                </a:lnTo>
                <a:lnTo>
                  <a:pt x="2672303" y="1932162"/>
                </a:lnTo>
                <a:lnTo>
                  <a:pt x="2689238" y="1890223"/>
                </a:lnTo>
                <a:lnTo>
                  <a:pt x="2704836" y="1847621"/>
                </a:lnTo>
                <a:lnTo>
                  <a:pt x="2719072" y="1804381"/>
                </a:lnTo>
                <a:lnTo>
                  <a:pt x="2731919" y="1760529"/>
                </a:lnTo>
                <a:lnTo>
                  <a:pt x="2743351" y="1716092"/>
                </a:lnTo>
                <a:lnTo>
                  <a:pt x="2753343" y="1671094"/>
                </a:lnTo>
                <a:lnTo>
                  <a:pt x="2761869" y="1625562"/>
                </a:lnTo>
                <a:lnTo>
                  <a:pt x="2768903" y="1579523"/>
                </a:lnTo>
                <a:lnTo>
                  <a:pt x="2774419" y="1533001"/>
                </a:lnTo>
                <a:lnTo>
                  <a:pt x="2778391" y="1486022"/>
                </a:lnTo>
                <a:lnTo>
                  <a:pt x="2780793" y="1438613"/>
                </a:lnTo>
                <a:lnTo>
                  <a:pt x="2781599" y="1390799"/>
                </a:lnTo>
                <a:lnTo>
                  <a:pt x="2780793" y="1342986"/>
                </a:lnTo>
                <a:lnTo>
                  <a:pt x="2778391" y="1295577"/>
                </a:lnTo>
                <a:lnTo>
                  <a:pt x="2774419" y="1248598"/>
                </a:lnTo>
                <a:lnTo>
                  <a:pt x="2768903" y="1202076"/>
                </a:lnTo>
                <a:lnTo>
                  <a:pt x="2761869" y="1156036"/>
                </a:lnTo>
                <a:lnTo>
                  <a:pt x="2753343" y="1110505"/>
                </a:lnTo>
                <a:lnTo>
                  <a:pt x="2743351" y="1065507"/>
                </a:lnTo>
                <a:lnTo>
                  <a:pt x="2731919" y="1021070"/>
                </a:lnTo>
                <a:lnTo>
                  <a:pt x="2719072" y="977218"/>
                </a:lnTo>
                <a:lnTo>
                  <a:pt x="2704836" y="933978"/>
                </a:lnTo>
                <a:lnTo>
                  <a:pt x="2689238" y="891376"/>
                </a:lnTo>
                <a:lnTo>
                  <a:pt x="2672303" y="849437"/>
                </a:lnTo>
                <a:lnTo>
                  <a:pt x="2654058" y="808188"/>
                </a:lnTo>
                <a:lnTo>
                  <a:pt x="2634527" y="767654"/>
                </a:lnTo>
                <a:lnTo>
                  <a:pt x="2613737" y="727862"/>
                </a:lnTo>
                <a:lnTo>
                  <a:pt x="2591714" y="688836"/>
                </a:lnTo>
                <a:lnTo>
                  <a:pt x="2568484" y="650604"/>
                </a:lnTo>
                <a:lnTo>
                  <a:pt x="2544072" y="613190"/>
                </a:lnTo>
                <a:lnTo>
                  <a:pt x="2518505" y="576621"/>
                </a:lnTo>
                <a:lnTo>
                  <a:pt x="2491809" y="540923"/>
                </a:lnTo>
                <a:lnTo>
                  <a:pt x="2464008" y="506121"/>
                </a:lnTo>
                <a:lnTo>
                  <a:pt x="2435130" y="472242"/>
                </a:lnTo>
                <a:lnTo>
                  <a:pt x="2405200" y="439312"/>
                </a:lnTo>
                <a:lnTo>
                  <a:pt x="2374243" y="407355"/>
                </a:lnTo>
                <a:lnTo>
                  <a:pt x="2342287" y="376399"/>
                </a:lnTo>
                <a:lnTo>
                  <a:pt x="2309356" y="346469"/>
                </a:lnTo>
                <a:lnTo>
                  <a:pt x="2275477" y="317591"/>
                </a:lnTo>
                <a:lnTo>
                  <a:pt x="2240676" y="289790"/>
                </a:lnTo>
                <a:lnTo>
                  <a:pt x="2204978" y="263093"/>
                </a:lnTo>
                <a:lnTo>
                  <a:pt x="2168409" y="237526"/>
                </a:lnTo>
                <a:lnTo>
                  <a:pt x="2130995" y="213115"/>
                </a:lnTo>
                <a:lnTo>
                  <a:pt x="2092763" y="189884"/>
                </a:lnTo>
                <a:lnTo>
                  <a:pt x="2053737" y="167862"/>
                </a:lnTo>
                <a:lnTo>
                  <a:pt x="2013945" y="147072"/>
                </a:lnTo>
                <a:lnTo>
                  <a:pt x="1973411" y="127541"/>
                </a:lnTo>
                <a:lnTo>
                  <a:pt x="1932161" y="109295"/>
                </a:lnTo>
                <a:lnTo>
                  <a:pt x="1890223" y="92361"/>
                </a:lnTo>
                <a:lnTo>
                  <a:pt x="1847621" y="76763"/>
                </a:lnTo>
                <a:lnTo>
                  <a:pt x="1804381" y="62527"/>
                </a:lnTo>
                <a:lnTo>
                  <a:pt x="1760529" y="49680"/>
                </a:lnTo>
                <a:lnTo>
                  <a:pt x="1716092" y="38248"/>
                </a:lnTo>
                <a:lnTo>
                  <a:pt x="1671094" y="28256"/>
                </a:lnTo>
                <a:lnTo>
                  <a:pt x="1625562" y="19730"/>
                </a:lnTo>
                <a:lnTo>
                  <a:pt x="1579523" y="12696"/>
                </a:lnTo>
                <a:lnTo>
                  <a:pt x="1533001" y="7180"/>
                </a:lnTo>
                <a:lnTo>
                  <a:pt x="1486022" y="3208"/>
                </a:lnTo>
                <a:lnTo>
                  <a:pt x="1438613" y="806"/>
                </a:lnTo>
                <a:lnTo>
                  <a:pt x="1390799" y="0"/>
                </a:lnTo>
                <a:close/>
              </a:path>
            </a:pathLst>
          </a:custGeom>
          <a:solidFill>
            <a:srgbClr val="3181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682107" y="2982298"/>
            <a:ext cx="2385060" cy="992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33" marR="6773" indent="522380">
              <a:lnSpc>
                <a:spcPct val="100800"/>
              </a:lnSpc>
              <a:spcBef>
                <a:spcPts val="100"/>
              </a:spcBef>
            </a:pPr>
            <a:r>
              <a:rPr sz="3200" spc="7">
                <a:solidFill>
                  <a:srgbClr val="FFFFFF"/>
                </a:solidFill>
                <a:latin typeface="Palatino Linotype"/>
                <a:cs typeface="Palatino Linotype"/>
              </a:rPr>
              <a:t>System  </a:t>
            </a:r>
            <a:r>
              <a:rPr sz="3200" spc="67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3200" spc="53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3200" spc="-93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3200" spc="2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3200" spc="147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3200" spc="-87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3200" spc="24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3200" spc="-87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3200" spc="13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3200" spc="7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7839456" cy="681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856900" y="1191099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900" y="1"/>
                </a:moveTo>
                <a:lnTo>
                  <a:pt x="601068" y="2995"/>
                </a:lnTo>
                <a:lnTo>
                  <a:pt x="588958" y="11160"/>
                </a:lnTo>
                <a:lnTo>
                  <a:pt x="580794" y="23270"/>
                </a:lnTo>
                <a:lnTo>
                  <a:pt x="578761" y="33338"/>
                </a:lnTo>
                <a:lnTo>
                  <a:pt x="615900" y="33338"/>
                </a:lnTo>
                <a:lnTo>
                  <a:pt x="615900" y="42863"/>
                </a:lnTo>
                <a:lnTo>
                  <a:pt x="578761" y="42863"/>
                </a:lnTo>
                <a:lnTo>
                  <a:pt x="580794" y="52931"/>
                </a:lnTo>
                <a:lnTo>
                  <a:pt x="588960" y="65041"/>
                </a:lnTo>
                <a:lnTo>
                  <a:pt x="601072" y="73207"/>
                </a:lnTo>
                <a:lnTo>
                  <a:pt x="615906" y="76200"/>
                </a:lnTo>
                <a:lnTo>
                  <a:pt x="630732" y="73205"/>
                </a:lnTo>
                <a:lnTo>
                  <a:pt x="642841" y="65040"/>
                </a:lnTo>
                <a:lnTo>
                  <a:pt x="651006" y="52929"/>
                </a:lnTo>
                <a:lnTo>
                  <a:pt x="653038" y="42863"/>
                </a:lnTo>
                <a:lnTo>
                  <a:pt x="615900" y="42863"/>
                </a:lnTo>
                <a:lnTo>
                  <a:pt x="653038" y="42862"/>
                </a:lnTo>
                <a:lnTo>
                  <a:pt x="653999" y="38100"/>
                </a:lnTo>
                <a:lnTo>
                  <a:pt x="651005" y="23269"/>
                </a:lnTo>
                <a:lnTo>
                  <a:pt x="642838" y="11159"/>
                </a:lnTo>
                <a:lnTo>
                  <a:pt x="630723" y="2994"/>
                </a:lnTo>
                <a:lnTo>
                  <a:pt x="615900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7" y="2995"/>
                </a:lnTo>
                <a:lnTo>
                  <a:pt x="11157" y="11160"/>
                </a:lnTo>
                <a:lnTo>
                  <a:pt x="2993" y="23270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1"/>
                </a:lnTo>
                <a:lnTo>
                  <a:pt x="23275" y="73207"/>
                </a:lnTo>
                <a:lnTo>
                  <a:pt x="38099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29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69"/>
                </a:lnTo>
                <a:lnTo>
                  <a:pt x="65040" y="11159"/>
                </a:lnTo>
                <a:lnTo>
                  <a:pt x="52930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1" y="33338"/>
                </a:moveTo>
                <a:lnTo>
                  <a:pt x="577800" y="38101"/>
                </a:lnTo>
                <a:lnTo>
                  <a:pt x="578761" y="42863"/>
                </a:lnTo>
                <a:lnTo>
                  <a:pt x="615900" y="42863"/>
                </a:lnTo>
                <a:lnTo>
                  <a:pt x="615900" y="33338"/>
                </a:lnTo>
                <a:lnTo>
                  <a:pt x="578761" y="33338"/>
                </a:lnTo>
                <a:close/>
              </a:path>
              <a:path w="65405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1" y="42863"/>
                </a:lnTo>
                <a:lnTo>
                  <a:pt x="577800" y="38100"/>
                </a:lnTo>
                <a:lnTo>
                  <a:pt x="578761" y="33338"/>
                </a:lnTo>
                <a:lnTo>
                  <a:pt x="75238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843095" y="1004485"/>
            <a:ext cx="1579880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1197" marR="6773" indent="-325112">
              <a:spcBef>
                <a:spcPts val="133"/>
              </a:spcBef>
            </a:pPr>
            <a:r>
              <a:rPr sz="1333">
                <a:latin typeface="Arial"/>
                <a:cs typeface="Arial"/>
              </a:rPr>
              <a:t>360-Degree</a:t>
            </a:r>
            <a:r>
              <a:rPr sz="1333" spc="-73">
                <a:latin typeface="Arial"/>
                <a:cs typeface="Arial"/>
              </a:rPr>
              <a:t> </a:t>
            </a:r>
            <a:r>
              <a:rPr sz="1333" spc="-20">
                <a:latin typeface="Arial"/>
                <a:cs typeface="Arial"/>
              </a:rPr>
              <a:t>Security  Surveillance</a:t>
            </a:r>
            <a:endParaRPr sz="133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19267" y="767697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900" y="1"/>
                </a:moveTo>
                <a:lnTo>
                  <a:pt x="601069" y="2995"/>
                </a:lnTo>
                <a:lnTo>
                  <a:pt x="588959" y="11160"/>
                </a:lnTo>
                <a:lnTo>
                  <a:pt x="580794" y="23271"/>
                </a:lnTo>
                <a:lnTo>
                  <a:pt x="578761" y="33338"/>
                </a:lnTo>
                <a:lnTo>
                  <a:pt x="615900" y="33338"/>
                </a:lnTo>
                <a:lnTo>
                  <a:pt x="615900" y="42863"/>
                </a:lnTo>
                <a:lnTo>
                  <a:pt x="578761" y="42863"/>
                </a:lnTo>
                <a:lnTo>
                  <a:pt x="580794" y="52931"/>
                </a:lnTo>
                <a:lnTo>
                  <a:pt x="588959" y="65042"/>
                </a:lnTo>
                <a:lnTo>
                  <a:pt x="601069" y="73207"/>
                </a:lnTo>
                <a:lnTo>
                  <a:pt x="615906" y="76200"/>
                </a:lnTo>
                <a:lnTo>
                  <a:pt x="630732" y="73205"/>
                </a:lnTo>
                <a:lnTo>
                  <a:pt x="642841" y="65040"/>
                </a:lnTo>
                <a:lnTo>
                  <a:pt x="651006" y="52930"/>
                </a:lnTo>
                <a:lnTo>
                  <a:pt x="653038" y="42863"/>
                </a:lnTo>
                <a:lnTo>
                  <a:pt x="615900" y="42863"/>
                </a:lnTo>
                <a:lnTo>
                  <a:pt x="653038" y="42862"/>
                </a:lnTo>
                <a:lnTo>
                  <a:pt x="653999" y="38100"/>
                </a:lnTo>
                <a:lnTo>
                  <a:pt x="651005" y="23270"/>
                </a:lnTo>
                <a:lnTo>
                  <a:pt x="642838" y="11159"/>
                </a:lnTo>
                <a:lnTo>
                  <a:pt x="630723" y="2994"/>
                </a:lnTo>
                <a:lnTo>
                  <a:pt x="615900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7" y="2995"/>
                </a:lnTo>
                <a:lnTo>
                  <a:pt x="11157" y="11160"/>
                </a:lnTo>
                <a:lnTo>
                  <a:pt x="2993" y="23271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2"/>
                </a:lnTo>
                <a:lnTo>
                  <a:pt x="23275" y="73207"/>
                </a:lnTo>
                <a:lnTo>
                  <a:pt x="38099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1" y="33338"/>
                </a:moveTo>
                <a:lnTo>
                  <a:pt x="577800" y="38101"/>
                </a:lnTo>
                <a:lnTo>
                  <a:pt x="578761" y="42863"/>
                </a:lnTo>
                <a:lnTo>
                  <a:pt x="615900" y="42863"/>
                </a:lnTo>
                <a:lnTo>
                  <a:pt x="615900" y="33338"/>
                </a:lnTo>
                <a:lnTo>
                  <a:pt x="578761" y="33338"/>
                </a:lnTo>
                <a:close/>
              </a:path>
              <a:path w="65405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1" y="42863"/>
                </a:lnTo>
                <a:lnTo>
                  <a:pt x="577800" y="38100"/>
                </a:lnTo>
                <a:lnTo>
                  <a:pt x="578761" y="33338"/>
                </a:lnTo>
                <a:lnTo>
                  <a:pt x="75238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3060" y="588293"/>
            <a:ext cx="1664547" cy="427339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370831" marR="6773" indent="-354744">
              <a:lnSpc>
                <a:spcPct val="100000"/>
              </a:lnSpc>
              <a:spcBef>
                <a:spcPts val="133"/>
              </a:spcBef>
            </a:pPr>
            <a:r>
              <a:rPr sz="1333" spc="20">
                <a:solidFill>
                  <a:srgbClr val="000000"/>
                </a:solidFill>
                <a:latin typeface="Arial"/>
                <a:cs typeface="Arial"/>
              </a:rPr>
              <a:t>High Detection</a:t>
            </a:r>
            <a:r>
              <a:rPr sz="1333" spc="-1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33" spc="-40">
                <a:solidFill>
                  <a:srgbClr val="000000"/>
                </a:solidFill>
                <a:latin typeface="Arial"/>
                <a:cs typeface="Arial"/>
              </a:rPr>
              <a:t>Radar  </a:t>
            </a:r>
            <a:r>
              <a:rPr sz="1333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333" spc="-20">
                <a:solidFill>
                  <a:srgbClr val="000000"/>
                </a:solidFill>
                <a:latin typeface="Arial"/>
                <a:cs typeface="Arial"/>
              </a:rPr>
              <a:t> Camera</a:t>
            </a:r>
            <a:endParaRPr sz="133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8500" y="2038631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898" y="1"/>
                </a:moveTo>
                <a:lnTo>
                  <a:pt x="601068" y="2995"/>
                </a:lnTo>
                <a:lnTo>
                  <a:pt x="588958" y="11160"/>
                </a:lnTo>
                <a:lnTo>
                  <a:pt x="580793" y="23271"/>
                </a:lnTo>
                <a:lnTo>
                  <a:pt x="578760" y="33338"/>
                </a:lnTo>
                <a:lnTo>
                  <a:pt x="615898" y="33338"/>
                </a:lnTo>
                <a:lnTo>
                  <a:pt x="615898" y="42863"/>
                </a:lnTo>
                <a:lnTo>
                  <a:pt x="578760" y="42863"/>
                </a:lnTo>
                <a:lnTo>
                  <a:pt x="580793" y="52931"/>
                </a:lnTo>
                <a:lnTo>
                  <a:pt x="588958" y="65042"/>
                </a:lnTo>
                <a:lnTo>
                  <a:pt x="601068" y="73207"/>
                </a:lnTo>
                <a:lnTo>
                  <a:pt x="615905" y="76200"/>
                </a:lnTo>
                <a:lnTo>
                  <a:pt x="630731" y="73205"/>
                </a:lnTo>
                <a:lnTo>
                  <a:pt x="642840" y="65040"/>
                </a:lnTo>
                <a:lnTo>
                  <a:pt x="651005" y="52930"/>
                </a:lnTo>
                <a:lnTo>
                  <a:pt x="653037" y="42863"/>
                </a:lnTo>
                <a:lnTo>
                  <a:pt x="615898" y="42863"/>
                </a:lnTo>
                <a:lnTo>
                  <a:pt x="653037" y="42862"/>
                </a:lnTo>
                <a:lnTo>
                  <a:pt x="653998" y="38100"/>
                </a:lnTo>
                <a:lnTo>
                  <a:pt x="651004" y="23270"/>
                </a:lnTo>
                <a:lnTo>
                  <a:pt x="642838" y="11159"/>
                </a:lnTo>
                <a:lnTo>
                  <a:pt x="630723" y="2994"/>
                </a:lnTo>
                <a:lnTo>
                  <a:pt x="615898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7" y="2995"/>
                </a:lnTo>
                <a:lnTo>
                  <a:pt x="11157" y="11160"/>
                </a:lnTo>
                <a:lnTo>
                  <a:pt x="2993" y="23271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2"/>
                </a:lnTo>
                <a:lnTo>
                  <a:pt x="23274" y="73207"/>
                </a:lnTo>
                <a:lnTo>
                  <a:pt x="38098" y="76200"/>
                </a:lnTo>
                <a:lnTo>
                  <a:pt x="52929" y="73205"/>
                </a:lnTo>
                <a:lnTo>
                  <a:pt x="65039" y="65040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7" y="33337"/>
                </a:lnTo>
                <a:lnTo>
                  <a:pt x="73205" y="23270"/>
                </a:lnTo>
                <a:lnTo>
                  <a:pt x="65040" y="11159"/>
                </a:lnTo>
                <a:lnTo>
                  <a:pt x="52929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0" y="33338"/>
                </a:moveTo>
                <a:lnTo>
                  <a:pt x="577798" y="38101"/>
                </a:lnTo>
                <a:lnTo>
                  <a:pt x="578760" y="42863"/>
                </a:lnTo>
                <a:lnTo>
                  <a:pt x="615898" y="42863"/>
                </a:lnTo>
                <a:lnTo>
                  <a:pt x="615898" y="33338"/>
                </a:lnTo>
                <a:lnTo>
                  <a:pt x="578760" y="33338"/>
                </a:lnTo>
                <a:close/>
              </a:path>
              <a:path w="654050" h="76200">
                <a:moveTo>
                  <a:pt x="75237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0" y="42863"/>
                </a:lnTo>
                <a:lnTo>
                  <a:pt x="577799" y="38100"/>
                </a:lnTo>
                <a:lnTo>
                  <a:pt x="578760" y="33338"/>
                </a:lnTo>
                <a:lnTo>
                  <a:pt x="75237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7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7" y="33337"/>
                </a:moveTo>
                <a:lnTo>
                  <a:pt x="38099" y="33337"/>
                </a:lnTo>
                <a:lnTo>
                  <a:pt x="75237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516037" y="1955462"/>
            <a:ext cx="115908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>
                <a:latin typeface="Arial"/>
                <a:cs typeface="Arial"/>
              </a:rPr>
              <a:t>Hydraulic</a:t>
            </a:r>
            <a:r>
              <a:rPr sz="1333" spc="-73">
                <a:latin typeface="Arial"/>
                <a:cs typeface="Arial"/>
              </a:rPr>
              <a:t> </a:t>
            </a:r>
            <a:r>
              <a:rPr sz="1333" spc="-7">
                <a:latin typeface="Arial"/>
                <a:cs typeface="Arial"/>
              </a:rPr>
              <a:t>Mast</a:t>
            </a:r>
            <a:endParaRPr sz="1333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8300" y="3024865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900" y="1"/>
                </a:moveTo>
                <a:lnTo>
                  <a:pt x="601069" y="2995"/>
                </a:lnTo>
                <a:lnTo>
                  <a:pt x="588959" y="11160"/>
                </a:lnTo>
                <a:lnTo>
                  <a:pt x="580794" y="23270"/>
                </a:lnTo>
                <a:lnTo>
                  <a:pt x="578761" y="33338"/>
                </a:lnTo>
                <a:lnTo>
                  <a:pt x="615900" y="33338"/>
                </a:lnTo>
                <a:lnTo>
                  <a:pt x="615900" y="42863"/>
                </a:lnTo>
                <a:lnTo>
                  <a:pt x="578761" y="42863"/>
                </a:lnTo>
                <a:lnTo>
                  <a:pt x="580794" y="52931"/>
                </a:lnTo>
                <a:lnTo>
                  <a:pt x="588959" y="65041"/>
                </a:lnTo>
                <a:lnTo>
                  <a:pt x="601069" y="73207"/>
                </a:lnTo>
                <a:lnTo>
                  <a:pt x="615906" y="76200"/>
                </a:lnTo>
                <a:lnTo>
                  <a:pt x="630732" y="73205"/>
                </a:lnTo>
                <a:lnTo>
                  <a:pt x="642841" y="65040"/>
                </a:lnTo>
                <a:lnTo>
                  <a:pt x="651006" y="52929"/>
                </a:lnTo>
                <a:lnTo>
                  <a:pt x="653038" y="42863"/>
                </a:lnTo>
                <a:lnTo>
                  <a:pt x="615900" y="42863"/>
                </a:lnTo>
                <a:lnTo>
                  <a:pt x="653038" y="42862"/>
                </a:lnTo>
                <a:lnTo>
                  <a:pt x="653999" y="38100"/>
                </a:lnTo>
                <a:lnTo>
                  <a:pt x="651005" y="23269"/>
                </a:lnTo>
                <a:lnTo>
                  <a:pt x="642838" y="11159"/>
                </a:lnTo>
                <a:lnTo>
                  <a:pt x="630723" y="2994"/>
                </a:lnTo>
                <a:lnTo>
                  <a:pt x="615900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7" y="2995"/>
                </a:lnTo>
                <a:lnTo>
                  <a:pt x="11158" y="11160"/>
                </a:lnTo>
                <a:lnTo>
                  <a:pt x="2993" y="23270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1"/>
                </a:lnTo>
                <a:lnTo>
                  <a:pt x="23275" y="73207"/>
                </a:lnTo>
                <a:lnTo>
                  <a:pt x="38099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29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69"/>
                </a:lnTo>
                <a:lnTo>
                  <a:pt x="65040" y="11159"/>
                </a:lnTo>
                <a:lnTo>
                  <a:pt x="52930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1" y="33338"/>
                </a:moveTo>
                <a:lnTo>
                  <a:pt x="577800" y="38101"/>
                </a:lnTo>
                <a:lnTo>
                  <a:pt x="578761" y="42863"/>
                </a:lnTo>
                <a:lnTo>
                  <a:pt x="615900" y="42863"/>
                </a:lnTo>
                <a:lnTo>
                  <a:pt x="615900" y="33338"/>
                </a:lnTo>
                <a:lnTo>
                  <a:pt x="578761" y="33338"/>
                </a:lnTo>
                <a:close/>
              </a:path>
              <a:path w="65405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1" y="42863"/>
                </a:lnTo>
                <a:lnTo>
                  <a:pt x="577800" y="38100"/>
                </a:lnTo>
                <a:lnTo>
                  <a:pt x="578761" y="33338"/>
                </a:lnTo>
                <a:lnTo>
                  <a:pt x="75238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73835" y="2938949"/>
            <a:ext cx="87206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33">
                <a:latin typeface="Arial"/>
                <a:cs typeface="Arial"/>
              </a:rPr>
              <a:t>Solar</a:t>
            </a:r>
            <a:r>
              <a:rPr sz="1333" spc="-67">
                <a:latin typeface="Arial"/>
                <a:cs typeface="Arial"/>
              </a:rPr>
              <a:t> </a:t>
            </a:r>
            <a:r>
              <a:rPr sz="1333" spc="-40">
                <a:latin typeface="Arial"/>
                <a:cs typeface="Arial"/>
              </a:rPr>
              <a:t>Panel</a:t>
            </a:r>
            <a:endParaRPr sz="1333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534" y="5095731"/>
            <a:ext cx="1754293" cy="101600"/>
          </a:xfrm>
          <a:custGeom>
            <a:avLst/>
            <a:gdLst/>
            <a:ahLst/>
            <a:cxnLst/>
            <a:rect l="l" t="t" r="r" b="b"/>
            <a:pathLst>
              <a:path w="1315720" h="76200">
                <a:moveTo>
                  <a:pt x="1277398" y="1"/>
                </a:moveTo>
                <a:lnTo>
                  <a:pt x="1262568" y="2995"/>
                </a:lnTo>
                <a:lnTo>
                  <a:pt x="1250458" y="11160"/>
                </a:lnTo>
                <a:lnTo>
                  <a:pt x="1242292" y="23271"/>
                </a:lnTo>
                <a:lnTo>
                  <a:pt x="1240260" y="33338"/>
                </a:lnTo>
                <a:lnTo>
                  <a:pt x="1277398" y="33338"/>
                </a:lnTo>
                <a:lnTo>
                  <a:pt x="1277398" y="42863"/>
                </a:lnTo>
                <a:lnTo>
                  <a:pt x="1240260" y="42863"/>
                </a:lnTo>
                <a:lnTo>
                  <a:pt x="1242292" y="52931"/>
                </a:lnTo>
                <a:lnTo>
                  <a:pt x="1250458" y="65042"/>
                </a:lnTo>
                <a:lnTo>
                  <a:pt x="1262569" y="73207"/>
                </a:lnTo>
                <a:lnTo>
                  <a:pt x="1277403" y="76200"/>
                </a:lnTo>
                <a:lnTo>
                  <a:pt x="1292230" y="73206"/>
                </a:lnTo>
                <a:lnTo>
                  <a:pt x="1304340" y="65041"/>
                </a:lnTo>
                <a:lnTo>
                  <a:pt x="1312504" y="52930"/>
                </a:lnTo>
                <a:lnTo>
                  <a:pt x="1314537" y="42863"/>
                </a:lnTo>
                <a:lnTo>
                  <a:pt x="1277398" y="42863"/>
                </a:lnTo>
                <a:lnTo>
                  <a:pt x="1314537" y="42862"/>
                </a:lnTo>
                <a:lnTo>
                  <a:pt x="1315498" y="38100"/>
                </a:lnTo>
                <a:lnTo>
                  <a:pt x="1312503" y="23270"/>
                </a:lnTo>
                <a:lnTo>
                  <a:pt x="1304337" y="11159"/>
                </a:lnTo>
                <a:lnTo>
                  <a:pt x="1292222" y="2994"/>
                </a:lnTo>
                <a:lnTo>
                  <a:pt x="1277398" y="1"/>
                </a:lnTo>
                <a:close/>
              </a:path>
              <a:path w="1315720" h="76200">
                <a:moveTo>
                  <a:pt x="38099" y="0"/>
                </a:moveTo>
                <a:lnTo>
                  <a:pt x="23267" y="2995"/>
                </a:lnTo>
                <a:lnTo>
                  <a:pt x="11157" y="11160"/>
                </a:lnTo>
                <a:lnTo>
                  <a:pt x="2993" y="23271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2"/>
                </a:lnTo>
                <a:lnTo>
                  <a:pt x="23274" y="73207"/>
                </a:lnTo>
                <a:lnTo>
                  <a:pt x="38099" y="76200"/>
                </a:lnTo>
                <a:lnTo>
                  <a:pt x="52929" y="73206"/>
                </a:lnTo>
                <a:lnTo>
                  <a:pt x="65040" y="65041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70"/>
                </a:lnTo>
                <a:lnTo>
                  <a:pt x="65040" y="11159"/>
                </a:lnTo>
                <a:lnTo>
                  <a:pt x="52929" y="2994"/>
                </a:lnTo>
                <a:lnTo>
                  <a:pt x="38099" y="0"/>
                </a:lnTo>
                <a:close/>
              </a:path>
              <a:path w="1315720" h="76200">
                <a:moveTo>
                  <a:pt x="1240260" y="33338"/>
                </a:moveTo>
                <a:lnTo>
                  <a:pt x="1239298" y="38101"/>
                </a:lnTo>
                <a:lnTo>
                  <a:pt x="1240260" y="42863"/>
                </a:lnTo>
                <a:lnTo>
                  <a:pt x="1277398" y="42863"/>
                </a:lnTo>
                <a:lnTo>
                  <a:pt x="1277398" y="33338"/>
                </a:lnTo>
                <a:lnTo>
                  <a:pt x="1240260" y="33338"/>
                </a:lnTo>
                <a:close/>
              </a:path>
              <a:path w="131572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1240260" y="42863"/>
                </a:lnTo>
                <a:lnTo>
                  <a:pt x="1239299" y="38100"/>
                </a:lnTo>
                <a:lnTo>
                  <a:pt x="1240260" y="33338"/>
                </a:lnTo>
                <a:lnTo>
                  <a:pt x="75238" y="33337"/>
                </a:lnTo>
                <a:close/>
              </a:path>
              <a:path w="131572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131572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910105" y="5011589"/>
            <a:ext cx="127084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>
                <a:latin typeface="Arial"/>
                <a:cs typeface="Arial"/>
              </a:rPr>
              <a:t>Housing</a:t>
            </a:r>
            <a:r>
              <a:rPr sz="1333" spc="-47">
                <a:latin typeface="Arial"/>
                <a:cs typeface="Arial"/>
              </a:rPr>
              <a:t> </a:t>
            </a:r>
            <a:r>
              <a:rPr sz="1333" spc="13">
                <a:latin typeface="Arial"/>
                <a:cs typeface="Arial"/>
              </a:rPr>
              <a:t>Control</a:t>
            </a:r>
            <a:endParaRPr sz="133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8899" y="5872464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900" y="1"/>
                </a:moveTo>
                <a:lnTo>
                  <a:pt x="601069" y="2995"/>
                </a:lnTo>
                <a:lnTo>
                  <a:pt x="588959" y="11160"/>
                </a:lnTo>
                <a:lnTo>
                  <a:pt x="580794" y="23270"/>
                </a:lnTo>
                <a:lnTo>
                  <a:pt x="578761" y="33338"/>
                </a:lnTo>
                <a:lnTo>
                  <a:pt x="615900" y="33338"/>
                </a:lnTo>
                <a:lnTo>
                  <a:pt x="615900" y="42863"/>
                </a:lnTo>
                <a:lnTo>
                  <a:pt x="578761" y="42863"/>
                </a:lnTo>
                <a:lnTo>
                  <a:pt x="580794" y="52931"/>
                </a:lnTo>
                <a:lnTo>
                  <a:pt x="588959" y="65041"/>
                </a:lnTo>
                <a:lnTo>
                  <a:pt x="601069" y="73206"/>
                </a:lnTo>
                <a:lnTo>
                  <a:pt x="615905" y="76199"/>
                </a:lnTo>
                <a:lnTo>
                  <a:pt x="630731" y="73205"/>
                </a:lnTo>
                <a:lnTo>
                  <a:pt x="642841" y="65040"/>
                </a:lnTo>
                <a:lnTo>
                  <a:pt x="651006" y="52930"/>
                </a:lnTo>
                <a:lnTo>
                  <a:pt x="653038" y="42863"/>
                </a:lnTo>
                <a:lnTo>
                  <a:pt x="615900" y="42863"/>
                </a:lnTo>
                <a:lnTo>
                  <a:pt x="653038" y="42862"/>
                </a:lnTo>
                <a:lnTo>
                  <a:pt x="654000" y="38099"/>
                </a:lnTo>
                <a:lnTo>
                  <a:pt x="651005" y="23269"/>
                </a:lnTo>
                <a:lnTo>
                  <a:pt x="642839" y="11159"/>
                </a:lnTo>
                <a:lnTo>
                  <a:pt x="630725" y="2994"/>
                </a:lnTo>
                <a:lnTo>
                  <a:pt x="615900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8" y="2995"/>
                </a:lnTo>
                <a:lnTo>
                  <a:pt x="11158" y="11160"/>
                </a:lnTo>
                <a:lnTo>
                  <a:pt x="2993" y="23270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1"/>
                </a:lnTo>
                <a:lnTo>
                  <a:pt x="23274" y="73206"/>
                </a:lnTo>
                <a:lnTo>
                  <a:pt x="38099" y="76199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69"/>
                </a:lnTo>
                <a:lnTo>
                  <a:pt x="65040" y="11159"/>
                </a:lnTo>
                <a:lnTo>
                  <a:pt x="52929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1" y="33338"/>
                </a:moveTo>
                <a:lnTo>
                  <a:pt x="577800" y="38101"/>
                </a:lnTo>
                <a:lnTo>
                  <a:pt x="578761" y="42863"/>
                </a:lnTo>
                <a:lnTo>
                  <a:pt x="615900" y="42863"/>
                </a:lnTo>
                <a:lnTo>
                  <a:pt x="615900" y="33338"/>
                </a:lnTo>
                <a:lnTo>
                  <a:pt x="578761" y="33338"/>
                </a:lnTo>
                <a:close/>
              </a:path>
              <a:path w="65405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1" y="42863"/>
                </a:lnTo>
                <a:lnTo>
                  <a:pt x="577800" y="38099"/>
                </a:lnTo>
                <a:lnTo>
                  <a:pt x="578761" y="33338"/>
                </a:lnTo>
                <a:lnTo>
                  <a:pt x="75238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099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6310604" y="5686213"/>
            <a:ext cx="1524000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7093" marR="6773" indent="-541006">
              <a:spcBef>
                <a:spcPts val="133"/>
              </a:spcBef>
            </a:pPr>
            <a:r>
              <a:rPr sz="1333" spc="-7">
                <a:latin typeface="Arial"/>
                <a:cs typeface="Arial"/>
              </a:rPr>
              <a:t>Stabilizing Levelling  </a:t>
            </a:r>
            <a:r>
              <a:rPr sz="1333" spc="-40">
                <a:latin typeface="Arial"/>
                <a:cs typeface="Arial"/>
              </a:rPr>
              <a:t>Jacks</a:t>
            </a:r>
            <a:endParaRPr sz="1333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59267" y="5393765"/>
            <a:ext cx="1203959" cy="101600"/>
          </a:xfrm>
          <a:custGeom>
            <a:avLst/>
            <a:gdLst/>
            <a:ahLst/>
            <a:cxnLst/>
            <a:rect l="l" t="t" r="r" b="b"/>
            <a:pathLst>
              <a:path w="902969" h="76200">
                <a:moveTo>
                  <a:pt x="864299" y="0"/>
                </a:moveTo>
                <a:lnTo>
                  <a:pt x="849469" y="2995"/>
                </a:lnTo>
                <a:lnTo>
                  <a:pt x="837358" y="11160"/>
                </a:lnTo>
                <a:lnTo>
                  <a:pt x="829193" y="23270"/>
                </a:lnTo>
                <a:lnTo>
                  <a:pt x="827161" y="33338"/>
                </a:lnTo>
                <a:lnTo>
                  <a:pt x="864299" y="33338"/>
                </a:lnTo>
                <a:lnTo>
                  <a:pt x="864299" y="42863"/>
                </a:lnTo>
                <a:lnTo>
                  <a:pt x="827161" y="42863"/>
                </a:lnTo>
                <a:lnTo>
                  <a:pt x="829193" y="52931"/>
                </a:lnTo>
                <a:lnTo>
                  <a:pt x="837359" y="65041"/>
                </a:lnTo>
                <a:lnTo>
                  <a:pt x="849469" y="73206"/>
                </a:lnTo>
                <a:lnTo>
                  <a:pt x="864303" y="76200"/>
                </a:lnTo>
                <a:lnTo>
                  <a:pt x="879131" y="73205"/>
                </a:lnTo>
                <a:lnTo>
                  <a:pt x="891241" y="65040"/>
                </a:lnTo>
                <a:lnTo>
                  <a:pt x="899405" y="52930"/>
                </a:lnTo>
                <a:lnTo>
                  <a:pt x="901438" y="42863"/>
                </a:lnTo>
                <a:lnTo>
                  <a:pt x="864299" y="42863"/>
                </a:lnTo>
                <a:lnTo>
                  <a:pt x="901438" y="42862"/>
                </a:lnTo>
                <a:lnTo>
                  <a:pt x="902399" y="38099"/>
                </a:lnTo>
                <a:lnTo>
                  <a:pt x="899404" y="23269"/>
                </a:lnTo>
                <a:lnTo>
                  <a:pt x="891238" y="11159"/>
                </a:lnTo>
                <a:lnTo>
                  <a:pt x="879124" y="2994"/>
                </a:lnTo>
                <a:lnTo>
                  <a:pt x="864299" y="0"/>
                </a:lnTo>
                <a:close/>
              </a:path>
              <a:path w="902969" h="76200">
                <a:moveTo>
                  <a:pt x="38099" y="0"/>
                </a:moveTo>
                <a:lnTo>
                  <a:pt x="23268" y="2995"/>
                </a:lnTo>
                <a:lnTo>
                  <a:pt x="11158" y="11160"/>
                </a:lnTo>
                <a:lnTo>
                  <a:pt x="2993" y="23270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1"/>
                </a:lnTo>
                <a:lnTo>
                  <a:pt x="23274" y="73206"/>
                </a:lnTo>
                <a:lnTo>
                  <a:pt x="38099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69"/>
                </a:lnTo>
                <a:lnTo>
                  <a:pt x="65040" y="11159"/>
                </a:lnTo>
                <a:lnTo>
                  <a:pt x="52929" y="2994"/>
                </a:lnTo>
                <a:lnTo>
                  <a:pt x="38099" y="0"/>
                </a:lnTo>
                <a:close/>
              </a:path>
              <a:path w="902969" h="76200">
                <a:moveTo>
                  <a:pt x="827161" y="33338"/>
                </a:moveTo>
                <a:lnTo>
                  <a:pt x="826199" y="38101"/>
                </a:lnTo>
                <a:lnTo>
                  <a:pt x="827161" y="42863"/>
                </a:lnTo>
                <a:lnTo>
                  <a:pt x="864299" y="42863"/>
                </a:lnTo>
                <a:lnTo>
                  <a:pt x="864299" y="33338"/>
                </a:lnTo>
                <a:lnTo>
                  <a:pt x="827161" y="33338"/>
                </a:lnTo>
                <a:close/>
              </a:path>
              <a:path w="902969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827161" y="42863"/>
                </a:lnTo>
                <a:lnTo>
                  <a:pt x="826199" y="38099"/>
                </a:lnTo>
                <a:lnTo>
                  <a:pt x="827161" y="33338"/>
                </a:lnTo>
                <a:lnTo>
                  <a:pt x="75238" y="33337"/>
                </a:lnTo>
                <a:close/>
              </a:path>
              <a:path w="902969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099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902969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115400" y="4823431"/>
            <a:ext cx="872067" cy="101600"/>
          </a:xfrm>
          <a:custGeom>
            <a:avLst/>
            <a:gdLst/>
            <a:ahLst/>
            <a:cxnLst/>
            <a:rect l="l" t="t" r="r" b="b"/>
            <a:pathLst>
              <a:path w="654050" h="76200">
                <a:moveTo>
                  <a:pt x="615900" y="1"/>
                </a:moveTo>
                <a:lnTo>
                  <a:pt x="601069" y="2995"/>
                </a:lnTo>
                <a:lnTo>
                  <a:pt x="588959" y="11160"/>
                </a:lnTo>
                <a:lnTo>
                  <a:pt x="580794" y="23271"/>
                </a:lnTo>
                <a:lnTo>
                  <a:pt x="578761" y="33338"/>
                </a:lnTo>
                <a:lnTo>
                  <a:pt x="615900" y="33338"/>
                </a:lnTo>
                <a:lnTo>
                  <a:pt x="615900" y="42863"/>
                </a:lnTo>
                <a:lnTo>
                  <a:pt x="578761" y="42863"/>
                </a:lnTo>
                <a:lnTo>
                  <a:pt x="580793" y="52931"/>
                </a:lnTo>
                <a:lnTo>
                  <a:pt x="588958" y="65042"/>
                </a:lnTo>
                <a:lnTo>
                  <a:pt x="601069" y="73207"/>
                </a:lnTo>
                <a:lnTo>
                  <a:pt x="615905" y="76200"/>
                </a:lnTo>
                <a:lnTo>
                  <a:pt x="630731" y="73205"/>
                </a:lnTo>
                <a:lnTo>
                  <a:pt x="642840" y="65040"/>
                </a:lnTo>
                <a:lnTo>
                  <a:pt x="651005" y="52930"/>
                </a:lnTo>
                <a:lnTo>
                  <a:pt x="653038" y="42863"/>
                </a:lnTo>
                <a:lnTo>
                  <a:pt x="615900" y="42863"/>
                </a:lnTo>
                <a:lnTo>
                  <a:pt x="653038" y="42862"/>
                </a:lnTo>
                <a:lnTo>
                  <a:pt x="653999" y="38100"/>
                </a:lnTo>
                <a:lnTo>
                  <a:pt x="651005" y="23270"/>
                </a:lnTo>
                <a:lnTo>
                  <a:pt x="642838" y="11159"/>
                </a:lnTo>
                <a:lnTo>
                  <a:pt x="630723" y="2994"/>
                </a:lnTo>
                <a:lnTo>
                  <a:pt x="615900" y="1"/>
                </a:lnTo>
                <a:close/>
              </a:path>
              <a:path w="654050" h="76200">
                <a:moveTo>
                  <a:pt x="38099" y="0"/>
                </a:moveTo>
                <a:lnTo>
                  <a:pt x="23267" y="2995"/>
                </a:lnTo>
                <a:lnTo>
                  <a:pt x="11157" y="11160"/>
                </a:lnTo>
                <a:lnTo>
                  <a:pt x="2993" y="23271"/>
                </a:lnTo>
                <a:lnTo>
                  <a:pt x="0" y="38101"/>
                </a:lnTo>
                <a:lnTo>
                  <a:pt x="2994" y="52931"/>
                </a:lnTo>
                <a:lnTo>
                  <a:pt x="11160" y="65042"/>
                </a:lnTo>
                <a:lnTo>
                  <a:pt x="23275" y="73207"/>
                </a:lnTo>
                <a:lnTo>
                  <a:pt x="38099" y="76200"/>
                </a:lnTo>
                <a:lnTo>
                  <a:pt x="52929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5238" y="42862"/>
                </a:lnTo>
                <a:lnTo>
                  <a:pt x="38099" y="42862"/>
                </a:lnTo>
                <a:lnTo>
                  <a:pt x="38099" y="33337"/>
                </a:lnTo>
                <a:lnTo>
                  <a:pt x="75238" y="33337"/>
                </a:lnTo>
                <a:lnTo>
                  <a:pt x="73205" y="23270"/>
                </a:lnTo>
                <a:lnTo>
                  <a:pt x="65040" y="11159"/>
                </a:lnTo>
                <a:lnTo>
                  <a:pt x="52929" y="2994"/>
                </a:lnTo>
                <a:lnTo>
                  <a:pt x="38099" y="0"/>
                </a:lnTo>
                <a:close/>
              </a:path>
              <a:path w="654050" h="76200">
                <a:moveTo>
                  <a:pt x="578761" y="33338"/>
                </a:moveTo>
                <a:lnTo>
                  <a:pt x="577800" y="38101"/>
                </a:lnTo>
                <a:lnTo>
                  <a:pt x="578761" y="42863"/>
                </a:lnTo>
                <a:lnTo>
                  <a:pt x="615900" y="42863"/>
                </a:lnTo>
                <a:lnTo>
                  <a:pt x="615900" y="33338"/>
                </a:lnTo>
                <a:lnTo>
                  <a:pt x="578761" y="33338"/>
                </a:lnTo>
                <a:close/>
              </a:path>
              <a:path w="654050" h="76200">
                <a:moveTo>
                  <a:pt x="75238" y="33337"/>
                </a:moveTo>
                <a:lnTo>
                  <a:pt x="76199" y="38101"/>
                </a:lnTo>
                <a:lnTo>
                  <a:pt x="75238" y="42862"/>
                </a:lnTo>
                <a:lnTo>
                  <a:pt x="578761" y="42863"/>
                </a:lnTo>
                <a:lnTo>
                  <a:pt x="577800" y="38100"/>
                </a:lnTo>
                <a:lnTo>
                  <a:pt x="578761" y="33338"/>
                </a:lnTo>
                <a:lnTo>
                  <a:pt x="75238" y="33337"/>
                </a:lnTo>
                <a:close/>
              </a:path>
              <a:path w="654050" h="76200">
                <a:moveTo>
                  <a:pt x="38099" y="33337"/>
                </a:moveTo>
                <a:lnTo>
                  <a:pt x="38099" y="42862"/>
                </a:lnTo>
                <a:lnTo>
                  <a:pt x="75238" y="42862"/>
                </a:lnTo>
                <a:lnTo>
                  <a:pt x="76199" y="38100"/>
                </a:lnTo>
                <a:lnTo>
                  <a:pt x="75238" y="33337"/>
                </a:lnTo>
                <a:lnTo>
                  <a:pt x="38099" y="33337"/>
                </a:lnTo>
                <a:close/>
              </a:path>
              <a:path w="654050" h="76200">
                <a:moveTo>
                  <a:pt x="75238" y="33337"/>
                </a:moveTo>
                <a:lnTo>
                  <a:pt x="38099" y="33337"/>
                </a:lnTo>
                <a:lnTo>
                  <a:pt x="75238" y="33337"/>
                </a:lnTo>
                <a:close/>
              </a:path>
            </a:pathLst>
          </a:custGeom>
          <a:solidFill>
            <a:srgbClr val="E58C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415216" y="4572677"/>
            <a:ext cx="1718733" cy="107347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47780" marR="6773" indent="-315797">
              <a:spcBef>
                <a:spcPts val="133"/>
              </a:spcBef>
            </a:pPr>
            <a:r>
              <a:rPr sz="1333">
                <a:latin typeface="Arial"/>
                <a:cs typeface="Arial"/>
              </a:rPr>
              <a:t>Battery </a:t>
            </a:r>
            <a:r>
              <a:rPr sz="1333" spc="-40">
                <a:latin typeface="Arial"/>
                <a:cs typeface="Arial"/>
              </a:rPr>
              <a:t>Bank </a:t>
            </a:r>
            <a:r>
              <a:rPr sz="1333" spc="-7">
                <a:latin typeface="Arial"/>
                <a:cs typeface="Arial"/>
              </a:rPr>
              <a:t>Under  </a:t>
            </a:r>
            <a:r>
              <a:rPr sz="1333" spc="-33">
                <a:latin typeface="Arial"/>
                <a:cs typeface="Arial"/>
              </a:rPr>
              <a:t>Solar</a:t>
            </a:r>
            <a:r>
              <a:rPr sz="1333" spc="-13">
                <a:latin typeface="Arial"/>
                <a:cs typeface="Arial"/>
              </a:rPr>
              <a:t> </a:t>
            </a:r>
            <a:r>
              <a:rPr sz="1333" spc="-40">
                <a:latin typeface="Arial"/>
                <a:cs typeface="Arial"/>
              </a:rPr>
              <a:t>Panel</a:t>
            </a:r>
            <a:endParaRPr sz="1333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1533">
              <a:latin typeface="Times New Roman"/>
              <a:cs typeface="Times New Roman"/>
            </a:endParaRPr>
          </a:p>
          <a:p>
            <a:pPr marL="234521" marR="281932" indent="-218435"/>
            <a:r>
              <a:rPr sz="1333">
                <a:latin typeface="Arial"/>
                <a:cs typeface="Arial"/>
              </a:rPr>
              <a:t>Hydraulic</a:t>
            </a:r>
            <a:r>
              <a:rPr sz="1333" spc="-73">
                <a:latin typeface="Arial"/>
                <a:cs typeface="Arial"/>
              </a:rPr>
              <a:t> </a:t>
            </a:r>
            <a:r>
              <a:rPr sz="1333" spc="13">
                <a:latin typeface="Arial"/>
                <a:cs typeface="Arial"/>
              </a:rPr>
              <a:t>Actuator  </a:t>
            </a:r>
            <a:r>
              <a:rPr sz="1333" spc="7">
                <a:latin typeface="Arial"/>
                <a:cs typeface="Arial"/>
              </a:rPr>
              <a:t>Components</a:t>
            </a:r>
            <a:endParaRPr sz="1333">
              <a:latin typeface="Arial"/>
              <a:cs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4A92FC8-CF3E-2316-636A-20703EFD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5852672"/>
            <a:ext cx="1787802" cy="10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A22796EA-7E48-0992-C81C-A13668C4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CB77F-8F80-9A2E-E329-FFA2F324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0511174" cy="8522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Pilot Projects - </a:t>
            </a:r>
            <a:r>
              <a:rPr lang="en-US" sz="2200" dirty="0">
                <a:latin typeface="Arial"/>
                <a:cs typeface="Arial"/>
              </a:rPr>
              <a:t>Speed Cameras were deployed on pilot projects in the fall 2025 (preference given to projects where workers are not protected by a barrier wall)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5804E-A107-6C91-E1F8-ACA60BE2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65" y="5433822"/>
            <a:ext cx="1433015" cy="1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61502-BB66-96F8-42A2-27F5563D9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6D39CF-2B54-5E02-A5D8-17B18B5822F2}"/>
              </a:ext>
            </a:extLst>
          </p:cNvPr>
          <p:cNvSpPr txBox="1"/>
          <p:nvPr/>
        </p:nvSpPr>
        <p:spPr>
          <a:xfrm>
            <a:off x="746617" y="2009724"/>
            <a:ext cx="9994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Impact – Initial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1 thru Dec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Source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Cones</a:t>
            </a:r>
          </a:p>
          <a:p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Impact –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641D9-180E-571F-8F69-F72D156D841C}"/>
              </a:ext>
            </a:extLst>
          </p:cNvPr>
          <p:cNvSpPr/>
          <p:nvPr/>
        </p:nvSpPr>
        <p:spPr>
          <a:xfrm>
            <a:off x="746618" y="863871"/>
            <a:ext cx="4810444" cy="914400"/>
          </a:xfrm>
          <a:prstGeom prst="rect">
            <a:avLst/>
          </a:prstGeom>
          <a:solidFill>
            <a:srgbClr val="00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B1DFE-71FB-AC4C-4529-2020D633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20" y="7788"/>
            <a:ext cx="1321169" cy="13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4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F660-23DD-33CA-B0CE-8609DC3C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40"/>
            <a:ext cx="10515600" cy="1325563"/>
          </a:xfrm>
        </p:spPr>
        <p:txBody>
          <a:bodyPr/>
          <a:lstStyle/>
          <a:p>
            <a:r>
              <a:rPr lang="en-US" dirty="0"/>
              <a:t>Are drivers slowing down?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84A5F-083C-30FD-CC81-841A67BA4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76842"/>
              </p:ext>
            </p:extLst>
          </p:nvPr>
        </p:nvGraphicFramePr>
        <p:xfrm>
          <a:off x="292069" y="1283304"/>
          <a:ext cx="11607862" cy="507397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449596">
                  <a:extLst>
                    <a:ext uri="{9D8B030D-6E8A-4147-A177-3AD203B41FA5}">
                      <a16:colId xmlns:a16="http://schemas.microsoft.com/office/drawing/2014/main" val="2445601081"/>
                    </a:ext>
                  </a:extLst>
                </a:gridCol>
                <a:gridCol w="1728735">
                  <a:extLst>
                    <a:ext uri="{9D8B030D-6E8A-4147-A177-3AD203B41FA5}">
                      <a16:colId xmlns:a16="http://schemas.microsoft.com/office/drawing/2014/main" val="155167635"/>
                    </a:ext>
                  </a:extLst>
                </a:gridCol>
                <a:gridCol w="1108542">
                  <a:extLst>
                    <a:ext uri="{9D8B030D-6E8A-4147-A177-3AD203B41FA5}">
                      <a16:colId xmlns:a16="http://schemas.microsoft.com/office/drawing/2014/main" val="125802338"/>
                    </a:ext>
                  </a:extLst>
                </a:gridCol>
                <a:gridCol w="2007052">
                  <a:extLst>
                    <a:ext uri="{9D8B030D-6E8A-4147-A177-3AD203B41FA5}">
                      <a16:colId xmlns:a16="http://schemas.microsoft.com/office/drawing/2014/main" val="657568739"/>
                    </a:ext>
                  </a:extLst>
                </a:gridCol>
                <a:gridCol w="1817360">
                  <a:extLst>
                    <a:ext uri="{9D8B030D-6E8A-4147-A177-3AD203B41FA5}">
                      <a16:colId xmlns:a16="http://schemas.microsoft.com/office/drawing/2014/main" val="3763534811"/>
                    </a:ext>
                  </a:extLst>
                </a:gridCol>
                <a:gridCol w="2496577">
                  <a:extLst>
                    <a:ext uri="{9D8B030D-6E8A-4147-A177-3AD203B41FA5}">
                      <a16:colId xmlns:a16="http://schemas.microsoft.com/office/drawing/2014/main" val="85993963"/>
                    </a:ext>
                  </a:extLst>
                </a:gridCol>
              </a:tblGrid>
              <a:tr h="845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Site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Enforcement 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Avg Speed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85th Percentile Speed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 Vehicles over WZ Limit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 Vehicles over </a:t>
                      </a:r>
                    </a:p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WZ Limit + 10MPH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1179154"/>
                  </a:ext>
                </a:extLst>
              </a:tr>
              <a:tr h="42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I-64 WB Shelby 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64.4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89.1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5382354"/>
                  </a:ext>
                </a:extLst>
              </a:tr>
              <a:tr h="42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80.8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29.2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222062"/>
                  </a:ext>
                </a:extLst>
              </a:tr>
              <a:tr h="42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I-64 EB Shelby 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61.7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81.7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293986"/>
                  </a:ext>
                </a:extLst>
              </a:tr>
              <a:tr h="42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59.2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2012326"/>
                  </a:ext>
                </a:extLst>
              </a:tr>
              <a:tr h="42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I-75 Whitley 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65.6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91.5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55.1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6386258"/>
                  </a:ext>
                </a:extLst>
              </a:tr>
              <a:tr h="42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62.3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84.4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37.8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4482228"/>
                  </a:ext>
                </a:extLst>
              </a:tr>
              <a:tr h="42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Hwy 3 Martin 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52.9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79.8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1941898"/>
                  </a:ext>
                </a:extLst>
              </a:tr>
              <a:tr h="42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45.4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43.5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7533684"/>
                  </a:ext>
                </a:extLst>
              </a:tr>
              <a:tr h="42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Richmond Rd Fayette 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54.5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95.0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94.6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7349143"/>
                  </a:ext>
                </a:extLst>
              </a:tr>
              <a:tr h="42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Active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91.0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90.3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69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4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AE49EDB8-A0D0-BAA2-A318-4604795C6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8" y="92075"/>
            <a:ext cx="11061564" cy="640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46F44-FDAE-606C-183C-821DBF43C11F}"/>
              </a:ext>
            </a:extLst>
          </p:cNvPr>
          <p:cNvSpPr txBox="1"/>
          <p:nvPr/>
        </p:nvSpPr>
        <p:spPr>
          <a:xfrm>
            <a:off x="657131" y="6488668"/>
            <a:ext cx="894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Based on ~4 million individual vehicle speeds collected across 4 sites in 10/1/2025-12/1/2025</a:t>
            </a:r>
          </a:p>
        </p:txBody>
      </p:sp>
    </p:spTree>
    <p:extLst>
      <p:ext uri="{BB962C8B-B14F-4D97-AF65-F5344CB8AC3E}">
        <p14:creationId xmlns:p14="http://schemas.microsoft.com/office/powerpoint/2010/main" val="394777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734</Words>
  <Application>Microsoft Office PowerPoint</Application>
  <PresentationFormat>Widescreen</PresentationFormat>
  <Paragraphs>158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Palatino Linotype</vt:lpstr>
      <vt:lpstr>Times New Roman</vt:lpstr>
      <vt:lpstr>Wingdings</vt:lpstr>
      <vt:lpstr>Office Theme</vt:lpstr>
      <vt:lpstr>Office Theme</vt:lpstr>
      <vt:lpstr>Camera Assisted Speed Enforcement (CASE) in Work Zones</vt:lpstr>
      <vt:lpstr>PowerPoint Presentation</vt:lpstr>
      <vt:lpstr>PowerPoint Presentation</vt:lpstr>
      <vt:lpstr>PowerPoint Presentation</vt:lpstr>
      <vt:lpstr>High Detection Radar  and Camera</vt:lpstr>
      <vt:lpstr>Pilot Projects - Speed Cameras were deployed on pilot projects in the fall 2025 (preference given to projects where workers are not protected by a barrier wall)</vt:lpstr>
      <vt:lpstr>PowerPoint Presentation</vt:lpstr>
      <vt:lpstr>Are drivers slowing down?</vt:lpstr>
      <vt:lpstr>PowerPoint Presentation</vt:lpstr>
      <vt:lpstr>Key Data Insights from Arkansas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Enforcement Technology in Work Zones</dc:title>
  <dc:creator>Withrow, Joshua B (KYTC)</dc:creator>
  <cp:lastModifiedBy>Kingsley, August (KYTC)</cp:lastModifiedBy>
  <cp:revision>8</cp:revision>
  <dcterms:created xsi:type="dcterms:W3CDTF">2026-01-30T13:39:31Z</dcterms:created>
  <dcterms:modified xsi:type="dcterms:W3CDTF">2026-06-01T20:19:23Z</dcterms:modified>
</cp:coreProperties>
</file>