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310" r:id="rId3"/>
    <p:sldId id="311" r:id="rId4"/>
    <p:sldId id="305" r:id="rId5"/>
    <p:sldId id="258" r:id="rId6"/>
    <p:sldId id="317" r:id="rId7"/>
    <p:sldId id="281" r:id="rId8"/>
    <p:sldId id="279" r:id="rId9"/>
    <p:sldId id="309" r:id="rId10"/>
    <p:sldId id="282" r:id="rId11"/>
    <p:sldId id="312" r:id="rId12"/>
    <p:sldId id="284" r:id="rId13"/>
    <p:sldId id="285" r:id="rId14"/>
    <p:sldId id="286" r:id="rId15"/>
    <p:sldId id="291" r:id="rId16"/>
    <p:sldId id="313" r:id="rId17"/>
    <p:sldId id="314" r:id="rId18"/>
    <p:sldId id="315" r:id="rId19"/>
    <p:sldId id="316" r:id="rId20"/>
    <p:sldId id="301" r:id="rId21"/>
    <p:sldId id="30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341813042600401E-2"/>
          <c:y val="5.0064270812302303E-2"/>
          <c:w val="0.89953102560293197"/>
          <c:h val="0.794116024753104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2222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</c:spPr>
          </c:marker>
          <c:dLbls>
            <c:dLbl>
              <c:idx val="6"/>
              <c:layout>
                <c:manualLayout>
                  <c:x val="-5.4241410763149998E-2"/>
                  <c:y val="-7.69681670566993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58C-4CC9-9339-7F79F74AFEC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FY2010</c:v>
                </c:pt>
                <c:pt idx="1">
                  <c:v>FY2011</c:v>
                </c:pt>
                <c:pt idx="2">
                  <c:v>FY2012</c:v>
                </c:pt>
                <c:pt idx="3">
                  <c:v>FY2013</c:v>
                </c:pt>
                <c:pt idx="4">
                  <c:v>FY2014</c:v>
                </c:pt>
                <c:pt idx="5">
                  <c:v>FY2015</c:v>
                </c:pt>
                <c:pt idx="6">
                  <c:v>FY2016</c:v>
                </c:pt>
                <c:pt idx="7">
                  <c:v>FY2017</c:v>
                </c:pt>
                <c:pt idx="8">
                  <c:v>FY2018</c:v>
                </c:pt>
                <c:pt idx="9">
                  <c:v>FY2019</c:v>
                </c:pt>
              </c:strCache>
            </c:str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1590</c:v>
                </c:pt>
                <c:pt idx="1">
                  <c:v>2289</c:v>
                </c:pt>
                <c:pt idx="2">
                  <c:v>3424</c:v>
                </c:pt>
                <c:pt idx="3">
                  <c:v>5764</c:v>
                </c:pt>
                <c:pt idx="4">
                  <c:v>5455</c:v>
                </c:pt>
                <c:pt idx="5">
                  <c:v>5488</c:v>
                </c:pt>
                <c:pt idx="6">
                  <c:v>5901</c:v>
                </c:pt>
                <c:pt idx="7">
                  <c:v>5901</c:v>
                </c:pt>
                <c:pt idx="8">
                  <c:v>5664</c:v>
                </c:pt>
                <c:pt idx="9">
                  <c:v>5951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58C-4CC9-9339-7F79F74AFE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15961952"/>
        <c:axId val="415968224"/>
      </c:lineChart>
      <c:catAx>
        <c:axId val="415961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968224"/>
        <c:crosses val="autoZero"/>
        <c:auto val="1"/>
        <c:lblAlgn val="ctr"/>
        <c:lblOffset val="100"/>
        <c:noMultiLvlLbl val="0"/>
      </c:catAx>
      <c:valAx>
        <c:axId val="41596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961952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1147F-AF81-4DA2-A0A3-350307648B45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B72FE-A5A4-477C-A9CA-11FF36E169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BAACA9-74D3-4208-9131-77EAD550690D}" type="slidenum">
              <a:rPr lang="en-US" altLang="en-US" sz="1200" smtClean="0"/>
              <a:pPr/>
              <a:t>3</a:t>
            </a:fld>
            <a:endParaRPr lang="en-US" altLang="en-US" sz="1200" dirty="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739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38FB-5591-48BC-8040-DF42F4113CF1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D7C3-4897-438E-B8A7-51F11CBC2B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7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38FB-5591-48BC-8040-DF42F4113CF1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D7C3-4897-438E-B8A7-51F11CBC2B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3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38FB-5591-48BC-8040-DF42F4113CF1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D7C3-4897-438E-B8A7-51F11CBC2B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9080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38FB-5591-48BC-8040-DF42F4113CF1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D7C3-4897-438E-B8A7-51F11CBC2B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30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38FB-5591-48BC-8040-DF42F4113CF1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D7C3-4897-438E-B8A7-51F11CBC2B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5135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38FB-5591-48BC-8040-DF42F4113CF1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D7C3-4897-438E-B8A7-51F11CBC2B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758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38FB-5591-48BC-8040-DF42F4113CF1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D7C3-4897-438E-B8A7-51F11CBC2B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93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38FB-5591-48BC-8040-DF42F4113CF1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D7C3-4897-438E-B8A7-51F11CBC2B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7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38FB-5591-48BC-8040-DF42F4113CF1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D7C3-4897-438E-B8A7-51F11CBC2B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2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38FB-5591-48BC-8040-DF42F4113CF1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D7C3-4897-438E-B8A7-51F11CBC2B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31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38FB-5591-48BC-8040-DF42F4113CF1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D7C3-4897-438E-B8A7-51F11CBC2B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2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38FB-5591-48BC-8040-DF42F4113CF1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D7C3-4897-438E-B8A7-51F11CBC2B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5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38FB-5591-48BC-8040-DF42F4113CF1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D7C3-4897-438E-B8A7-51F11CBC2B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39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38FB-5591-48BC-8040-DF42F4113CF1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D7C3-4897-438E-B8A7-51F11CBC2B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7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38FB-5591-48BC-8040-DF42F4113CF1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D7C3-4897-438E-B8A7-51F11CBC2B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0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38FB-5591-48BC-8040-DF42F4113CF1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D7C3-4897-438E-B8A7-51F11CBC2B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838FB-5591-48BC-8040-DF42F4113CF1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A2D7C3-4897-438E-B8A7-51F11CBC2B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297" y="3219217"/>
            <a:ext cx="9921766" cy="11534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 smtClean="0">
                <a:latin typeface="Century Gothic" panose="020B0502020202020204" pitchFamily="34" charset="0"/>
              </a:rPr>
              <a:t>Department of Corrections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Division of Addiction Services</a:t>
            </a:r>
            <a:endParaRPr lang="en-US" sz="44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241" y="390469"/>
            <a:ext cx="2242847" cy="18515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8783" y="4638068"/>
            <a:ext cx="9564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Sarah G. Johnson, Director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3580" y="5488207"/>
            <a:ext cx="5194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</a:t>
            </a:r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We Change Lives, We Change Outcomes</a:t>
            </a:r>
          </a:p>
          <a:p>
            <a:pPr algn="ctr"/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We Change Tomorrow Today.”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212" y="285365"/>
            <a:ext cx="2668111" cy="206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7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1207" y="1794681"/>
            <a:ext cx="6062084" cy="4946672"/>
          </a:xfrm>
        </p:spPr>
        <p:txBody>
          <a:bodyPr>
            <a:normAutofit/>
          </a:bodyPr>
          <a:lstStyle/>
          <a:p>
            <a:pPr>
              <a:buSzPct val="90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Standardization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Team meetings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Updated New Directions Curriculum from Hazelden 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Co-Occurring Workbook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Hazelden trained Addiction Services staff in November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Training to our contracted partners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125444" y="1794681"/>
            <a:ext cx="4142830" cy="4165108"/>
            <a:chOff x="5897535" y="1772552"/>
            <a:chExt cx="4142830" cy="41651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0144" y="1772552"/>
              <a:ext cx="1224615" cy="15871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7947" y="1772552"/>
              <a:ext cx="1224615" cy="158710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5750" y="1772552"/>
              <a:ext cx="1224615" cy="158710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3648" y="3066725"/>
              <a:ext cx="1224615" cy="158710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046" y="3066724"/>
              <a:ext cx="1224615" cy="158710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5750" y="4353775"/>
              <a:ext cx="1222133" cy="158388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7947" y="4350559"/>
              <a:ext cx="1224615" cy="158710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7535" y="4350558"/>
              <a:ext cx="1224615" cy="1587101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552171" y="268824"/>
            <a:ext cx="9258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-150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</a:rPr>
              <a:t>Changes in SAP</a:t>
            </a:r>
            <a:endParaRPr lang="en-US" sz="4800" b="1" spc="-150" dirty="0">
              <a:ln w="1905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1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1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1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518" y="1065142"/>
            <a:ext cx="8653421" cy="704524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Cognitive-Behavioral Therapy Program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Hazelden Betty Ford &amp; Minnesota COC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Designed for Criminally Justice involved individuals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Treatment for Criminal and Addictive Behavior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Evidence Based Program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Research shows it reduces all 3 recidivism measures: rearrests, reconviction, and reincarceration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Received the highest rating against recidivism from the Council of State Governments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It identifies, challenges, and replaces distorted thinking to change criminal and addictive behavior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Utilizes therapeutic community, CBT, motivational interviewing, the trans theoretical model (stages of change), 12 step facilitation, Marlatt’s model of relapse prevention, and milieu therapy.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Minnesota DOC study shows 17% reduction for rearrests, 21% for reconviction, and 25% for reincarceration for a new crime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536" y="16807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-150" dirty="0" smtClean="0">
                <a:solidFill>
                  <a:schemeClr val="accent1"/>
                </a:solidFill>
              </a:rPr>
              <a:t>Why New Directions?</a:t>
            </a:r>
            <a:endParaRPr lang="en-US" sz="4000" b="1" spc="-1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9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1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" y="1881051"/>
            <a:ext cx="11237323" cy="5225180"/>
          </a:xfrm>
        </p:spPr>
        <p:txBody>
          <a:bodyPr>
            <a:noAutofit/>
          </a:bodyPr>
          <a:lstStyle/>
          <a:p>
            <a:pPr>
              <a:buFont typeface="Century Gothic" panose="020B0502020202020204" pitchFamily="34" charset="0"/>
              <a:buChar char="►"/>
            </a:pPr>
            <a:r>
              <a:rPr lang="en-US" sz="2200" dirty="0" smtClean="0">
                <a:solidFill>
                  <a:schemeClr val="tx1"/>
                </a:solidFill>
              </a:rPr>
              <a:t>Fayette County Detention Center- 20 Beds Male &amp; 20 Beds Female 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US" sz="2200" dirty="0" smtClean="0">
                <a:solidFill>
                  <a:schemeClr val="tx1"/>
                </a:solidFill>
              </a:rPr>
              <a:t>Hope Center- IOP- Fayette County – 60 Treatment Slots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US" sz="2200" dirty="0" smtClean="0">
                <a:solidFill>
                  <a:schemeClr val="tx1"/>
                </a:solidFill>
              </a:rPr>
              <a:t>VOA-Reentry Service Center- 45,60,or 90 day residential program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US" sz="2200" dirty="0" smtClean="0">
                <a:solidFill>
                  <a:schemeClr val="tx1"/>
                </a:solidFill>
              </a:rPr>
              <a:t>The Men’s Healing Place-60 Beds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buFont typeface="Century Gothic" panose="020B0502020202020204" pitchFamily="34" charset="0"/>
              <a:buChar char="►"/>
            </a:pPr>
            <a:r>
              <a:rPr lang="en-US" sz="2200" dirty="0" smtClean="0">
                <a:solidFill>
                  <a:schemeClr val="tx1"/>
                </a:solidFill>
              </a:rPr>
              <a:t>Blackburn Correction Complex- 50 Beds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US" sz="2200" dirty="0" smtClean="0">
                <a:solidFill>
                  <a:schemeClr val="tx1"/>
                </a:solidFill>
              </a:rPr>
              <a:t>Southeast State Correctional Complex -100 Beds Coming Soon!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US" sz="2200" dirty="0" smtClean="0">
                <a:solidFill>
                  <a:schemeClr val="tx1"/>
                </a:solidFill>
              </a:rPr>
              <a:t>Grant County Detention Center- 60 Beds (40 Male &amp; 20 Female)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Additional 40 beds Coming Soon!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US" sz="2200" dirty="0" smtClean="0">
                <a:solidFill>
                  <a:schemeClr val="tx1"/>
                </a:solidFill>
              </a:rPr>
              <a:t>SHARE CO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200" dirty="0" smtClean="0">
                <a:solidFill>
                  <a:schemeClr val="tx1"/>
                </a:solidFill>
              </a:rPr>
              <a:t> SHARE SMI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US" sz="2200" dirty="0" smtClean="0">
                <a:solidFill>
                  <a:schemeClr val="tx1"/>
                </a:solidFill>
              </a:rPr>
              <a:t>Fulton County SOAR 36 Beds-Coming Soon!</a:t>
            </a:r>
          </a:p>
        </p:txBody>
      </p:sp>
      <p:pic>
        <p:nvPicPr>
          <p:cNvPr id="5" name="Picture 4" descr="How to bridge the gap between research and real life | Trauma Recovery Lab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5019">
            <a:off x="9492964" y="1832716"/>
            <a:ext cx="2526209" cy="2526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724732" y="225064"/>
            <a:ext cx="6892545" cy="1200329"/>
          </a:xfrm>
          <a:prstGeom prst="rect">
            <a:avLst/>
          </a:prstGeom>
          <a:solidFill>
            <a:srgbClr val="CBD0DF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noFill/>
                </a:ln>
                <a:solidFill>
                  <a:srgbClr val="0223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Substance Abuse Programs Added</a:t>
            </a:r>
            <a:endParaRPr lang="en-US" sz="3600" b="1" dirty="0">
              <a:ln w="12700">
                <a:noFill/>
              </a:ln>
              <a:solidFill>
                <a:srgbClr val="0223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182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451944"/>
            <a:ext cx="8596668" cy="69668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Other Services Provided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60514"/>
            <a:ext cx="9067558" cy="549342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Circuit Judges- Evaluation and treatment as a condition of supervision; Probation, Pretrial diversion, Shock probation, Misdemeanor convicted in circuit court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District Judges- In some areas misdemeanor supervision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SB133– Women’s Medical Release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P&amp;P Office- </a:t>
            </a:r>
            <a:r>
              <a:rPr lang="en-US" sz="2400" dirty="0">
                <a:solidFill>
                  <a:schemeClr val="tx1"/>
                </a:solidFill>
              </a:rPr>
              <a:t>V</a:t>
            </a:r>
            <a:r>
              <a:rPr lang="en-US" sz="2400" dirty="0" smtClean="0">
                <a:solidFill>
                  <a:schemeClr val="tx1"/>
                </a:solidFill>
              </a:rPr>
              <a:t>iolation of supervision, violation </a:t>
            </a:r>
            <a:r>
              <a:rPr lang="en-US" sz="2400" dirty="0">
                <a:solidFill>
                  <a:schemeClr val="tx1"/>
                </a:solidFill>
              </a:rPr>
              <a:t>of HIP, </a:t>
            </a:r>
            <a:r>
              <a:rPr lang="en-US" sz="2400" dirty="0" smtClean="0">
                <a:solidFill>
                  <a:schemeClr val="tx1"/>
                </a:solidFill>
              </a:rPr>
              <a:t>violation of MRS, graduated </a:t>
            </a:r>
            <a:r>
              <a:rPr lang="en-US" sz="2400" dirty="0">
                <a:solidFill>
                  <a:schemeClr val="tx1"/>
                </a:solidFill>
              </a:rPr>
              <a:t>sanction, </a:t>
            </a:r>
            <a:r>
              <a:rPr lang="en-US" sz="2400" dirty="0" smtClean="0">
                <a:solidFill>
                  <a:schemeClr val="tx1"/>
                </a:solidFill>
              </a:rPr>
              <a:t>or Aftercare needs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Parole </a:t>
            </a:r>
            <a:r>
              <a:rPr lang="en-US" sz="2400" dirty="0">
                <a:solidFill>
                  <a:schemeClr val="tx1"/>
                </a:solidFill>
              </a:rPr>
              <a:t>Board- Substance abuse </a:t>
            </a:r>
            <a:r>
              <a:rPr lang="en-US" sz="2400" dirty="0" smtClean="0">
                <a:solidFill>
                  <a:schemeClr val="tx1"/>
                </a:solidFill>
              </a:rPr>
              <a:t>evaluation, SAP-IOP, long term residential (RKC/RSC), or Aftercare needs </a:t>
            </a:r>
          </a:p>
        </p:txBody>
      </p:sp>
    </p:spTree>
    <p:extLst>
      <p:ext uri="{BB962C8B-B14F-4D97-AF65-F5344CB8AC3E}">
        <p14:creationId xmlns:p14="http://schemas.microsoft.com/office/powerpoint/2010/main" val="286623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369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n w="0"/>
              </a:rPr>
              <a:t>Community SSC Assessment Total</a:t>
            </a:r>
            <a:br>
              <a:rPr lang="en-US" b="1" dirty="0" smtClean="0">
                <a:ln w="0"/>
              </a:rPr>
            </a:br>
            <a:r>
              <a:rPr lang="en-US" b="1" dirty="0" smtClean="0">
                <a:ln w="0"/>
              </a:rPr>
              <a:t>FY 19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i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46923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18,317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917541"/>
              </p:ext>
            </p:extLst>
          </p:nvPr>
        </p:nvGraphicFramePr>
        <p:xfrm>
          <a:off x="2076994" y="2785290"/>
          <a:ext cx="6061165" cy="388077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45485">
                  <a:extLst>
                    <a:ext uri="{9D8B030D-6E8A-4147-A177-3AD203B41FA5}">
                      <a16:colId xmlns:a16="http://schemas.microsoft.com/office/drawing/2014/main" xmlns="" val="2297891789"/>
                    </a:ext>
                  </a:extLst>
                </a:gridCol>
                <a:gridCol w="2615680">
                  <a:extLst>
                    <a:ext uri="{9D8B030D-6E8A-4147-A177-3AD203B41FA5}">
                      <a16:colId xmlns:a16="http://schemas.microsoft.com/office/drawing/2014/main" xmlns="" val="605610608"/>
                    </a:ext>
                  </a:extLst>
                </a:gridCol>
              </a:tblGrid>
              <a:tr h="547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sng" strike="noStrike" dirty="0" smtClean="0">
                          <a:effectLst/>
                        </a:rPr>
                        <a:t>Assessment </a:t>
                      </a:r>
                      <a:r>
                        <a:rPr lang="en-US" sz="1800" b="1" u="sng" strike="noStrike" dirty="0">
                          <a:effectLst/>
                        </a:rPr>
                        <a:t>Type</a:t>
                      </a:r>
                      <a:endParaRPr lang="en-US" sz="1800" b="1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sng" strike="noStrike" dirty="0">
                          <a:effectLst/>
                        </a:rPr>
                        <a:t>Totals</a:t>
                      </a:r>
                      <a:endParaRPr lang="en-US" sz="1800" b="1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268056463"/>
                  </a:ext>
                </a:extLst>
              </a:tr>
              <a:tr h="547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Parolees (27%)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4,873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035681284"/>
                  </a:ext>
                </a:extLst>
              </a:tr>
              <a:tr h="617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Probationers (42%)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7,693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057699"/>
                  </a:ext>
                </a:extLst>
              </a:tr>
              <a:tr h="5258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SAP </a:t>
                      </a:r>
                      <a:r>
                        <a:rPr lang="en-US" sz="1800" u="none" strike="noStrike" dirty="0" smtClean="0">
                          <a:effectLst/>
                        </a:rPr>
                        <a:t>Aftercare (9%)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1,676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903535540"/>
                  </a:ext>
                </a:extLst>
              </a:tr>
              <a:tr h="547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ISC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(2%)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2646279"/>
                  </a:ext>
                </a:extLst>
              </a:tr>
              <a:tr h="547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Misdemeanant (3%)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473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945954612"/>
                  </a:ext>
                </a:extLst>
              </a:tr>
              <a:tr h="547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Pre-trial Diversion (18%)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3,209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028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61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91" y="2100217"/>
            <a:ext cx="9209067" cy="475778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Institutions- March 2016- 3 Vivitrol Injections prior to release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Jails-July 2018- 2 Vivitrol Injections prior to release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90 Day Program Good Time Credit- 6 months Vivitrol -July 2018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Contracted RKCs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800" dirty="0" smtClean="0">
                <a:solidFill>
                  <a:schemeClr val="tx1"/>
                </a:solidFill>
              </a:rPr>
              <a:t> RSCs must allow Vivitrol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Community SSC – Vivitrol Referrals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Revisions of SAMAT Protocol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Program Administrator position established to oversee operations, provide quality assurance, and assist with protocols for other forms of MAT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New data collection procedures</a:t>
            </a:r>
          </a:p>
          <a:p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6636" y="183711"/>
            <a:ext cx="9594379" cy="1359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spc="-150" dirty="0" smtClean="0"/>
              <a:t>Supportive Assistance with Medications</a:t>
            </a:r>
          </a:p>
          <a:p>
            <a:pPr algn="ctr"/>
            <a:r>
              <a:rPr lang="en-US" sz="4000" b="1" spc="-150" dirty="0" smtClean="0"/>
              <a:t>for Addiction Treatment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27445" y="-26670"/>
            <a:ext cx="2482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ill Sans Ultra Bold" panose="020B0A02020104020203" pitchFamily="34" charset="0"/>
              </a:rPr>
              <a:t>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327445" y="1322085"/>
            <a:ext cx="2482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ill Sans Ultra Bold" panose="020B0A02020104020203" pitchFamily="34" charset="0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327445" y="2670840"/>
            <a:ext cx="2482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ill Sans Ultra Bold" panose="020B0A02020104020203" pitchFamily="34" charset="0"/>
              </a:rPr>
              <a:t>M</a:t>
            </a:r>
            <a:endParaRPr lang="en-US" sz="9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327445" y="4019595"/>
            <a:ext cx="2482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ill Sans Ultra Bold" panose="020B0A02020104020203" pitchFamily="34" charset="0"/>
              </a:rPr>
              <a:t>A</a:t>
            </a:r>
            <a:endParaRPr lang="en-US" sz="9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327445" y="5368350"/>
            <a:ext cx="2482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ill Sans Ultra Bold" panose="020B0A02020104020203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2956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750"/>
                            </p:stCondLst>
                            <p:childTnLst>
                              <p:par>
                                <p:cTn id="7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14" y="1806369"/>
            <a:ext cx="8596668" cy="4488405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Cooperative agreement funded by NIH/NIDA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Goal to improve capacity of Justice System response to OUD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KY is 1 of 10 sites chosen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Will focus on women in jails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UK-CDAR, DOC,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400" dirty="0" smtClean="0">
                <a:solidFill>
                  <a:schemeClr val="tx1"/>
                </a:solidFill>
              </a:rPr>
              <a:t> BHID will work together to offer pretreatment and improve access to MAT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Support will be provided by Voices of Hope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5 year grant - $8.8 Million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Kentucky Wildcats - Wikipedia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96" y="3383280"/>
            <a:ext cx="3557834" cy="29114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 fov="4200000">
              <a:rot lat="449631" lon="1463206" rev="21343147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91440" y="149910"/>
            <a:ext cx="9594379" cy="1359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Justice Community</a:t>
            </a:r>
          </a:p>
          <a:p>
            <a:pPr algn="ctr"/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Opioid Innovation Network</a:t>
            </a:r>
          </a:p>
          <a:p>
            <a:pPr algn="ctr"/>
            <a:r>
              <a:rPr lang="en-US" sz="40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JCOIN</a:t>
            </a:r>
          </a:p>
        </p:txBody>
      </p:sp>
    </p:spTree>
    <p:extLst>
      <p:ext uri="{BB962C8B-B14F-4D97-AF65-F5344CB8AC3E}">
        <p14:creationId xmlns:p14="http://schemas.microsoft.com/office/powerpoint/2010/main" val="19287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79" y="1582520"/>
            <a:ext cx="9827173" cy="4860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University of Kentucky –Center of Drug and Alcohol Research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Criminal Justice Kentucky Treatment Outcome Study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Change of Scope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Incorporation of ASAMS, DSM-5 criteria for SUDs and common Co-Occurring Disorders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Addition of Suicidality and overdose measures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MAT Expansion Outcome Study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New study to evaluate multiple forms of MAT</a:t>
            </a:r>
          </a:p>
          <a:p>
            <a:pPr lvl="1"/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8355" y="340288"/>
            <a:ext cx="8596668" cy="69668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Studies/Evaluations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71550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88"/>
          <p:cNvSpPr txBox="1"/>
          <p:nvPr/>
        </p:nvSpPr>
        <p:spPr>
          <a:xfrm>
            <a:off x="152805" y="1152316"/>
            <a:ext cx="10134736" cy="5353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ea typeface="MS Mincho"/>
                <a:cs typeface="Times New Roman" panose="02020603050405020304" pitchFamily="18" charset="0"/>
              </a:rPr>
              <a:t>Among SAP graduates from KY jails, prisons, and community corrections facilities interviewed 12 months post-release…</a:t>
            </a:r>
            <a:endParaRPr lang="en-US" sz="2000" dirty="0">
              <a:solidFill>
                <a:schemeClr val="tx1"/>
              </a:solidFill>
              <a:effectLst/>
              <a:ea typeface="MS Mincho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SzPts val="1000"/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chemeClr val="tx1"/>
                </a:solidFill>
                <a:effectLst/>
                <a:ea typeface="MS Mincho"/>
                <a:cs typeface="Times New Roman" panose="02020603050405020304" pitchFamily="18" charset="0"/>
              </a:rPr>
              <a:t>61.6% had not been re-incarcerated.</a:t>
            </a:r>
          </a:p>
          <a:p>
            <a:pPr marL="800100" lvl="1" indent="-342900">
              <a:lnSpc>
                <a:spcPct val="115000"/>
              </a:lnSpc>
              <a:buSzPts val="1000"/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chemeClr val="tx1"/>
                </a:solidFill>
                <a:effectLst/>
                <a:ea typeface="MS Mincho"/>
                <a:cs typeface="Times New Roman" panose="02020603050405020304" pitchFamily="18" charset="0"/>
              </a:rPr>
              <a:t>87.8% were living in stable housing.</a:t>
            </a:r>
          </a:p>
          <a:p>
            <a:pPr marL="800100" lvl="1" indent="-342900">
              <a:lnSpc>
                <a:spcPct val="115000"/>
              </a:lnSpc>
              <a:buSzPts val="1000"/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chemeClr val="tx1"/>
                </a:solidFill>
                <a:effectLst/>
                <a:ea typeface="MS Mincho"/>
                <a:cs typeface="Times New Roman" panose="02020603050405020304" pitchFamily="18" charset="0"/>
              </a:rPr>
              <a:t>76.6% were employed.</a:t>
            </a:r>
          </a:p>
          <a:p>
            <a:pPr marL="800100" lvl="1" indent="-342900">
              <a:lnSpc>
                <a:spcPct val="115000"/>
              </a:lnSpc>
              <a:spcAft>
                <a:spcPts val="1800"/>
              </a:spcAft>
              <a:buSzPts val="1000"/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chemeClr val="tx1"/>
                </a:solidFill>
                <a:effectLst/>
                <a:ea typeface="MS Mincho"/>
                <a:cs typeface="Times New Roman" panose="02020603050405020304" pitchFamily="18" charset="0"/>
              </a:rPr>
              <a:t>77.1% of those with children reported providing financial support to their children.</a:t>
            </a:r>
          </a:p>
          <a:p>
            <a:pPr marL="800100" lvl="1" indent="-342900">
              <a:lnSpc>
                <a:spcPct val="115000"/>
              </a:lnSpc>
              <a:buSzPts val="1000"/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chemeClr val="tx1"/>
                </a:solidFill>
                <a:effectLst/>
                <a:ea typeface="MS Mincho"/>
                <a:cs typeface="Times New Roman" panose="02020603050405020304" pitchFamily="18" charset="0"/>
              </a:rPr>
              <a:t>58.8% did not have a positive drug test in the year since release.</a:t>
            </a:r>
          </a:p>
          <a:p>
            <a:pPr marL="800100" lvl="1" indent="-342900">
              <a:lnSpc>
                <a:spcPct val="115000"/>
              </a:lnSpc>
              <a:buSzPts val="1000"/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chemeClr val="tx1"/>
                </a:solidFill>
                <a:effectLst/>
                <a:ea typeface="MS Mincho"/>
                <a:cs typeface="Times New Roman" panose="02020603050405020304" pitchFamily="18" charset="0"/>
              </a:rPr>
              <a:t>67.5% attended 12-Step meetings.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chemeClr val="tx1"/>
                </a:solidFill>
                <a:effectLst/>
                <a:ea typeface="MS Mincho"/>
                <a:cs typeface="Times New Roman" panose="02020603050405020304" pitchFamily="18" charset="0"/>
              </a:rPr>
              <a:t>67.2% of those referred to aftercare, attended aftercare</a:t>
            </a:r>
            <a:r>
              <a:rPr lang="en-US" sz="2400" dirty="0" smtClean="0">
                <a:solidFill>
                  <a:schemeClr val="tx1"/>
                </a:solidFill>
                <a:effectLst/>
                <a:ea typeface="MS Mincho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406" y="245424"/>
            <a:ext cx="8596668" cy="69668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CJKTOS – FY 2019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27755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88"/>
          <p:cNvSpPr txBox="1"/>
          <p:nvPr/>
        </p:nvSpPr>
        <p:spPr>
          <a:xfrm>
            <a:off x="328613" y="1625283"/>
            <a:ext cx="9386887" cy="4818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tabLst>
                <a:tab pos="57150" algn="l"/>
              </a:tabLst>
            </a:pPr>
            <a:r>
              <a:rPr lang="en-US" b="1" dirty="0" smtClean="0">
                <a:solidFill>
                  <a:schemeClr val="tx1"/>
                </a:solidFill>
                <a:effectLst/>
                <a:ea typeface="MS Mincho"/>
                <a:cs typeface="Times New Roman" panose="02020603050405020304" pitchFamily="18" charset="0"/>
              </a:rPr>
              <a:t>Of </a:t>
            </a:r>
            <a:r>
              <a:rPr lang="en-US" b="1" dirty="0">
                <a:solidFill>
                  <a:schemeClr val="tx1"/>
                </a:solidFill>
                <a:effectLst/>
                <a:ea typeface="MS Mincho"/>
                <a:cs typeface="Times New Roman" panose="02020603050405020304" pitchFamily="18" charset="0"/>
              </a:rPr>
              <a:t>the SAP graduates who returned to DOC custody…</a:t>
            </a:r>
            <a:endParaRPr lang="en-US" dirty="0">
              <a:solidFill>
                <a:schemeClr val="tx1"/>
              </a:solidFill>
              <a:effectLst/>
              <a:ea typeface="MS Mincho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57150" algn="l"/>
              </a:tabLst>
            </a:pPr>
            <a:r>
              <a:rPr lang="en-US" dirty="0">
                <a:solidFill>
                  <a:schemeClr val="tx1"/>
                </a:solidFill>
                <a:effectLst/>
                <a:ea typeface="MS Mincho"/>
                <a:cs typeface="Times New Roman" panose="02020603050405020304" pitchFamily="18" charset="0"/>
              </a:rPr>
              <a:t>100% were re-incarcerated on a technical or probation/parole violation, though 52.9% also had a new charge.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57150" algn="l"/>
              </a:tabLst>
            </a:pPr>
            <a:r>
              <a:rPr lang="en-US" dirty="0">
                <a:solidFill>
                  <a:schemeClr val="tx1"/>
                </a:solidFill>
                <a:effectLst/>
                <a:ea typeface="MS Mincho"/>
                <a:cs typeface="Times New Roman" panose="02020603050405020304" pitchFamily="18" charset="0"/>
              </a:rPr>
              <a:t>63.4% were employed, whereas 84.8% of non-recidivists were employed.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Wingdings" panose="05000000000000000000" pitchFamily="2" charset="2"/>
              <a:buChar char=""/>
              <a:tabLst>
                <a:tab pos="57150" algn="l"/>
              </a:tabLst>
            </a:pPr>
            <a:r>
              <a:rPr lang="en-US" dirty="0">
                <a:solidFill>
                  <a:schemeClr val="tx1"/>
                </a:solidFill>
                <a:effectLst/>
                <a:ea typeface="MS Mincho"/>
                <a:cs typeface="Times New Roman" panose="02020603050405020304" pitchFamily="18" charset="0"/>
              </a:rPr>
              <a:t>80.5% reported using drugs in the year since release and 56.9% had a positive drug test.</a:t>
            </a:r>
          </a:p>
          <a:p>
            <a:pPr marL="0" marR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effectLst/>
                <a:ea typeface="MS Mincho"/>
                <a:cs typeface="Times New Roman" panose="02020603050405020304" pitchFamily="18" charset="0"/>
              </a:rPr>
              <a:t>Treatment graduates noted positives about SAP participation, including…</a:t>
            </a:r>
            <a:endParaRPr lang="en-US" dirty="0">
              <a:solidFill>
                <a:schemeClr val="tx1"/>
              </a:solidFill>
              <a:effectLst/>
              <a:ea typeface="MS Mincho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</a:pPr>
            <a:r>
              <a:rPr lang="en-US" dirty="0">
                <a:solidFill>
                  <a:schemeClr val="tx1"/>
                </a:solidFill>
                <a:effectLst/>
                <a:ea typeface="MS Mincho"/>
                <a:cs typeface="Times New Roman" panose="02020603050405020304" pitchFamily="18" charset="0"/>
              </a:rPr>
              <a:t>81.5% felt better about themselves as a result of treatment.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</a:pPr>
            <a:r>
              <a:rPr lang="en-US" dirty="0">
                <a:solidFill>
                  <a:schemeClr val="tx1"/>
                </a:solidFill>
                <a:effectLst/>
                <a:ea typeface="MS Mincho"/>
                <a:cs typeface="Times New Roman" panose="02020603050405020304" pitchFamily="18" charset="0"/>
              </a:rPr>
              <a:t>81.9% received services they needed to get better.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Wingdings" panose="05000000000000000000" pitchFamily="2" charset="2"/>
              <a:buChar char=""/>
            </a:pPr>
            <a:r>
              <a:rPr lang="en-US" dirty="0">
                <a:solidFill>
                  <a:schemeClr val="tx1"/>
                </a:solidFill>
                <a:effectLst/>
                <a:ea typeface="MS Mincho"/>
                <a:cs typeface="Times New Roman" panose="02020603050405020304" pitchFamily="18" charset="0"/>
              </a:rPr>
              <a:t>83.1% considered the treatment program to be successful. </a:t>
            </a:r>
          </a:p>
          <a:p>
            <a:pPr marL="0" marR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effectLst/>
                <a:ea typeface="MS Mincho"/>
                <a:cs typeface="Times New Roman" panose="02020603050405020304" pitchFamily="18" charset="0"/>
              </a:rPr>
              <a:t>Cost offset analysis indicated that…</a:t>
            </a:r>
            <a:endParaRPr lang="en-US" dirty="0">
              <a:solidFill>
                <a:schemeClr val="tx1"/>
              </a:solidFill>
              <a:effectLst/>
              <a:ea typeface="MS Mincho"/>
              <a:cs typeface="Times New Roman" panose="02020603050405020304" pitchFamily="18" charset="0"/>
            </a:endParaRPr>
          </a:p>
          <a:p>
            <a:pPr marL="457200" marR="0" indent="-228600" algn="ctr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b="1" dirty="0">
                <a:solidFill>
                  <a:schemeClr val="tx1"/>
                </a:solidFill>
                <a:effectLst/>
                <a:ea typeface="MS Mincho"/>
                <a:cs typeface="Times New Roman" panose="02020603050405020304" pitchFamily="18" charset="0"/>
              </a:rPr>
              <a:t>For every $1 spent on Kentucky corrections-based substance abuse treatment there is a $3.94 cost offset.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6282" y="308486"/>
            <a:ext cx="8596668" cy="69668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CJKTOS – FY 2019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42938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" name="Rectangle 35"/>
          <p:cNvSpPr>
            <a:spLocks noChangeArrowheads="1"/>
          </p:cNvSpPr>
          <p:nvPr/>
        </p:nvSpPr>
        <p:spPr bwMode="auto">
          <a:xfrm>
            <a:off x="0" y="241757"/>
            <a:ext cx="11400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44716" y="455756"/>
            <a:ext cx="9305124" cy="6140987"/>
            <a:chOff x="844716" y="455756"/>
            <a:chExt cx="8434653" cy="5635463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4823114" y="4193250"/>
              <a:ext cx="295275" cy="304800"/>
            </a:xfrm>
            <a:prstGeom prst="straightConnector1">
              <a:avLst/>
            </a:prstGeom>
            <a:ln w="57150">
              <a:solidFill>
                <a:srgbClr val="12469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3546940" y="4209610"/>
              <a:ext cx="264193" cy="296862"/>
            </a:xfrm>
            <a:prstGeom prst="straightConnector1">
              <a:avLst/>
            </a:prstGeom>
            <a:ln w="57150">
              <a:solidFill>
                <a:srgbClr val="12469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811133" y="4713374"/>
              <a:ext cx="876481" cy="0"/>
            </a:xfrm>
            <a:prstGeom prst="straightConnector1">
              <a:avLst/>
            </a:prstGeom>
            <a:ln w="57150">
              <a:solidFill>
                <a:srgbClr val="12469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8006800" y="3576928"/>
              <a:ext cx="9558" cy="403950"/>
            </a:xfrm>
            <a:prstGeom prst="straightConnector1">
              <a:avLst/>
            </a:prstGeom>
            <a:ln w="57150">
              <a:solidFill>
                <a:srgbClr val="12469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8002777" y="2599798"/>
              <a:ext cx="6379" cy="439887"/>
            </a:xfrm>
            <a:prstGeom prst="straightConnector1">
              <a:avLst/>
            </a:prstGeom>
            <a:ln w="57150">
              <a:solidFill>
                <a:srgbClr val="12469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8002777" y="1750551"/>
              <a:ext cx="6378" cy="362028"/>
            </a:xfrm>
            <a:prstGeom prst="straightConnector1">
              <a:avLst/>
            </a:prstGeom>
            <a:ln w="57150">
              <a:solidFill>
                <a:srgbClr val="12469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8002777" y="874227"/>
              <a:ext cx="6378" cy="355586"/>
            </a:xfrm>
            <a:prstGeom prst="straightConnector1">
              <a:avLst/>
            </a:prstGeom>
            <a:ln w="57150">
              <a:solidFill>
                <a:srgbClr val="12469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351732" y="3227844"/>
              <a:ext cx="5248" cy="432633"/>
            </a:xfrm>
            <a:prstGeom prst="straightConnector1">
              <a:avLst/>
            </a:prstGeom>
            <a:ln w="57150">
              <a:solidFill>
                <a:srgbClr val="12469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379343" y="2439356"/>
              <a:ext cx="2612655" cy="1"/>
            </a:xfrm>
            <a:prstGeom prst="line">
              <a:avLst/>
            </a:prstGeom>
            <a:ln w="57150">
              <a:solidFill>
                <a:srgbClr val="1246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7050277" y="455756"/>
              <a:ext cx="1905000" cy="476250"/>
            </a:xfrm>
            <a:prstGeom prst="rect">
              <a:avLst/>
            </a:prstGeom>
            <a:ln w="28575">
              <a:solidFill>
                <a:srgbClr val="001F4F"/>
              </a:solidFill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DOC Commissioner</a:t>
              </a:r>
              <a:endPara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7025758" y="2213435"/>
              <a:ext cx="1981200" cy="451841"/>
            </a:xfrm>
            <a:prstGeom prst="rect">
              <a:avLst/>
            </a:prstGeom>
            <a:ln w="28575">
              <a:solidFill>
                <a:srgbClr val="001F4F"/>
              </a:solidFill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Director</a:t>
              </a:r>
              <a:r>
                <a:rPr kumimoji="0" lang="en-US" altLang="en-US" sz="1600" b="1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of Addiction Services</a:t>
              </a:r>
              <a:endPara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429704" y="2869934"/>
              <a:ext cx="1976321" cy="454273"/>
            </a:xfrm>
            <a:prstGeom prst="rect">
              <a:avLst/>
            </a:prstGeom>
            <a:ln w="28575">
              <a:solidFill>
                <a:srgbClr val="001F4F"/>
              </a:solidFill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Assistant</a:t>
              </a:r>
              <a:r>
                <a:rPr kumimoji="0" lang="en-US" altLang="en-US" sz="1600" b="1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Director of Addiction Ser</a:t>
              </a:r>
              <a:r>
                <a:rPr lang="en-US" altLang="en-US" sz="16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vices</a:t>
              </a:r>
              <a:endPara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811133" y="3712819"/>
              <a:ext cx="1043063" cy="520124"/>
            </a:xfrm>
            <a:prstGeom prst="rect">
              <a:avLst/>
            </a:prstGeom>
            <a:ln/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Branch Managers </a:t>
              </a:r>
              <a:endPara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7301983" y="3144953"/>
              <a:ext cx="1428750" cy="450972"/>
            </a:xfrm>
            <a:prstGeom prst="rect">
              <a:avLst/>
            </a:prstGeom>
            <a:ln w="28575">
              <a:solidFill>
                <a:srgbClr val="001F4F"/>
              </a:solidFill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Executive Staff Advisor</a:t>
              </a:r>
              <a:endPara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7280539" y="4073243"/>
              <a:ext cx="1471638" cy="790280"/>
            </a:xfrm>
            <a:prstGeom prst="rect">
              <a:avLst/>
            </a:prstGeom>
            <a:ln w="28575">
              <a:solidFill>
                <a:srgbClr val="001F4F"/>
              </a:solidFill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Central</a:t>
              </a:r>
              <a:r>
                <a:rPr kumimoji="0" lang="en-US" altLang="en-US" sz="16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Office Administrative Specialists</a:t>
              </a:r>
              <a:endPara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100970" y="4563225"/>
              <a:ext cx="1710163" cy="531381"/>
            </a:xfrm>
            <a:prstGeom prst="rect">
              <a:avLst/>
            </a:prstGeom>
            <a:ln w="28575">
              <a:solidFill>
                <a:srgbClr val="001F4F"/>
              </a:solidFill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 Administrators</a:t>
              </a:r>
              <a:endPara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823114" y="4563225"/>
              <a:ext cx="1857375" cy="300298"/>
            </a:xfrm>
            <a:prstGeom prst="rect">
              <a:avLst/>
            </a:prstGeom>
            <a:ln w="28575">
              <a:solidFill>
                <a:srgbClr val="001F4F"/>
              </a:solidFill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Community SSCs</a:t>
              </a:r>
              <a:endPara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844716" y="5453044"/>
              <a:ext cx="1130545" cy="638175"/>
            </a:xfrm>
            <a:prstGeom prst="rect">
              <a:avLst/>
            </a:prstGeom>
            <a:ln w="28575">
              <a:solidFill>
                <a:srgbClr val="001F4F"/>
              </a:solidFill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Institution SSCs</a:t>
              </a:r>
              <a:endPara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222812" y="5453044"/>
              <a:ext cx="2445321" cy="596770"/>
            </a:xfrm>
            <a:prstGeom prst="rect">
              <a:avLst/>
            </a:prstGeom>
            <a:ln w="28575">
              <a:solidFill>
                <a:srgbClr val="001F4F"/>
              </a:solidFill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Institution Administrative Specialist</a:t>
              </a:r>
              <a:endPara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379343" y="2461872"/>
              <a:ext cx="0" cy="357869"/>
            </a:xfrm>
            <a:prstGeom prst="straightConnector1">
              <a:avLst/>
            </a:prstGeom>
            <a:ln w="57150">
              <a:solidFill>
                <a:srgbClr val="12469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1"/>
            <p:cNvSpPr>
              <a:spLocks noChangeArrowheads="1"/>
            </p:cNvSpPr>
            <p:nvPr/>
          </p:nvSpPr>
          <p:spPr bwMode="auto">
            <a:xfrm>
              <a:off x="6738940" y="1319974"/>
              <a:ext cx="2540429" cy="505999"/>
            </a:xfrm>
            <a:prstGeom prst="rect">
              <a:avLst/>
            </a:prstGeom>
            <a:ln w="28575">
              <a:solidFill>
                <a:srgbClr val="001F4F"/>
              </a:solidFill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Deputy</a:t>
              </a: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Commissioner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b="1" dirty="0" smtClean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Community Programs</a:t>
              </a:r>
              <a:endPara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H="1">
              <a:off x="1843165" y="5094606"/>
              <a:ext cx="264193" cy="296862"/>
            </a:xfrm>
            <a:prstGeom prst="straightConnector1">
              <a:avLst/>
            </a:prstGeom>
            <a:ln w="57150">
              <a:solidFill>
                <a:srgbClr val="12469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3770213" y="5090637"/>
              <a:ext cx="295275" cy="304800"/>
            </a:xfrm>
            <a:prstGeom prst="straightConnector1">
              <a:avLst/>
            </a:prstGeom>
            <a:ln w="57150">
              <a:solidFill>
                <a:srgbClr val="12469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/>
          <p:cNvSpPr/>
          <p:nvPr/>
        </p:nvSpPr>
        <p:spPr>
          <a:xfrm>
            <a:off x="385317" y="481735"/>
            <a:ext cx="5294842" cy="954107"/>
          </a:xfrm>
          <a:prstGeom prst="rect">
            <a:avLst/>
          </a:prstGeom>
          <a:solidFill>
            <a:srgbClr val="CCD4E1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2700">
                  <a:noFill/>
                </a:ln>
                <a:solidFill>
                  <a:srgbClr val="022355"/>
                </a:solidFill>
              </a:rPr>
              <a:t>Division of Addiction Services</a:t>
            </a:r>
          </a:p>
          <a:p>
            <a:pPr algn="ctr"/>
            <a:r>
              <a:rPr lang="en-US" sz="2800" b="1" dirty="0" smtClean="0">
                <a:ln w="12700">
                  <a:noFill/>
                </a:ln>
                <a:solidFill>
                  <a:srgbClr val="022355"/>
                </a:solidFill>
              </a:rPr>
              <a:t>Organizational Chart</a:t>
            </a:r>
            <a:endParaRPr lang="en-US" sz="2800" b="1" dirty="0">
              <a:ln w="12700">
                <a:noFill/>
              </a:ln>
              <a:solidFill>
                <a:srgbClr val="0223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5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283" y="1404801"/>
            <a:ext cx="8417137" cy="5453199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Standardizing Treatment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Implementation of Assessment Tool for Level of Care-ASAMS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Additional levels of care and alternative modalities of treatment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Expansion of MAT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Changes to policy and procedure</a:t>
            </a:r>
          </a:p>
          <a:p>
            <a:r>
              <a:rPr lang="en-US" sz="2400" dirty="0">
                <a:solidFill>
                  <a:schemeClr val="tx1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ew audit tool and CAP procedure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Updated Curriculum- Addition of Co-occurring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Referrals to non-contracted treatment programs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Outcome Studies on New Initiatives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9697" y="294690"/>
            <a:ext cx="9594379" cy="1359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spc="-150" dirty="0" smtClean="0"/>
              <a:t>Summary of Treatment Updates</a:t>
            </a:r>
            <a:endParaRPr lang="en-US" sz="4000" b="1" spc="600" dirty="0" smtClean="0"/>
          </a:p>
        </p:txBody>
      </p:sp>
    </p:spTree>
    <p:extLst>
      <p:ext uri="{BB962C8B-B14F-4D97-AF65-F5344CB8AC3E}">
        <p14:creationId xmlns:p14="http://schemas.microsoft.com/office/powerpoint/2010/main" val="232574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2025995"/>
            <a:ext cx="4184035" cy="388077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Changing the message- </a:t>
            </a:r>
            <a:r>
              <a:rPr lang="en-US" sz="2400" i="1" dirty="0" smtClean="0">
                <a:solidFill>
                  <a:schemeClr val="tx1"/>
                </a:solidFill>
              </a:rPr>
              <a:t>“Treatment is not punishment”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Promoting Recovery instead of just Treatment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Reducing Stigma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Expanding Programming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63239" y="2025995"/>
            <a:ext cx="4184034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JCOIN-telehealth </a:t>
            </a:r>
            <a:endParaRPr lang="en-US" dirty="0"/>
          </a:p>
          <a:p>
            <a:r>
              <a:rPr lang="en-US" dirty="0"/>
              <a:t>Family &amp; Community Engagement</a:t>
            </a:r>
          </a:p>
          <a:p>
            <a:r>
              <a:rPr lang="en-US" dirty="0"/>
              <a:t>New Curriculum-Co-occurring</a:t>
            </a:r>
          </a:p>
          <a:p>
            <a:r>
              <a:rPr lang="en-US" dirty="0"/>
              <a:t>New SMI/CO Program in the community</a:t>
            </a:r>
          </a:p>
          <a:p>
            <a:r>
              <a:rPr lang="en-US" dirty="0"/>
              <a:t>New short term program in the community</a:t>
            </a:r>
          </a:p>
          <a:p>
            <a:r>
              <a:rPr lang="en-US" dirty="0"/>
              <a:t>SOAR Aftercare in jails and prisons</a:t>
            </a:r>
          </a:p>
          <a:p>
            <a:r>
              <a:rPr lang="en-US" dirty="0"/>
              <a:t>Out-patient treatment at Henderson Co. 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57367" y="667960"/>
            <a:ext cx="10237470" cy="1359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4000" b="1" i="1" dirty="0">
              <a:ln w="22225">
                <a:solidFill>
                  <a:srgbClr val="002A68"/>
                </a:solidFill>
              </a:ln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67000">
                    <a:schemeClr val="accent5">
                      <a:lumMod val="10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48762"/>
            <a:ext cx="9313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Recovery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possible if you </a:t>
            </a:r>
            <a:r>
              <a:rPr lang="en-US" sz="3600" b="1" dirty="0">
                <a:solidFill>
                  <a:srgbClr val="072D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help!</a:t>
            </a:r>
          </a:p>
        </p:txBody>
      </p:sp>
      <p:sp>
        <p:nvSpPr>
          <p:cNvPr id="2" name="Rectangle 1"/>
          <p:cNvSpPr/>
          <p:nvPr/>
        </p:nvSpPr>
        <p:spPr>
          <a:xfrm>
            <a:off x="446929" y="134414"/>
            <a:ext cx="9286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4800" b="1" dirty="0">
                <a:solidFill>
                  <a:schemeClr val="accent1"/>
                </a:solidFill>
              </a:rPr>
              <a:t>A</a:t>
            </a:r>
            <a:r>
              <a:rPr lang="en-US" sz="4800" dirty="0"/>
              <a:t>ddiction </a:t>
            </a:r>
            <a:r>
              <a:rPr lang="en-US" sz="4800" b="1" dirty="0" smtClean="0">
                <a:solidFill>
                  <a:schemeClr val="accent1"/>
                </a:solidFill>
              </a:rPr>
              <a:t>S</a:t>
            </a:r>
            <a:r>
              <a:rPr lang="en-US" sz="4800" dirty="0" smtClean="0"/>
              <a:t>ervices </a:t>
            </a:r>
            <a:r>
              <a:rPr lang="en-US" sz="4800" dirty="0"/>
              <a:t>of </a:t>
            </a:r>
            <a:r>
              <a:rPr lang="en-US" sz="4800" b="1" dirty="0" smtClean="0">
                <a:solidFill>
                  <a:schemeClr val="accent1"/>
                </a:solidFill>
              </a:rPr>
              <a:t>K</a:t>
            </a:r>
            <a:r>
              <a:rPr lang="en-US" sz="4800" dirty="0" smtClean="0"/>
              <a:t>entucky</a:t>
            </a:r>
          </a:p>
          <a:p>
            <a:pPr lvl="1" algn="ctr"/>
            <a:r>
              <a:rPr lang="en-US" sz="4800" dirty="0"/>
              <a:t>New Initiatives</a:t>
            </a:r>
          </a:p>
        </p:txBody>
      </p:sp>
    </p:spTree>
    <p:extLst>
      <p:ext uri="{BB962C8B-B14F-4D97-AF65-F5344CB8AC3E}">
        <p14:creationId xmlns:p14="http://schemas.microsoft.com/office/powerpoint/2010/main" val="141826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2" name="Rectangle 27"/>
          <p:cNvSpPr>
            <a:spLocks noChangeArrowheads="1"/>
          </p:cNvSpPr>
          <p:nvPr/>
        </p:nvSpPr>
        <p:spPr bwMode="auto">
          <a:xfrm>
            <a:off x="1687273" y="1823023"/>
            <a:ext cx="1607657" cy="317966"/>
          </a:xfrm>
          <a:prstGeom prst="rect">
            <a:avLst/>
          </a:prstGeom>
          <a:solidFill>
            <a:srgbClr val="C43C3C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defTabSz="10191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191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19175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191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191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97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775" y="5119264"/>
            <a:ext cx="877902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6"/>
          <a:stretch/>
        </p:blipFill>
        <p:spPr>
          <a:xfrm>
            <a:off x="10849289" y="3835006"/>
            <a:ext cx="812059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266" y="2052223"/>
            <a:ext cx="877890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62" y="132471"/>
            <a:ext cx="1023777" cy="1280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325" y="111499"/>
            <a:ext cx="1024472" cy="1280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86" y="1674367"/>
            <a:ext cx="981216" cy="1280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338" y="2094912"/>
            <a:ext cx="878059" cy="10972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65" y="1522657"/>
            <a:ext cx="877698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98" name="Freeform 344"/>
          <p:cNvSpPr>
            <a:spLocks/>
          </p:cNvSpPr>
          <p:nvPr/>
        </p:nvSpPr>
        <p:spPr bwMode="auto">
          <a:xfrm rot="235738">
            <a:off x="8274144" y="3398184"/>
            <a:ext cx="393606" cy="410416"/>
          </a:xfrm>
          <a:custGeom>
            <a:avLst/>
            <a:gdLst>
              <a:gd name="T0" fmla="*/ 0 w 229"/>
              <a:gd name="T1" fmla="*/ 2147483646 h 215"/>
              <a:gd name="T2" fmla="*/ 0 w 229"/>
              <a:gd name="T3" fmla="*/ 2147483646 h 215"/>
              <a:gd name="T4" fmla="*/ 2147483646 w 229"/>
              <a:gd name="T5" fmla="*/ 2147483646 h 215"/>
              <a:gd name="T6" fmla="*/ 2147483646 w 229"/>
              <a:gd name="T7" fmla="*/ 2147483646 h 215"/>
              <a:gd name="T8" fmla="*/ 2147483646 w 229"/>
              <a:gd name="T9" fmla="*/ 2147483646 h 215"/>
              <a:gd name="T10" fmla="*/ 2147483646 w 229"/>
              <a:gd name="T11" fmla="*/ 2147483646 h 215"/>
              <a:gd name="T12" fmla="*/ 2147483646 w 229"/>
              <a:gd name="T13" fmla="*/ 2147483646 h 215"/>
              <a:gd name="T14" fmla="*/ 2147483646 w 229"/>
              <a:gd name="T15" fmla="*/ 2147483646 h 215"/>
              <a:gd name="T16" fmla="*/ 2147483646 w 229"/>
              <a:gd name="T17" fmla="*/ 0 h 215"/>
              <a:gd name="T18" fmla="*/ 2147483646 w 229"/>
              <a:gd name="T19" fmla="*/ 2147483646 h 215"/>
              <a:gd name="T20" fmla="*/ 2147483646 w 229"/>
              <a:gd name="T21" fmla="*/ 2147483646 h 215"/>
              <a:gd name="T22" fmla="*/ 2147483646 w 229"/>
              <a:gd name="T23" fmla="*/ 2147483646 h 215"/>
              <a:gd name="T24" fmla="*/ 2147483646 w 229"/>
              <a:gd name="T25" fmla="*/ 2147483646 h 215"/>
              <a:gd name="T26" fmla="*/ 0 w 229"/>
              <a:gd name="T27" fmla="*/ 2147483646 h 215"/>
              <a:gd name="T28" fmla="*/ 0 w 229"/>
              <a:gd name="T29" fmla="*/ 2147483646 h 21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29" h="215">
                <a:moveTo>
                  <a:pt x="0" y="94"/>
                </a:moveTo>
                <a:lnTo>
                  <a:pt x="0" y="94"/>
                </a:lnTo>
                <a:lnTo>
                  <a:pt x="5" y="158"/>
                </a:lnTo>
                <a:lnTo>
                  <a:pt x="114" y="208"/>
                </a:lnTo>
                <a:lnTo>
                  <a:pt x="152" y="214"/>
                </a:lnTo>
                <a:lnTo>
                  <a:pt x="189" y="164"/>
                </a:lnTo>
                <a:lnTo>
                  <a:pt x="228" y="104"/>
                </a:lnTo>
                <a:lnTo>
                  <a:pt x="225" y="36"/>
                </a:lnTo>
                <a:lnTo>
                  <a:pt x="195" y="0"/>
                </a:lnTo>
                <a:lnTo>
                  <a:pt x="130" y="4"/>
                </a:lnTo>
                <a:lnTo>
                  <a:pt x="128" y="44"/>
                </a:lnTo>
                <a:lnTo>
                  <a:pt x="84" y="29"/>
                </a:lnTo>
                <a:lnTo>
                  <a:pt x="28" y="71"/>
                </a:lnTo>
                <a:lnTo>
                  <a:pt x="0" y="94"/>
                </a:lnTo>
              </a:path>
            </a:pathLst>
          </a:custGeom>
          <a:solidFill>
            <a:srgbClr val="C43C3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998073" y="3385578"/>
            <a:ext cx="326372" cy="92449"/>
          </a:xfrm>
          <a:noFill/>
        </p:spPr>
        <p:txBody>
          <a:bodyPr vert="horz" lIns="0" tIns="0" rIns="0" bIns="0" rtlCol="0" anchor="ctr">
            <a:normAutofit/>
          </a:bodyPr>
          <a:lstStyle/>
          <a:p>
            <a:pPr marL="0" indent="0" algn="ctr" defTabSz="402033">
              <a:spcBef>
                <a:spcPct val="0"/>
              </a:spcBef>
              <a:buClr>
                <a:srgbClr val="104160"/>
              </a:buClr>
              <a:buSzPct val="90000"/>
              <a:buNone/>
            </a:pPr>
            <a:r>
              <a:rPr lang="en-US" altLang="en-US" sz="265" b="1" dirty="0">
                <a:solidFill>
                  <a:schemeClr val="accent1"/>
                </a:solidFill>
                <a:latin typeface="+mj-lt"/>
              </a:rPr>
              <a:t>WOODFORD</a:t>
            </a:r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 rot="235738">
            <a:off x="6301909" y="4811527"/>
            <a:ext cx="543485" cy="567297"/>
          </a:xfrm>
          <a:custGeom>
            <a:avLst/>
            <a:gdLst>
              <a:gd name="T0" fmla="*/ 0 w 316"/>
              <a:gd name="T1" fmla="*/ 2147483646 h 296"/>
              <a:gd name="T2" fmla="*/ 0 w 316"/>
              <a:gd name="T3" fmla="*/ 2147483646 h 296"/>
              <a:gd name="T4" fmla="*/ 2147483646 w 316"/>
              <a:gd name="T5" fmla="*/ 2147483646 h 296"/>
              <a:gd name="T6" fmla="*/ 2147483646 w 316"/>
              <a:gd name="T7" fmla="*/ 2147483646 h 296"/>
              <a:gd name="T8" fmla="*/ 2147483646 w 316"/>
              <a:gd name="T9" fmla="*/ 2147483646 h 296"/>
              <a:gd name="T10" fmla="*/ 2147483646 w 316"/>
              <a:gd name="T11" fmla="*/ 2147483646 h 296"/>
              <a:gd name="T12" fmla="*/ 2147483646 w 316"/>
              <a:gd name="T13" fmla="*/ 2147483646 h 296"/>
              <a:gd name="T14" fmla="*/ 2147483646 w 316"/>
              <a:gd name="T15" fmla="*/ 2147483646 h 296"/>
              <a:gd name="T16" fmla="*/ 2147483646 w 316"/>
              <a:gd name="T17" fmla="*/ 2147483646 h 296"/>
              <a:gd name="T18" fmla="*/ 2147483646 w 316"/>
              <a:gd name="T19" fmla="*/ 2147483646 h 296"/>
              <a:gd name="T20" fmla="*/ 2147483646 w 316"/>
              <a:gd name="T21" fmla="*/ 0 h 296"/>
              <a:gd name="T22" fmla="*/ 2147483646 w 316"/>
              <a:gd name="T23" fmla="*/ 2147483646 h 296"/>
              <a:gd name="T24" fmla="*/ 2147483646 w 316"/>
              <a:gd name="T25" fmla="*/ 2147483646 h 296"/>
              <a:gd name="T26" fmla="*/ 2147483646 w 316"/>
              <a:gd name="T27" fmla="*/ 2147483646 h 296"/>
              <a:gd name="T28" fmla="*/ 2147483646 w 316"/>
              <a:gd name="T29" fmla="*/ 2147483646 h 296"/>
              <a:gd name="T30" fmla="*/ 0 w 316"/>
              <a:gd name="T31" fmla="*/ 2147483646 h 296"/>
              <a:gd name="T32" fmla="*/ 0 w 316"/>
              <a:gd name="T33" fmla="*/ 2147483646 h 29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16" h="296">
                <a:moveTo>
                  <a:pt x="0" y="160"/>
                </a:moveTo>
                <a:lnTo>
                  <a:pt x="0" y="160"/>
                </a:lnTo>
                <a:lnTo>
                  <a:pt x="20" y="232"/>
                </a:lnTo>
                <a:lnTo>
                  <a:pt x="69" y="266"/>
                </a:lnTo>
                <a:lnTo>
                  <a:pt x="65" y="295"/>
                </a:lnTo>
                <a:lnTo>
                  <a:pt x="216" y="295"/>
                </a:lnTo>
                <a:lnTo>
                  <a:pt x="220" y="254"/>
                </a:lnTo>
                <a:lnTo>
                  <a:pt x="315" y="91"/>
                </a:lnTo>
                <a:lnTo>
                  <a:pt x="286" y="11"/>
                </a:lnTo>
                <a:lnTo>
                  <a:pt x="220" y="8"/>
                </a:lnTo>
                <a:lnTo>
                  <a:pt x="200" y="0"/>
                </a:lnTo>
                <a:lnTo>
                  <a:pt x="189" y="31"/>
                </a:lnTo>
                <a:lnTo>
                  <a:pt x="146" y="41"/>
                </a:lnTo>
                <a:lnTo>
                  <a:pt x="149" y="65"/>
                </a:lnTo>
                <a:lnTo>
                  <a:pt x="110" y="90"/>
                </a:lnTo>
                <a:lnTo>
                  <a:pt x="0" y="160"/>
                </a:lnTo>
              </a:path>
            </a:pathLst>
          </a:custGeom>
          <a:solidFill>
            <a:srgbClr val="47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 rot="235738">
            <a:off x="5311589" y="5409640"/>
            <a:ext cx="551890" cy="495860"/>
          </a:xfrm>
          <a:custGeom>
            <a:avLst/>
            <a:gdLst>
              <a:gd name="T0" fmla="*/ 0 w 320"/>
              <a:gd name="T1" fmla="*/ 2147483647 h 259"/>
              <a:gd name="T2" fmla="*/ 0 w 320"/>
              <a:gd name="T3" fmla="*/ 2147483647 h 259"/>
              <a:gd name="T4" fmla="*/ 2147483647 w 320"/>
              <a:gd name="T5" fmla="*/ 2147483647 h 259"/>
              <a:gd name="T6" fmla="*/ 2147483647 w 320"/>
              <a:gd name="T7" fmla="*/ 2147483647 h 259"/>
              <a:gd name="T8" fmla="*/ 2147483647 w 320"/>
              <a:gd name="T9" fmla="*/ 0 h 259"/>
              <a:gd name="T10" fmla="*/ 2147483647 w 320"/>
              <a:gd name="T11" fmla="*/ 2147483647 h 259"/>
              <a:gd name="T12" fmla="*/ 2147483647 w 320"/>
              <a:gd name="T13" fmla="*/ 2147483647 h 259"/>
              <a:gd name="T14" fmla="*/ 2147483647 w 320"/>
              <a:gd name="T15" fmla="*/ 2147483647 h 259"/>
              <a:gd name="T16" fmla="*/ 2147483647 w 320"/>
              <a:gd name="T17" fmla="*/ 2147483647 h 259"/>
              <a:gd name="T18" fmla="*/ 2147483647 w 320"/>
              <a:gd name="T19" fmla="*/ 2147483647 h 259"/>
              <a:gd name="T20" fmla="*/ 2147483647 w 320"/>
              <a:gd name="T21" fmla="*/ 2147483647 h 259"/>
              <a:gd name="T22" fmla="*/ 2147483647 w 320"/>
              <a:gd name="T23" fmla="*/ 2147483647 h 259"/>
              <a:gd name="T24" fmla="*/ 2147483647 w 320"/>
              <a:gd name="T25" fmla="*/ 2147483647 h 259"/>
              <a:gd name="T26" fmla="*/ 2147483647 w 320"/>
              <a:gd name="T27" fmla="*/ 2147483647 h 259"/>
              <a:gd name="T28" fmla="*/ 2147483647 w 320"/>
              <a:gd name="T29" fmla="*/ 2147483647 h 259"/>
              <a:gd name="T30" fmla="*/ 2147483647 w 320"/>
              <a:gd name="T31" fmla="*/ 2147483647 h 259"/>
              <a:gd name="T32" fmla="*/ 0 w 320"/>
              <a:gd name="T33" fmla="*/ 2147483647 h 259"/>
              <a:gd name="T34" fmla="*/ 0 w 320"/>
              <a:gd name="T35" fmla="*/ 2147483647 h 25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20" h="259">
                <a:moveTo>
                  <a:pt x="0" y="227"/>
                </a:moveTo>
                <a:lnTo>
                  <a:pt x="0" y="227"/>
                </a:lnTo>
                <a:lnTo>
                  <a:pt x="4" y="151"/>
                </a:lnTo>
                <a:lnTo>
                  <a:pt x="127" y="2"/>
                </a:lnTo>
                <a:lnTo>
                  <a:pt x="149" y="0"/>
                </a:lnTo>
                <a:lnTo>
                  <a:pt x="208" y="47"/>
                </a:lnTo>
                <a:lnTo>
                  <a:pt x="205" y="19"/>
                </a:lnTo>
                <a:lnTo>
                  <a:pt x="225" y="16"/>
                </a:lnTo>
                <a:lnTo>
                  <a:pt x="232" y="85"/>
                </a:lnTo>
                <a:lnTo>
                  <a:pt x="252" y="132"/>
                </a:lnTo>
                <a:lnTo>
                  <a:pt x="302" y="161"/>
                </a:lnTo>
                <a:lnTo>
                  <a:pt x="319" y="218"/>
                </a:lnTo>
                <a:lnTo>
                  <a:pt x="308" y="244"/>
                </a:lnTo>
                <a:lnTo>
                  <a:pt x="158" y="255"/>
                </a:lnTo>
                <a:lnTo>
                  <a:pt x="26" y="258"/>
                </a:lnTo>
                <a:lnTo>
                  <a:pt x="12" y="219"/>
                </a:lnTo>
                <a:lnTo>
                  <a:pt x="0" y="227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 rot="235738">
            <a:off x="6680107" y="3407989"/>
            <a:ext cx="418819" cy="403412"/>
          </a:xfrm>
          <a:custGeom>
            <a:avLst/>
            <a:gdLst>
              <a:gd name="T0" fmla="*/ 0 w 243"/>
              <a:gd name="T1" fmla="*/ 2147483646 h 211"/>
              <a:gd name="T2" fmla="*/ 0 w 243"/>
              <a:gd name="T3" fmla="*/ 2147483646 h 211"/>
              <a:gd name="T4" fmla="*/ 2147483646 w 243"/>
              <a:gd name="T5" fmla="*/ 2147483646 h 211"/>
              <a:gd name="T6" fmla="*/ 2147483646 w 243"/>
              <a:gd name="T7" fmla="*/ 2147483646 h 211"/>
              <a:gd name="T8" fmla="*/ 2147483646 w 243"/>
              <a:gd name="T9" fmla="*/ 2147483646 h 211"/>
              <a:gd name="T10" fmla="*/ 2147483646 w 243"/>
              <a:gd name="T11" fmla="*/ 2147483646 h 211"/>
              <a:gd name="T12" fmla="*/ 2147483646 w 243"/>
              <a:gd name="T13" fmla="*/ 2147483646 h 211"/>
              <a:gd name="T14" fmla="*/ 2147483646 w 243"/>
              <a:gd name="T15" fmla="*/ 0 h 211"/>
              <a:gd name="T16" fmla="*/ 2147483646 w 243"/>
              <a:gd name="T17" fmla="*/ 2147483646 h 211"/>
              <a:gd name="T18" fmla="*/ 2147483646 w 243"/>
              <a:gd name="T19" fmla="*/ 2147483646 h 211"/>
              <a:gd name="T20" fmla="*/ 2147483646 w 243"/>
              <a:gd name="T21" fmla="*/ 2147483646 h 211"/>
              <a:gd name="T22" fmla="*/ 2147483646 w 243"/>
              <a:gd name="T23" fmla="*/ 2147483646 h 211"/>
              <a:gd name="T24" fmla="*/ 2147483646 w 243"/>
              <a:gd name="T25" fmla="*/ 2147483646 h 211"/>
              <a:gd name="T26" fmla="*/ 2147483646 w 243"/>
              <a:gd name="T27" fmla="*/ 2147483646 h 211"/>
              <a:gd name="T28" fmla="*/ 2147483646 w 243"/>
              <a:gd name="T29" fmla="*/ 2147483646 h 211"/>
              <a:gd name="T30" fmla="*/ 2147483646 w 243"/>
              <a:gd name="T31" fmla="*/ 2147483646 h 211"/>
              <a:gd name="T32" fmla="*/ 2147483646 w 243"/>
              <a:gd name="T33" fmla="*/ 2147483646 h 211"/>
              <a:gd name="T34" fmla="*/ 2147483646 w 243"/>
              <a:gd name="T35" fmla="*/ 2147483646 h 211"/>
              <a:gd name="T36" fmla="*/ 2147483646 w 243"/>
              <a:gd name="T37" fmla="*/ 2147483646 h 211"/>
              <a:gd name="T38" fmla="*/ 0 w 243"/>
              <a:gd name="T39" fmla="*/ 2147483646 h 211"/>
              <a:gd name="T40" fmla="*/ 0 w 243"/>
              <a:gd name="T41" fmla="*/ 2147483646 h 2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43" h="211">
                <a:moveTo>
                  <a:pt x="0" y="153"/>
                </a:moveTo>
                <a:lnTo>
                  <a:pt x="0" y="153"/>
                </a:lnTo>
                <a:lnTo>
                  <a:pt x="1" y="134"/>
                </a:lnTo>
                <a:lnTo>
                  <a:pt x="24" y="127"/>
                </a:lnTo>
                <a:lnTo>
                  <a:pt x="48" y="90"/>
                </a:lnTo>
                <a:lnTo>
                  <a:pt x="72" y="68"/>
                </a:lnTo>
                <a:lnTo>
                  <a:pt x="76" y="12"/>
                </a:lnTo>
                <a:lnTo>
                  <a:pt x="90" y="0"/>
                </a:lnTo>
                <a:lnTo>
                  <a:pt x="170" y="31"/>
                </a:lnTo>
                <a:lnTo>
                  <a:pt x="188" y="15"/>
                </a:lnTo>
                <a:lnTo>
                  <a:pt x="219" y="25"/>
                </a:lnTo>
                <a:lnTo>
                  <a:pt x="222" y="90"/>
                </a:lnTo>
                <a:lnTo>
                  <a:pt x="242" y="121"/>
                </a:lnTo>
                <a:lnTo>
                  <a:pt x="193" y="157"/>
                </a:lnTo>
                <a:lnTo>
                  <a:pt x="145" y="147"/>
                </a:lnTo>
                <a:lnTo>
                  <a:pt x="111" y="210"/>
                </a:lnTo>
                <a:lnTo>
                  <a:pt x="59" y="207"/>
                </a:lnTo>
                <a:lnTo>
                  <a:pt x="46" y="188"/>
                </a:lnTo>
                <a:lnTo>
                  <a:pt x="21" y="207"/>
                </a:lnTo>
                <a:lnTo>
                  <a:pt x="0" y="153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 rot="235738">
            <a:off x="2095500" y="4986618"/>
            <a:ext cx="438431" cy="501463"/>
          </a:xfrm>
          <a:custGeom>
            <a:avLst/>
            <a:gdLst>
              <a:gd name="T0" fmla="*/ 0 w 254"/>
              <a:gd name="T1" fmla="*/ 2147483646 h 263"/>
              <a:gd name="T2" fmla="*/ 0 w 254"/>
              <a:gd name="T3" fmla="*/ 2147483646 h 263"/>
              <a:gd name="T4" fmla="*/ 2147483646 w 254"/>
              <a:gd name="T5" fmla="*/ 2147483646 h 263"/>
              <a:gd name="T6" fmla="*/ 2147483646 w 254"/>
              <a:gd name="T7" fmla="*/ 2147483646 h 263"/>
              <a:gd name="T8" fmla="*/ 2147483646 w 254"/>
              <a:gd name="T9" fmla="*/ 2147483646 h 263"/>
              <a:gd name="T10" fmla="*/ 2147483646 w 254"/>
              <a:gd name="T11" fmla="*/ 2147483646 h 263"/>
              <a:gd name="T12" fmla="*/ 2147483646 w 254"/>
              <a:gd name="T13" fmla="*/ 2147483646 h 263"/>
              <a:gd name="T14" fmla="*/ 2147483646 w 254"/>
              <a:gd name="T15" fmla="*/ 0 h 263"/>
              <a:gd name="T16" fmla="*/ 2147483646 w 254"/>
              <a:gd name="T17" fmla="*/ 2147483646 h 263"/>
              <a:gd name="T18" fmla="*/ 0 w 254"/>
              <a:gd name="T19" fmla="*/ 2147483646 h 263"/>
              <a:gd name="T20" fmla="*/ 0 w 254"/>
              <a:gd name="T21" fmla="*/ 2147483646 h 2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54" h="263">
                <a:moveTo>
                  <a:pt x="0" y="155"/>
                </a:moveTo>
                <a:lnTo>
                  <a:pt x="0" y="155"/>
                </a:lnTo>
                <a:lnTo>
                  <a:pt x="8" y="213"/>
                </a:lnTo>
                <a:lnTo>
                  <a:pt x="68" y="238"/>
                </a:lnTo>
                <a:lnTo>
                  <a:pt x="96" y="262"/>
                </a:lnTo>
                <a:lnTo>
                  <a:pt x="253" y="231"/>
                </a:lnTo>
                <a:lnTo>
                  <a:pt x="157" y="2"/>
                </a:lnTo>
                <a:lnTo>
                  <a:pt x="129" y="0"/>
                </a:lnTo>
                <a:lnTo>
                  <a:pt x="72" y="23"/>
                </a:lnTo>
                <a:lnTo>
                  <a:pt x="0" y="155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235738">
            <a:off x="5588934" y="4983816"/>
            <a:ext cx="505666" cy="753596"/>
          </a:xfrm>
          <a:custGeom>
            <a:avLst/>
            <a:gdLst>
              <a:gd name="T0" fmla="*/ 0 w 294"/>
              <a:gd name="T1" fmla="*/ 2147483646 h 395"/>
              <a:gd name="T2" fmla="*/ 0 w 294"/>
              <a:gd name="T3" fmla="*/ 2147483646 h 395"/>
              <a:gd name="T4" fmla="*/ 2147483646 w 294"/>
              <a:gd name="T5" fmla="*/ 2147483646 h 395"/>
              <a:gd name="T6" fmla="*/ 2147483646 w 294"/>
              <a:gd name="T7" fmla="*/ 2147483646 h 395"/>
              <a:gd name="T8" fmla="*/ 2147483646 w 294"/>
              <a:gd name="T9" fmla="*/ 2147483646 h 395"/>
              <a:gd name="T10" fmla="*/ 2147483646 w 294"/>
              <a:gd name="T11" fmla="*/ 2147483646 h 395"/>
              <a:gd name="T12" fmla="*/ 2147483646 w 294"/>
              <a:gd name="T13" fmla="*/ 0 h 395"/>
              <a:gd name="T14" fmla="*/ 2147483646 w 294"/>
              <a:gd name="T15" fmla="*/ 2147483646 h 395"/>
              <a:gd name="T16" fmla="*/ 2147483646 w 294"/>
              <a:gd name="T17" fmla="*/ 2147483646 h 395"/>
              <a:gd name="T18" fmla="*/ 2147483646 w 294"/>
              <a:gd name="T19" fmla="*/ 2147483646 h 395"/>
              <a:gd name="T20" fmla="*/ 2147483646 w 294"/>
              <a:gd name="T21" fmla="*/ 2147483646 h 395"/>
              <a:gd name="T22" fmla="*/ 2147483646 w 294"/>
              <a:gd name="T23" fmla="*/ 2147483646 h 395"/>
              <a:gd name="T24" fmla="*/ 2147483646 w 294"/>
              <a:gd name="T25" fmla="*/ 2147483646 h 395"/>
              <a:gd name="T26" fmla="*/ 2147483646 w 294"/>
              <a:gd name="T27" fmla="*/ 2147483646 h 395"/>
              <a:gd name="T28" fmla="*/ 2147483646 w 294"/>
              <a:gd name="T29" fmla="*/ 2147483646 h 395"/>
              <a:gd name="T30" fmla="*/ 2147483646 w 294"/>
              <a:gd name="T31" fmla="*/ 2147483646 h 395"/>
              <a:gd name="T32" fmla="*/ 0 w 294"/>
              <a:gd name="T33" fmla="*/ 2147483646 h 395"/>
              <a:gd name="T34" fmla="*/ 0 w 294"/>
              <a:gd name="T35" fmla="*/ 2147483646 h 39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94" h="395">
                <a:moveTo>
                  <a:pt x="0" y="233"/>
                </a:moveTo>
                <a:lnTo>
                  <a:pt x="0" y="233"/>
                </a:lnTo>
                <a:lnTo>
                  <a:pt x="25" y="122"/>
                </a:lnTo>
                <a:lnTo>
                  <a:pt x="45" y="129"/>
                </a:lnTo>
                <a:lnTo>
                  <a:pt x="53" y="26"/>
                </a:lnTo>
                <a:lnTo>
                  <a:pt x="143" y="31"/>
                </a:lnTo>
                <a:lnTo>
                  <a:pt x="263" y="0"/>
                </a:lnTo>
                <a:lnTo>
                  <a:pt x="243" y="26"/>
                </a:lnTo>
                <a:lnTo>
                  <a:pt x="264" y="78"/>
                </a:lnTo>
                <a:lnTo>
                  <a:pt x="293" y="286"/>
                </a:lnTo>
                <a:lnTo>
                  <a:pt x="153" y="394"/>
                </a:lnTo>
                <a:lnTo>
                  <a:pt x="103" y="365"/>
                </a:lnTo>
                <a:lnTo>
                  <a:pt x="83" y="318"/>
                </a:lnTo>
                <a:lnTo>
                  <a:pt x="76" y="249"/>
                </a:lnTo>
                <a:lnTo>
                  <a:pt x="56" y="252"/>
                </a:lnTo>
                <a:lnTo>
                  <a:pt x="59" y="280"/>
                </a:lnTo>
                <a:lnTo>
                  <a:pt x="0" y="233"/>
                </a:lnTo>
              </a:path>
            </a:pathLst>
          </a:custGeom>
          <a:solidFill>
            <a:srgbClr val="47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235738">
            <a:off x="8038821" y="3055004"/>
            <a:ext cx="589709" cy="469246"/>
          </a:xfrm>
          <a:custGeom>
            <a:avLst/>
            <a:gdLst>
              <a:gd name="T0" fmla="*/ 0 w 343"/>
              <a:gd name="T1" fmla="*/ 2147483646 h 246"/>
              <a:gd name="T2" fmla="*/ 0 w 343"/>
              <a:gd name="T3" fmla="*/ 2147483646 h 246"/>
              <a:gd name="T4" fmla="*/ 2147483646 w 343"/>
              <a:gd name="T5" fmla="*/ 2147483646 h 246"/>
              <a:gd name="T6" fmla="*/ 2147483646 w 343"/>
              <a:gd name="T7" fmla="*/ 0 h 246"/>
              <a:gd name="T8" fmla="*/ 2147483646 w 343"/>
              <a:gd name="T9" fmla="*/ 2147483646 h 246"/>
              <a:gd name="T10" fmla="*/ 2147483646 w 343"/>
              <a:gd name="T11" fmla="*/ 0 h 246"/>
              <a:gd name="T12" fmla="*/ 2147483646 w 343"/>
              <a:gd name="T13" fmla="*/ 0 h 246"/>
              <a:gd name="T14" fmla="*/ 2147483646 w 343"/>
              <a:gd name="T15" fmla="*/ 2147483646 h 246"/>
              <a:gd name="T16" fmla="*/ 2147483646 w 343"/>
              <a:gd name="T17" fmla="*/ 2147483646 h 246"/>
              <a:gd name="T18" fmla="*/ 2147483646 w 343"/>
              <a:gd name="T19" fmla="*/ 2147483646 h 246"/>
              <a:gd name="T20" fmla="*/ 2147483646 w 343"/>
              <a:gd name="T21" fmla="*/ 2147483646 h 246"/>
              <a:gd name="T22" fmla="*/ 2147483646 w 343"/>
              <a:gd name="T23" fmla="*/ 2147483646 h 246"/>
              <a:gd name="T24" fmla="*/ 2147483646 w 343"/>
              <a:gd name="T25" fmla="*/ 2147483646 h 246"/>
              <a:gd name="T26" fmla="*/ 2147483646 w 343"/>
              <a:gd name="T27" fmla="*/ 2147483646 h 246"/>
              <a:gd name="T28" fmla="*/ 2147483646 w 343"/>
              <a:gd name="T29" fmla="*/ 2147483646 h 246"/>
              <a:gd name="T30" fmla="*/ 2147483646 w 343"/>
              <a:gd name="T31" fmla="*/ 2147483646 h 246"/>
              <a:gd name="T32" fmla="*/ 2147483646 w 343"/>
              <a:gd name="T33" fmla="*/ 2147483646 h 246"/>
              <a:gd name="T34" fmla="*/ 2147483646 w 343"/>
              <a:gd name="T35" fmla="*/ 2147483646 h 246"/>
              <a:gd name="T36" fmla="*/ 2147483646 w 343"/>
              <a:gd name="T37" fmla="*/ 2147483646 h 246"/>
              <a:gd name="T38" fmla="*/ 2147483646 w 343"/>
              <a:gd name="T39" fmla="*/ 2147483646 h 246"/>
              <a:gd name="T40" fmla="*/ 2147483646 w 343"/>
              <a:gd name="T41" fmla="*/ 2147483646 h 246"/>
              <a:gd name="T42" fmla="*/ 2147483646 w 343"/>
              <a:gd name="T43" fmla="*/ 2147483646 h 246"/>
              <a:gd name="T44" fmla="*/ 2147483646 w 343"/>
              <a:gd name="T45" fmla="*/ 2147483646 h 246"/>
              <a:gd name="T46" fmla="*/ 2147483646 w 343"/>
              <a:gd name="T47" fmla="*/ 2147483646 h 246"/>
              <a:gd name="T48" fmla="*/ 2147483646 w 343"/>
              <a:gd name="T49" fmla="*/ 2147483646 h 246"/>
              <a:gd name="T50" fmla="*/ 0 w 343"/>
              <a:gd name="T51" fmla="*/ 2147483646 h 246"/>
              <a:gd name="T52" fmla="*/ 0 w 343"/>
              <a:gd name="T53" fmla="*/ 2147483646 h 24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43" h="246">
                <a:moveTo>
                  <a:pt x="0" y="104"/>
                </a:moveTo>
                <a:lnTo>
                  <a:pt x="0" y="104"/>
                </a:lnTo>
                <a:lnTo>
                  <a:pt x="2" y="88"/>
                </a:lnTo>
                <a:lnTo>
                  <a:pt x="84" y="0"/>
                </a:lnTo>
                <a:lnTo>
                  <a:pt x="107" y="12"/>
                </a:lnTo>
                <a:lnTo>
                  <a:pt x="120" y="0"/>
                </a:lnTo>
                <a:lnTo>
                  <a:pt x="163" y="0"/>
                </a:lnTo>
                <a:lnTo>
                  <a:pt x="157" y="14"/>
                </a:lnTo>
                <a:lnTo>
                  <a:pt x="197" y="25"/>
                </a:lnTo>
                <a:lnTo>
                  <a:pt x="186" y="65"/>
                </a:lnTo>
                <a:lnTo>
                  <a:pt x="237" y="70"/>
                </a:lnTo>
                <a:lnTo>
                  <a:pt x="257" y="77"/>
                </a:lnTo>
                <a:lnTo>
                  <a:pt x="250" y="117"/>
                </a:lnTo>
                <a:lnTo>
                  <a:pt x="288" y="112"/>
                </a:lnTo>
                <a:lnTo>
                  <a:pt x="328" y="161"/>
                </a:lnTo>
                <a:lnTo>
                  <a:pt x="342" y="145"/>
                </a:lnTo>
                <a:lnTo>
                  <a:pt x="342" y="174"/>
                </a:lnTo>
                <a:lnTo>
                  <a:pt x="277" y="178"/>
                </a:lnTo>
                <a:lnTo>
                  <a:pt x="275" y="218"/>
                </a:lnTo>
                <a:lnTo>
                  <a:pt x="231" y="203"/>
                </a:lnTo>
                <a:lnTo>
                  <a:pt x="175" y="245"/>
                </a:lnTo>
                <a:lnTo>
                  <a:pt x="138" y="225"/>
                </a:lnTo>
                <a:lnTo>
                  <a:pt x="117" y="178"/>
                </a:lnTo>
                <a:lnTo>
                  <a:pt x="63" y="145"/>
                </a:lnTo>
                <a:lnTo>
                  <a:pt x="4" y="132"/>
                </a:lnTo>
                <a:lnTo>
                  <a:pt x="0" y="104"/>
                </a:lnTo>
              </a:path>
            </a:pathLst>
          </a:custGeom>
          <a:solidFill>
            <a:srgbClr val="C43C3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06" name="Freeform 10"/>
          <p:cNvSpPr>
            <a:spLocks/>
          </p:cNvSpPr>
          <p:nvPr/>
        </p:nvSpPr>
        <p:spPr bwMode="auto">
          <a:xfrm rot="235738">
            <a:off x="8104655" y="5193926"/>
            <a:ext cx="656945" cy="684960"/>
          </a:xfrm>
          <a:custGeom>
            <a:avLst/>
            <a:gdLst>
              <a:gd name="T0" fmla="*/ 0 w 381"/>
              <a:gd name="T1" fmla="*/ 2147483646 h 358"/>
              <a:gd name="T2" fmla="*/ 0 w 381"/>
              <a:gd name="T3" fmla="*/ 2147483646 h 358"/>
              <a:gd name="T4" fmla="*/ 2147483646 w 381"/>
              <a:gd name="T5" fmla="*/ 2147483646 h 358"/>
              <a:gd name="T6" fmla="*/ 2147483646 w 381"/>
              <a:gd name="T7" fmla="*/ 2147483646 h 358"/>
              <a:gd name="T8" fmla="*/ 2147483646 w 381"/>
              <a:gd name="T9" fmla="*/ 2147483646 h 358"/>
              <a:gd name="T10" fmla="*/ 2147483646 w 381"/>
              <a:gd name="T11" fmla="*/ 2147483646 h 358"/>
              <a:gd name="T12" fmla="*/ 2147483646 w 381"/>
              <a:gd name="T13" fmla="*/ 2147483646 h 358"/>
              <a:gd name="T14" fmla="*/ 2147483646 w 381"/>
              <a:gd name="T15" fmla="*/ 2147483646 h 358"/>
              <a:gd name="T16" fmla="*/ 2147483646 w 381"/>
              <a:gd name="T17" fmla="*/ 2147483646 h 358"/>
              <a:gd name="T18" fmla="*/ 2147483646 w 381"/>
              <a:gd name="T19" fmla="*/ 0 h 358"/>
              <a:gd name="T20" fmla="*/ 2147483646 w 381"/>
              <a:gd name="T21" fmla="*/ 2147483646 h 358"/>
              <a:gd name="T22" fmla="*/ 2147483646 w 381"/>
              <a:gd name="T23" fmla="*/ 2147483646 h 358"/>
              <a:gd name="T24" fmla="*/ 2147483646 w 381"/>
              <a:gd name="T25" fmla="*/ 2147483646 h 358"/>
              <a:gd name="T26" fmla="*/ 2147483646 w 381"/>
              <a:gd name="T27" fmla="*/ 2147483646 h 358"/>
              <a:gd name="T28" fmla="*/ 2147483646 w 381"/>
              <a:gd name="T29" fmla="*/ 2147483646 h 358"/>
              <a:gd name="T30" fmla="*/ 2147483646 w 381"/>
              <a:gd name="T31" fmla="*/ 2147483646 h 358"/>
              <a:gd name="T32" fmla="*/ 0 w 381"/>
              <a:gd name="T33" fmla="*/ 2147483646 h 358"/>
              <a:gd name="T34" fmla="*/ 0 w 381"/>
              <a:gd name="T35" fmla="*/ 2147483646 h 35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81" h="358">
                <a:moveTo>
                  <a:pt x="0" y="357"/>
                </a:moveTo>
                <a:lnTo>
                  <a:pt x="0" y="357"/>
                </a:lnTo>
                <a:lnTo>
                  <a:pt x="109" y="236"/>
                </a:lnTo>
                <a:lnTo>
                  <a:pt x="147" y="151"/>
                </a:lnTo>
                <a:lnTo>
                  <a:pt x="181" y="153"/>
                </a:lnTo>
                <a:lnTo>
                  <a:pt x="217" y="89"/>
                </a:lnTo>
                <a:lnTo>
                  <a:pt x="270" y="47"/>
                </a:lnTo>
                <a:lnTo>
                  <a:pt x="278" y="21"/>
                </a:lnTo>
                <a:lnTo>
                  <a:pt x="265" y="9"/>
                </a:lnTo>
                <a:lnTo>
                  <a:pt x="295" y="0"/>
                </a:lnTo>
                <a:lnTo>
                  <a:pt x="315" y="7"/>
                </a:lnTo>
                <a:lnTo>
                  <a:pt x="338" y="49"/>
                </a:lnTo>
                <a:lnTo>
                  <a:pt x="331" y="129"/>
                </a:lnTo>
                <a:lnTo>
                  <a:pt x="380" y="245"/>
                </a:lnTo>
                <a:lnTo>
                  <a:pt x="257" y="316"/>
                </a:lnTo>
                <a:lnTo>
                  <a:pt x="232" y="333"/>
                </a:lnTo>
                <a:lnTo>
                  <a:pt x="0" y="357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07" name="Freeform 11"/>
          <p:cNvSpPr>
            <a:spLocks/>
          </p:cNvSpPr>
          <p:nvPr/>
        </p:nvSpPr>
        <p:spPr bwMode="auto">
          <a:xfrm rot="235738">
            <a:off x="6943446" y="1755122"/>
            <a:ext cx="359989" cy="563096"/>
          </a:xfrm>
          <a:custGeom>
            <a:avLst/>
            <a:gdLst>
              <a:gd name="T0" fmla="*/ 0 w 210"/>
              <a:gd name="T1" fmla="*/ 2147483646 h 295"/>
              <a:gd name="T2" fmla="*/ 0 w 210"/>
              <a:gd name="T3" fmla="*/ 2147483646 h 295"/>
              <a:gd name="T4" fmla="*/ 2147483646 w 210"/>
              <a:gd name="T5" fmla="*/ 2147483646 h 295"/>
              <a:gd name="T6" fmla="*/ 2147483646 w 210"/>
              <a:gd name="T7" fmla="*/ 2147483646 h 295"/>
              <a:gd name="T8" fmla="*/ 2147483646 w 210"/>
              <a:gd name="T9" fmla="*/ 0 h 295"/>
              <a:gd name="T10" fmla="*/ 2147483646 w 210"/>
              <a:gd name="T11" fmla="*/ 2147483646 h 295"/>
              <a:gd name="T12" fmla="*/ 2147483646 w 210"/>
              <a:gd name="T13" fmla="*/ 2147483646 h 295"/>
              <a:gd name="T14" fmla="*/ 2147483646 w 210"/>
              <a:gd name="T15" fmla="*/ 2147483646 h 295"/>
              <a:gd name="T16" fmla="*/ 2147483646 w 210"/>
              <a:gd name="T17" fmla="*/ 2147483646 h 295"/>
              <a:gd name="T18" fmla="*/ 2147483646 w 210"/>
              <a:gd name="T19" fmla="*/ 2147483646 h 295"/>
              <a:gd name="T20" fmla="*/ 2147483646 w 210"/>
              <a:gd name="T21" fmla="*/ 2147483646 h 295"/>
              <a:gd name="T22" fmla="*/ 2147483646 w 210"/>
              <a:gd name="T23" fmla="*/ 2147483646 h 295"/>
              <a:gd name="T24" fmla="*/ 2147483646 w 210"/>
              <a:gd name="T25" fmla="*/ 2147483646 h 295"/>
              <a:gd name="T26" fmla="*/ 2147483646 w 210"/>
              <a:gd name="T27" fmla="*/ 2147483646 h 295"/>
              <a:gd name="T28" fmla="*/ 2147483646 w 210"/>
              <a:gd name="T29" fmla="*/ 2147483646 h 295"/>
              <a:gd name="T30" fmla="*/ 0 w 210"/>
              <a:gd name="T31" fmla="*/ 2147483646 h 295"/>
              <a:gd name="T32" fmla="*/ 0 w 210"/>
              <a:gd name="T33" fmla="*/ 2147483646 h 2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0" h="295">
                <a:moveTo>
                  <a:pt x="0" y="98"/>
                </a:moveTo>
                <a:lnTo>
                  <a:pt x="0" y="98"/>
                </a:lnTo>
                <a:lnTo>
                  <a:pt x="5" y="54"/>
                </a:lnTo>
                <a:lnTo>
                  <a:pt x="36" y="20"/>
                </a:lnTo>
                <a:lnTo>
                  <a:pt x="84" y="0"/>
                </a:lnTo>
                <a:lnTo>
                  <a:pt x="166" y="35"/>
                </a:lnTo>
                <a:lnTo>
                  <a:pt x="207" y="198"/>
                </a:lnTo>
                <a:lnTo>
                  <a:pt x="209" y="278"/>
                </a:lnTo>
                <a:lnTo>
                  <a:pt x="181" y="294"/>
                </a:lnTo>
                <a:lnTo>
                  <a:pt x="109" y="269"/>
                </a:lnTo>
                <a:lnTo>
                  <a:pt x="67" y="234"/>
                </a:lnTo>
                <a:lnTo>
                  <a:pt x="56" y="205"/>
                </a:lnTo>
                <a:lnTo>
                  <a:pt x="22" y="199"/>
                </a:lnTo>
                <a:lnTo>
                  <a:pt x="12" y="181"/>
                </a:lnTo>
                <a:lnTo>
                  <a:pt x="26" y="135"/>
                </a:lnTo>
                <a:lnTo>
                  <a:pt x="0" y="98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08" name="Freeform 12"/>
          <p:cNvSpPr>
            <a:spLocks/>
          </p:cNvSpPr>
          <p:nvPr/>
        </p:nvSpPr>
        <p:spPr bwMode="auto">
          <a:xfrm rot="235738">
            <a:off x="7507941" y="2952750"/>
            <a:ext cx="543485" cy="533681"/>
          </a:xfrm>
          <a:custGeom>
            <a:avLst/>
            <a:gdLst>
              <a:gd name="T0" fmla="*/ 0 w 316"/>
              <a:gd name="T1" fmla="*/ 2147483646 h 279"/>
              <a:gd name="T2" fmla="*/ 0 w 316"/>
              <a:gd name="T3" fmla="*/ 2147483646 h 279"/>
              <a:gd name="T4" fmla="*/ 2147483646 w 316"/>
              <a:gd name="T5" fmla="*/ 2147483646 h 279"/>
              <a:gd name="T6" fmla="*/ 2147483646 w 316"/>
              <a:gd name="T7" fmla="*/ 2147483646 h 279"/>
              <a:gd name="T8" fmla="*/ 2147483646 w 316"/>
              <a:gd name="T9" fmla="*/ 2147483646 h 279"/>
              <a:gd name="T10" fmla="*/ 2147483646 w 316"/>
              <a:gd name="T11" fmla="*/ 2147483646 h 279"/>
              <a:gd name="T12" fmla="*/ 2147483646 w 316"/>
              <a:gd name="T13" fmla="*/ 2147483646 h 279"/>
              <a:gd name="T14" fmla="*/ 2147483646 w 316"/>
              <a:gd name="T15" fmla="*/ 2147483646 h 279"/>
              <a:gd name="T16" fmla="*/ 2147483646 w 316"/>
              <a:gd name="T17" fmla="*/ 2147483646 h 279"/>
              <a:gd name="T18" fmla="*/ 2147483646 w 316"/>
              <a:gd name="T19" fmla="*/ 2147483646 h 279"/>
              <a:gd name="T20" fmla="*/ 2147483646 w 316"/>
              <a:gd name="T21" fmla="*/ 0 h 279"/>
              <a:gd name="T22" fmla="*/ 2147483646 w 316"/>
              <a:gd name="T23" fmla="*/ 2147483646 h 279"/>
              <a:gd name="T24" fmla="*/ 2147483646 w 316"/>
              <a:gd name="T25" fmla="*/ 2147483646 h 279"/>
              <a:gd name="T26" fmla="*/ 0 w 316"/>
              <a:gd name="T27" fmla="*/ 2147483646 h 279"/>
              <a:gd name="T28" fmla="*/ 0 w 316"/>
              <a:gd name="T29" fmla="*/ 2147483646 h 27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16" h="279">
                <a:moveTo>
                  <a:pt x="0" y="101"/>
                </a:moveTo>
                <a:lnTo>
                  <a:pt x="0" y="101"/>
                </a:lnTo>
                <a:lnTo>
                  <a:pt x="33" y="161"/>
                </a:lnTo>
                <a:lnTo>
                  <a:pt x="66" y="182"/>
                </a:lnTo>
                <a:lnTo>
                  <a:pt x="71" y="250"/>
                </a:lnTo>
                <a:lnTo>
                  <a:pt x="128" y="278"/>
                </a:lnTo>
                <a:lnTo>
                  <a:pt x="249" y="210"/>
                </a:lnTo>
                <a:lnTo>
                  <a:pt x="313" y="138"/>
                </a:lnTo>
                <a:lnTo>
                  <a:pt x="315" y="122"/>
                </a:lnTo>
                <a:lnTo>
                  <a:pt x="219" y="84"/>
                </a:lnTo>
                <a:lnTo>
                  <a:pt x="145" y="0"/>
                </a:lnTo>
                <a:lnTo>
                  <a:pt x="77" y="77"/>
                </a:lnTo>
                <a:lnTo>
                  <a:pt x="41" y="101"/>
                </a:lnTo>
                <a:lnTo>
                  <a:pt x="0" y="101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09" name="Freeform 13"/>
          <p:cNvSpPr>
            <a:spLocks/>
          </p:cNvSpPr>
          <p:nvPr/>
        </p:nvSpPr>
        <p:spPr bwMode="auto">
          <a:xfrm rot="235738">
            <a:off x="9349909" y="2595563"/>
            <a:ext cx="287150" cy="467846"/>
          </a:xfrm>
          <a:custGeom>
            <a:avLst/>
            <a:gdLst>
              <a:gd name="T0" fmla="*/ 0 w 166"/>
              <a:gd name="T1" fmla="*/ 2147483646 h 245"/>
              <a:gd name="T2" fmla="*/ 0 w 166"/>
              <a:gd name="T3" fmla="*/ 2147483646 h 245"/>
              <a:gd name="T4" fmla="*/ 2147483646 w 166"/>
              <a:gd name="T5" fmla="*/ 2147483646 h 245"/>
              <a:gd name="T6" fmla="*/ 2147483646 w 166"/>
              <a:gd name="T7" fmla="*/ 2147483646 h 245"/>
              <a:gd name="T8" fmla="*/ 2147483646 w 166"/>
              <a:gd name="T9" fmla="*/ 2147483646 h 245"/>
              <a:gd name="T10" fmla="*/ 2147483646 w 166"/>
              <a:gd name="T11" fmla="*/ 2147483646 h 245"/>
              <a:gd name="T12" fmla="*/ 2147483646 w 166"/>
              <a:gd name="T13" fmla="*/ 2147483646 h 245"/>
              <a:gd name="T14" fmla="*/ 2147483646 w 166"/>
              <a:gd name="T15" fmla="*/ 2147483646 h 245"/>
              <a:gd name="T16" fmla="*/ 2147483646 w 166"/>
              <a:gd name="T17" fmla="*/ 2147483646 h 245"/>
              <a:gd name="T18" fmla="*/ 2147483646 w 166"/>
              <a:gd name="T19" fmla="*/ 2147483646 h 245"/>
              <a:gd name="T20" fmla="*/ 2147483646 w 166"/>
              <a:gd name="T21" fmla="*/ 0 h 245"/>
              <a:gd name="T22" fmla="*/ 0 w 166"/>
              <a:gd name="T23" fmla="*/ 2147483646 h 245"/>
              <a:gd name="T24" fmla="*/ 0 w 166"/>
              <a:gd name="T25" fmla="*/ 2147483646 h 24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6" h="245">
                <a:moveTo>
                  <a:pt x="0" y="135"/>
                </a:moveTo>
                <a:lnTo>
                  <a:pt x="0" y="135"/>
                </a:lnTo>
                <a:lnTo>
                  <a:pt x="37" y="144"/>
                </a:lnTo>
                <a:lnTo>
                  <a:pt x="22" y="176"/>
                </a:lnTo>
                <a:lnTo>
                  <a:pt x="32" y="244"/>
                </a:lnTo>
                <a:lnTo>
                  <a:pt x="70" y="243"/>
                </a:lnTo>
                <a:lnTo>
                  <a:pt x="134" y="210"/>
                </a:lnTo>
                <a:lnTo>
                  <a:pt x="165" y="216"/>
                </a:lnTo>
                <a:lnTo>
                  <a:pt x="146" y="129"/>
                </a:lnTo>
                <a:lnTo>
                  <a:pt x="148" y="70"/>
                </a:lnTo>
                <a:lnTo>
                  <a:pt x="90" y="0"/>
                </a:lnTo>
                <a:lnTo>
                  <a:pt x="0" y="135"/>
                </a:lnTo>
              </a:path>
            </a:pathLst>
          </a:custGeom>
          <a:solidFill>
            <a:srgbClr val="C43C3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10" name="Freeform 14"/>
          <p:cNvSpPr>
            <a:spLocks/>
          </p:cNvSpPr>
          <p:nvPr/>
        </p:nvSpPr>
        <p:spPr bwMode="auto">
          <a:xfrm rot="235738">
            <a:off x="6855198" y="4062133"/>
            <a:ext cx="438431" cy="327772"/>
          </a:xfrm>
          <a:custGeom>
            <a:avLst/>
            <a:gdLst>
              <a:gd name="T0" fmla="*/ 0 w 255"/>
              <a:gd name="T1" fmla="*/ 2147483646 h 171"/>
              <a:gd name="T2" fmla="*/ 0 w 255"/>
              <a:gd name="T3" fmla="*/ 2147483646 h 171"/>
              <a:gd name="T4" fmla="*/ 2147483646 w 255"/>
              <a:gd name="T5" fmla="*/ 2147483646 h 171"/>
              <a:gd name="T6" fmla="*/ 2147483646 w 255"/>
              <a:gd name="T7" fmla="*/ 2147483646 h 171"/>
              <a:gd name="T8" fmla="*/ 2147483646 w 255"/>
              <a:gd name="T9" fmla="*/ 0 h 171"/>
              <a:gd name="T10" fmla="*/ 2147483646 w 255"/>
              <a:gd name="T11" fmla="*/ 0 h 171"/>
              <a:gd name="T12" fmla="*/ 2147483646 w 255"/>
              <a:gd name="T13" fmla="*/ 2147483646 h 171"/>
              <a:gd name="T14" fmla="*/ 2147483646 w 255"/>
              <a:gd name="T15" fmla="*/ 2147483646 h 171"/>
              <a:gd name="T16" fmla="*/ 2147483646 w 255"/>
              <a:gd name="T17" fmla="*/ 2147483646 h 171"/>
              <a:gd name="T18" fmla="*/ 2147483646 w 255"/>
              <a:gd name="T19" fmla="*/ 2147483646 h 171"/>
              <a:gd name="T20" fmla="*/ 2147483646 w 255"/>
              <a:gd name="T21" fmla="*/ 2147483646 h 171"/>
              <a:gd name="T22" fmla="*/ 0 w 255"/>
              <a:gd name="T23" fmla="*/ 2147483646 h 171"/>
              <a:gd name="T24" fmla="*/ 0 w 255"/>
              <a:gd name="T25" fmla="*/ 2147483646 h 1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5" h="171">
                <a:moveTo>
                  <a:pt x="0" y="155"/>
                </a:moveTo>
                <a:lnTo>
                  <a:pt x="0" y="155"/>
                </a:lnTo>
                <a:lnTo>
                  <a:pt x="5" y="91"/>
                </a:lnTo>
                <a:lnTo>
                  <a:pt x="3" y="51"/>
                </a:lnTo>
                <a:lnTo>
                  <a:pt x="156" y="0"/>
                </a:lnTo>
                <a:lnTo>
                  <a:pt x="193" y="0"/>
                </a:lnTo>
                <a:lnTo>
                  <a:pt x="208" y="23"/>
                </a:lnTo>
                <a:lnTo>
                  <a:pt x="235" y="25"/>
                </a:lnTo>
                <a:lnTo>
                  <a:pt x="231" y="50"/>
                </a:lnTo>
                <a:lnTo>
                  <a:pt x="254" y="56"/>
                </a:lnTo>
                <a:lnTo>
                  <a:pt x="128" y="170"/>
                </a:lnTo>
                <a:lnTo>
                  <a:pt x="0" y="155"/>
                </a:lnTo>
              </a:path>
            </a:pathLst>
          </a:custGeom>
          <a:solidFill>
            <a:srgbClr val="47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11" name="Freeform 15"/>
          <p:cNvSpPr>
            <a:spLocks/>
          </p:cNvSpPr>
          <p:nvPr/>
        </p:nvSpPr>
        <p:spPr bwMode="auto">
          <a:xfrm rot="235738">
            <a:off x="7688637" y="2210360"/>
            <a:ext cx="378199" cy="460842"/>
          </a:xfrm>
          <a:custGeom>
            <a:avLst/>
            <a:gdLst>
              <a:gd name="T0" fmla="*/ 0 w 220"/>
              <a:gd name="T1" fmla="*/ 0 h 242"/>
              <a:gd name="T2" fmla="*/ 0 w 220"/>
              <a:gd name="T3" fmla="*/ 0 h 242"/>
              <a:gd name="T4" fmla="*/ 2147483646 w 220"/>
              <a:gd name="T5" fmla="*/ 2147483646 h 242"/>
              <a:gd name="T6" fmla="*/ 2147483646 w 220"/>
              <a:gd name="T7" fmla="*/ 2147483646 h 242"/>
              <a:gd name="T8" fmla="*/ 2147483646 w 220"/>
              <a:gd name="T9" fmla="*/ 2147483646 h 242"/>
              <a:gd name="T10" fmla="*/ 2147483646 w 220"/>
              <a:gd name="T11" fmla="*/ 2147483646 h 242"/>
              <a:gd name="T12" fmla="*/ 2147483646 w 220"/>
              <a:gd name="T13" fmla="*/ 2147483646 h 242"/>
              <a:gd name="T14" fmla="*/ 2147483646 w 220"/>
              <a:gd name="T15" fmla="*/ 2147483646 h 242"/>
              <a:gd name="T16" fmla="*/ 2147483646 w 220"/>
              <a:gd name="T17" fmla="*/ 2147483646 h 242"/>
              <a:gd name="T18" fmla="*/ 2147483646 w 220"/>
              <a:gd name="T19" fmla="*/ 2147483646 h 242"/>
              <a:gd name="T20" fmla="*/ 2147483646 w 220"/>
              <a:gd name="T21" fmla="*/ 2147483646 h 242"/>
              <a:gd name="T22" fmla="*/ 0 w 220"/>
              <a:gd name="T23" fmla="*/ 0 h 242"/>
              <a:gd name="T24" fmla="*/ 0 w 220"/>
              <a:gd name="T25" fmla="*/ 0 h 2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0" h="242">
                <a:moveTo>
                  <a:pt x="0" y="0"/>
                </a:moveTo>
                <a:lnTo>
                  <a:pt x="0" y="0"/>
                </a:lnTo>
                <a:lnTo>
                  <a:pt x="48" y="216"/>
                </a:lnTo>
                <a:lnTo>
                  <a:pt x="40" y="241"/>
                </a:lnTo>
                <a:lnTo>
                  <a:pt x="77" y="241"/>
                </a:lnTo>
                <a:lnTo>
                  <a:pt x="104" y="235"/>
                </a:lnTo>
                <a:lnTo>
                  <a:pt x="132" y="185"/>
                </a:lnTo>
                <a:lnTo>
                  <a:pt x="185" y="185"/>
                </a:lnTo>
                <a:lnTo>
                  <a:pt x="219" y="33"/>
                </a:lnTo>
                <a:lnTo>
                  <a:pt x="175" y="13"/>
                </a:lnTo>
                <a:lnTo>
                  <a:pt x="120" y="25"/>
                </a:lnTo>
                <a:lnTo>
                  <a:pt x="0" y="0"/>
                </a:lnTo>
              </a:path>
            </a:pathLst>
          </a:custGeom>
          <a:solidFill>
            <a:srgbClr val="C43C3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12" name="Freeform 16"/>
          <p:cNvSpPr>
            <a:spLocks/>
          </p:cNvSpPr>
          <p:nvPr/>
        </p:nvSpPr>
        <p:spPr bwMode="auto">
          <a:xfrm rot="235738">
            <a:off x="8544486" y="4003302"/>
            <a:ext cx="708772" cy="609320"/>
          </a:xfrm>
          <a:custGeom>
            <a:avLst/>
            <a:gdLst>
              <a:gd name="T0" fmla="*/ 0 w 412"/>
              <a:gd name="T1" fmla="*/ 2147483646 h 319"/>
              <a:gd name="T2" fmla="*/ 0 w 412"/>
              <a:gd name="T3" fmla="*/ 2147483646 h 319"/>
              <a:gd name="T4" fmla="*/ 2147483646 w 412"/>
              <a:gd name="T5" fmla="*/ 2147483646 h 319"/>
              <a:gd name="T6" fmla="*/ 2147483646 w 412"/>
              <a:gd name="T7" fmla="*/ 2147483646 h 319"/>
              <a:gd name="T8" fmla="*/ 2147483646 w 412"/>
              <a:gd name="T9" fmla="*/ 2147483646 h 319"/>
              <a:gd name="T10" fmla="*/ 2147483646 w 412"/>
              <a:gd name="T11" fmla="*/ 2147483646 h 319"/>
              <a:gd name="T12" fmla="*/ 2147483646 w 412"/>
              <a:gd name="T13" fmla="*/ 2147483646 h 319"/>
              <a:gd name="T14" fmla="*/ 2147483646 w 412"/>
              <a:gd name="T15" fmla="*/ 2147483646 h 319"/>
              <a:gd name="T16" fmla="*/ 2147483646 w 412"/>
              <a:gd name="T17" fmla="*/ 2147483646 h 319"/>
              <a:gd name="T18" fmla="*/ 2147483646 w 412"/>
              <a:gd name="T19" fmla="*/ 2147483646 h 319"/>
              <a:gd name="T20" fmla="*/ 2147483646 w 412"/>
              <a:gd name="T21" fmla="*/ 2147483646 h 319"/>
              <a:gd name="T22" fmla="*/ 2147483646 w 412"/>
              <a:gd name="T23" fmla="*/ 2147483646 h 319"/>
              <a:gd name="T24" fmla="*/ 2147483646 w 412"/>
              <a:gd name="T25" fmla="*/ 2147483646 h 319"/>
              <a:gd name="T26" fmla="*/ 2147483646 w 412"/>
              <a:gd name="T27" fmla="*/ 2147483646 h 319"/>
              <a:gd name="T28" fmla="*/ 2147483646 w 412"/>
              <a:gd name="T29" fmla="*/ 2147483646 h 319"/>
              <a:gd name="T30" fmla="*/ 2147483646 w 412"/>
              <a:gd name="T31" fmla="*/ 2147483646 h 319"/>
              <a:gd name="T32" fmla="*/ 2147483646 w 412"/>
              <a:gd name="T33" fmla="*/ 2147483646 h 319"/>
              <a:gd name="T34" fmla="*/ 2147483646 w 412"/>
              <a:gd name="T35" fmla="*/ 2147483646 h 319"/>
              <a:gd name="T36" fmla="*/ 2147483646 w 412"/>
              <a:gd name="T37" fmla="*/ 2147483646 h 319"/>
              <a:gd name="T38" fmla="*/ 2147483646 w 412"/>
              <a:gd name="T39" fmla="*/ 2147483646 h 319"/>
              <a:gd name="T40" fmla="*/ 2147483646 w 412"/>
              <a:gd name="T41" fmla="*/ 0 h 319"/>
              <a:gd name="T42" fmla="*/ 2147483646 w 412"/>
              <a:gd name="T43" fmla="*/ 2147483646 h 319"/>
              <a:gd name="T44" fmla="*/ 2147483646 w 412"/>
              <a:gd name="T45" fmla="*/ 2147483646 h 319"/>
              <a:gd name="T46" fmla="*/ 0 w 412"/>
              <a:gd name="T47" fmla="*/ 2147483646 h 319"/>
              <a:gd name="T48" fmla="*/ 0 w 412"/>
              <a:gd name="T49" fmla="*/ 2147483646 h 31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12" h="319">
                <a:moveTo>
                  <a:pt x="0" y="180"/>
                </a:moveTo>
                <a:lnTo>
                  <a:pt x="0" y="180"/>
                </a:lnTo>
                <a:lnTo>
                  <a:pt x="30" y="212"/>
                </a:lnTo>
                <a:lnTo>
                  <a:pt x="44" y="318"/>
                </a:lnTo>
                <a:lnTo>
                  <a:pt x="86" y="278"/>
                </a:lnTo>
                <a:lnTo>
                  <a:pt x="149" y="295"/>
                </a:lnTo>
                <a:lnTo>
                  <a:pt x="245" y="199"/>
                </a:lnTo>
                <a:lnTo>
                  <a:pt x="305" y="225"/>
                </a:lnTo>
                <a:lnTo>
                  <a:pt x="299" y="177"/>
                </a:lnTo>
                <a:lnTo>
                  <a:pt x="322" y="145"/>
                </a:lnTo>
                <a:lnTo>
                  <a:pt x="315" y="116"/>
                </a:lnTo>
                <a:lnTo>
                  <a:pt x="349" y="111"/>
                </a:lnTo>
                <a:lnTo>
                  <a:pt x="374" y="133"/>
                </a:lnTo>
                <a:lnTo>
                  <a:pt x="411" y="128"/>
                </a:lnTo>
                <a:lnTo>
                  <a:pt x="370" y="94"/>
                </a:lnTo>
                <a:lnTo>
                  <a:pt x="365" y="60"/>
                </a:lnTo>
                <a:lnTo>
                  <a:pt x="311" y="36"/>
                </a:lnTo>
                <a:lnTo>
                  <a:pt x="275" y="47"/>
                </a:lnTo>
                <a:lnTo>
                  <a:pt x="201" y="7"/>
                </a:lnTo>
                <a:lnTo>
                  <a:pt x="143" y="14"/>
                </a:lnTo>
                <a:lnTo>
                  <a:pt x="104" y="0"/>
                </a:lnTo>
                <a:lnTo>
                  <a:pt x="69" y="60"/>
                </a:lnTo>
                <a:lnTo>
                  <a:pt x="44" y="71"/>
                </a:lnTo>
                <a:lnTo>
                  <a:pt x="0" y="180"/>
                </a:lnTo>
              </a:path>
            </a:pathLst>
          </a:custGeom>
          <a:solidFill>
            <a:srgbClr val="C43C3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13" name="Freeform 17"/>
          <p:cNvSpPr>
            <a:spLocks/>
          </p:cNvSpPr>
          <p:nvPr/>
        </p:nvSpPr>
        <p:spPr bwMode="auto">
          <a:xfrm rot="235738">
            <a:off x="4974012" y="3618100"/>
            <a:ext cx="591110" cy="785812"/>
          </a:xfrm>
          <a:custGeom>
            <a:avLst/>
            <a:gdLst>
              <a:gd name="T0" fmla="*/ 0 w 343"/>
              <a:gd name="T1" fmla="*/ 2147483646 h 412"/>
              <a:gd name="T2" fmla="*/ 0 w 343"/>
              <a:gd name="T3" fmla="*/ 2147483646 h 412"/>
              <a:gd name="T4" fmla="*/ 2147483646 w 343"/>
              <a:gd name="T5" fmla="*/ 2147483646 h 412"/>
              <a:gd name="T6" fmla="*/ 2147483646 w 343"/>
              <a:gd name="T7" fmla="*/ 2147483646 h 412"/>
              <a:gd name="T8" fmla="*/ 2147483646 w 343"/>
              <a:gd name="T9" fmla="*/ 2147483646 h 412"/>
              <a:gd name="T10" fmla="*/ 2147483646 w 343"/>
              <a:gd name="T11" fmla="*/ 2147483646 h 412"/>
              <a:gd name="T12" fmla="*/ 2147483646 w 343"/>
              <a:gd name="T13" fmla="*/ 2147483646 h 412"/>
              <a:gd name="T14" fmla="*/ 2147483646 w 343"/>
              <a:gd name="T15" fmla="*/ 2147483646 h 412"/>
              <a:gd name="T16" fmla="*/ 2147483646 w 343"/>
              <a:gd name="T17" fmla="*/ 2147483646 h 412"/>
              <a:gd name="T18" fmla="*/ 2147483646 w 343"/>
              <a:gd name="T19" fmla="*/ 0 h 412"/>
              <a:gd name="T20" fmla="*/ 2147483646 w 343"/>
              <a:gd name="T21" fmla="*/ 2147483646 h 412"/>
              <a:gd name="T22" fmla="*/ 2147483646 w 343"/>
              <a:gd name="T23" fmla="*/ 2147483646 h 412"/>
              <a:gd name="T24" fmla="*/ 2147483646 w 343"/>
              <a:gd name="T25" fmla="*/ 2147483646 h 412"/>
              <a:gd name="T26" fmla="*/ 2147483646 w 343"/>
              <a:gd name="T27" fmla="*/ 2147483646 h 412"/>
              <a:gd name="T28" fmla="*/ 2147483646 w 343"/>
              <a:gd name="T29" fmla="*/ 2147483646 h 412"/>
              <a:gd name="T30" fmla="*/ 2147483646 w 343"/>
              <a:gd name="T31" fmla="*/ 2147483646 h 412"/>
              <a:gd name="T32" fmla="*/ 2147483646 w 343"/>
              <a:gd name="T33" fmla="*/ 2147483646 h 412"/>
              <a:gd name="T34" fmla="*/ 2147483646 w 343"/>
              <a:gd name="T35" fmla="*/ 2147483646 h 412"/>
              <a:gd name="T36" fmla="*/ 2147483646 w 343"/>
              <a:gd name="T37" fmla="*/ 2147483646 h 412"/>
              <a:gd name="T38" fmla="*/ 2147483646 w 343"/>
              <a:gd name="T39" fmla="*/ 2147483646 h 412"/>
              <a:gd name="T40" fmla="*/ 2147483646 w 343"/>
              <a:gd name="T41" fmla="*/ 2147483646 h 412"/>
              <a:gd name="T42" fmla="*/ 2147483646 w 343"/>
              <a:gd name="T43" fmla="*/ 2147483646 h 412"/>
              <a:gd name="T44" fmla="*/ 2147483646 w 343"/>
              <a:gd name="T45" fmla="*/ 2147483646 h 412"/>
              <a:gd name="T46" fmla="*/ 2147483646 w 343"/>
              <a:gd name="T47" fmla="*/ 2147483646 h 412"/>
              <a:gd name="T48" fmla="*/ 2147483646 w 343"/>
              <a:gd name="T49" fmla="*/ 2147483646 h 412"/>
              <a:gd name="T50" fmla="*/ 2147483646 w 343"/>
              <a:gd name="T51" fmla="*/ 2147483646 h 412"/>
              <a:gd name="T52" fmla="*/ 0 w 343"/>
              <a:gd name="T53" fmla="*/ 2147483646 h 412"/>
              <a:gd name="T54" fmla="*/ 0 w 343"/>
              <a:gd name="T55" fmla="*/ 2147483646 h 41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43" h="412">
                <a:moveTo>
                  <a:pt x="0" y="236"/>
                </a:moveTo>
                <a:lnTo>
                  <a:pt x="0" y="236"/>
                </a:lnTo>
                <a:lnTo>
                  <a:pt x="9" y="166"/>
                </a:lnTo>
                <a:lnTo>
                  <a:pt x="25" y="175"/>
                </a:lnTo>
                <a:lnTo>
                  <a:pt x="44" y="158"/>
                </a:lnTo>
                <a:lnTo>
                  <a:pt x="45" y="102"/>
                </a:lnTo>
                <a:lnTo>
                  <a:pt x="83" y="99"/>
                </a:lnTo>
                <a:lnTo>
                  <a:pt x="92" y="80"/>
                </a:lnTo>
                <a:lnTo>
                  <a:pt x="76" y="41"/>
                </a:lnTo>
                <a:lnTo>
                  <a:pt x="104" y="0"/>
                </a:lnTo>
                <a:lnTo>
                  <a:pt x="342" y="168"/>
                </a:lnTo>
                <a:lnTo>
                  <a:pt x="279" y="352"/>
                </a:lnTo>
                <a:lnTo>
                  <a:pt x="253" y="360"/>
                </a:lnTo>
                <a:lnTo>
                  <a:pt x="248" y="380"/>
                </a:lnTo>
                <a:lnTo>
                  <a:pt x="226" y="366"/>
                </a:lnTo>
                <a:lnTo>
                  <a:pt x="230" y="391"/>
                </a:lnTo>
                <a:lnTo>
                  <a:pt x="207" y="394"/>
                </a:lnTo>
                <a:lnTo>
                  <a:pt x="140" y="384"/>
                </a:lnTo>
                <a:lnTo>
                  <a:pt x="112" y="363"/>
                </a:lnTo>
                <a:lnTo>
                  <a:pt x="101" y="369"/>
                </a:lnTo>
                <a:lnTo>
                  <a:pt x="106" y="389"/>
                </a:lnTo>
                <a:lnTo>
                  <a:pt x="79" y="380"/>
                </a:lnTo>
                <a:lnTo>
                  <a:pt x="76" y="411"/>
                </a:lnTo>
                <a:lnTo>
                  <a:pt x="53" y="399"/>
                </a:lnTo>
                <a:lnTo>
                  <a:pt x="35" y="374"/>
                </a:lnTo>
                <a:lnTo>
                  <a:pt x="32" y="331"/>
                </a:lnTo>
                <a:lnTo>
                  <a:pt x="0" y="236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14" name="Freeform 18"/>
          <p:cNvSpPr>
            <a:spLocks/>
          </p:cNvSpPr>
          <p:nvPr/>
        </p:nvSpPr>
        <p:spPr bwMode="auto">
          <a:xfrm rot="235738">
            <a:off x="5829861" y="3427600"/>
            <a:ext cx="544886" cy="550489"/>
          </a:xfrm>
          <a:custGeom>
            <a:avLst/>
            <a:gdLst>
              <a:gd name="T0" fmla="*/ 0 w 317"/>
              <a:gd name="T1" fmla="*/ 2147483646 h 289"/>
              <a:gd name="T2" fmla="*/ 0 w 317"/>
              <a:gd name="T3" fmla="*/ 2147483646 h 289"/>
              <a:gd name="T4" fmla="*/ 2147483646 w 317"/>
              <a:gd name="T5" fmla="*/ 2147483646 h 289"/>
              <a:gd name="T6" fmla="*/ 2147483646 w 317"/>
              <a:gd name="T7" fmla="*/ 2147483646 h 289"/>
              <a:gd name="T8" fmla="*/ 2147483646 w 317"/>
              <a:gd name="T9" fmla="*/ 2147483646 h 289"/>
              <a:gd name="T10" fmla="*/ 2147483646 w 317"/>
              <a:gd name="T11" fmla="*/ 0 h 289"/>
              <a:gd name="T12" fmla="*/ 2147483646 w 317"/>
              <a:gd name="T13" fmla="*/ 2147483646 h 289"/>
              <a:gd name="T14" fmla="*/ 2147483646 w 317"/>
              <a:gd name="T15" fmla="*/ 2147483646 h 289"/>
              <a:gd name="T16" fmla="*/ 2147483646 w 317"/>
              <a:gd name="T17" fmla="*/ 2147483646 h 289"/>
              <a:gd name="T18" fmla="*/ 2147483646 w 317"/>
              <a:gd name="T19" fmla="*/ 2147483646 h 289"/>
              <a:gd name="T20" fmla="*/ 2147483646 w 317"/>
              <a:gd name="T21" fmla="*/ 2147483646 h 289"/>
              <a:gd name="T22" fmla="*/ 2147483646 w 317"/>
              <a:gd name="T23" fmla="*/ 2147483646 h 289"/>
              <a:gd name="T24" fmla="*/ 2147483646 w 317"/>
              <a:gd name="T25" fmla="*/ 2147483646 h 289"/>
              <a:gd name="T26" fmla="*/ 2147483646 w 317"/>
              <a:gd name="T27" fmla="*/ 2147483646 h 289"/>
              <a:gd name="T28" fmla="*/ 2147483646 w 317"/>
              <a:gd name="T29" fmla="*/ 2147483646 h 289"/>
              <a:gd name="T30" fmla="*/ 2147483646 w 317"/>
              <a:gd name="T31" fmla="*/ 2147483646 h 289"/>
              <a:gd name="T32" fmla="*/ 2147483646 w 317"/>
              <a:gd name="T33" fmla="*/ 2147483646 h 289"/>
              <a:gd name="T34" fmla="*/ 2147483646 w 317"/>
              <a:gd name="T35" fmla="*/ 2147483646 h 289"/>
              <a:gd name="T36" fmla="*/ 0 w 317"/>
              <a:gd name="T37" fmla="*/ 2147483646 h 289"/>
              <a:gd name="T38" fmla="*/ 0 w 317"/>
              <a:gd name="T39" fmla="*/ 2147483646 h 28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7" h="289">
                <a:moveTo>
                  <a:pt x="0" y="131"/>
                </a:moveTo>
                <a:lnTo>
                  <a:pt x="0" y="131"/>
                </a:lnTo>
                <a:lnTo>
                  <a:pt x="10" y="110"/>
                </a:lnTo>
                <a:lnTo>
                  <a:pt x="127" y="54"/>
                </a:lnTo>
                <a:lnTo>
                  <a:pt x="231" y="53"/>
                </a:lnTo>
                <a:lnTo>
                  <a:pt x="316" y="0"/>
                </a:lnTo>
                <a:lnTo>
                  <a:pt x="311" y="20"/>
                </a:lnTo>
                <a:lnTo>
                  <a:pt x="287" y="24"/>
                </a:lnTo>
                <a:lnTo>
                  <a:pt x="268" y="84"/>
                </a:lnTo>
                <a:lnTo>
                  <a:pt x="244" y="112"/>
                </a:lnTo>
                <a:lnTo>
                  <a:pt x="259" y="154"/>
                </a:lnTo>
                <a:lnTo>
                  <a:pt x="207" y="198"/>
                </a:lnTo>
                <a:lnTo>
                  <a:pt x="196" y="249"/>
                </a:lnTo>
                <a:lnTo>
                  <a:pt x="119" y="288"/>
                </a:lnTo>
                <a:lnTo>
                  <a:pt x="93" y="236"/>
                </a:lnTo>
                <a:lnTo>
                  <a:pt x="69" y="228"/>
                </a:lnTo>
                <a:lnTo>
                  <a:pt x="81" y="202"/>
                </a:lnTo>
                <a:lnTo>
                  <a:pt x="21" y="174"/>
                </a:lnTo>
                <a:lnTo>
                  <a:pt x="0" y="131"/>
                </a:lnTo>
              </a:path>
            </a:pathLst>
          </a:custGeom>
          <a:solidFill>
            <a:srgbClr val="47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067" name="Freeform 19"/>
          <p:cNvSpPr>
            <a:spLocks/>
          </p:cNvSpPr>
          <p:nvPr/>
        </p:nvSpPr>
        <p:spPr bwMode="auto">
          <a:xfrm rot="235738">
            <a:off x="4702269" y="4675654"/>
            <a:ext cx="621926" cy="634534"/>
          </a:xfrm>
          <a:custGeom>
            <a:avLst/>
            <a:gdLst>
              <a:gd name="T0" fmla="*/ 0 w 362"/>
              <a:gd name="T1" fmla="*/ 2147483647 h 333"/>
              <a:gd name="T2" fmla="*/ 0 w 362"/>
              <a:gd name="T3" fmla="*/ 2147483647 h 333"/>
              <a:gd name="T4" fmla="*/ 2147483647 w 362"/>
              <a:gd name="T5" fmla="*/ 2147483647 h 333"/>
              <a:gd name="T6" fmla="*/ 2147483647 w 362"/>
              <a:gd name="T7" fmla="*/ 2147483647 h 333"/>
              <a:gd name="T8" fmla="*/ 2147483647 w 362"/>
              <a:gd name="T9" fmla="*/ 2147483647 h 333"/>
              <a:gd name="T10" fmla="*/ 2147483647 w 362"/>
              <a:gd name="T11" fmla="*/ 2147483647 h 333"/>
              <a:gd name="T12" fmla="*/ 2147483647 w 362"/>
              <a:gd name="T13" fmla="*/ 2147483647 h 333"/>
              <a:gd name="T14" fmla="*/ 2147483647 w 362"/>
              <a:gd name="T15" fmla="*/ 2147483647 h 333"/>
              <a:gd name="T16" fmla="*/ 2147483647 w 362"/>
              <a:gd name="T17" fmla="*/ 0 h 333"/>
              <a:gd name="T18" fmla="*/ 2147483647 w 362"/>
              <a:gd name="T19" fmla="*/ 2147483647 h 333"/>
              <a:gd name="T20" fmla="*/ 2147483647 w 362"/>
              <a:gd name="T21" fmla="*/ 2147483647 h 333"/>
              <a:gd name="T22" fmla="*/ 2147483647 w 362"/>
              <a:gd name="T23" fmla="*/ 2147483647 h 333"/>
              <a:gd name="T24" fmla="*/ 2147483647 w 362"/>
              <a:gd name="T25" fmla="*/ 2147483647 h 333"/>
              <a:gd name="T26" fmla="*/ 2147483647 w 362"/>
              <a:gd name="T27" fmla="*/ 2147483647 h 333"/>
              <a:gd name="T28" fmla="*/ 2147483647 w 362"/>
              <a:gd name="T29" fmla="*/ 2147483647 h 333"/>
              <a:gd name="T30" fmla="*/ 2147483647 w 362"/>
              <a:gd name="T31" fmla="*/ 2147483647 h 333"/>
              <a:gd name="T32" fmla="*/ 2147483647 w 362"/>
              <a:gd name="T33" fmla="*/ 2147483647 h 333"/>
              <a:gd name="T34" fmla="*/ 2147483647 w 362"/>
              <a:gd name="T35" fmla="*/ 2147483647 h 333"/>
              <a:gd name="T36" fmla="*/ 2147483647 w 362"/>
              <a:gd name="T37" fmla="*/ 2147483647 h 333"/>
              <a:gd name="T38" fmla="*/ 2147483647 w 362"/>
              <a:gd name="T39" fmla="*/ 2147483647 h 333"/>
              <a:gd name="T40" fmla="*/ 2147483647 w 362"/>
              <a:gd name="T41" fmla="*/ 2147483647 h 333"/>
              <a:gd name="T42" fmla="*/ 0 w 362"/>
              <a:gd name="T43" fmla="*/ 2147483647 h 333"/>
              <a:gd name="T44" fmla="*/ 0 w 362"/>
              <a:gd name="T45" fmla="*/ 2147483647 h 33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62" h="333">
                <a:moveTo>
                  <a:pt x="0" y="246"/>
                </a:moveTo>
                <a:lnTo>
                  <a:pt x="0" y="246"/>
                </a:lnTo>
                <a:lnTo>
                  <a:pt x="22" y="205"/>
                </a:lnTo>
                <a:lnTo>
                  <a:pt x="21" y="169"/>
                </a:lnTo>
                <a:lnTo>
                  <a:pt x="72" y="106"/>
                </a:lnTo>
                <a:lnTo>
                  <a:pt x="70" y="82"/>
                </a:lnTo>
                <a:lnTo>
                  <a:pt x="85" y="76"/>
                </a:lnTo>
                <a:lnTo>
                  <a:pt x="106" y="82"/>
                </a:lnTo>
                <a:lnTo>
                  <a:pt x="197" y="0"/>
                </a:lnTo>
                <a:lnTo>
                  <a:pt x="289" y="27"/>
                </a:lnTo>
                <a:lnTo>
                  <a:pt x="307" y="51"/>
                </a:lnTo>
                <a:lnTo>
                  <a:pt x="361" y="178"/>
                </a:lnTo>
                <a:lnTo>
                  <a:pt x="319" y="196"/>
                </a:lnTo>
                <a:lnTo>
                  <a:pt x="294" y="169"/>
                </a:lnTo>
                <a:lnTo>
                  <a:pt x="212" y="186"/>
                </a:lnTo>
                <a:lnTo>
                  <a:pt x="186" y="332"/>
                </a:lnTo>
                <a:lnTo>
                  <a:pt x="10" y="304"/>
                </a:lnTo>
                <a:lnTo>
                  <a:pt x="9" y="293"/>
                </a:lnTo>
                <a:lnTo>
                  <a:pt x="32" y="292"/>
                </a:lnTo>
                <a:lnTo>
                  <a:pt x="37" y="266"/>
                </a:lnTo>
                <a:lnTo>
                  <a:pt x="28" y="253"/>
                </a:lnTo>
                <a:lnTo>
                  <a:pt x="0" y="246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068" name="Freeform 20"/>
          <p:cNvSpPr>
            <a:spLocks/>
          </p:cNvSpPr>
          <p:nvPr/>
        </p:nvSpPr>
        <p:spPr bwMode="auto">
          <a:xfrm rot="235738">
            <a:off x="3361765" y="4748493"/>
            <a:ext cx="472048" cy="697566"/>
          </a:xfrm>
          <a:custGeom>
            <a:avLst/>
            <a:gdLst>
              <a:gd name="T0" fmla="*/ 0 w 275"/>
              <a:gd name="T1" fmla="*/ 2147483647 h 366"/>
              <a:gd name="T2" fmla="*/ 0 w 275"/>
              <a:gd name="T3" fmla="*/ 2147483647 h 366"/>
              <a:gd name="T4" fmla="*/ 2147483647 w 275"/>
              <a:gd name="T5" fmla="*/ 2147483647 h 366"/>
              <a:gd name="T6" fmla="*/ 2147483647 w 275"/>
              <a:gd name="T7" fmla="*/ 0 h 366"/>
              <a:gd name="T8" fmla="*/ 2147483647 w 275"/>
              <a:gd name="T9" fmla="*/ 2147483647 h 366"/>
              <a:gd name="T10" fmla="*/ 2147483647 w 275"/>
              <a:gd name="T11" fmla="*/ 2147483647 h 366"/>
              <a:gd name="T12" fmla="*/ 2147483647 w 275"/>
              <a:gd name="T13" fmla="*/ 2147483647 h 366"/>
              <a:gd name="T14" fmla="*/ 2147483647 w 275"/>
              <a:gd name="T15" fmla="*/ 2147483647 h 366"/>
              <a:gd name="T16" fmla="*/ 2147483647 w 275"/>
              <a:gd name="T17" fmla="*/ 2147483647 h 366"/>
              <a:gd name="T18" fmla="*/ 2147483647 w 275"/>
              <a:gd name="T19" fmla="*/ 2147483647 h 366"/>
              <a:gd name="T20" fmla="*/ 2147483647 w 275"/>
              <a:gd name="T21" fmla="*/ 2147483647 h 366"/>
              <a:gd name="T22" fmla="*/ 2147483647 w 275"/>
              <a:gd name="T23" fmla="*/ 2147483647 h 366"/>
              <a:gd name="T24" fmla="*/ 2147483647 w 275"/>
              <a:gd name="T25" fmla="*/ 2147483647 h 366"/>
              <a:gd name="T26" fmla="*/ 2147483647 w 275"/>
              <a:gd name="T27" fmla="*/ 2147483647 h 366"/>
              <a:gd name="T28" fmla="*/ 2147483647 w 275"/>
              <a:gd name="T29" fmla="*/ 2147483647 h 366"/>
              <a:gd name="T30" fmla="*/ 2147483647 w 275"/>
              <a:gd name="T31" fmla="*/ 2147483647 h 366"/>
              <a:gd name="T32" fmla="*/ 2147483647 w 275"/>
              <a:gd name="T33" fmla="*/ 2147483647 h 366"/>
              <a:gd name="T34" fmla="*/ 0 w 275"/>
              <a:gd name="T35" fmla="*/ 2147483647 h 366"/>
              <a:gd name="T36" fmla="*/ 0 w 275"/>
              <a:gd name="T37" fmla="*/ 2147483647 h 36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75" h="366">
                <a:moveTo>
                  <a:pt x="0" y="186"/>
                </a:moveTo>
                <a:lnTo>
                  <a:pt x="0" y="186"/>
                </a:lnTo>
                <a:lnTo>
                  <a:pt x="4" y="146"/>
                </a:lnTo>
                <a:lnTo>
                  <a:pt x="178" y="0"/>
                </a:lnTo>
                <a:lnTo>
                  <a:pt x="164" y="26"/>
                </a:lnTo>
                <a:lnTo>
                  <a:pt x="151" y="46"/>
                </a:lnTo>
                <a:lnTo>
                  <a:pt x="166" y="64"/>
                </a:lnTo>
                <a:lnTo>
                  <a:pt x="182" y="48"/>
                </a:lnTo>
                <a:lnTo>
                  <a:pt x="188" y="118"/>
                </a:lnTo>
                <a:lnTo>
                  <a:pt x="211" y="134"/>
                </a:lnTo>
                <a:lnTo>
                  <a:pt x="209" y="146"/>
                </a:lnTo>
                <a:lnTo>
                  <a:pt x="239" y="142"/>
                </a:lnTo>
                <a:lnTo>
                  <a:pt x="274" y="189"/>
                </a:lnTo>
                <a:lnTo>
                  <a:pt x="254" y="313"/>
                </a:lnTo>
                <a:lnTo>
                  <a:pt x="196" y="362"/>
                </a:lnTo>
                <a:lnTo>
                  <a:pt x="160" y="365"/>
                </a:lnTo>
                <a:lnTo>
                  <a:pt x="30" y="189"/>
                </a:lnTo>
                <a:lnTo>
                  <a:pt x="0" y="186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069" name="Freeform 21"/>
          <p:cNvSpPr>
            <a:spLocks/>
          </p:cNvSpPr>
          <p:nvPr/>
        </p:nvSpPr>
        <p:spPr bwMode="auto">
          <a:xfrm rot="235738">
            <a:off x="2891117" y="5773831"/>
            <a:ext cx="533681" cy="421622"/>
          </a:xfrm>
          <a:custGeom>
            <a:avLst/>
            <a:gdLst>
              <a:gd name="T0" fmla="*/ 0 w 311"/>
              <a:gd name="T1" fmla="*/ 2147483647 h 221"/>
              <a:gd name="T2" fmla="*/ 0 w 311"/>
              <a:gd name="T3" fmla="*/ 2147483647 h 221"/>
              <a:gd name="T4" fmla="*/ 2147483647 w 311"/>
              <a:gd name="T5" fmla="*/ 2147483647 h 221"/>
              <a:gd name="T6" fmla="*/ 2147483647 w 311"/>
              <a:gd name="T7" fmla="*/ 2147483647 h 221"/>
              <a:gd name="T8" fmla="*/ 2147483647 w 311"/>
              <a:gd name="T9" fmla="*/ 2147483647 h 221"/>
              <a:gd name="T10" fmla="*/ 2147483647 w 311"/>
              <a:gd name="T11" fmla="*/ 2147483647 h 221"/>
              <a:gd name="T12" fmla="*/ 2147483647 w 311"/>
              <a:gd name="T13" fmla="*/ 2147483647 h 221"/>
              <a:gd name="T14" fmla="*/ 2147483647 w 311"/>
              <a:gd name="T15" fmla="*/ 0 h 221"/>
              <a:gd name="T16" fmla="*/ 0 w 311"/>
              <a:gd name="T17" fmla="*/ 2147483647 h 221"/>
              <a:gd name="T18" fmla="*/ 0 w 311"/>
              <a:gd name="T19" fmla="*/ 2147483647 h 2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11" h="221">
                <a:moveTo>
                  <a:pt x="0" y="9"/>
                </a:moveTo>
                <a:lnTo>
                  <a:pt x="0" y="9"/>
                </a:lnTo>
                <a:lnTo>
                  <a:pt x="17" y="220"/>
                </a:lnTo>
                <a:lnTo>
                  <a:pt x="299" y="203"/>
                </a:lnTo>
                <a:lnTo>
                  <a:pt x="310" y="198"/>
                </a:lnTo>
                <a:lnTo>
                  <a:pt x="309" y="125"/>
                </a:lnTo>
                <a:lnTo>
                  <a:pt x="287" y="56"/>
                </a:lnTo>
                <a:lnTo>
                  <a:pt x="255" y="0"/>
                </a:lnTo>
                <a:lnTo>
                  <a:pt x="0" y="9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18" name="Freeform 22"/>
          <p:cNvSpPr>
            <a:spLocks/>
          </p:cNvSpPr>
          <p:nvPr/>
        </p:nvSpPr>
        <p:spPr bwMode="auto">
          <a:xfrm rot="235738">
            <a:off x="7353861" y="1762126"/>
            <a:ext cx="355787" cy="502864"/>
          </a:xfrm>
          <a:custGeom>
            <a:avLst/>
            <a:gdLst>
              <a:gd name="T0" fmla="*/ 0 w 207"/>
              <a:gd name="T1" fmla="*/ 2147483646 h 264"/>
              <a:gd name="T2" fmla="*/ 0 w 207"/>
              <a:gd name="T3" fmla="*/ 2147483646 h 264"/>
              <a:gd name="T4" fmla="*/ 2147483646 w 207"/>
              <a:gd name="T5" fmla="*/ 0 h 264"/>
              <a:gd name="T6" fmla="*/ 2147483646 w 207"/>
              <a:gd name="T7" fmla="*/ 2147483646 h 264"/>
              <a:gd name="T8" fmla="*/ 2147483646 w 207"/>
              <a:gd name="T9" fmla="*/ 2147483646 h 264"/>
              <a:gd name="T10" fmla="*/ 2147483646 w 207"/>
              <a:gd name="T11" fmla="*/ 2147483646 h 264"/>
              <a:gd name="T12" fmla="*/ 2147483646 w 207"/>
              <a:gd name="T13" fmla="*/ 2147483646 h 264"/>
              <a:gd name="T14" fmla="*/ 2147483646 w 207"/>
              <a:gd name="T15" fmla="*/ 2147483646 h 264"/>
              <a:gd name="T16" fmla="*/ 0 w 207"/>
              <a:gd name="T17" fmla="*/ 2147483646 h 264"/>
              <a:gd name="T18" fmla="*/ 0 w 207"/>
              <a:gd name="T19" fmla="*/ 2147483646 h 2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7"/>
              <a:gd name="T31" fmla="*/ 0 h 264"/>
              <a:gd name="T32" fmla="*/ 207 w 207"/>
              <a:gd name="T33" fmla="*/ 264 h 2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7" h="264">
                <a:moveTo>
                  <a:pt x="0" y="19"/>
                </a:moveTo>
                <a:lnTo>
                  <a:pt x="0" y="19"/>
                </a:lnTo>
                <a:lnTo>
                  <a:pt x="36" y="0"/>
                </a:lnTo>
                <a:lnTo>
                  <a:pt x="138" y="72"/>
                </a:lnTo>
                <a:lnTo>
                  <a:pt x="206" y="198"/>
                </a:lnTo>
                <a:lnTo>
                  <a:pt x="105" y="263"/>
                </a:lnTo>
                <a:lnTo>
                  <a:pt x="69" y="247"/>
                </a:lnTo>
                <a:lnTo>
                  <a:pt x="62" y="130"/>
                </a:lnTo>
                <a:lnTo>
                  <a:pt x="0" y="19"/>
                </a:lnTo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071" name="Freeform 23"/>
          <p:cNvSpPr>
            <a:spLocks/>
          </p:cNvSpPr>
          <p:nvPr/>
        </p:nvSpPr>
        <p:spPr bwMode="auto">
          <a:xfrm rot="235738">
            <a:off x="2140323" y="5427850"/>
            <a:ext cx="392206" cy="309562"/>
          </a:xfrm>
          <a:custGeom>
            <a:avLst/>
            <a:gdLst>
              <a:gd name="T0" fmla="*/ 0 w 227"/>
              <a:gd name="T1" fmla="*/ 2147483647 h 162"/>
              <a:gd name="T2" fmla="*/ 0 w 227"/>
              <a:gd name="T3" fmla="*/ 2147483647 h 162"/>
              <a:gd name="T4" fmla="*/ 2147483647 w 227"/>
              <a:gd name="T5" fmla="*/ 2147483647 h 162"/>
              <a:gd name="T6" fmla="*/ 2147483647 w 227"/>
              <a:gd name="T7" fmla="*/ 2147483647 h 162"/>
              <a:gd name="T8" fmla="*/ 2147483647 w 227"/>
              <a:gd name="T9" fmla="*/ 2147483647 h 162"/>
              <a:gd name="T10" fmla="*/ 2147483647 w 227"/>
              <a:gd name="T11" fmla="*/ 0 h 162"/>
              <a:gd name="T12" fmla="*/ 2147483647 w 227"/>
              <a:gd name="T13" fmla="*/ 2147483647 h 162"/>
              <a:gd name="T14" fmla="*/ 2147483647 w 227"/>
              <a:gd name="T15" fmla="*/ 2147483647 h 162"/>
              <a:gd name="T16" fmla="*/ 2147483647 w 227"/>
              <a:gd name="T17" fmla="*/ 2147483647 h 162"/>
              <a:gd name="T18" fmla="*/ 0 w 227"/>
              <a:gd name="T19" fmla="*/ 2147483647 h 162"/>
              <a:gd name="T20" fmla="*/ 0 w 227"/>
              <a:gd name="T21" fmla="*/ 2147483647 h 1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7" h="162">
                <a:moveTo>
                  <a:pt x="0" y="137"/>
                </a:moveTo>
                <a:lnTo>
                  <a:pt x="0" y="137"/>
                </a:lnTo>
                <a:lnTo>
                  <a:pt x="22" y="161"/>
                </a:lnTo>
                <a:lnTo>
                  <a:pt x="226" y="158"/>
                </a:lnTo>
                <a:lnTo>
                  <a:pt x="220" y="9"/>
                </a:lnTo>
                <a:lnTo>
                  <a:pt x="215" y="0"/>
                </a:lnTo>
                <a:lnTo>
                  <a:pt x="58" y="31"/>
                </a:lnTo>
                <a:lnTo>
                  <a:pt x="30" y="7"/>
                </a:lnTo>
                <a:lnTo>
                  <a:pt x="34" y="71"/>
                </a:lnTo>
                <a:lnTo>
                  <a:pt x="0" y="137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20" name="Freeform 24"/>
          <p:cNvSpPr>
            <a:spLocks/>
          </p:cNvSpPr>
          <p:nvPr/>
        </p:nvSpPr>
        <p:spPr bwMode="auto">
          <a:xfrm rot="235738">
            <a:off x="6451787" y="2371446"/>
            <a:ext cx="477651" cy="341779"/>
          </a:xfrm>
          <a:custGeom>
            <a:avLst/>
            <a:gdLst>
              <a:gd name="T0" fmla="*/ 0 w 278"/>
              <a:gd name="T1" fmla="*/ 2147483646 h 178"/>
              <a:gd name="T2" fmla="*/ 0 w 278"/>
              <a:gd name="T3" fmla="*/ 2147483646 h 178"/>
              <a:gd name="T4" fmla="*/ 2147483646 w 278"/>
              <a:gd name="T5" fmla="*/ 2147483646 h 178"/>
              <a:gd name="T6" fmla="*/ 2147483646 w 278"/>
              <a:gd name="T7" fmla="*/ 2147483646 h 178"/>
              <a:gd name="T8" fmla="*/ 2147483646 w 278"/>
              <a:gd name="T9" fmla="*/ 2147483646 h 178"/>
              <a:gd name="T10" fmla="*/ 2147483646 w 278"/>
              <a:gd name="T11" fmla="*/ 0 h 178"/>
              <a:gd name="T12" fmla="*/ 2147483646 w 278"/>
              <a:gd name="T13" fmla="*/ 2147483646 h 178"/>
              <a:gd name="T14" fmla="*/ 2147483646 w 278"/>
              <a:gd name="T15" fmla="*/ 2147483646 h 178"/>
              <a:gd name="T16" fmla="*/ 2147483646 w 278"/>
              <a:gd name="T17" fmla="*/ 2147483646 h 178"/>
              <a:gd name="T18" fmla="*/ 2147483646 w 278"/>
              <a:gd name="T19" fmla="*/ 2147483646 h 178"/>
              <a:gd name="T20" fmla="*/ 0 w 278"/>
              <a:gd name="T21" fmla="*/ 2147483646 h 178"/>
              <a:gd name="T22" fmla="*/ 0 w 278"/>
              <a:gd name="T23" fmla="*/ 2147483646 h 17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8" h="178">
                <a:moveTo>
                  <a:pt x="0" y="34"/>
                </a:moveTo>
                <a:lnTo>
                  <a:pt x="0" y="34"/>
                </a:lnTo>
                <a:lnTo>
                  <a:pt x="45" y="34"/>
                </a:lnTo>
                <a:lnTo>
                  <a:pt x="94" y="64"/>
                </a:lnTo>
                <a:lnTo>
                  <a:pt x="107" y="74"/>
                </a:lnTo>
                <a:lnTo>
                  <a:pt x="193" y="0"/>
                </a:lnTo>
                <a:lnTo>
                  <a:pt x="277" y="98"/>
                </a:lnTo>
                <a:lnTo>
                  <a:pt x="187" y="152"/>
                </a:lnTo>
                <a:lnTo>
                  <a:pt x="121" y="170"/>
                </a:lnTo>
                <a:lnTo>
                  <a:pt x="95" y="177"/>
                </a:lnTo>
                <a:lnTo>
                  <a:pt x="0" y="34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21" name="Freeform 25"/>
          <p:cNvSpPr>
            <a:spLocks/>
          </p:cNvSpPr>
          <p:nvPr/>
        </p:nvSpPr>
        <p:spPr bwMode="auto">
          <a:xfrm rot="235738">
            <a:off x="8785412" y="2658596"/>
            <a:ext cx="623328" cy="523875"/>
          </a:xfrm>
          <a:custGeom>
            <a:avLst/>
            <a:gdLst>
              <a:gd name="T0" fmla="*/ 0 w 363"/>
              <a:gd name="T1" fmla="*/ 2147483646 h 274"/>
              <a:gd name="T2" fmla="*/ 0 w 363"/>
              <a:gd name="T3" fmla="*/ 2147483646 h 274"/>
              <a:gd name="T4" fmla="*/ 2147483646 w 363"/>
              <a:gd name="T5" fmla="*/ 2147483646 h 274"/>
              <a:gd name="T6" fmla="*/ 2147483646 w 363"/>
              <a:gd name="T7" fmla="*/ 2147483646 h 274"/>
              <a:gd name="T8" fmla="*/ 2147483646 w 363"/>
              <a:gd name="T9" fmla="*/ 2147483646 h 274"/>
              <a:gd name="T10" fmla="*/ 2147483646 w 363"/>
              <a:gd name="T11" fmla="*/ 2147483646 h 274"/>
              <a:gd name="T12" fmla="*/ 2147483646 w 363"/>
              <a:gd name="T13" fmla="*/ 2147483646 h 274"/>
              <a:gd name="T14" fmla="*/ 2147483646 w 363"/>
              <a:gd name="T15" fmla="*/ 2147483646 h 274"/>
              <a:gd name="T16" fmla="*/ 2147483646 w 363"/>
              <a:gd name="T17" fmla="*/ 2147483646 h 274"/>
              <a:gd name="T18" fmla="*/ 2147483646 w 363"/>
              <a:gd name="T19" fmla="*/ 2147483646 h 274"/>
              <a:gd name="T20" fmla="*/ 2147483646 w 363"/>
              <a:gd name="T21" fmla="*/ 2147483646 h 274"/>
              <a:gd name="T22" fmla="*/ 2147483646 w 363"/>
              <a:gd name="T23" fmla="*/ 2147483646 h 274"/>
              <a:gd name="T24" fmla="*/ 2147483646 w 363"/>
              <a:gd name="T25" fmla="*/ 2147483646 h 274"/>
              <a:gd name="T26" fmla="*/ 2147483646 w 363"/>
              <a:gd name="T27" fmla="*/ 2147483646 h 274"/>
              <a:gd name="T28" fmla="*/ 2147483646 w 363"/>
              <a:gd name="T29" fmla="*/ 2147483646 h 274"/>
              <a:gd name="T30" fmla="*/ 2147483646 w 363"/>
              <a:gd name="T31" fmla="*/ 2147483646 h 274"/>
              <a:gd name="T32" fmla="*/ 2147483646 w 363"/>
              <a:gd name="T33" fmla="*/ 2147483646 h 274"/>
              <a:gd name="T34" fmla="*/ 2147483646 w 363"/>
              <a:gd name="T35" fmla="*/ 2147483646 h 274"/>
              <a:gd name="T36" fmla="*/ 2147483646 w 363"/>
              <a:gd name="T37" fmla="*/ 2147483646 h 274"/>
              <a:gd name="T38" fmla="*/ 2147483646 w 363"/>
              <a:gd name="T39" fmla="*/ 2147483646 h 274"/>
              <a:gd name="T40" fmla="*/ 2147483646 w 363"/>
              <a:gd name="T41" fmla="*/ 2147483646 h 274"/>
              <a:gd name="T42" fmla="*/ 2147483646 w 363"/>
              <a:gd name="T43" fmla="*/ 2147483646 h 274"/>
              <a:gd name="T44" fmla="*/ 2147483646 w 363"/>
              <a:gd name="T45" fmla="*/ 2147483646 h 274"/>
              <a:gd name="T46" fmla="*/ 2147483646 w 363"/>
              <a:gd name="T47" fmla="*/ 0 h 274"/>
              <a:gd name="T48" fmla="*/ 2147483646 w 363"/>
              <a:gd name="T49" fmla="*/ 2147483646 h 274"/>
              <a:gd name="T50" fmla="*/ 2147483646 w 363"/>
              <a:gd name="T51" fmla="*/ 2147483646 h 274"/>
              <a:gd name="T52" fmla="*/ 2147483646 w 363"/>
              <a:gd name="T53" fmla="*/ 2147483646 h 274"/>
              <a:gd name="T54" fmla="*/ 2147483646 w 363"/>
              <a:gd name="T55" fmla="*/ 2147483646 h 274"/>
              <a:gd name="T56" fmla="*/ 0 w 363"/>
              <a:gd name="T57" fmla="*/ 2147483646 h 274"/>
              <a:gd name="T58" fmla="*/ 0 w 363"/>
              <a:gd name="T59" fmla="*/ 2147483646 h 27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63" h="274">
                <a:moveTo>
                  <a:pt x="0" y="183"/>
                </a:moveTo>
                <a:lnTo>
                  <a:pt x="0" y="183"/>
                </a:lnTo>
                <a:lnTo>
                  <a:pt x="9" y="227"/>
                </a:lnTo>
                <a:lnTo>
                  <a:pt x="29" y="239"/>
                </a:lnTo>
                <a:lnTo>
                  <a:pt x="39" y="262"/>
                </a:lnTo>
                <a:lnTo>
                  <a:pt x="63" y="269"/>
                </a:lnTo>
                <a:lnTo>
                  <a:pt x="100" y="216"/>
                </a:lnTo>
                <a:lnTo>
                  <a:pt x="119" y="222"/>
                </a:lnTo>
                <a:lnTo>
                  <a:pt x="125" y="236"/>
                </a:lnTo>
                <a:lnTo>
                  <a:pt x="167" y="236"/>
                </a:lnTo>
                <a:lnTo>
                  <a:pt x="191" y="273"/>
                </a:lnTo>
                <a:lnTo>
                  <a:pt x="200" y="261"/>
                </a:lnTo>
                <a:lnTo>
                  <a:pt x="230" y="257"/>
                </a:lnTo>
                <a:lnTo>
                  <a:pt x="281" y="265"/>
                </a:lnTo>
                <a:lnTo>
                  <a:pt x="294" y="243"/>
                </a:lnTo>
                <a:lnTo>
                  <a:pt x="341" y="227"/>
                </a:lnTo>
                <a:lnTo>
                  <a:pt x="338" y="203"/>
                </a:lnTo>
                <a:lnTo>
                  <a:pt x="357" y="196"/>
                </a:lnTo>
                <a:lnTo>
                  <a:pt x="347" y="128"/>
                </a:lnTo>
                <a:lnTo>
                  <a:pt x="362" y="96"/>
                </a:lnTo>
                <a:lnTo>
                  <a:pt x="325" y="87"/>
                </a:lnTo>
                <a:lnTo>
                  <a:pt x="219" y="81"/>
                </a:lnTo>
                <a:lnTo>
                  <a:pt x="168" y="38"/>
                </a:lnTo>
                <a:lnTo>
                  <a:pt x="81" y="0"/>
                </a:lnTo>
                <a:lnTo>
                  <a:pt x="45" y="89"/>
                </a:lnTo>
                <a:lnTo>
                  <a:pt x="57" y="161"/>
                </a:lnTo>
                <a:lnTo>
                  <a:pt x="33" y="175"/>
                </a:lnTo>
                <a:lnTo>
                  <a:pt x="12" y="167"/>
                </a:lnTo>
                <a:lnTo>
                  <a:pt x="0" y="183"/>
                </a:lnTo>
              </a:path>
            </a:pathLst>
          </a:custGeom>
          <a:solidFill>
            <a:srgbClr val="C43C3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22" name="Freeform 26"/>
          <p:cNvSpPr>
            <a:spLocks/>
          </p:cNvSpPr>
          <p:nvPr/>
        </p:nvSpPr>
        <p:spPr bwMode="auto">
          <a:xfrm rot="235738">
            <a:off x="6702519" y="4350684"/>
            <a:ext cx="547687" cy="815228"/>
          </a:xfrm>
          <a:custGeom>
            <a:avLst/>
            <a:gdLst>
              <a:gd name="T0" fmla="*/ 0 w 318"/>
              <a:gd name="T1" fmla="*/ 2147483646 h 426"/>
              <a:gd name="T2" fmla="*/ 0 w 318"/>
              <a:gd name="T3" fmla="*/ 2147483646 h 426"/>
              <a:gd name="T4" fmla="*/ 2147483646 w 318"/>
              <a:gd name="T5" fmla="*/ 2147483646 h 426"/>
              <a:gd name="T6" fmla="*/ 2147483646 w 318"/>
              <a:gd name="T7" fmla="*/ 2147483646 h 426"/>
              <a:gd name="T8" fmla="*/ 2147483646 w 318"/>
              <a:gd name="T9" fmla="*/ 0 h 426"/>
              <a:gd name="T10" fmla="*/ 2147483646 w 318"/>
              <a:gd name="T11" fmla="*/ 2147483646 h 426"/>
              <a:gd name="T12" fmla="*/ 2147483646 w 318"/>
              <a:gd name="T13" fmla="*/ 2147483646 h 426"/>
              <a:gd name="T14" fmla="*/ 2147483646 w 318"/>
              <a:gd name="T15" fmla="*/ 2147483646 h 426"/>
              <a:gd name="T16" fmla="*/ 2147483646 w 318"/>
              <a:gd name="T17" fmla="*/ 2147483646 h 426"/>
              <a:gd name="T18" fmla="*/ 2147483646 w 318"/>
              <a:gd name="T19" fmla="*/ 2147483646 h 426"/>
              <a:gd name="T20" fmla="*/ 2147483646 w 318"/>
              <a:gd name="T21" fmla="*/ 2147483646 h 426"/>
              <a:gd name="T22" fmla="*/ 2147483646 w 318"/>
              <a:gd name="T23" fmla="*/ 2147483646 h 426"/>
              <a:gd name="T24" fmla="*/ 2147483646 w 318"/>
              <a:gd name="T25" fmla="*/ 2147483646 h 426"/>
              <a:gd name="T26" fmla="*/ 0 w 318"/>
              <a:gd name="T27" fmla="*/ 2147483646 h 426"/>
              <a:gd name="T28" fmla="*/ 0 w 318"/>
              <a:gd name="T29" fmla="*/ 2147483646 h 4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18" h="426">
                <a:moveTo>
                  <a:pt x="0" y="263"/>
                </a:moveTo>
                <a:lnTo>
                  <a:pt x="0" y="263"/>
                </a:lnTo>
                <a:lnTo>
                  <a:pt x="29" y="172"/>
                </a:lnTo>
                <a:lnTo>
                  <a:pt x="68" y="108"/>
                </a:lnTo>
                <a:lnTo>
                  <a:pt x="68" y="0"/>
                </a:lnTo>
                <a:lnTo>
                  <a:pt x="196" y="15"/>
                </a:lnTo>
                <a:lnTo>
                  <a:pt x="204" y="87"/>
                </a:lnTo>
                <a:lnTo>
                  <a:pt x="317" y="154"/>
                </a:lnTo>
                <a:lnTo>
                  <a:pt x="311" y="243"/>
                </a:lnTo>
                <a:lnTo>
                  <a:pt x="225" y="416"/>
                </a:lnTo>
                <a:lnTo>
                  <a:pt x="188" y="425"/>
                </a:lnTo>
                <a:lnTo>
                  <a:pt x="95" y="346"/>
                </a:lnTo>
                <a:lnTo>
                  <a:pt x="66" y="266"/>
                </a:lnTo>
                <a:lnTo>
                  <a:pt x="0" y="263"/>
                </a:lnTo>
              </a:path>
            </a:pathLst>
          </a:custGeom>
          <a:solidFill>
            <a:srgbClr val="47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075" name="Freeform 27"/>
          <p:cNvSpPr>
            <a:spLocks/>
          </p:cNvSpPr>
          <p:nvPr/>
        </p:nvSpPr>
        <p:spPr bwMode="auto">
          <a:xfrm rot="235738">
            <a:off x="3772181" y="5083269"/>
            <a:ext cx="529478" cy="882463"/>
          </a:xfrm>
          <a:custGeom>
            <a:avLst/>
            <a:gdLst>
              <a:gd name="T0" fmla="*/ 0 w 308"/>
              <a:gd name="T1" fmla="*/ 2147483647 h 462"/>
              <a:gd name="T2" fmla="*/ 0 w 308"/>
              <a:gd name="T3" fmla="*/ 2147483647 h 462"/>
              <a:gd name="T4" fmla="*/ 2147483647 w 308"/>
              <a:gd name="T5" fmla="*/ 2147483647 h 462"/>
              <a:gd name="T6" fmla="*/ 2147483647 w 308"/>
              <a:gd name="T7" fmla="*/ 2147483647 h 462"/>
              <a:gd name="T8" fmla="*/ 2147483647 w 308"/>
              <a:gd name="T9" fmla="*/ 2147483647 h 462"/>
              <a:gd name="T10" fmla="*/ 2147483647 w 308"/>
              <a:gd name="T11" fmla="*/ 2147483647 h 462"/>
              <a:gd name="T12" fmla="*/ 2147483647 w 308"/>
              <a:gd name="T13" fmla="*/ 2147483647 h 462"/>
              <a:gd name="T14" fmla="*/ 2147483647 w 308"/>
              <a:gd name="T15" fmla="*/ 0 h 462"/>
              <a:gd name="T16" fmla="*/ 2147483647 w 308"/>
              <a:gd name="T17" fmla="*/ 2147483647 h 462"/>
              <a:gd name="T18" fmla="*/ 2147483647 w 308"/>
              <a:gd name="T19" fmla="*/ 2147483647 h 462"/>
              <a:gd name="T20" fmla="*/ 2147483647 w 308"/>
              <a:gd name="T21" fmla="*/ 2147483647 h 462"/>
              <a:gd name="T22" fmla="*/ 2147483647 w 308"/>
              <a:gd name="T23" fmla="*/ 2147483647 h 462"/>
              <a:gd name="T24" fmla="*/ 2147483647 w 308"/>
              <a:gd name="T25" fmla="*/ 2147483647 h 462"/>
              <a:gd name="T26" fmla="*/ 2147483647 w 308"/>
              <a:gd name="T27" fmla="*/ 2147483647 h 462"/>
              <a:gd name="T28" fmla="*/ 0 w 308"/>
              <a:gd name="T29" fmla="*/ 2147483647 h 462"/>
              <a:gd name="T30" fmla="*/ 0 w 308"/>
              <a:gd name="T31" fmla="*/ 2147483647 h 4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08" h="462">
                <a:moveTo>
                  <a:pt x="0" y="154"/>
                </a:moveTo>
                <a:lnTo>
                  <a:pt x="0" y="154"/>
                </a:lnTo>
                <a:lnTo>
                  <a:pt x="20" y="30"/>
                </a:lnTo>
                <a:lnTo>
                  <a:pt x="135" y="50"/>
                </a:lnTo>
                <a:lnTo>
                  <a:pt x="144" y="33"/>
                </a:lnTo>
                <a:lnTo>
                  <a:pt x="232" y="23"/>
                </a:lnTo>
                <a:lnTo>
                  <a:pt x="237" y="1"/>
                </a:lnTo>
                <a:lnTo>
                  <a:pt x="249" y="0"/>
                </a:lnTo>
                <a:lnTo>
                  <a:pt x="305" y="69"/>
                </a:lnTo>
                <a:lnTo>
                  <a:pt x="307" y="99"/>
                </a:lnTo>
                <a:lnTo>
                  <a:pt x="295" y="439"/>
                </a:lnTo>
                <a:lnTo>
                  <a:pt x="78" y="461"/>
                </a:lnTo>
                <a:lnTo>
                  <a:pt x="55" y="459"/>
                </a:lnTo>
                <a:lnTo>
                  <a:pt x="43" y="179"/>
                </a:lnTo>
                <a:lnTo>
                  <a:pt x="0" y="154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24" name="Freeform 28"/>
          <p:cNvSpPr>
            <a:spLocks/>
          </p:cNvSpPr>
          <p:nvPr/>
        </p:nvSpPr>
        <p:spPr bwMode="auto">
          <a:xfrm rot="235738">
            <a:off x="7649416" y="3360364"/>
            <a:ext cx="424422" cy="452437"/>
          </a:xfrm>
          <a:custGeom>
            <a:avLst/>
            <a:gdLst>
              <a:gd name="T0" fmla="*/ 0 w 248"/>
              <a:gd name="T1" fmla="*/ 2147483646 h 238"/>
              <a:gd name="T2" fmla="*/ 0 w 248"/>
              <a:gd name="T3" fmla="*/ 2147483646 h 238"/>
              <a:gd name="T4" fmla="*/ 2147483646 w 248"/>
              <a:gd name="T5" fmla="*/ 2147483646 h 238"/>
              <a:gd name="T6" fmla="*/ 2147483646 w 248"/>
              <a:gd name="T7" fmla="*/ 2147483646 h 238"/>
              <a:gd name="T8" fmla="*/ 2147483646 w 248"/>
              <a:gd name="T9" fmla="*/ 2147483646 h 238"/>
              <a:gd name="T10" fmla="*/ 2147483646 w 248"/>
              <a:gd name="T11" fmla="*/ 2147483646 h 238"/>
              <a:gd name="T12" fmla="*/ 2147483646 w 248"/>
              <a:gd name="T13" fmla="*/ 2147483646 h 238"/>
              <a:gd name="T14" fmla="*/ 2147483646 w 248"/>
              <a:gd name="T15" fmla="*/ 2147483646 h 238"/>
              <a:gd name="T16" fmla="*/ 2147483646 w 248"/>
              <a:gd name="T17" fmla="*/ 2147483646 h 238"/>
              <a:gd name="T18" fmla="*/ 2147483646 w 248"/>
              <a:gd name="T19" fmla="*/ 2147483646 h 238"/>
              <a:gd name="T20" fmla="*/ 2147483646 w 248"/>
              <a:gd name="T21" fmla="*/ 0 h 238"/>
              <a:gd name="T22" fmla="*/ 2147483646 w 248"/>
              <a:gd name="T23" fmla="*/ 2147483646 h 238"/>
              <a:gd name="T24" fmla="*/ 2147483646 w 248"/>
              <a:gd name="T25" fmla="*/ 2147483646 h 238"/>
              <a:gd name="T26" fmla="*/ 0 w 248"/>
              <a:gd name="T27" fmla="*/ 2147483646 h 238"/>
              <a:gd name="T28" fmla="*/ 0 w 248"/>
              <a:gd name="T29" fmla="*/ 2147483646 h 23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48" h="238">
                <a:moveTo>
                  <a:pt x="0" y="204"/>
                </a:moveTo>
                <a:lnTo>
                  <a:pt x="0" y="204"/>
                </a:lnTo>
                <a:lnTo>
                  <a:pt x="5" y="220"/>
                </a:lnTo>
                <a:lnTo>
                  <a:pt x="48" y="184"/>
                </a:lnTo>
                <a:lnTo>
                  <a:pt x="68" y="218"/>
                </a:lnTo>
                <a:lnTo>
                  <a:pt x="176" y="234"/>
                </a:lnTo>
                <a:lnTo>
                  <a:pt x="226" y="237"/>
                </a:lnTo>
                <a:lnTo>
                  <a:pt x="216" y="208"/>
                </a:lnTo>
                <a:lnTo>
                  <a:pt x="228" y="153"/>
                </a:lnTo>
                <a:lnTo>
                  <a:pt x="247" y="146"/>
                </a:lnTo>
                <a:lnTo>
                  <a:pt x="152" y="0"/>
                </a:lnTo>
                <a:lnTo>
                  <a:pt x="31" y="68"/>
                </a:lnTo>
                <a:lnTo>
                  <a:pt x="5" y="120"/>
                </a:lnTo>
                <a:lnTo>
                  <a:pt x="0" y="204"/>
                </a:lnTo>
              </a:path>
            </a:pathLst>
          </a:custGeom>
          <a:solidFill>
            <a:srgbClr val="C43C3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25" name="Freeform 29"/>
          <p:cNvSpPr>
            <a:spLocks/>
          </p:cNvSpPr>
          <p:nvPr/>
        </p:nvSpPr>
        <p:spPr bwMode="auto">
          <a:xfrm rot="235738">
            <a:off x="8118662" y="4594412"/>
            <a:ext cx="554691" cy="616324"/>
          </a:xfrm>
          <a:custGeom>
            <a:avLst/>
            <a:gdLst>
              <a:gd name="T0" fmla="*/ 0 w 323"/>
              <a:gd name="T1" fmla="*/ 2147483646 h 322"/>
              <a:gd name="T2" fmla="*/ 0 w 323"/>
              <a:gd name="T3" fmla="*/ 2147483646 h 322"/>
              <a:gd name="T4" fmla="*/ 2147483646 w 323"/>
              <a:gd name="T5" fmla="*/ 2147483646 h 322"/>
              <a:gd name="T6" fmla="*/ 2147483646 w 323"/>
              <a:gd name="T7" fmla="*/ 2147483646 h 322"/>
              <a:gd name="T8" fmla="*/ 2147483646 w 323"/>
              <a:gd name="T9" fmla="*/ 2147483646 h 322"/>
              <a:gd name="T10" fmla="*/ 2147483646 w 323"/>
              <a:gd name="T11" fmla="*/ 0 h 322"/>
              <a:gd name="T12" fmla="*/ 2147483646 w 323"/>
              <a:gd name="T13" fmla="*/ 2147483646 h 322"/>
              <a:gd name="T14" fmla="*/ 2147483646 w 323"/>
              <a:gd name="T15" fmla="*/ 2147483646 h 322"/>
              <a:gd name="T16" fmla="*/ 2147483646 w 323"/>
              <a:gd name="T17" fmla="*/ 2147483646 h 322"/>
              <a:gd name="T18" fmla="*/ 2147483646 w 323"/>
              <a:gd name="T19" fmla="*/ 2147483646 h 322"/>
              <a:gd name="T20" fmla="*/ 2147483646 w 323"/>
              <a:gd name="T21" fmla="*/ 2147483646 h 322"/>
              <a:gd name="T22" fmla="*/ 2147483646 w 323"/>
              <a:gd name="T23" fmla="*/ 2147483646 h 322"/>
              <a:gd name="T24" fmla="*/ 2147483646 w 323"/>
              <a:gd name="T25" fmla="*/ 2147483646 h 322"/>
              <a:gd name="T26" fmla="*/ 2147483646 w 323"/>
              <a:gd name="T27" fmla="*/ 2147483646 h 322"/>
              <a:gd name="T28" fmla="*/ 2147483646 w 323"/>
              <a:gd name="T29" fmla="*/ 2147483646 h 322"/>
              <a:gd name="T30" fmla="*/ 2147483646 w 323"/>
              <a:gd name="T31" fmla="*/ 2147483646 h 322"/>
              <a:gd name="T32" fmla="*/ 2147483646 w 323"/>
              <a:gd name="T33" fmla="*/ 2147483646 h 322"/>
              <a:gd name="T34" fmla="*/ 2147483646 w 323"/>
              <a:gd name="T35" fmla="*/ 2147483646 h 322"/>
              <a:gd name="T36" fmla="*/ 2147483646 w 323"/>
              <a:gd name="T37" fmla="*/ 2147483646 h 322"/>
              <a:gd name="T38" fmla="*/ 2147483646 w 323"/>
              <a:gd name="T39" fmla="*/ 2147483646 h 322"/>
              <a:gd name="T40" fmla="*/ 2147483646 w 323"/>
              <a:gd name="T41" fmla="*/ 2147483646 h 322"/>
              <a:gd name="T42" fmla="*/ 0 w 323"/>
              <a:gd name="T43" fmla="*/ 2147483646 h 322"/>
              <a:gd name="T44" fmla="*/ 0 w 323"/>
              <a:gd name="T45" fmla="*/ 2147483646 h 32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23" h="322">
                <a:moveTo>
                  <a:pt x="0" y="177"/>
                </a:moveTo>
                <a:lnTo>
                  <a:pt x="0" y="177"/>
                </a:lnTo>
                <a:lnTo>
                  <a:pt x="1" y="94"/>
                </a:lnTo>
                <a:lnTo>
                  <a:pt x="31" y="80"/>
                </a:lnTo>
                <a:lnTo>
                  <a:pt x="99" y="4"/>
                </a:lnTo>
                <a:lnTo>
                  <a:pt x="203" y="0"/>
                </a:lnTo>
                <a:lnTo>
                  <a:pt x="214" y="8"/>
                </a:lnTo>
                <a:lnTo>
                  <a:pt x="224" y="37"/>
                </a:lnTo>
                <a:lnTo>
                  <a:pt x="287" y="54"/>
                </a:lnTo>
                <a:lnTo>
                  <a:pt x="309" y="66"/>
                </a:lnTo>
                <a:lnTo>
                  <a:pt x="322" y="94"/>
                </a:lnTo>
                <a:lnTo>
                  <a:pt x="284" y="192"/>
                </a:lnTo>
                <a:lnTo>
                  <a:pt x="299" y="213"/>
                </a:lnTo>
                <a:lnTo>
                  <a:pt x="312" y="312"/>
                </a:lnTo>
                <a:lnTo>
                  <a:pt x="282" y="321"/>
                </a:lnTo>
                <a:lnTo>
                  <a:pt x="178" y="289"/>
                </a:lnTo>
                <a:lnTo>
                  <a:pt x="166" y="271"/>
                </a:lnTo>
                <a:lnTo>
                  <a:pt x="63" y="289"/>
                </a:lnTo>
                <a:lnTo>
                  <a:pt x="83" y="262"/>
                </a:lnTo>
                <a:lnTo>
                  <a:pt x="79" y="222"/>
                </a:lnTo>
                <a:lnTo>
                  <a:pt x="47" y="192"/>
                </a:lnTo>
                <a:lnTo>
                  <a:pt x="0" y="177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26" name="Freeform 30"/>
          <p:cNvSpPr>
            <a:spLocks/>
          </p:cNvSpPr>
          <p:nvPr/>
        </p:nvSpPr>
        <p:spPr bwMode="auto">
          <a:xfrm rot="235738">
            <a:off x="6624078" y="5436254"/>
            <a:ext cx="385202" cy="449636"/>
          </a:xfrm>
          <a:custGeom>
            <a:avLst/>
            <a:gdLst>
              <a:gd name="T0" fmla="*/ 0 w 224"/>
              <a:gd name="T1" fmla="*/ 2147483646 h 235"/>
              <a:gd name="T2" fmla="*/ 0 w 224"/>
              <a:gd name="T3" fmla="*/ 2147483646 h 235"/>
              <a:gd name="T4" fmla="*/ 2147483646 w 224"/>
              <a:gd name="T5" fmla="*/ 2147483646 h 235"/>
              <a:gd name="T6" fmla="*/ 2147483646 w 224"/>
              <a:gd name="T7" fmla="*/ 2147483646 h 235"/>
              <a:gd name="T8" fmla="*/ 2147483646 w 224"/>
              <a:gd name="T9" fmla="*/ 2147483646 h 235"/>
              <a:gd name="T10" fmla="*/ 2147483646 w 224"/>
              <a:gd name="T11" fmla="*/ 2147483646 h 235"/>
              <a:gd name="T12" fmla="*/ 2147483646 w 224"/>
              <a:gd name="T13" fmla="*/ 2147483646 h 235"/>
              <a:gd name="T14" fmla="*/ 2147483646 w 224"/>
              <a:gd name="T15" fmla="*/ 2147483646 h 235"/>
              <a:gd name="T16" fmla="*/ 2147483646 w 224"/>
              <a:gd name="T17" fmla="*/ 0 h 235"/>
              <a:gd name="T18" fmla="*/ 2147483646 w 224"/>
              <a:gd name="T19" fmla="*/ 2147483646 h 235"/>
              <a:gd name="T20" fmla="*/ 0 w 224"/>
              <a:gd name="T21" fmla="*/ 2147483646 h 235"/>
              <a:gd name="T22" fmla="*/ 0 w 224"/>
              <a:gd name="T23" fmla="*/ 2147483646 h 2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24" h="235">
                <a:moveTo>
                  <a:pt x="0" y="234"/>
                </a:moveTo>
                <a:lnTo>
                  <a:pt x="0" y="234"/>
                </a:lnTo>
                <a:lnTo>
                  <a:pt x="7" y="233"/>
                </a:lnTo>
                <a:lnTo>
                  <a:pt x="223" y="215"/>
                </a:lnTo>
                <a:lnTo>
                  <a:pt x="171" y="137"/>
                </a:lnTo>
                <a:lnTo>
                  <a:pt x="175" y="102"/>
                </a:lnTo>
                <a:lnTo>
                  <a:pt x="136" y="23"/>
                </a:lnTo>
                <a:lnTo>
                  <a:pt x="108" y="51"/>
                </a:lnTo>
                <a:lnTo>
                  <a:pt x="36" y="0"/>
                </a:lnTo>
                <a:lnTo>
                  <a:pt x="28" y="39"/>
                </a:lnTo>
                <a:lnTo>
                  <a:pt x="0" y="234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27" name="Freeform 31"/>
          <p:cNvSpPr>
            <a:spLocks/>
          </p:cNvSpPr>
          <p:nvPr/>
        </p:nvSpPr>
        <p:spPr bwMode="auto">
          <a:xfrm rot="235738">
            <a:off x="3019985" y="4479552"/>
            <a:ext cx="668151" cy="691963"/>
          </a:xfrm>
          <a:custGeom>
            <a:avLst/>
            <a:gdLst>
              <a:gd name="T0" fmla="*/ 0 w 388"/>
              <a:gd name="T1" fmla="*/ 2147483646 h 362"/>
              <a:gd name="T2" fmla="*/ 0 w 388"/>
              <a:gd name="T3" fmla="*/ 2147483646 h 362"/>
              <a:gd name="T4" fmla="*/ 2147483646 w 388"/>
              <a:gd name="T5" fmla="*/ 2147483646 h 362"/>
              <a:gd name="T6" fmla="*/ 2147483646 w 388"/>
              <a:gd name="T7" fmla="*/ 2147483646 h 362"/>
              <a:gd name="T8" fmla="*/ 2147483646 w 388"/>
              <a:gd name="T9" fmla="*/ 2147483646 h 362"/>
              <a:gd name="T10" fmla="*/ 2147483646 w 388"/>
              <a:gd name="T11" fmla="*/ 2147483646 h 362"/>
              <a:gd name="T12" fmla="*/ 2147483646 w 388"/>
              <a:gd name="T13" fmla="*/ 2147483646 h 362"/>
              <a:gd name="T14" fmla="*/ 2147483646 w 388"/>
              <a:gd name="T15" fmla="*/ 2147483646 h 362"/>
              <a:gd name="T16" fmla="*/ 2147483646 w 388"/>
              <a:gd name="T17" fmla="*/ 2147483646 h 362"/>
              <a:gd name="T18" fmla="*/ 2147483646 w 388"/>
              <a:gd name="T19" fmla="*/ 2147483646 h 362"/>
              <a:gd name="T20" fmla="*/ 2147483646 w 388"/>
              <a:gd name="T21" fmla="*/ 2147483646 h 362"/>
              <a:gd name="T22" fmla="*/ 2147483646 w 388"/>
              <a:gd name="T23" fmla="*/ 2147483646 h 362"/>
              <a:gd name="T24" fmla="*/ 2147483646 w 388"/>
              <a:gd name="T25" fmla="*/ 2147483646 h 362"/>
              <a:gd name="T26" fmla="*/ 2147483646 w 388"/>
              <a:gd name="T27" fmla="*/ 2147483646 h 362"/>
              <a:gd name="T28" fmla="*/ 2147483646 w 388"/>
              <a:gd name="T29" fmla="*/ 2147483646 h 362"/>
              <a:gd name="T30" fmla="*/ 2147483646 w 388"/>
              <a:gd name="T31" fmla="*/ 2147483646 h 362"/>
              <a:gd name="T32" fmla="*/ 2147483646 w 388"/>
              <a:gd name="T33" fmla="*/ 2147483646 h 362"/>
              <a:gd name="T34" fmla="*/ 2147483646 w 388"/>
              <a:gd name="T35" fmla="*/ 2147483646 h 362"/>
              <a:gd name="T36" fmla="*/ 2147483646 w 388"/>
              <a:gd name="T37" fmla="*/ 0 h 362"/>
              <a:gd name="T38" fmla="*/ 2147483646 w 388"/>
              <a:gd name="T39" fmla="*/ 2147483646 h 362"/>
              <a:gd name="T40" fmla="*/ 2147483646 w 388"/>
              <a:gd name="T41" fmla="*/ 2147483646 h 362"/>
              <a:gd name="T42" fmla="*/ 2147483646 w 388"/>
              <a:gd name="T43" fmla="*/ 2147483646 h 362"/>
              <a:gd name="T44" fmla="*/ 0 w 388"/>
              <a:gd name="T45" fmla="*/ 2147483646 h 362"/>
              <a:gd name="T46" fmla="*/ 0 w 388"/>
              <a:gd name="T47" fmla="*/ 2147483646 h 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88" h="362">
                <a:moveTo>
                  <a:pt x="0" y="111"/>
                </a:moveTo>
                <a:lnTo>
                  <a:pt x="0" y="111"/>
                </a:lnTo>
                <a:lnTo>
                  <a:pt x="17" y="140"/>
                </a:lnTo>
                <a:lnTo>
                  <a:pt x="53" y="151"/>
                </a:lnTo>
                <a:lnTo>
                  <a:pt x="56" y="190"/>
                </a:lnTo>
                <a:lnTo>
                  <a:pt x="116" y="254"/>
                </a:lnTo>
                <a:lnTo>
                  <a:pt x="129" y="288"/>
                </a:lnTo>
                <a:lnTo>
                  <a:pt x="127" y="361"/>
                </a:lnTo>
                <a:lnTo>
                  <a:pt x="209" y="316"/>
                </a:lnTo>
                <a:lnTo>
                  <a:pt x="213" y="276"/>
                </a:lnTo>
                <a:lnTo>
                  <a:pt x="387" y="130"/>
                </a:lnTo>
                <a:lnTo>
                  <a:pt x="351" y="128"/>
                </a:lnTo>
                <a:lnTo>
                  <a:pt x="349" y="99"/>
                </a:lnTo>
                <a:lnTo>
                  <a:pt x="315" y="111"/>
                </a:lnTo>
                <a:lnTo>
                  <a:pt x="303" y="102"/>
                </a:lnTo>
                <a:lnTo>
                  <a:pt x="286" y="78"/>
                </a:lnTo>
                <a:lnTo>
                  <a:pt x="295" y="50"/>
                </a:lnTo>
                <a:lnTo>
                  <a:pt x="266" y="61"/>
                </a:lnTo>
                <a:lnTo>
                  <a:pt x="233" y="0"/>
                </a:lnTo>
                <a:lnTo>
                  <a:pt x="209" y="27"/>
                </a:lnTo>
                <a:lnTo>
                  <a:pt x="190" y="28"/>
                </a:lnTo>
                <a:lnTo>
                  <a:pt x="169" y="54"/>
                </a:lnTo>
                <a:lnTo>
                  <a:pt x="0" y="111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28" name="Freeform 32"/>
          <p:cNvSpPr>
            <a:spLocks/>
          </p:cNvSpPr>
          <p:nvPr/>
        </p:nvSpPr>
        <p:spPr bwMode="auto">
          <a:xfrm rot="235738">
            <a:off x="6238875" y="5369019"/>
            <a:ext cx="438431" cy="521074"/>
          </a:xfrm>
          <a:custGeom>
            <a:avLst/>
            <a:gdLst>
              <a:gd name="T0" fmla="*/ 0 w 255"/>
              <a:gd name="T1" fmla="*/ 2147483646 h 273"/>
              <a:gd name="T2" fmla="*/ 0 w 255"/>
              <a:gd name="T3" fmla="*/ 2147483646 h 273"/>
              <a:gd name="T4" fmla="*/ 2147483646 w 255"/>
              <a:gd name="T5" fmla="*/ 2147483646 h 273"/>
              <a:gd name="T6" fmla="*/ 2147483646 w 255"/>
              <a:gd name="T7" fmla="*/ 2147483646 h 273"/>
              <a:gd name="T8" fmla="*/ 2147483646 w 255"/>
              <a:gd name="T9" fmla="*/ 2147483646 h 273"/>
              <a:gd name="T10" fmla="*/ 2147483646 w 255"/>
              <a:gd name="T11" fmla="*/ 2147483646 h 273"/>
              <a:gd name="T12" fmla="*/ 2147483646 w 255"/>
              <a:gd name="T13" fmla="*/ 2147483646 h 273"/>
              <a:gd name="T14" fmla="*/ 2147483646 w 255"/>
              <a:gd name="T15" fmla="*/ 0 h 273"/>
              <a:gd name="T16" fmla="*/ 2147483646 w 255"/>
              <a:gd name="T17" fmla="*/ 0 h 273"/>
              <a:gd name="T18" fmla="*/ 2147483646 w 255"/>
              <a:gd name="T19" fmla="*/ 2147483646 h 273"/>
              <a:gd name="T20" fmla="*/ 2147483646 w 255"/>
              <a:gd name="T21" fmla="*/ 2147483646 h 273"/>
              <a:gd name="T22" fmla="*/ 2147483646 w 255"/>
              <a:gd name="T23" fmla="*/ 2147483646 h 273"/>
              <a:gd name="T24" fmla="*/ 2147483646 w 255"/>
              <a:gd name="T25" fmla="*/ 2147483646 h 273"/>
              <a:gd name="T26" fmla="*/ 2147483646 w 255"/>
              <a:gd name="T27" fmla="*/ 2147483646 h 273"/>
              <a:gd name="T28" fmla="*/ 2147483646 w 255"/>
              <a:gd name="T29" fmla="*/ 2147483646 h 273"/>
              <a:gd name="T30" fmla="*/ 2147483646 w 255"/>
              <a:gd name="T31" fmla="*/ 2147483646 h 273"/>
              <a:gd name="T32" fmla="*/ 0 w 255"/>
              <a:gd name="T33" fmla="*/ 2147483646 h 273"/>
              <a:gd name="T34" fmla="*/ 0 w 255"/>
              <a:gd name="T35" fmla="*/ 2147483646 h 2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5" h="273">
                <a:moveTo>
                  <a:pt x="0" y="108"/>
                </a:moveTo>
                <a:lnTo>
                  <a:pt x="0" y="108"/>
                </a:lnTo>
                <a:lnTo>
                  <a:pt x="1" y="54"/>
                </a:lnTo>
                <a:lnTo>
                  <a:pt x="13" y="52"/>
                </a:lnTo>
                <a:lnTo>
                  <a:pt x="11" y="68"/>
                </a:lnTo>
                <a:lnTo>
                  <a:pt x="22" y="72"/>
                </a:lnTo>
                <a:lnTo>
                  <a:pt x="59" y="52"/>
                </a:lnTo>
                <a:lnTo>
                  <a:pt x="81" y="0"/>
                </a:lnTo>
                <a:lnTo>
                  <a:pt x="232" y="0"/>
                </a:lnTo>
                <a:lnTo>
                  <a:pt x="218" y="16"/>
                </a:lnTo>
                <a:lnTo>
                  <a:pt x="254" y="61"/>
                </a:lnTo>
                <a:lnTo>
                  <a:pt x="226" y="256"/>
                </a:lnTo>
                <a:lnTo>
                  <a:pt x="121" y="272"/>
                </a:lnTo>
                <a:lnTo>
                  <a:pt x="69" y="214"/>
                </a:lnTo>
                <a:lnTo>
                  <a:pt x="76" y="184"/>
                </a:lnTo>
                <a:lnTo>
                  <a:pt x="2" y="132"/>
                </a:lnTo>
                <a:lnTo>
                  <a:pt x="0" y="108"/>
                </a:lnTo>
              </a:path>
            </a:pathLst>
          </a:custGeom>
          <a:solidFill>
            <a:srgbClr val="47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29" name="Freeform 33"/>
          <p:cNvSpPr>
            <a:spLocks/>
          </p:cNvSpPr>
          <p:nvPr/>
        </p:nvSpPr>
        <p:spPr bwMode="auto">
          <a:xfrm rot="235738">
            <a:off x="4148978" y="3807199"/>
            <a:ext cx="663949" cy="620526"/>
          </a:xfrm>
          <a:custGeom>
            <a:avLst/>
            <a:gdLst>
              <a:gd name="T0" fmla="*/ 0 w 386"/>
              <a:gd name="T1" fmla="*/ 2147483646 h 325"/>
              <a:gd name="T2" fmla="*/ 0 w 386"/>
              <a:gd name="T3" fmla="*/ 2147483646 h 325"/>
              <a:gd name="T4" fmla="*/ 2147483646 w 386"/>
              <a:gd name="T5" fmla="*/ 2147483646 h 325"/>
              <a:gd name="T6" fmla="*/ 2147483646 w 386"/>
              <a:gd name="T7" fmla="*/ 2147483646 h 325"/>
              <a:gd name="T8" fmla="*/ 2147483646 w 386"/>
              <a:gd name="T9" fmla="*/ 2147483646 h 325"/>
              <a:gd name="T10" fmla="*/ 2147483646 w 386"/>
              <a:gd name="T11" fmla="*/ 2147483646 h 325"/>
              <a:gd name="T12" fmla="*/ 2147483646 w 386"/>
              <a:gd name="T13" fmla="*/ 2147483646 h 325"/>
              <a:gd name="T14" fmla="*/ 2147483646 w 386"/>
              <a:gd name="T15" fmla="*/ 2147483646 h 325"/>
              <a:gd name="T16" fmla="*/ 2147483646 w 386"/>
              <a:gd name="T17" fmla="*/ 2147483646 h 325"/>
              <a:gd name="T18" fmla="*/ 2147483646 w 386"/>
              <a:gd name="T19" fmla="*/ 2147483646 h 325"/>
              <a:gd name="T20" fmla="*/ 2147483646 w 386"/>
              <a:gd name="T21" fmla="*/ 2147483646 h 325"/>
              <a:gd name="T22" fmla="*/ 2147483646 w 386"/>
              <a:gd name="T23" fmla="*/ 0 h 325"/>
              <a:gd name="T24" fmla="*/ 2147483646 w 386"/>
              <a:gd name="T25" fmla="*/ 2147483646 h 325"/>
              <a:gd name="T26" fmla="*/ 2147483646 w 386"/>
              <a:gd name="T27" fmla="*/ 2147483646 h 325"/>
              <a:gd name="T28" fmla="*/ 2147483646 w 386"/>
              <a:gd name="T29" fmla="*/ 2147483646 h 325"/>
              <a:gd name="T30" fmla="*/ 2147483646 w 386"/>
              <a:gd name="T31" fmla="*/ 2147483646 h 325"/>
              <a:gd name="T32" fmla="*/ 2147483646 w 386"/>
              <a:gd name="T33" fmla="*/ 2147483646 h 325"/>
              <a:gd name="T34" fmla="*/ 2147483646 w 386"/>
              <a:gd name="T35" fmla="*/ 2147483646 h 325"/>
              <a:gd name="T36" fmla="*/ 2147483646 w 386"/>
              <a:gd name="T37" fmla="*/ 2147483646 h 325"/>
              <a:gd name="T38" fmla="*/ 2147483646 w 386"/>
              <a:gd name="T39" fmla="*/ 2147483646 h 325"/>
              <a:gd name="T40" fmla="*/ 2147483646 w 386"/>
              <a:gd name="T41" fmla="*/ 2147483646 h 325"/>
              <a:gd name="T42" fmla="*/ 2147483646 w 386"/>
              <a:gd name="T43" fmla="*/ 2147483646 h 325"/>
              <a:gd name="T44" fmla="*/ 2147483646 w 386"/>
              <a:gd name="T45" fmla="*/ 2147483646 h 325"/>
              <a:gd name="T46" fmla="*/ 2147483646 w 386"/>
              <a:gd name="T47" fmla="*/ 2147483646 h 325"/>
              <a:gd name="T48" fmla="*/ 2147483646 w 386"/>
              <a:gd name="T49" fmla="*/ 2147483646 h 325"/>
              <a:gd name="T50" fmla="*/ 2147483646 w 386"/>
              <a:gd name="T51" fmla="*/ 2147483646 h 325"/>
              <a:gd name="T52" fmla="*/ 0 w 386"/>
              <a:gd name="T53" fmla="*/ 2147483646 h 325"/>
              <a:gd name="T54" fmla="*/ 0 w 386"/>
              <a:gd name="T55" fmla="*/ 2147483646 h 32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86" h="325">
                <a:moveTo>
                  <a:pt x="0" y="243"/>
                </a:moveTo>
                <a:lnTo>
                  <a:pt x="0" y="243"/>
                </a:lnTo>
                <a:lnTo>
                  <a:pt x="14" y="187"/>
                </a:lnTo>
                <a:lnTo>
                  <a:pt x="77" y="168"/>
                </a:lnTo>
                <a:lnTo>
                  <a:pt x="81" y="154"/>
                </a:lnTo>
                <a:lnTo>
                  <a:pt x="44" y="127"/>
                </a:lnTo>
                <a:lnTo>
                  <a:pt x="52" y="52"/>
                </a:lnTo>
                <a:lnTo>
                  <a:pt x="101" y="82"/>
                </a:lnTo>
                <a:lnTo>
                  <a:pt x="149" y="92"/>
                </a:lnTo>
                <a:lnTo>
                  <a:pt x="193" y="129"/>
                </a:lnTo>
                <a:lnTo>
                  <a:pt x="234" y="25"/>
                </a:lnTo>
                <a:lnTo>
                  <a:pt x="261" y="0"/>
                </a:lnTo>
                <a:lnTo>
                  <a:pt x="269" y="33"/>
                </a:lnTo>
                <a:lnTo>
                  <a:pt x="310" y="24"/>
                </a:lnTo>
                <a:lnTo>
                  <a:pt x="323" y="38"/>
                </a:lnTo>
                <a:lnTo>
                  <a:pt x="316" y="73"/>
                </a:lnTo>
                <a:lnTo>
                  <a:pt x="341" y="75"/>
                </a:lnTo>
                <a:lnTo>
                  <a:pt x="380" y="120"/>
                </a:lnTo>
                <a:lnTo>
                  <a:pt x="380" y="161"/>
                </a:lnTo>
                <a:lnTo>
                  <a:pt x="360" y="187"/>
                </a:lnTo>
                <a:lnTo>
                  <a:pt x="385" y="209"/>
                </a:lnTo>
                <a:lnTo>
                  <a:pt x="375" y="225"/>
                </a:lnTo>
                <a:lnTo>
                  <a:pt x="321" y="265"/>
                </a:lnTo>
                <a:lnTo>
                  <a:pt x="301" y="262"/>
                </a:lnTo>
                <a:lnTo>
                  <a:pt x="246" y="324"/>
                </a:lnTo>
                <a:lnTo>
                  <a:pt x="202" y="324"/>
                </a:lnTo>
                <a:lnTo>
                  <a:pt x="0" y="243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30" name="Freeform 34"/>
          <p:cNvSpPr>
            <a:spLocks/>
          </p:cNvSpPr>
          <p:nvPr/>
        </p:nvSpPr>
        <p:spPr bwMode="auto">
          <a:xfrm rot="235738">
            <a:off x="5231747" y="4747093"/>
            <a:ext cx="476250" cy="456640"/>
          </a:xfrm>
          <a:custGeom>
            <a:avLst/>
            <a:gdLst>
              <a:gd name="T0" fmla="*/ 0 w 277"/>
              <a:gd name="T1" fmla="*/ 2147483646 h 239"/>
              <a:gd name="T2" fmla="*/ 0 w 277"/>
              <a:gd name="T3" fmla="*/ 2147483646 h 239"/>
              <a:gd name="T4" fmla="*/ 2147483646 w 277"/>
              <a:gd name="T5" fmla="*/ 2147483646 h 239"/>
              <a:gd name="T6" fmla="*/ 2147483646 w 277"/>
              <a:gd name="T7" fmla="*/ 2147483646 h 239"/>
              <a:gd name="T8" fmla="*/ 2147483646 w 277"/>
              <a:gd name="T9" fmla="*/ 2147483646 h 239"/>
              <a:gd name="T10" fmla="*/ 2147483646 w 277"/>
              <a:gd name="T11" fmla="*/ 2147483646 h 239"/>
              <a:gd name="T12" fmla="*/ 2147483646 w 277"/>
              <a:gd name="T13" fmla="*/ 2147483646 h 239"/>
              <a:gd name="T14" fmla="*/ 2147483646 w 277"/>
              <a:gd name="T15" fmla="*/ 2147483646 h 239"/>
              <a:gd name="T16" fmla="*/ 2147483646 w 277"/>
              <a:gd name="T17" fmla="*/ 2147483646 h 239"/>
              <a:gd name="T18" fmla="*/ 2147483646 w 277"/>
              <a:gd name="T19" fmla="*/ 2147483646 h 239"/>
              <a:gd name="T20" fmla="*/ 2147483646 w 277"/>
              <a:gd name="T21" fmla="*/ 0 h 239"/>
              <a:gd name="T22" fmla="*/ 0 w 277"/>
              <a:gd name="T23" fmla="*/ 2147483646 h 239"/>
              <a:gd name="T24" fmla="*/ 0 w 277"/>
              <a:gd name="T25" fmla="*/ 2147483646 h 2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7" h="239">
                <a:moveTo>
                  <a:pt x="0" y="30"/>
                </a:moveTo>
                <a:lnTo>
                  <a:pt x="0" y="30"/>
                </a:lnTo>
                <a:lnTo>
                  <a:pt x="54" y="157"/>
                </a:lnTo>
                <a:lnTo>
                  <a:pt x="134" y="227"/>
                </a:lnTo>
                <a:lnTo>
                  <a:pt x="169" y="199"/>
                </a:lnTo>
                <a:lnTo>
                  <a:pt x="196" y="225"/>
                </a:lnTo>
                <a:lnTo>
                  <a:pt x="248" y="231"/>
                </a:lnTo>
                <a:lnTo>
                  <a:pt x="268" y="238"/>
                </a:lnTo>
                <a:lnTo>
                  <a:pt x="276" y="135"/>
                </a:lnTo>
                <a:lnTo>
                  <a:pt x="276" y="95"/>
                </a:lnTo>
                <a:lnTo>
                  <a:pt x="192" y="0"/>
                </a:lnTo>
                <a:lnTo>
                  <a:pt x="0" y="30"/>
                </a:lnTo>
              </a:path>
            </a:pathLst>
          </a:custGeom>
          <a:solidFill>
            <a:srgbClr val="47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31" name="Freeform 35"/>
          <p:cNvSpPr>
            <a:spLocks/>
          </p:cNvSpPr>
          <p:nvPr/>
        </p:nvSpPr>
        <p:spPr bwMode="auto">
          <a:xfrm rot="235738">
            <a:off x="8821831" y="3069011"/>
            <a:ext cx="456640" cy="414618"/>
          </a:xfrm>
          <a:custGeom>
            <a:avLst/>
            <a:gdLst>
              <a:gd name="T0" fmla="*/ 0 w 265"/>
              <a:gd name="T1" fmla="*/ 2147483646 h 217"/>
              <a:gd name="T2" fmla="*/ 0 w 265"/>
              <a:gd name="T3" fmla="*/ 2147483646 h 217"/>
              <a:gd name="T4" fmla="*/ 2147483646 w 265"/>
              <a:gd name="T5" fmla="*/ 2147483646 h 217"/>
              <a:gd name="T6" fmla="*/ 2147483646 w 265"/>
              <a:gd name="T7" fmla="*/ 2147483646 h 217"/>
              <a:gd name="T8" fmla="*/ 2147483646 w 265"/>
              <a:gd name="T9" fmla="*/ 2147483646 h 217"/>
              <a:gd name="T10" fmla="*/ 2147483646 w 265"/>
              <a:gd name="T11" fmla="*/ 2147483646 h 217"/>
              <a:gd name="T12" fmla="*/ 2147483646 w 265"/>
              <a:gd name="T13" fmla="*/ 0 h 217"/>
              <a:gd name="T14" fmla="*/ 2147483646 w 265"/>
              <a:gd name="T15" fmla="*/ 2147483646 h 217"/>
              <a:gd name="T16" fmla="*/ 2147483646 w 265"/>
              <a:gd name="T17" fmla="*/ 2147483646 h 217"/>
              <a:gd name="T18" fmla="*/ 2147483646 w 265"/>
              <a:gd name="T19" fmla="*/ 2147483646 h 217"/>
              <a:gd name="T20" fmla="*/ 2147483646 w 265"/>
              <a:gd name="T21" fmla="*/ 2147483646 h 217"/>
              <a:gd name="T22" fmla="*/ 2147483646 w 265"/>
              <a:gd name="T23" fmla="*/ 2147483646 h 217"/>
              <a:gd name="T24" fmla="*/ 2147483646 w 265"/>
              <a:gd name="T25" fmla="*/ 2147483646 h 217"/>
              <a:gd name="T26" fmla="*/ 2147483646 w 265"/>
              <a:gd name="T27" fmla="*/ 2147483646 h 217"/>
              <a:gd name="T28" fmla="*/ 2147483646 w 265"/>
              <a:gd name="T29" fmla="*/ 2147483646 h 217"/>
              <a:gd name="T30" fmla="*/ 2147483646 w 265"/>
              <a:gd name="T31" fmla="*/ 2147483646 h 217"/>
              <a:gd name="T32" fmla="*/ 2147483646 w 265"/>
              <a:gd name="T33" fmla="*/ 2147483646 h 217"/>
              <a:gd name="T34" fmla="*/ 0 w 265"/>
              <a:gd name="T35" fmla="*/ 2147483646 h 217"/>
              <a:gd name="T36" fmla="*/ 0 w 265"/>
              <a:gd name="T37" fmla="*/ 2147483646 h 2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65" h="217">
                <a:moveTo>
                  <a:pt x="0" y="191"/>
                </a:moveTo>
                <a:lnTo>
                  <a:pt x="0" y="191"/>
                </a:lnTo>
                <a:lnTo>
                  <a:pt x="3" y="165"/>
                </a:lnTo>
                <a:lnTo>
                  <a:pt x="49" y="104"/>
                </a:lnTo>
                <a:lnTo>
                  <a:pt x="33" y="92"/>
                </a:lnTo>
                <a:lnTo>
                  <a:pt x="27" y="53"/>
                </a:lnTo>
                <a:lnTo>
                  <a:pt x="64" y="0"/>
                </a:lnTo>
                <a:lnTo>
                  <a:pt x="83" y="6"/>
                </a:lnTo>
                <a:lnTo>
                  <a:pt x="89" y="20"/>
                </a:lnTo>
                <a:lnTo>
                  <a:pt x="131" y="20"/>
                </a:lnTo>
                <a:lnTo>
                  <a:pt x="155" y="57"/>
                </a:lnTo>
                <a:lnTo>
                  <a:pt x="164" y="45"/>
                </a:lnTo>
                <a:lnTo>
                  <a:pt x="194" y="41"/>
                </a:lnTo>
                <a:lnTo>
                  <a:pt x="245" y="49"/>
                </a:lnTo>
                <a:lnTo>
                  <a:pt x="264" y="107"/>
                </a:lnTo>
                <a:lnTo>
                  <a:pt x="187" y="216"/>
                </a:lnTo>
                <a:lnTo>
                  <a:pt x="9" y="199"/>
                </a:lnTo>
                <a:lnTo>
                  <a:pt x="0" y="191"/>
                </a:lnTo>
              </a:path>
            </a:pathLst>
          </a:custGeom>
          <a:solidFill>
            <a:srgbClr val="C43C3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32" name="Freeform 36"/>
          <p:cNvSpPr>
            <a:spLocks/>
          </p:cNvSpPr>
          <p:nvPr/>
        </p:nvSpPr>
        <p:spPr bwMode="auto">
          <a:xfrm rot="235738">
            <a:off x="7893144" y="3798794"/>
            <a:ext cx="451037" cy="486056"/>
          </a:xfrm>
          <a:custGeom>
            <a:avLst/>
            <a:gdLst>
              <a:gd name="T0" fmla="*/ 0 w 262"/>
              <a:gd name="T1" fmla="*/ 2147483646 h 254"/>
              <a:gd name="T2" fmla="*/ 0 w 262"/>
              <a:gd name="T3" fmla="*/ 2147483646 h 254"/>
              <a:gd name="T4" fmla="*/ 2147483646 w 262"/>
              <a:gd name="T5" fmla="*/ 2147483646 h 254"/>
              <a:gd name="T6" fmla="*/ 2147483646 w 262"/>
              <a:gd name="T7" fmla="*/ 2147483646 h 254"/>
              <a:gd name="T8" fmla="*/ 2147483646 w 262"/>
              <a:gd name="T9" fmla="*/ 0 h 254"/>
              <a:gd name="T10" fmla="*/ 2147483646 w 262"/>
              <a:gd name="T11" fmla="*/ 2147483646 h 254"/>
              <a:gd name="T12" fmla="*/ 2147483646 w 262"/>
              <a:gd name="T13" fmla="*/ 2147483646 h 254"/>
              <a:gd name="T14" fmla="*/ 2147483646 w 262"/>
              <a:gd name="T15" fmla="*/ 2147483646 h 254"/>
              <a:gd name="T16" fmla="*/ 2147483646 w 262"/>
              <a:gd name="T17" fmla="*/ 2147483646 h 254"/>
              <a:gd name="T18" fmla="*/ 2147483646 w 262"/>
              <a:gd name="T19" fmla="*/ 2147483646 h 254"/>
              <a:gd name="T20" fmla="*/ 2147483646 w 262"/>
              <a:gd name="T21" fmla="*/ 2147483646 h 254"/>
              <a:gd name="T22" fmla="*/ 2147483646 w 262"/>
              <a:gd name="T23" fmla="*/ 2147483646 h 254"/>
              <a:gd name="T24" fmla="*/ 2147483646 w 262"/>
              <a:gd name="T25" fmla="*/ 2147483646 h 254"/>
              <a:gd name="T26" fmla="*/ 2147483646 w 262"/>
              <a:gd name="T27" fmla="*/ 2147483646 h 254"/>
              <a:gd name="T28" fmla="*/ 2147483646 w 262"/>
              <a:gd name="T29" fmla="*/ 2147483646 h 254"/>
              <a:gd name="T30" fmla="*/ 2147483646 w 262"/>
              <a:gd name="T31" fmla="*/ 2147483646 h 254"/>
              <a:gd name="T32" fmla="*/ 2147483646 w 262"/>
              <a:gd name="T33" fmla="*/ 2147483646 h 254"/>
              <a:gd name="T34" fmla="*/ 2147483646 w 262"/>
              <a:gd name="T35" fmla="*/ 2147483646 h 254"/>
              <a:gd name="T36" fmla="*/ 2147483646 w 262"/>
              <a:gd name="T37" fmla="*/ 2147483646 h 254"/>
              <a:gd name="T38" fmla="*/ 2147483646 w 262"/>
              <a:gd name="T39" fmla="*/ 2147483646 h 254"/>
              <a:gd name="T40" fmla="*/ 2147483646 w 262"/>
              <a:gd name="T41" fmla="*/ 2147483646 h 254"/>
              <a:gd name="T42" fmla="*/ 2147483646 w 262"/>
              <a:gd name="T43" fmla="*/ 2147483646 h 254"/>
              <a:gd name="T44" fmla="*/ 2147483646 w 262"/>
              <a:gd name="T45" fmla="*/ 2147483646 h 254"/>
              <a:gd name="T46" fmla="*/ 2147483646 w 262"/>
              <a:gd name="T47" fmla="*/ 2147483646 h 254"/>
              <a:gd name="T48" fmla="*/ 0 w 262"/>
              <a:gd name="T49" fmla="*/ 2147483646 h 254"/>
              <a:gd name="T50" fmla="*/ 0 w 262"/>
              <a:gd name="T51" fmla="*/ 2147483646 h 25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62" h="254">
                <a:moveTo>
                  <a:pt x="0" y="35"/>
                </a:moveTo>
                <a:lnTo>
                  <a:pt x="0" y="35"/>
                </a:lnTo>
                <a:lnTo>
                  <a:pt x="17" y="14"/>
                </a:lnTo>
                <a:lnTo>
                  <a:pt x="67" y="17"/>
                </a:lnTo>
                <a:lnTo>
                  <a:pt x="93" y="0"/>
                </a:lnTo>
                <a:lnTo>
                  <a:pt x="105" y="31"/>
                </a:lnTo>
                <a:lnTo>
                  <a:pt x="139" y="58"/>
                </a:lnTo>
                <a:lnTo>
                  <a:pt x="243" y="64"/>
                </a:lnTo>
                <a:lnTo>
                  <a:pt x="255" y="72"/>
                </a:lnTo>
                <a:lnTo>
                  <a:pt x="261" y="88"/>
                </a:lnTo>
                <a:lnTo>
                  <a:pt x="210" y="143"/>
                </a:lnTo>
                <a:lnTo>
                  <a:pt x="217" y="162"/>
                </a:lnTo>
                <a:lnTo>
                  <a:pt x="191" y="174"/>
                </a:lnTo>
                <a:lnTo>
                  <a:pt x="187" y="239"/>
                </a:lnTo>
                <a:lnTo>
                  <a:pt x="146" y="239"/>
                </a:lnTo>
                <a:lnTo>
                  <a:pt x="120" y="223"/>
                </a:lnTo>
                <a:lnTo>
                  <a:pt x="81" y="252"/>
                </a:lnTo>
                <a:lnTo>
                  <a:pt x="35" y="253"/>
                </a:lnTo>
                <a:lnTo>
                  <a:pt x="8" y="182"/>
                </a:lnTo>
                <a:lnTo>
                  <a:pt x="25" y="171"/>
                </a:lnTo>
                <a:lnTo>
                  <a:pt x="29" y="150"/>
                </a:lnTo>
                <a:lnTo>
                  <a:pt x="31" y="90"/>
                </a:lnTo>
                <a:lnTo>
                  <a:pt x="8" y="69"/>
                </a:lnTo>
                <a:lnTo>
                  <a:pt x="27" y="56"/>
                </a:lnTo>
                <a:lnTo>
                  <a:pt x="0" y="35"/>
                </a:lnTo>
              </a:path>
            </a:pathLst>
          </a:custGeom>
          <a:solidFill>
            <a:srgbClr val="C43C3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33" name="Freeform 37"/>
          <p:cNvSpPr>
            <a:spLocks/>
          </p:cNvSpPr>
          <p:nvPr/>
        </p:nvSpPr>
        <p:spPr bwMode="auto">
          <a:xfrm rot="235738">
            <a:off x="7272618" y="3238500"/>
            <a:ext cx="435629" cy="572901"/>
          </a:xfrm>
          <a:custGeom>
            <a:avLst/>
            <a:gdLst>
              <a:gd name="T0" fmla="*/ 0 w 253"/>
              <a:gd name="T1" fmla="*/ 2147483646 h 300"/>
              <a:gd name="T2" fmla="*/ 0 w 253"/>
              <a:gd name="T3" fmla="*/ 2147483646 h 300"/>
              <a:gd name="T4" fmla="*/ 2147483646 w 253"/>
              <a:gd name="T5" fmla="*/ 2147483646 h 300"/>
              <a:gd name="T6" fmla="*/ 2147483646 w 253"/>
              <a:gd name="T7" fmla="*/ 2147483646 h 300"/>
              <a:gd name="T8" fmla="*/ 2147483646 w 253"/>
              <a:gd name="T9" fmla="*/ 0 h 300"/>
              <a:gd name="T10" fmla="*/ 2147483646 w 253"/>
              <a:gd name="T11" fmla="*/ 2147483646 h 300"/>
              <a:gd name="T12" fmla="*/ 2147483646 w 253"/>
              <a:gd name="T13" fmla="*/ 2147483646 h 300"/>
              <a:gd name="T14" fmla="*/ 2147483646 w 253"/>
              <a:gd name="T15" fmla="*/ 2147483646 h 300"/>
              <a:gd name="T16" fmla="*/ 2147483646 w 253"/>
              <a:gd name="T17" fmla="*/ 2147483646 h 300"/>
              <a:gd name="T18" fmla="*/ 2147483646 w 253"/>
              <a:gd name="T19" fmla="*/ 2147483646 h 300"/>
              <a:gd name="T20" fmla="*/ 2147483646 w 253"/>
              <a:gd name="T21" fmla="*/ 2147483646 h 300"/>
              <a:gd name="T22" fmla="*/ 2147483646 w 253"/>
              <a:gd name="T23" fmla="*/ 2147483646 h 300"/>
              <a:gd name="T24" fmla="*/ 2147483646 w 253"/>
              <a:gd name="T25" fmla="*/ 2147483646 h 300"/>
              <a:gd name="T26" fmla="*/ 2147483646 w 253"/>
              <a:gd name="T27" fmla="*/ 2147483646 h 300"/>
              <a:gd name="T28" fmla="*/ 0 w 253"/>
              <a:gd name="T29" fmla="*/ 2147483646 h 300"/>
              <a:gd name="T30" fmla="*/ 0 w 253"/>
              <a:gd name="T31" fmla="*/ 2147483646 h 3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53" h="300">
                <a:moveTo>
                  <a:pt x="0" y="191"/>
                </a:moveTo>
                <a:lnTo>
                  <a:pt x="0" y="191"/>
                </a:lnTo>
                <a:lnTo>
                  <a:pt x="11" y="105"/>
                </a:lnTo>
                <a:lnTo>
                  <a:pt x="15" y="86"/>
                </a:lnTo>
                <a:lnTo>
                  <a:pt x="157" y="0"/>
                </a:lnTo>
                <a:lnTo>
                  <a:pt x="190" y="21"/>
                </a:lnTo>
                <a:lnTo>
                  <a:pt x="195" y="89"/>
                </a:lnTo>
                <a:lnTo>
                  <a:pt x="252" y="117"/>
                </a:lnTo>
                <a:lnTo>
                  <a:pt x="226" y="169"/>
                </a:lnTo>
                <a:lnTo>
                  <a:pt x="221" y="253"/>
                </a:lnTo>
                <a:lnTo>
                  <a:pt x="199" y="257"/>
                </a:lnTo>
                <a:lnTo>
                  <a:pt x="211" y="299"/>
                </a:lnTo>
                <a:lnTo>
                  <a:pt x="164" y="295"/>
                </a:lnTo>
                <a:lnTo>
                  <a:pt x="131" y="241"/>
                </a:lnTo>
                <a:lnTo>
                  <a:pt x="0" y="191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34" name="Freeform 38"/>
          <p:cNvSpPr>
            <a:spLocks/>
          </p:cNvSpPr>
          <p:nvPr/>
        </p:nvSpPr>
        <p:spPr bwMode="auto">
          <a:xfrm rot="235738">
            <a:off x="8038821" y="2662799"/>
            <a:ext cx="579904" cy="528077"/>
          </a:xfrm>
          <a:custGeom>
            <a:avLst/>
            <a:gdLst>
              <a:gd name="T0" fmla="*/ 0 w 338"/>
              <a:gd name="T1" fmla="*/ 2147483646 h 277"/>
              <a:gd name="T2" fmla="*/ 0 w 338"/>
              <a:gd name="T3" fmla="*/ 2147483646 h 277"/>
              <a:gd name="T4" fmla="*/ 2147483646 w 338"/>
              <a:gd name="T5" fmla="*/ 2147483646 h 277"/>
              <a:gd name="T6" fmla="*/ 2147483646 w 338"/>
              <a:gd name="T7" fmla="*/ 2147483646 h 277"/>
              <a:gd name="T8" fmla="*/ 2147483646 w 338"/>
              <a:gd name="T9" fmla="*/ 2147483646 h 277"/>
              <a:gd name="T10" fmla="*/ 2147483646 w 338"/>
              <a:gd name="T11" fmla="*/ 0 h 277"/>
              <a:gd name="T12" fmla="*/ 2147483646 w 338"/>
              <a:gd name="T13" fmla="*/ 2147483646 h 277"/>
              <a:gd name="T14" fmla="*/ 2147483646 w 338"/>
              <a:gd name="T15" fmla="*/ 2147483646 h 277"/>
              <a:gd name="T16" fmla="*/ 2147483646 w 338"/>
              <a:gd name="T17" fmla="*/ 2147483646 h 277"/>
              <a:gd name="T18" fmla="*/ 2147483646 w 338"/>
              <a:gd name="T19" fmla="*/ 2147483646 h 277"/>
              <a:gd name="T20" fmla="*/ 2147483646 w 338"/>
              <a:gd name="T21" fmla="*/ 2147483646 h 277"/>
              <a:gd name="T22" fmla="*/ 2147483646 w 338"/>
              <a:gd name="T23" fmla="*/ 2147483646 h 277"/>
              <a:gd name="T24" fmla="*/ 2147483646 w 338"/>
              <a:gd name="T25" fmla="*/ 2147483646 h 277"/>
              <a:gd name="T26" fmla="*/ 2147483646 w 338"/>
              <a:gd name="T27" fmla="*/ 2147483646 h 277"/>
              <a:gd name="T28" fmla="*/ 2147483646 w 338"/>
              <a:gd name="T29" fmla="*/ 2147483646 h 277"/>
              <a:gd name="T30" fmla="*/ 2147483646 w 338"/>
              <a:gd name="T31" fmla="*/ 2147483646 h 277"/>
              <a:gd name="T32" fmla="*/ 2147483646 w 338"/>
              <a:gd name="T33" fmla="*/ 2147483646 h 277"/>
              <a:gd name="T34" fmla="*/ 2147483646 w 338"/>
              <a:gd name="T35" fmla="*/ 2147483646 h 277"/>
              <a:gd name="T36" fmla="*/ 2147483646 w 338"/>
              <a:gd name="T37" fmla="*/ 2147483646 h 277"/>
              <a:gd name="T38" fmla="*/ 2147483646 w 338"/>
              <a:gd name="T39" fmla="*/ 2147483646 h 277"/>
              <a:gd name="T40" fmla="*/ 2147483646 w 338"/>
              <a:gd name="T41" fmla="*/ 2147483646 h 277"/>
              <a:gd name="T42" fmla="*/ 2147483646 w 338"/>
              <a:gd name="T43" fmla="*/ 2147483646 h 277"/>
              <a:gd name="T44" fmla="*/ 2147483646 w 338"/>
              <a:gd name="T45" fmla="*/ 2147483646 h 277"/>
              <a:gd name="T46" fmla="*/ 2147483646 w 338"/>
              <a:gd name="T47" fmla="*/ 2147483646 h 277"/>
              <a:gd name="T48" fmla="*/ 0 w 338"/>
              <a:gd name="T49" fmla="*/ 2147483646 h 277"/>
              <a:gd name="T50" fmla="*/ 0 w 338"/>
              <a:gd name="T51" fmla="*/ 2147483646 h 27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38" h="277">
                <a:moveTo>
                  <a:pt x="0" y="90"/>
                </a:moveTo>
                <a:lnTo>
                  <a:pt x="0" y="90"/>
                </a:lnTo>
                <a:lnTo>
                  <a:pt x="10" y="49"/>
                </a:lnTo>
                <a:lnTo>
                  <a:pt x="25" y="42"/>
                </a:lnTo>
                <a:lnTo>
                  <a:pt x="83" y="65"/>
                </a:lnTo>
                <a:lnTo>
                  <a:pt x="200" y="0"/>
                </a:lnTo>
                <a:lnTo>
                  <a:pt x="228" y="16"/>
                </a:lnTo>
                <a:lnTo>
                  <a:pt x="252" y="83"/>
                </a:lnTo>
                <a:lnTo>
                  <a:pt x="318" y="90"/>
                </a:lnTo>
                <a:lnTo>
                  <a:pt x="337" y="117"/>
                </a:lnTo>
                <a:lnTo>
                  <a:pt x="310" y="219"/>
                </a:lnTo>
                <a:lnTo>
                  <a:pt x="288" y="226"/>
                </a:lnTo>
                <a:lnTo>
                  <a:pt x="292" y="246"/>
                </a:lnTo>
                <a:lnTo>
                  <a:pt x="253" y="276"/>
                </a:lnTo>
                <a:lnTo>
                  <a:pt x="202" y="271"/>
                </a:lnTo>
                <a:lnTo>
                  <a:pt x="213" y="231"/>
                </a:lnTo>
                <a:lnTo>
                  <a:pt x="173" y="220"/>
                </a:lnTo>
                <a:lnTo>
                  <a:pt x="179" y="206"/>
                </a:lnTo>
                <a:lnTo>
                  <a:pt x="136" y="206"/>
                </a:lnTo>
                <a:lnTo>
                  <a:pt x="123" y="218"/>
                </a:lnTo>
                <a:lnTo>
                  <a:pt x="100" y="206"/>
                </a:lnTo>
                <a:lnTo>
                  <a:pt x="100" y="175"/>
                </a:lnTo>
                <a:lnTo>
                  <a:pt x="74" y="160"/>
                </a:lnTo>
                <a:lnTo>
                  <a:pt x="48" y="167"/>
                </a:lnTo>
                <a:lnTo>
                  <a:pt x="0" y="90"/>
                </a:lnTo>
              </a:path>
            </a:pathLst>
          </a:custGeom>
          <a:solidFill>
            <a:srgbClr val="C43C3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35" name="Freeform 39"/>
          <p:cNvSpPr>
            <a:spLocks/>
          </p:cNvSpPr>
          <p:nvPr/>
        </p:nvSpPr>
        <p:spPr bwMode="auto">
          <a:xfrm rot="235738">
            <a:off x="9229446" y="3843618"/>
            <a:ext cx="466444" cy="745191"/>
          </a:xfrm>
          <a:custGeom>
            <a:avLst/>
            <a:gdLst>
              <a:gd name="T0" fmla="*/ 0 w 270"/>
              <a:gd name="T1" fmla="*/ 2147483646 h 391"/>
              <a:gd name="T2" fmla="*/ 0 w 270"/>
              <a:gd name="T3" fmla="*/ 2147483646 h 391"/>
              <a:gd name="T4" fmla="*/ 2147483646 w 270"/>
              <a:gd name="T5" fmla="*/ 2147483646 h 391"/>
              <a:gd name="T6" fmla="*/ 2147483646 w 270"/>
              <a:gd name="T7" fmla="*/ 2147483646 h 391"/>
              <a:gd name="T8" fmla="*/ 2147483646 w 270"/>
              <a:gd name="T9" fmla="*/ 2147483646 h 391"/>
              <a:gd name="T10" fmla="*/ 2147483646 w 270"/>
              <a:gd name="T11" fmla="*/ 2147483646 h 391"/>
              <a:gd name="T12" fmla="*/ 2147483646 w 270"/>
              <a:gd name="T13" fmla="*/ 2147483646 h 391"/>
              <a:gd name="T14" fmla="*/ 2147483646 w 270"/>
              <a:gd name="T15" fmla="*/ 2147483646 h 391"/>
              <a:gd name="T16" fmla="*/ 2147483646 w 270"/>
              <a:gd name="T17" fmla="*/ 2147483646 h 391"/>
              <a:gd name="T18" fmla="*/ 2147483646 w 270"/>
              <a:gd name="T19" fmla="*/ 2147483646 h 391"/>
              <a:gd name="T20" fmla="*/ 2147483646 w 270"/>
              <a:gd name="T21" fmla="*/ 2147483646 h 391"/>
              <a:gd name="T22" fmla="*/ 2147483646 w 270"/>
              <a:gd name="T23" fmla="*/ 2147483646 h 391"/>
              <a:gd name="T24" fmla="*/ 2147483646 w 270"/>
              <a:gd name="T25" fmla="*/ 2147483646 h 391"/>
              <a:gd name="T26" fmla="*/ 2147483646 w 270"/>
              <a:gd name="T27" fmla="*/ 2147483646 h 391"/>
              <a:gd name="T28" fmla="*/ 2147483646 w 270"/>
              <a:gd name="T29" fmla="*/ 2147483646 h 391"/>
              <a:gd name="T30" fmla="*/ 2147483646 w 270"/>
              <a:gd name="T31" fmla="*/ 2147483646 h 391"/>
              <a:gd name="T32" fmla="*/ 2147483646 w 270"/>
              <a:gd name="T33" fmla="*/ 2147483646 h 391"/>
              <a:gd name="T34" fmla="*/ 2147483646 w 270"/>
              <a:gd name="T35" fmla="*/ 2147483646 h 391"/>
              <a:gd name="T36" fmla="*/ 2147483646 w 270"/>
              <a:gd name="T37" fmla="*/ 2147483646 h 391"/>
              <a:gd name="T38" fmla="*/ 2147483646 w 270"/>
              <a:gd name="T39" fmla="*/ 2147483646 h 391"/>
              <a:gd name="T40" fmla="*/ 2147483646 w 270"/>
              <a:gd name="T41" fmla="*/ 2147483646 h 391"/>
              <a:gd name="T42" fmla="*/ 2147483646 w 270"/>
              <a:gd name="T43" fmla="*/ 2147483646 h 391"/>
              <a:gd name="T44" fmla="*/ 2147483646 w 270"/>
              <a:gd name="T45" fmla="*/ 0 h 391"/>
              <a:gd name="T46" fmla="*/ 2147483646 w 270"/>
              <a:gd name="T47" fmla="*/ 2147483646 h 391"/>
              <a:gd name="T48" fmla="*/ 0 w 270"/>
              <a:gd name="T49" fmla="*/ 2147483646 h 391"/>
              <a:gd name="T50" fmla="*/ 0 w 270"/>
              <a:gd name="T51" fmla="*/ 2147483646 h 39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70" h="391">
                <a:moveTo>
                  <a:pt x="0" y="37"/>
                </a:moveTo>
                <a:lnTo>
                  <a:pt x="0" y="37"/>
                </a:lnTo>
                <a:lnTo>
                  <a:pt x="5" y="75"/>
                </a:lnTo>
                <a:lnTo>
                  <a:pt x="32" y="97"/>
                </a:lnTo>
                <a:lnTo>
                  <a:pt x="66" y="190"/>
                </a:lnTo>
                <a:lnTo>
                  <a:pt x="39" y="244"/>
                </a:lnTo>
                <a:lnTo>
                  <a:pt x="109" y="250"/>
                </a:lnTo>
                <a:lnTo>
                  <a:pt x="106" y="290"/>
                </a:lnTo>
                <a:lnTo>
                  <a:pt x="159" y="279"/>
                </a:lnTo>
                <a:lnTo>
                  <a:pt x="174" y="363"/>
                </a:lnTo>
                <a:lnTo>
                  <a:pt x="206" y="390"/>
                </a:lnTo>
                <a:lnTo>
                  <a:pt x="226" y="372"/>
                </a:lnTo>
                <a:lnTo>
                  <a:pt x="240" y="327"/>
                </a:lnTo>
                <a:lnTo>
                  <a:pt x="230" y="313"/>
                </a:lnTo>
                <a:lnTo>
                  <a:pt x="254" y="295"/>
                </a:lnTo>
                <a:lnTo>
                  <a:pt x="269" y="238"/>
                </a:lnTo>
                <a:lnTo>
                  <a:pt x="260" y="200"/>
                </a:lnTo>
                <a:lnTo>
                  <a:pt x="244" y="193"/>
                </a:lnTo>
                <a:lnTo>
                  <a:pt x="244" y="78"/>
                </a:lnTo>
                <a:lnTo>
                  <a:pt x="232" y="50"/>
                </a:lnTo>
                <a:lnTo>
                  <a:pt x="258" y="37"/>
                </a:lnTo>
                <a:lnTo>
                  <a:pt x="209" y="19"/>
                </a:lnTo>
                <a:lnTo>
                  <a:pt x="129" y="0"/>
                </a:lnTo>
                <a:lnTo>
                  <a:pt x="32" y="52"/>
                </a:lnTo>
                <a:lnTo>
                  <a:pt x="0" y="37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36" name="Freeform 40"/>
          <p:cNvSpPr>
            <a:spLocks/>
          </p:cNvSpPr>
          <p:nvPr/>
        </p:nvSpPr>
        <p:spPr bwMode="auto">
          <a:xfrm rot="235738">
            <a:off x="6846794" y="3032593"/>
            <a:ext cx="343181" cy="445434"/>
          </a:xfrm>
          <a:custGeom>
            <a:avLst/>
            <a:gdLst>
              <a:gd name="T0" fmla="*/ 0 w 200"/>
              <a:gd name="T1" fmla="*/ 2147483646 h 233"/>
              <a:gd name="T2" fmla="*/ 0 w 200"/>
              <a:gd name="T3" fmla="*/ 2147483646 h 233"/>
              <a:gd name="T4" fmla="*/ 2147483646 w 200"/>
              <a:gd name="T5" fmla="*/ 2147483646 h 233"/>
              <a:gd name="T6" fmla="*/ 2147483646 w 200"/>
              <a:gd name="T7" fmla="*/ 2147483646 h 233"/>
              <a:gd name="T8" fmla="*/ 2147483646 w 200"/>
              <a:gd name="T9" fmla="*/ 2147483646 h 233"/>
              <a:gd name="T10" fmla="*/ 2147483646 w 200"/>
              <a:gd name="T11" fmla="*/ 2147483646 h 233"/>
              <a:gd name="T12" fmla="*/ 2147483646 w 200"/>
              <a:gd name="T13" fmla="*/ 2147483646 h 233"/>
              <a:gd name="T14" fmla="*/ 2147483646 w 200"/>
              <a:gd name="T15" fmla="*/ 2147483646 h 233"/>
              <a:gd name="T16" fmla="*/ 2147483646 w 200"/>
              <a:gd name="T17" fmla="*/ 2147483646 h 233"/>
              <a:gd name="T18" fmla="*/ 2147483646 w 200"/>
              <a:gd name="T19" fmla="*/ 0 h 233"/>
              <a:gd name="T20" fmla="*/ 2147483646 w 200"/>
              <a:gd name="T21" fmla="*/ 2147483646 h 233"/>
              <a:gd name="T22" fmla="*/ 2147483646 w 200"/>
              <a:gd name="T23" fmla="*/ 2147483646 h 233"/>
              <a:gd name="T24" fmla="*/ 0 w 200"/>
              <a:gd name="T25" fmla="*/ 2147483646 h 233"/>
              <a:gd name="T26" fmla="*/ 0 w 200"/>
              <a:gd name="T27" fmla="*/ 2147483646 h 2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00" h="233">
                <a:moveTo>
                  <a:pt x="0" y="99"/>
                </a:moveTo>
                <a:lnTo>
                  <a:pt x="0" y="99"/>
                </a:lnTo>
                <a:lnTo>
                  <a:pt x="7" y="201"/>
                </a:lnTo>
                <a:lnTo>
                  <a:pt x="87" y="232"/>
                </a:lnTo>
                <a:lnTo>
                  <a:pt x="105" y="216"/>
                </a:lnTo>
                <a:lnTo>
                  <a:pt x="105" y="186"/>
                </a:lnTo>
                <a:lnTo>
                  <a:pt x="199" y="130"/>
                </a:lnTo>
                <a:lnTo>
                  <a:pt x="171" y="1"/>
                </a:lnTo>
                <a:lnTo>
                  <a:pt x="139" y="14"/>
                </a:lnTo>
                <a:lnTo>
                  <a:pt x="93" y="0"/>
                </a:lnTo>
                <a:lnTo>
                  <a:pt x="7" y="34"/>
                </a:lnTo>
                <a:lnTo>
                  <a:pt x="31" y="37"/>
                </a:lnTo>
                <a:lnTo>
                  <a:pt x="0" y="99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089" name="Freeform 41"/>
          <p:cNvSpPr>
            <a:spLocks/>
          </p:cNvSpPr>
          <p:nvPr/>
        </p:nvSpPr>
        <p:spPr bwMode="auto">
          <a:xfrm rot="235738">
            <a:off x="1844769" y="5797644"/>
            <a:ext cx="645739" cy="417419"/>
          </a:xfrm>
          <a:custGeom>
            <a:avLst/>
            <a:gdLst>
              <a:gd name="T0" fmla="*/ 0 w 376"/>
              <a:gd name="T1" fmla="*/ 2147483647 h 219"/>
              <a:gd name="T2" fmla="*/ 0 w 376"/>
              <a:gd name="T3" fmla="*/ 2147483647 h 219"/>
              <a:gd name="T4" fmla="*/ 2147483647 w 376"/>
              <a:gd name="T5" fmla="*/ 2147483647 h 219"/>
              <a:gd name="T6" fmla="*/ 2147483647 w 376"/>
              <a:gd name="T7" fmla="*/ 2147483647 h 219"/>
              <a:gd name="T8" fmla="*/ 2147483647 w 376"/>
              <a:gd name="T9" fmla="*/ 2147483647 h 219"/>
              <a:gd name="T10" fmla="*/ 2147483647 w 376"/>
              <a:gd name="T11" fmla="*/ 2147483647 h 219"/>
              <a:gd name="T12" fmla="*/ 2147483647 w 376"/>
              <a:gd name="T13" fmla="*/ 0 h 219"/>
              <a:gd name="T14" fmla="*/ 2147483647 w 376"/>
              <a:gd name="T15" fmla="*/ 2147483647 h 219"/>
              <a:gd name="T16" fmla="*/ 2147483647 w 376"/>
              <a:gd name="T17" fmla="*/ 2147483647 h 219"/>
              <a:gd name="T18" fmla="*/ 0 w 376"/>
              <a:gd name="T19" fmla="*/ 2147483647 h 219"/>
              <a:gd name="T20" fmla="*/ 0 w 376"/>
              <a:gd name="T21" fmla="*/ 2147483647 h 2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6" h="219">
                <a:moveTo>
                  <a:pt x="0" y="218"/>
                </a:moveTo>
                <a:lnTo>
                  <a:pt x="0" y="218"/>
                </a:lnTo>
                <a:lnTo>
                  <a:pt x="43" y="98"/>
                </a:lnTo>
                <a:lnTo>
                  <a:pt x="120" y="157"/>
                </a:lnTo>
                <a:lnTo>
                  <a:pt x="154" y="135"/>
                </a:lnTo>
                <a:lnTo>
                  <a:pt x="154" y="80"/>
                </a:lnTo>
                <a:lnTo>
                  <a:pt x="184" y="0"/>
                </a:lnTo>
                <a:lnTo>
                  <a:pt x="375" y="194"/>
                </a:lnTo>
                <a:lnTo>
                  <a:pt x="46" y="216"/>
                </a:lnTo>
                <a:lnTo>
                  <a:pt x="0" y="218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38" name="Freeform 42"/>
          <p:cNvSpPr>
            <a:spLocks/>
          </p:cNvSpPr>
          <p:nvPr/>
        </p:nvSpPr>
        <p:spPr bwMode="auto">
          <a:xfrm rot="235738">
            <a:off x="6794968" y="2194953"/>
            <a:ext cx="437029" cy="389404"/>
          </a:xfrm>
          <a:custGeom>
            <a:avLst/>
            <a:gdLst>
              <a:gd name="T0" fmla="*/ 0 w 254"/>
              <a:gd name="T1" fmla="*/ 2147483646 h 204"/>
              <a:gd name="T2" fmla="*/ 0 w 254"/>
              <a:gd name="T3" fmla="*/ 2147483646 h 204"/>
              <a:gd name="T4" fmla="*/ 2147483646 w 254"/>
              <a:gd name="T5" fmla="*/ 2147483646 h 204"/>
              <a:gd name="T6" fmla="*/ 2147483646 w 254"/>
              <a:gd name="T7" fmla="*/ 2147483646 h 204"/>
              <a:gd name="T8" fmla="*/ 2147483646 w 254"/>
              <a:gd name="T9" fmla="*/ 2147483646 h 204"/>
              <a:gd name="T10" fmla="*/ 2147483646 w 254"/>
              <a:gd name="T11" fmla="*/ 2147483646 h 204"/>
              <a:gd name="T12" fmla="*/ 2147483646 w 254"/>
              <a:gd name="T13" fmla="*/ 0 h 204"/>
              <a:gd name="T14" fmla="*/ 2147483646 w 254"/>
              <a:gd name="T15" fmla="*/ 2147483646 h 204"/>
              <a:gd name="T16" fmla="*/ 2147483646 w 254"/>
              <a:gd name="T17" fmla="*/ 2147483646 h 204"/>
              <a:gd name="T18" fmla="*/ 2147483646 w 254"/>
              <a:gd name="T19" fmla="*/ 2147483646 h 204"/>
              <a:gd name="T20" fmla="*/ 2147483646 w 254"/>
              <a:gd name="T21" fmla="*/ 2147483646 h 204"/>
              <a:gd name="T22" fmla="*/ 2147483646 w 254"/>
              <a:gd name="T23" fmla="*/ 2147483646 h 204"/>
              <a:gd name="T24" fmla="*/ 2147483646 w 254"/>
              <a:gd name="T25" fmla="*/ 2147483646 h 204"/>
              <a:gd name="T26" fmla="*/ 0 w 254"/>
              <a:gd name="T27" fmla="*/ 2147483646 h 204"/>
              <a:gd name="T28" fmla="*/ 0 w 254"/>
              <a:gd name="T29" fmla="*/ 2147483646 h 20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54" h="204">
                <a:moveTo>
                  <a:pt x="0" y="105"/>
                </a:moveTo>
                <a:lnTo>
                  <a:pt x="0" y="105"/>
                </a:lnTo>
                <a:lnTo>
                  <a:pt x="24" y="88"/>
                </a:lnTo>
                <a:lnTo>
                  <a:pt x="136" y="69"/>
                </a:lnTo>
                <a:lnTo>
                  <a:pt x="147" y="53"/>
                </a:lnTo>
                <a:lnTo>
                  <a:pt x="125" y="6"/>
                </a:lnTo>
                <a:lnTo>
                  <a:pt x="139" y="0"/>
                </a:lnTo>
                <a:lnTo>
                  <a:pt x="181" y="35"/>
                </a:lnTo>
                <a:lnTo>
                  <a:pt x="253" y="60"/>
                </a:lnTo>
                <a:lnTo>
                  <a:pt x="177" y="95"/>
                </a:lnTo>
                <a:lnTo>
                  <a:pt x="183" y="148"/>
                </a:lnTo>
                <a:lnTo>
                  <a:pt x="125" y="159"/>
                </a:lnTo>
                <a:lnTo>
                  <a:pt x="84" y="203"/>
                </a:lnTo>
                <a:lnTo>
                  <a:pt x="0" y="105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39" name="Freeform 43"/>
          <p:cNvSpPr>
            <a:spLocks/>
          </p:cNvSpPr>
          <p:nvPr/>
        </p:nvSpPr>
        <p:spPr bwMode="auto">
          <a:xfrm rot="235738">
            <a:off x="7191375" y="3892644"/>
            <a:ext cx="474850" cy="547687"/>
          </a:xfrm>
          <a:custGeom>
            <a:avLst/>
            <a:gdLst>
              <a:gd name="T0" fmla="*/ 0 w 276"/>
              <a:gd name="T1" fmla="*/ 2147483646 h 287"/>
              <a:gd name="T2" fmla="*/ 0 w 276"/>
              <a:gd name="T3" fmla="*/ 2147483646 h 287"/>
              <a:gd name="T4" fmla="*/ 2147483646 w 276"/>
              <a:gd name="T5" fmla="*/ 2147483646 h 287"/>
              <a:gd name="T6" fmla="*/ 2147483646 w 276"/>
              <a:gd name="T7" fmla="*/ 2147483646 h 287"/>
              <a:gd name="T8" fmla="*/ 2147483646 w 276"/>
              <a:gd name="T9" fmla="*/ 2147483646 h 287"/>
              <a:gd name="T10" fmla="*/ 2147483646 w 276"/>
              <a:gd name="T11" fmla="*/ 2147483646 h 287"/>
              <a:gd name="T12" fmla="*/ 2147483646 w 276"/>
              <a:gd name="T13" fmla="*/ 2147483646 h 287"/>
              <a:gd name="T14" fmla="*/ 2147483646 w 276"/>
              <a:gd name="T15" fmla="*/ 2147483646 h 287"/>
              <a:gd name="T16" fmla="*/ 2147483646 w 276"/>
              <a:gd name="T17" fmla="*/ 2147483646 h 287"/>
              <a:gd name="T18" fmla="*/ 2147483646 w 276"/>
              <a:gd name="T19" fmla="*/ 2147483646 h 287"/>
              <a:gd name="T20" fmla="*/ 2147483646 w 276"/>
              <a:gd name="T21" fmla="*/ 2147483646 h 287"/>
              <a:gd name="T22" fmla="*/ 2147483646 w 276"/>
              <a:gd name="T23" fmla="*/ 2147483646 h 287"/>
              <a:gd name="T24" fmla="*/ 2147483646 w 276"/>
              <a:gd name="T25" fmla="*/ 2147483646 h 287"/>
              <a:gd name="T26" fmla="*/ 2147483646 w 276"/>
              <a:gd name="T27" fmla="*/ 2147483646 h 287"/>
              <a:gd name="T28" fmla="*/ 2147483646 w 276"/>
              <a:gd name="T29" fmla="*/ 2147483646 h 287"/>
              <a:gd name="T30" fmla="*/ 2147483646 w 276"/>
              <a:gd name="T31" fmla="*/ 2147483646 h 287"/>
              <a:gd name="T32" fmla="*/ 2147483646 w 276"/>
              <a:gd name="T33" fmla="*/ 2147483646 h 287"/>
              <a:gd name="T34" fmla="*/ 2147483646 w 276"/>
              <a:gd name="T35" fmla="*/ 2147483646 h 287"/>
              <a:gd name="T36" fmla="*/ 2147483646 w 276"/>
              <a:gd name="T37" fmla="*/ 2147483646 h 287"/>
              <a:gd name="T38" fmla="*/ 2147483646 w 276"/>
              <a:gd name="T39" fmla="*/ 2147483646 h 287"/>
              <a:gd name="T40" fmla="*/ 2147483646 w 276"/>
              <a:gd name="T41" fmla="*/ 2147483646 h 287"/>
              <a:gd name="T42" fmla="*/ 2147483646 w 276"/>
              <a:gd name="T43" fmla="*/ 2147483646 h 287"/>
              <a:gd name="T44" fmla="*/ 2147483646 w 276"/>
              <a:gd name="T45" fmla="*/ 0 h 287"/>
              <a:gd name="T46" fmla="*/ 2147483646 w 276"/>
              <a:gd name="T47" fmla="*/ 2147483646 h 287"/>
              <a:gd name="T48" fmla="*/ 2147483646 w 276"/>
              <a:gd name="T49" fmla="*/ 2147483646 h 287"/>
              <a:gd name="T50" fmla="*/ 0 w 276"/>
              <a:gd name="T51" fmla="*/ 2147483646 h 287"/>
              <a:gd name="T52" fmla="*/ 0 w 276"/>
              <a:gd name="T53" fmla="*/ 2147483646 h 28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76" h="287">
                <a:moveTo>
                  <a:pt x="0" y="102"/>
                </a:moveTo>
                <a:lnTo>
                  <a:pt x="0" y="102"/>
                </a:lnTo>
                <a:lnTo>
                  <a:pt x="15" y="125"/>
                </a:lnTo>
                <a:lnTo>
                  <a:pt x="42" y="127"/>
                </a:lnTo>
                <a:lnTo>
                  <a:pt x="38" y="152"/>
                </a:lnTo>
                <a:lnTo>
                  <a:pt x="61" y="158"/>
                </a:lnTo>
                <a:lnTo>
                  <a:pt x="74" y="167"/>
                </a:lnTo>
                <a:lnTo>
                  <a:pt x="71" y="183"/>
                </a:lnTo>
                <a:lnTo>
                  <a:pt x="211" y="285"/>
                </a:lnTo>
                <a:lnTo>
                  <a:pt x="213" y="275"/>
                </a:lnTo>
                <a:lnTo>
                  <a:pt x="237" y="286"/>
                </a:lnTo>
                <a:lnTo>
                  <a:pt x="275" y="238"/>
                </a:lnTo>
                <a:lnTo>
                  <a:pt x="273" y="223"/>
                </a:lnTo>
                <a:lnTo>
                  <a:pt x="187" y="89"/>
                </a:lnTo>
                <a:lnTo>
                  <a:pt x="158" y="69"/>
                </a:lnTo>
                <a:lnTo>
                  <a:pt x="151" y="40"/>
                </a:lnTo>
                <a:lnTo>
                  <a:pt x="135" y="36"/>
                </a:lnTo>
                <a:lnTo>
                  <a:pt x="109" y="75"/>
                </a:lnTo>
                <a:lnTo>
                  <a:pt x="68" y="55"/>
                </a:lnTo>
                <a:lnTo>
                  <a:pt x="87" y="18"/>
                </a:lnTo>
                <a:lnTo>
                  <a:pt x="55" y="6"/>
                </a:lnTo>
                <a:lnTo>
                  <a:pt x="42" y="27"/>
                </a:lnTo>
                <a:lnTo>
                  <a:pt x="23" y="0"/>
                </a:lnTo>
                <a:lnTo>
                  <a:pt x="6" y="12"/>
                </a:lnTo>
                <a:lnTo>
                  <a:pt x="29" y="75"/>
                </a:lnTo>
                <a:lnTo>
                  <a:pt x="0" y="102"/>
                </a:lnTo>
              </a:path>
            </a:pathLst>
          </a:custGeom>
          <a:solidFill>
            <a:srgbClr val="C43C3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40" name="Freeform 44"/>
          <p:cNvSpPr>
            <a:spLocks/>
          </p:cNvSpPr>
          <p:nvPr/>
        </p:nvSpPr>
        <p:spPr bwMode="auto">
          <a:xfrm rot="235738">
            <a:off x="7090522" y="2298608"/>
            <a:ext cx="378199" cy="507066"/>
          </a:xfrm>
          <a:custGeom>
            <a:avLst/>
            <a:gdLst>
              <a:gd name="T0" fmla="*/ 0 w 221"/>
              <a:gd name="T1" fmla="*/ 2147483646 h 265"/>
              <a:gd name="T2" fmla="*/ 0 w 221"/>
              <a:gd name="T3" fmla="*/ 2147483646 h 265"/>
              <a:gd name="T4" fmla="*/ 2147483646 w 221"/>
              <a:gd name="T5" fmla="*/ 2147483646 h 265"/>
              <a:gd name="T6" fmla="*/ 2147483646 w 221"/>
              <a:gd name="T7" fmla="*/ 2147483646 h 265"/>
              <a:gd name="T8" fmla="*/ 2147483646 w 221"/>
              <a:gd name="T9" fmla="*/ 2147483646 h 265"/>
              <a:gd name="T10" fmla="*/ 2147483646 w 221"/>
              <a:gd name="T11" fmla="*/ 2147483646 h 265"/>
              <a:gd name="T12" fmla="*/ 2147483646 w 221"/>
              <a:gd name="T13" fmla="*/ 2147483646 h 265"/>
              <a:gd name="T14" fmla="*/ 2147483646 w 221"/>
              <a:gd name="T15" fmla="*/ 2147483646 h 265"/>
              <a:gd name="T16" fmla="*/ 2147483646 w 221"/>
              <a:gd name="T17" fmla="*/ 2147483646 h 265"/>
              <a:gd name="T18" fmla="*/ 2147483646 w 221"/>
              <a:gd name="T19" fmla="*/ 2147483646 h 265"/>
              <a:gd name="T20" fmla="*/ 2147483646 w 221"/>
              <a:gd name="T21" fmla="*/ 2147483646 h 265"/>
              <a:gd name="T22" fmla="*/ 2147483646 w 221"/>
              <a:gd name="T23" fmla="*/ 2147483646 h 265"/>
              <a:gd name="T24" fmla="*/ 2147483646 w 221"/>
              <a:gd name="T25" fmla="*/ 2147483646 h 265"/>
              <a:gd name="T26" fmla="*/ 2147483646 w 221"/>
              <a:gd name="T27" fmla="*/ 0 h 265"/>
              <a:gd name="T28" fmla="*/ 2147483646 w 221"/>
              <a:gd name="T29" fmla="*/ 2147483646 h 265"/>
              <a:gd name="T30" fmla="*/ 0 w 221"/>
              <a:gd name="T31" fmla="*/ 2147483646 h 265"/>
              <a:gd name="T32" fmla="*/ 0 w 221"/>
              <a:gd name="T33" fmla="*/ 2147483646 h 2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21" h="265">
                <a:moveTo>
                  <a:pt x="0" y="51"/>
                </a:moveTo>
                <a:lnTo>
                  <a:pt x="0" y="51"/>
                </a:lnTo>
                <a:lnTo>
                  <a:pt x="6" y="104"/>
                </a:lnTo>
                <a:lnTo>
                  <a:pt x="12" y="157"/>
                </a:lnTo>
                <a:lnTo>
                  <a:pt x="25" y="175"/>
                </a:lnTo>
                <a:lnTo>
                  <a:pt x="78" y="204"/>
                </a:lnTo>
                <a:lnTo>
                  <a:pt x="115" y="264"/>
                </a:lnTo>
                <a:lnTo>
                  <a:pt x="157" y="264"/>
                </a:lnTo>
                <a:lnTo>
                  <a:pt x="164" y="258"/>
                </a:lnTo>
                <a:lnTo>
                  <a:pt x="208" y="238"/>
                </a:lnTo>
                <a:lnTo>
                  <a:pt x="220" y="212"/>
                </a:lnTo>
                <a:lnTo>
                  <a:pt x="157" y="3"/>
                </a:lnTo>
                <a:lnTo>
                  <a:pt x="113" y="12"/>
                </a:lnTo>
                <a:lnTo>
                  <a:pt x="104" y="0"/>
                </a:lnTo>
                <a:lnTo>
                  <a:pt x="76" y="16"/>
                </a:lnTo>
                <a:lnTo>
                  <a:pt x="0" y="51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093" name="Freeform 45"/>
          <p:cNvSpPr>
            <a:spLocks/>
          </p:cNvSpPr>
          <p:nvPr/>
        </p:nvSpPr>
        <p:spPr bwMode="auto">
          <a:xfrm rot="235738">
            <a:off x="2504515" y="5455864"/>
            <a:ext cx="428625" cy="738187"/>
          </a:xfrm>
          <a:custGeom>
            <a:avLst/>
            <a:gdLst>
              <a:gd name="T0" fmla="*/ 0 w 249"/>
              <a:gd name="T1" fmla="*/ 2147483647 h 387"/>
              <a:gd name="T2" fmla="*/ 0 w 249"/>
              <a:gd name="T3" fmla="*/ 2147483647 h 387"/>
              <a:gd name="T4" fmla="*/ 2147483647 w 249"/>
              <a:gd name="T5" fmla="*/ 2147483647 h 387"/>
              <a:gd name="T6" fmla="*/ 2147483647 w 249"/>
              <a:gd name="T7" fmla="*/ 2147483647 h 387"/>
              <a:gd name="T8" fmla="*/ 2147483647 w 249"/>
              <a:gd name="T9" fmla="*/ 2147483647 h 387"/>
              <a:gd name="T10" fmla="*/ 2147483647 w 249"/>
              <a:gd name="T11" fmla="*/ 2147483647 h 387"/>
              <a:gd name="T12" fmla="*/ 2147483647 w 249"/>
              <a:gd name="T13" fmla="*/ 2147483647 h 387"/>
              <a:gd name="T14" fmla="*/ 2147483647 w 249"/>
              <a:gd name="T15" fmla="*/ 0 h 387"/>
              <a:gd name="T16" fmla="*/ 0 w 249"/>
              <a:gd name="T17" fmla="*/ 2147483647 h 387"/>
              <a:gd name="T18" fmla="*/ 0 w 249"/>
              <a:gd name="T19" fmla="*/ 2147483647 h 3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9" h="387">
                <a:moveTo>
                  <a:pt x="0" y="10"/>
                </a:moveTo>
                <a:lnTo>
                  <a:pt x="0" y="10"/>
                </a:lnTo>
                <a:lnTo>
                  <a:pt x="6" y="159"/>
                </a:lnTo>
                <a:lnTo>
                  <a:pt x="22" y="386"/>
                </a:lnTo>
                <a:lnTo>
                  <a:pt x="221" y="377"/>
                </a:lnTo>
                <a:lnTo>
                  <a:pt x="248" y="371"/>
                </a:lnTo>
                <a:lnTo>
                  <a:pt x="231" y="160"/>
                </a:lnTo>
                <a:lnTo>
                  <a:pt x="219" y="0"/>
                </a:lnTo>
                <a:lnTo>
                  <a:pt x="0" y="1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42" name="Freeform 46"/>
          <p:cNvSpPr>
            <a:spLocks/>
          </p:cNvSpPr>
          <p:nvPr/>
        </p:nvSpPr>
        <p:spPr bwMode="auto">
          <a:xfrm rot="235738">
            <a:off x="4965608" y="4287651"/>
            <a:ext cx="764801" cy="509868"/>
          </a:xfrm>
          <a:custGeom>
            <a:avLst/>
            <a:gdLst>
              <a:gd name="T0" fmla="*/ 0 w 445"/>
              <a:gd name="T1" fmla="*/ 2147483646 h 267"/>
              <a:gd name="T2" fmla="*/ 0 w 445"/>
              <a:gd name="T3" fmla="*/ 2147483646 h 267"/>
              <a:gd name="T4" fmla="*/ 2147483646 w 445"/>
              <a:gd name="T5" fmla="*/ 2147483646 h 267"/>
              <a:gd name="T6" fmla="*/ 2147483646 w 445"/>
              <a:gd name="T7" fmla="*/ 2147483646 h 267"/>
              <a:gd name="T8" fmla="*/ 2147483646 w 445"/>
              <a:gd name="T9" fmla="*/ 2147483646 h 267"/>
              <a:gd name="T10" fmla="*/ 2147483646 w 445"/>
              <a:gd name="T11" fmla="*/ 2147483646 h 267"/>
              <a:gd name="T12" fmla="*/ 2147483646 w 445"/>
              <a:gd name="T13" fmla="*/ 2147483646 h 267"/>
              <a:gd name="T14" fmla="*/ 2147483646 w 445"/>
              <a:gd name="T15" fmla="*/ 2147483646 h 267"/>
              <a:gd name="T16" fmla="*/ 2147483646 w 445"/>
              <a:gd name="T17" fmla="*/ 2147483646 h 267"/>
              <a:gd name="T18" fmla="*/ 2147483646 w 445"/>
              <a:gd name="T19" fmla="*/ 2147483646 h 267"/>
              <a:gd name="T20" fmla="*/ 2147483646 w 445"/>
              <a:gd name="T21" fmla="*/ 2147483646 h 267"/>
              <a:gd name="T22" fmla="*/ 2147483646 w 445"/>
              <a:gd name="T23" fmla="*/ 2147483646 h 267"/>
              <a:gd name="T24" fmla="*/ 2147483646 w 445"/>
              <a:gd name="T25" fmla="*/ 2147483646 h 267"/>
              <a:gd name="T26" fmla="*/ 2147483646 w 445"/>
              <a:gd name="T27" fmla="*/ 2147483646 h 267"/>
              <a:gd name="T28" fmla="*/ 2147483646 w 445"/>
              <a:gd name="T29" fmla="*/ 2147483646 h 267"/>
              <a:gd name="T30" fmla="*/ 2147483646 w 445"/>
              <a:gd name="T31" fmla="*/ 2147483646 h 267"/>
              <a:gd name="T32" fmla="*/ 2147483646 w 445"/>
              <a:gd name="T33" fmla="*/ 0 h 267"/>
              <a:gd name="T34" fmla="*/ 2147483646 w 445"/>
              <a:gd name="T35" fmla="*/ 2147483646 h 267"/>
              <a:gd name="T36" fmla="*/ 2147483646 w 445"/>
              <a:gd name="T37" fmla="*/ 2147483646 h 267"/>
              <a:gd name="T38" fmla="*/ 2147483646 w 445"/>
              <a:gd name="T39" fmla="*/ 2147483646 h 267"/>
              <a:gd name="T40" fmla="*/ 2147483646 w 445"/>
              <a:gd name="T41" fmla="*/ 2147483646 h 267"/>
              <a:gd name="T42" fmla="*/ 2147483646 w 445"/>
              <a:gd name="T43" fmla="*/ 2147483646 h 267"/>
              <a:gd name="T44" fmla="*/ 2147483646 w 445"/>
              <a:gd name="T45" fmla="*/ 2147483646 h 267"/>
              <a:gd name="T46" fmla="*/ 2147483646 w 445"/>
              <a:gd name="T47" fmla="*/ 2147483646 h 267"/>
              <a:gd name="T48" fmla="*/ 2147483646 w 445"/>
              <a:gd name="T49" fmla="*/ 2147483646 h 267"/>
              <a:gd name="T50" fmla="*/ 2147483646 w 445"/>
              <a:gd name="T51" fmla="*/ 2147483646 h 267"/>
              <a:gd name="T52" fmla="*/ 2147483646 w 445"/>
              <a:gd name="T53" fmla="*/ 2147483646 h 267"/>
              <a:gd name="T54" fmla="*/ 2147483646 w 445"/>
              <a:gd name="T55" fmla="*/ 2147483646 h 267"/>
              <a:gd name="T56" fmla="*/ 0 w 445"/>
              <a:gd name="T57" fmla="*/ 2147483646 h 267"/>
              <a:gd name="T58" fmla="*/ 0 w 445"/>
              <a:gd name="T59" fmla="*/ 2147483646 h 26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45" h="267">
                <a:moveTo>
                  <a:pt x="0" y="84"/>
                </a:moveTo>
                <a:lnTo>
                  <a:pt x="0" y="84"/>
                </a:lnTo>
                <a:lnTo>
                  <a:pt x="25" y="67"/>
                </a:lnTo>
                <a:lnTo>
                  <a:pt x="58" y="84"/>
                </a:lnTo>
                <a:lnTo>
                  <a:pt x="61" y="64"/>
                </a:lnTo>
                <a:lnTo>
                  <a:pt x="64" y="33"/>
                </a:lnTo>
                <a:lnTo>
                  <a:pt x="91" y="42"/>
                </a:lnTo>
                <a:lnTo>
                  <a:pt x="86" y="22"/>
                </a:lnTo>
                <a:lnTo>
                  <a:pt x="97" y="16"/>
                </a:lnTo>
                <a:lnTo>
                  <a:pt x="125" y="37"/>
                </a:lnTo>
                <a:lnTo>
                  <a:pt x="192" y="47"/>
                </a:lnTo>
                <a:lnTo>
                  <a:pt x="215" y="44"/>
                </a:lnTo>
                <a:lnTo>
                  <a:pt x="211" y="19"/>
                </a:lnTo>
                <a:lnTo>
                  <a:pt x="233" y="33"/>
                </a:lnTo>
                <a:lnTo>
                  <a:pt x="238" y="13"/>
                </a:lnTo>
                <a:lnTo>
                  <a:pt x="264" y="5"/>
                </a:lnTo>
                <a:lnTo>
                  <a:pt x="306" y="0"/>
                </a:lnTo>
                <a:lnTo>
                  <a:pt x="329" y="24"/>
                </a:lnTo>
                <a:lnTo>
                  <a:pt x="362" y="19"/>
                </a:lnTo>
                <a:lnTo>
                  <a:pt x="444" y="143"/>
                </a:lnTo>
                <a:lnTo>
                  <a:pt x="430" y="225"/>
                </a:lnTo>
                <a:lnTo>
                  <a:pt x="402" y="217"/>
                </a:lnTo>
                <a:lnTo>
                  <a:pt x="392" y="234"/>
                </a:lnTo>
                <a:lnTo>
                  <a:pt x="355" y="222"/>
                </a:lnTo>
                <a:lnTo>
                  <a:pt x="363" y="236"/>
                </a:lnTo>
                <a:lnTo>
                  <a:pt x="171" y="266"/>
                </a:lnTo>
                <a:lnTo>
                  <a:pt x="153" y="242"/>
                </a:lnTo>
                <a:lnTo>
                  <a:pt x="61" y="215"/>
                </a:lnTo>
                <a:lnTo>
                  <a:pt x="0" y="84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43" name="Freeform 47"/>
          <p:cNvSpPr>
            <a:spLocks/>
          </p:cNvSpPr>
          <p:nvPr/>
        </p:nvSpPr>
        <p:spPr bwMode="auto">
          <a:xfrm rot="235738">
            <a:off x="6107206" y="4531379"/>
            <a:ext cx="403412" cy="568699"/>
          </a:xfrm>
          <a:custGeom>
            <a:avLst/>
            <a:gdLst>
              <a:gd name="T0" fmla="*/ 0 w 235"/>
              <a:gd name="T1" fmla="*/ 2147483646 h 298"/>
              <a:gd name="T2" fmla="*/ 0 w 235"/>
              <a:gd name="T3" fmla="*/ 2147483646 h 298"/>
              <a:gd name="T4" fmla="*/ 2147483646 w 235"/>
              <a:gd name="T5" fmla="*/ 2147483646 h 298"/>
              <a:gd name="T6" fmla="*/ 2147483646 w 235"/>
              <a:gd name="T7" fmla="*/ 2147483646 h 298"/>
              <a:gd name="T8" fmla="*/ 2147483646 w 235"/>
              <a:gd name="T9" fmla="*/ 0 h 298"/>
              <a:gd name="T10" fmla="*/ 2147483646 w 235"/>
              <a:gd name="T11" fmla="*/ 2147483646 h 298"/>
              <a:gd name="T12" fmla="*/ 2147483646 w 235"/>
              <a:gd name="T13" fmla="*/ 2147483646 h 298"/>
              <a:gd name="T14" fmla="*/ 2147483646 w 235"/>
              <a:gd name="T15" fmla="*/ 2147483646 h 298"/>
              <a:gd name="T16" fmla="*/ 2147483646 w 235"/>
              <a:gd name="T17" fmla="*/ 2147483646 h 298"/>
              <a:gd name="T18" fmla="*/ 2147483646 w 235"/>
              <a:gd name="T19" fmla="*/ 2147483646 h 298"/>
              <a:gd name="T20" fmla="*/ 2147483646 w 235"/>
              <a:gd name="T21" fmla="*/ 2147483646 h 298"/>
              <a:gd name="T22" fmla="*/ 2147483646 w 235"/>
              <a:gd name="T23" fmla="*/ 2147483646 h 298"/>
              <a:gd name="T24" fmla="*/ 2147483646 w 235"/>
              <a:gd name="T25" fmla="*/ 2147483646 h 298"/>
              <a:gd name="T26" fmla="*/ 2147483646 w 235"/>
              <a:gd name="T27" fmla="*/ 2147483646 h 298"/>
              <a:gd name="T28" fmla="*/ 0 w 235"/>
              <a:gd name="T29" fmla="*/ 2147483646 h 298"/>
              <a:gd name="T30" fmla="*/ 0 w 235"/>
              <a:gd name="T31" fmla="*/ 2147483646 h 29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35" h="298">
                <a:moveTo>
                  <a:pt x="0" y="147"/>
                </a:moveTo>
                <a:lnTo>
                  <a:pt x="0" y="147"/>
                </a:lnTo>
                <a:lnTo>
                  <a:pt x="10" y="23"/>
                </a:lnTo>
                <a:lnTo>
                  <a:pt x="16" y="2"/>
                </a:lnTo>
                <a:lnTo>
                  <a:pt x="47" y="0"/>
                </a:lnTo>
                <a:lnTo>
                  <a:pt x="54" y="29"/>
                </a:lnTo>
                <a:lnTo>
                  <a:pt x="144" y="83"/>
                </a:lnTo>
                <a:lnTo>
                  <a:pt x="185" y="148"/>
                </a:lnTo>
                <a:lnTo>
                  <a:pt x="190" y="196"/>
                </a:lnTo>
                <a:lnTo>
                  <a:pt x="234" y="227"/>
                </a:lnTo>
                <a:lnTo>
                  <a:pt x="124" y="297"/>
                </a:lnTo>
                <a:lnTo>
                  <a:pt x="65" y="283"/>
                </a:lnTo>
                <a:lnTo>
                  <a:pt x="14" y="243"/>
                </a:lnTo>
                <a:lnTo>
                  <a:pt x="11" y="151"/>
                </a:lnTo>
                <a:lnTo>
                  <a:pt x="0" y="147"/>
                </a:lnTo>
              </a:path>
            </a:pathLst>
          </a:custGeom>
          <a:solidFill>
            <a:srgbClr val="47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44" name="Freeform 48"/>
          <p:cNvSpPr>
            <a:spLocks/>
          </p:cNvSpPr>
          <p:nvPr/>
        </p:nvSpPr>
        <p:spPr bwMode="auto">
          <a:xfrm rot="235738">
            <a:off x="8952100" y="2238375"/>
            <a:ext cx="578503" cy="599515"/>
          </a:xfrm>
          <a:custGeom>
            <a:avLst/>
            <a:gdLst>
              <a:gd name="T0" fmla="*/ 0 w 335"/>
              <a:gd name="T1" fmla="*/ 2147483646 h 314"/>
              <a:gd name="T2" fmla="*/ 0 w 335"/>
              <a:gd name="T3" fmla="*/ 2147483646 h 314"/>
              <a:gd name="T4" fmla="*/ 2147483646 w 335"/>
              <a:gd name="T5" fmla="*/ 2147483646 h 314"/>
              <a:gd name="T6" fmla="*/ 2147483646 w 335"/>
              <a:gd name="T7" fmla="*/ 2147483646 h 314"/>
              <a:gd name="T8" fmla="*/ 2147483646 w 335"/>
              <a:gd name="T9" fmla="*/ 0 h 314"/>
              <a:gd name="T10" fmla="*/ 2147483646 w 335"/>
              <a:gd name="T11" fmla="*/ 2147483646 h 314"/>
              <a:gd name="T12" fmla="*/ 2147483646 w 335"/>
              <a:gd name="T13" fmla="*/ 2147483646 h 314"/>
              <a:gd name="T14" fmla="*/ 2147483646 w 335"/>
              <a:gd name="T15" fmla="*/ 2147483646 h 314"/>
              <a:gd name="T16" fmla="*/ 2147483646 w 335"/>
              <a:gd name="T17" fmla="*/ 2147483646 h 314"/>
              <a:gd name="T18" fmla="*/ 2147483646 w 335"/>
              <a:gd name="T19" fmla="*/ 2147483646 h 314"/>
              <a:gd name="T20" fmla="*/ 2147483646 w 335"/>
              <a:gd name="T21" fmla="*/ 2147483646 h 314"/>
              <a:gd name="T22" fmla="*/ 2147483646 w 335"/>
              <a:gd name="T23" fmla="*/ 2147483646 h 314"/>
              <a:gd name="T24" fmla="*/ 0 w 335"/>
              <a:gd name="T25" fmla="*/ 2147483646 h 314"/>
              <a:gd name="T26" fmla="*/ 0 w 335"/>
              <a:gd name="T27" fmla="*/ 2147483646 h 3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35" h="314">
                <a:moveTo>
                  <a:pt x="0" y="226"/>
                </a:moveTo>
                <a:lnTo>
                  <a:pt x="0" y="226"/>
                </a:lnTo>
                <a:lnTo>
                  <a:pt x="43" y="140"/>
                </a:lnTo>
                <a:lnTo>
                  <a:pt x="67" y="35"/>
                </a:lnTo>
                <a:lnTo>
                  <a:pt x="147" y="0"/>
                </a:lnTo>
                <a:lnTo>
                  <a:pt x="192" y="112"/>
                </a:lnTo>
                <a:lnTo>
                  <a:pt x="224" y="128"/>
                </a:lnTo>
                <a:lnTo>
                  <a:pt x="291" y="144"/>
                </a:lnTo>
                <a:lnTo>
                  <a:pt x="334" y="178"/>
                </a:lnTo>
                <a:lnTo>
                  <a:pt x="244" y="313"/>
                </a:lnTo>
                <a:lnTo>
                  <a:pt x="138" y="307"/>
                </a:lnTo>
                <a:lnTo>
                  <a:pt x="87" y="264"/>
                </a:lnTo>
                <a:lnTo>
                  <a:pt x="0" y="226"/>
                </a:lnTo>
              </a:path>
            </a:pathLst>
          </a:custGeom>
          <a:solidFill>
            <a:srgbClr val="C43C3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45" name="Freeform 49"/>
          <p:cNvSpPr>
            <a:spLocks/>
          </p:cNvSpPr>
          <p:nvPr/>
        </p:nvSpPr>
        <p:spPr bwMode="auto">
          <a:xfrm rot="235738">
            <a:off x="4607019" y="3714751"/>
            <a:ext cx="427224" cy="502864"/>
          </a:xfrm>
          <a:custGeom>
            <a:avLst/>
            <a:gdLst>
              <a:gd name="T0" fmla="*/ 0 w 247"/>
              <a:gd name="T1" fmla="*/ 2147483646 h 264"/>
              <a:gd name="T2" fmla="*/ 0 w 247"/>
              <a:gd name="T3" fmla="*/ 2147483646 h 264"/>
              <a:gd name="T4" fmla="*/ 2147483646 w 247"/>
              <a:gd name="T5" fmla="*/ 2147483646 h 264"/>
              <a:gd name="T6" fmla="*/ 2147483646 w 247"/>
              <a:gd name="T7" fmla="*/ 2147483646 h 264"/>
              <a:gd name="T8" fmla="*/ 2147483646 w 247"/>
              <a:gd name="T9" fmla="*/ 2147483646 h 264"/>
              <a:gd name="T10" fmla="*/ 2147483646 w 247"/>
              <a:gd name="T11" fmla="*/ 2147483646 h 264"/>
              <a:gd name="T12" fmla="*/ 2147483646 w 247"/>
              <a:gd name="T13" fmla="*/ 2147483646 h 264"/>
              <a:gd name="T14" fmla="*/ 2147483646 w 247"/>
              <a:gd name="T15" fmla="*/ 2147483646 h 264"/>
              <a:gd name="T16" fmla="*/ 2147483646 w 247"/>
              <a:gd name="T17" fmla="*/ 2147483646 h 264"/>
              <a:gd name="T18" fmla="*/ 2147483646 w 247"/>
              <a:gd name="T19" fmla="*/ 2147483646 h 264"/>
              <a:gd name="T20" fmla="*/ 2147483646 w 247"/>
              <a:gd name="T21" fmla="*/ 2147483646 h 264"/>
              <a:gd name="T22" fmla="*/ 2147483646 w 247"/>
              <a:gd name="T23" fmla="*/ 2147483646 h 264"/>
              <a:gd name="T24" fmla="*/ 2147483646 w 247"/>
              <a:gd name="T25" fmla="*/ 2147483646 h 264"/>
              <a:gd name="T26" fmla="*/ 2147483646 w 247"/>
              <a:gd name="T27" fmla="*/ 2147483646 h 264"/>
              <a:gd name="T28" fmla="*/ 2147483646 w 247"/>
              <a:gd name="T29" fmla="*/ 0 h 264"/>
              <a:gd name="T30" fmla="*/ 0 w 247"/>
              <a:gd name="T31" fmla="*/ 2147483646 h 264"/>
              <a:gd name="T32" fmla="*/ 0 w 247"/>
              <a:gd name="T33" fmla="*/ 2147483646 h 2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47" h="264">
                <a:moveTo>
                  <a:pt x="0" y="60"/>
                </a:moveTo>
                <a:lnTo>
                  <a:pt x="0" y="60"/>
                </a:lnTo>
                <a:lnTo>
                  <a:pt x="8" y="93"/>
                </a:lnTo>
                <a:lnTo>
                  <a:pt x="49" y="84"/>
                </a:lnTo>
                <a:lnTo>
                  <a:pt x="62" y="98"/>
                </a:lnTo>
                <a:lnTo>
                  <a:pt x="55" y="133"/>
                </a:lnTo>
                <a:lnTo>
                  <a:pt x="80" y="135"/>
                </a:lnTo>
                <a:lnTo>
                  <a:pt x="119" y="180"/>
                </a:lnTo>
                <a:lnTo>
                  <a:pt x="119" y="221"/>
                </a:lnTo>
                <a:lnTo>
                  <a:pt x="246" y="263"/>
                </a:lnTo>
                <a:lnTo>
                  <a:pt x="214" y="168"/>
                </a:lnTo>
                <a:lnTo>
                  <a:pt x="223" y="98"/>
                </a:lnTo>
                <a:lnTo>
                  <a:pt x="220" y="54"/>
                </a:lnTo>
                <a:lnTo>
                  <a:pt x="165" y="63"/>
                </a:lnTo>
                <a:lnTo>
                  <a:pt x="110" y="0"/>
                </a:lnTo>
                <a:lnTo>
                  <a:pt x="0" y="60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46" name="Freeform 50"/>
          <p:cNvSpPr>
            <a:spLocks/>
          </p:cNvSpPr>
          <p:nvPr/>
        </p:nvSpPr>
        <p:spPr bwMode="auto">
          <a:xfrm rot="235738">
            <a:off x="5447460" y="3646114"/>
            <a:ext cx="654143" cy="945496"/>
          </a:xfrm>
          <a:custGeom>
            <a:avLst/>
            <a:gdLst>
              <a:gd name="T0" fmla="*/ 0 w 380"/>
              <a:gd name="T1" fmla="*/ 2147483646 h 494"/>
              <a:gd name="T2" fmla="*/ 0 w 380"/>
              <a:gd name="T3" fmla="*/ 2147483646 h 494"/>
              <a:gd name="T4" fmla="*/ 2147483646 w 380"/>
              <a:gd name="T5" fmla="*/ 2147483646 h 494"/>
              <a:gd name="T6" fmla="*/ 2147483646 w 380"/>
              <a:gd name="T7" fmla="*/ 2147483646 h 494"/>
              <a:gd name="T8" fmla="*/ 2147483646 w 380"/>
              <a:gd name="T9" fmla="*/ 2147483646 h 494"/>
              <a:gd name="T10" fmla="*/ 2147483646 w 380"/>
              <a:gd name="T11" fmla="*/ 2147483646 h 494"/>
              <a:gd name="T12" fmla="*/ 2147483646 w 380"/>
              <a:gd name="T13" fmla="*/ 2147483646 h 494"/>
              <a:gd name="T14" fmla="*/ 2147483646 w 380"/>
              <a:gd name="T15" fmla="*/ 2147483646 h 494"/>
              <a:gd name="T16" fmla="*/ 2147483646 w 380"/>
              <a:gd name="T17" fmla="*/ 2147483646 h 494"/>
              <a:gd name="T18" fmla="*/ 2147483646 w 380"/>
              <a:gd name="T19" fmla="*/ 2147483646 h 494"/>
              <a:gd name="T20" fmla="*/ 2147483646 w 380"/>
              <a:gd name="T21" fmla="*/ 2147483646 h 494"/>
              <a:gd name="T22" fmla="*/ 2147483646 w 380"/>
              <a:gd name="T23" fmla="*/ 2147483646 h 494"/>
              <a:gd name="T24" fmla="*/ 2147483646 w 380"/>
              <a:gd name="T25" fmla="*/ 2147483646 h 494"/>
              <a:gd name="T26" fmla="*/ 2147483646 w 380"/>
              <a:gd name="T27" fmla="*/ 2147483646 h 494"/>
              <a:gd name="T28" fmla="*/ 2147483646 w 380"/>
              <a:gd name="T29" fmla="*/ 2147483646 h 494"/>
              <a:gd name="T30" fmla="*/ 2147483646 w 380"/>
              <a:gd name="T31" fmla="*/ 2147483646 h 494"/>
              <a:gd name="T32" fmla="*/ 2147483646 w 380"/>
              <a:gd name="T33" fmla="*/ 2147483646 h 494"/>
              <a:gd name="T34" fmla="*/ 2147483646 w 380"/>
              <a:gd name="T35" fmla="*/ 2147483646 h 494"/>
              <a:gd name="T36" fmla="*/ 2147483646 w 380"/>
              <a:gd name="T37" fmla="*/ 0 h 494"/>
              <a:gd name="T38" fmla="*/ 2147483646 w 380"/>
              <a:gd name="T39" fmla="*/ 2147483646 h 494"/>
              <a:gd name="T40" fmla="*/ 2147483646 w 380"/>
              <a:gd name="T41" fmla="*/ 2147483646 h 494"/>
              <a:gd name="T42" fmla="*/ 2147483646 w 380"/>
              <a:gd name="T43" fmla="*/ 2147483646 h 494"/>
              <a:gd name="T44" fmla="*/ 0 w 380"/>
              <a:gd name="T45" fmla="*/ 2147483646 h 494"/>
              <a:gd name="T46" fmla="*/ 0 w 380"/>
              <a:gd name="T47" fmla="*/ 2147483646 h 49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80" h="494">
                <a:moveTo>
                  <a:pt x="0" y="355"/>
                </a:moveTo>
                <a:lnTo>
                  <a:pt x="0" y="355"/>
                </a:lnTo>
                <a:lnTo>
                  <a:pt x="42" y="350"/>
                </a:lnTo>
                <a:lnTo>
                  <a:pt x="65" y="374"/>
                </a:lnTo>
                <a:lnTo>
                  <a:pt x="98" y="369"/>
                </a:lnTo>
                <a:lnTo>
                  <a:pt x="180" y="493"/>
                </a:lnTo>
                <a:lnTo>
                  <a:pt x="261" y="486"/>
                </a:lnTo>
                <a:lnTo>
                  <a:pt x="269" y="382"/>
                </a:lnTo>
                <a:lnTo>
                  <a:pt x="351" y="285"/>
                </a:lnTo>
                <a:lnTo>
                  <a:pt x="379" y="229"/>
                </a:lnTo>
                <a:lnTo>
                  <a:pt x="325" y="194"/>
                </a:lnTo>
                <a:lnTo>
                  <a:pt x="325" y="161"/>
                </a:lnTo>
                <a:lnTo>
                  <a:pt x="299" y="109"/>
                </a:lnTo>
                <a:lnTo>
                  <a:pt x="275" y="101"/>
                </a:lnTo>
                <a:lnTo>
                  <a:pt x="287" y="75"/>
                </a:lnTo>
                <a:lnTo>
                  <a:pt x="227" y="47"/>
                </a:lnTo>
                <a:lnTo>
                  <a:pt x="206" y="4"/>
                </a:lnTo>
                <a:lnTo>
                  <a:pt x="177" y="3"/>
                </a:lnTo>
                <a:lnTo>
                  <a:pt x="154" y="0"/>
                </a:lnTo>
                <a:lnTo>
                  <a:pt x="186" y="105"/>
                </a:lnTo>
                <a:lnTo>
                  <a:pt x="161" y="161"/>
                </a:lnTo>
                <a:lnTo>
                  <a:pt x="63" y="171"/>
                </a:lnTo>
                <a:lnTo>
                  <a:pt x="0" y="355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47" name="Freeform 51"/>
          <p:cNvSpPr>
            <a:spLocks/>
          </p:cNvSpPr>
          <p:nvPr/>
        </p:nvSpPr>
        <p:spPr bwMode="auto">
          <a:xfrm rot="235738">
            <a:off x="8687361" y="5032843"/>
            <a:ext cx="714375" cy="673753"/>
          </a:xfrm>
          <a:custGeom>
            <a:avLst/>
            <a:gdLst>
              <a:gd name="T0" fmla="*/ 0 w 415"/>
              <a:gd name="T1" fmla="*/ 2147483646 h 353"/>
              <a:gd name="T2" fmla="*/ 0 w 415"/>
              <a:gd name="T3" fmla="*/ 2147483646 h 353"/>
              <a:gd name="T4" fmla="*/ 2147483646 w 415"/>
              <a:gd name="T5" fmla="*/ 2147483646 h 353"/>
              <a:gd name="T6" fmla="*/ 2147483646 w 415"/>
              <a:gd name="T7" fmla="*/ 2147483646 h 353"/>
              <a:gd name="T8" fmla="*/ 2147483646 w 415"/>
              <a:gd name="T9" fmla="*/ 2147483646 h 353"/>
              <a:gd name="T10" fmla="*/ 2147483646 w 415"/>
              <a:gd name="T11" fmla="*/ 2147483646 h 353"/>
              <a:gd name="T12" fmla="*/ 2147483646 w 415"/>
              <a:gd name="T13" fmla="*/ 2147483646 h 353"/>
              <a:gd name="T14" fmla="*/ 2147483646 w 415"/>
              <a:gd name="T15" fmla="*/ 2147483646 h 353"/>
              <a:gd name="T16" fmla="*/ 2147483646 w 415"/>
              <a:gd name="T17" fmla="*/ 0 h 353"/>
              <a:gd name="T18" fmla="*/ 2147483646 w 415"/>
              <a:gd name="T19" fmla="*/ 2147483646 h 353"/>
              <a:gd name="T20" fmla="*/ 2147483646 w 415"/>
              <a:gd name="T21" fmla="*/ 2147483646 h 353"/>
              <a:gd name="T22" fmla="*/ 2147483646 w 415"/>
              <a:gd name="T23" fmla="*/ 2147483646 h 353"/>
              <a:gd name="T24" fmla="*/ 2147483646 w 415"/>
              <a:gd name="T25" fmla="*/ 2147483646 h 353"/>
              <a:gd name="T26" fmla="*/ 2147483646 w 415"/>
              <a:gd name="T27" fmla="*/ 2147483646 h 353"/>
              <a:gd name="T28" fmla="*/ 2147483646 w 415"/>
              <a:gd name="T29" fmla="*/ 2147483646 h 353"/>
              <a:gd name="T30" fmla="*/ 0 w 415"/>
              <a:gd name="T31" fmla="*/ 2147483646 h 353"/>
              <a:gd name="T32" fmla="*/ 0 w 415"/>
              <a:gd name="T33" fmla="*/ 2147483646 h 3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5" h="353">
                <a:moveTo>
                  <a:pt x="0" y="236"/>
                </a:moveTo>
                <a:lnTo>
                  <a:pt x="0" y="236"/>
                </a:lnTo>
                <a:lnTo>
                  <a:pt x="7" y="156"/>
                </a:lnTo>
                <a:lnTo>
                  <a:pt x="63" y="148"/>
                </a:lnTo>
                <a:lnTo>
                  <a:pt x="193" y="18"/>
                </a:lnTo>
                <a:lnTo>
                  <a:pt x="223" y="44"/>
                </a:lnTo>
                <a:lnTo>
                  <a:pt x="215" y="64"/>
                </a:lnTo>
                <a:lnTo>
                  <a:pt x="227" y="73"/>
                </a:lnTo>
                <a:lnTo>
                  <a:pt x="361" y="0"/>
                </a:lnTo>
                <a:lnTo>
                  <a:pt x="394" y="32"/>
                </a:lnTo>
                <a:lnTo>
                  <a:pt x="414" y="33"/>
                </a:lnTo>
                <a:lnTo>
                  <a:pt x="411" y="103"/>
                </a:lnTo>
                <a:lnTo>
                  <a:pt x="280" y="176"/>
                </a:lnTo>
                <a:lnTo>
                  <a:pt x="262" y="251"/>
                </a:lnTo>
                <a:lnTo>
                  <a:pt x="49" y="352"/>
                </a:lnTo>
                <a:lnTo>
                  <a:pt x="0" y="236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48" name="Freeform 52"/>
          <p:cNvSpPr>
            <a:spLocks/>
          </p:cNvSpPr>
          <p:nvPr/>
        </p:nvSpPr>
        <p:spPr bwMode="auto">
          <a:xfrm rot="235738">
            <a:off x="7352460" y="2605368"/>
            <a:ext cx="516871" cy="529478"/>
          </a:xfrm>
          <a:custGeom>
            <a:avLst/>
            <a:gdLst>
              <a:gd name="T0" fmla="*/ 0 w 301"/>
              <a:gd name="T1" fmla="*/ 2147483646 h 277"/>
              <a:gd name="T2" fmla="*/ 0 w 301"/>
              <a:gd name="T3" fmla="*/ 2147483646 h 277"/>
              <a:gd name="T4" fmla="*/ 2147483646 w 301"/>
              <a:gd name="T5" fmla="*/ 2147483646 h 277"/>
              <a:gd name="T6" fmla="*/ 2147483646 w 301"/>
              <a:gd name="T7" fmla="*/ 2147483646 h 277"/>
              <a:gd name="T8" fmla="*/ 2147483646 w 301"/>
              <a:gd name="T9" fmla="*/ 0 h 277"/>
              <a:gd name="T10" fmla="*/ 2147483646 w 301"/>
              <a:gd name="T11" fmla="*/ 2147483646 h 277"/>
              <a:gd name="T12" fmla="*/ 2147483646 w 301"/>
              <a:gd name="T13" fmla="*/ 2147483646 h 277"/>
              <a:gd name="T14" fmla="*/ 2147483646 w 301"/>
              <a:gd name="T15" fmla="*/ 2147483646 h 277"/>
              <a:gd name="T16" fmla="*/ 2147483646 w 301"/>
              <a:gd name="T17" fmla="*/ 2147483646 h 277"/>
              <a:gd name="T18" fmla="*/ 2147483646 w 301"/>
              <a:gd name="T19" fmla="*/ 2147483646 h 277"/>
              <a:gd name="T20" fmla="*/ 2147483646 w 301"/>
              <a:gd name="T21" fmla="*/ 2147483646 h 277"/>
              <a:gd name="T22" fmla="*/ 2147483646 w 301"/>
              <a:gd name="T23" fmla="*/ 2147483646 h 277"/>
              <a:gd name="T24" fmla="*/ 2147483646 w 301"/>
              <a:gd name="T25" fmla="*/ 2147483646 h 277"/>
              <a:gd name="T26" fmla="*/ 2147483646 w 301"/>
              <a:gd name="T27" fmla="*/ 2147483646 h 277"/>
              <a:gd name="T28" fmla="*/ 2147483646 w 301"/>
              <a:gd name="T29" fmla="*/ 2147483646 h 277"/>
              <a:gd name="T30" fmla="*/ 0 w 301"/>
              <a:gd name="T31" fmla="*/ 2147483646 h 277"/>
              <a:gd name="T32" fmla="*/ 0 w 301"/>
              <a:gd name="T33" fmla="*/ 2147483646 h 2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01" h="277">
                <a:moveTo>
                  <a:pt x="0" y="110"/>
                </a:moveTo>
                <a:lnTo>
                  <a:pt x="0" y="110"/>
                </a:lnTo>
                <a:lnTo>
                  <a:pt x="44" y="90"/>
                </a:lnTo>
                <a:lnTo>
                  <a:pt x="56" y="64"/>
                </a:lnTo>
                <a:lnTo>
                  <a:pt x="227" y="0"/>
                </a:lnTo>
                <a:lnTo>
                  <a:pt x="219" y="25"/>
                </a:lnTo>
                <a:lnTo>
                  <a:pt x="256" y="25"/>
                </a:lnTo>
                <a:lnTo>
                  <a:pt x="244" y="47"/>
                </a:lnTo>
                <a:lnTo>
                  <a:pt x="247" y="71"/>
                </a:lnTo>
                <a:lnTo>
                  <a:pt x="300" y="100"/>
                </a:lnTo>
                <a:lnTo>
                  <a:pt x="249" y="175"/>
                </a:lnTo>
                <a:lnTo>
                  <a:pt x="181" y="252"/>
                </a:lnTo>
                <a:lnTo>
                  <a:pt x="145" y="276"/>
                </a:lnTo>
                <a:lnTo>
                  <a:pt x="104" y="276"/>
                </a:lnTo>
                <a:lnTo>
                  <a:pt x="70" y="186"/>
                </a:lnTo>
                <a:lnTo>
                  <a:pt x="0" y="110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49" name="Freeform 53"/>
          <p:cNvSpPr>
            <a:spLocks/>
          </p:cNvSpPr>
          <p:nvPr/>
        </p:nvSpPr>
        <p:spPr bwMode="auto">
          <a:xfrm rot="235738">
            <a:off x="5559519" y="4541184"/>
            <a:ext cx="572900" cy="502864"/>
          </a:xfrm>
          <a:custGeom>
            <a:avLst/>
            <a:gdLst>
              <a:gd name="T0" fmla="*/ 0 w 333"/>
              <a:gd name="T1" fmla="*/ 2147483646 h 262"/>
              <a:gd name="T2" fmla="*/ 0 w 333"/>
              <a:gd name="T3" fmla="*/ 2147483646 h 262"/>
              <a:gd name="T4" fmla="*/ 2147483646 w 333"/>
              <a:gd name="T5" fmla="*/ 2147483646 h 262"/>
              <a:gd name="T6" fmla="*/ 2147483646 w 333"/>
              <a:gd name="T7" fmla="*/ 2147483646 h 262"/>
              <a:gd name="T8" fmla="*/ 2147483646 w 333"/>
              <a:gd name="T9" fmla="*/ 2147483646 h 262"/>
              <a:gd name="T10" fmla="*/ 2147483646 w 333"/>
              <a:gd name="T11" fmla="*/ 2147483646 h 262"/>
              <a:gd name="T12" fmla="*/ 2147483646 w 333"/>
              <a:gd name="T13" fmla="*/ 2147483646 h 262"/>
              <a:gd name="T14" fmla="*/ 2147483646 w 333"/>
              <a:gd name="T15" fmla="*/ 2147483646 h 262"/>
              <a:gd name="T16" fmla="*/ 2147483646 w 333"/>
              <a:gd name="T17" fmla="*/ 2147483646 h 262"/>
              <a:gd name="T18" fmla="*/ 2147483646 w 333"/>
              <a:gd name="T19" fmla="*/ 2147483646 h 262"/>
              <a:gd name="T20" fmla="*/ 2147483646 w 333"/>
              <a:gd name="T21" fmla="*/ 0 h 262"/>
              <a:gd name="T22" fmla="*/ 2147483646 w 333"/>
              <a:gd name="T23" fmla="*/ 2147483646 h 262"/>
              <a:gd name="T24" fmla="*/ 2147483646 w 333"/>
              <a:gd name="T25" fmla="*/ 2147483646 h 262"/>
              <a:gd name="T26" fmla="*/ 2147483646 w 333"/>
              <a:gd name="T27" fmla="*/ 2147483646 h 262"/>
              <a:gd name="T28" fmla="*/ 2147483646 w 333"/>
              <a:gd name="T29" fmla="*/ 2147483646 h 262"/>
              <a:gd name="T30" fmla="*/ 2147483646 w 333"/>
              <a:gd name="T31" fmla="*/ 2147483646 h 262"/>
              <a:gd name="T32" fmla="*/ 0 w 333"/>
              <a:gd name="T33" fmla="*/ 2147483646 h 262"/>
              <a:gd name="T34" fmla="*/ 0 w 333"/>
              <a:gd name="T35" fmla="*/ 2147483646 h 26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33" h="262">
                <a:moveTo>
                  <a:pt x="0" y="107"/>
                </a:moveTo>
                <a:lnTo>
                  <a:pt x="0" y="107"/>
                </a:lnTo>
                <a:lnTo>
                  <a:pt x="8" y="121"/>
                </a:lnTo>
                <a:lnTo>
                  <a:pt x="92" y="216"/>
                </a:lnTo>
                <a:lnTo>
                  <a:pt x="92" y="256"/>
                </a:lnTo>
                <a:lnTo>
                  <a:pt x="182" y="261"/>
                </a:lnTo>
                <a:lnTo>
                  <a:pt x="302" y="230"/>
                </a:lnTo>
                <a:lnTo>
                  <a:pt x="332" y="220"/>
                </a:lnTo>
                <a:lnTo>
                  <a:pt x="329" y="128"/>
                </a:lnTo>
                <a:lnTo>
                  <a:pt x="318" y="124"/>
                </a:lnTo>
                <a:lnTo>
                  <a:pt x="328" y="0"/>
                </a:lnTo>
                <a:lnTo>
                  <a:pt x="170" y="21"/>
                </a:lnTo>
                <a:lnTo>
                  <a:pt x="89" y="28"/>
                </a:lnTo>
                <a:lnTo>
                  <a:pt x="75" y="110"/>
                </a:lnTo>
                <a:lnTo>
                  <a:pt x="47" y="102"/>
                </a:lnTo>
                <a:lnTo>
                  <a:pt x="37" y="119"/>
                </a:lnTo>
                <a:lnTo>
                  <a:pt x="0" y="107"/>
                </a:lnTo>
              </a:path>
            </a:pathLst>
          </a:custGeom>
          <a:solidFill>
            <a:srgbClr val="47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50" name="Freeform 54"/>
          <p:cNvSpPr>
            <a:spLocks/>
          </p:cNvSpPr>
          <p:nvPr/>
        </p:nvSpPr>
        <p:spPr bwMode="auto">
          <a:xfrm rot="235738">
            <a:off x="3541059" y="3781986"/>
            <a:ext cx="752195" cy="550489"/>
          </a:xfrm>
          <a:custGeom>
            <a:avLst/>
            <a:gdLst>
              <a:gd name="T0" fmla="*/ 0 w 437"/>
              <a:gd name="T1" fmla="*/ 2147483646 h 288"/>
              <a:gd name="T2" fmla="*/ 0 w 437"/>
              <a:gd name="T3" fmla="*/ 2147483646 h 288"/>
              <a:gd name="T4" fmla="*/ 2147483646 w 437"/>
              <a:gd name="T5" fmla="*/ 2147483646 h 288"/>
              <a:gd name="T6" fmla="*/ 2147483646 w 437"/>
              <a:gd name="T7" fmla="*/ 2147483646 h 288"/>
              <a:gd name="T8" fmla="*/ 2147483646 w 437"/>
              <a:gd name="T9" fmla="*/ 2147483646 h 288"/>
              <a:gd name="T10" fmla="*/ 2147483646 w 437"/>
              <a:gd name="T11" fmla="*/ 2147483646 h 288"/>
              <a:gd name="T12" fmla="*/ 2147483646 w 437"/>
              <a:gd name="T13" fmla="*/ 2147483646 h 288"/>
              <a:gd name="T14" fmla="*/ 2147483646 w 437"/>
              <a:gd name="T15" fmla="*/ 2147483646 h 288"/>
              <a:gd name="T16" fmla="*/ 2147483646 w 437"/>
              <a:gd name="T17" fmla="*/ 2147483646 h 288"/>
              <a:gd name="T18" fmla="*/ 2147483646 w 437"/>
              <a:gd name="T19" fmla="*/ 2147483646 h 288"/>
              <a:gd name="T20" fmla="*/ 2147483646 w 437"/>
              <a:gd name="T21" fmla="*/ 2147483646 h 288"/>
              <a:gd name="T22" fmla="*/ 2147483646 w 437"/>
              <a:gd name="T23" fmla="*/ 0 h 288"/>
              <a:gd name="T24" fmla="*/ 2147483646 w 437"/>
              <a:gd name="T25" fmla="*/ 2147483646 h 288"/>
              <a:gd name="T26" fmla="*/ 2147483646 w 437"/>
              <a:gd name="T27" fmla="*/ 2147483646 h 288"/>
              <a:gd name="T28" fmla="*/ 2147483646 w 437"/>
              <a:gd name="T29" fmla="*/ 2147483646 h 288"/>
              <a:gd name="T30" fmla="*/ 2147483646 w 437"/>
              <a:gd name="T31" fmla="*/ 2147483646 h 288"/>
              <a:gd name="T32" fmla="*/ 2147483646 w 437"/>
              <a:gd name="T33" fmla="*/ 2147483646 h 288"/>
              <a:gd name="T34" fmla="*/ 2147483646 w 437"/>
              <a:gd name="T35" fmla="*/ 2147483646 h 288"/>
              <a:gd name="T36" fmla="*/ 2147483646 w 437"/>
              <a:gd name="T37" fmla="*/ 2147483646 h 288"/>
              <a:gd name="T38" fmla="*/ 2147483646 w 437"/>
              <a:gd name="T39" fmla="*/ 2147483646 h 288"/>
              <a:gd name="T40" fmla="*/ 2147483646 w 437"/>
              <a:gd name="T41" fmla="*/ 2147483646 h 288"/>
              <a:gd name="T42" fmla="*/ 2147483646 w 437"/>
              <a:gd name="T43" fmla="*/ 2147483646 h 288"/>
              <a:gd name="T44" fmla="*/ 2147483646 w 437"/>
              <a:gd name="T45" fmla="*/ 2147483646 h 288"/>
              <a:gd name="T46" fmla="*/ 2147483646 w 437"/>
              <a:gd name="T47" fmla="*/ 2147483646 h 288"/>
              <a:gd name="T48" fmla="*/ 2147483646 w 437"/>
              <a:gd name="T49" fmla="*/ 2147483646 h 288"/>
              <a:gd name="T50" fmla="*/ 2147483646 w 437"/>
              <a:gd name="T51" fmla="*/ 2147483646 h 288"/>
              <a:gd name="T52" fmla="*/ 0 w 437"/>
              <a:gd name="T53" fmla="*/ 2147483646 h 288"/>
              <a:gd name="T54" fmla="*/ 0 w 437"/>
              <a:gd name="T55" fmla="*/ 2147483646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37" h="288">
                <a:moveTo>
                  <a:pt x="0" y="68"/>
                </a:moveTo>
                <a:lnTo>
                  <a:pt x="0" y="68"/>
                </a:lnTo>
                <a:lnTo>
                  <a:pt x="27" y="51"/>
                </a:lnTo>
                <a:lnTo>
                  <a:pt x="47" y="70"/>
                </a:lnTo>
                <a:lnTo>
                  <a:pt x="82" y="77"/>
                </a:lnTo>
                <a:lnTo>
                  <a:pt x="141" y="56"/>
                </a:lnTo>
                <a:lnTo>
                  <a:pt x="158" y="75"/>
                </a:lnTo>
                <a:lnTo>
                  <a:pt x="157" y="109"/>
                </a:lnTo>
                <a:lnTo>
                  <a:pt x="188" y="117"/>
                </a:lnTo>
                <a:lnTo>
                  <a:pt x="212" y="75"/>
                </a:lnTo>
                <a:lnTo>
                  <a:pt x="202" y="3"/>
                </a:lnTo>
                <a:lnTo>
                  <a:pt x="220" y="0"/>
                </a:lnTo>
                <a:lnTo>
                  <a:pt x="254" y="32"/>
                </a:lnTo>
                <a:lnTo>
                  <a:pt x="302" y="13"/>
                </a:lnTo>
                <a:lnTo>
                  <a:pt x="400" y="35"/>
                </a:lnTo>
                <a:lnTo>
                  <a:pt x="407" y="44"/>
                </a:lnTo>
                <a:lnTo>
                  <a:pt x="399" y="119"/>
                </a:lnTo>
                <a:lnTo>
                  <a:pt x="436" y="146"/>
                </a:lnTo>
                <a:lnTo>
                  <a:pt x="432" y="160"/>
                </a:lnTo>
                <a:lnTo>
                  <a:pt x="369" y="179"/>
                </a:lnTo>
                <a:lnTo>
                  <a:pt x="355" y="235"/>
                </a:lnTo>
                <a:lnTo>
                  <a:pt x="302" y="249"/>
                </a:lnTo>
                <a:lnTo>
                  <a:pt x="292" y="275"/>
                </a:lnTo>
                <a:lnTo>
                  <a:pt x="145" y="287"/>
                </a:lnTo>
                <a:lnTo>
                  <a:pt x="110" y="187"/>
                </a:lnTo>
                <a:lnTo>
                  <a:pt x="67" y="180"/>
                </a:lnTo>
                <a:lnTo>
                  <a:pt x="0" y="68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51" name="Freeform 55"/>
          <p:cNvSpPr>
            <a:spLocks/>
          </p:cNvSpPr>
          <p:nvPr/>
        </p:nvSpPr>
        <p:spPr bwMode="auto">
          <a:xfrm rot="235738">
            <a:off x="6460191" y="2668402"/>
            <a:ext cx="572901" cy="410415"/>
          </a:xfrm>
          <a:custGeom>
            <a:avLst/>
            <a:gdLst>
              <a:gd name="T0" fmla="*/ 0 w 333"/>
              <a:gd name="T1" fmla="*/ 2147483646 h 215"/>
              <a:gd name="T2" fmla="*/ 0 w 333"/>
              <a:gd name="T3" fmla="*/ 2147483646 h 215"/>
              <a:gd name="T4" fmla="*/ 2147483646 w 333"/>
              <a:gd name="T5" fmla="*/ 2147483646 h 215"/>
              <a:gd name="T6" fmla="*/ 2147483646 w 333"/>
              <a:gd name="T7" fmla="*/ 2147483646 h 215"/>
              <a:gd name="T8" fmla="*/ 2147483646 w 333"/>
              <a:gd name="T9" fmla="*/ 2147483646 h 215"/>
              <a:gd name="T10" fmla="*/ 2147483646 w 333"/>
              <a:gd name="T11" fmla="*/ 0 h 215"/>
              <a:gd name="T12" fmla="*/ 2147483646 w 333"/>
              <a:gd name="T13" fmla="*/ 2147483646 h 215"/>
              <a:gd name="T14" fmla="*/ 2147483646 w 333"/>
              <a:gd name="T15" fmla="*/ 2147483646 h 215"/>
              <a:gd name="T16" fmla="*/ 2147483646 w 333"/>
              <a:gd name="T17" fmla="*/ 2147483646 h 215"/>
              <a:gd name="T18" fmla="*/ 2147483646 w 333"/>
              <a:gd name="T19" fmla="*/ 2147483646 h 215"/>
              <a:gd name="T20" fmla="*/ 2147483646 w 333"/>
              <a:gd name="T21" fmla="*/ 2147483646 h 215"/>
              <a:gd name="T22" fmla="*/ 2147483646 w 333"/>
              <a:gd name="T23" fmla="*/ 2147483646 h 215"/>
              <a:gd name="T24" fmla="*/ 2147483646 w 333"/>
              <a:gd name="T25" fmla="*/ 2147483646 h 215"/>
              <a:gd name="T26" fmla="*/ 2147483646 w 333"/>
              <a:gd name="T27" fmla="*/ 2147483646 h 215"/>
              <a:gd name="T28" fmla="*/ 2147483646 w 333"/>
              <a:gd name="T29" fmla="*/ 2147483646 h 215"/>
              <a:gd name="T30" fmla="*/ 2147483646 w 333"/>
              <a:gd name="T31" fmla="*/ 2147483646 h 215"/>
              <a:gd name="T32" fmla="*/ 2147483646 w 333"/>
              <a:gd name="T33" fmla="*/ 2147483646 h 215"/>
              <a:gd name="T34" fmla="*/ 2147483646 w 333"/>
              <a:gd name="T35" fmla="*/ 2147483646 h 215"/>
              <a:gd name="T36" fmla="*/ 2147483646 w 333"/>
              <a:gd name="T37" fmla="*/ 2147483646 h 215"/>
              <a:gd name="T38" fmla="*/ 0 w 333"/>
              <a:gd name="T39" fmla="*/ 2147483646 h 215"/>
              <a:gd name="T40" fmla="*/ 0 w 333"/>
              <a:gd name="T41" fmla="*/ 2147483646 h 21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33" h="215">
                <a:moveTo>
                  <a:pt x="0" y="148"/>
                </a:moveTo>
                <a:lnTo>
                  <a:pt x="0" y="148"/>
                </a:lnTo>
                <a:lnTo>
                  <a:pt x="14" y="96"/>
                </a:lnTo>
                <a:lnTo>
                  <a:pt x="50" y="83"/>
                </a:lnTo>
                <a:lnTo>
                  <a:pt x="104" y="18"/>
                </a:lnTo>
                <a:lnTo>
                  <a:pt x="170" y="0"/>
                </a:lnTo>
                <a:lnTo>
                  <a:pt x="176" y="16"/>
                </a:lnTo>
                <a:lnTo>
                  <a:pt x="205" y="12"/>
                </a:lnTo>
                <a:lnTo>
                  <a:pt x="204" y="66"/>
                </a:lnTo>
                <a:lnTo>
                  <a:pt x="226" y="49"/>
                </a:lnTo>
                <a:lnTo>
                  <a:pt x="260" y="124"/>
                </a:lnTo>
                <a:lnTo>
                  <a:pt x="272" y="128"/>
                </a:lnTo>
                <a:lnTo>
                  <a:pt x="284" y="101"/>
                </a:lnTo>
                <a:lnTo>
                  <a:pt x="288" y="135"/>
                </a:lnTo>
                <a:lnTo>
                  <a:pt x="310" y="138"/>
                </a:lnTo>
                <a:lnTo>
                  <a:pt x="306" y="163"/>
                </a:lnTo>
                <a:lnTo>
                  <a:pt x="332" y="180"/>
                </a:lnTo>
                <a:lnTo>
                  <a:pt x="246" y="214"/>
                </a:lnTo>
                <a:lnTo>
                  <a:pt x="60" y="214"/>
                </a:lnTo>
                <a:lnTo>
                  <a:pt x="0" y="148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04" name="Freeform 56"/>
          <p:cNvSpPr>
            <a:spLocks/>
          </p:cNvSpPr>
          <p:nvPr/>
        </p:nvSpPr>
        <p:spPr bwMode="auto">
          <a:xfrm rot="235738">
            <a:off x="2152931" y="5730409"/>
            <a:ext cx="379599" cy="451037"/>
          </a:xfrm>
          <a:custGeom>
            <a:avLst/>
            <a:gdLst>
              <a:gd name="T0" fmla="*/ 0 w 221"/>
              <a:gd name="T1" fmla="*/ 2147483647 h 236"/>
              <a:gd name="T2" fmla="*/ 0 w 221"/>
              <a:gd name="T3" fmla="*/ 2147483647 h 236"/>
              <a:gd name="T4" fmla="*/ 2147483647 w 221"/>
              <a:gd name="T5" fmla="*/ 2147483647 h 236"/>
              <a:gd name="T6" fmla="*/ 2147483647 w 221"/>
              <a:gd name="T7" fmla="*/ 2147483647 h 236"/>
              <a:gd name="T8" fmla="*/ 2147483647 w 221"/>
              <a:gd name="T9" fmla="*/ 2147483647 h 236"/>
              <a:gd name="T10" fmla="*/ 2147483647 w 221"/>
              <a:gd name="T11" fmla="*/ 0 h 236"/>
              <a:gd name="T12" fmla="*/ 0 w 221"/>
              <a:gd name="T13" fmla="*/ 2147483647 h 236"/>
              <a:gd name="T14" fmla="*/ 0 w 221"/>
              <a:gd name="T15" fmla="*/ 2147483647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1" h="236">
                <a:moveTo>
                  <a:pt x="0" y="3"/>
                </a:moveTo>
                <a:lnTo>
                  <a:pt x="0" y="3"/>
                </a:lnTo>
                <a:lnTo>
                  <a:pt x="6" y="41"/>
                </a:lnTo>
                <a:lnTo>
                  <a:pt x="197" y="235"/>
                </a:lnTo>
                <a:lnTo>
                  <a:pt x="220" y="227"/>
                </a:lnTo>
                <a:lnTo>
                  <a:pt x="204" y="0"/>
                </a:lnTo>
                <a:lnTo>
                  <a:pt x="0" y="3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53" name="Freeform 57"/>
          <p:cNvSpPr>
            <a:spLocks/>
          </p:cNvSpPr>
          <p:nvPr/>
        </p:nvSpPr>
        <p:spPr bwMode="auto">
          <a:xfrm rot="235738">
            <a:off x="3641912" y="4408115"/>
            <a:ext cx="624728" cy="763400"/>
          </a:xfrm>
          <a:custGeom>
            <a:avLst/>
            <a:gdLst>
              <a:gd name="T0" fmla="*/ 0 w 363"/>
              <a:gd name="T1" fmla="*/ 2147483646 h 400"/>
              <a:gd name="T2" fmla="*/ 0 w 363"/>
              <a:gd name="T3" fmla="*/ 2147483646 h 400"/>
              <a:gd name="T4" fmla="*/ 2147483646 w 363"/>
              <a:gd name="T5" fmla="*/ 2147483646 h 400"/>
              <a:gd name="T6" fmla="*/ 2147483646 w 363"/>
              <a:gd name="T7" fmla="*/ 2147483646 h 400"/>
              <a:gd name="T8" fmla="*/ 2147483646 w 363"/>
              <a:gd name="T9" fmla="*/ 2147483646 h 400"/>
              <a:gd name="T10" fmla="*/ 2147483646 w 363"/>
              <a:gd name="T11" fmla="*/ 0 h 400"/>
              <a:gd name="T12" fmla="*/ 2147483646 w 363"/>
              <a:gd name="T13" fmla="*/ 2147483646 h 400"/>
              <a:gd name="T14" fmla="*/ 2147483646 w 363"/>
              <a:gd name="T15" fmla="*/ 2147483646 h 400"/>
              <a:gd name="T16" fmla="*/ 2147483646 w 363"/>
              <a:gd name="T17" fmla="*/ 2147483646 h 400"/>
              <a:gd name="T18" fmla="*/ 2147483646 w 363"/>
              <a:gd name="T19" fmla="*/ 2147483646 h 400"/>
              <a:gd name="T20" fmla="*/ 2147483646 w 363"/>
              <a:gd name="T21" fmla="*/ 2147483646 h 400"/>
              <a:gd name="T22" fmla="*/ 2147483646 w 363"/>
              <a:gd name="T23" fmla="*/ 2147483646 h 400"/>
              <a:gd name="T24" fmla="*/ 2147483646 w 363"/>
              <a:gd name="T25" fmla="*/ 2147483646 h 400"/>
              <a:gd name="T26" fmla="*/ 2147483646 w 363"/>
              <a:gd name="T27" fmla="*/ 2147483646 h 400"/>
              <a:gd name="T28" fmla="*/ 2147483646 w 363"/>
              <a:gd name="T29" fmla="*/ 2147483646 h 400"/>
              <a:gd name="T30" fmla="*/ 2147483646 w 363"/>
              <a:gd name="T31" fmla="*/ 2147483646 h 400"/>
              <a:gd name="T32" fmla="*/ 2147483646 w 363"/>
              <a:gd name="T33" fmla="*/ 2147483646 h 400"/>
              <a:gd name="T34" fmla="*/ 2147483646 w 363"/>
              <a:gd name="T35" fmla="*/ 2147483646 h 400"/>
              <a:gd name="T36" fmla="*/ 2147483646 w 363"/>
              <a:gd name="T37" fmla="*/ 2147483646 h 400"/>
              <a:gd name="T38" fmla="*/ 2147483646 w 363"/>
              <a:gd name="T39" fmla="*/ 2147483646 h 400"/>
              <a:gd name="T40" fmla="*/ 2147483646 w 363"/>
              <a:gd name="T41" fmla="*/ 2147483646 h 400"/>
              <a:gd name="T42" fmla="*/ 2147483646 w 363"/>
              <a:gd name="T43" fmla="*/ 2147483646 h 400"/>
              <a:gd name="T44" fmla="*/ 2147483646 w 363"/>
              <a:gd name="T45" fmla="*/ 2147483646 h 400"/>
              <a:gd name="T46" fmla="*/ 2147483646 w 363"/>
              <a:gd name="T47" fmla="*/ 2147483646 h 400"/>
              <a:gd name="T48" fmla="*/ 2147483646 w 363"/>
              <a:gd name="T49" fmla="*/ 2147483646 h 400"/>
              <a:gd name="T50" fmla="*/ 2147483646 w 363"/>
              <a:gd name="T51" fmla="*/ 2147483646 h 400"/>
              <a:gd name="T52" fmla="*/ 0 w 363"/>
              <a:gd name="T53" fmla="*/ 2147483646 h 400"/>
              <a:gd name="T54" fmla="*/ 0 w 363"/>
              <a:gd name="T55" fmla="*/ 2147483646 h 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63" h="400">
                <a:moveTo>
                  <a:pt x="0" y="236"/>
                </a:moveTo>
                <a:lnTo>
                  <a:pt x="0" y="236"/>
                </a:lnTo>
                <a:lnTo>
                  <a:pt x="13" y="216"/>
                </a:lnTo>
                <a:lnTo>
                  <a:pt x="157" y="100"/>
                </a:lnTo>
                <a:lnTo>
                  <a:pt x="214" y="81"/>
                </a:lnTo>
                <a:lnTo>
                  <a:pt x="299" y="0"/>
                </a:lnTo>
                <a:lnTo>
                  <a:pt x="316" y="112"/>
                </a:lnTo>
                <a:lnTo>
                  <a:pt x="342" y="145"/>
                </a:lnTo>
                <a:lnTo>
                  <a:pt x="361" y="142"/>
                </a:lnTo>
                <a:lnTo>
                  <a:pt x="362" y="146"/>
                </a:lnTo>
                <a:lnTo>
                  <a:pt x="347" y="192"/>
                </a:lnTo>
                <a:lnTo>
                  <a:pt x="308" y="235"/>
                </a:lnTo>
                <a:lnTo>
                  <a:pt x="310" y="269"/>
                </a:lnTo>
                <a:lnTo>
                  <a:pt x="356" y="305"/>
                </a:lnTo>
                <a:lnTo>
                  <a:pt x="352" y="349"/>
                </a:lnTo>
                <a:lnTo>
                  <a:pt x="340" y="350"/>
                </a:lnTo>
                <a:lnTo>
                  <a:pt x="335" y="372"/>
                </a:lnTo>
                <a:lnTo>
                  <a:pt x="247" y="382"/>
                </a:lnTo>
                <a:lnTo>
                  <a:pt x="238" y="399"/>
                </a:lnTo>
                <a:lnTo>
                  <a:pt x="123" y="379"/>
                </a:lnTo>
                <a:lnTo>
                  <a:pt x="88" y="332"/>
                </a:lnTo>
                <a:lnTo>
                  <a:pt x="58" y="336"/>
                </a:lnTo>
                <a:lnTo>
                  <a:pt x="60" y="324"/>
                </a:lnTo>
                <a:lnTo>
                  <a:pt x="37" y="308"/>
                </a:lnTo>
                <a:lnTo>
                  <a:pt x="31" y="238"/>
                </a:lnTo>
                <a:lnTo>
                  <a:pt x="15" y="254"/>
                </a:lnTo>
                <a:lnTo>
                  <a:pt x="0" y="236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54" name="Freeform 58"/>
          <p:cNvSpPr>
            <a:spLocks/>
          </p:cNvSpPr>
          <p:nvPr/>
        </p:nvSpPr>
        <p:spPr bwMode="auto">
          <a:xfrm rot="235738">
            <a:off x="7807698" y="4223218"/>
            <a:ext cx="509868" cy="529478"/>
          </a:xfrm>
          <a:custGeom>
            <a:avLst/>
            <a:gdLst>
              <a:gd name="T0" fmla="*/ 0 w 297"/>
              <a:gd name="T1" fmla="*/ 2147483646 h 278"/>
              <a:gd name="T2" fmla="*/ 0 w 297"/>
              <a:gd name="T3" fmla="*/ 2147483646 h 278"/>
              <a:gd name="T4" fmla="*/ 2147483646 w 297"/>
              <a:gd name="T5" fmla="*/ 2147483646 h 278"/>
              <a:gd name="T6" fmla="*/ 2147483646 w 297"/>
              <a:gd name="T7" fmla="*/ 2147483646 h 278"/>
              <a:gd name="T8" fmla="*/ 2147483646 w 297"/>
              <a:gd name="T9" fmla="*/ 2147483646 h 278"/>
              <a:gd name="T10" fmla="*/ 2147483646 w 297"/>
              <a:gd name="T11" fmla="*/ 0 h 278"/>
              <a:gd name="T12" fmla="*/ 2147483646 w 297"/>
              <a:gd name="T13" fmla="*/ 2147483646 h 278"/>
              <a:gd name="T14" fmla="*/ 2147483646 w 297"/>
              <a:gd name="T15" fmla="*/ 2147483646 h 278"/>
              <a:gd name="T16" fmla="*/ 2147483646 w 297"/>
              <a:gd name="T17" fmla="*/ 2147483646 h 278"/>
              <a:gd name="T18" fmla="*/ 2147483646 w 297"/>
              <a:gd name="T19" fmla="*/ 2147483646 h 278"/>
              <a:gd name="T20" fmla="*/ 2147483646 w 297"/>
              <a:gd name="T21" fmla="*/ 2147483646 h 278"/>
              <a:gd name="T22" fmla="*/ 2147483646 w 297"/>
              <a:gd name="T23" fmla="*/ 2147483646 h 278"/>
              <a:gd name="T24" fmla="*/ 2147483646 w 297"/>
              <a:gd name="T25" fmla="*/ 2147483646 h 278"/>
              <a:gd name="T26" fmla="*/ 2147483646 w 297"/>
              <a:gd name="T27" fmla="*/ 2147483646 h 278"/>
              <a:gd name="T28" fmla="*/ 2147483646 w 297"/>
              <a:gd name="T29" fmla="*/ 2147483646 h 278"/>
              <a:gd name="T30" fmla="*/ 2147483646 w 297"/>
              <a:gd name="T31" fmla="*/ 2147483646 h 278"/>
              <a:gd name="T32" fmla="*/ 2147483646 w 297"/>
              <a:gd name="T33" fmla="*/ 2147483646 h 278"/>
              <a:gd name="T34" fmla="*/ 2147483646 w 297"/>
              <a:gd name="T35" fmla="*/ 2147483646 h 278"/>
              <a:gd name="T36" fmla="*/ 0 w 297"/>
              <a:gd name="T37" fmla="*/ 2147483646 h 278"/>
              <a:gd name="T38" fmla="*/ 0 w 297"/>
              <a:gd name="T39" fmla="*/ 2147483646 h 27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97" h="278">
                <a:moveTo>
                  <a:pt x="0" y="72"/>
                </a:moveTo>
                <a:lnTo>
                  <a:pt x="0" y="72"/>
                </a:lnTo>
                <a:lnTo>
                  <a:pt x="33" y="34"/>
                </a:lnTo>
                <a:lnTo>
                  <a:pt x="68" y="30"/>
                </a:lnTo>
                <a:lnTo>
                  <a:pt x="114" y="29"/>
                </a:lnTo>
                <a:lnTo>
                  <a:pt x="153" y="0"/>
                </a:lnTo>
                <a:lnTo>
                  <a:pt x="179" y="16"/>
                </a:lnTo>
                <a:lnTo>
                  <a:pt x="220" y="16"/>
                </a:lnTo>
                <a:lnTo>
                  <a:pt x="217" y="47"/>
                </a:lnTo>
                <a:lnTo>
                  <a:pt x="212" y="77"/>
                </a:lnTo>
                <a:lnTo>
                  <a:pt x="296" y="186"/>
                </a:lnTo>
                <a:lnTo>
                  <a:pt x="228" y="262"/>
                </a:lnTo>
                <a:lnTo>
                  <a:pt x="198" y="276"/>
                </a:lnTo>
                <a:lnTo>
                  <a:pt x="148" y="277"/>
                </a:lnTo>
                <a:lnTo>
                  <a:pt x="77" y="226"/>
                </a:lnTo>
                <a:lnTo>
                  <a:pt x="65" y="237"/>
                </a:lnTo>
                <a:lnTo>
                  <a:pt x="64" y="198"/>
                </a:lnTo>
                <a:lnTo>
                  <a:pt x="39" y="181"/>
                </a:lnTo>
                <a:lnTo>
                  <a:pt x="0" y="72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55" name="Freeform 59"/>
          <p:cNvSpPr>
            <a:spLocks/>
          </p:cNvSpPr>
          <p:nvPr/>
        </p:nvSpPr>
        <p:spPr bwMode="auto">
          <a:xfrm>
            <a:off x="5782236" y="3038196"/>
            <a:ext cx="614923" cy="619125"/>
          </a:xfrm>
          <a:custGeom>
            <a:avLst/>
            <a:gdLst>
              <a:gd name="T0" fmla="*/ 0 w 399"/>
              <a:gd name="T1" fmla="*/ 2147483646 h 390"/>
              <a:gd name="T2" fmla="*/ 0 w 399"/>
              <a:gd name="T3" fmla="*/ 2147483646 h 390"/>
              <a:gd name="T4" fmla="*/ 2147483646 w 399"/>
              <a:gd name="T5" fmla="*/ 2147483646 h 390"/>
              <a:gd name="T6" fmla="*/ 2147483646 w 399"/>
              <a:gd name="T7" fmla="*/ 2147483646 h 390"/>
              <a:gd name="T8" fmla="*/ 2147483646 w 399"/>
              <a:gd name="T9" fmla="*/ 2147483646 h 390"/>
              <a:gd name="T10" fmla="*/ 2147483646 w 399"/>
              <a:gd name="T11" fmla="*/ 2147483646 h 390"/>
              <a:gd name="T12" fmla="*/ 2147483646 w 399"/>
              <a:gd name="T13" fmla="*/ 2147483646 h 390"/>
              <a:gd name="T14" fmla="*/ 2147483646 w 399"/>
              <a:gd name="T15" fmla="*/ 2147483646 h 390"/>
              <a:gd name="T16" fmla="*/ 2147483646 w 399"/>
              <a:gd name="T17" fmla="*/ 2147483646 h 390"/>
              <a:gd name="T18" fmla="*/ 2147483646 w 399"/>
              <a:gd name="T19" fmla="*/ 0 h 390"/>
              <a:gd name="T20" fmla="*/ 2147483646 w 399"/>
              <a:gd name="T21" fmla="*/ 2147483646 h 390"/>
              <a:gd name="T22" fmla="*/ 2147483646 w 399"/>
              <a:gd name="T23" fmla="*/ 2147483646 h 390"/>
              <a:gd name="T24" fmla="*/ 2147483646 w 399"/>
              <a:gd name="T25" fmla="*/ 2147483646 h 390"/>
              <a:gd name="T26" fmla="*/ 2147483646 w 399"/>
              <a:gd name="T27" fmla="*/ 2147483646 h 390"/>
              <a:gd name="T28" fmla="*/ 2147483646 w 399"/>
              <a:gd name="T29" fmla="*/ 2147483646 h 390"/>
              <a:gd name="T30" fmla="*/ 2147483646 w 399"/>
              <a:gd name="T31" fmla="*/ 2147483646 h 390"/>
              <a:gd name="T32" fmla="*/ 2147483646 w 399"/>
              <a:gd name="T33" fmla="*/ 2147483646 h 390"/>
              <a:gd name="T34" fmla="*/ 2147483646 w 399"/>
              <a:gd name="T35" fmla="*/ 2147483646 h 390"/>
              <a:gd name="T36" fmla="*/ 2147483646 w 399"/>
              <a:gd name="T37" fmla="*/ 2147483646 h 390"/>
              <a:gd name="T38" fmla="*/ 0 w 399"/>
              <a:gd name="T39" fmla="*/ 2147483646 h 390"/>
              <a:gd name="T40" fmla="*/ 0 w 399"/>
              <a:gd name="T41" fmla="*/ 2147483646 h 39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9" h="390">
                <a:moveTo>
                  <a:pt x="0" y="387"/>
                </a:moveTo>
                <a:lnTo>
                  <a:pt x="0" y="387"/>
                </a:lnTo>
                <a:lnTo>
                  <a:pt x="32" y="314"/>
                </a:lnTo>
                <a:lnTo>
                  <a:pt x="30" y="248"/>
                </a:lnTo>
                <a:lnTo>
                  <a:pt x="45" y="207"/>
                </a:lnTo>
                <a:lnTo>
                  <a:pt x="83" y="129"/>
                </a:lnTo>
                <a:lnTo>
                  <a:pt x="128" y="92"/>
                </a:lnTo>
                <a:lnTo>
                  <a:pt x="158" y="108"/>
                </a:lnTo>
                <a:lnTo>
                  <a:pt x="178" y="36"/>
                </a:lnTo>
                <a:lnTo>
                  <a:pt x="200" y="0"/>
                </a:lnTo>
                <a:lnTo>
                  <a:pt x="275" y="51"/>
                </a:lnTo>
                <a:lnTo>
                  <a:pt x="359" y="93"/>
                </a:lnTo>
                <a:lnTo>
                  <a:pt x="399" y="122"/>
                </a:lnTo>
                <a:lnTo>
                  <a:pt x="399" y="233"/>
                </a:lnTo>
                <a:lnTo>
                  <a:pt x="395" y="256"/>
                </a:lnTo>
                <a:lnTo>
                  <a:pt x="296" y="314"/>
                </a:lnTo>
                <a:lnTo>
                  <a:pt x="180" y="307"/>
                </a:lnTo>
                <a:lnTo>
                  <a:pt x="45" y="366"/>
                </a:lnTo>
                <a:lnTo>
                  <a:pt x="32" y="390"/>
                </a:lnTo>
                <a:lnTo>
                  <a:pt x="0" y="387"/>
                </a:lnTo>
              </a:path>
            </a:pathLst>
          </a:custGeom>
          <a:solidFill>
            <a:srgbClr val="AC75D5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56" name="Freeform 60"/>
          <p:cNvSpPr>
            <a:spLocks/>
          </p:cNvSpPr>
          <p:nvPr/>
        </p:nvSpPr>
        <p:spPr bwMode="auto">
          <a:xfrm rot="235738">
            <a:off x="7210985" y="3598490"/>
            <a:ext cx="326372" cy="434228"/>
          </a:xfrm>
          <a:custGeom>
            <a:avLst/>
            <a:gdLst>
              <a:gd name="T0" fmla="*/ 0 w 189"/>
              <a:gd name="T1" fmla="*/ 2147483646 h 228"/>
              <a:gd name="T2" fmla="*/ 0 w 189"/>
              <a:gd name="T3" fmla="*/ 2147483646 h 228"/>
              <a:gd name="T4" fmla="*/ 2147483646 w 189"/>
              <a:gd name="T5" fmla="*/ 2147483646 h 228"/>
              <a:gd name="T6" fmla="*/ 2147483646 w 189"/>
              <a:gd name="T7" fmla="*/ 2147483646 h 228"/>
              <a:gd name="T8" fmla="*/ 2147483646 w 189"/>
              <a:gd name="T9" fmla="*/ 2147483646 h 228"/>
              <a:gd name="T10" fmla="*/ 2147483646 w 189"/>
              <a:gd name="T11" fmla="*/ 2147483646 h 228"/>
              <a:gd name="T12" fmla="*/ 2147483646 w 189"/>
              <a:gd name="T13" fmla="*/ 2147483646 h 228"/>
              <a:gd name="T14" fmla="*/ 2147483646 w 189"/>
              <a:gd name="T15" fmla="*/ 2147483646 h 228"/>
              <a:gd name="T16" fmla="*/ 2147483646 w 189"/>
              <a:gd name="T17" fmla="*/ 2147483646 h 228"/>
              <a:gd name="T18" fmla="*/ 2147483646 w 189"/>
              <a:gd name="T19" fmla="*/ 2147483646 h 228"/>
              <a:gd name="T20" fmla="*/ 2147483646 w 189"/>
              <a:gd name="T21" fmla="*/ 2147483646 h 228"/>
              <a:gd name="T22" fmla="*/ 2147483646 w 189"/>
              <a:gd name="T23" fmla="*/ 2147483646 h 228"/>
              <a:gd name="T24" fmla="*/ 2147483646 w 189"/>
              <a:gd name="T25" fmla="*/ 2147483646 h 228"/>
              <a:gd name="T26" fmla="*/ 2147483646 w 189"/>
              <a:gd name="T27" fmla="*/ 2147483646 h 228"/>
              <a:gd name="T28" fmla="*/ 2147483646 w 189"/>
              <a:gd name="T29" fmla="*/ 0 h 228"/>
              <a:gd name="T30" fmla="*/ 2147483646 w 189"/>
              <a:gd name="T31" fmla="*/ 2147483646 h 228"/>
              <a:gd name="T32" fmla="*/ 2147483646 w 189"/>
              <a:gd name="T33" fmla="*/ 2147483646 h 228"/>
              <a:gd name="T34" fmla="*/ 0 w 189"/>
              <a:gd name="T35" fmla="*/ 2147483646 h 228"/>
              <a:gd name="T36" fmla="*/ 0 w 189"/>
              <a:gd name="T37" fmla="*/ 2147483646 h 22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89" h="228">
                <a:moveTo>
                  <a:pt x="0" y="156"/>
                </a:moveTo>
                <a:lnTo>
                  <a:pt x="0" y="156"/>
                </a:lnTo>
                <a:lnTo>
                  <a:pt x="8" y="164"/>
                </a:lnTo>
                <a:lnTo>
                  <a:pt x="25" y="152"/>
                </a:lnTo>
                <a:lnTo>
                  <a:pt x="44" y="179"/>
                </a:lnTo>
                <a:lnTo>
                  <a:pt x="57" y="158"/>
                </a:lnTo>
                <a:lnTo>
                  <a:pt x="89" y="170"/>
                </a:lnTo>
                <a:lnTo>
                  <a:pt x="70" y="207"/>
                </a:lnTo>
                <a:lnTo>
                  <a:pt x="111" y="227"/>
                </a:lnTo>
                <a:lnTo>
                  <a:pt x="137" y="188"/>
                </a:lnTo>
                <a:lnTo>
                  <a:pt x="175" y="150"/>
                </a:lnTo>
                <a:lnTo>
                  <a:pt x="157" y="122"/>
                </a:lnTo>
                <a:lnTo>
                  <a:pt x="188" y="104"/>
                </a:lnTo>
                <a:lnTo>
                  <a:pt x="155" y="50"/>
                </a:lnTo>
                <a:lnTo>
                  <a:pt x="24" y="0"/>
                </a:lnTo>
                <a:lnTo>
                  <a:pt x="7" y="126"/>
                </a:lnTo>
                <a:lnTo>
                  <a:pt x="16" y="134"/>
                </a:lnTo>
                <a:lnTo>
                  <a:pt x="0" y="156"/>
                </a:lnTo>
              </a:path>
            </a:pathLst>
          </a:custGeom>
          <a:solidFill>
            <a:srgbClr val="C43C3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57" name="Freeform 61"/>
          <p:cNvSpPr>
            <a:spLocks/>
          </p:cNvSpPr>
          <p:nvPr/>
        </p:nvSpPr>
        <p:spPr bwMode="auto">
          <a:xfrm rot="235738">
            <a:off x="9179019" y="3487831"/>
            <a:ext cx="459441" cy="456640"/>
          </a:xfrm>
          <a:custGeom>
            <a:avLst/>
            <a:gdLst>
              <a:gd name="T0" fmla="*/ 0 w 266"/>
              <a:gd name="T1" fmla="*/ 2147483646 h 239"/>
              <a:gd name="T2" fmla="*/ 0 w 266"/>
              <a:gd name="T3" fmla="*/ 2147483646 h 239"/>
              <a:gd name="T4" fmla="*/ 2147483646 w 266"/>
              <a:gd name="T5" fmla="*/ 2147483646 h 239"/>
              <a:gd name="T6" fmla="*/ 2147483646 w 266"/>
              <a:gd name="T7" fmla="*/ 2147483646 h 239"/>
              <a:gd name="T8" fmla="*/ 2147483646 w 266"/>
              <a:gd name="T9" fmla="*/ 2147483646 h 239"/>
              <a:gd name="T10" fmla="*/ 2147483646 w 266"/>
              <a:gd name="T11" fmla="*/ 2147483646 h 239"/>
              <a:gd name="T12" fmla="*/ 2147483646 w 266"/>
              <a:gd name="T13" fmla="*/ 2147483646 h 239"/>
              <a:gd name="T14" fmla="*/ 2147483646 w 266"/>
              <a:gd name="T15" fmla="*/ 2147483646 h 239"/>
              <a:gd name="T16" fmla="*/ 2147483646 w 266"/>
              <a:gd name="T17" fmla="*/ 2147483646 h 239"/>
              <a:gd name="T18" fmla="*/ 2147483646 w 266"/>
              <a:gd name="T19" fmla="*/ 2147483646 h 239"/>
              <a:gd name="T20" fmla="*/ 2147483646 w 266"/>
              <a:gd name="T21" fmla="*/ 2147483646 h 239"/>
              <a:gd name="T22" fmla="*/ 2147483646 w 266"/>
              <a:gd name="T23" fmla="*/ 2147483646 h 239"/>
              <a:gd name="T24" fmla="*/ 2147483646 w 266"/>
              <a:gd name="T25" fmla="*/ 0 h 239"/>
              <a:gd name="T26" fmla="*/ 2147483646 w 266"/>
              <a:gd name="T27" fmla="*/ 2147483646 h 239"/>
              <a:gd name="T28" fmla="*/ 2147483646 w 266"/>
              <a:gd name="T29" fmla="*/ 2147483646 h 239"/>
              <a:gd name="T30" fmla="*/ 0 w 266"/>
              <a:gd name="T31" fmla="*/ 2147483646 h 239"/>
              <a:gd name="T32" fmla="*/ 0 w 266"/>
              <a:gd name="T33" fmla="*/ 2147483646 h 2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66" h="239">
                <a:moveTo>
                  <a:pt x="0" y="117"/>
                </a:moveTo>
                <a:lnTo>
                  <a:pt x="0" y="117"/>
                </a:lnTo>
                <a:lnTo>
                  <a:pt x="16" y="159"/>
                </a:lnTo>
                <a:lnTo>
                  <a:pt x="42" y="175"/>
                </a:lnTo>
                <a:lnTo>
                  <a:pt x="56" y="223"/>
                </a:lnTo>
                <a:lnTo>
                  <a:pt x="88" y="238"/>
                </a:lnTo>
                <a:lnTo>
                  <a:pt x="185" y="186"/>
                </a:lnTo>
                <a:lnTo>
                  <a:pt x="265" y="205"/>
                </a:lnTo>
                <a:lnTo>
                  <a:pt x="234" y="145"/>
                </a:lnTo>
                <a:lnTo>
                  <a:pt x="246" y="113"/>
                </a:lnTo>
                <a:lnTo>
                  <a:pt x="228" y="100"/>
                </a:lnTo>
                <a:lnTo>
                  <a:pt x="255" y="73"/>
                </a:lnTo>
                <a:lnTo>
                  <a:pt x="22" y="0"/>
                </a:lnTo>
                <a:lnTo>
                  <a:pt x="8" y="36"/>
                </a:lnTo>
                <a:lnTo>
                  <a:pt x="25" y="84"/>
                </a:lnTo>
                <a:lnTo>
                  <a:pt x="0" y="117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58" name="Freeform 62"/>
          <p:cNvSpPr>
            <a:spLocks/>
          </p:cNvSpPr>
          <p:nvPr/>
        </p:nvSpPr>
        <p:spPr bwMode="auto">
          <a:xfrm rot="235738">
            <a:off x="7226394" y="1787338"/>
            <a:ext cx="305360" cy="543485"/>
          </a:xfrm>
          <a:custGeom>
            <a:avLst/>
            <a:gdLst>
              <a:gd name="T0" fmla="*/ 0 w 178"/>
              <a:gd name="T1" fmla="*/ 2147483646 h 285"/>
              <a:gd name="T2" fmla="*/ 0 w 178"/>
              <a:gd name="T3" fmla="*/ 2147483646 h 285"/>
              <a:gd name="T4" fmla="*/ 2147483646 w 178"/>
              <a:gd name="T5" fmla="*/ 2147483646 h 285"/>
              <a:gd name="T6" fmla="*/ 2147483646 w 178"/>
              <a:gd name="T7" fmla="*/ 2147483646 h 285"/>
              <a:gd name="T8" fmla="*/ 2147483646 w 178"/>
              <a:gd name="T9" fmla="*/ 2147483646 h 285"/>
              <a:gd name="T10" fmla="*/ 2147483646 w 178"/>
              <a:gd name="T11" fmla="*/ 2147483646 h 285"/>
              <a:gd name="T12" fmla="*/ 2147483646 w 178"/>
              <a:gd name="T13" fmla="*/ 2147483646 h 285"/>
              <a:gd name="T14" fmla="*/ 2147483646 w 178"/>
              <a:gd name="T15" fmla="*/ 2147483646 h 285"/>
              <a:gd name="T16" fmla="*/ 2147483646 w 178"/>
              <a:gd name="T17" fmla="*/ 2147483646 h 285"/>
              <a:gd name="T18" fmla="*/ 2147483646 w 178"/>
              <a:gd name="T19" fmla="*/ 0 h 285"/>
              <a:gd name="T20" fmla="*/ 0 w 178"/>
              <a:gd name="T21" fmla="*/ 2147483646 h 285"/>
              <a:gd name="T22" fmla="*/ 0 w 178"/>
              <a:gd name="T23" fmla="*/ 2147483646 h 2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78" h="285">
                <a:moveTo>
                  <a:pt x="0" y="29"/>
                </a:moveTo>
                <a:lnTo>
                  <a:pt x="0" y="29"/>
                </a:lnTo>
                <a:lnTo>
                  <a:pt x="41" y="191"/>
                </a:lnTo>
                <a:lnTo>
                  <a:pt x="43" y="271"/>
                </a:lnTo>
                <a:lnTo>
                  <a:pt x="52" y="284"/>
                </a:lnTo>
                <a:lnTo>
                  <a:pt x="96" y="274"/>
                </a:lnTo>
                <a:lnTo>
                  <a:pt x="177" y="245"/>
                </a:lnTo>
                <a:lnTo>
                  <a:pt x="141" y="228"/>
                </a:lnTo>
                <a:lnTo>
                  <a:pt x="134" y="111"/>
                </a:lnTo>
                <a:lnTo>
                  <a:pt x="72" y="0"/>
                </a:lnTo>
                <a:lnTo>
                  <a:pt x="0" y="29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59" name="Freeform 63"/>
          <p:cNvSpPr>
            <a:spLocks/>
          </p:cNvSpPr>
          <p:nvPr/>
        </p:nvSpPr>
        <p:spPr bwMode="auto">
          <a:xfrm rot="235738">
            <a:off x="9044548" y="4245629"/>
            <a:ext cx="521074" cy="532279"/>
          </a:xfrm>
          <a:custGeom>
            <a:avLst/>
            <a:gdLst>
              <a:gd name="T0" fmla="*/ 0 w 303"/>
              <a:gd name="T1" fmla="*/ 2147483646 h 280"/>
              <a:gd name="T2" fmla="*/ 0 w 303"/>
              <a:gd name="T3" fmla="*/ 2147483646 h 280"/>
              <a:gd name="T4" fmla="*/ 2147483646 w 303"/>
              <a:gd name="T5" fmla="*/ 2147483646 h 280"/>
              <a:gd name="T6" fmla="*/ 2147483646 w 303"/>
              <a:gd name="T7" fmla="*/ 2147483646 h 280"/>
              <a:gd name="T8" fmla="*/ 2147483646 w 303"/>
              <a:gd name="T9" fmla="*/ 2147483646 h 280"/>
              <a:gd name="T10" fmla="*/ 2147483646 w 303"/>
              <a:gd name="T11" fmla="*/ 2147483646 h 280"/>
              <a:gd name="T12" fmla="*/ 2147483646 w 303"/>
              <a:gd name="T13" fmla="*/ 2147483646 h 280"/>
              <a:gd name="T14" fmla="*/ 2147483646 w 303"/>
              <a:gd name="T15" fmla="*/ 2147483646 h 280"/>
              <a:gd name="T16" fmla="*/ 2147483646 w 303"/>
              <a:gd name="T17" fmla="*/ 2147483646 h 280"/>
              <a:gd name="T18" fmla="*/ 2147483646 w 303"/>
              <a:gd name="T19" fmla="*/ 2147483646 h 280"/>
              <a:gd name="T20" fmla="*/ 2147483646 w 303"/>
              <a:gd name="T21" fmla="*/ 2147483646 h 280"/>
              <a:gd name="T22" fmla="*/ 2147483646 w 303"/>
              <a:gd name="T23" fmla="*/ 2147483646 h 280"/>
              <a:gd name="T24" fmla="*/ 2147483646 w 303"/>
              <a:gd name="T25" fmla="*/ 2147483646 h 280"/>
              <a:gd name="T26" fmla="*/ 2147483646 w 303"/>
              <a:gd name="T27" fmla="*/ 2147483646 h 280"/>
              <a:gd name="T28" fmla="*/ 2147483646 w 303"/>
              <a:gd name="T29" fmla="*/ 2147483646 h 280"/>
              <a:gd name="T30" fmla="*/ 2147483646 w 303"/>
              <a:gd name="T31" fmla="*/ 2147483646 h 280"/>
              <a:gd name="T32" fmla="*/ 2147483646 w 303"/>
              <a:gd name="T33" fmla="*/ 2147483646 h 280"/>
              <a:gd name="T34" fmla="*/ 2147483646 w 303"/>
              <a:gd name="T35" fmla="*/ 2147483646 h 280"/>
              <a:gd name="T36" fmla="*/ 2147483646 w 303"/>
              <a:gd name="T37" fmla="*/ 0 h 280"/>
              <a:gd name="T38" fmla="*/ 2147483646 w 303"/>
              <a:gd name="T39" fmla="*/ 2147483646 h 280"/>
              <a:gd name="T40" fmla="*/ 2147483646 w 303"/>
              <a:gd name="T41" fmla="*/ 2147483646 h 280"/>
              <a:gd name="T42" fmla="*/ 0 w 303"/>
              <a:gd name="T43" fmla="*/ 2147483646 h 280"/>
              <a:gd name="T44" fmla="*/ 0 w 303"/>
              <a:gd name="T45" fmla="*/ 2147483646 h 28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03" h="280">
                <a:moveTo>
                  <a:pt x="0" y="66"/>
                </a:moveTo>
                <a:lnTo>
                  <a:pt x="0" y="66"/>
                </a:lnTo>
                <a:lnTo>
                  <a:pt x="6" y="114"/>
                </a:lnTo>
                <a:lnTo>
                  <a:pt x="33" y="254"/>
                </a:lnTo>
                <a:lnTo>
                  <a:pt x="62" y="235"/>
                </a:lnTo>
                <a:lnTo>
                  <a:pt x="81" y="262"/>
                </a:lnTo>
                <a:lnTo>
                  <a:pt x="118" y="279"/>
                </a:lnTo>
                <a:lnTo>
                  <a:pt x="149" y="279"/>
                </a:lnTo>
                <a:lnTo>
                  <a:pt x="229" y="204"/>
                </a:lnTo>
                <a:lnTo>
                  <a:pt x="287" y="192"/>
                </a:lnTo>
                <a:lnTo>
                  <a:pt x="302" y="174"/>
                </a:lnTo>
                <a:lnTo>
                  <a:pt x="270" y="147"/>
                </a:lnTo>
                <a:lnTo>
                  <a:pt x="255" y="63"/>
                </a:lnTo>
                <a:lnTo>
                  <a:pt x="202" y="74"/>
                </a:lnTo>
                <a:lnTo>
                  <a:pt x="205" y="34"/>
                </a:lnTo>
                <a:lnTo>
                  <a:pt x="135" y="28"/>
                </a:lnTo>
                <a:lnTo>
                  <a:pt x="112" y="17"/>
                </a:lnTo>
                <a:lnTo>
                  <a:pt x="75" y="22"/>
                </a:lnTo>
                <a:lnTo>
                  <a:pt x="50" y="0"/>
                </a:lnTo>
                <a:lnTo>
                  <a:pt x="16" y="5"/>
                </a:lnTo>
                <a:lnTo>
                  <a:pt x="23" y="34"/>
                </a:lnTo>
                <a:lnTo>
                  <a:pt x="0" y="66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60" name="Freeform 64"/>
          <p:cNvSpPr>
            <a:spLocks/>
          </p:cNvSpPr>
          <p:nvPr/>
        </p:nvSpPr>
        <p:spPr bwMode="auto">
          <a:xfrm rot="235738">
            <a:off x="7942169" y="5105681"/>
            <a:ext cx="654144" cy="529478"/>
          </a:xfrm>
          <a:custGeom>
            <a:avLst/>
            <a:gdLst>
              <a:gd name="T0" fmla="*/ 0 w 380"/>
              <a:gd name="T1" fmla="*/ 2147483646 h 278"/>
              <a:gd name="T2" fmla="*/ 0 w 380"/>
              <a:gd name="T3" fmla="*/ 2147483646 h 278"/>
              <a:gd name="T4" fmla="*/ 2147483646 w 380"/>
              <a:gd name="T5" fmla="*/ 2147483646 h 278"/>
              <a:gd name="T6" fmla="*/ 2147483646 w 380"/>
              <a:gd name="T7" fmla="*/ 2147483646 h 278"/>
              <a:gd name="T8" fmla="*/ 2147483646 w 380"/>
              <a:gd name="T9" fmla="*/ 2147483646 h 278"/>
              <a:gd name="T10" fmla="*/ 2147483646 w 380"/>
              <a:gd name="T11" fmla="*/ 2147483646 h 278"/>
              <a:gd name="T12" fmla="*/ 2147483646 w 380"/>
              <a:gd name="T13" fmla="*/ 2147483646 h 278"/>
              <a:gd name="T14" fmla="*/ 2147483646 w 380"/>
              <a:gd name="T15" fmla="*/ 2147483646 h 278"/>
              <a:gd name="T16" fmla="*/ 2147483646 w 380"/>
              <a:gd name="T17" fmla="*/ 2147483646 h 278"/>
              <a:gd name="T18" fmla="*/ 2147483646 w 380"/>
              <a:gd name="T19" fmla="*/ 2147483646 h 278"/>
              <a:gd name="T20" fmla="*/ 2147483646 w 380"/>
              <a:gd name="T21" fmla="*/ 2147483646 h 278"/>
              <a:gd name="T22" fmla="*/ 2147483646 w 380"/>
              <a:gd name="T23" fmla="*/ 2147483646 h 278"/>
              <a:gd name="T24" fmla="*/ 2147483646 w 380"/>
              <a:gd name="T25" fmla="*/ 2147483646 h 278"/>
              <a:gd name="T26" fmla="*/ 2147483646 w 380"/>
              <a:gd name="T27" fmla="*/ 2147483646 h 278"/>
              <a:gd name="T28" fmla="*/ 2147483646 w 380"/>
              <a:gd name="T29" fmla="*/ 2147483646 h 278"/>
              <a:gd name="T30" fmla="*/ 2147483646 w 380"/>
              <a:gd name="T31" fmla="*/ 0 h 278"/>
              <a:gd name="T32" fmla="*/ 2147483646 w 380"/>
              <a:gd name="T33" fmla="*/ 2147483646 h 278"/>
              <a:gd name="T34" fmla="*/ 2147483646 w 380"/>
              <a:gd name="T35" fmla="*/ 2147483646 h 278"/>
              <a:gd name="T36" fmla="*/ 2147483646 w 380"/>
              <a:gd name="T37" fmla="*/ 2147483646 h 278"/>
              <a:gd name="T38" fmla="*/ 0 w 380"/>
              <a:gd name="T39" fmla="*/ 2147483646 h 278"/>
              <a:gd name="T40" fmla="*/ 0 w 380"/>
              <a:gd name="T41" fmla="*/ 2147483646 h 27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80" h="278">
                <a:moveTo>
                  <a:pt x="0" y="84"/>
                </a:moveTo>
                <a:lnTo>
                  <a:pt x="0" y="84"/>
                </a:lnTo>
                <a:lnTo>
                  <a:pt x="26" y="101"/>
                </a:lnTo>
                <a:lnTo>
                  <a:pt x="59" y="177"/>
                </a:lnTo>
                <a:lnTo>
                  <a:pt x="96" y="195"/>
                </a:lnTo>
                <a:lnTo>
                  <a:pt x="149" y="273"/>
                </a:lnTo>
                <a:lnTo>
                  <a:pt x="191" y="264"/>
                </a:lnTo>
                <a:lnTo>
                  <a:pt x="210" y="277"/>
                </a:lnTo>
                <a:lnTo>
                  <a:pt x="248" y="192"/>
                </a:lnTo>
                <a:lnTo>
                  <a:pt x="282" y="194"/>
                </a:lnTo>
                <a:lnTo>
                  <a:pt x="318" y="130"/>
                </a:lnTo>
                <a:lnTo>
                  <a:pt x="371" y="88"/>
                </a:lnTo>
                <a:lnTo>
                  <a:pt x="379" y="62"/>
                </a:lnTo>
                <a:lnTo>
                  <a:pt x="366" y="50"/>
                </a:lnTo>
                <a:lnTo>
                  <a:pt x="262" y="18"/>
                </a:lnTo>
                <a:lnTo>
                  <a:pt x="250" y="0"/>
                </a:lnTo>
                <a:lnTo>
                  <a:pt x="147" y="18"/>
                </a:lnTo>
                <a:lnTo>
                  <a:pt x="102" y="52"/>
                </a:lnTo>
                <a:lnTo>
                  <a:pt x="63" y="52"/>
                </a:lnTo>
                <a:lnTo>
                  <a:pt x="0" y="84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61" name="Freeform 65"/>
          <p:cNvSpPr>
            <a:spLocks/>
          </p:cNvSpPr>
          <p:nvPr/>
        </p:nvSpPr>
        <p:spPr bwMode="auto">
          <a:xfrm rot="235738">
            <a:off x="5881689" y="4109757"/>
            <a:ext cx="495860" cy="493059"/>
          </a:xfrm>
          <a:custGeom>
            <a:avLst/>
            <a:gdLst>
              <a:gd name="T0" fmla="*/ 0 w 289"/>
              <a:gd name="T1" fmla="*/ 2147483646 h 258"/>
              <a:gd name="T2" fmla="*/ 0 w 289"/>
              <a:gd name="T3" fmla="*/ 2147483646 h 258"/>
              <a:gd name="T4" fmla="*/ 2147483646 w 289"/>
              <a:gd name="T5" fmla="*/ 2147483646 h 258"/>
              <a:gd name="T6" fmla="*/ 2147483646 w 289"/>
              <a:gd name="T7" fmla="*/ 2147483646 h 258"/>
              <a:gd name="T8" fmla="*/ 2147483646 w 289"/>
              <a:gd name="T9" fmla="*/ 0 h 258"/>
              <a:gd name="T10" fmla="*/ 2147483646 w 289"/>
              <a:gd name="T11" fmla="*/ 2147483646 h 258"/>
              <a:gd name="T12" fmla="*/ 2147483646 w 289"/>
              <a:gd name="T13" fmla="*/ 2147483646 h 258"/>
              <a:gd name="T14" fmla="*/ 2147483646 w 289"/>
              <a:gd name="T15" fmla="*/ 2147483646 h 258"/>
              <a:gd name="T16" fmla="*/ 2147483646 w 289"/>
              <a:gd name="T17" fmla="*/ 2147483646 h 258"/>
              <a:gd name="T18" fmla="*/ 2147483646 w 289"/>
              <a:gd name="T19" fmla="*/ 2147483646 h 258"/>
              <a:gd name="T20" fmla="*/ 2147483646 w 289"/>
              <a:gd name="T21" fmla="*/ 2147483646 h 258"/>
              <a:gd name="T22" fmla="*/ 2147483646 w 289"/>
              <a:gd name="T23" fmla="*/ 2147483646 h 258"/>
              <a:gd name="T24" fmla="*/ 2147483646 w 289"/>
              <a:gd name="T25" fmla="*/ 2147483646 h 258"/>
              <a:gd name="T26" fmla="*/ 2147483646 w 289"/>
              <a:gd name="T27" fmla="*/ 2147483646 h 258"/>
              <a:gd name="T28" fmla="*/ 2147483646 w 289"/>
              <a:gd name="T29" fmla="*/ 2147483646 h 258"/>
              <a:gd name="T30" fmla="*/ 2147483646 w 289"/>
              <a:gd name="T31" fmla="*/ 2147483646 h 258"/>
              <a:gd name="T32" fmla="*/ 0 w 289"/>
              <a:gd name="T33" fmla="*/ 2147483646 h 258"/>
              <a:gd name="T34" fmla="*/ 0 w 289"/>
              <a:gd name="T35" fmla="*/ 2147483646 h 25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89" h="258">
                <a:moveTo>
                  <a:pt x="0" y="257"/>
                </a:moveTo>
                <a:lnTo>
                  <a:pt x="0" y="257"/>
                </a:lnTo>
                <a:lnTo>
                  <a:pt x="8" y="153"/>
                </a:lnTo>
                <a:lnTo>
                  <a:pt x="90" y="56"/>
                </a:lnTo>
                <a:lnTo>
                  <a:pt x="118" y="0"/>
                </a:lnTo>
                <a:lnTo>
                  <a:pt x="179" y="32"/>
                </a:lnTo>
                <a:lnTo>
                  <a:pt x="195" y="64"/>
                </a:lnTo>
                <a:lnTo>
                  <a:pt x="188" y="115"/>
                </a:lnTo>
                <a:lnTo>
                  <a:pt x="208" y="148"/>
                </a:lnTo>
                <a:lnTo>
                  <a:pt x="224" y="150"/>
                </a:lnTo>
                <a:lnTo>
                  <a:pt x="246" y="119"/>
                </a:lnTo>
                <a:lnTo>
                  <a:pt x="258" y="157"/>
                </a:lnTo>
                <a:lnTo>
                  <a:pt x="288" y="194"/>
                </a:lnTo>
                <a:lnTo>
                  <a:pt x="195" y="213"/>
                </a:lnTo>
                <a:lnTo>
                  <a:pt x="164" y="215"/>
                </a:lnTo>
                <a:lnTo>
                  <a:pt x="158" y="236"/>
                </a:lnTo>
                <a:lnTo>
                  <a:pt x="0" y="257"/>
                </a:lnTo>
              </a:path>
            </a:pathLst>
          </a:custGeom>
          <a:solidFill>
            <a:srgbClr val="47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62" name="Freeform 66"/>
          <p:cNvSpPr>
            <a:spLocks/>
          </p:cNvSpPr>
          <p:nvPr/>
        </p:nvSpPr>
        <p:spPr bwMode="auto">
          <a:xfrm rot="235738">
            <a:off x="7702645" y="4647640"/>
            <a:ext cx="556091" cy="682159"/>
          </a:xfrm>
          <a:custGeom>
            <a:avLst/>
            <a:gdLst>
              <a:gd name="T0" fmla="*/ 0 w 323"/>
              <a:gd name="T1" fmla="*/ 2147483646 h 356"/>
              <a:gd name="T2" fmla="*/ 0 w 323"/>
              <a:gd name="T3" fmla="*/ 2147483646 h 356"/>
              <a:gd name="T4" fmla="*/ 2147483646 w 323"/>
              <a:gd name="T5" fmla="*/ 2147483646 h 356"/>
              <a:gd name="T6" fmla="*/ 2147483646 w 323"/>
              <a:gd name="T7" fmla="*/ 2147483646 h 356"/>
              <a:gd name="T8" fmla="*/ 2147483646 w 323"/>
              <a:gd name="T9" fmla="*/ 2147483646 h 356"/>
              <a:gd name="T10" fmla="*/ 2147483646 w 323"/>
              <a:gd name="T11" fmla="*/ 2147483646 h 356"/>
              <a:gd name="T12" fmla="*/ 2147483646 w 323"/>
              <a:gd name="T13" fmla="*/ 2147483646 h 356"/>
              <a:gd name="T14" fmla="*/ 2147483646 w 323"/>
              <a:gd name="T15" fmla="*/ 0 h 356"/>
              <a:gd name="T16" fmla="*/ 2147483646 w 323"/>
              <a:gd name="T17" fmla="*/ 2147483646 h 356"/>
              <a:gd name="T18" fmla="*/ 2147483646 w 323"/>
              <a:gd name="T19" fmla="*/ 2147483646 h 356"/>
              <a:gd name="T20" fmla="*/ 2147483646 w 323"/>
              <a:gd name="T21" fmla="*/ 2147483646 h 356"/>
              <a:gd name="T22" fmla="*/ 2147483646 w 323"/>
              <a:gd name="T23" fmla="*/ 2147483646 h 356"/>
              <a:gd name="T24" fmla="*/ 2147483646 w 323"/>
              <a:gd name="T25" fmla="*/ 2147483646 h 356"/>
              <a:gd name="T26" fmla="*/ 2147483646 w 323"/>
              <a:gd name="T27" fmla="*/ 2147483646 h 356"/>
              <a:gd name="T28" fmla="*/ 2147483646 w 323"/>
              <a:gd name="T29" fmla="*/ 2147483646 h 356"/>
              <a:gd name="T30" fmla="*/ 2147483646 w 323"/>
              <a:gd name="T31" fmla="*/ 2147483646 h 356"/>
              <a:gd name="T32" fmla="*/ 2147483646 w 323"/>
              <a:gd name="T33" fmla="*/ 2147483646 h 356"/>
              <a:gd name="T34" fmla="*/ 2147483646 w 323"/>
              <a:gd name="T35" fmla="*/ 2147483646 h 356"/>
              <a:gd name="T36" fmla="*/ 2147483646 w 323"/>
              <a:gd name="T37" fmla="*/ 2147483646 h 356"/>
              <a:gd name="T38" fmla="*/ 2147483646 w 323"/>
              <a:gd name="T39" fmla="*/ 2147483646 h 356"/>
              <a:gd name="T40" fmla="*/ 2147483646 w 323"/>
              <a:gd name="T41" fmla="*/ 2147483646 h 356"/>
              <a:gd name="T42" fmla="*/ 2147483646 w 323"/>
              <a:gd name="T43" fmla="*/ 2147483646 h 356"/>
              <a:gd name="T44" fmla="*/ 0 w 323"/>
              <a:gd name="T45" fmla="*/ 2147483646 h 356"/>
              <a:gd name="T46" fmla="*/ 0 w 323"/>
              <a:gd name="T47" fmla="*/ 2147483646 h 3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23" h="356">
                <a:moveTo>
                  <a:pt x="0" y="344"/>
                </a:moveTo>
                <a:lnTo>
                  <a:pt x="0" y="344"/>
                </a:lnTo>
                <a:lnTo>
                  <a:pt x="26" y="297"/>
                </a:lnTo>
                <a:lnTo>
                  <a:pt x="40" y="188"/>
                </a:lnTo>
                <a:lnTo>
                  <a:pt x="30" y="174"/>
                </a:lnTo>
                <a:lnTo>
                  <a:pt x="60" y="57"/>
                </a:lnTo>
                <a:lnTo>
                  <a:pt x="107" y="11"/>
                </a:lnTo>
                <a:lnTo>
                  <a:pt x="119" y="0"/>
                </a:lnTo>
                <a:lnTo>
                  <a:pt x="190" y="51"/>
                </a:lnTo>
                <a:lnTo>
                  <a:pt x="240" y="50"/>
                </a:lnTo>
                <a:lnTo>
                  <a:pt x="239" y="133"/>
                </a:lnTo>
                <a:lnTo>
                  <a:pt x="286" y="148"/>
                </a:lnTo>
                <a:lnTo>
                  <a:pt x="318" y="178"/>
                </a:lnTo>
                <a:lnTo>
                  <a:pt x="322" y="218"/>
                </a:lnTo>
                <a:lnTo>
                  <a:pt x="302" y="245"/>
                </a:lnTo>
                <a:lnTo>
                  <a:pt x="257" y="279"/>
                </a:lnTo>
                <a:lnTo>
                  <a:pt x="218" y="279"/>
                </a:lnTo>
                <a:lnTo>
                  <a:pt x="155" y="311"/>
                </a:lnTo>
                <a:lnTo>
                  <a:pt x="132" y="309"/>
                </a:lnTo>
                <a:lnTo>
                  <a:pt x="123" y="331"/>
                </a:lnTo>
                <a:lnTo>
                  <a:pt x="60" y="328"/>
                </a:lnTo>
                <a:lnTo>
                  <a:pt x="41" y="355"/>
                </a:lnTo>
                <a:lnTo>
                  <a:pt x="0" y="344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63" name="Freeform 67"/>
          <p:cNvSpPr>
            <a:spLocks/>
          </p:cNvSpPr>
          <p:nvPr/>
        </p:nvSpPr>
        <p:spPr bwMode="auto">
          <a:xfrm rot="235738">
            <a:off x="9144000" y="2996173"/>
            <a:ext cx="628931" cy="631731"/>
          </a:xfrm>
          <a:custGeom>
            <a:avLst/>
            <a:gdLst>
              <a:gd name="T0" fmla="*/ 0 w 366"/>
              <a:gd name="T1" fmla="*/ 2147483646 h 331"/>
              <a:gd name="T2" fmla="*/ 0 w 366"/>
              <a:gd name="T3" fmla="*/ 2147483646 h 331"/>
              <a:gd name="T4" fmla="*/ 2147483646 w 366"/>
              <a:gd name="T5" fmla="*/ 2147483646 h 331"/>
              <a:gd name="T6" fmla="*/ 2147483646 w 366"/>
              <a:gd name="T7" fmla="*/ 2147483646 h 331"/>
              <a:gd name="T8" fmla="*/ 2147483646 w 366"/>
              <a:gd name="T9" fmla="*/ 2147483646 h 331"/>
              <a:gd name="T10" fmla="*/ 2147483646 w 366"/>
              <a:gd name="T11" fmla="*/ 2147483646 h 331"/>
              <a:gd name="T12" fmla="*/ 2147483646 w 366"/>
              <a:gd name="T13" fmla="*/ 2147483646 h 331"/>
              <a:gd name="T14" fmla="*/ 2147483646 w 366"/>
              <a:gd name="T15" fmla="*/ 2147483646 h 331"/>
              <a:gd name="T16" fmla="*/ 2147483646 w 366"/>
              <a:gd name="T17" fmla="*/ 2147483646 h 331"/>
              <a:gd name="T18" fmla="*/ 2147483646 w 366"/>
              <a:gd name="T19" fmla="*/ 2147483646 h 331"/>
              <a:gd name="T20" fmla="*/ 2147483646 w 366"/>
              <a:gd name="T21" fmla="*/ 2147483646 h 331"/>
              <a:gd name="T22" fmla="*/ 2147483646 w 366"/>
              <a:gd name="T23" fmla="*/ 2147483646 h 331"/>
              <a:gd name="T24" fmla="*/ 2147483646 w 366"/>
              <a:gd name="T25" fmla="*/ 2147483646 h 331"/>
              <a:gd name="T26" fmla="*/ 2147483646 w 366"/>
              <a:gd name="T27" fmla="*/ 0 h 331"/>
              <a:gd name="T28" fmla="*/ 2147483646 w 366"/>
              <a:gd name="T29" fmla="*/ 2147483646 h 331"/>
              <a:gd name="T30" fmla="*/ 2147483646 w 366"/>
              <a:gd name="T31" fmla="*/ 2147483646 h 331"/>
              <a:gd name="T32" fmla="*/ 2147483646 w 366"/>
              <a:gd name="T33" fmla="*/ 2147483646 h 331"/>
              <a:gd name="T34" fmla="*/ 2147483646 w 366"/>
              <a:gd name="T35" fmla="*/ 2147483646 h 331"/>
              <a:gd name="T36" fmla="*/ 2147483646 w 366"/>
              <a:gd name="T37" fmla="*/ 2147483646 h 331"/>
              <a:gd name="T38" fmla="*/ 2147483646 w 366"/>
              <a:gd name="T39" fmla="*/ 2147483646 h 331"/>
              <a:gd name="T40" fmla="*/ 2147483646 w 366"/>
              <a:gd name="T41" fmla="*/ 2147483646 h 331"/>
              <a:gd name="T42" fmla="*/ 0 w 366"/>
              <a:gd name="T43" fmla="*/ 2147483646 h 331"/>
              <a:gd name="T44" fmla="*/ 0 w 366"/>
              <a:gd name="T45" fmla="*/ 2147483646 h 33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66" h="331">
                <a:moveTo>
                  <a:pt x="0" y="270"/>
                </a:moveTo>
                <a:lnTo>
                  <a:pt x="0" y="270"/>
                </a:lnTo>
                <a:lnTo>
                  <a:pt x="38" y="293"/>
                </a:lnTo>
                <a:lnTo>
                  <a:pt x="52" y="257"/>
                </a:lnTo>
                <a:lnTo>
                  <a:pt x="285" y="330"/>
                </a:lnTo>
                <a:lnTo>
                  <a:pt x="306" y="262"/>
                </a:lnTo>
                <a:lnTo>
                  <a:pt x="328" y="256"/>
                </a:lnTo>
                <a:lnTo>
                  <a:pt x="365" y="270"/>
                </a:lnTo>
                <a:lnTo>
                  <a:pt x="361" y="220"/>
                </a:lnTo>
                <a:lnTo>
                  <a:pt x="256" y="117"/>
                </a:lnTo>
                <a:lnTo>
                  <a:pt x="248" y="98"/>
                </a:lnTo>
                <a:lnTo>
                  <a:pt x="271" y="65"/>
                </a:lnTo>
                <a:lnTo>
                  <a:pt x="267" y="6"/>
                </a:lnTo>
                <a:lnTo>
                  <a:pt x="236" y="0"/>
                </a:lnTo>
                <a:lnTo>
                  <a:pt x="172" y="33"/>
                </a:lnTo>
                <a:lnTo>
                  <a:pt x="134" y="34"/>
                </a:lnTo>
                <a:lnTo>
                  <a:pt x="115" y="41"/>
                </a:lnTo>
                <a:lnTo>
                  <a:pt x="118" y="65"/>
                </a:lnTo>
                <a:lnTo>
                  <a:pt x="71" y="81"/>
                </a:lnTo>
                <a:lnTo>
                  <a:pt x="58" y="103"/>
                </a:lnTo>
                <a:lnTo>
                  <a:pt x="77" y="161"/>
                </a:lnTo>
                <a:lnTo>
                  <a:pt x="0" y="270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64" name="Freeform 68"/>
          <p:cNvSpPr>
            <a:spLocks/>
          </p:cNvSpPr>
          <p:nvPr/>
        </p:nvSpPr>
        <p:spPr bwMode="auto">
          <a:xfrm rot="235738">
            <a:off x="8201306" y="3989295"/>
            <a:ext cx="427224" cy="395007"/>
          </a:xfrm>
          <a:custGeom>
            <a:avLst/>
            <a:gdLst>
              <a:gd name="T0" fmla="*/ 0 w 249"/>
              <a:gd name="T1" fmla="*/ 2147483646 h 207"/>
              <a:gd name="T2" fmla="*/ 0 w 249"/>
              <a:gd name="T3" fmla="*/ 2147483646 h 207"/>
              <a:gd name="T4" fmla="*/ 2147483646 w 249"/>
              <a:gd name="T5" fmla="*/ 2147483646 h 207"/>
              <a:gd name="T6" fmla="*/ 2147483646 w 249"/>
              <a:gd name="T7" fmla="*/ 2147483646 h 207"/>
              <a:gd name="T8" fmla="*/ 2147483646 w 249"/>
              <a:gd name="T9" fmla="*/ 2147483646 h 207"/>
              <a:gd name="T10" fmla="*/ 2147483646 w 249"/>
              <a:gd name="T11" fmla="*/ 2147483646 h 207"/>
              <a:gd name="T12" fmla="*/ 2147483646 w 249"/>
              <a:gd name="T13" fmla="*/ 0 h 207"/>
              <a:gd name="T14" fmla="*/ 2147483646 w 249"/>
              <a:gd name="T15" fmla="*/ 2147483646 h 207"/>
              <a:gd name="T16" fmla="*/ 2147483646 w 249"/>
              <a:gd name="T17" fmla="*/ 2147483646 h 207"/>
              <a:gd name="T18" fmla="*/ 2147483646 w 249"/>
              <a:gd name="T19" fmla="*/ 2147483646 h 207"/>
              <a:gd name="T20" fmla="*/ 2147483646 w 249"/>
              <a:gd name="T21" fmla="*/ 2147483646 h 207"/>
              <a:gd name="T22" fmla="*/ 2147483646 w 249"/>
              <a:gd name="T23" fmla="*/ 2147483646 h 207"/>
              <a:gd name="T24" fmla="*/ 2147483646 w 249"/>
              <a:gd name="T25" fmla="*/ 2147483646 h 207"/>
              <a:gd name="T26" fmla="*/ 2147483646 w 249"/>
              <a:gd name="T27" fmla="*/ 2147483646 h 207"/>
              <a:gd name="T28" fmla="*/ 2147483646 w 249"/>
              <a:gd name="T29" fmla="*/ 2147483646 h 207"/>
              <a:gd name="T30" fmla="*/ 2147483646 w 249"/>
              <a:gd name="T31" fmla="*/ 2147483646 h 207"/>
              <a:gd name="T32" fmla="*/ 2147483646 w 249"/>
              <a:gd name="T33" fmla="*/ 2147483646 h 207"/>
              <a:gd name="T34" fmla="*/ 2147483646 w 249"/>
              <a:gd name="T35" fmla="*/ 2147483646 h 207"/>
              <a:gd name="T36" fmla="*/ 0 w 249"/>
              <a:gd name="T37" fmla="*/ 2147483646 h 207"/>
              <a:gd name="T38" fmla="*/ 0 w 249"/>
              <a:gd name="T39" fmla="*/ 2147483646 h 20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49" h="207">
                <a:moveTo>
                  <a:pt x="0" y="182"/>
                </a:moveTo>
                <a:lnTo>
                  <a:pt x="0" y="182"/>
                </a:lnTo>
                <a:lnTo>
                  <a:pt x="3" y="151"/>
                </a:lnTo>
                <a:lnTo>
                  <a:pt x="7" y="86"/>
                </a:lnTo>
                <a:lnTo>
                  <a:pt x="33" y="74"/>
                </a:lnTo>
                <a:lnTo>
                  <a:pt x="26" y="55"/>
                </a:lnTo>
                <a:lnTo>
                  <a:pt x="77" y="0"/>
                </a:lnTo>
                <a:lnTo>
                  <a:pt x="97" y="2"/>
                </a:lnTo>
                <a:lnTo>
                  <a:pt x="181" y="51"/>
                </a:lnTo>
                <a:lnTo>
                  <a:pt x="199" y="43"/>
                </a:lnTo>
                <a:lnTo>
                  <a:pt x="200" y="62"/>
                </a:lnTo>
                <a:lnTo>
                  <a:pt x="233" y="44"/>
                </a:lnTo>
                <a:lnTo>
                  <a:pt x="248" y="61"/>
                </a:lnTo>
                <a:lnTo>
                  <a:pt x="204" y="170"/>
                </a:lnTo>
                <a:lnTo>
                  <a:pt x="162" y="158"/>
                </a:lnTo>
                <a:lnTo>
                  <a:pt x="99" y="164"/>
                </a:lnTo>
                <a:lnTo>
                  <a:pt x="89" y="189"/>
                </a:lnTo>
                <a:lnTo>
                  <a:pt x="45" y="206"/>
                </a:lnTo>
                <a:lnTo>
                  <a:pt x="0" y="182"/>
                </a:lnTo>
              </a:path>
            </a:pathLst>
          </a:custGeom>
          <a:solidFill>
            <a:srgbClr val="C43C3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65" name="Freeform 69"/>
          <p:cNvSpPr>
            <a:spLocks/>
          </p:cNvSpPr>
          <p:nvPr/>
        </p:nvSpPr>
        <p:spPr bwMode="auto">
          <a:xfrm rot="235738">
            <a:off x="8603317" y="4618225"/>
            <a:ext cx="445434" cy="698966"/>
          </a:xfrm>
          <a:custGeom>
            <a:avLst/>
            <a:gdLst>
              <a:gd name="T0" fmla="*/ 0 w 258"/>
              <a:gd name="T1" fmla="*/ 2147483646 h 366"/>
              <a:gd name="T2" fmla="*/ 0 w 258"/>
              <a:gd name="T3" fmla="*/ 2147483646 h 366"/>
              <a:gd name="T4" fmla="*/ 2147483646 w 258"/>
              <a:gd name="T5" fmla="*/ 2147483646 h 366"/>
              <a:gd name="T6" fmla="*/ 2147483646 w 258"/>
              <a:gd name="T7" fmla="*/ 2147483646 h 366"/>
              <a:gd name="T8" fmla="*/ 2147483646 w 258"/>
              <a:gd name="T9" fmla="*/ 2147483646 h 366"/>
              <a:gd name="T10" fmla="*/ 2147483646 w 258"/>
              <a:gd name="T11" fmla="*/ 2147483646 h 366"/>
              <a:gd name="T12" fmla="*/ 2147483646 w 258"/>
              <a:gd name="T13" fmla="*/ 2147483646 h 366"/>
              <a:gd name="T14" fmla="*/ 2147483646 w 258"/>
              <a:gd name="T15" fmla="*/ 2147483646 h 366"/>
              <a:gd name="T16" fmla="*/ 2147483646 w 258"/>
              <a:gd name="T17" fmla="*/ 2147483646 h 366"/>
              <a:gd name="T18" fmla="*/ 2147483646 w 258"/>
              <a:gd name="T19" fmla="*/ 2147483646 h 366"/>
              <a:gd name="T20" fmla="*/ 2147483646 w 258"/>
              <a:gd name="T21" fmla="*/ 2147483646 h 366"/>
              <a:gd name="T22" fmla="*/ 2147483646 w 258"/>
              <a:gd name="T23" fmla="*/ 2147483646 h 366"/>
              <a:gd name="T24" fmla="*/ 2147483646 w 258"/>
              <a:gd name="T25" fmla="*/ 2147483646 h 366"/>
              <a:gd name="T26" fmla="*/ 2147483646 w 258"/>
              <a:gd name="T27" fmla="*/ 2147483646 h 366"/>
              <a:gd name="T28" fmla="*/ 2147483646 w 258"/>
              <a:gd name="T29" fmla="*/ 0 h 366"/>
              <a:gd name="T30" fmla="*/ 2147483646 w 258"/>
              <a:gd name="T31" fmla="*/ 2147483646 h 366"/>
              <a:gd name="T32" fmla="*/ 2147483646 w 258"/>
              <a:gd name="T33" fmla="*/ 2147483646 h 366"/>
              <a:gd name="T34" fmla="*/ 2147483646 w 258"/>
              <a:gd name="T35" fmla="*/ 2147483646 h 366"/>
              <a:gd name="T36" fmla="*/ 2147483646 w 258"/>
              <a:gd name="T37" fmla="*/ 2147483646 h 366"/>
              <a:gd name="T38" fmla="*/ 0 w 258"/>
              <a:gd name="T39" fmla="*/ 2147483646 h 366"/>
              <a:gd name="T40" fmla="*/ 0 w 258"/>
              <a:gd name="T41" fmla="*/ 2147483646 h 3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8" h="366">
                <a:moveTo>
                  <a:pt x="0" y="196"/>
                </a:moveTo>
                <a:lnTo>
                  <a:pt x="0" y="196"/>
                </a:lnTo>
                <a:lnTo>
                  <a:pt x="15" y="217"/>
                </a:lnTo>
                <a:lnTo>
                  <a:pt x="28" y="316"/>
                </a:lnTo>
                <a:lnTo>
                  <a:pt x="48" y="323"/>
                </a:lnTo>
                <a:lnTo>
                  <a:pt x="71" y="365"/>
                </a:lnTo>
                <a:lnTo>
                  <a:pt x="127" y="357"/>
                </a:lnTo>
                <a:lnTo>
                  <a:pt x="257" y="227"/>
                </a:lnTo>
                <a:lnTo>
                  <a:pt x="257" y="168"/>
                </a:lnTo>
                <a:lnTo>
                  <a:pt x="211" y="139"/>
                </a:lnTo>
                <a:lnTo>
                  <a:pt x="213" y="93"/>
                </a:lnTo>
                <a:lnTo>
                  <a:pt x="135" y="60"/>
                </a:lnTo>
                <a:lnTo>
                  <a:pt x="126" y="42"/>
                </a:lnTo>
                <a:lnTo>
                  <a:pt x="126" y="17"/>
                </a:lnTo>
                <a:lnTo>
                  <a:pt x="62" y="0"/>
                </a:lnTo>
                <a:lnTo>
                  <a:pt x="59" y="20"/>
                </a:lnTo>
                <a:lnTo>
                  <a:pt x="30" y="29"/>
                </a:lnTo>
                <a:lnTo>
                  <a:pt x="25" y="70"/>
                </a:lnTo>
                <a:lnTo>
                  <a:pt x="38" y="98"/>
                </a:lnTo>
                <a:lnTo>
                  <a:pt x="0" y="196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66" name="Freeform 70"/>
          <p:cNvSpPr>
            <a:spLocks/>
          </p:cNvSpPr>
          <p:nvPr/>
        </p:nvSpPr>
        <p:spPr bwMode="auto">
          <a:xfrm rot="235738">
            <a:off x="9086571" y="4619625"/>
            <a:ext cx="647140" cy="581306"/>
          </a:xfrm>
          <a:custGeom>
            <a:avLst/>
            <a:gdLst>
              <a:gd name="T0" fmla="*/ 0 w 376"/>
              <a:gd name="T1" fmla="*/ 2147483646 h 303"/>
              <a:gd name="T2" fmla="*/ 0 w 376"/>
              <a:gd name="T3" fmla="*/ 2147483646 h 303"/>
              <a:gd name="T4" fmla="*/ 2147483646 w 376"/>
              <a:gd name="T5" fmla="*/ 2147483646 h 303"/>
              <a:gd name="T6" fmla="*/ 2147483646 w 376"/>
              <a:gd name="T7" fmla="*/ 2147483646 h 303"/>
              <a:gd name="T8" fmla="*/ 2147483646 w 376"/>
              <a:gd name="T9" fmla="*/ 2147483646 h 303"/>
              <a:gd name="T10" fmla="*/ 2147483646 w 376"/>
              <a:gd name="T11" fmla="*/ 2147483646 h 303"/>
              <a:gd name="T12" fmla="*/ 2147483646 w 376"/>
              <a:gd name="T13" fmla="*/ 2147483646 h 303"/>
              <a:gd name="T14" fmla="*/ 2147483646 w 376"/>
              <a:gd name="T15" fmla="*/ 2147483646 h 303"/>
              <a:gd name="T16" fmla="*/ 2147483646 w 376"/>
              <a:gd name="T17" fmla="*/ 0 h 303"/>
              <a:gd name="T18" fmla="*/ 2147483646 w 376"/>
              <a:gd name="T19" fmla="*/ 2147483646 h 303"/>
              <a:gd name="T20" fmla="*/ 2147483646 w 376"/>
              <a:gd name="T21" fmla="*/ 2147483646 h 303"/>
              <a:gd name="T22" fmla="*/ 2147483646 w 376"/>
              <a:gd name="T23" fmla="*/ 2147483646 h 303"/>
              <a:gd name="T24" fmla="*/ 2147483646 w 376"/>
              <a:gd name="T25" fmla="*/ 2147483646 h 303"/>
              <a:gd name="T26" fmla="*/ 2147483646 w 376"/>
              <a:gd name="T27" fmla="*/ 2147483646 h 303"/>
              <a:gd name="T28" fmla="*/ 2147483646 w 376"/>
              <a:gd name="T29" fmla="*/ 2147483646 h 303"/>
              <a:gd name="T30" fmla="*/ 2147483646 w 376"/>
              <a:gd name="T31" fmla="*/ 2147483646 h 303"/>
              <a:gd name="T32" fmla="*/ 2147483646 w 376"/>
              <a:gd name="T33" fmla="*/ 2147483646 h 303"/>
              <a:gd name="T34" fmla="*/ 2147483646 w 376"/>
              <a:gd name="T35" fmla="*/ 2147483646 h 303"/>
              <a:gd name="T36" fmla="*/ 0 w 376"/>
              <a:gd name="T37" fmla="*/ 2147483646 h 303"/>
              <a:gd name="T38" fmla="*/ 0 w 376"/>
              <a:gd name="T39" fmla="*/ 2147483646 h 3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76" h="303">
                <a:moveTo>
                  <a:pt x="0" y="293"/>
                </a:moveTo>
                <a:lnTo>
                  <a:pt x="0" y="293"/>
                </a:lnTo>
                <a:lnTo>
                  <a:pt x="8" y="273"/>
                </a:lnTo>
                <a:lnTo>
                  <a:pt x="60" y="242"/>
                </a:lnTo>
                <a:lnTo>
                  <a:pt x="52" y="159"/>
                </a:lnTo>
                <a:lnTo>
                  <a:pt x="78" y="87"/>
                </a:lnTo>
                <a:lnTo>
                  <a:pt x="109" y="87"/>
                </a:lnTo>
                <a:lnTo>
                  <a:pt x="189" y="12"/>
                </a:lnTo>
                <a:lnTo>
                  <a:pt x="247" y="0"/>
                </a:lnTo>
                <a:lnTo>
                  <a:pt x="275" y="25"/>
                </a:lnTo>
                <a:lnTo>
                  <a:pt x="324" y="13"/>
                </a:lnTo>
                <a:lnTo>
                  <a:pt x="375" y="51"/>
                </a:lnTo>
                <a:lnTo>
                  <a:pt x="277" y="128"/>
                </a:lnTo>
                <a:lnTo>
                  <a:pt x="286" y="191"/>
                </a:lnTo>
                <a:lnTo>
                  <a:pt x="199" y="262"/>
                </a:lnTo>
                <a:lnTo>
                  <a:pt x="179" y="261"/>
                </a:lnTo>
                <a:lnTo>
                  <a:pt x="146" y="229"/>
                </a:lnTo>
                <a:lnTo>
                  <a:pt x="12" y="302"/>
                </a:lnTo>
                <a:lnTo>
                  <a:pt x="0" y="293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67" name="Freeform 71"/>
          <p:cNvSpPr>
            <a:spLocks/>
          </p:cNvSpPr>
          <p:nvPr/>
        </p:nvSpPr>
        <p:spPr bwMode="auto">
          <a:xfrm rot="235738">
            <a:off x="8365191" y="2266390"/>
            <a:ext cx="694765" cy="717176"/>
          </a:xfrm>
          <a:custGeom>
            <a:avLst/>
            <a:gdLst>
              <a:gd name="T0" fmla="*/ 0 w 404"/>
              <a:gd name="T1" fmla="*/ 2147483646 h 375"/>
              <a:gd name="T2" fmla="*/ 0 w 404"/>
              <a:gd name="T3" fmla="*/ 2147483646 h 375"/>
              <a:gd name="T4" fmla="*/ 2147483646 w 404"/>
              <a:gd name="T5" fmla="*/ 2147483646 h 375"/>
              <a:gd name="T6" fmla="*/ 2147483646 w 404"/>
              <a:gd name="T7" fmla="*/ 2147483646 h 375"/>
              <a:gd name="T8" fmla="*/ 2147483646 w 404"/>
              <a:gd name="T9" fmla="*/ 2147483646 h 375"/>
              <a:gd name="T10" fmla="*/ 2147483646 w 404"/>
              <a:gd name="T11" fmla="*/ 2147483646 h 375"/>
              <a:gd name="T12" fmla="*/ 2147483646 w 404"/>
              <a:gd name="T13" fmla="*/ 2147483646 h 375"/>
              <a:gd name="T14" fmla="*/ 2147483646 w 404"/>
              <a:gd name="T15" fmla="*/ 2147483646 h 375"/>
              <a:gd name="T16" fmla="*/ 2147483646 w 404"/>
              <a:gd name="T17" fmla="*/ 2147483646 h 375"/>
              <a:gd name="T18" fmla="*/ 2147483646 w 404"/>
              <a:gd name="T19" fmla="*/ 0 h 375"/>
              <a:gd name="T20" fmla="*/ 2147483646 w 404"/>
              <a:gd name="T21" fmla="*/ 2147483646 h 375"/>
              <a:gd name="T22" fmla="*/ 2147483646 w 404"/>
              <a:gd name="T23" fmla="*/ 2147483646 h 375"/>
              <a:gd name="T24" fmla="*/ 2147483646 w 404"/>
              <a:gd name="T25" fmla="*/ 2147483646 h 375"/>
              <a:gd name="T26" fmla="*/ 2147483646 w 404"/>
              <a:gd name="T27" fmla="*/ 2147483646 h 375"/>
              <a:gd name="T28" fmla="*/ 2147483646 w 404"/>
              <a:gd name="T29" fmla="*/ 2147483646 h 375"/>
              <a:gd name="T30" fmla="*/ 2147483646 w 404"/>
              <a:gd name="T31" fmla="*/ 2147483646 h 375"/>
              <a:gd name="T32" fmla="*/ 2147483646 w 404"/>
              <a:gd name="T33" fmla="*/ 2147483646 h 375"/>
              <a:gd name="T34" fmla="*/ 2147483646 w 404"/>
              <a:gd name="T35" fmla="*/ 2147483646 h 375"/>
              <a:gd name="T36" fmla="*/ 2147483646 w 404"/>
              <a:gd name="T37" fmla="*/ 2147483646 h 375"/>
              <a:gd name="T38" fmla="*/ 2147483646 w 404"/>
              <a:gd name="T39" fmla="*/ 2147483646 h 375"/>
              <a:gd name="T40" fmla="*/ 2147483646 w 404"/>
              <a:gd name="T41" fmla="*/ 2147483646 h 375"/>
              <a:gd name="T42" fmla="*/ 2147483646 w 404"/>
              <a:gd name="T43" fmla="*/ 2147483646 h 375"/>
              <a:gd name="T44" fmla="*/ 2147483646 w 404"/>
              <a:gd name="T45" fmla="*/ 2147483646 h 375"/>
              <a:gd name="T46" fmla="*/ 2147483646 w 404"/>
              <a:gd name="T47" fmla="*/ 2147483646 h 375"/>
              <a:gd name="T48" fmla="*/ 2147483646 w 404"/>
              <a:gd name="T49" fmla="*/ 2147483646 h 375"/>
              <a:gd name="T50" fmla="*/ 0 w 404"/>
              <a:gd name="T51" fmla="*/ 2147483646 h 375"/>
              <a:gd name="T52" fmla="*/ 0 w 404"/>
              <a:gd name="T53" fmla="*/ 2147483646 h 37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04" h="375">
                <a:moveTo>
                  <a:pt x="0" y="105"/>
                </a:moveTo>
                <a:lnTo>
                  <a:pt x="0" y="105"/>
                </a:lnTo>
                <a:lnTo>
                  <a:pt x="15" y="75"/>
                </a:lnTo>
                <a:lnTo>
                  <a:pt x="71" y="51"/>
                </a:lnTo>
                <a:lnTo>
                  <a:pt x="176" y="73"/>
                </a:lnTo>
                <a:lnTo>
                  <a:pt x="236" y="110"/>
                </a:lnTo>
                <a:lnTo>
                  <a:pt x="260" y="93"/>
                </a:lnTo>
                <a:lnTo>
                  <a:pt x="334" y="82"/>
                </a:lnTo>
                <a:lnTo>
                  <a:pt x="352" y="40"/>
                </a:lnTo>
                <a:lnTo>
                  <a:pt x="403" y="0"/>
                </a:lnTo>
                <a:lnTo>
                  <a:pt x="379" y="105"/>
                </a:lnTo>
                <a:lnTo>
                  <a:pt x="336" y="191"/>
                </a:lnTo>
                <a:lnTo>
                  <a:pt x="300" y="280"/>
                </a:lnTo>
                <a:lnTo>
                  <a:pt x="312" y="352"/>
                </a:lnTo>
                <a:lnTo>
                  <a:pt x="288" y="366"/>
                </a:lnTo>
                <a:lnTo>
                  <a:pt x="267" y="358"/>
                </a:lnTo>
                <a:lnTo>
                  <a:pt x="255" y="374"/>
                </a:lnTo>
                <a:lnTo>
                  <a:pt x="238" y="373"/>
                </a:lnTo>
                <a:lnTo>
                  <a:pt x="226" y="334"/>
                </a:lnTo>
                <a:lnTo>
                  <a:pt x="189" y="314"/>
                </a:lnTo>
                <a:lnTo>
                  <a:pt x="140" y="311"/>
                </a:lnTo>
                <a:lnTo>
                  <a:pt x="74" y="304"/>
                </a:lnTo>
                <a:lnTo>
                  <a:pt x="50" y="237"/>
                </a:lnTo>
                <a:lnTo>
                  <a:pt x="22" y="221"/>
                </a:lnTo>
                <a:lnTo>
                  <a:pt x="20" y="153"/>
                </a:lnTo>
                <a:lnTo>
                  <a:pt x="0" y="105"/>
                </a:lnTo>
              </a:path>
            </a:pathLst>
          </a:custGeom>
          <a:solidFill>
            <a:srgbClr val="C43C3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68" name="Freeform 72"/>
          <p:cNvSpPr>
            <a:spLocks/>
          </p:cNvSpPr>
          <p:nvPr/>
        </p:nvSpPr>
        <p:spPr bwMode="auto">
          <a:xfrm rot="235738">
            <a:off x="7055505" y="4183997"/>
            <a:ext cx="477650" cy="656944"/>
          </a:xfrm>
          <a:custGeom>
            <a:avLst/>
            <a:gdLst>
              <a:gd name="T0" fmla="*/ 0 w 277"/>
              <a:gd name="T1" fmla="*/ 2147483646 h 343"/>
              <a:gd name="T2" fmla="*/ 0 w 277"/>
              <a:gd name="T3" fmla="*/ 2147483646 h 343"/>
              <a:gd name="T4" fmla="*/ 2147483646 w 277"/>
              <a:gd name="T5" fmla="*/ 2147483646 h 343"/>
              <a:gd name="T6" fmla="*/ 2147483646 w 277"/>
              <a:gd name="T7" fmla="*/ 2147483646 h 343"/>
              <a:gd name="T8" fmla="*/ 2147483646 w 277"/>
              <a:gd name="T9" fmla="*/ 2147483646 h 343"/>
              <a:gd name="T10" fmla="*/ 2147483646 w 277"/>
              <a:gd name="T11" fmla="*/ 2147483646 h 343"/>
              <a:gd name="T12" fmla="*/ 2147483646 w 277"/>
              <a:gd name="T13" fmla="*/ 2147483646 h 343"/>
              <a:gd name="T14" fmla="*/ 2147483646 w 277"/>
              <a:gd name="T15" fmla="*/ 2147483646 h 343"/>
              <a:gd name="T16" fmla="*/ 2147483646 w 277"/>
              <a:gd name="T17" fmla="*/ 2147483646 h 343"/>
              <a:gd name="T18" fmla="*/ 2147483646 w 277"/>
              <a:gd name="T19" fmla="*/ 2147483646 h 343"/>
              <a:gd name="T20" fmla="*/ 2147483646 w 277"/>
              <a:gd name="T21" fmla="*/ 0 h 343"/>
              <a:gd name="T22" fmla="*/ 0 w 277"/>
              <a:gd name="T23" fmla="*/ 2147483646 h 343"/>
              <a:gd name="T24" fmla="*/ 0 w 277"/>
              <a:gd name="T25" fmla="*/ 2147483646 h 3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7" h="343">
                <a:moveTo>
                  <a:pt x="0" y="114"/>
                </a:moveTo>
                <a:lnTo>
                  <a:pt x="0" y="114"/>
                </a:lnTo>
                <a:lnTo>
                  <a:pt x="8" y="186"/>
                </a:lnTo>
                <a:lnTo>
                  <a:pt x="121" y="253"/>
                </a:lnTo>
                <a:lnTo>
                  <a:pt x="115" y="342"/>
                </a:lnTo>
                <a:lnTo>
                  <a:pt x="224" y="222"/>
                </a:lnTo>
                <a:lnTo>
                  <a:pt x="258" y="247"/>
                </a:lnTo>
                <a:lnTo>
                  <a:pt x="276" y="127"/>
                </a:lnTo>
                <a:lnTo>
                  <a:pt x="136" y="25"/>
                </a:lnTo>
                <a:lnTo>
                  <a:pt x="139" y="9"/>
                </a:lnTo>
                <a:lnTo>
                  <a:pt x="126" y="0"/>
                </a:lnTo>
                <a:lnTo>
                  <a:pt x="0" y="114"/>
                </a:lnTo>
              </a:path>
            </a:pathLst>
          </a:custGeom>
          <a:solidFill>
            <a:srgbClr val="47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69" name="Freeform 73"/>
          <p:cNvSpPr>
            <a:spLocks/>
          </p:cNvSpPr>
          <p:nvPr/>
        </p:nvSpPr>
        <p:spPr bwMode="auto">
          <a:xfrm rot="235738">
            <a:off x="2837890" y="4671453"/>
            <a:ext cx="413217" cy="725581"/>
          </a:xfrm>
          <a:custGeom>
            <a:avLst/>
            <a:gdLst>
              <a:gd name="T0" fmla="*/ 0 w 241"/>
              <a:gd name="T1" fmla="*/ 2147483646 h 380"/>
              <a:gd name="T2" fmla="*/ 0 w 241"/>
              <a:gd name="T3" fmla="*/ 2147483646 h 380"/>
              <a:gd name="T4" fmla="*/ 2147483646 w 241"/>
              <a:gd name="T5" fmla="*/ 2147483646 h 380"/>
              <a:gd name="T6" fmla="*/ 2147483646 w 241"/>
              <a:gd name="T7" fmla="*/ 2147483646 h 380"/>
              <a:gd name="T8" fmla="*/ 2147483646 w 241"/>
              <a:gd name="T9" fmla="*/ 2147483646 h 380"/>
              <a:gd name="T10" fmla="*/ 2147483646 w 241"/>
              <a:gd name="T11" fmla="*/ 2147483646 h 380"/>
              <a:gd name="T12" fmla="*/ 2147483646 w 241"/>
              <a:gd name="T13" fmla="*/ 2147483646 h 380"/>
              <a:gd name="T14" fmla="*/ 2147483646 w 241"/>
              <a:gd name="T15" fmla="*/ 2147483646 h 380"/>
              <a:gd name="T16" fmla="*/ 2147483646 w 241"/>
              <a:gd name="T17" fmla="*/ 2147483646 h 380"/>
              <a:gd name="T18" fmla="*/ 2147483646 w 241"/>
              <a:gd name="T19" fmla="*/ 2147483646 h 380"/>
              <a:gd name="T20" fmla="*/ 2147483646 w 241"/>
              <a:gd name="T21" fmla="*/ 2147483646 h 380"/>
              <a:gd name="T22" fmla="*/ 2147483646 w 241"/>
              <a:gd name="T23" fmla="*/ 2147483646 h 380"/>
              <a:gd name="T24" fmla="*/ 2147483646 w 241"/>
              <a:gd name="T25" fmla="*/ 2147483646 h 380"/>
              <a:gd name="T26" fmla="*/ 2147483646 w 241"/>
              <a:gd name="T27" fmla="*/ 2147483646 h 380"/>
              <a:gd name="T28" fmla="*/ 2147483646 w 241"/>
              <a:gd name="T29" fmla="*/ 2147483646 h 380"/>
              <a:gd name="T30" fmla="*/ 2147483646 w 241"/>
              <a:gd name="T31" fmla="*/ 0 h 380"/>
              <a:gd name="T32" fmla="*/ 2147483646 w 241"/>
              <a:gd name="T33" fmla="*/ 2147483646 h 380"/>
              <a:gd name="T34" fmla="*/ 2147483646 w 241"/>
              <a:gd name="T35" fmla="*/ 2147483646 h 380"/>
              <a:gd name="T36" fmla="*/ 2147483646 w 241"/>
              <a:gd name="T37" fmla="*/ 2147483646 h 380"/>
              <a:gd name="T38" fmla="*/ 2147483646 w 241"/>
              <a:gd name="T39" fmla="*/ 2147483646 h 380"/>
              <a:gd name="T40" fmla="*/ 2147483646 w 241"/>
              <a:gd name="T41" fmla="*/ 2147483646 h 380"/>
              <a:gd name="T42" fmla="*/ 2147483646 w 241"/>
              <a:gd name="T43" fmla="*/ 2147483646 h 380"/>
              <a:gd name="T44" fmla="*/ 2147483646 w 241"/>
              <a:gd name="T45" fmla="*/ 2147483646 h 380"/>
              <a:gd name="T46" fmla="*/ 2147483646 w 241"/>
              <a:gd name="T47" fmla="*/ 2147483646 h 380"/>
              <a:gd name="T48" fmla="*/ 2147483646 w 241"/>
              <a:gd name="T49" fmla="*/ 2147483646 h 380"/>
              <a:gd name="T50" fmla="*/ 0 w 241"/>
              <a:gd name="T51" fmla="*/ 2147483646 h 380"/>
              <a:gd name="T52" fmla="*/ 0 w 241"/>
              <a:gd name="T53" fmla="*/ 2147483646 h 3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41" h="380">
                <a:moveTo>
                  <a:pt x="0" y="302"/>
                </a:moveTo>
                <a:lnTo>
                  <a:pt x="0" y="302"/>
                </a:lnTo>
                <a:lnTo>
                  <a:pt x="27" y="349"/>
                </a:lnTo>
                <a:lnTo>
                  <a:pt x="50" y="347"/>
                </a:lnTo>
                <a:lnTo>
                  <a:pt x="125" y="323"/>
                </a:lnTo>
                <a:lnTo>
                  <a:pt x="172" y="333"/>
                </a:lnTo>
                <a:lnTo>
                  <a:pt x="219" y="379"/>
                </a:lnTo>
                <a:lnTo>
                  <a:pt x="240" y="363"/>
                </a:lnTo>
                <a:lnTo>
                  <a:pt x="218" y="276"/>
                </a:lnTo>
                <a:lnTo>
                  <a:pt x="224" y="250"/>
                </a:lnTo>
                <a:lnTo>
                  <a:pt x="226" y="177"/>
                </a:lnTo>
                <a:lnTo>
                  <a:pt x="213" y="143"/>
                </a:lnTo>
                <a:lnTo>
                  <a:pt x="153" y="79"/>
                </a:lnTo>
                <a:lnTo>
                  <a:pt x="150" y="40"/>
                </a:lnTo>
                <a:lnTo>
                  <a:pt x="114" y="29"/>
                </a:lnTo>
                <a:lnTo>
                  <a:pt x="97" y="0"/>
                </a:lnTo>
                <a:lnTo>
                  <a:pt x="78" y="2"/>
                </a:lnTo>
                <a:lnTo>
                  <a:pt x="48" y="8"/>
                </a:lnTo>
                <a:lnTo>
                  <a:pt x="34" y="25"/>
                </a:lnTo>
                <a:lnTo>
                  <a:pt x="14" y="114"/>
                </a:lnTo>
                <a:lnTo>
                  <a:pt x="21" y="159"/>
                </a:lnTo>
                <a:lnTo>
                  <a:pt x="58" y="199"/>
                </a:lnTo>
                <a:lnTo>
                  <a:pt x="64" y="228"/>
                </a:lnTo>
                <a:lnTo>
                  <a:pt x="54" y="298"/>
                </a:lnTo>
                <a:lnTo>
                  <a:pt x="34" y="305"/>
                </a:lnTo>
                <a:lnTo>
                  <a:pt x="0" y="302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22" name="Freeform 74"/>
          <p:cNvSpPr>
            <a:spLocks/>
          </p:cNvSpPr>
          <p:nvPr/>
        </p:nvSpPr>
        <p:spPr bwMode="auto">
          <a:xfrm rot="235738">
            <a:off x="4538383" y="5241552"/>
            <a:ext cx="542085" cy="698967"/>
          </a:xfrm>
          <a:custGeom>
            <a:avLst/>
            <a:gdLst>
              <a:gd name="T0" fmla="*/ 0 w 315"/>
              <a:gd name="T1" fmla="*/ 2147483647 h 366"/>
              <a:gd name="T2" fmla="*/ 0 w 315"/>
              <a:gd name="T3" fmla="*/ 2147483647 h 366"/>
              <a:gd name="T4" fmla="*/ 2147483647 w 315"/>
              <a:gd name="T5" fmla="*/ 2147483647 h 366"/>
              <a:gd name="T6" fmla="*/ 2147483647 w 315"/>
              <a:gd name="T7" fmla="*/ 2147483647 h 366"/>
              <a:gd name="T8" fmla="*/ 2147483647 w 315"/>
              <a:gd name="T9" fmla="*/ 2147483647 h 366"/>
              <a:gd name="T10" fmla="*/ 2147483647 w 315"/>
              <a:gd name="T11" fmla="*/ 2147483647 h 366"/>
              <a:gd name="T12" fmla="*/ 2147483647 w 315"/>
              <a:gd name="T13" fmla="*/ 2147483647 h 366"/>
              <a:gd name="T14" fmla="*/ 2147483647 w 315"/>
              <a:gd name="T15" fmla="*/ 2147483647 h 366"/>
              <a:gd name="T16" fmla="*/ 2147483647 w 315"/>
              <a:gd name="T17" fmla="*/ 0 h 366"/>
              <a:gd name="T18" fmla="*/ 0 w 315"/>
              <a:gd name="T19" fmla="*/ 2147483647 h 366"/>
              <a:gd name="T20" fmla="*/ 0 w 315"/>
              <a:gd name="T21" fmla="*/ 2147483647 h 3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15" h="366">
                <a:moveTo>
                  <a:pt x="0" y="11"/>
                </a:moveTo>
                <a:lnTo>
                  <a:pt x="0" y="11"/>
                </a:lnTo>
                <a:lnTo>
                  <a:pt x="19" y="365"/>
                </a:lnTo>
                <a:lnTo>
                  <a:pt x="224" y="347"/>
                </a:lnTo>
                <a:lnTo>
                  <a:pt x="232" y="241"/>
                </a:lnTo>
                <a:lnTo>
                  <a:pt x="272" y="153"/>
                </a:lnTo>
                <a:lnTo>
                  <a:pt x="314" y="130"/>
                </a:lnTo>
                <a:lnTo>
                  <a:pt x="257" y="28"/>
                </a:lnTo>
                <a:lnTo>
                  <a:pt x="81" y="0"/>
                </a:lnTo>
                <a:lnTo>
                  <a:pt x="0" y="11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23" name="Freeform 75"/>
          <p:cNvSpPr>
            <a:spLocks/>
          </p:cNvSpPr>
          <p:nvPr/>
        </p:nvSpPr>
        <p:spPr bwMode="auto">
          <a:xfrm rot="235738">
            <a:off x="3193676" y="5088872"/>
            <a:ext cx="425824" cy="515471"/>
          </a:xfrm>
          <a:custGeom>
            <a:avLst/>
            <a:gdLst>
              <a:gd name="T0" fmla="*/ 0 w 249"/>
              <a:gd name="T1" fmla="*/ 2147483647 h 269"/>
              <a:gd name="T2" fmla="*/ 0 w 249"/>
              <a:gd name="T3" fmla="*/ 2147483647 h 269"/>
              <a:gd name="T4" fmla="*/ 2147483647 w 249"/>
              <a:gd name="T5" fmla="*/ 2147483647 h 269"/>
              <a:gd name="T6" fmla="*/ 2147483647 w 249"/>
              <a:gd name="T7" fmla="*/ 0 h 269"/>
              <a:gd name="T8" fmla="*/ 2147483647 w 249"/>
              <a:gd name="T9" fmla="*/ 2147483647 h 269"/>
              <a:gd name="T10" fmla="*/ 2147483647 w 249"/>
              <a:gd name="T11" fmla="*/ 2147483647 h 269"/>
              <a:gd name="T12" fmla="*/ 2147483647 w 249"/>
              <a:gd name="T13" fmla="*/ 2147483647 h 269"/>
              <a:gd name="T14" fmla="*/ 2147483647 w 249"/>
              <a:gd name="T15" fmla="*/ 2147483647 h 269"/>
              <a:gd name="T16" fmla="*/ 2147483647 w 249"/>
              <a:gd name="T17" fmla="*/ 2147483647 h 269"/>
              <a:gd name="T18" fmla="*/ 0 w 249"/>
              <a:gd name="T19" fmla="*/ 2147483647 h 269"/>
              <a:gd name="T20" fmla="*/ 0 w 249"/>
              <a:gd name="T21" fmla="*/ 2147483647 h 2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49" h="269">
                <a:moveTo>
                  <a:pt x="0" y="71"/>
                </a:moveTo>
                <a:lnTo>
                  <a:pt x="0" y="71"/>
                </a:lnTo>
                <a:lnTo>
                  <a:pt x="6" y="45"/>
                </a:lnTo>
                <a:lnTo>
                  <a:pt x="88" y="0"/>
                </a:lnTo>
                <a:lnTo>
                  <a:pt x="118" y="3"/>
                </a:lnTo>
                <a:lnTo>
                  <a:pt x="248" y="179"/>
                </a:lnTo>
                <a:lnTo>
                  <a:pt x="66" y="268"/>
                </a:lnTo>
                <a:lnTo>
                  <a:pt x="1" y="174"/>
                </a:lnTo>
                <a:lnTo>
                  <a:pt x="22" y="158"/>
                </a:lnTo>
                <a:lnTo>
                  <a:pt x="0" y="71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72" name="Freeform 76"/>
          <p:cNvSpPr>
            <a:spLocks/>
          </p:cNvSpPr>
          <p:nvPr/>
        </p:nvSpPr>
        <p:spPr bwMode="auto">
          <a:xfrm rot="235738">
            <a:off x="2368644" y="5011831"/>
            <a:ext cx="551890" cy="456640"/>
          </a:xfrm>
          <a:custGeom>
            <a:avLst/>
            <a:gdLst>
              <a:gd name="T0" fmla="*/ 0 w 321"/>
              <a:gd name="T1" fmla="*/ 0 h 239"/>
              <a:gd name="T2" fmla="*/ 0 w 321"/>
              <a:gd name="T3" fmla="*/ 0 h 239"/>
              <a:gd name="T4" fmla="*/ 2147483646 w 321"/>
              <a:gd name="T5" fmla="*/ 2147483646 h 239"/>
              <a:gd name="T6" fmla="*/ 2147483646 w 321"/>
              <a:gd name="T7" fmla="*/ 2147483646 h 239"/>
              <a:gd name="T8" fmla="*/ 2147483646 w 321"/>
              <a:gd name="T9" fmla="*/ 2147483646 h 239"/>
              <a:gd name="T10" fmla="*/ 2147483646 w 321"/>
              <a:gd name="T11" fmla="*/ 2147483646 h 239"/>
              <a:gd name="T12" fmla="*/ 2147483646 w 321"/>
              <a:gd name="T13" fmla="*/ 2147483646 h 239"/>
              <a:gd name="T14" fmla="*/ 2147483646 w 321"/>
              <a:gd name="T15" fmla="*/ 2147483646 h 239"/>
              <a:gd name="T16" fmla="*/ 2147483646 w 321"/>
              <a:gd name="T17" fmla="*/ 2147483646 h 239"/>
              <a:gd name="T18" fmla="*/ 0 w 321"/>
              <a:gd name="T19" fmla="*/ 0 h 239"/>
              <a:gd name="T20" fmla="*/ 0 w 321"/>
              <a:gd name="T21" fmla="*/ 0 h 2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21" h="239">
                <a:moveTo>
                  <a:pt x="0" y="0"/>
                </a:moveTo>
                <a:lnTo>
                  <a:pt x="0" y="0"/>
                </a:lnTo>
                <a:lnTo>
                  <a:pt x="54" y="11"/>
                </a:lnTo>
                <a:lnTo>
                  <a:pt x="265" y="109"/>
                </a:lnTo>
                <a:lnTo>
                  <a:pt x="292" y="156"/>
                </a:lnTo>
                <a:lnTo>
                  <a:pt x="315" y="154"/>
                </a:lnTo>
                <a:lnTo>
                  <a:pt x="320" y="228"/>
                </a:lnTo>
                <a:lnTo>
                  <a:pt x="101" y="238"/>
                </a:lnTo>
                <a:lnTo>
                  <a:pt x="96" y="22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73" name="Freeform 77"/>
          <p:cNvSpPr>
            <a:spLocks/>
          </p:cNvSpPr>
          <p:nvPr/>
        </p:nvSpPr>
        <p:spPr bwMode="auto">
          <a:xfrm rot="235738">
            <a:off x="7290828" y="5279372"/>
            <a:ext cx="602316" cy="603716"/>
          </a:xfrm>
          <a:custGeom>
            <a:avLst/>
            <a:gdLst>
              <a:gd name="T0" fmla="*/ 0 w 350"/>
              <a:gd name="T1" fmla="*/ 2147483646 h 316"/>
              <a:gd name="T2" fmla="*/ 0 w 350"/>
              <a:gd name="T3" fmla="*/ 2147483646 h 316"/>
              <a:gd name="T4" fmla="*/ 2147483646 w 350"/>
              <a:gd name="T5" fmla="*/ 2147483646 h 316"/>
              <a:gd name="T6" fmla="*/ 2147483646 w 350"/>
              <a:gd name="T7" fmla="*/ 2147483646 h 316"/>
              <a:gd name="T8" fmla="*/ 2147483646 w 350"/>
              <a:gd name="T9" fmla="*/ 2147483646 h 316"/>
              <a:gd name="T10" fmla="*/ 2147483646 w 350"/>
              <a:gd name="T11" fmla="*/ 2147483646 h 316"/>
              <a:gd name="T12" fmla="*/ 2147483646 w 350"/>
              <a:gd name="T13" fmla="*/ 2147483646 h 316"/>
              <a:gd name="T14" fmla="*/ 2147483646 w 350"/>
              <a:gd name="T15" fmla="*/ 0 h 316"/>
              <a:gd name="T16" fmla="*/ 2147483646 w 350"/>
              <a:gd name="T17" fmla="*/ 2147483646 h 316"/>
              <a:gd name="T18" fmla="*/ 2147483646 w 350"/>
              <a:gd name="T19" fmla="*/ 2147483646 h 316"/>
              <a:gd name="T20" fmla="*/ 2147483646 w 350"/>
              <a:gd name="T21" fmla="*/ 2147483646 h 316"/>
              <a:gd name="T22" fmla="*/ 2147483646 w 350"/>
              <a:gd name="T23" fmla="*/ 2147483646 h 316"/>
              <a:gd name="T24" fmla="*/ 2147483646 w 350"/>
              <a:gd name="T25" fmla="*/ 2147483646 h 316"/>
              <a:gd name="T26" fmla="*/ 2147483646 w 350"/>
              <a:gd name="T27" fmla="*/ 2147483646 h 316"/>
              <a:gd name="T28" fmla="*/ 0 w 350"/>
              <a:gd name="T29" fmla="*/ 2147483646 h 316"/>
              <a:gd name="T30" fmla="*/ 0 w 350"/>
              <a:gd name="T31" fmla="*/ 2147483646 h 3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0" h="316">
                <a:moveTo>
                  <a:pt x="0" y="315"/>
                </a:moveTo>
                <a:lnTo>
                  <a:pt x="0" y="315"/>
                </a:lnTo>
                <a:lnTo>
                  <a:pt x="24" y="195"/>
                </a:lnTo>
                <a:lnTo>
                  <a:pt x="78" y="106"/>
                </a:lnTo>
                <a:lnTo>
                  <a:pt x="68" y="96"/>
                </a:lnTo>
                <a:lnTo>
                  <a:pt x="75" y="81"/>
                </a:lnTo>
                <a:lnTo>
                  <a:pt x="160" y="13"/>
                </a:lnTo>
                <a:lnTo>
                  <a:pt x="216" y="0"/>
                </a:lnTo>
                <a:lnTo>
                  <a:pt x="257" y="11"/>
                </a:lnTo>
                <a:lnTo>
                  <a:pt x="234" y="88"/>
                </a:lnTo>
                <a:lnTo>
                  <a:pt x="244" y="106"/>
                </a:lnTo>
                <a:lnTo>
                  <a:pt x="227" y="127"/>
                </a:lnTo>
                <a:lnTo>
                  <a:pt x="253" y="213"/>
                </a:lnTo>
                <a:lnTo>
                  <a:pt x="349" y="296"/>
                </a:lnTo>
                <a:lnTo>
                  <a:pt x="0" y="315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74" name="Freeform 78"/>
          <p:cNvSpPr>
            <a:spLocks/>
          </p:cNvSpPr>
          <p:nvPr/>
        </p:nvSpPr>
        <p:spPr bwMode="auto">
          <a:xfrm rot="235738">
            <a:off x="4004703" y="4255434"/>
            <a:ext cx="544886" cy="456640"/>
          </a:xfrm>
          <a:custGeom>
            <a:avLst/>
            <a:gdLst>
              <a:gd name="T0" fmla="*/ 0 w 316"/>
              <a:gd name="T1" fmla="*/ 2147483646 h 238"/>
              <a:gd name="T2" fmla="*/ 0 w 316"/>
              <a:gd name="T3" fmla="*/ 2147483646 h 238"/>
              <a:gd name="T4" fmla="*/ 2147483646 w 316"/>
              <a:gd name="T5" fmla="*/ 2147483646 h 238"/>
              <a:gd name="T6" fmla="*/ 2147483646 w 316"/>
              <a:gd name="T7" fmla="*/ 2147483646 h 238"/>
              <a:gd name="T8" fmla="*/ 2147483646 w 316"/>
              <a:gd name="T9" fmla="*/ 0 h 238"/>
              <a:gd name="T10" fmla="*/ 2147483646 w 316"/>
              <a:gd name="T11" fmla="*/ 2147483646 h 238"/>
              <a:gd name="T12" fmla="*/ 2147483646 w 316"/>
              <a:gd name="T13" fmla="*/ 2147483646 h 238"/>
              <a:gd name="T14" fmla="*/ 2147483646 w 316"/>
              <a:gd name="T15" fmla="*/ 2147483646 h 238"/>
              <a:gd name="T16" fmla="*/ 2147483646 w 316"/>
              <a:gd name="T17" fmla="*/ 2147483646 h 238"/>
              <a:gd name="T18" fmla="*/ 2147483646 w 316"/>
              <a:gd name="T19" fmla="*/ 2147483646 h 238"/>
              <a:gd name="T20" fmla="*/ 2147483646 w 316"/>
              <a:gd name="T21" fmla="*/ 2147483646 h 238"/>
              <a:gd name="T22" fmla="*/ 2147483646 w 316"/>
              <a:gd name="T23" fmla="*/ 2147483646 h 238"/>
              <a:gd name="T24" fmla="*/ 2147483646 w 316"/>
              <a:gd name="T25" fmla="*/ 2147483646 h 238"/>
              <a:gd name="T26" fmla="*/ 2147483646 w 316"/>
              <a:gd name="T27" fmla="*/ 2147483646 h 238"/>
              <a:gd name="T28" fmla="*/ 2147483646 w 316"/>
              <a:gd name="T29" fmla="*/ 2147483646 h 238"/>
              <a:gd name="T30" fmla="*/ 2147483646 w 316"/>
              <a:gd name="T31" fmla="*/ 2147483646 h 238"/>
              <a:gd name="T32" fmla="*/ 2147483646 w 316"/>
              <a:gd name="T33" fmla="*/ 2147483646 h 238"/>
              <a:gd name="T34" fmla="*/ 2147483646 w 316"/>
              <a:gd name="T35" fmla="*/ 2147483646 h 238"/>
              <a:gd name="T36" fmla="*/ 0 w 316"/>
              <a:gd name="T37" fmla="*/ 2147483646 h 238"/>
              <a:gd name="T38" fmla="*/ 0 w 316"/>
              <a:gd name="T39" fmla="*/ 2147483646 h 23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6" h="238">
                <a:moveTo>
                  <a:pt x="0" y="51"/>
                </a:moveTo>
                <a:lnTo>
                  <a:pt x="0" y="51"/>
                </a:lnTo>
                <a:lnTo>
                  <a:pt x="6" y="40"/>
                </a:lnTo>
                <a:lnTo>
                  <a:pt x="16" y="14"/>
                </a:lnTo>
                <a:lnTo>
                  <a:pt x="69" y="0"/>
                </a:lnTo>
                <a:lnTo>
                  <a:pt x="271" y="81"/>
                </a:lnTo>
                <a:lnTo>
                  <a:pt x="315" y="81"/>
                </a:lnTo>
                <a:lnTo>
                  <a:pt x="293" y="143"/>
                </a:lnTo>
                <a:lnTo>
                  <a:pt x="271" y="164"/>
                </a:lnTo>
                <a:lnTo>
                  <a:pt x="294" y="208"/>
                </a:lnTo>
                <a:lnTo>
                  <a:pt x="238" y="217"/>
                </a:lnTo>
                <a:lnTo>
                  <a:pt x="225" y="237"/>
                </a:lnTo>
                <a:lnTo>
                  <a:pt x="163" y="237"/>
                </a:lnTo>
                <a:lnTo>
                  <a:pt x="162" y="233"/>
                </a:lnTo>
                <a:lnTo>
                  <a:pt x="143" y="236"/>
                </a:lnTo>
                <a:lnTo>
                  <a:pt x="117" y="203"/>
                </a:lnTo>
                <a:lnTo>
                  <a:pt x="100" y="91"/>
                </a:lnTo>
                <a:lnTo>
                  <a:pt x="22" y="68"/>
                </a:lnTo>
                <a:lnTo>
                  <a:pt x="0" y="51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75" name="Freeform 79"/>
          <p:cNvSpPr>
            <a:spLocks/>
          </p:cNvSpPr>
          <p:nvPr/>
        </p:nvSpPr>
        <p:spPr bwMode="auto">
          <a:xfrm rot="235738">
            <a:off x="7435104" y="3700743"/>
            <a:ext cx="519673" cy="637335"/>
          </a:xfrm>
          <a:custGeom>
            <a:avLst/>
            <a:gdLst>
              <a:gd name="T0" fmla="*/ 0 w 303"/>
              <a:gd name="T1" fmla="*/ 2147483646 h 334"/>
              <a:gd name="T2" fmla="*/ 0 w 303"/>
              <a:gd name="T3" fmla="*/ 2147483646 h 334"/>
              <a:gd name="T4" fmla="*/ 2147483646 w 303"/>
              <a:gd name="T5" fmla="*/ 2147483646 h 334"/>
              <a:gd name="T6" fmla="*/ 2147483646 w 303"/>
              <a:gd name="T7" fmla="*/ 2147483646 h 334"/>
              <a:gd name="T8" fmla="*/ 2147483646 w 303"/>
              <a:gd name="T9" fmla="*/ 2147483646 h 334"/>
              <a:gd name="T10" fmla="*/ 2147483646 w 303"/>
              <a:gd name="T11" fmla="*/ 2147483646 h 334"/>
              <a:gd name="T12" fmla="*/ 2147483646 w 303"/>
              <a:gd name="T13" fmla="*/ 2147483646 h 334"/>
              <a:gd name="T14" fmla="*/ 2147483646 w 303"/>
              <a:gd name="T15" fmla="*/ 2147483646 h 334"/>
              <a:gd name="T16" fmla="*/ 2147483646 w 303"/>
              <a:gd name="T17" fmla="*/ 2147483646 h 334"/>
              <a:gd name="T18" fmla="*/ 2147483646 w 303"/>
              <a:gd name="T19" fmla="*/ 2147483646 h 334"/>
              <a:gd name="T20" fmla="*/ 2147483646 w 303"/>
              <a:gd name="T21" fmla="*/ 2147483646 h 334"/>
              <a:gd name="T22" fmla="*/ 2147483646 w 303"/>
              <a:gd name="T23" fmla="*/ 2147483646 h 334"/>
              <a:gd name="T24" fmla="*/ 2147483646 w 303"/>
              <a:gd name="T25" fmla="*/ 2147483646 h 334"/>
              <a:gd name="T26" fmla="*/ 2147483646 w 303"/>
              <a:gd name="T27" fmla="*/ 2147483646 h 334"/>
              <a:gd name="T28" fmla="*/ 2147483646 w 303"/>
              <a:gd name="T29" fmla="*/ 2147483646 h 334"/>
              <a:gd name="T30" fmla="*/ 2147483646 w 303"/>
              <a:gd name="T31" fmla="*/ 2147483646 h 334"/>
              <a:gd name="T32" fmla="*/ 2147483646 w 303"/>
              <a:gd name="T33" fmla="*/ 2147483646 h 334"/>
              <a:gd name="T34" fmla="*/ 2147483646 w 303"/>
              <a:gd name="T35" fmla="*/ 2147483646 h 334"/>
              <a:gd name="T36" fmla="*/ 2147483646 w 303"/>
              <a:gd name="T37" fmla="*/ 0 h 334"/>
              <a:gd name="T38" fmla="*/ 2147483646 w 303"/>
              <a:gd name="T39" fmla="*/ 2147483646 h 334"/>
              <a:gd name="T40" fmla="*/ 2147483646 w 303"/>
              <a:gd name="T41" fmla="*/ 2147483646 h 334"/>
              <a:gd name="T42" fmla="*/ 2147483646 w 303"/>
              <a:gd name="T43" fmla="*/ 2147483646 h 334"/>
              <a:gd name="T44" fmla="*/ 2147483646 w 303"/>
              <a:gd name="T45" fmla="*/ 2147483646 h 334"/>
              <a:gd name="T46" fmla="*/ 2147483646 w 303"/>
              <a:gd name="T47" fmla="*/ 2147483646 h 334"/>
              <a:gd name="T48" fmla="*/ 2147483646 w 303"/>
              <a:gd name="T49" fmla="*/ 2147483646 h 334"/>
              <a:gd name="T50" fmla="*/ 2147483646 w 303"/>
              <a:gd name="T51" fmla="*/ 2147483646 h 334"/>
              <a:gd name="T52" fmla="*/ 0 w 303"/>
              <a:gd name="T53" fmla="*/ 2147483646 h 334"/>
              <a:gd name="T54" fmla="*/ 0 w 303"/>
              <a:gd name="T55" fmla="*/ 2147483646 h 3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3" h="334">
                <a:moveTo>
                  <a:pt x="0" y="146"/>
                </a:moveTo>
                <a:lnTo>
                  <a:pt x="0" y="146"/>
                </a:lnTo>
                <a:lnTo>
                  <a:pt x="16" y="150"/>
                </a:lnTo>
                <a:lnTo>
                  <a:pt x="23" y="179"/>
                </a:lnTo>
                <a:lnTo>
                  <a:pt x="52" y="199"/>
                </a:lnTo>
                <a:lnTo>
                  <a:pt x="138" y="333"/>
                </a:lnTo>
                <a:lnTo>
                  <a:pt x="234" y="331"/>
                </a:lnTo>
                <a:lnTo>
                  <a:pt x="267" y="293"/>
                </a:lnTo>
                <a:lnTo>
                  <a:pt x="302" y="289"/>
                </a:lnTo>
                <a:lnTo>
                  <a:pt x="275" y="218"/>
                </a:lnTo>
                <a:lnTo>
                  <a:pt x="292" y="207"/>
                </a:lnTo>
                <a:lnTo>
                  <a:pt x="296" y="186"/>
                </a:lnTo>
                <a:lnTo>
                  <a:pt x="298" y="126"/>
                </a:lnTo>
                <a:lnTo>
                  <a:pt x="275" y="105"/>
                </a:lnTo>
                <a:lnTo>
                  <a:pt x="294" y="92"/>
                </a:lnTo>
                <a:lnTo>
                  <a:pt x="267" y="71"/>
                </a:lnTo>
                <a:lnTo>
                  <a:pt x="284" y="50"/>
                </a:lnTo>
                <a:lnTo>
                  <a:pt x="176" y="34"/>
                </a:lnTo>
                <a:lnTo>
                  <a:pt x="156" y="0"/>
                </a:lnTo>
                <a:lnTo>
                  <a:pt x="113" y="36"/>
                </a:lnTo>
                <a:lnTo>
                  <a:pt x="108" y="20"/>
                </a:lnTo>
                <a:lnTo>
                  <a:pt x="86" y="24"/>
                </a:lnTo>
                <a:lnTo>
                  <a:pt x="98" y="66"/>
                </a:lnTo>
                <a:lnTo>
                  <a:pt x="51" y="62"/>
                </a:lnTo>
                <a:lnTo>
                  <a:pt x="20" y="80"/>
                </a:lnTo>
                <a:lnTo>
                  <a:pt x="38" y="108"/>
                </a:lnTo>
                <a:lnTo>
                  <a:pt x="0" y="146"/>
                </a:lnTo>
              </a:path>
            </a:pathLst>
          </a:custGeom>
          <a:solidFill>
            <a:srgbClr val="C43C3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76" name="Freeform 80"/>
          <p:cNvSpPr>
            <a:spLocks/>
          </p:cNvSpPr>
          <p:nvPr/>
        </p:nvSpPr>
        <p:spPr bwMode="auto">
          <a:xfrm rot="235738">
            <a:off x="8877861" y="3644714"/>
            <a:ext cx="484654" cy="641537"/>
          </a:xfrm>
          <a:custGeom>
            <a:avLst/>
            <a:gdLst>
              <a:gd name="T0" fmla="*/ 0 w 282"/>
              <a:gd name="T1" fmla="*/ 2147483646 h 336"/>
              <a:gd name="T2" fmla="*/ 0 w 282"/>
              <a:gd name="T3" fmla="*/ 2147483646 h 336"/>
              <a:gd name="T4" fmla="*/ 2147483646 w 282"/>
              <a:gd name="T5" fmla="*/ 2147483646 h 336"/>
              <a:gd name="T6" fmla="*/ 2147483646 w 282"/>
              <a:gd name="T7" fmla="*/ 2147483646 h 336"/>
              <a:gd name="T8" fmla="*/ 2147483646 w 282"/>
              <a:gd name="T9" fmla="*/ 2147483646 h 336"/>
              <a:gd name="T10" fmla="*/ 2147483646 w 282"/>
              <a:gd name="T11" fmla="*/ 2147483646 h 336"/>
              <a:gd name="T12" fmla="*/ 2147483646 w 282"/>
              <a:gd name="T13" fmla="*/ 2147483646 h 336"/>
              <a:gd name="T14" fmla="*/ 2147483646 w 282"/>
              <a:gd name="T15" fmla="*/ 2147483646 h 336"/>
              <a:gd name="T16" fmla="*/ 2147483646 w 282"/>
              <a:gd name="T17" fmla="*/ 2147483646 h 336"/>
              <a:gd name="T18" fmla="*/ 2147483646 w 282"/>
              <a:gd name="T19" fmla="*/ 2147483646 h 336"/>
              <a:gd name="T20" fmla="*/ 2147483646 w 282"/>
              <a:gd name="T21" fmla="*/ 2147483646 h 336"/>
              <a:gd name="T22" fmla="*/ 2147483646 w 282"/>
              <a:gd name="T23" fmla="*/ 2147483646 h 336"/>
              <a:gd name="T24" fmla="*/ 2147483646 w 282"/>
              <a:gd name="T25" fmla="*/ 2147483646 h 336"/>
              <a:gd name="T26" fmla="*/ 2147483646 w 282"/>
              <a:gd name="T27" fmla="*/ 2147483646 h 336"/>
              <a:gd name="T28" fmla="*/ 2147483646 w 282"/>
              <a:gd name="T29" fmla="*/ 2147483646 h 336"/>
              <a:gd name="T30" fmla="*/ 2147483646 w 282"/>
              <a:gd name="T31" fmla="*/ 2147483646 h 336"/>
              <a:gd name="T32" fmla="*/ 2147483646 w 282"/>
              <a:gd name="T33" fmla="*/ 2147483646 h 336"/>
              <a:gd name="T34" fmla="*/ 2147483646 w 282"/>
              <a:gd name="T35" fmla="*/ 2147483646 h 336"/>
              <a:gd name="T36" fmla="*/ 2147483646 w 282"/>
              <a:gd name="T37" fmla="*/ 0 h 336"/>
              <a:gd name="T38" fmla="*/ 2147483646 w 282"/>
              <a:gd name="T39" fmla="*/ 2147483646 h 336"/>
              <a:gd name="T40" fmla="*/ 2147483646 w 282"/>
              <a:gd name="T41" fmla="*/ 2147483646 h 336"/>
              <a:gd name="T42" fmla="*/ 2147483646 w 282"/>
              <a:gd name="T43" fmla="*/ 2147483646 h 336"/>
              <a:gd name="T44" fmla="*/ 2147483646 w 282"/>
              <a:gd name="T45" fmla="*/ 2147483646 h 336"/>
              <a:gd name="T46" fmla="*/ 0 w 282"/>
              <a:gd name="T47" fmla="*/ 2147483646 h 336"/>
              <a:gd name="T48" fmla="*/ 0 w 282"/>
              <a:gd name="T49" fmla="*/ 2147483646 h 3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82" h="336">
                <a:moveTo>
                  <a:pt x="0" y="126"/>
                </a:moveTo>
                <a:lnTo>
                  <a:pt x="0" y="126"/>
                </a:lnTo>
                <a:lnTo>
                  <a:pt x="24" y="139"/>
                </a:lnTo>
                <a:lnTo>
                  <a:pt x="7" y="166"/>
                </a:lnTo>
                <a:lnTo>
                  <a:pt x="21" y="203"/>
                </a:lnTo>
                <a:lnTo>
                  <a:pt x="95" y="243"/>
                </a:lnTo>
                <a:lnTo>
                  <a:pt x="131" y="232"/>
                </a:lnTo>
                <a:lnTo>
                  <a:pt x="185" y="256"/>
                </a:lnTo>
                <a:lnTo>
                  <a:pt x="190" y="290"/>
                </a:lnTo>
                <a:lnTo>
                  <a:pt x="231" y="324"/>
                </a:lnTo>
                <a:lnTo>
                  <a:pt x="254" y="335"/>
                </a:lnTo>
                <a:lnTo>
                  <a:pt x="281" y="281"/>
                </a:lnTo>
                <a:lnTo>
                  <a:pt x="247" y="188"/>
                </a:lnTo>
                <a:lnTo>
                  <a:pt x="220" y="166"/>
                </a:lnTo>
                <a:lnTo>
                  <a:pt x="215" y="128"/>
                </a:lnTo>
                <a:lnTo>
                  <a:pt x="201" y="80"/>
                </a:lnTo>
                <a:lnTo>
                  <a:pt x="175" y="64"/>
                </a:lnTo>
                <a:lnTo>
                  <a:pt x="159" y="22"/>
                </a:lnTo>
                <a:lnTo>
                  <a:pt x="91" y="0"/>
                </a:lnTo>
                <a:lnTo>
                  <a:pt x="80" y="47"/>
                </a:lnTo>
                <a:lnTo>
                  <a:pt x="46" y="77"/>
                </a:lnTo>
                <a:lnTo>
                  <a:pt x="27" y="78"/>
                </a:lnTo>
                <a:lnTo>
                  <a:pt x="24" y="104"/>
                </a:lnTo>
                <a:lnTo>
                  <a:pt x="0" y="126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77" name="Freeform 81"/>
          <p:cNvSpPr>
            <a:spLocks/>
          </p:cNvSpPr>
          <p:nvPr/>
        </p:nvSpPr>
        <p:spPr bwMode="auto">
          <a:xfrm rot="235738">
            <a:off x="6308912" y="4091548"/>
            <a:ext cx="547688" cy="467846"/>
          </a:xfrm>
          <a:custGeom>
            <a:avLst/>
            <a:gdLst>
              <a:gd name="T0" fmla="*/ 0 w 320"/>
              <a:gd name="T1" fmla="*/ 2147483646 h 246"/>
              <a:gd name="T2" fmla="*/ 0 w 320"/>
              <a:gd name="T3" fmla="*/ 2147483646 h 246"/>
              <a:gd name="T4" fmla="*/ 2147483646 w 320"/>
              <a:gd name="T5" fmla="*/ 2147483646 h 246"/>
              <a:gd name="T6" fmla="*/ 2147483646 w 320"/>
              <a:gd name="T7" fmla="*/ 2147483646 h 246"/>
              <a:gd name="T8" fmla="*/ 2147483646 w 320"/>
              <a:gd name="T9" fmla="*/ 2147483646 h 246"/>
              <a:gd name="T10" fmla="*/ 2147483646 w 320"/>
              <a:gd name="T11" fmla="*/ 2147483646 h 246"/>
              <a:gd name="T12" fmla="*/ 2147483646 w 320"/>
              <a:gd name="T13" fmla="*/ 2147483646 h 246"/>
              <a:gd name="T14" fmla="*/ 2147483646 w 320"/>
              <a:gd name="T15" fmla="*/ 2147483646 h 246"/>
              <a:gd name="T16" fmla="*/ 2147483646 w 320"/>
              <a:gd name="T17" fmla="*/ 2147483646 h 246"/>
              <a:gd name="T18" fmla="*/ 2147483646 w 320"/>
              <a:gd name="T19" fmla="*/ 2147483646 h 246"/>
              <a:gd name="T20" fmla="*/ 2147483646 w 320"/>
              <a:gd name="T21" fmla="*/ 2147483646 h 246"/>
              <a:gd name="T22" fmla="*/ 2147483646 w 320"/>
              <a:gd name="T23" fmla="*/ 2147483646 h 246"/>
              <a:gd name="T24" fmla="*/ 2147483646 w 320"/>
              <a:gd name="T25" fmla="*/ 2147483646 h 246"/>
              <a:gd name="T26" fmla="*/ 2147483646 w 320"/>
              <a:gd name="T27" fmla="*/ 2147483646 h 246"/>
              <a:gd name="T28" fmla="*/ 2147483646 w 320"/>
              <a:gd name="T29" fmla="*/ 2147483646 h 246"/>
              <a:gd name="T30" fmla="*/ 2147483646 w 320"/>
              <a:gd name="T31" fmla="*/ 2147483646 h 246"/>
              <a:gd name="T32" fmla="*/ 2147483646 w 320"/>
              <a:gd name="T33" fmla="*/ 0 h 246"/>
              <a:gd name="T34" fmla="*/ 2147483646 w 320"/>
              <a:gd name="T35" fmla="*/ 2147483646 h 246"/>
              <a:gd name="T36" fmla="*/ 0 w 320"/>
              <a:gd name="T37" fmla="*/ 2147483646 h 246"/>
              <a:gd name="T38" fmla="*/ 0 w 320"/>
              <a:gd name="T39" fmla="*/ 2147483646 h 24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20" h="246">
                <a:moveTo>
                  <a:pt x="0" y="146"/>
                </a:moveTo>
                <a:lnTo>
                  <a:pt x="0" y="146"/>
                </a:lnTo>
                <a:lnTo>
                  <a:pt x="12" y="184"/>
                </a:lnTo>
                <a:lnTo>
                  <a:pt x="42" y="221"/>
                </a:lnTo>
                <a:lnTo>
                  <a:pt x="112" y="212"/>
                </a:lnTo>
                <a:lnTo>
                  <a:pt x="177" y="245"/>
                </a:lnTo>
                <a:lnTo>
                  <a:pt x="216" y="221"/>
                </a:lnTo>
                <a:lnTo>
                  <a:pt x="247" y="227"/>
                </a:lnTo>
                <a:lnTo>
                  <a:pt x="262" y="217"/>
                </a:lnTo>
                <a:lnTo>
                  <a:pt x="314" y="230"/>
                </a:lnTo>
                <a:lnTo>
                  <a:pt x="314" y="122"/>
                </a:lnTo>
                <a:lnTo>
                  <a:pt x="319" y="58"/>
                </a:lnTo>
                <a:lnTo>
                  <a:pt x="154" y="65"/>
                </a:lnTo>
                <a:lnTo>
                  <a:pt x="126" y="59"/>
                </a:lnTo>
                <a:lnTo>
                  <a:pt x="116" y="37"/>
                </a:lnTo>
                <a:lnTo>
                  <a:pt x="82" y="48"/>
                </a:lnTo>
                <a:lnTo>
                  <a:pt x="69" y="0"/>
                </a:lnTo>
                <a:lnTo>
                  <a:pt x="35" y="38"/>
                </a:lnTo>
                <a:lnTo>
                  <a:pt x="0" y="146"/>
                </a:lnTo>
              </a:path>
            </a:pathLst>
          </a:custGeom>
          <a:solidFill>
            <a:srgbClr val="47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30" name="Freeform 82"/>
          <p:cNvSpPr>
            <a:spLocks/>
          </p:cNvSpPr>
          <p:nvPr/>
        </p:nvSpPr>
        <p:spPr bwMode="auto">
          <a:xfrm rot="235738">
            <a:off x="2892519" y="5294779"/>
            <a:ext cx="469246" cy="494460"/>
          </a:xfrm>
          <a:custGeom>
            <a:avLst/>
            <a:gdLst>
              <a:gd name="T0" fmla="*/ 0 w 273"/>
              <a:gd name="T1" fmla="*/ 2147483647 h 259"/>
              <a:gd name="T2" fmla="*/ 0 w 273"/>
              <a:gd name="T3" fmla="*/ 2147483647 h 259"/>
              <a:gd name="T4" fmla="*/ 2147483647 w 273"/>
              <a:gd name="T5" fmla="*/ 2147483647 h 259"/>
              <a:gd name="T6" fmla="*/ 2147483647 w 273"/>
              <a:gd name="T7" fmla="*/ 2147483647 h 259"/>
              <a:gd name="T8" fmla="*/ 2147483647 w 273"/>
              <a:gd name="T9" fmla="*/ 2147483647 h 259"/>
              <a:gd name="T10" fmla="*/ 2147483647 w 273"/>
              <a:gd name="T11" fmla="*/ 2147483647 h 259"/>
              <a:gd name="T12" fmla="*/ 2147483647 w 273"/>
              <a:gd name="T13" fmla="*/ 2147483647 h 259"/>
              <a:gd name="T14" fmla="*/ 2147483647 w 273"/>
              <a:gd name="T15" fmla="*/ 2147483647 h 259"/>
              <a:gd name="T16" fmla="*/ 2147483647 w 273"/>
              <a:gd name="T17" fmla="*/ 0 h 259"/>
              <a:gd name="T18" fmla="*/ 0 w 273"/>
              <a:gd name="T19" fmla="*/ 2147483647 h 259"/>
              <a:gd name="T20" fmla="*/ 0 w 273"/>
              <a:gd name="T21" fmla="*/ 2147483647 h 2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3" h="259">
                <a:moveTo>
                  <a:pt x="0" y="24"/>
                </a:moveTo>
                <a:lnTo>
                  <a:pt x="0" y="24"/>
                </a:lnTo>
                <a:lnTo>
                  <a:pt x="5" y="98"/>
                </a:lnTo>
                <a:lnTo>
                  <a:pt x="17" y="258"/>
                </a:lnTo>
                <a:lnTo>
                  <a:pt x="272" y="249"/>
                </a:lnTo>
                <a:lnTo>
                  <a:pt x="234" y="150"/>
                </a:lnTo>
                <a:lnTo>
                  <a:pt x="169" y="56"/>
                </a:lnTo>
                <a:lnTo>
                  <a:pt x="122" y="10"/>
                </a:lnTo>
                <a:lnTo>
                  <a:pt x="75" y="0"/>
                </a:lnTo>
                <a:lnTo>
                  <a:pt x="0" y="24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79" name="Freeform 83"/>
          <p:cNvSpPr>
            <a:spLocks/>
          </p:cNvSpPr>
          <p:nvPr/>
        </p:nvSpPr>
        <p:spPr bwMode="auto">
          <a:xfrm rot="235738">
            <a:off x="9560019" y="3507441"/>
            <a:ext cx="418819" cy="448235"/>
          </a:xfrm>
          <a:custGeom>
            <a:avLst/>
            <a:gdLst>
              <a:gd name="T0" fmla="*/ 0 w 243"/>
              <a:gd name="T1" fmla="*/ 2147483646 h 235"/>
              <a:gd name="T2" fmla="*/ 0 w 243"/>
              <a:gd name="T3" fmla="*/ 2147483646 h 235"/>
              <a:gd name="T4" fmla="*/ 2147483646 w 243"/>
              <a:gd name="T5" fmla="*/ 2147483646 h 235"/>
              <a:gd name="T6" fmla="*/ 2147483646 w 243"/>
              <a:gd name="T7" fmla="*/ 2147483646 h 235"/>
              <a:gd name="T8" fmla="*/ 2147483646 w 243"/>
              <a:gd name="T9" fmla="*/ 2147483646 h 235"/>
              <a:gd name="T10" fmla="*/ 2147483646 w 243"/>
              <a:gd name="T11" fmla="*/ 2147483646 h 235"/>
              <a:gd name="T12" fmla="*/ 2147483646 w 243"/>
              <a:gd name="T13" fmla="*/ 2147483646 h 235"/>
              <a:gd name="T14" fmla="*/ 2147483646 w 243"/>
              <a:gd name="T15" fmla="*/ 2147483646 h 235"/>
              <a:gd name="T16" fmla="*/ 2147483646 w 243"/>
              <a:gd name="T17" fmla="*/ 2147483646 h 235"/>
              <a:gd name="T18" fmla="*/ 2147483646 w 243"/>
              <a:gd name="T19" fmla="*/ 2147483646 h 235"/>
              <a:gd name="T20" fmla="*/ 2147483646 w 243"/>
              <a:gd name="T21" fmla="*/ 2147483646 h 235"/>
              <a:gd name="T22" fmla="*/ 2147483646 w 243"/>
              <a:gd name="T23" fmla="*/ 2147483646 h 235"/>
              <a:gd name="T24" fmla="*/ 2147483646 w 243"/>
              <a:gd name="T25" fmla="*/ 2147483646 h 235"/>
              <a:gd name="T26" fmla="*/ 2147483646 w 243"/>
              <a:gd name="T27" fmla="*/ 2147483646 h 235"/>
              <a:gd name="T28" fmla="*/ 2147483646 w 243"/>
              <a:gd name="T29" fmla="*/ 2147483646 h 235"/>
              <a:gd name="T30" fmla="*/ 2147483646 w 243"/>
              <a:gd name="T31" fmla="*/ 2147483646 h 235"/>
              <a:gd name="T32" fmla="*/ 2147483646 w 243"/>
              <a:gd name="T33" fmla="*/ 2147483646 h 235"/>
              <a:gd name="T34" fmla="*/ 2147483646 w 243"/>
              <a:gd name="T35" fmla="*/ 0 h 235"/>
              <a:gd name="T36" fmla="*/ 2147483646 w 243"/>
              <a:gd name="T37" fmla="*/ 2147483646 h 235"/>
              <a:gd name="T38" fmla="*/ 2147483646 w 243"/>
              <a:gd name="T39" fmla="*/ 2147483646 h 235"/>
              <a:gd name="T40" fmla="*/ 0 w 243"/>
              <a:gd name="T41" fmla="*/ 2147483646 h 235"/>
              <a:gd name="T42" fmla="*/ 0 w 243"/>
              <a:gd name="T43" fmla="*/ 2147483646 h 23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3" h="235">
                <a:moveTo>
                  <a:pt x="0" y="101"/>
                </a:moveTo>
                <a:lnTo>
                  <a:pt x="0" y="101"/>
                </a:lnTo>
                <a:lnTo>
                  <a:pt x="18" y="114"/>
                </a:lnTo>
                <a:lnTo>
                  <a:pt x="6" y="146"/>
                </a:lnTo>
                <a:lnTo>
                  <a:pt x="37" y="206"/>
                </a:lnTo>
                <a:lnTo>
                  <a:pt x="86" y="224"/>
                </a:lnTo>
                <a:lnTo>
                  <a:pt x="115" y="216"/>
                </a:lnTo>
                <a:lnTo>
                  <a:pt x="160" y="234"/>
                </a:lnTo>
                <a:lnTo>
                  <a:pt x="195" y="228"/>
                </a:lnTo>
                <a:lnTo>
                  <a:pt x="201" y="214"/>
                </a:lnTo>
                <a:lnTo>
                  <a:pt x="197" y="198"/>
                </a:lnTo>
                <a:lnTo>
                  <a:pt x="182" y="196"/>
                </a:lnTo>
                <a:lnTo>
                  <a:pt x="242" y="158"/>
                </a:lnTo>
                <a:lnTo>
                  <a:pt x="164" y="80"/>
                </a:lnTo>
                <a:lnTo>
                  <a:pt x="149" y="41"/>
                </a:lnTo>
                <a:lnTo>
                  <a:pt x="122" y="36"/>
                </a:lnTo>
                <a:lnTo>
                  <a:pt x="107" y="14"/>
                </a:lnTo>
                <a:lnTo>
                  <a:pt x="70" y="0"/>
                </a:lnTo>
                <a:lnTo>
                  <a:pt x="48" y="6"/>
                </a:lnTo>
                <a:lnTo>
                  <a:pt x="27" y="74"/>
                </a:lnTo>
                <a:lnTo>
                  <a:pt x="0" y="101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80" name="Freeform 84"/>
          <p:cNvSpPr>
            <a:spLocks/>
          </p:cNvSpPr>
          <p:nvPr/>
        </p:nvSpPr>
        <p:spPr bwMode="auto">
          <a:xfrm rot="235738">
            <a:off x="8001001" y="2297206"/>
            <a:ext cx="407614" cy="480453"/>
          </a:xfrm>
          <a:custGeom>
            <a:avLst/>
            <a:gdLst>
              <a:gd name="T0" fmla="*/ 0 w 238"/>
              <a:gd name="T1" fmla="*/ 2147483646 h 252"/>
              <a:gd name="T2" fmla="*/ 0 w 238"/>
              <a:gd name="T3" fmla="*/ 2147483646 h 252"/>
              <a:gd name="T4" fmla="*/ 2147483646 w 238"/>
              <a:gd name="T5" fmla="*/ 2147483646 h 252"/>
              <a:gd name="T6" fmla="*/ 2147483646 w 238"/>
              <a:gd name="T7" fmla="*/ 2147483646 h 252"/>
              <a:gd name="T8" fmla="*/ 2147483646 w 238"/>
              <a:gd name="T9" fmla="*/ 2147483646 h 252"/>
              <a:gd name="T10" fmla="*/ 2147483646 w 238"/>
              <a:gd name="T11" fmla="*/ 2147483646 h 252"/>
              <a:gd name="T12" fmla="*/ 2147483646 w 238"/>
              <a:gd name="T13" fmla="*/ 2147483646 h 252"/>
              <a:gd name="T14" fmla="*/ 2147483646 w 238"/>
              <a:gd name="T15" fmla="*/ 2147483646 h 252"/>
              <a:gd name="T16" fmla="*/ 2147483646 w 238"/>
              <a:gd name="T17" fmla="*/ 2147483646 h 252"/>
              <a:gd name="T18" fmla="*/ 2147483646 w 238"/>
              <a:gd name="T19" fmla="*/ 2147483646 h 252"/>
              <a:gd name="T20" fmla="*/ 2147483646 w 238"/>
              <a:gd name="T21" fmla="*/ 2147483646 h 252"/>
              <a:gd name="T22" fmla="*/ 2147483646 w 238"/>
              <a:gd name="T23" fmla="*/ 2147483646 h 252"/>
              <a:gd name="T24" fmla="*/ 2147483646 w 238"/>
              <a:gd name="T25" fmla="*/ 0 h 252"/>
              <a:gd name="T26" fmla="*/ 0 w 238"/>
              <a:gd name="T27" fmla="*/ 2147483646 h 252"/>
              <a:gd name="T28" fmla="*/ 0 w 238"/>
              <a:gd name="T29" fmla="*/ 2147483646 h 25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38" h="252">
                <a:moveTo>
                  <a:pt x="0" y="152"/>
                </a:moveTo>
                <a:lnTo>
                  <a:pt x="0" y="152"/>
                </a:lnTo>
                <a:lnTo>
                  <a:pt x="27" y="153"/>
                </a:lnTo>
                <a:lnTo>
                  <a:pt x="42" y="210"/>
                </a:lnTo>
                <a:lnTo>
                  <a:pt x="62" y="228"/>
                </a:lnTo>
                <a:lnTo>
                  <a:pt x="120" y="251"/>
                </a:lnTo>
                <a:lnTo>
                  <a:pt x="237" y="186"/>
                </a:lnTo>
                <a:lnTo>
                  <a:pt x="235" y="118"/>
                </a:lnTo>
                <a:lnTo>
                  <a:pt x="215" y="70"/>
                </a:lnTo>
                <a:lnTo>
                  <a:pt x="200" y="83"/>
                </a:lnTo>
                <a:lnTo>
                  <a:pt x="173" y="76"/>
                </a:lnTo>
                <a:lnTo>
                  <a:pt x="135" y="70"/>
                </a:lnTo>
                <a:lnTo>
                  <a:pt x="34" y="0"/>
                </a:lnTo>
                <a:lnTo>
                  <a:pt x="0" y="152"/>
                </a:lnTo>
              </a:path>
            </a:pathLst>
          </a:custGeom>
          <a:solidFill>
            <a:srgbClr val="C43C3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81" name="Freeform 85"/>
          <p:cNvSpPr>
            <a:spLocks/>
          </p:cNvSpPr>
          <p:nvPr/>
        </p:nvSpPr>
        <p:spPr bwMode="auto">
          <a:xfrm rot="235738">
            <a:off x="5177118" y="3360365"/>
            <a:ext cx="621926" cy="595312"/>
          </a:xfrm>
          <a:custGeom>
            <a:avLst/>
            <a:gdLst>
              <a:gd name="T0" fmla="*/ 0 w 362"/>
              <a:gd name="T1" fmla="*/ 2147483646 h 311"/>
              <a:gd name="T2" fmla="*/ 0 w 362"/>
              <a:gd name="T3" fmla="*/ 2147483646 h 311"/>
              <a:gd name="T4" fmla="*/ 2147483646 w 362"/>
              <a:gd name="T5" fmla="*/ 2147483646 h 311"/>
              <a:gd name="T6" fmla="*/ 2147483646 w 362"/>
              <a:gd name="T7" fmla="*/ 2147483646 h 311"/>
              <a:gd name="T8" fmla="*/ 2147483646 w 362"/>
              <a:gd name="T9" fmla="*/ 2147483646 h 311"/>
              <a:gd name="T10" fmla="*/ 2147483646 w 362"/>
              <a:gd name="T11" fmla="*/ 2147483646 h 311"/>
              <a:gd name="T12" fmla="*/ 2147483646 w 362"/>
              <a:gd name="T13" fmla="*/ 2147483646 h 311"/>
              <a:gd name="T14" fmla="*/ 2147483646 w 362"/>
              <a:gd name="T15" fmla="*/ 2147483646 h 311"/>
              <a:gd name="T16" fmla="*/ 2147483646 w 362"/>
              <a:gd name="T17" fmla="*/ 2147483646 h 311"/>
              <a:gd name="T18" fmla="*/ 2147483646 w 362"/>
              <a:gd name="T19" fmla="*/ 0 h 311"/>
              <a:gd name="T20" fmla="*/ 2147483646 w 362"/>
              <a:gd name="T21" fmla="*/ 2147483646 h 311"/>
              <a:gd name="T22" fmla="*/ 2147483646 w 362"/>
              <a:gd name="T23" fmla="*/ 2147483646 h 311"/>
              <a:gd name="T24" fmla="*/ 2147483646 w 362"/>
              <a:gd name="T25" fmla="*/ 2147483646 h 311"/>
              <a:gd name="T26" fmla="*/ 2147483646 w 362"/>
              <a:gd name="T27" fmla="*/ 2147483646 h 311"/>
              <a:gd name="T28" fmla="*/ 2147483646 w 362"/>
              <a:gd name="T29" fmla="*/ 2147483646 h 311"/>
              <a:gd name="T30" fmla="*/ 2147483646 w 362"/>
              <a:gd name="T31" fmla="*/ 2147483646 h 311"/>
              <a:gd name="T32" fmla="*/ 2147483646 w 362"/>
              <a:gd name="T33" fmla="*/ 2147483646 h 311"/>
              <a:gd name="T34" fmla="*/ 2147483646 w 362"/>
              <a:gd name="T35" fmla="*/ 2147483646 h 311"/>
              <a:gd name="T36" fmla="*/ 2147483646 w 362"/>
              <a:gd name="T37" fmla="*/ 2147483646 h 311"/>
              <a:gd name="T38" fmla="*/ 0 w 362"/>
              <a:gd name="T39" fmla="*/ 2147483646 h 311"/>
              <a:gd name="T40" fmla="*/ 0 w 362"/>
              <a:gd name="T41" fmla="*/ 2147483646 h 3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62" h="311">
                <a:moveTo>
                  <a:pt x="0" y="142"/>
                </a:moveTo>
                <a:lnTo>
                  <a:pt x="0" y="142"/>
                </a:lnTo>
                <a:lnTo>
                  <a:pt x="19" y="140"/>
                </a:lnTo>
                <a:lnTo>
                  <a:pt x="24" y="120"/>
                </a:lnTo>
                <a:lnTo>
                  <a:pt x="2" y="87"/>
                </a:lnTo>
                <a:lnTo>
                  <a:pt x="11" y="66"/>
                </a:lnTo>
                <a:lnTo>
                  <a:pt x="64" y="76"/>
                </a:lnTo>
                <a:lnTo>
                  <a:pt x="99" y="58"/>
                </a:lnTo>
                <a:lnTo>
                  <a:pt x="58" y="32"/>
                </a:lnTo>
                <a:lnTo>
                  <a:pt x="86" y="0"/>
                </a:lnTo>
                <a:lnTo>
                  <a:pt x="114" y="7"/>
                </a:lnTo>
                <a:lnTo>
                  <a:pt x="146" y="118"/>
                </a:lnTo>
                <a:lnTo>
                  <a:pt x="167" y="130"/>
                </a:lnTo>
                <a:lnTo>
                  <a:pt x="256" y="146"/>
                </a:lnTo>
                <a:lnTo>
                  <a:pt x="284" y="168"/>
                </a:lnTo>
                <a:lnTo>
                  <a:pt x="329" y="139"/>
                </a:lnTo>
                <a:lnTo>
                  <a:pt x="361" y="244"/>
                </a:lnTo>
                <a:lnTo>
                  <a:pt x="336" y="300"/>
                </a:lnTo>
                <a:lnTo>
                  <a:pt x="238" y="310"/>
                </a:lnTo>
                <a:lnTo>
                  <a:pt x="0" y="142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82" name="Freeform 87"/>
          <p:cNvSpPr>
            <a:spLocks/>
          </p:cNvSpPr>
          <p:nvPr/>
        </p:nvSpPr>
        <p:spPr bwMode="auto">
          <a:xfrm rot="235738">
            <a:off x="6850997" y="3651718"/>
            <a:ext cx="410415" cy="508466"/>
          </a:xfrm>
          <a:custGeom>
            <a:avLst/>
            <a:gdLst>
              <a:gd name="T0" fmla="*/ 0 w 238"/>
              <a:gd name="T1" fmla="*/ 2147483646 h 266"/>
              <a:gd name="T2" fmla="*/ 0 w 238"/>
              <a:gd name="T3" fmla="*/ 2147483646 h 266"/>
              <a:gd name="T4" fmla="*/ 2147483646 w 238"/>
              <a:gd name="T5" fmla="*/ 2147483646 h 266"/>
              <a:gd name="T6" fmla="*/ 2147483646 w 238"/>
              <a:gd name="T7" fmla="*/ 2147483646 h 266"/>
              <a:gd name="T8" fmla="*/ 2147483646 w 238"/>
              <a:gd name="T9" fmla="*/ 2147483646 h 266"/>
              <a:gd name="T10" fmla="*/ 2147483646 w 238"/>
              <a:gd name="T11" fmla="*/ 2147483646 h 266"/>
              <a:gd name="T12" fmla="*/ 2147483646 w 238"/>
              <a:gd name="T13" fmla="*/ 2147483646 h 266"/>
              <a:gd name="T14" fmla="*/ 2147483646 w 238"/>
              <a:gd name="T15" fmla="*/ 2147483646 h 266"/>
              <a:gd name="T16" fmla="*/ 2147483646 w 238"/>
              <a:gd name="T17" fmla="*/ 2147483646 h 266"/>
              <a:gd name="T18" fmla="*/ 2147483646 w 238"/>
              <a:gd name="T19" fmla="*/ 2147483646 h 266"/>
              <a:gd name="T20" fmla="*/ 2147483646 w 238"/>
              <a:gd name="T21" fmla="*/ 2147483646 h 266"/>
              <a:gd name="T22" fmla="*/ 2147483646 w 238"/>
              <a:gd name="T23" fmla="*/ 2147483646 h 266"/>
              <a:gd name="T24" fmla="*/ 2147483646 w 238"/>
              <a:gd name="T25" fmla="*/ 2147483646 h 266"/>
              <a:gd name="T26" fmla="*/ 2147483646 w 238"/>
              <a:gd name="T27" fmla="*/ 2147483646 h 266"/>
              <a:gd name="T28" fmla="*/ 2147483646 w 238"/>
              <a:gd name="T29" fmla="*/ 2147483646 h 266"/>
              <a:gd name="T30" fmla="*/ 2147483646 w 238"/>
              <a:gd name="T31" fmla="*/ 2147483646 h 266"/>
              <a:gd name="T32" fmla="*/ 2147483646 w 238"/>
              <a:gd name="T33" fmla="*/ 0 h 266"/>
              <a:gd name="T34" fmla="*/ 2147483646 w 238"/>
              <a:gd name="T35" fmla="*/ 2147483646 h 266"/>
              <a:gd name="T36" fmla="*/ 2147483646 w 238"/>
              <a:gd name="T37" fmla="*/ 2147483646 h 266"/>
              <a:gd name="T38" fmla="*/ 0 w 238"/>
              <a:gd name="T39" fmla="*/ 2147483646 h 266"/>
              <a:gd name="T40" fmla="*/ 0 w 238"/>
              <a:gd name="T41" fmla="*/ 2147483646 h 2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38" h="266">
                <a:moveTo>
                  <a:pt x="0" y="89"/>
                </a:moveTo>
                <a:lnTo>
                  <a:pt x="0" y="89"/>
                </a:lnTo>
                <a:lnTo>
                  <a:pt x="16" y="98"/>
                </a:lnTo>
                <a:lnTo>
                  <a:pt x="18" y="265"/>
                </a:lnTo>
                <a:lnTo>
                  <a:pt x="171" y="214"/>
                </a:lnTo>
                <a:lnTo>
                  <a:pt x="208" y="214"/>
                </a:lnTo>
                <a:lnTo>
                  <a:pt x="237" y="187"/>
                </a:lnTo>
                <a:lnTo>
                  <a:pt x="214" y="124"/>
                </a:lnTo>
                <a:lnTo>
                  <a:pt x="206" y="116"/>
                </a:lnTo>
                <a:lnTo>
                  <a:pt x="222" y="94"/>
                </a:lnTo>
                <a:lnTo>
                  <a:pt x="213" y="86"/>
                </a:lnTo>
                <a:lnTo>
                  <a:pt x="177" y="105"/>
                </a:lnTo>
                <a:lnTo>
                  <a:pt x="160" y="52"/>
                </a:lnTo>
                <a:lnTo>
                  <a:pt x="153" y="62"/>
                </a:lnTo>
                <a:lnTo>
                  <a:pt x="128" y="42"/>
                </a:lnTo>
                <a:lnTo>
                  <a:pt x="138" y="24"/>
                </a:lnTo>
                <a:lnTo>
                  <a:pt x="131" y="0"/>
                </a:lnTo>
                <a:lnTo>
                  <a:pt x="82" y="36"/>
                </a:lnTo>
                <a:lnTo>
                  <a:pt x="34" y="26"/>
                </a:lnTo>
                <a:lnTo>
                  <a:pt x="0" y="89"/>
                </a:lnTo>
              </a:path>
            </a:pathLst>
          </a:custGeom>
          <a:solidFill>
            <a:srgbClr val="47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83" name="Freeform 89"/>
          <p:cNvSpPr>
            <a:spLocks/>
          </p:cNvSpPr>
          <p:nvPr/>
        </p:nvSpPr>
        <p:spPr bwMode="auto">
          <a:xfrm rot="235738">
            <a:off x="5829860" y="5549714"/>
            <a:ext cx="610721" cy="366993"/>
          </a:xfrm>
          <a:custGeom>
            <a:avLst/>
            <a:gdLst>
              <a:gd name="T0" fmla="*/ 0 w 356"/>
              <a:gd name="T1" fmla="*/ 2147483646 h 192"/>
              <a:gd name="T2" fmla="*/ 0 w 356"/>
              <a:gd name="T3" fmla="*/ 2147483646 h 192"/>
              <a:gd name="T4" fmla="*/ 2147483646 w 356"/>
              <a:gd name="T5" fmla="*/ 2147483646 h 192"/>
              <a:gd name="T6" fmla="*/ 2147483646 w 356"/>
              <a:gd name="T7" fmla="*/ 2147483646 h 192"/>
              <a:gd name="T8" fmla="*/ 2147483646 w 356"/>
              <a:gd name="T9" fmla="*/ 2147483646 h 192"/>
              <a:gd name="T10" fmla="*/ 2147483646 w 356"/>
              <a:gd name="T11" fmla="*/ 2147483646 h 192"/>
              <a:gd name="T12" fmla="*/ 2147483646 w 356"/>
              <a:gd name="T13" fmla="*/ 2147483646 h 192"/>
              <a:gd name="T14" fmla="*/ 2147483646 w 356"/>
              <a:gd name="T15" fmla="*/ 2147483646 h 192"/>
              <a:gd name="T16" fmla="*/ 2147483646 w 356"/>
              <a:gd name="T17" fmla="*/ 2147483646 h 192"/>
              <a:gd name="T18" fmla="*/ 2147483646 w 356"/>
              <a:gd name="T19" fmla="*/ 2147483646 h 192"/>
              <a:gd name="T20" fmla="*/ 2147483646 w 356"/>
              <a:gd name="T21" fmla="*/ 0 h 192"/>
              <a:gd name="T22" fmla="*/ 0 w 356"/>
              <a:gd name="T23" fmla="*/ 2147483646 h 192"/>
              <a:gd name="T24" fmla="*/ 0 w 356"/>
              <a:gd name="T25" fmla="*/ 2147483646 h 1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56" h="192">
                <a:moveTo>
                  <a:pt x="0" y="108"/>
                </a:moveTo>
                <a:lnTo>
                  <a:pt x="0" y="108"/>
                </a:lnTo>
                <a:lnTo>
                  <a:pt x="17" y="165"/>
                </a:lnTo>
                <a:lnTo>
                  <a:pt x="6" y="191"/>
                </a:lnTo>
                <a:lnTo>
                  <a:pt x="151" y="186"/>
                </a:lnTo>
                <a:lnTo>
                  <a:pt x="355" y="165"/>
                </a:lnTo>
                <a:lnTo>
                  <a:pt x="303" y="107"/>
                </a:lnTo>
                <a:lnTo>
                  <a:pt x="310" y="77"/>
                </a:lnTo>
                <a:lnTo>
                  <a:pt x="236" y="25"/>
                </a:lnTo>
                <a:lnTo>
                  <a:pt x="234" y="1"/>
                </a:lnTo>
                <a:lnTo>
                  <a:pt x="140" y="0"/>
                </a:lnTo>
                <a:lnTo>
                  <a:pt x="0" y="108"/>
                </a:lnTo>
              </a:path>
            </a:pathLst>
          </a:custGeom>
          <a:solidFill>
            <a:srgbClr val="47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84" name="Freeform 90"/>
          <p:cNvSpPr>
            <a:spLocks/>
          </p:cNvSpPr>
          <p:nvPr/>
        </p:nvSpPr>
        <p:spPr bwMode="auto">
          <a:xfrm rot="235738">
            <a:off x="7918358" y="3241302"/>
            <a:ext cx="411816" cy="463644"/>
          </a:xfrm>
          <a:custGeom>
            <a:avLst/>
            <a:gdLst>
              <a:gd name="T0" fmla="*/ 0 w 240"/>
              <a:gd name="T1" fmla="*/ 2147483646 h 243"/>
              <a:gd name="T2" fmla="*/ 0 w 240"/>
              <a:gd name="T3" fmla="*/ 2147483646 h 243"/>
              <a:gd name="T4" fmla="*/ 2147483646 w 240"/>
              <a:gd name="T5" fmla="*/ 0 h 243"/>
              <a:gd name="T6" fmla="*/ 2147483646 w 240"/>
              <a:gd name="T7" fmla="*/ 2147483646 h 243"/>
              <a:gd name="T8" fmla="*/ 2147483646 w 240"/>
              <a:gd name="T9" fmla="*/ 2147483646 h 243"/>
              <a:gd name="T10" fmla="*/ 2147483646 w 240"/>
              <a:gd name="T11" fmla="*/ 2147483646 h 243"/>
              <a:gd name="T12" fmla="*/ 2147483646 w 240"/>
              <a:gd name="T13" fmla="*/ 2147483646 h 243"/>
              <a:gd name="T14" fmla="*/ 2147483646 w 240"/>
              <a:gd name="T15" fmla="*/ 2147483646 h 243"/>
              <a:gd name="T16" fmla="*/ 2147483646 w 240"/>
              <a:gd name="T17" fmla="*/ 2147483646 h 243"/>
              <a:gd name="T18" fmla="*/ 2147483646 w 240"/>
              <a:gd name="T19" fmla="*/ 2147483646 h 243"/>
              <a:gd name="T20" fmla="*/ 2147483646 w 240"/>
              <a:gd name="T21" fmla="*/ 2147483646 h 243"/>
              <a:gd name="T22" fmla="*/ 2147483646 w 240"/>
              <a:gd name="T23" fmla="*/ 2147483646 h 243"/>
              <a:gd name="T24" fmla="*/ 2147483646 w 240"/>
              <a:gd name="T25" fmla="*/ 2147483646 h 243"/>
              <a:gd name="T26" fmla="*/ 0 w 240"/>
              <a:gd name="T27" fmla="*/ 2147483646 h 243"/>
              <a:gd name="T28" fmla="*/ 0 w 240"/>
              <a:gd name="T29" fmla="*/ 2147483646 h 24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40" h="243">
                <a:moveTo>
                  <a:pt x="0" y="72"/>
                </a:moveTo>
                <a:lnTo>
                  <a:pt x="0" y="72"/>
                </a:lnTo>
                <a:lnTo>
                  <a:pt x="64" y="0"/>
                </a:lnTo>
                <a:lnTo>
                  <a:pt x="68" y="28"/>
                </a:lnTo>
                <a:lnTo>
                  <a:pt x="127" y="41"/>
                </a:lnTo>
                <a:lnTo>
                  <a:pt x="181" y="74"/>
                </a:lnTo>
                <a:lnTo>
                  <a:pt x="202" y="121"/>
                </a:lnTo>
                <a:lnTo>
                  <a:pt x="239" y="141"/>
                </a:lnTo>
                <a:lnTo>
                  <a:pt x="211" y="164"/>
                </a:lnTo>
                <a:lnTo>
                  <a:pt x="216" y="228"/>
                </a:lnTo>
                <a:lnTo>
                  <a:pt x="136" y="242"/>
                </a:lnTo>
                <a:lnTo>
                  <a:pt x="122" y="218"/>
                </a:lnTo>
                <a:lnTo>
                  <a:pt x="95" y="218"/>
                </a:lnTo>
                <a:lnTo>
                  <a:pt x="0" y="72"/>
                </a:lnTo>
              </a:path>
            </a:pathLst>
          </a:custGeom>
          <a:solidFill>
            <a:srgbClr val="C43C3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85" name="Freeform 91"/>
          <p:cNvSpPr>
            <a:spLocks/>
          </p:cNvSpPr>
          <p:nvPr/>
        </p:nvSpPr>
        <p:spPr bwMode="auto">
          <a:xfrm rot="235738">
            <a:off x="8594912" y="3377173"/>
            <a:ext cx="617725" cy="571500"/>
          </a:xfrm>
          <a:custGeom>
            <a:avLst/>
            <a:gdLst>
              <a:gd name="T0" fmla="*/ 0 w 360"/>
              <a:gd name="T1" fmla="*/ 2147483646 h 300"/>
              <a:gd name="T2" fmla="*/ 0 w 360"/>
              <a:gd name="T3" fmla="*/ 2147483646 h 300"/>
              <a:gd name="T4" fmla="*/ 2147483646 w 360"/>
              <a:gd name="T5" fmla="*/ 2147483646 h 300"/>
              <a:gd name="T6" fmla="*/ 2147483646 w 360"/>
              <a:gd name="T7" fmla="*/ 2147483646 h 300"/>
              <a:gd name="T8" fmla="*/ 2147483646 w 360"/>
              <a:gd name="T9" fmla="*/ 2147483646 h 300"/>
              <a:gd name="T10" fmla="*/ 2147483646 w 360"/>
              <a:gd name="T11" fmla="*/ 0 h 300"/>
              <a:gd name="T12" fmla="*/ 2147483646 w 360"/>
              <a:gd name="T13" fmla="*/ 2147483646 h 300"/>
              <a:gd name="T14" fmla="*/ 2147483646 w 360"/>
              <a:gd name="T15" fmla="*/ 2147483646 h 300"/>
              <a:gd name="T16" fmla="*/ 2147483646 w 360"/>
              <a:gd name="T17" fmla="*/ 2147483646 h 300"/>
              <a:gd name="T18" fmla="*/ 2147483646 w 360"/>
              <a:gd name="T19" fmla="*/ 2147483646 h 300"/>
              <a:gd name="T20" fmla="*/ 2147483646 w 360"/>
              <a:gd name="T21" fmla="*/ 2147483646 h 300"/>
              <a:gd name="T22" fmla="*/ 2147483646 w 360"/>
              <a:gd name="T23" fmla="*/ 2147483646 h 300"/>
              <a:gd name="T24" fmla="*/ 2147483646 w 360"/>
              <a:gd name="T25" fmla="*/ 2147483646 h 300"/>
              <a:gd name="T26" fmla="*/ 2147483646 w 360"/>
              <a:gd name="T27" fmla="*/ 2147483646 h 300"/>
              <a:gd name="T28" fmla="*/ 2147483646 w 360"/>
              <a:gd name="T29" fmla="*/ 2147483646 h 300"/>
              <a:gd name="T30" fmla="*/ 2147483646 w 360"/>
              <a:gd name="T31" fmla="*/ 2147483646 h 300"/>
              <a:gd name="T32" fmla="*/ 2147483646 w 360"/>
              <a:gd name="T33" fmla="*/ 2147483646 h 300"/>
              <a:gd name="T34" fmla="*/ 2147483646 w 360"/>
              <a:gd name="T35" fmla="*/ 2147483646 h 300"/>
              <a:gd name="T36" fmla="*/ 2147483646 w 360"/>
              <a:gd name="T37" fmla="*/ 2147483646 h 300"/>
              <a:gd name="T38" fmla="*/ 2147483646 w 360"/>
              <a:gd name="T39" fmla="*/ 2147483646 h 300"/>
              <a:gd name="T40" fmla="*/ 2147483646 w 360"/>
              <a:gd name="T41" fmla="*/ 2147483646 h 300"/>
              <a:gd name="T42" fmla="*/ 2147483646 w 360"/>
              <a:gd name="T43" fmla="*/ 2147483646 h 300"/>
              <a:gd name="T44" fmla="*/ 2147483646 w 360"/>
              <a:gd name="T45" fmla="*/ 2147483646 h 300"/>
              <a:gd name="T46" fmla="*/ 0 w 360"/>
              <a:gd name="T47" fmla="*/ 2147483646 h 300"/>
              <a:gd name="T48" fmla="*/ 0 w 360"/>
              <a:gd name="T49" fmla="*/ 2147483646 h 3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60" h="300">
                <a:moveTo>
                  <a:pt x="0" y="193"/>
                </a:moveTo>
                <a:lnTo>
                  <a:pt x="0" y="193"/>
                </a:lnTo>
                <a:lnTo>
                  <a:pt x="39" y="133"/>
                </a:lnTo>
                <a:lnTo>
                  <a:pt x="36" y="65"/>
                </a:lnTo>
                <a:lnTo>
                  <a:pt x="48" y="39"/>
                </a:lnTo>
                <a:lnTo>
                  <a:pt x="120" y="0"/>
                </a:lnTo>
                <a:lnTo>
                  <a:pt x="117" y="26"/>
                </a:lnTo>
                <a:lnTo>
                  <a:pt x="126" y="34"/>
                </a:lnTo>
                <a:lnTo>
                  <a:pt x="304" y="51"/>
                </a:lnTo>
                <a:lnTo>
                  <a:pt x="342" y="74"/>
                </a:lnTo>
                <a:lnTo>
                  <a:pt x="359" y="122"/>
                </a:lnTo>
                <a:lnTo>
                  <a:pt x="334" y="155"/>
                </a:lnTo>
                <a:lnTo>
                  <a:pt x="266" y="133"/>
                </a:lnTo>
                <a:lnTo>
                  <a:pt x="255" y="180"/>
                </a:lnTo>
                <a:lnTo>
                  <a:pt x="221" y="210"/>
                </a:lnTo>
                <a:lnTo>
                  <a:pt x="202" y="211"/>
                </a:lnTo>
                <a:lnTo>
                  <a:pt x="199" y="237"/>
                </a:lnTo>
                <a:lnTo>
                  <a:pt x="175" y="259"/>
                </a:lnTo>
                <a:lnTo>
                  <a:pt x="199" y="272"/>
                </a:lnTo>
                <a:lnTo>
                  <a:pt x="182" y="299"/>
                </a:lnTo>
                <a:lnTo>
                  <a:pt x="176" y="284"/>
                </a:lnTo>
                <a:lnTo>
                  <a:pt x="136" y="269"/>
                </a:lnTo>
                <a:lnTo>
                  <a:pt x="131" y="251"/>
                </a:lnTo>
                <a:lnTo>
                  <a:pt x="0" y="193"/>
                </a:lnTo>
              </a:path>
            </a:pathLst>
          </a:custGeom>
          <a:solidFill>
            <a:srgbClr val="C43C3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86" name="Freeform 92"/>
          <p:cNvSpPr>
            <a:spLocks/>
          </p:cNvSpPr>
          <p:nvPr/>
        </p:nvSpPr>
        <p:spPr bwMode="auto">
          <a:xfrm rot="235738">
            <a:off x="4160184" y="4668651"/>
            <a:ext cx="606519" cy="634533"/>
          </a:xfrm>
          <a:custGeom>
            <a:avLst/>
            <a:gdLst>
              <a:gd name="T0" fmla="*/ 0 w 352"/>
              <a:gd name="T1" fmla="*/ 2147483646 h 332"/>
              <a:gd name="T2" fmla="*/ 0 w 352"/>
              <a:gd name="T3" fmla="*/ 2147483646 h 332"/>
              <a:gd name="T4" fmla="*/ 2147483646 w 352"/>
              <a:gd name="T5" fmla="*/ 2147483646 h 332"/>
              <a:gd name="T6" fmla="*/ 2147483646 w 352"/>
              <a:gd name="T7" fmla="*/ 2147483646 h 332"/>
              <a:gd name="T8" fmla="*/ 2147483646 w 352"/>
              <a:gd name="T9" fmla="*/ 2147483646 h 332"/>
              <a:gd name="T10" fmla="*/ 2147483646 w 352"/>
              <a:gd name="T11" fmla="*/ 2147483646 h 332"/>
              <a:gd name="T12" fmla="*/ 2147483646 w 352"/>
              <a:gd name="T13" fmla="*/ 2147483646 h 332"/>
              <a:gd name="T14" fmla="*/ 2147483646 w 352"/>
              <a:gd name="T15" fmla="*/ 2147483646 h 332"/>
              <a:gd name="T16" fmla="*/ 2147483646 w 352"/>
              <a:gd name="T17" fmla="*/ 2147483646 h 332"/>
              <a:gd name="T18" fmla="*/ 2147483646 w 352"/>
              <a:gd name="T19" fmla="*/ 2147483646 h 332"/>
              <a:gd name="T20" fmla="*/ 2147483646 w 352"/>
              <a:gd name="T21" fmla="*/ 2147483646 h 332"/>
              <a:gd name="T22" fmla="*/ 2147483646 w 352"/>
              <a:gd name="T23" fmla="*/ 2147483646 h 332"/>
              <a:gd name="T24" fmla="*/ 2147483646 w 352"/>
              <a:gd name="T25" fmla="*/ 2147483646 h 332"/>
              <a:gd name="T26" fmla="*/ 2147483646 w 352"/>
              <a:gd name="T27" fmla="*/ 2147483646 h 332"/>
              <a:gd name="T28" fmla="*/ 2147483646 w 352"/>
              <a:gd name="T29" fmla="*/ 2147483646 h 332"/>
              <a:gd name="T30" fmla="*/ 2147483646 w 352"/>
              <a:gd name="T31" fmla="*/ 2147483646 h 332"/>
              <a:gd name="T32" fmla="*/ 2147483646 w 352"/>
              <a:gd name="T33" fmla="*/ 2147483646 h 332"/>
              <a:gd name="T34" fmla="*/ 2147483646 w 352"/>
              <a:gd name="T35" fmla="*/ 2147483646 h 332"/>
              <a:gd name="T36" fmla="*/ 2147483646 w 352"/>
              <a:gd name="T37" fmla="*/ 2147483646 h 332"/>
              <a:gd name="T38" fmla="*/ 2147483646 w 352"/>
              <a:gd name="T39" fmla="*/ 2147483646 h 332"/>
              <a:gd name="T40" fmla="*/ 2147483646 w 352"/>
              <a:gd name="T41" fmla="*/ 2147483646 h 332"/>
              <a:gd name="T42" fmla="*/ 2147483646 w 352"/>
              <a:gd name="T43" fmla="*/ 2147483646 h 332"/>
              <a:gd name="T44" fmla="*/ 2147483646 w 352"/>
              <a:gd name="T45" fmla="*/ 2147483646 h 332"/>
              <a:gd name="T46" fmla="*/ 2147483646 w 352"/>
              <a:gd name="T47" fmla="*/ 2147483646 h 332"/>
              <a:gd name="T48" fmla="*/ 2147483646 w 352"/>
              <a:gd name="T49" fmla="*/ 0 h 332"/>
              <a:gd name="T50" fmla="*/ 2147483646 w 352"/>
              <a:gd name="T51" fmla="*/ 2147483646 h 332"/>
              <a:gd name="T52" fmla="*/ 2147483646 w 352"/>
              <a:gd name="T53" fmla="*/ 2147483646 h 332"/>
              <a:gd name="T54" fmla="*/ 2147483646 w 352"/>
              <a:gd name="T55" fmla="*/ 2147483646 h 332"/>
              <a:gd name="T56" fmla="*/ 2147483646 w 352"/>
              <a:gd name="T57" fmla="*/ 2147483646 h 332"/>
              <a:gd name="T58" fmla="*/ 0 w 352"/>
              <a:gd name="T59" fmla="*/ 2147483646 h 332"/>
              <a:gd name="T60" fmla="*/ 0 w 352"/>
              <a:gd name="T61" fmla="*/ 2147483646 h 33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52" h="332">
                <a:moveTo>
                  <a:pt x="0" y="118"/>
                </a:moveTo>
                <a:lnTo>
                  <a:pt x="0" y="118"/>
                </a:lnTo>
                <a:lnTo>
                  <a:pt x="2" y="152"/>
                </a:lnTo>
                <a:lnTo>
                  <a:pt x="48" y="188"/>
                </a:lnTo>
                <a:lnTo>
                  <a:pt x="44" y="232"/>
                </a:lnTo>
                <a:lnTo>
                  <a:pt x="100" y="301"/>
                </a:lnTo>
                <a:lnTo>
                  <a:pt x="102" y="331"/>
                </a:lnTo>
                <a:lnTo>
                  <a:pt x="183" y="324"/>
                </a:lnTo>
                <a:lnTo>
                  <a:pt x="243" y="298"/>
                </a:lnTo>
                <a:lnTo>
                  <a:pt x="324" y="287"/>
                </a:lnTo>
                <a:lnTo>
                  <a:pt x="323" y="276"/>
                </a:lnTo>
                <a:lnTo>
                  <a:pt x="346" y="275"/>
                </a:lnTo>
                <a:lnTo>
                  <a:pt x="351" y="249"/>
                </a:lnTo>
                <a:lnTo>
                  <a:pt x="342" y="236"/>
                </a:lnTo>
                <a:lnTo>
                  <a:pt x="314" y="229"/>
                </a:lnTo>
                <a:lnTo>
                  <a:pt x="336" y="188"/>
                </a:lnTo>
                <a:lnTo>
                  <a:pt x="335" y="152"/>
                </a:lnTo>
                <a:lnTo>
                  <a:pt x="273" y="115"/>
                </a:lnTo>
                <a:lnTo>
                  <a:pt x="268" y="65"/>
                </a:lnTo>
                <a:lnTo>
                  <a:pt x="227" y="39"/>
                </a:lnTo>
                <a:lnTo>
                  <a:pt x="201" y="42"/>
                </a:lnTo>
                <a:lnTo>
                  <a:pt x="187" y="53"/>
                </a:lnTo>
                <a:lnTo>
                  <a:pt x="188" y="68"/>
                </a:lnTo>
                <a:lnTo>
                  <a:pt x="169" y="65"/>
                </a:lnTo>
                <a:lnTo>
                  <a:pt x="185" y="0"/>
                </a:lnTo>
                <a:lnTo>
                  <a:pt x="129" y="9"/>
                </a:lnTo>
                <a:lnTo>
                  <a:pt x="116" y="29"/>
                </a:lnTo>
                <a:lnTo>
                  <a:pt x="54" y="29"/>
                </a:lnTo>
                <a:lnTo>
                  <a:pt x="39" y="75"/>
                </a:lnTo>
                <a:lnTo>
                  <a:pt x="0" y="118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87" name="Freeform 93"/>
          <p:cNvSpPr>
            <a:spLocks/>
          </p:cNvSpPr>
          <p:nvPr/>
        </p:nvSpPr>
        <p:spPr bwMode="auto">
          <a:xfrm rot="235738">
            <a:off x="6016159" y="3606894"/>
            <a:ext cx="673753" cy="808224"/>
          </a:xfrm>
          <a:custGeom>
            <a:avLst/>
            <a:gdLst>
              <a:gd name="T0" fmla="*/ 0 w 392"/>
              <a:gd name="T1" fmla="*/ 2147483646 h 423"/>
              <a:gd name="T2" fmla="*/ 0 w 392"/>
              <a:gd name="T3" fmla="*/ 2147483646 h 423"/>
              <a:gd name="T4" fmla="*/ 0 w 392"/>
              <a:gd name="T5" fmla="*/ 2147483646 h 423"/>
              <a:gd name="T6" fmla="*/ 2147483646 w 392"/>
              <a:gd name="T7" fmla="*/ 2147483646 h 423"/>
              <a:gd name="T8" fmla="*/ 2147483646 w 392"/>
              <a:gd name="T9" fmla="*/ 2147483646 h 423"/>
              <a:gd name="T10" fmla="*/ 2147483646 w 392"/>
              <a:gd name="T11" fmla="*/ 2147483646 h 423"/>
              <a:gd name="T12" fmla="*/ 2147483646 w 392"/>
              <a:gd name="T13" fmla="*/ 2147483646 h 423"/>
              <a:gd name="T14" fmla="*/ 2147483646 w 392"/>
              <a:gd name="T15" fmla="*/ 0 h 423"/>
              <a:gd name="T16" fmla="*/ 2147483646 w 392"/>
              <a:gd name="T17" fmla="*/ 2147483646 h 423"/>
              <a:gd name="T18" fmla="*/ 2147483646 w 392"/>
              <a:gd name="T19" fmla="*/ 2147483646 h 423"/>
              <a:gd name="T20" fmla="*/ 2147483646 w 392"/>
              <a:gd name="T21" fmla="*/ 2147483646 h 423"/>
              <a:gd name="T22" fmla="*/ 2147483646 w 392"/>
              <a:gd name="T23" fmla="*/ 2147483646 h 423"/>
              <a:gd name="T24" fmla="*/ 2147483646 w 392"/>
              <a:gd name="T25" fmla="*/ 2147483646 h 423"/>
              <a:gd name="T26" fmla="*/ 2147483646 w 392"/>
              <a:gd name="T27" fmla="*/ 2147483646 h 423"/>
              <a:gd name="T28" fmla="*/ 2147483646 w 392"/>
              <a:gd name="T29" fmla="*/ 2147483646 h 423"/>
              <a:gd name="T30" fmla="*/ 2147483646 w 392"/>
              <a:gd name="T31" fmla="*/ 2147483646 h 423"/>
              <a:gd name="T32" fmla="*/ 2147483646 w 392"/>
              <a:gd name="T33" fmla="*/ 2147483646 h 423"/>
              <a:gd name="T34" fmla="*/ 2147483646 w 392"/>
              <a:gd name="T35" fmla="*/ 2147483646 h 423"/>
              <a:gd name="T36" fmla="*/ 2147483646 w 392"/>
              <a:gd name="T37" fmla="*/ 2147483646 h 423"/>
              <a:gd name="T38" fmla="*/ 2147483646 w 392"/>
              <a:gd name="T39" fmla="*/ 2147483646 h 423"/>
              <a:gd name="T40" fmla="*/ 2147483646 w 392"/>
              <a:gd name="T41" fmla="*/ 2147483646 h 423"/>
              <a:gd name="T42" fmla="*/ 2147483646 w 392"/>
              <a:gd name="T43" fmla="*/ 2147483646 h 423"/>
              <a:gd name="T44" fmla="*/ 2147483646 w 392"/>
              <a:gd name="T45" fmla="*/ 2147483646 h 423"/>
              <a:gd name="T46" fmla="*/ 2147483646 w 392"/>
              <a:gd name="T47" fmla="*/ 2147483646 h 423"/>
              <a:gd name="T48" fmla="*/ 2147483646 w 392"/>
              <a:gd name="T49" fmla="*/ 2147483646 h 423"/>
              <a:gd name="T50" fmla="*/ 2147483646 w 392"/>
              <a:gd name="T51" fmla="*/ 2147483646 h 423"/>
              <a:gd name="T52" fmla="*/ 2147483646 w 392"/>
              <a:gd name="T53" fmla="*/ 2147483646 h 423"/>
              <a:gd name="T54" fmla="*/ 0 w 392"/>
              <a:gd name="T55" fmla="*/ 2147483646 h 423"/>
              <a:gd name="T56" fmla="*/ 0 w 392"/>
              <a:gd name="T57" fmla="*/ 2147483646 h 42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92" h="423">
                <a:moveTo>
                  <a:pt x="0" y="237"/>
                </a:moveTo>
                <a:lnTo>
                  <a:pt x="0" y="237"/>
                </a:lnTo>
                <a:lnTo>
                  <a:pt x="0" y="204"/>
                </a:lnTo>
                <a:lnTo>
                  <a:pt x="77" y="165"/>
                </a:lnTo>
                <a:lnTo>
                  <a:pt x="88" y="114"/>
                </a:lnTo>
                <a:lnTo>
                  <a:pt x="140" y="70"/>
                </a:lnTo>
                <a:lnTo>
                  <a:pt x="125" y="28"/>
                </a:lnTo>
                <a:lnTo>
                  <a:pt x="149" y="0"/>
                </a:lnTo>
                <a:lnTo>
                  <a:pt x="238" y="69"/>
                </a:lnTo>
                <a:lnTo>
                  <a:pt x="370" y="30"/>
                </a:lnTo>
                <a:lnTo>
                  <a:pt x="391" y="84"/>
                </a:lnTo>
                <a:lnTo>
                  <a:pt x="364" y="86"/>
                </a:lnTo>
                <a:lnTo>
                  <a:pt x="354" y="131"/>
                </a:lnTo>
                <a:lnTo>
                  <a:pt x="324" y="110"/>
                </a:lnTo>
                <a:lnTo>
                  <a:pt x="328" y="128"/>
                </a:lnTo>
                <a:lnTo>
                  <a:pt x="271" y="185"/>
                </a:lnTo>
                <a:lnTo>
                  <a:pt x="275" y="214"/>
                </a:lnTo>
                <a:lnTo>
                  <a:pt x="259" y="210"/>
                </a:lnTo>
                <a:lnTo>
                  <a:pt x="251" y="245"/>
                </a:lnTo>
                <a:lnTo>
                  <a:pt x="217" y="283"/>
                </a:lnTo>
                <a:lnTo>
                  <a:pt x="182" y="391"/>
                </a:lnTo>
                <a:lnTo>
                  <a:pt x="160" y="422"/>
                </a:lnTo>
                <a:lnTo>
                  <a:pt x="144" y="420"/>
                </a:lnTo>
                <a:lnTo>
                  <a:pt x="124" y="387"/>
                </a:lnTo>
                <a:lnTo>
                  <a:pt x="131" y="336"/>
                </a:lnTo>
                <a:lnTo>
                  <a:pt x="115" y="304"/>
                </a:lnTo>
                <a:lnTo>
                  <a:pt x="54" y="272"/>
                </a:lnTo>
                <a:lnTo>
                  <a:pt x="0" y="237"/>
                </a:lnTo>
              </a:path>
            </a:pathLst>
          </a:custGeom>
          <a:solidFill>
            <a:srgbClr val="47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88" name="Freeform 94"/>
          <p:cNvSpPr>
            <a:spLocks/>
          </p:cNvSpPr>
          <p:nvPr/>
        </p:nvSpPr>
        <p:spPr bwMode="auto">
          <a:xfrm rot="235738">
            <a:off x="7771280" y="2809875"/>
            <a:ext cx="434228" cy="392206"/>
          </a:xfrm>
          <a:custGeom>
            <a:avLst/>
            <a:gdLst>
              <a:gd name="T0" fmla="*/ 0 w 253"/>
              <a:gd name="T1" fmla="*/ 2147483646 h 205"/>
              <a:gd name="T2" fmla="*/ 0 w 253"/>
              <a:gd name="T3" fmla="*/ 2147483646 h 205"/>
              <a:gd name="T4" fmla="*/ 2147483646 w 253"/>
              <a:gd name="T5" fmla="*/ 2147483646 h 205"/>
              <a:gd name="T6" fmla="*/ 2147483646 w 253"/>
              <a:gd name="T7" fmla="*/ 2147483646 h 205"/>
              <a:gd name="T8" fmla="*/ 2147483646 w 253"/>
              <a:gd name="T9" fmla="*/ 0 h 205"/>
              <a:gd name="T10" fmla="*/ 2147483646 w 253"/>
              <a:gd name="T11" fmla="*/ 2147483646 h 205"/>
              <a:gd name="T12" fmla="*/ 2147483646 w 253"/>
              <a:gd name="T13" fmla="*/ 2147483646 h 205"/>
              <a:gd name="T14" fmla="*/ 2147483646 w 253"/>
              <a:gd name="T15" fmla="*/ 2147483646 h 205"/>
              <a:gd name="T16" fmla="*/ 2147483646 w 253"/>
              <a:gd name="T17" fmla="*/ 2147483646 h 205"/>
              <a:gd name="T18" fmla="*/ 2147483646 w 253"/>
              <a:gd name="T19" fmla="*/ 2147483646 h 205"/>
              <a:gd name="T20" fmla="*/ 2147483646 w 253"/>
              <a:gd name="T21" fmla="*/ 2147483646 h 205"/>
              <a:gd name="T22" fmla="*/ 0 w 253"/>
              <a:gd name="T23" fmla="*/ 2147483646 h 205"/>
              <a:gd name="T24" fmla="*/ 0 w 253"/>
              <a:gd name="T25" fmla="*/ 2147483646 h 20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3" h="205">
                <a:moveTo>
                  <a:pt x="0" y="82"/>
                </a:moveTo>
                <a:lnTo>
                  <a:pt x="0" y="82"/>
                </a:lnTo>
                <a:lnTo>
                  <a:pt x="51" y="7"/>
                </a:lnTo>
                <a:lnTo>
                  <a:pt x="113" y="24"/>
                </a:lnTo>
                <a:lnTo>
                  <a:pt x="152" y="0"/>
                </a:lnTo>
                <a:lnTo>
                  <a:pt x="200" y="77"/>
                </a:lnTo>
                <a:lnTo>
                  <a:pt x="226" y="70"/>
                </a:lnTo>
                <a:lnTo>
                  <a:pt x="252" y="85"/>
                </a:lnTo>
                <a:lnTo>
                  <a:pt x="252" y="116"/>
                </a:lnTo>
                <a:lnTo>
                  <a:pt x="170" y="204"/>
                </a:lnTo>
                <a:lnTo>
                  <a:pt x="74" y="166"/>
                </a:lnTo>
                <a:lnTo>
                  <a:pt x="0" y="82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89" name="Freeform 95"/>
          <p:cNvSpPr>
            <a:spLocks/>
          </p:cNvSpPr>
          <p:nvPr/>
        </p:nvSpPr>
        <p:spPr bwMode="auto">
          <a:xfrm rot="235738">
            <a:off x="4466946" y="4134971"/>
            <a:ext cx="602316" cy="846044"/>
          </a:xfrm>
          <a:custGeom>
            <a:avLst/>
            <a:gdLst>
              <a:gd name="T0" fmla="*/ 0 w 350"/>
              <a:gd name="T1" fmla="*/ 2147483646 h 443"/>
              <a:gd name="T2" fmla="*/ 0 w 350"/>
              <a:gd name="T3" fmla="*/ 2147483646 h 443"/>
              <a:gd name="T4" fmla="*/ 2147483646 w 350"/>
              <a:gd name="T5" fmla="*/ 2147483646 h 443"/>
              <a:gd name="T6" fmla="*/ 2147483646 w 350"/>
              <a:gd name="T7" fmla="*/ 2147483646 h 443"/>
              <a:gd name="T8" fmla="*/ 2147483646 w 350"/>
              <a:gd name="T9" fmla="*/ 2147483646 h 443"/>
              <a:gd name="T10" fmla="*/ 2147483646 w 350"/>
              <a:gd name="T11" fmla="*/ 2147483646 h 443"/>
              <a:gd name="T12" fmla="*/ 2147483646 w 350"/>
              <a:gd name="T13" fmla="*/ 2147483646 h 443"/>
              <a:gd name="T14" fmla="*/ 2147483646 w 350"/>
              <a:gd name="T15" fmla="*/ 2147483646 h 443"/>
              <a:gd name="T16" fmla="*/ 2147483646 w 350"/>
              <a:gd name="T17" fmla="*/ 2147483646 h 443"/>
              <a:gd name="T18" fmla="*/ 2147483646 w 350"/>
              <a:gd name="T19" fmla="*/ 0 h 443"/>
              <a:gd name="T20" fmla="*/ 2147483646 w 350"/>
              <a:gd name="T21" fmla="*/ 2147483646 h 443"/>
              <a:gd name="T22" fmla="*/ 2147483646 w 350"/>
              <a:gd name="T23" fmla="*/ 2147483646 h 443"/>
              <a:gd name="T24" fmla="*/ 2147483646 w 350"/>
              <a:gd name="T25" fmla="*/ 2147483646 h 443"/>
              <a:gd name="T26" fmla="*/ 2147483646 w 350"/>
              <a:gd name="T27" fmla="*/ 2147483646 h 443"/>
              <a:gd name="T28" fmla="*/ 2147483646 w 350"/>
              <a:gd name="T29" fmla="*/ 2147483646 h 443"/>
              <a:gd name="T30" fmla="*/ 2147483646 w 350"/>
              <a:gd name="T31" fmla="*/ 2147483646 h 443"/>
              <a:gd name="T32" fmla="*/ 2147483646 w 350"/>
              <a:gd name="T33" fmla="*/ 2147483646 h 443"/>
              <a:gd name="T34" fmla="*/ 2147483646 w 350"/>
              <a:gd name="T35" fmla="*/ 2147483646 h 443"/>
              <a:gd name="T36" fmla="*/ 2147483646 w 350"/>
              <a:gd name="T37" fmla="*/ 2147483646 h 443"/>
              <a:gd name="T38" fmla="*/ 2147483646 w 350"/>
              <a:gd name="T39" fmla="*/ 2147483646 h 443"/>
              <a:gd name="T40" fmla="*/ 2147483646 w 350"/>
              <a:gd name="T41" fmla="*/ 2147483646 h 443"/>
              <a:gd name="T42" fmla="*/ 2147483646 w 350"/>
              <a:gd name="T43" fmla="*/ 2147483646 h 443"/>
              <a:gd name="T44" fmla="*/ 2147483646 w 350"/>
              <a:gd name="T45" fmla="*/ 2147483646 h 443"/>
              <a:gd name="T46" fmla="*/ 2147483646 w 350"/>
              <a:gd name="T47" fmla="*/ 2147483646 h 443"/>
              <a:gd name="T48" fmla="*/ 2147483646 w 350"/>
              <a:gd name="T49" fmla="*/ 2147483646 h 443"/>
              <a:gd name="T50" fmla="*/ 2147483646 w 350"/>
              <a:gd name="T51" fmla="*/ 2147483646 h 443"/>
              <a:gd name="T52" fmla="*/ 2147483646 w 350"/>
              <a:gd name="T53" fmla="*/ 2147483646 h 443"/>
              <a:gd name="T54" fmla="*/ 2147483646 w 350"/>
              <a:gd name="T55" fmla="*/ 2147483646 h 443"/>
              <a:gd name="T56" fmla="*/ 2147483646 w 350"/>
              <a:gd name="T57" fmla="*/ 2147483646 h 443"/>
              <a:gd name="T58" fmla="*/ 2147483646 w 350"/>
              <a:gd name="T59" fmla="*/ 2147483646 h 443"/>
              <a:gd name="T60" fmla="*/ 2147483646 w 350"/>
              <a:gd name="T61" fmla="*/ 2147483646 h 443"/>
              <a:gd name="T62" fmla="*/ 0 w 350"/>
              <a:gd name="T63" fmla="*/ 2147483646 h 443"/>
              <a:gd name="T64" fmla="*/ 0 w 350"/>
              <a:gd name="T65" fmla="*/ 2147483646 h 44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0" h="443">
                <a:moveTo>
                  <a:pt x="0" y="246"/>
                </a:moveTo>
                <a:lnTo>
                  <a:pt x="0" y="246"/>
                </a:lnTo>
                <a:lnTo>
                  <a:pt x="22" y="225"/>
                </a:lnTo>
                <a:lnTo>
                  <a:pt x="44" y="163"/>
                </a:lnTo>
                <a:lnTo>
                  <a:pt x="99" y="101"/>
                </a:lnTo>
                <a:lnTo>
                  <a:pt x="119" y="104"/>
                </a:lnTo>
                <a:lnTo>
                  <a:pt x="173" y="64"/>
                </a:lnTo>
                <a:lnTo>
                  <a:pt x="183" y="48"/>
                </a:lnTo>
                <a:lnTo>
                  <a:pt x="158" y="26"/>
                </a:lnTo>
                <a:lnTo>
                  <a:pt x="178" y="0"/>
                </a:lnTo>
                <a:lnTo>
                  <a:pt x="305" y="42"/>
                </a:lnTo>
                <a:lnTo>
                  <a:pt x="308" y="85"/>
                </a:lnTo>
                <a:lnTo>
                  <a:pt x="326" y="110"/>
                </a:lnTo>
                <a:lnTo>
                  <a:pt x="349" y="122"/>
                </a:lnTo>
                <a:lnTo>
                  <a:pt x="346" y="142"/>
                </a:lnTo>
                <a:lnTo>
                  <a:pt x="313" y="125"/>
                </a:lnTo>
                <a:lnTo>
                  <a:pt x="288" y="142"/>
                </a:lnTo>
                <a:lnTo>
                  <a:pt x="349" y="273"/>
                </a:lnTo>
                <a:lnTo>
                  <a:pt x="258" y="355"/>
                </a:lnTo>
                <a:lnTo>
                  <a:pt x="237" y="349"/>
                </a:lnTo>
                <a:lnTo>
                  <a:pt x="222" y="355"/>
                </a:lnTo>
                <a:lnTo>
                  <a:pt x="224" y="379"/>
                </a:lnTo>
                <a:lnTo>
                  <a:pt x="173" y="442"/>
                </a:lnTo>
                <a:lnTo>
                  <a:pt x="111" y="405"/>
                </a:lnTo>
                <a:lnTo>
                  <a:pt x="106" y="355"/>
                </a:lnTo>
                <a:lnTo>
                  <a:pt x="65" y="329"/>
                </a:lnTo>
                <a:lnTo>
                  <a:pt x="39" y="332"/>
                </a:lnTo>
                <a:lnTo>
                  <a:pt x="25" y="343"/>
                </a:lnTo>
                <a:lnTo>
                  <a:pt x="26" y="358"/>
                </a:lnTo>
                <a:lnTo>
                  <a:pt x="7" y="355"/>
                </a:lnTo>
                <a:lnTo>
                  <a:pt x="23" y="290"/>
                </a:lnTo>
                <a:lnTo>
                  <a:pt x="0" y="246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90" name="Freeform 96"/>
          <p:cNvSpPr>
            <a:spLocks/>
          </p:cNvSpPr>
          <p:nvPr/>
        </p:nvSpPr>
        <p:spPr bwMode="auto">
          <a:xfrm>
            <a:off x="6093199" y="2786063"/>
            <a:ext cx="463644" cy="397809"/>
          </a:xfrm>
          <a:custGeom>
            <a:avLst/>
            <a:gdLst>
              <a:gd name="T0" fmla="*/ 2147483646 w 301"/>
              <a:gd name="T1" fmla="*/ 2147483646 h 251"/>
              <a:gd name="T2" fmla="*/ 0 w 301"/>
              <a:gd name="T3" fmla="*/ 2147483646 h 251"/>
              <a:gd name="T4" fmla="*/ 2147483646 w 301"/>
              <a:gd name="T5" fmla="*/ 2147483646 h 251"/>
              <a:gd name="T6" fmla="*/ 2147483646 w 301"/>
              <a:gd name="T7" fmla="*/ 2147483646 h 251"/>
              <a:gd name="T8" fmla="*/ 2147483646 w 301"/>
              <a:gd name="T9" fmla="*/ 0 h 251"/>
              <a:gd name="T10" fmla="*/ 2147483646 w 301"/>
              <a:gd name="T11" fmla="*/ 2147483646 h 251"/>
              <a:gd name="T12" fmla="*/ 2147483646 w 301"/>
              <a:gd name="T13" fmla="*/ 2147483646 h 251"/>
              <a:gd name="T14" fmla="*/ 2147483646 w 301"/>
              <a:gd name="T15" fmla="*/ 2147483646 h 251"/>
              <a:gd name="T16" fmla="*/ 2147483646 w 301"/>
              <a:gd name="T17" fmla="*/ 2147483646 h 251"/>
              <a:gd name="T18" fmla="*/ 2147483646 w 301"/>
              <a:gd name="T19" fmla="*/ 2147483646 h 251"/>
              <a:gd name="T20" fmla="*/ 2147483646 w 301"/>
              <a:gd name="T21" fmla="*/ 2147483646 h 251"/>
              <a:gd name="T22" fmla="*/ 0 w 301"/>
              <a:gd name="T23" fmla="*/ 2147483646 h 251"/>
              <a:gd name="T24" fmla="*/ 0 w 301"/>
              <a:gd name="T25" fmla="*/ 2147483646 h 2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01" h="251">
                <a:moveTo>
                  <a:pt x="1" y="158"/>
                </a:moveTo>
                <a:lnTo>
                  <a:pt x="0" y="159"/>
                </a:lnTo>
                <a:lnTo>
                  <a:pt x="15" y="98"/>
                </a:lnTo>
                <a:lnTo>
                  <a:pt x="98" y="67"/>
                </a:lnTo>
                <a:lnTo>
                  <a:pt x="160" y="0"/>
                </a:lnTo>
                <a:lnTo>
                  <a:pt x="255" y="31"/>
                </a:lnTo>
                <a:lnTo>
                  <a:pt x="233" y="93"/>
                </a:lnTo>
                <a:lnTo>
                  <a:pt x="301" y="174"/>
                </a:lnTo>
                <a:lnTo>
                  <a:pt x="245" y="239"/>
                </a:lnTo>
                <a:lnTo>
                  <a:pt x="155" y="251"/>
                </a:lnTo>
                <a:lnTo>
                  <a:pt x="61" y="201"/>
                </a:lnTo>
                <a:lnTo>
                  <a:pt x="0" y="159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91" name="Freeform 97"/>
          <p:cNvSpPr>
            <a:spLocks/>
          </p:cNvSpPr>
          <p:nvPr/>
        </p:nvSpPr>
        <p:spPr bwMode="auto">
          <a:xfrm rot="235738">
            <a:off x="6759949" y="2480703"/>
            <a:ext cx="585507" cy="581305"/>
          </a:xfrm>
          <a:custGeom>
            <a:avLst/>
            <a:gdLst>
              <a:gd name="T0" fmla="*/ 0 w 341"/>
              <a:gd name="T1" fmla="*/ 2147483646 h 304"/>
              <a:gd name="T2" fmla="*/ 0 w 341"/>
              <a:gd name="T3" fmla="*/ 2147483646 h 304"/>
              <a:gd name="T4" fmla="*/ 2147483646 w 341"/>
              <a:gd name="T5" fmla="*/ 2147483646 h 304"/>
              <a:gd name="T6" fmla="*/ 2147483646 w 341"/>
              <a:gd name="T7" fmla="*/ 2147483646 h 304"/>
              <a:gd name="T8" fmla="*/ 2147483646 w 341"/>
              <a:gd name="T9" fmla="*/ 2147483646 h 304"/>
              <a:gd name="T10" fmla="*/ 2147483646 w 341"/>
              <a:gd name="T11" fmla="*/ 2147483646 h 304"/>
              <a:gd name="T12" fmla="*/ 2147483646 w 341"/>
              <a:gd name="T13" fmla="*/ 2147483646 h 304"/>
              <a:gd name="T14" fmla="*/ 2147483646 w 341"/>
              <a:gd name="T15" fmla="*/ 2147483646 h 304"/>
              <a:gd name="T16" fmla="*/ 2147483646 w 341"/>
              <a:gd name="T17" fmla="*/ 2147483646 h 304"/>
              <a:gd name="T18" fmla="*/ 2147483646 w 341"/>
              <a:gd name="T19" fmla="*/ 2147483646 h 304"/>
              <a:gd name="T20" fmla="*/ 2147483646 w 341"/>
              <a:gd name="T21" fmla="*/ 2147483646 h 304"/>
              <a:gd name="T22" fmla="*/ 2147483646 w 341"/>
              <a:gd name="T23" fmla="*/ 2147483646 h 304"/>
              <a:gd name="T24" fmla="*/ 2147483646 w 341"/>
              <a:gd name="T25" fmla="*/ 2147483646 h 304"/>
              <a:gd name="T26" fmla="*/ 2147483646 w 341"/>
              <a:gd name="T27" fmla="*/ 2147483646 h 304"/>
              <a:gd name="T28" fmla="*/ 2147483646 w 341"/>
              <a:gd name="T29" fmla="*/ 2147483646 h 304"/>
              <a:gd name="T30" fmla="*/ 2147483646 w 341"/>
              <a:gd name="T31" fmla="*/ 2147483646 h 304"/>
              <a:gd name="T32" fmla="*/ 2147483646 w 341"/>
              <a:gd name="T33" fmla="*/ 2147483646 h 304"/>
              <a:gd name="T34" fmla="*/ 2147483646 w 341"/>
              <a:gd name="T35" fmla="*/ 2147483646 h 304"/>
              <a:gd name="T36" fmla="*/ 2147483646 w 341"/>
              <a:gd name="T37" fmla="*/ 2147483646 h 304"/>
              <a:gd name="T38" fmla="*/ 2147483646 w 341"/>
              <a:gd name="T39" fmla="*/ 2147483646 h 304"/>
              <a:gd name="T40" fmla="*/ 2147483646 w 341"/>
              <a:gd name="T41" fmla="*/ 0 h 304"/>
              <a:gd name="T42" fmla="*/ 2147483646 w 341"/>
              <a:gd name="T43" fmla="*/ 2147483646 h 304"/>
              <a:gd name="T44" fmla="*/ 2147483646 w 341"/>
              <a:gd name="T45" fmla="*/ 2147483646 h 304"/>
              <a:gd name="T46" fmla="*/ 0 w 341"/>
              <a:gd name="T47" fmla="*/ 2147483646 h 304"/>
              <a:gd name="T48" fmla="*/ 0 w 341"/>
              <a:gd name="T49" fmla="*/ 2147483646 h 30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41" h="304">
                <a:moveTo>
                  <a:pt x="0" y="109"/>
                </a:moveTo>
                <a:lnTo>
                  <a:pt x="0" y="109"/>
                </a:lnTo>
                <a:lnTo>
                  <a:pt x="6" y="125"/>
                </a:lnTo>
                <a:lnTo>
                  <a:pt x="35" y="121"/>
                </a:lnTo>
                <a:lnTo>
                  <a:pt x="34" y="175"/>
                </a:lnTo>
                <a:lnTo>
                  <a:pt x="56" y="158"/>
                </a:lnTo>
                <a:lnTo>
                  <a:pt x="90" y="233"/>
                </a:lnTo>
                <a:lnTo>
                  <a:pt x="102" y="237"/>
                </a:lnTo>
                <a:lnTo>
                  <a:pt x="114" y="210"/>
                </a:lnTo>
                <a:lnTo>
                  <a:pt x="118" y="244"/>
                </a:lnTo>
                <a:lnTo>
                  <a:pt x="140" y="247"/>
                </a:lnTo>
                <a:lnTo>
                  <a:pt x="136" y="272"/>
                </a:lnTo>
                <a:lnTo>
                  <a:pt x="162" y="289"/>
                </a:lnTo>
                <a:lnTo>
                  <a:pt x="208" y="303"/>
                </a:lnTo>
                <a:lnTo>
                  <a:pt x="240" y="290"/>
                </a:lnTo>
                <a:lnTo>
                  <a:pt x="340" y="160"/>
                </a:lnTo>
                <a:lnTo>
                  <a:pt x="298" y="160"/>
                </a:lnTo>
                <a:lnTo>
                  <a:pt x="261" y="100"/>
                </a:lnTo>
                <a:lnTo>
                  <a:pt x="208" y="71"/>
                </a:lnTo>
                <a:lnTo>
                  <a:pt x="195" y="53"/>
                </a:lnTo>
                <a:lnTo>
                  <a:pt x="189" y="0"/>
                </a:lnTo>
                <a:lnTo>
                  <a:pt x="131" y="11"/>
                </a:lnTo>
                <a:lnTo>
                  <a:pt x="90" y="55"/>
                </a:lnTo>
                <a:lnTo>
                  <a:pt x="0" y="109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92" name="Freeform 98"/>
          <p:cNvSpPr>
            <a:spLocks/>
          </p:cNvSpPr>
          <p:nvPr/>
        </p:nvSpPr>
        <p:spPr bwMode="auto">
          <a:xfrm rot="235738">
            <a:off x="8171890" y="4290453"/>
            <a:ext cx="469247" cy="410415"/>
          </a:xfrm>
          <a:custGeom>
            <a:avLst/>
            <a:gdLst>
              <a:gd name="T0" fmla="*/ 0 w 273"/>
              <a:gd name="T1" fmla="*/ 2147483646 h 214"/>
              <a:gd name="T2" fmla="*/ 0 w 273"/>
              <a:gd name="T3" fmla="*/ 2147483646 h 214"/>
              <a:gd name="T4" fmla="*/ 2147483646 w 273"/>
              <a:gd name="T5" fmla="*/ 2147483646 h 214"/>
              <a:gd name="T6" fmla="*/ 2147483646 w 273"/>
              <a:gd name="T7" fmla="*/ 2147483646 h 214"/>
              <a:gd name="T8" fmla="*/ 2147483646 w 273"/>
              <a:gd name="T9" fmla="*/ 2147483646 h 214"/>
              <a:gd name="T10" fmla="*/ 2147483646 w 273"/>
              <a:gd name="T11" fmla="*/ 2147483646 h 214"/>
              <a:gd name="T12" fmla="*/ 2147483646 w 273"/>
              <a:gd name="T13" fmla="*/ 0 h 214"/>
              <a:gd name="T14" fmla="*/ 2147483646 w 273"/>
              <a:gd name="T15" fmla="*/ 2147483646 h 214"/>
              <a:gd name="T16" fmla="*/ 2147483646 w 273"/>
              <a:gd name="T17" fmla="*/ 2147483646 h 214"/>
              <a:gd name="T18" fmla="*/ 2147483646 w 273"/>
              <a:gd name="T19" fmla="*/ 2147483646 h 214"/>
              <a:gd name="T20" fmla="*/ 2147483646 w 273"/>
              <a:gd name="T21" fmla="*/ 2147483646 h 214"/>
              <a:gd name="T22" fmla="*/ 2147483646 w 273"/>
              <a:gd name="T23" fmla="*/ 2147483646 h 214"/>
              <a:gd name="T24" fmla="*/ 2147483646 w 273"/>
              <a:gd name="T25" fmla="*/ 2147483646 h 214"/>
              <a:gd name="T26" fmla="*/ 2147483646 w 273"/>
              <a:gd name="T27" fmla="*/ 2147483646 h 214"/>
              <a:gd name="T28" fmla="*/ 2147483646 w 273"/>
              <a:gd name="T29" fmla="*/ 2147483646 h 214"/>
              <a:gd name="T30" fmla="*/ 0 w 273"/>
              <a:gd name="T31" fmla="*/ 2147483646 h 214"/>
              <a:gd name="T32" fmla="*/ 0 w 273"/>
              <a:gd name="T33" fmla="*/ 2147483646 h 2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73" h="214">
                <a:moveTo>
                  <a:pt x="0" y="54"/>
                </a:moveTo>
                <a:lnTo>
                  <a:pt x="0" y="54"/>
                </a:lnTo>
                <a:lnTo>
                  <a:pt x="5" y="24"/>
                </a:lnTo>
                <a:lnTo>
                  <a:pt x="50" y="48"/>
                </a:lnTo>
                <a:lnTo>
                  <a:pt x="94" y="31"/>
                </a:lnTo>
                <a:lnTo>
                  <a:pt x="104" y="6"/>
                </a:lnTo>
                <a:lnTo>
                  <a:pt x="167" y="0"/>
                </a:lnTo>
                <a:lnTo>
                  <a:pt x="209" y="12"/>
                </a:lnTo>
                <a:lnTo>
                  <a:pt x="239" y="44"/>
                </a:lnTo>
                <a:lnTo>
                  <a:pt x="253" y="150"/>
                </a:lnTo>
                <a:lnTo>
                  <a:pt x="272" y="213"/>
                </a:lnTo>
                <a:lnTo>
                  <a:pt x="209" y="196"/>
                </a:lnTo>
                <a:lnTo>
                  <a:pt x="199" y="167"/>
                </a:lnTo>
                <a:lnTo>
                  <a:pt x="188" y="159"/>
                </a:lnTo>
                <a:lnTo>
                  <a:pt x="84" y="163"/>
                </a:lnTo>
                <a:lnTo>
                  <a:pt x="0" y="54"/>
                </a:lnTo>
              </a:path>
            </a:pathLst>
          </a:custGeom>
          <a:solidFill>
            <a:srgbClr val="C43C3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93" name="Freeform 99"/>
          <p:cNvSpPr>
            <a:spLocks/>
          </p:cNvSpPr>
          <p:nvPr/>
        </p:nvSpPr>
        <p:spPr bwMode="auto">
          <a:xfrm rot="235738">
            <a:off x="7367868" y="2143125"/>
            <a:ext cx="403412" cy="582706"/>
          </a:xfrm>
          <a:custGeom>
            <a:avLst/>
            <a:gdLst>
              <a:gd name="T0" fmla="*/ 0 w 235"/>
              <a:gd name="T1" fmla="*/ 2147483646 h 305"/>
              <a:gd name="T2" fmla="*/ 0 w 235"/>
              <a:gd name="T3" fmla="*/ 2147483646 h 305"/>
              <a:gd name="T4" fmla="*/ 2147483646 w 235"/>
              <a:gd name="T5" fmla="*/ 2147483646 h 305"/>
              <a:gd name="T6" fmla="*/ 2147483646 w 235"/>
              <a:gd name="T7" fmla="*/ 2147483646 h 305"/>
              <a:gd name="T8" fmla="*/ 2147483646 w 235"/>
              <a:gd name="T9" fmla="*/ 2147483646 h 305"/>
              <a:gd name="T10" fmla="*/ 2147483646 w 235"/>
              <a:gd name="T11" fmla="*/ 0 h 305"/>
              <a:gd name="T12" fmla="*/ 2147483646 w 235"/>
              <a:gd name="T13" fmla="*/ 2147483646 h 305"/>
              <a:gd name="T14" fmla="*/ 0 w 235"/>
              <a:gd name="T15" fmla="*/ 2147483646 h 305"/>
              <a:gd name="T16" fmla="*/ 0 w 235"/>
              <a:gd name="T17" fmla="*/ 2147483646 h 3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5" h="305">
                <a:moveTo>
                  <a:pt x="0" y="95"/>
                </a:moveTo>
                <a:lnTo>
                  <a:pt x="0" y="95"/>
                </a:lnTo>
                <a:lnTo>
                  <a:pt x="63" y="304"/>
                </a:lnTo>
                <a:lnTo>
                  <a:pt x="234" y="240"/>
                </a:lnTo>
                <a:lnTo>
                  <a:pt x="186" y="24"/>
                </a:lnTo>
                <a:lnTo>
                  <a:pt x="182" y="0"/>
                </a:lnTo>
                <a:lnTo>
                  <a:pt x="81" y="65"/>
                </a:lnTo>
                <a:lnTo>
                  <a:pt x="0" y="95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94" name="Freeform 100"/>
          <p:cNvSpPr>
            <a:spLocks/>
          </p:cNvSpPr>
          <p:nvPr/>
        </p:nvSpPr>
        <p:spPr bwMode="auto">
          <a:xfrm rot="235738">
            <a:off x="8592111" y="4388505"/>
            <a:ext cx="642938" cy="719978"/>
          </a:xfrm>
          <a:custGeom>
            <a:avLst/>
            <a:gdLst>
              <a:gd name="T0" fmla="*/ 0 w 374"/>
              <a:gd name="T1" fmla="*/ 2147483646 h 378"/>
              <a:gd name="T2" fmla="*/ 0 w 374"/>
              <a:gd name="T3" fmla="*/ 2147483646 h 378"/>
              <a:gd name="T4" fmla="*/ 2147483646 w 374"/>
              <a:gd name="T5" fmla="*/ 2147483646 h 378"/>
              <a:gd name="T6" fmla="*/ 2147483646 w 374"/>
              <a:gd name="T7" fmla="*/ 2147483646 h 378"/>
              <a:gd name="T8" fmla="*/ 2147483646 w 374"/>
              <a:gd name="T9" fmla="*/ 2147483646 h 378"/>
              <a:gd name="T10" fmla="*/ 2147483646 w 374"/>
              <a:gd name="T11" fmla="*/ 2147483646 h 378"/>
              <a:gd name="T12" fmla="*/ 2147483646 w 374"/>
              <a:gd name="T13" fmla="*/ 2147483646 h 378"/>
              <a:gd name="T14" fmla="*/ 2147483646 w 374"/>
              <a:gd name="T15" fmla="*/ 2147483646 h 378"/>
              <a:gd name="T16" fmla="*/ 2147483646 w 374"/>
              <a:gd name="T17" fmla="*/ 2147483646 h 378"/>
              <a:gd name="T18" fmla="*/ 2147483646 w 374"/>
              <a:gd name="T19" fmla="*/ 2147483646 h 378"/>
              <a:gd name="T20" fmla="*/ 2147483646 w 374"/>
              <a:gd name="T21" fmla="*/ 2147483646 h 378"/>
              <a:gd name="T22" fmla="*/ 2147483646 w 374"/>
              <a:gd name="T23" fmla="*/ 2147483646 h 378"/>
              <a:gd name="T24" fmla="*/ 2147483646 w 374"/>
              <a:gd name="T25" fmla="*/ 2147483646 h 378"/>
              <a:gd name="T26" fmla="*/ 2147483646 w 374"/>
              <a:gd name="T27" fmla="*/ 2147483646 h 378"/>
              <a:gd name="T28" fmla="*/ 2147483646 w 374"/>
              <a:gd name="T29" fmla="*/ 2147483646 h 378"/>
              <a:gd name="T30" fmla="*/ 2147483646 w 374"/>
              <a:gd name="T31" fmla="*/ 2147483646 h 378"/>
              <a:gd name="T32" fmla="*/ 2147483646 w 374"/>
              <a:gd name="T33" fmla="*/ 2147483646 h 378"/>
              <a:gd name="T34" fmla="*/ 2147483646 w 374"/>
              <a:gd name="T35" fmla="*/ 2147483646 h 378"/>
              <a:gd name="T36" fmla="*/ 2147483646 w 374"/>
              <a:gd name="T37" fmla="*/ 2147483646 h 378"/>
              <a:gd name="T38" fmla="*/ 2147483646 w 374"/>
              <a:gd name="T39" fmla="*/ 2147483646 h 378"/>
              <a:gd name="T40" fmla="*/ 2147483646 w 374"/>
              <a:gd name="T41" fmla="*/ 2147483646 h 378"/>
              <a:gd name="T42" fmla="*/ 2147483646 w 374"/>
              <a:gd name="T43" fmla="*/ 2147483646 h 378"/>
              <a:gd name="T44" fmla="*/ 2147483646 w 374"/>
              <a:gd name="T45" fmla="*/ 0 h 378"/>
              <a:gd name="T46" fmla="*/ 2147483646 w 374"/>
              <a:gd name="T47" fmla="*/ 2147483646 h 378"/>
              <a:gd name="T48" fmla="*/ 2147483646 w 374"/>
              <a:gd name="T49" fmla="*/ 2147483646 h 378"/>
              <a:gd name="T50" fmla="*/ 0 w 374"/>
              <a:gd name="T51" fmla="*/ 2147483646 h 378"/>
              <a:gd name="T52" fmla="*/ 0 w 374"/>
              <a:gd name="T53" fmla="*/ 2147483646 h 37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74" h="378">
                <a:moveTo>
                  <a:pt x="0" y="119"/>
                </a:moveTo>
                <a:lnTo>
                  <a:pt x="0" y="119"/>
                </a:lnTo>
                <a:lnTo>
                  <a:pt x="19" y="182"/>
                </a:lnTo>
                <a:lnTo>
                  <a:pt x="41" y="194"/>
                </a:lnTo>
                <a:lnTo>
                  <a:pt x="46" y="153"/>
                </a:lnTo>
                <a:lnTo>
                  <a:pt x="75" y="144"/>
                </a:lnTo>
                <a:lnTo>
                  <a:pt x="78" y="124"/>
                </a:lnTo>
                <a:lnTo>
                  <a:pt x="142" y="141"/>
                </a:lnTo>
                <a:lnTo>
                  <a:pt x="142" y="166"/>
                </a:lnTo>
                <a:lnTo>
                  <a:pt x="151" y="184"/>
                </a:lnTo>
                <a:lnTo>
                  <a:pt x="229" y="217"/>
                </a:lnTo>
                <a:lnTo>
                  <a:pt x="227" y="263"/>
                </a:lnTo>
                <a:lnTo>
                  <a:pt x="273" y="292"/>
                </a:lnTo>
                <a:lnTo>
                  <a:pt x="273" y="351"/>
                </a:lnTo>
                <a:lnTo>
                  <a:pt x="303" y="377"/>
                </a:lnTo>
                <a:lnTo>
                  <a:pt x="355" y="346"/>
                </a:lnTo>
                <a:lnTo>
                  <a:pt x="347" y="263"/>
                </a:lnTo>
                <a:lnTo>
                  <a:pt x="373" y="191"/>
                </a:lnTo>
                <a:lnTo>
                  <a:pt x="336" y="174"/>
                </a:lnTo>
                <a:lnTo>
                  <a:pt x="317" y="147"/>
                </a:lnTo>
                <a:lnTo>
                  <a:pt x="288" y="166"/>
                </a:lnTo>
                <a:lnTo>
                  <a:pt x="261" y="26"/>
                </a:lnTo>
                <a:lnTo>
                  <a:pt x="201" y="0"/>
                </a:lnTo>
                <a:lnTo>
                  <a:pt x="105" y="96"/>
                </a:lnTo>
                <a:lnTo>
                  <a:pt x="42" y="79"/>
                </a:lnTo>
                <a:lnTo>
                  <a:pt x="0" y="119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95" name="Freeform 101"/>
          <p:cNvSpPr>
            <a:spLocks/>
          </p:cNvSpPr>
          <p:nvPr/>
        </p:nvSpPr>
        <p:spPr bwMode="auto">
          <a:xfrm rot="235738">
            <a:off x="9557218" y="3824008"/>
            <a:ext cx="818029" cy="934291"/>
          </a:xfrm>
          <a:custGeom>
            <a:avLst/>
            <a:gdLst>
              <a:gd name="T0" fmla="*/ 0 w 477"/>
              <a:gd name="T1" fmla="*/ 2147483646 h 489"/>
              <a:gd name="T2" fmla="*/ 0 w 477"/>
              <a:gd name="T3" fmla="*/ 2147483646 h 489"/>
              <a:gd name="T4" fmla="*/ 2147483646 w 477"/>
              <a:gd name="T5" fmla="*/ 2147483646 h 489"/>
              <a:gd name="T6" fmla="*/ 2147483646 w 477"/>
              <a:gd name="T7" fmla="*/ 2147483646 h 489"/>
              <a:gd name="T8" fmla="*/ 2147483646 w 477"/>
              <a:gd name="T9" fmla="*/ 2147483646 h 489"/>
              <a:gd name="T10" fmla="*/ 2147483646 w 477"/>
              <a:gd name="T11" fmla="*/ 2147483646 h 489"/>
              <a:gd name="T12" fmla="*/ 2147483646 w 477"/>
              <a:gd name="T13" fmla="*/ 2147483646 h 489"/>
              <a:gd name="T14" fmla="*/ 2147483646 w 477"/>
              <a:gd name="T15" fmla="*/ 2147483646 h 489"/>
              <a:gd name="T16" fmla="*/ 2147483646 w 477"/>
              <a:gd name="T17" fmla="*/ 2147483646 h 489"/>
              <a:gd name="T18" fmla="*/ 2147483646 w 477"/>
              <a:gd name="T19" fmla="*/ 2147483646 h 489"/>
              <a:gd name="T20" fmla="*/ 2147483646 w 477"/>
              <a:gd name="T21" fmla="*/ 2147483646 h 489"/>
              <a:gd name="T22" fmla="*/ 2147483646 w 477"/>
              <a:gd name="T23" fmla="*/ 2147483646 h 489"/>
              <a:gd name="T24" fmla="*/ 2147483646 w 477"/>
              <a:gd name="T25" fmla="*/ 2147483646 h 489"/>
              <a:gd name="T26" fmla="*/ 2147483646 w 477"/>
              <a:gd name="T27" fmla="*/ 2147483646 h 489"/>
              <a:gd name="T28" fmla="*/ 2147483646 w 477"/>
              <a:gd name="T29" fmla="*/ 2147483646 h 489"/>
              <a:gd name="T30" fmla="*/ 2147483646 w 477"/>
              <a:gd name="T31" fmla="*/ 2147483646 h 489"/>
              <a:gd name="T32" fmla="*/ 2147483646 w 477"/>
              <a:gd name="T33" fmla="*/ 2147483646 h 489"/>
              <a:gd name="T34" fmla="*/ 2147483646 w 477"/>
              <a:gd name="T35" fmla="*/ 2147483646 h 489"/>
              <a:gd name="T36" fmla="*/ 2147483646 w 477"/>
              <a:gd name="T37" fmla="*/ 2147483646 h 489"/>
              <a:gd name="T38" fmla="*/ 2147483646 w 477"/>
              <a:gd name="T39" fmla="*/ 0 h 489"/>
              <a:gd name="T40" fmla="*/ 2147483646 w 477"/>
              <a:gd name="T41" fmla="*/ 2147483646 h 489"/>
              <a:gd name="T42" fmla="*/ 2147483646 w 477"/>
              <a:gd name="T43" fmla="*/ 2147483646 h 489"/>
              <a:gd name="T44" fmla="*/ 2147483646 w 477"/>
              <a:gd name="T45" fmla="*/ 2147483646 h 489"/>
              <a:gd name="T46" fmla="*/ 2147483646 w 477"/>
              <a:gd name="T47" fmla="*/ 2147483646 h 489"/>
              <a:gd name="T48" fmla="*/ 2147483646 w 477"/>
              <a:gd name="T49" fmla="*/ 2147483646 h 489"/>
              <a:gd name="T50" fmla="*/ 2147483646 w 477"/>
              <a:gd name="T51" fmla="*/ 2147483646 h 489"/>
              <a:gd name="T52" fmla="*/ 2147483646 w 477"/>
              <a:gd name="T53" fmla="*/ 2147483646 h 489"/>
              <a:gd name="T54" fmla="*/ 2147483646 w 477"/>
              <a:gd name="T55" fmla="*/ 2147483646 h 489"/>
              <a:gd name="T56" fmla="*/ 2147483646 w 477"/>
              <a:gd name="T57" fmla="*/ 2147483646 h 489"/>
              <a:gd name="T58" fmla="*/ 2147483646 w 477"/>
              <a:gd name="T59" fmla="*/ 2147483646 h 489"/>
              <a:gd name="T60" fmla="*/ 0 w 477"/>
              <a:gd name="T61" fmla="*/ 2147483646 h 489"/>
              <a:gd name="T62" fmla="*/ 0 w 477"/>
              <a:gd name="T63" fmla="*/ 2147483646 h 48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77" h="489">
                <a:moveTo>
                  <a:pt x="0" y="437"/>
                </a:moveTo>
                <a:lnTo>
                  <a:pt x="0" y="437"/>
                </a:lnTo>
                <a:lnTo>
                  <a:pt x="15" y="419"/>
                </a:lnTo>
                <a:lnTo>
                  <a:pt x="35" y="401"/>
                </a:lnTo>
                <a:lnTo>
                  <a:pt x="49" y="356"/>
                </a:lnTo>
                <a:lnTo>
                  <a:pt x="39" y="342"/>
                </a:lnTo>
                <a:lnTo>
                  <a:pt x="63" y="324"/>
                </a:lnTo>
                <a:lnTo>
                  <a:pt x="78" y="267"/>
                </a:lnTo>
                <a:lnTo>
                  <a:pt x="69" y="229"/>
                </a:lnTo>
                <a:lnTo>
                  <a:pt x="53" y="222"/>
                </a:lnTo>
                <a:lnTo>
                  <a:pt x="53" y="107"/>
                </a:lnTo>
                <a:lnTo>
                  <a:pt x="41" y="79"/>
                </a:lnTo>
                <a:lnTo>
                  <a:pt x="67" y="66"/>
                </a:lnTo>
                <a:lnTo>
                  <a:pt x="96" y="58"/>
                </a:lnTo>
                <a:lnTo>
                  <a:pt x="141" y="76"/>
                </a:lnTo>
                <a:lnTo>
                  <a:pt x="176" y="70"/>
                </a:lnTo>
                <a:lnTo>
                  <a:pt x="182" y="56"/>
                </a:lnTo>
                <a:lnTo>
                  <a:pt x="178" y="40"/>
                </a:lnTo>
                <a:lnTo>
                  <a:pt x="163" y="38"/>
                </a:lnTo>
                <a:lnTo>
                  <a:pt x="223" y="0"/>
                </a:lnTo>
                <a:lnTo>
                  <a:pt x="241" y="46"/>
                </a:lnTo>
                <a:lnTo>
                  <a:pt x="302" y="93"/>
                </a:lnTo>
                <a:lnTo>
                  <a:pt x="327" y="74"/>
                </a:lnTo>
                <a:lnTo>
                  <a:pt x="371" y="147"/>
                </a:lnTo>
                <a:lnTo>
                  <a:pt x="476" y="142"/>
                </a:lnTo>
                <a:lnTo>
                  <a:pt x="287" y="372"/>
                </a:lnTo>
                <a:lnTo>
                  <a:pt x="250" y="412"/>
                </a:lnTo>
                <a:lnTo>
                  <a:pt x="128" y="488"/>
                </a:lnTo>
                <a:lnTo>
                  <a:pt x="77" y="450"/>
                </a:lnTo>
                <a:lnTo>
                  <a:pt x="28" y="462"/>
                </a:lnTo>
                <a:lnTo>
                  <a:pt x="0" y="437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96" name="Freeform 102"/>
          <p:cNvSpPr>
            <a:spLocks/>
          </p:cNvSpPr>
          <p:nvPr/>
        </p:nvSpPr>
        <p:spPr bwMode="auto">
          <a:xfrm rot="235738">
            <a:off x="8005203" y="3665725"/>
            <a:ext cx="451037" cy="315165"/>
          </a:xfrm>
          <a:custGeom>
            <a:avLst/>
            <a:gdLst>
              <a:gd name="T0" fmla="*/ 0 w 262"/>
              <a:gd name="T1" fmla="*/ 2147483646 h 165"/>
              <a:gd name="T2" fmla="*/ 0 w 262"/>
              <a:gd name="T3" fmla="*/ 2147483646 h 165"/>
              <a:gd name="T4" fmla="*/ 2147483646 w 262"/>
              <a:gd name="T5" fmla="*/ 2147483646 h 165"/>
              <a:gd name="T6" fmla="*/ 2147483646 w 262"/>
              <a:gd name="T7" fmla="*/ 2147483646 h 165"/>
              <a:gd name="T8" fmla="*/ 2147483646 w 262"/>
              <a:gd name="T9" fmla="*/ 2147483646 h 165"/>
              <a:gd name="T10" fmla="*/ 2147483646 w 262"/>
              <a:gd name="T11" fmla="*/ 2147483646 h 165"/>
              <a:gd name="T12" fmla="*/ 2147483646 w 262"/>
              <a:gd name="T13" fmla="*/ 2147483646 h 165"/>
              <a:gd name="T14" fmla="*/ 2147483646 w 262"/>
              <a:gd name="T15" fmla="*/ 2147483646 h 165"/>
              <a:gd name="T16" fmla="*/ 2147483646 w 262"/>
              <a:gd name="T17" fmla="*/ 2147483646 h 165"/>
              <a:gd name="T18" fmla="*/ 2147483646 w 262"/>
              <a:gd name="T19" fmla="*/ 2147483646 h 165"/>
              <a:gd name="T20" fmla="*/ 2147483646 w 262"/>
              <a:gd name="T21" fmla="*/ 2147483646 h 165"/>
              <a:gd name="T22" fmla="*/ 2147483646 w 262"/>
              <a:gd name="T23" fmla="*/ 2147483646 h 165"/>
              <a:gd name="T24" fmla="*/ 2147483646 w 262"/>
              <a:gd name="T25" fmla="*/ 2147483646 h 165"/>
              <a:gd name="T26" fmla="*/ 2147483646 w 262"/>
              <a:gd name="T27" fmla="*/ 0 h 165"/>
              <a:gd name="T28" fmla="*/ 2147483646 w 262"/>
              <a:gd name="T29" fmla="*/ 0 h 165"/>
              <a:gd name="T30" fmla="*/ 2147483646 w 262"/>
              <a:gd name="T31" fmla="*/ 2147483646 h 165"/>
              <a:gd name="T32" fmla="*/ 0 w 262"/>
              <a:gd name="T33" fmla="*/ 2147483646 h 165"/>
              <a:gd name="T34" fmla="*/ 0 w 262"/>
              <a:gd name="T35" fmla="*/ 2147483646 h 16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62" h="165">
                <a:moveTo>
                  <a:pt x="0" y="62"/>
                </a:moveTo>
                <a:lnTo>
                  <a:pt x="0" y="62"/>
                </a:lnTo>
                <a:lnTo>
                  <a:pt x="10" y="91"/>
                </a:lnTo>
                <a:lnTo>
                  <a:pt x="36" y="74"/>
                </a:lnTo>
                <a:lnTo>
                  <a:pt x="48" y="105"/>
                </a:lnTo>
                <a:lnTo>
                  <a:pt x="82" y="132"/>
                </a:lnTo>
                <a:lnTo>
                  <a:pt x="186" y="138"/>
                </a:lnTo>
                <a:lnTo>
                  <a:pt x="198" y="146"/>
                </a:lnTo>
                <a:lnTo>
                  <a:pt x="204" y="162"/>
                </a:lnTo>
                <a:lnTo>
                  <a:pt x="224" y="164"/>
                </a:lnTo>
                <a:lnTo>
                  <a:pt x="261" y="60"/>
                </a:lnTo>
                <a:lnTo>
                  <a:pt x="152" y="10"/>
                </a:lnTo>
                <a:lnTo>
                  <a:pt x="72" y="24"/>
                </a:lnTo>
                <a:lnTo>
                  <a:pt x="58" y="0"/>
                </a:lnTo>
                <a:lnTo>
                  <a:pt x="31" y="0"/>
                </a:lnTo>
                <a:lnTo>
                  <a:pt x="12" y="7"/>
                </a:lnTo>
                <a:lnTo>
                  <a:pt x="0" y="62"/>
                </a:lnTo>
              </a:path>
            </a:pathLst>
          </a:custGeom>
          <a:solidFill>
            <a:srgbClr val="C43C3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97" name="Freeform 103"/>
          <p:cNvSpPr>
            <a:spLocks/>
          </p:cNvSpPr>
          <p:nvPr/>
        </p:nvSpPr>
        <p:spPr bwMode="auto">
          <a:xfrm rot="235738">
            <a:off x="7075114" y="4619626"/>
            <a:ext cx="694765" cy="805423"/>
          </a:xfrm>
          <a:custGeom>
            <a:avLst/>
            <a:gdLst>
              <a:gd name="T0" fmla="*/ 0 w 404"/>
              <a:gd name="T1" fmla="*/ 2147483646 h 421"/>
              <a:gd name="T2" fmla="*/ 0 w 404"/>
              <a:gd name="T3" fmla="*/ 2147483646 h 421"/>
              <a:gd name="T4" fmla="*/ 2147483646 w 404"/>
              <a:gd name="T5" fmla="*/ 2147483646 h 421"/>
              <a:gd name="T6" fmla="*/ 2147483646 w 404"/>
              <a:gd name="T7" fmla="*/ 2147483646 h 421"/>
              <a:gd name="T8" fmla="*/ 2147483646 w 404"/>
              <a:gd name="T9" fmla="*/ 2147483646 h 421"/>
              <a:gd name="T10" fmla="*/ 2147483646 w 404"/>
              <a:gd name="T11" fmla="*/ 2147483646 h 421"/>
              <a:gd name="T12" fmla="*/ 2147483646 w 404"/>
              <a:gd name="T13" fmla="*/ 2147483646 h 421"/>
              <a:gd name="T14" fmla="*/ 2147483646 w 404"/>
              <a:gd name="T15" fmla="*/ 2147483646 h 421"/>
              <a:gd name="T16" fmla="*/ 2147483646 w 404"/>
              <a:gd name="T17" fmla="*/ 2147483646 h 421"/>
              <a:gd name="T18" fmla="*/ 2147483646 w 404"/>
              <a:gd name="T19" fmla="*/ 2147483646 h 421"/>
              <a:gd name="T20" fmla="*/ 2147483646 w 404"/>
              <a:gd name="T21" fmla="*/ 2147483646 h 421"/>
              <a:gd name="T22" fmla="*/ 2147483646 w 404"/>
              <a:gd name="T23" fmla="*/ 2147483646 h 421"/>
              <a:gd name="T24" fmla="*/ 2147483646 w 404"/>
              <a:gd name="T25" fmla="*/ 2147483646 h 421"/>
              <a:gd name="T26" fmla="*/ 2147483646 w 404"/>
              <a:gd name="T27" fmla="*/ 2147483646 h 421"/>
              <a:gd name="T28" fmla="*/ 2147483646 w 404"/>
              <a:gd name="T29" fmla="*/ 0 h 421"/>
              <a:gd name="T30" fmla="*/ 2147483646 w 404"/>
              <a:gd name="T31" fmla="*/ 2147483646 h 421"/>
              <a:gd name="T32" fmla="*/ 0 w 404"/>
              <a:gd name="T33" fmla="*/ 2147483646 h 421"/>
              <a:gd name="T34" fmla="*/ 0 w 404"/>
              <a:gd name="T35" fmla="*/ 2147483646 h 42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4" h="421">
                <a:moveTo>
                  <a:pt x="0" y="293"/>
                </a:moveTo>
                <a:lnTo>
                  <a:pt x="0" y="293"/>
                </a:lnTo>
                <a:lnTo>
                  <a:pt x="38" y="338"/>
                </a:lnTo>
                <a:lnTo>
                  <a:pt x="89" y="357"/>
                </a:lnTo>
                <a:lnTo>
                  <a:pt x="149" y="339"/>
                </a:lnTo>
                <a:lnTo>
                  <a:pt x="202" y="382"/>
                </a:lnTo>
                <a:lnTo>
                  <a:pt x="202" y="417"/>
                </a:lnTo>
                <a:lnTo>
                  <a:pt x="222" y="420"/>
                </a:lnTo>
                <a:lnTo>
                  <a:pt x="307" y="352"/>
                </a:lnTo>
                <a:lnTo>
                  <a:pt x="363" y="339"/>
                </a:lnTo>
                <a:lnTo>
                  <a:pt x="389" y="292"/>
                </a:lnTo>
                <a:lnTo>
                  <a:pt x="403" y="183"/>
                </a:lnTo>
                <a:lnTo>
                  <a:pt x="393" y="169"/>
                </a:lnTo>
                <a:lnTo>
                  <a:pt x="229" y="25"/>
                </a:lnTo>
                <a:lnTo>
                  <a:pt x="195" y="0"/>
                </a:lnTo>
                <a:lnTo>
                  <a:pt x="86" y="120"/>
                </a:lnTo>
                <a:lnTo>
                  <a:pt x="0" y="293"/>
                </a:lnTo>
              </a:path>
            </a:pathLst>
          </a:custGeom>
          <a:solidFill>
            <a:srgbClr val="47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98" name="Freeform 104"/>
          <p:cNvSpPr>
            <a:spLocks/>
          </p:cNvSpPr>
          <p:nvPr/>
        </p:nvSpPr>
        <p:spPr bwMode="auto">
          <a:xfrm rot="235738">
            <a:off x="7781085" y="2568949"/>
            <a:ext cx="315165" cy="284350"/>
          </a:xfrm>
          <a:custGeom>
            <a:avLst/>
            <a:gdLst>
              <a:gd name="T0" fmla="*/ 0 w 183"/>
              <a:gd name="T1" fmla="*/ 2147483646 h 149"/>
              <a:gd name="T2" fmla="*/ 0 w 183"/>
              <a:gd name="T3" fmla="*/ 2147483646 h 149"/>
              <a:gd name="T4" fmla="*/ 2147483646 w 183"/>
              <a:gd name="T5" fmla="*/ 2147483646 h 149"/>
              <a:gd name="T6" fmla="*/ 2147483646 w 183"/>
              <a:gd name="T7" fmla="*/ 2147483646 h 149"/>
              <a:gd name="T8" fmla="*/ 2147483646 w 183"/>
              <a:gd name="T9" fmla="*/ 2147483646 h 149"/>
              <a:gd name="T10" fmla="*/ 2147483646 w 183"/>
              <a:gd name="T11" fmla="*/ 2147483646 h 149"/>
              <a:gd name="T12" fmla="*/ 2147483646 w 183"/>
              <a:gd name="T13" fmla="*/ 2147483646 h 149"/>
              <a:gd name="T14" fmla="*/ 2147483646 w 183"/>
              <a:gd name="T15" fmla="*/ 2147483646 h 149"/>
              <a:gd name="T16" fmla="*/ 2147483646 w 183"/>
              <a:gd name="T17" fmla="*/ 2147483646 h 149"/>
              <a:gd name="T18" fmla="*/ 2147483646 w 183"/>
              <a:gd name="T19" fmla="*/ 2147483646 h 149"/>
              <a:gd name="T20" fmla="*/ 2147483646 w 183"/>
              <a:gd name="T21" fmla="*/ 0 h 149"/>
              <a:gd name="T22" fmla="*/ 2147483646 w 183"/>
              <a:gd name="T23" fmla="*/ 0 h 149"/>
              <a:gd name="T24" fmla="*/ 2147483646 w 183"/>
              <a:gd name="T25" fmla="*/ 2147483646 h 149"/>
              <a:gd name="T26" fmla="*/ 2147483646 w 183"/>
              <a:gd name="T27" fmla="*/ 2147483646 h 149"/>
              <a:gd name="T28" fmla="*/ 0 w 183"/>
              <a:gd name="T29" fmla="*/ 2147483646 h 149"/>
              <a:gd name="T30" fmla="*/ 0 w 183"/>
              <a:gd name="T31" fmla="*/ 2147483646 h 1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83" h="149">
                <a:moveTo>
                  <a:pt x="0" y="78"/>
                </a:moveTo>
                <a:lnTo>
                  <a:pt x="0" y="78"/>
                </a:lnTo>
                <a:lnTo>
                  <a:pt x="3" y="102"/>
                </a:lnTo>
                <a:lnTo>
                  <a:pt x="56" y="131"/>
                </a:lnTo>
                <a:lnTo>
                  <a:pt x="118" y="148"/>
                </a:lnTo>
                <a:lnTo>
                  <a:pt x="157" y="124"/>
                </a:lnTo>
                <a:lnTo>
                  <a:pt x="167" y="83"/>
                </a:lnTo>
                <a:lnTo>
                  <a:pt x="182" y="76"/>
                </a:lnTo>
                <a:lnTo>
                  <a:pt x="162" y="58"/>
                </a:lnTo>
                <a:lnTo>
                  <a:pt x="147" y="1"/>
                </a:lnTo>
                <a:lnTo>
                  <a:pt x="120" y="0"/>
                </a:lnTo>
                <a:lnTo>
                  <a:pt x="67" y="0"/>
                </a:lnTo>
                <a:lnTo>
                  <a:pt x="39" y="50"/>
                </a:lnTo>
                <a:lnTo>
                  <a:pt x="12" y="56"/>
                </a:lnTo>
                <a:lnTo>
                  <a:pt x="0" y="78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99" name="Freeform 105"/>
          <p:cNvSpPr>
            <a:spLocks/>
          </p:cNvSpPr>
          <p:nvPr/>
        </p:nvSpPr>
        <p:spPr bwMode="auto">
          <a:xfrm rot="235738">
            <a:off x="7493934" y="4333875"/>
            <a:ext cx="416019" cy="628931"/>
          </a:xfrm>
          <a:custGeom>
            <a:avLst/>
            <a:gdLst>
              <a:gd name="T0" fmla="*/ 0 w 242"/>
              <a:gd name="T1" fmla="*/ 2147483646 h 329"/>
              <a:gd name="T2" fmla="*/ 0 w 242"/>
              <a:gd name="T3" fmla="*/ 2147483646 h 329"/>
              <a:gd name="T4" fmla="*/ 2147483646 w 242"/>
              <a:gd name="T5" fmla="*/ 2147483646 h 329"/>
              <a:gd name="T6" fmla="*/ 2147483646 w 242"/>
              <a:gd name="T7" fmla="*/ 2147483646 h 329"/>
              <a:gd name="T8" fmla="*/ 2147483646 w 242"/>
              <a:gd name="T9" fmla="*/ 2147483646 h 329"/>
              <a:gd name="T10" fmla="*/ 2147483646 w 242"/>
              <a:gd name="T11" fmla="*/ 2147483646 h 329"/>
              <a:gd name="T12" fmla="*/ 2147483646 w 242"/>
              <a:gd name="T13" fmla="*/ 2147483646 h 329"/>
              <a:gd name="T14" fmla="*/ 2147483646 w 242"/>
              <a:gd name="T15" fmla="*/ 0 h 329"/>
              <a:gd name="T16" fmla="*/ 2147483646 w 242"/>
              <a:gd name="T17" fmla="*/ 2147483646 h 329"/>
              <a:gd name="T18" fmla="*/ 2147483646 w 242"/>
              <a:gd name="T19" fmla="*/ 2147483646 h 329"/>
              <a:gd name="T20" fmla="*/ 2147483646 w 242"/>
              <a:gd name="T21" fmla="*/ 2147483646 h 329"/>
              <a:gd name="T22" fmla="*/ 2147483646 w 242"/>
              <a:gd name="T23" fmla="*/ 2147483646 h 329"/>
              <a:gd name="T24" fmla="*/ 2147483646 w 242"/>
              <a:gd name="T25" fmla="*/ 2147483646 h 329"/>
              <a:gd name="T26" fmla="*/ 0 w 242"/>
              <a:gd name="T27" fmla="*/ 2147483646 h 329"/>
              <a:gd name="T28" fmla="*/ 0 w 242"/>
              <a:gd name="T29" fmla="*/ 2147483646 h 32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42" h="329">
                <a:moveTo>
                  <a:pt x="0" y="184"/>
                </a:moveTo>
                <a:lnTo>
                  <a:pt x="0" y="184"/>
                </a:lnTo>
                <a:lnTo>
                  <a:pt x="18" y="64"/>
                </a:lnTo>
                <a:lnTo>
                  <a:pt x="20" y="54"/>
                </a:lnTo>
                <a:lnTo>
                  <a:pt x="44" y="65"/>
                </a:lnTo>
                <a:lnTo>
                  <a:pt x="82" y="17"/>
                </a:lnTo>
                <a:lnTo>
                  <a:pt x="80" y="2"/>
                </a:lnTo>
                <a:lnTo>
                  <a:pt x="176" y="0"/>
                </a:lnTo>
                <a:lnTo>
                  <a:pt x="215" y="109"/>
                </a:lnTo>
                <a:lnTo>
                  <a:pt x="240" y="126"/>
                </a:lnTo>
                <a:lnTo>
                  <a:pt x="241" y="165"/>
                </a:lnTo>
                <a:lnTo>
                  <a:pt x="194" y="211"/>
                </a:lnTo>
                <a:lnTo>
                  <a:pt x="164" y="328"/>
                </a:lnTo>
                <a:lnTo>
                  <a:pt x="0" y="184"/>
                </a:lnTo>
              </a:path>
            </a:pathLst>
          </a:custGeom>
          <a:solidFill>
            <a:srgbClr val="47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00" name="Freeform 106"/>
          <p:cNvSpPr>
            <a:spLocks/>
          </p:cNvSpPr>
          <p:nvPr/>
        </p:nvSpPr>
        <p:spPr bwMode="auto">
          <a:xfrm rot="235738">
            <a:off x="8442232" y="2871508"/>
            <a:ext cx="473449" cy="613522"/>
          </a:xfrm>
          <a:custGeom>
            <a:avLst/>
            <a:gdLst>
              <a:gd name="T0" fmla="*/ 0 w 266"/>
              <a:gd name="T1" fmla="*/ 2147483646 h 327"/>
              <a:gd name="T2" fmla="*/ 0 w 266"/>
              <a:gd name="T3" fmla="*/ 2147483646 h 327"/>
              <a:gd name="T4" fmla="*/ 2147483646 w 266"/>
              <a:gd name="T5" fmla="*/ 2147483646 h 327"/>
              <a:gd name="T6" fmla="*/ 2147483646 w 266"/>
              <a:gd name="T7" fmla="*/ 2147483646 h 327"/>
              <a:gd name="T8" fmla="*/ 2147483646 w 266"/>
              <a:gd name="T9" fmla="*/ 2147483646 h 327"/>
              <a:gd name="T10" fmla="*/ 2147483646 w 266"/>
              <a:gd name="T11" fmla="*/ 2147483646 h 327"/>
              <a:gd name="T12" fmla="*/ 2147483646 w 266"/>
              <a:gd name="T13" fmla="*/ 2147483646 h 327"/>
              <a:gd name="T14" fmla="*/ 2147483646 w 266"/>
              <a:gd name="T15" fmla="*/ 2147483646 h 327"/>
              <a:gd name="T16" fmla="*/ 2147483646 w 266"/>
              <a:gd name="T17" fmla="*/ 2147483646 h 327"/>
              <a:gd name="T18" fmla="*/ 2147483646 w 266"/>
              <a:gd name="T19" fmla="*/ 2147483646 h 327"/>
              <a:gd name="T20" fmla="*/ 2147483646 w 266"/>
              <a:gd name="T21" fmla="*/ 2147483646 h 327"/>
              <a:gd name="T22" fmla="*/ 2147483646 w 266"/>
              <a:gd name="T23" fmla="*/ 2147483646 h 327"/>
              <a:gd name="T24" fmla="*/ 2147483646 w 266"/>
              <a:gd name="T25" fmla="*/ 2147483646 h 327"/>
              <a:gd name="T26" fmla="*/ 2147483646 w 266"/>
              <a:gd name="T27" fmla="*/ 2147483646 h 327"/>
              <a:gd name="T28" fmla="*/ 2147483646 w 266"/>
              <a:gd name="T29" fmla="*/ 2147483646 h 327"/>
              <a:gd name="T30" fmla="*/ 2147483646 w 266"/>
              <a:gd name="T31" fmla="*/ 2147483646 h 327"/>
              <a:gd name="T32" fmla="*/ 2147483646 w 266"/>
              <a:gd name="T33" fmla="*/ 2147483646 h 327"/>
              <a:gd name="T34" fmla="*/ 2147483646 w 266"/>
              <a:gd name="T35" fmla="*/ 2147483646 h 327"/>
              <a:gd name="T36" fmla="*/ 2147483646 w 266"/>
              <a:gd name="T37" fmla="*/ 2147483646 h 327"/>
              <a:gd name="T38" fmla="*/ 2147483646 w 266"/>
              <a:gd name="T39" fmla="*/ 2147483646 h 327"/>
              <a:gd name="T40" fmla="*/ 2147483646 w 266"/>
              <a:gd name="T41" fmla="*/ 2147483646 h 327"/>
              <a:gd name="T42" fmla="*/ 2147483646 w 266"/>
              <a:gd name="T43" fmla="*/ 0 h 327"/>
              <a:gd name="T44" fmla="*/ 2147483646 w 266"/>
              <a:gd name="T45" fmla="*/ 2147483646 h 327"/>
              <a:gd name="T46" fmla="*/ 2147483646 w 266"/>
              <a:gd name="T47" fmla="*/ 2147483646 h 327"/>
              <a:gd name="T48" fmla="*/ 2147483646 w 266"/>
              <a:gd name="T49" fmla="*/ 2147483646 h 327"/>
              <a:gd name="T50" fmla="*/ 2147483646 w 266"/>
              <a:gd name="T51" fmla="*/ 2147483646 h 327"/>
              <a:gd name="T52" fmla="*/ 0 w 266"/>
              <a:gd name="T53" fmla="*/ 2147483646 h 327"/>
              <a:gd name="T54" fmla="*/ 0 w 266"/>
              <a:gd name="T55" fmla="*/ 2147483646 h 32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66" h="327">
                <a:moveTo>
                  <a:pt x="0" y="186"/>
                </a:moveTo>
                <a:lnTo>
                  <a:pt x="0" y="186"/>
                </a:lnTo>
                <a:lnTo>
                  <a:pt x="20" y="193"/>
                </a:lnTo>
                <a:lnTo>
                  <a:pt x="13" y="233"/>
                </a:lnTo>
                <a:lnTo>
                  <a:pt x="51" y="228"/>
                </a:lnTo>
                <a:lnTo>
                  <a:pt x="91" y="277"/>
                </a:lnTo>
                <a:lnTo>
                  <a:pt x="105" y="261"/>
                </a:lnTo>
                <a:lnTo>
                  <a:pt x="105" y="290"/>
                </a:lnTo>
                <a:lnTo>
                  <a:pt x="135" y="326"/>
                </a:lnTo>
                <a:lnTo>
                  <a:pt x="147" y="300"/>
                </a:lnTo>
                <a:lnTo>
                  <a:pt x="219" y="261"/>
                </a:lnTo>
                <a:lnTo>
                  <a:pt x="265" y="200"/>
                </a:lnTo>
                <a:lnTo>
                  <a:pt x="249" y="188"/>
                </a:lnTo>
                <a:lnTo>
                  <a:pt x="243" y="149"/>
                </a:lnTo>
                <a:lnTo>
                  <a:pt x="219" y="142"/>
                </a:lnTo>
                <a:lnTo>
                  <a:pt x="209" y="119"/>
                </a:lnTo>
                <a:lnTo>
                  <a:pt x="189" y="107"/>
                </a:lnTo>
                <a:lnTo>
                  <a:pt x="180" y="63"/>
                </a:lnTo>
                <a:lnTo>
                  <a:pt x="163" y="62"/>
                </a:lnTo>
                <a:lnTo>
                  <a:pt x="151" y="23"/>
                </a:lnTo>
                <a:lnTo>
                  <a:pt x="114" y="3"/>
                </a:lnTo>
                <a:lnTo>
                  <a:pt x="65" y="0"/>
                </a:lnTo>
                <a:lnTo>
                  <a:pt x="84" y="27"/>
                </a:lnTo>
                <a:lnTo>
                  <a:pt x="57" y="129"/>
                </a:lnTo>
                <a:lnTo>
                  <a:pt x="35" y="136"/>
                </a:lnTo>
                <a:lnTo>
                  <a:pt x="39" y="156"/>
                </a:lnTo>
                <a:lnTo>
                  <a:pt x="0" y="186"/>
                </a:lnTo>
              </a:path>
            </a:pathLst>
          </a:custGeom>
          <a:solidFill>
            <a:srgbClr val="C43C3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01" name="Freeform 107"/>
          <p:cNvSpPr>
            <a:spLocks/>
          </p:cNvSpPr>
          <p:nvPr/>
        </p:nvSpPr>
        <p:spPr bwMode="auto">
          <a:xfrm rot="235738">
            <a:off x="6636684" y="5009030"/>
            <a:ext cx="487456" cy="529478"/>
          </a:xfrm>
          <a:custGeom>
            <a:avLst/>
            <a:gdLst>
              <a:gd name="T0" fmla="*/ 0 w 282"/>
              <a:gd name="T1" fmla="*/ 2147483646 h 278"/>
              <a:gd name="T2" fmla="*/ 0 w 282"/>
              <a:gd name="T3" fmla="*/ 2147483646 h 278"/>
              <a:gd name="T4" fmla="*/ 2147483646 w 282"/>
              <a:gd name="T5" fmla="*/ 2147483646 h 278"/>
              <a:gd name="T6" fmla="*/ 2147483646 w 282"/>
              <a:gd name="T7" fmla="*/ 2147483646 h 278"/>
              <a:gd name="T8" fmla="*/ 2147483646 w 282"/>
              <a:gd name="T9" fmla="*/ 0 h 278"/>
              <a:gd name="T10" fmla="*/ 2147483646 w 282"/>
              <a:gd name="T11" fmla="*/ 2147483646 h 278"/>
              <a:gd name="T12" fmla="*/ 2147483646 w 282"/>
              <a:gd name="T13" fmla="*/ 2147483646 h 278"/>
              <a:gd name="T14" fmla="*/ 2147483646 w 282"/>
              <a:gd name="T15" fmla="*/ 2147483646 h 278"/>
              <a:gd name="T16" fmla="*/ 2147483646 w 282"/>
              <a:gd name="T17" fmla="*/ 2147483646 h 278"/>
              <a:gd name="T18" fmla="*/ 2147483646 w 282"/>
              <a:gd name="T19" fmla="*/ 2147483646 h 278"/>
              <a:gd name="T20" fmla="*/ 2147483646 w 282"/>
              <a:gd name="T21" fmla="*/ 2147483646 h 278"/>
              <a:gd name="T22" fmla="*/ 2147483646 w 282"/>
              <a:gd name="T23" fmla="*/ 2147483646 h 278"/>
              <a:gd name="T24" fmla="*/ 2147483646 w 282"/>
              <a:gd name="T25" fmla="*/ 2147483646 h 278"/>
              <a:gd name="T26" fmla="*/ 2147483646 w 282"/>
              <a:gd name="T27" fmla="*/ 2147483646 h 278"/>
              <a:gd name="T28" fmla="*/ 0 w 282"/>
              <a:gd name="T29" fmla="*/ 2147483646 h 278"/>
              <a:gd name="T30" fmla="*/ 0 w 282"/>
              <a:gd name="T31" fmla="*/ 2147483646 h 2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2" h="278">
                <a:moveTo>
                  <a:pt x="0" y="220"/>
                </a:moveTo>
                <a:lnTo>
                  <a:pt x="0" y="220"/>
                </a:lnTo>
                <a:lnTo>
                  <a:pt x="14" y="204"/>
                </a:lnTo>
                <a:lnTo>
                  <a:pt x="18" y="163"/>
                </a:lnTo>
                <a:lnTo>
                  <a:pt x="113" y="0"/>
                </a:lnTo>
                <a:lnTo>
                  <a:pt x="206" y="79"/>
                </a:lnTo>
                <a:lnTo>
                  <a:pt x="243" y="70"/>
                </a:lnTo>
                <a:lnTo>
                  <a:pt x="281" y="115"/>
                </a:lnTo>
                <a:lnTo>
                  <a:pt x="235" y="159"/>
                </a:lnTo>
                <a:lnTo>
                  <a:pt x="211" y="157"/>
                </a:lnTo>
                <a:lnTo>
                  <a:pt x="144" y="249"/>
                </a:lnTo>
                <a:lnTo>
                  <a:pt x="116" y="277"/>
                </a:lnTo>
                <a:lnTo>
                  <a:pt x="44" y="226"/>
                </a:lnTo>
                <a:lnTo>
                  <a:pt x="36" y="265"/>
                </a:lnTo>
                <a:lnTo>
                  <a:pt x="0" y="220"/>
                </a:lnTo>
              </a:path>
            </a:pathLst>
          </a:custGeom>
          <a:solidFill>
            <a:srgbClr val="47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02" name="Freeform 108"/>
          <p:cNvSpPr>
            <a:spLocks/>
          </p:cNvSpPr>
          <p:nvPr/>
        </p:nvSpPr>
        <p:spPr bwMode="auto">
          <a:xfrm rot="235738">
            <a:off x="7149353" y="2798669"/>
            <a:ext cx="423022" cy="633132"/>
          </a:xfrm>
          <a:custGeom>
            <a:avLst/>
            <a:gdLst>
              <a:gd name="T0" fmla="*/ 0 w 245"/>
              <a:gd name="T1" fmla="*/ 2147483646 h 332"/>
              <a:gd name="T2" fmla="*/ 0 w 245"/>
              <a:gd name="T3" fmla="*/ 2147483646 h 332"/>
              <a:gd name="T4" fmla="*/ 2147483646 w 245"/>
              <a:gd name="T5" fmla="*/ 2147483646 h 332"/>
              <a:gd name="T6" fmla="*/ 2147483646 w 245"/>
              <a:gd name="T7" fmla="*/ 2147483646 h 332"/>
              <a:gd name="T8" fmla="*/ 2147483646 w 245"/>
              <a:gd name="T9" fmla="*/ 2147483646 h 332"/>
              <a:gd name="T10" fmla="*/ 2147483646 w 245"/>
              <a:gd name="T11" fmla="*/ 2147483646 h 332"/>
              <a:gd name="T12" fmla="*/ 2147483646 w 245"/>
              <a:gd name="T13" fmla="*/ 2147483646 h 332"/>
              <a:gd name="T14" fmla="*/ 2147483646 w 245"/>
              <a:gd name="T15" fmla="*/ 2147483646 h 332"/>
              <a:gd name="T16" fmla="*/ 2147483646 w 245"/>
              <a:gd name="T17" fmla="*/ 2147483646 h 332"/>
              <a:gd name="T18" fmla="*/ 2147483646 w 245"/>
              <a:gd name="T19" fmla="*/ 2147483646 h 332"/>
              <a:gd name="T20" fmla="*/ 2147483646 w 245"/>
              <a:gd name="T21" fmla="*/ 0 h 332"/>
              <a:gd name="T22" fmla="*/ 2147483646 w 245"/>
              <a:gd name="T23" fmla="*/ 2147483646 h 332"/>
              <a:gd name="T24" fmla="*/ 0 w 245"/>
              <a:gd name="T25" fmla="*/ 2147483646 h 332"/>
              <a:gd name="T26" fmla="*/ 0 w 245"/>
              <a:gd name="T27" fmla="*/ 2147483646 h 3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45" h="332">
                <a:moveTo>
                  <a:pt x="0" y="136"/>
                </a:moveTo>
                <a:lnTo>
                  <a:pt x="0" y="136"/>
                </a:lnTo>
                <a:lnTo>
                  <a:pt x="28" y="265"/>
                </a:lnTo>
                <a:lnTo>
                  <a:pt x="34" y="291"/>
                </a:lnTo>
                <a:lnTo>
                  <a:pt x="87" y="289"/>
                </a:lnTo>
                <a:lnTo>
                  <a:pt x="98" y="331"/>
                </a:lnTo>
                <a:lnTo>
                  <a:pt x="102" y="312"/>
                </a:lnTo>
                <a:lnTo>
                  <a:pt x="244" y="226"/>
                </a:lnTo>
                <a:lnTo>
                  <a:pt x="211" y="166"/>
                </a:lnTo>
                <a:lnTo>
                  <a:pt x="177" y="76"/>
                </a:lnTo>
                <a:lnTo>
                  <a:pt x="107" y="0"/>
                </a:lnTo>
                <a:lnTo>
                  <a:pt x="100" y="6"/>
                </a:lnTo>
                <a:lnTo>
                  <a:pt x="0" y="136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03" name="Freeform 109"/>
          <p:cNvSpPr>
            <a:spLocks/>
          </p:cNvSpPr>
          <p:nvPr/>
        </p:nvSpPr>
        <p:spPr bwMode="auto">
          <a:xfrm rot="235738">
            <a:off x="6329924" y="3069011"/>
            <a:ext cx="567297" cy="491658"/>
          </a:xfrm>
          <a:custGeom>
            <a:avLst/>
            <a:gdLst>
              <a:gd name="T0" fmla="*/ 0 w 330"/>
              <a:gd name="T1" fmla="*/ 2147483646 h 258"/>
              <a:gd name="T2" fmla="*/ 0 w 330"/>
              <a:gd name="T3" fmla="*/ 2147483646 h 258"/>
              <a:gd name="T4" fmla="*/ 2147483646 w 330"/>
              <a:gd name="T5" fmla="*/ 2147483646 h 258"/>
              <a:gd name="T6" fmla="*/ 2147483646 w 330"/>
              <a:gd name="T7" fmla="*/ 2147483646 h 258"/>
              <a:gd name="T8" fmla="*/ 2147483646 w 330"/>
              <a:gd name="T9" fmla="*/ 2147483646 h 258"/>
              <a:gd name="T10" fmla="*/ 2147483646 w 330"/>
              <a:gd name="T11" fmla="*/ 2147483646 h 258"/>
              <a:gd name="T12" fmla="*/ 2147483646 w 330"/>
              <a:gd name="T13" fmla="*/ 2147483646 h 258"/>
              <a:gd name="T14" fmla="*/ 2147483646 w 330"/>
              <a:gd name="T15" fmla="*/ 2147483646 h 258"/>
              <a:gd name="T16" fmla="*/ 2147483646 w 330"/>
              <a:gd name="T17" fmla="*/ 2147483646 h 258"/>
              <a:gd name="T18" fmla="*/ 2147483646 w 330"/>
              <a:gd name="T19" fmla="*/ 2147483646 h 258"/>
              <a:gd name="T20" fmla="*/ 2147483646 w 330"/>
              <a:gd name="T21" fmla="*/ 2147483646 h 258"/>
              <a:gd name="T22" fmla="*/ 2147483646 w 330"/>
              <a:gd name="T23" fmla="*/ 2147483646 h 258"/>
              <a:gd name="T24" fmla="*/ 2147483646 w 330"/>
              <a:gd name="T25" fmla="*/ 0 h 258"/>
              <a:gd name="T26" fmla="*/ 2147483646 w 330"/>
              <a:gd name="T27" fmla="*/ 0 h 258"/>
              <a:gd name="T28" fmla="*/ 2147483646 w 330"/>
              <a:gd name="T29" fmla="*/ 2147483646 h 258"/>
              <a:gd name="T30" fmla="*/ 0 w 330"/>
              <a:gd name="T31" fmla="*/ 2147483646 h 258"/>
              <a:gd name="T32" fmla="*/ 0 w 330"/>
              <a:gd name="T33" fmla="*/ 2147483646 h 2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30" h="258">
                <a:moveTo>
                  <a:pt x="0" y="72"/>
                </a:moveTo>
                <a:lnTo>
                  <a:pt x="0" y="72"/>
                </a:lnTo>
                <a:lnTo>
                  <a:pt x="38" y="94"/>
                </a:lnTo>
                <a:lnTo>
                  <a:pt x="44" y="186"/>
                </a:lnTo>
                <a:lnTo>
                  <a:pt x="69" y="208"/>
                </a:lnTo>
                <a:lnTo>
                  <a:pt x="135" y="211"/>
                </a:lnTo>
                <a:lnTo>
                  <a:pt x="263" y="257"/>
                </a:lnTo>
                <a:lnTo>
                  <a:pt x="287" y="235"/>
                </a:lnTo>
                <a:lnTo>
                  <a:pt x="291" y="179"/>
                </a:lnTo>
                <a:lnTo>
                  <a:pt x="305" y="167"/>
                </a:lnTo>
                <a:lnTo>
                  <a:pt x="298" y="65"/>
                </a:lnTo>
                <a:lnTo>
                  <a:pt x="329" y="3"/>
                </a:lnTo>
                <a:lnTo>
                  <a:pt x="305" y="0"/>
                </a:lnTo>
                <a:lnTo>
                  <a:pt x="119" y="0"/>
                </a:lnTo>
                <a:lnTo>
                  <a:pt x="76" y="55"/>
                </a:lnTo>
                <a:lnTo>
                  <a:pt x="0" y="72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56" name="Freeform 110"/>
          <p:cNvSpPr>
            <a:spLocks/>
          </p:cNvSpPr>
          <p:nvPr/>
        </p:nvSpPr>
        <p:spPr bwMode="auto">
          <a:xfrm rot="235738">
            <a:off x="4915181" y="5514696"/>
            <a:ext cx="438430" cy="416018"/>
          </a:xfrm>
          <a:custGeom>
            <a:avLst/>
            <a:gdLst>
              <a:gd name="T0" fmla="*/ 0 w 255"/>
              <a:gd name="T1" fmla="*/ 2147483647 h 218"/>
              <a:gd name="T2" fmla="*/ 0 w 255"/>
              <a:gd name="T3" fmla="*/ 2147483647 h 218"/>
              <a:gd name="T4" fmla="*/ 2147483647 w 255"/>
              <a:gd name="T5" fmla="*/ 2147483647 h 218"/>
              <a:gd name="T6" fmla="*/ 2147483647 w 255"/>
              <a:gd name="T7" fmla="*/ 2147483647 h 218"/>
              <a:gd name="T8" fmla="*/ 2147483647 w 255"/>
              <a:gd name="T9" fmla="*/ 0 h 218"/>
              <a:gd name="T10" fmla="*/ 2147483647 w 255"/>
              <a:gd name="T11" fmla="*/ 2147483647 h 218"/>
              <a:gd name="T12" fmla="*/ 2147483647 w 255"/>
              <a:gd name="T13" fmla="*/ 2147483647 h 218"/>
              <a:gd name="T14" fmla="*/ 2147483647 w 255"/>
              <a:gd name="T15" fmla="*/ 2147483647 h 218"/>
              <a:gd name="T16" fmla="*/ 2147483647 w 255"/>
              <a:gd name="T17" fmla="*/ 2147483647 h 218"/>
              <a:gd name="T18" fmla="*/ 2147483647 w 255"/>
              <a:gd name="T19" fmla="*/ 2147483647 h 218"/>
              <a:gd name="T20" fmla="*/ 2147483647 w 255"/>
              <a:gd name="T21" fmla="*/ 2147483647 h 218"/>
              <a:gd name="T22" fmla="*/ 2147483647 w 255"/>
              <a:gd name="T23" fmla="*/ 2147483647 h 218"/>
              <a:gd name="T24" fmla="*/ 2147483647 w 255"/>
              <a:gd name="T25" fmla="*/ 2147483647 h 218"/>
              <a:gd name="T26" fmla="*/ 2147483647 w 255"/>
              <a:gd name="T27" fmla="*/ 2147483647 h 218"/>
              <a:gd name="T28" fmla="*/ 0 w 255"/>
              <a:gd name="T29" fmla="*/ 2147483647 h 218"/>
              <a:gd name="T30" fmla="*/ 0 w 255"/>
              <a:gd name="T31" fmla="*/ 2147483647 h 2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55" h="218">
                <a:moveTo>
                  <a:pt x="0" y="217"/>
                </a:moveTo>
                <a:lnTo>
                  <a:pt x="0" y="217"/>
                </a:lnTo>
                <a:lnTo>
                  <a:pt x="8" y="111"/>
                </a:lnTo>
                <a:lnTo>
                  <a:pt x="48" y="23"/>
                </a:lnTo>
                <a:lnTo>
                  <a:pt x="90" y="0"/>
                </a:lnTo>
                <a:lnTo>
                  <a:pt x="121" y="48"/>
                </a:lnTo>
                <a:lnTo>
                  <a:pt x="230" y="51"/>
                </a:lnTo>
                <a:lnTo>
                  <a:pt x="232" y="80"/>
                </a:lnTo>
                <a:lnTo>
                  <a:pt x="228" y="156"/>
                </a:lnTo>
                <a:lnTo>
                  <a:pt x="240" y="148"/>
                </a:lnTo>
                <a:lnTo>
                  <a:pt x="254" y="187"/>
                </a:lnTo>
                <a:lnTo>
                  <a:pt x="204" y="187"/>
                </a:lnTo>
                <a:lnTo>
                  <a:pt x="137" y="212"/>
                </a:lnTo>
                <a:lnTo>
                  <a:pt x="112" y="201"/>
                </a:lnTo>
                <a:lnTo>
                  <a:pt x="0" y="217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05" name="Freeform 111"/>
          <p:cNvSpPr>
            <a:spLocks/>
          </p:cNvSpPr>
          <p:nvPr/>
        </p:nvSpPr>
        <p:spPr bwMode="auto">
          <a:xfrm rot="235738">
            <a:off x="6299107" y="3419196"/>
            <a:ext cx="465044" cy="331974"/>
          </a:xfrm>
          <a:custGeom>
            <a:avLst/>
            <a:gdLst>
              <a:gd name="T0" fmla="*/ 0 w 270"/>
              <a:gd name="T1" fmla="*/ 2147483646 h 174"/>
              <a:gd name="T2" fmla="*/ 0 w 270"/>
              <a:gd name="T3" fmla="*/ 2147483646 h 174"/>
              <a:gd name="T4" fmla="*/ 2147483646 w 270"/>
              <a:gd name="T5" fmla="*/ 2147483646 h 174"/>
              <a:gd name="T6" fmla="*/ 2147483646 w 270"/>
              <a:gd name="T7" fmla="*/ 2147483646 h 174"/>
              <a:gd name="T8" fmla="*/ 2147483646 w 270"/>
              <a:gd name="T9" fmla="*/ 2147483646 h 174"/>
              <a:gd name="T10" fmla="*/ 2147483646 w 270"/>
              <a:gd name="T11" fmla="*/ 0 h 174"/>
              <a:gd name="T12" fmla="*/ 2147483646 w 270"/>
              <a:gd name="T13" fmla="*/ 2147483646 h 174"/>
              <a:gd name="T14" fmla="*/ 2147483646 w 270"/>
              <a:gd name="T15" fmla="*/ 2147483646 h 174"/>
              <a:gd name="T16" fmla="*/ 2147483646 w 270"/>
              <a:gd name="T17" fmla="*/ 2147483646 h 174"/>
              <a:gd name="T18" fmla="*/ 2147483646 w 270"/>
              <a:gd name="T19" fmla="*/ 2147483646 h 174"/>
              <a:gd name="T20" fmla="*/ 2147483646 w 270"/>
              <a:gd name="T21" fmla="*/ 2147483646 h 174"/>
              <a:gd name="T22" fmla="*/ 2147483646 w 270"/>
              <a:gd name="T23" fmla="*/ 2147483646 h 174"/>
              <a:gd name="T24" fmla="*/ 2147483646 w 270"/>
              <a:gd name="T25" fmla="*/ 2147483646 h 174"/>
              <a:gd name="T26" fmla="*/ 0 w 270"/>
              <a:gd name="T27" fmla="*/ 2147483646 h 174"/>
              <a:gd name="T28" fmla="*/ 0 w 270"/>
              <a:gd name="T29" fmla="*/ 2147483646 h 17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0" h="174">
                <a:moveTo>
                  <a:pt x="0" y="104"/>
                </a:moveTo>
                <a:lnTo>
                  <a:pt x="0" y="104"/>
                </a:lnTo>
                <a:lnTo>
                  <a:pt x="19" y="44"/>
                </a:lnTo>
                <a:lnTo>
                  <a:pt x="43" y="40"/>
                </a:lnTo>
                <a:lnTo>
                  <a:pt x="48" y="20"/>
                </a:lnTo>
                <a:lnTo>
                  <a:pt x="50" y="0"/>
                </a:lnTo>
                <a:lnTo>
                  <a:pt x="75" y="22"/>
                </a:lnTo>
                <a:lnTo>
                  <a:pt x="141" y="25"/>
                </a:lnTo>
                <a:lnTo>
                  <a:pt x="269" y="71"/>
                </a:lnTo>
                <a:lnTo>
                  <a:pt x="245" y="108"/>
                </a:lnTo>
                <a:lnTo>
                  <a:pt x="222" y="115"/>
                </a:lnTo>
                <a:lnTo>
                  <a:pt x="221" y="134"/>
                </a:lnTo>
                <a:lnTo>
                  <a:pt x="89" y="173"/>
                </a:lnTo>
                <a:lnTo>
                  <a:pt x="0" y="104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06" name="Freeform 112"/>
          <p:cNvSpPr>
            <a:spLocks/>
          </p:cNvSpPr>
          <p:nvPr/>
        </p:nvSpPr>
        <p:spPr bwMode="auto">
          <a:xfrm rot="235738">
            <a:off x="6191250" y="4492159"/>
            <a:ext cx="630331" cy="488856"/>
          </a:xfrm>
          <a:custGeom>
            <a:avLst/>
            <a:gdLst>
              <a:gd name="T0" fmla="*/ 0 w 366"/>
              <a:gd name="T1" fmla="*/ 2147483646 h 256"/>
              <a:gd name="T2" fmla="*/ 0 w 366"/>
              <a:gd name="T3" fmla="*/ 2147483646 h 256"/>
              <a:gd name="T4" fmla="*/ 2147483646 w 366"/>
              <a:gd name="T5" fmla="*/ 2147483646 h 256"/>
              <a:gd name="T6" fmla="*/ 2147483646 w 366"/>
              <a:gd name="T7" fmla="*/ 2147483646 h 256"/>
              <a:gd name="T8" fmla="*/ 2147483646 w 366"/>
              <a:gd name="T9" fmla="*/ 2147483646 h 256"/>
              <a:gd name="T10" fmla="*/ 2147483646 w 366"/>
              <a:gd name="T11" fmla="*/ 2147483646 h 256"/>
              <a:gd name="T12" fmla="*/ 2147483646 w 366"/>
              <a:gd name="T13" fmla="*/ 2147483646 h 256"/>
              <a:gd name="T14" fmla="*/ 2147483646 w 366"/>
              <a:gd name="T15" fmla="*/ 2147483646 h 256"/>
              <a:gd name="T16" fmla="*/ 2147483646 w 366"/>
              <a:gd name="T17" fmla="*/ 2147483646 h 256"/>
              <a:gd name="T18" fmla="*/ 2147483646 w 366"/>
              <a:gd name="T19" fmla="*/ 2147483646 h 256"/>
              <a:gd name="T20" fmla="*/ 2147483646 w 366"/>
              <a:gd name="T21" fmla="*/ 2147483646 h 256"/>
              <a:gd name="T22" fmla="*/ 2147483646 w 366"/>
              <a:gd name="T23" fmla="*/ 2147483646 h 256"/>
              <a:gd name="T24" fmla="*/ 2147483646 w 366"/>
              <a:gd name="T25" fmla="*/ 2147483646 h 256"/>
              <a:gd name="T26" fmla="*/ 2147483646 w 366"/>
              <a:gd name="T27" fmla="*/ 2147483646 h 256"/>
              <a:gd name="T28" fmla="*/ 2147483646 w 366"/>
              <a:gd name="T29" fmla="*/ 2147483646 h 256"/>
              <a:gd name="T30" fmla="*/ 2147483646 w 366"/>
              <a:gd name="T31" fmla="*/ 2147483646 h 256"/>
              <a:gd name="T32" fmla="*/ 2147483646 w 366"/>
              <a:gd name="T33" fmla="*/ 2147483646 h 256"/>
              <a:gd name="T34" fmla="*/ 2147483646 w 366"/>
              <a:gd name="T35" fmla="*/ 2147483646 h 256"/>
              <a:gd name="T36" fmla="*/ 2147483646 w 366"/>
              <a:gd name="T37" fmla="*/ 0 h 256"/>
              <a:gd name="T38" fmla="*/ 2147483646 w 366"/>
              <a:gd name="T39" fmla="*/ 2147483646 h 256"/>
              <a:gd name="T40" fmla="*/ 0 w 366"/>
              <a:gd name="T41" fmla="*/ 2147483646 h 256"/>
              <a:gd name="T42" fmla="*/ 0 w 366"/>
              <a:gd name="T43" fmla="*/ 2147483646 h 2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66" h="256">
                <a:moveTo>
                  <a:pt x="0" y="28"/>
                </a:moveTo>
                <a:lnTo>
                  <a:pt x="0" y="28"/>
                </a:lnTo>
                <a:lnTo>
                  <a:pt x="7" y="57"/>
                </a:lnTo>
                <a:lnTo>
                  <a:pt x="97" y="111"/>
                </a:lnTo>
                <a:lnTo>
                  <a:pt x="138" y="176"/>
                </a:lnTo>
                <a:lnTo>
                  <a:pt x="143" y="224"/>
                </a:lnTo>
                <a:lnTo>
                  <a:pt x="187" y="255"/>
                </a:lnTo>
                <a:lnTo>
                  <a:pt x="226" y="230"/>
                </a:lnTo>
                <a:lnTo>
                  <a:pt x="223" y="206"/>
                </a:lnTo>
                <a:lnTo>
                  <a:pt x="266" y="196"/>
                </a:lnTo>
                <a:lnTo>
                  <a:pt x="277" y="165"/>
                </a:lnTo>
                <a:lnTo>
                  <a:pt x="297" y="173"/>
                </a:lnTo>
                <a:lnTo>
                  <a:pt x="326" y="82"/>
                </a:lnTo>
                <a:lnTo>
                  <a:pt x="365" y="18"/>
                </a:lnTo>
                <a:lnTo>
                  <a:pt x="313" y="5"/>
                </a:lnTo>
                <a:lnTo>
                  <a:pt x="298" y="15"/>
                </a:lnTo>
                <a:lnTo>
                  <a:pt x="267" y="9"/>
                </a:lnTo>
                <a:lnTo>
                  <a:pt x="228" y="33"/>
                </a:lnTo>
                <a:lnTo>
                  <a:pt x="163" y="0"/>
                </a:lnTo>
                <a:lnTo>
                  <a:pt x="93" y="9"/>
                </a:lnTo>
                <a:lnTo>
                  <a:pt x="0" y="28"/>
                </a:lnTo>
              </a:path>
            </a:pathLst>
          </a:custGeom>
          <a:solidFill>
            <a:srgbClr val="47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59" name="Freeform 113"/>
          <p:cNvSpPr>
            <a:spLocks/>
          </p:cNvSpPr>
          <p:nvPr/>
        </p:nvSpPr>
        <p:spPr bwMode="auto">
          <a:xfrm rot="235738">
            <a:off x="4275044" y="5235949"/>
            <a:ext cx="296956" cy="714375"/>
          </a:xfrm>
          <a:custGeom>
            <a:avLst/>
            <a:gdLst>
              <a:gd name="T0" fmla="*/ 0 w 173"/>
              <a:gd name="T1" fmla="*/ 2147483647 h 374"/>
              <a:gd name="T2" fmla="*/ 0 w 173"/>
              <a:gd name="T3" fmla="*/ 2147483647 h 374"/>
              <a:gd name="T4" fmla="*/ 2147483647 w 173"/>
              <a:gd name="T5" fmla="*/ 2147483647 h 374"/>
              <a:gd name="T6" fmla="*/ 2147483647 w 173"/>
              <a:gd name="T7" fmla="*/ 2147483647 h 374"/>
              <a:gd name="T8" fmla="*/ 2147483647 w 173"/>
              <a:gd name="T9" fmla="*/ 0 h 374"/>
              <a:gd name="T10" fmla="*/ 2147483647 w 173"/>
              <a:gd name="T11" fmla="*/ 2147483647 h 374"/>
              <a:gd name="T12" fmla="*/ 2147483647 w 173"/>
              <a:gd name="T13" fmla="*/ 2147483647 h 374"/>
              <a:gd name="T14" fmla="*/ 0 w 173"/>
              <a:gd name="T15" fmla="*/ 2147483647 h 374"/>
              <a:gd name="T16" fmla="*/ 0 w 173"/>
              <a:gd name="T17" fmla="*/ 2147483647 h 37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3" h="374">
                <a:moveTo>
                  <a:pt x="0" y="373"/>
                </a:moveTo>
                <a:lnTo>
                  <a:pt x="0" y="373"/>
                </a:lnTo>
                <a:lnTo>
                  <a:pt x="12" y="33"/>
                </a:lnTo>
                <a:lnTo>
                  <a:pt x="93" y="26"/>
                </a:lnTo>
                <a:lnTo>
                  <a:pt x="153" y="0"/>
                </a:lnTo>
                <a:lnTo>
                  <a:pt x="172" y="354"/>
                </a:lnTo>
                <a:lnTo>
                  <a:pt x="139" y="355"/>
                </a:lnTo>
                <a:lnTo>
                  <a:pt x="0" y="373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60" name="Freeform 114"/>
          <p:cNvSpPr>
            <a:spLocks/>
          </p:cNvSpPr>
          <p:nvPr/>
        </p:nvSpPr>
        <p:spPr bwMode="auto">
          <a:xfrm rot="235738">
            <a:off x="3288927" y="5343806"/>
            <a:ext cx="570100" cy="600915"/>
          </a:xfrm>
          <a:custGeom>
            <a:avLst/>
            <a:gdLst>
              <a:gd name="T0" fmla="*/ 0 w 332"/>
              <a:gd name="T1" fmla="*/ 2147483647 h 315"/>
              <a:gd name="T2" fmla="*/ 0 w 332"/>
              <a:gd name="T3" fmla="*/ 2147483647 h 315"/>
              <a:gd name="T4" fmla="*/ 2147483647 w 332"/>
              <a:gd name="T5" fmla="*/ 2147483647 h 315"/>
              <a:gd name="T6" fmla="*/ 2147483647 w 332"/>
              <a:gd name="T7" fmla="*/ 2147483647 h 315"/>
              <a:gd name="T8" fmla="*/ 2147483647 w 332"/>
              <a:gd name="T9" fmla="*/ 2147483647 h 315"/>
              <a:gd name="T10" fmla="*/ 2147483647 w 332"/>
              <a:gd name="T11" fmla="*/ 2147483647 h 315"/>
              <a:gd name="T12" fmla="*/ 2147483647 w 332"/>
              <a:gd name="T13" fmla="*/ 2147483647 h 315"/>
              <a:gd name="T14" fmla="*/ 2147483647 w 332"/>
              <a:gd name="T15" fmla="*/ 2147483647 h 315"/>
              <a:gd name="T16" fmla="*/ 2147483647 w 332"/>
              <a:gd name="T17" fmla="*/ 0 h 315"/>
              <a:gd name="T18" fmla="*/ 2147483647 w 332"/>
              <a:gd name="T19" fmla="*/ 2147483647 h 315"/>
              <a:gd name="T20" fmla="*/ 2147483647 w 332"/>
              <a:gd name="T21" fmla="*/ 2147483647 h 315"/>
              <a:gd name="T22" fmla="*/ 0 w 332"/>
              <a:gd name="T23" fmla="*/ 2147483647 h 315"/>
              <a:gd name="T24" fmla="*/ 0 w 332"/>
              <a:gd name="T25" fmla="*/ 2147483647 h 3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" h="315">
                <a:moveTo>
                  <a:pt x="0" y="141"/>
                </a:moveTo>
                <a:lnTo>
                  <a:pt x="0" y="141"/>
                </a:lnTo>
                <a:lnTo>
                  <a:pt x="38" y="240"/>
                </a:lnTo>
                <a:lnTo>
                  <a:pt x="70" y="296"/>
                </a:lnTo>
                <a:lnTo>
                  <a:pt x="214" y="295"/>
                </a:lnTo>
                <a:lnTo>
                  <a:pt x="227" y="314"/>
                </a:lnTo>
                <a:lnTo>
                  <a:pt x="331" y="305"/>
                </a:lnTo>
                <a:lnTo>
                  <a:pt x="319" y="25"/>
                </a:lnTo>
                <a:lnTo>
                  <a:pt x="276" y="0"/>
                </a:lnTo>
                <a:lnTo>
                  <a:pt x="218" y="49"/>
                </a:lnTo>
                <a:lnTo>
                  <a:pt x="182" y="52"/>
                </a:lnTo>
                <a:lnTo>
                  <a:pt x="0" y="141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09" name="Freeform 115"/>
          <p:cNvSpPr>
            <a:spLocks/>
          </p:cNvSpPr>
          <p:nvPr/>
        </p:nvSpPr>
        <p:spPr bwMode="auto">
          <a:xfrm rot="235738">
            <a:off x="6320118" y="2426073"/>
            <a:ext cx="334776" cy="409015"/>
          </a:xfrm>
          <a:custGeom>
            <a:avLst/>
            <a:gdLst>
              <a:gd name="T0" fmla="*/ 0 w 195"/>
              <a:gd name="T1" fmla="*/ 2147483646 h 215"/>
              <a:gd name="T2" fmla="*/ 0 w 195"/>
              <a:gd name="T3" fmla="*/ 2147483646 h 215"/>
              <a:gd name="T4" fmla="*/ 2147483646 w 195"/>
              <a:gd name="T5" fmla="*/ 2147483646 h 215"/>
              <a:gd name="T6" fmla="*/ 2147483646 w 195"/>
              <a:gd name="T7" fmla="*/ 0 h 215"/>
              <a:gd name="T8" fmla="*/ 2147483646 w 195"/>
              <a:gd name="T9" fmla="*/ 2147483646 h 215"/>
              <a:gd name="T10" fmla="*/ 2147483646 w 195"/>
              <a:gd name="T11" fmla="*/ 2147483646 h 215"/>
              <a:gd name="T12" fmla="*/ 2147483646 w 195"/>
              <a:gd name="T13" fmla="*/ 2147483646 h 215"/>
              <a:gd name="T14" fmla="*/ 2147483646 w 195"/>
              <a:gd name="T15" fmla="*/ 2147483646 h 215"/>
              <a:gd name="T16" fmla="*/ 2147483646 w 195"/>
              <a:gd name="T17" fmla="*/ 2147483646 h 215"/>
              <a:gd name="T18" fmla="*/ 2147483646 w 195"/>
              <a:gd name="T19" fmla="*/ 2147483646 h 215"/>
              <a:gd name="T20" fmla="*/ 2147483646 w 195"/>
              <a:gd name="T21" fmla="*/ 2147483646 h 215"/>
              <a:gd name="T22" fmla="*/ 0 w 195"/>
              <a:gd name="T23" fmla="*/ 2147483646 h 215"/>
              <a:gd name="T24" fmla="*/ 0 w 195"/>
              <a:gd name="T25" fmla="*/ 2147483646 h 2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95" h="215">
                <a:moveTo>
                  <a:pt x="0" y="64"/>
                </a:moveTo>
                <a:lnTo>
                  <a:pt x="0" y="64"/>
                </a:lnTo>
                <a:lnTo>
                  <a:pt x="14" y="26"/>
                </a:lnTo>
                <a:lnTo>
                  <a:pt x="73" y="0"/>
                </a:lnTo>
                <a:lnTo>
                  <a:pt x="168" y="143"/>
                </a:lnTo>
                <a:lnTo>
                  <a:pt x="194" y="136"/>
                </a:lnTo>
                <a:lnTo>
                  <a:pt x="140" y="201"/>
                </a:lnTo>
                <a:lnTo>
                  <a:pt x="104" y="214"/>
                </a:lnTo>
                <a:lnTo>
                  <a:pt x="18" y="194"/>
                </a:lnTo>
                <a:lnTo>
                  <a:pt x="31" y="173"/>
                </a:lnTo>
                <a:lnTo>
                  <a:pt x="20" y="144"/>
                </a:lnTo>
                <a:lnTo>
                  <a:pt x="0" y="64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10" name="Freeform 116"/>
          <p:cNvSpPr>
            <a:spLocks/>
          </p:cNvSpPr>
          <p:nvPr/>
        </p:nvSpPr>
        <p:spPr bwMode="auto">
          <a:xfrm rot="235738">
            <a:off x="3274919" y="3884240"/>
            <a:ext cx="505666" cy="725581"/>
          </a:xfrm>
          <a:custGeom>
            <a:avLst/>
            <a:gdLst>
              <a:gd name="T0" fmla="*/ 0 w 293"/>
              <a:gd name="T1" fmla="*/ 2147483646 h 380"/>
              <a:gd name="T2" fmla="*/ 0 w 293"/>
              <a:gd name="T3" fmla="*/ 2147483646 h 380"/>
              <a:gd name="T4" fmla="*/ 2147483646 w 293"/>
              <a:gd name="T5" fmla="*/ 2147483646 h 380"/>
              <a:gd name="T6" fmla="*/ 2147483646 w 293"/>
              <a:gd name="T7" fmla="*/ 2147483646 h 380"/>
              <a:gd name="T8" fmla="*/ 2147483646 w 293"/>
              <a:gd name="T9" fmla="*/ 2147483646 h 380"/>
              <a:gd name="T10" fmla="*/ 2147483646 w 293"/>
              <a:gd name="T11" fmla="*/ 2147483646 h 380"/>
              <a:gd name="T12" fmla="*/ 2147483646 w 293"/>
              <a:gd name="T13" fmla="*/ 2147483646 h 380"/>
              <a:gd name="T14" fmla="*/ 2147483646 w 293"/>
              <a:gd name="T15" fmla="*/ 2147483646 h 380"/>
              <a:gd name="T16" fmla="*/ 2147483646 w 293"/>
              <a:gd name="T17" fmla="*/ 2147483646 h 380"/>
              <a:gd name="T18" fmla="*/ 2147483646 w 293"/>
              <a:gd name="T19" fmla="*/ 2147483646 h 380"/>
              <a:gd name="T20" fmla="*/ 2147483646 w 293"/>
              <a:gd name="T21" fmla="*/ 2147483646 h 380"/>
              <a:gd name="T22" fmla="*/ 2147483646 w 293"/>
              <a:gd name="T23" fmla="*/ 2147483646 h 380"/>
              <a:gd name="T24" fmla="*/ 2147483646 w 293"/>
              <a:gd name="T25" fmla="*/ 0 h 380"/>
              <a:gd name="T26" fmla="*/ 2147483646 w 293"/>
              <a:gd name="T27" fmla="*/ 2147483646 h 380"/>
              <a:gd name="T28" fmla="*/ 2147483646 w 293"/>
              <a:gd name="T29" fmla="*/ 2147483646 h 380"/>
              <a:gd name="T30" fmla="*/ 2147483646 w 293"/>
              <a:gd name="T31" fmla="*/ 2147483646 h 380"/>
              <a:gd name="T32" fmla="*/ 0 w 293"/>
              <a:gd name="T33" fmla="*/ 2147483646 h 380"/>
              <a:gd name="T34" fmla="*/ 0 w 293"/>
              <a:gd name="T35" fmla="*/ 2147483646 h 38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93" h="380">
                <a:moveTo>
                  <a:pt x="0" y="213"/>
                </a:moveTo>
                <a:lnTo>
                  <a:pt x="0" y="213"/>
                </a:lnTo>
                <a:lnTo>
                  <a:pt x="3" y="247"/>
                </a:lnTo>
                <a:lnTo>
                  <a:pt x="28" y="285"/>
                </a:lnTo>
                <a:lnTo>
                  <a:pt x="64" y="346"/>
                </a:lnTo>
                <a:lnTo>
                  <a:pt x="83" y="345"/>
                </a:lnTo>
                <a:lnTo>
                  <a:pt x="107" y="318"/>
                </a:lnTo>
                <a:lnTo>
                  <a:pt x="140" y="379"/>
                </a:lnTo>
                <a:lnTo>
                  <a:pt x="169" y="368"/>
                </a:lnTo>
                <a:lnTo>
                  <a:pt x="292" y="219"/>
                </a:lnTo>
                <a:lnTo>
                  <a:pt x="257" y="119"/>
                </a:lnTo>
                <a:lnTo>
                  <a:pt x="214" y="112"/>
                </a:lnTo>
                <a:lnTo>
                  <a:pt x="147" y="0"/>
                </a:lnTo>
                <a:lnTo>
                  <a:pt x="160" y="63"/>
                </a:lnTo>
                <a:lnTo>
                  <a:pt x="153" y="98"/>
                </a:lnTo>
                <a:lnTo>
                  <a:pt x="83" y="98"/>
                </a:lnTo>
                <a:lnTo>
                  <a:pt x="0" y="213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11" name="Freeform 117"/>
          <p:cNvSpPr>
            <a:spLocks/>
          </p:cNvSpPr>
          <p:nvPr/>
        </p:nvSpPr>
        <p:spPr bwMode="auto">
          <a:xfrm rot="235738">
            <a:off x="4997824" y="5017434"/>
            <a:ext cx="635934" cy="662548"/>
          </a:xfrm>
          <a:custGeom>
            <a:avLst/>
            <a:gdLst>
              <a:gd name="T0" fmla="*/ 0 w 370"/>
              <a:gd name="T1" fmla="*/ 2147483646 h 346"/>
              <a:gd name="T2" fmla="*/ 0 w 370"/>
              <a:gd name="T3" fmla="*/ 2147483646 h 346"/>
              <a:gd name="T4" fmla="*/ 2147483646 w 370"/>
              <a:gd name="T5" fmla="*/ 2147483646 h 346"/>
              <a:gd name="T6" fmla="*/ 2147483646 w 370"/>
              <a:gd name="T7" fmla="*/ 0 h 346"/>
              <a:gd name="T8" fmla="*/ 2147483646 w 370"/>
              <a:gd name="T9" fmla="*/ 2147483646 h 346"/>
              <a:gd name="T10" fmla="*/ 2147483646 w 370"/>
              <a:gd name="T11" fmla="*/ 2147483646 h 346"/>
              <a:gd name="T12" fmla="*/ 2147483646 w 370"/>
              <a:gd name="T13" fmla="*/ 2147483646 h 346"/>
              <a:gd name="T14" fmla="*/ 2147483646 w 370"/>
              <a:gd name="T15" fmla="*/ 2147483646 h 346"/>
              <a:gd name="T16" fmla="*/ 2147483646 w 370"/>
              <a:gd name="T17" fmla="*/ 2147483646 h 346"/>
              <a:gd name="T18" fmla="*/ 2147483646 w 370"/>
              <a:gd name="T19" fmla="*/ 2147483646 h 346"/>
              <a:gd name="T20" fmla="*/ 2147483646 w 370"/>
              <a:gd name="T21" fmla="*/ 2147483646 h 346"/>
              <a:gd name="T22" fmla="*/ 2147483646 w 370"/>
              <a:gd name="T23" fmla="*/ 2147483646 h 346"/>
              <a:gd name="T24" fmla="*/ 2147483646 w 370"/>
              <a:gd name="T25" fmla="*/ 2147483646 h 346"/>
              <a:gd name="T26" fmla="*/ 2147483646 w 370"/>
              <a:gd name="T27" fmla="*/ 2147483646 h 346"/>
              <a:gd name="T28" fmla="*/ 2147483646 w 370"/>
              <a:gd name="T29" fmla="*/ 2147483646 h 346"/>
              <a:gd name="T30" fmla="*/ 2147483646 w 370"/>
              <a:gd name="T31" fmla="*/ 2147483646 h 346"/>
              <a:gd name="T32" fmla="*/ 0 w 370"/>
              <a:gd name="T33" fmla="*/ 2147483646 h 346"/>
              <a:gd name="T34" fmla="*/ 0 w 370"/>
              <a:gd name="T35" fmla="*/ 2147483646 h 34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70" h="346">
                <a:moveTo>
                  <a:pt x="0" y="163"/>
                </a:moveTo>
                <a:lnTo>
                  <a:pt x="0" y="163"/>
                </a:lnTo>
                <a:lnTo>
                  <a:pt x="26" y="17"/>
                </a:lnTo>
                <a:lnTo>
                  <a:pt x="108" y="0"/>
                </a:lnTo>
                <a:lnTo>
                  <a:pt x="133" y="27"/>
                </a:lnTo>
                <a:lnTo>
                  <a:pt x="175" y="9"/>
                </a:lnTo>
                <a:lnTo>
                  <a:pt x="255" y="79"/>
                </a:lnTo>
                <a:lnTo>
                  <a:pt x="290" y="51"/>
                </a:lnTo>
                <a:lnTo>
                  <a:pt x="317" y="77"/>
                </a:lnTo>
                <a:lnTo>
                  <a:pt x="369" y="83"/>
                </a:lnTo>
                <a:lnTo>
                  <a:pt x="344" y="194"/>
                </a:lnTo>
                <a:lnTo>
                  <a:pt x="322" y="196"/>
                </a:lnTo>
                <a:lnTo>
                  <a:pt x="199" y="345"/>
                </a:lnTo>
                <a:lnTo>
                  <a:pt x="197" y="316"/>
                </a:lnTo>
                <a:lnTo>
                  <a:pt x="88" y="313"/>
                </a:lnTo>
                <a:lnTo>
                  <a:pt x="57" y="265"/>
                </a:lnTo>
                <a:lnTo>
                  <a:pt x="0" y="163"/>
                </a:lnTo>
              </a:path>
            </a:pathLst>
          </a:custGeom>
          <a:solidFill>
            <a:srgbClr val="47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12" name="Freeform 119"/>
          <p:cNvSpPr>
            <a:spLocks/>
          </p:cNvSpPr>
          <p:nvPr/>
        </p:nvSpPr>
        <p:spPr bwMode="auto">
          <a:xfrm rot="235738">
            <a:off x="6866405" y="5247155"/>
            <a:ext cx="558894" cy="624728"/>
          </a:xfrm>
          <a:custGeom>
            <a:avLst/>
            <a:gdLst>
              <a:gd name="T0" fmla="*/ 0 w 325"/>
              <a:gd name="T1" fmla="*/ 2147483646 h 327"/>
              <a:gd name="T2" fmla="*/ 0 w 325"/>
              <a:gd name="T3" fmla="*/ 2147483646 h 327"/>
              <a:gd name="T4" fmla="*/ 2147483646 w 325"/>
              <a:gd name="T5" fmla="*/ 2147483646 h 327"/>
              <a:gd name="T6" fmla="*/ 2147483646 w 325"/>
              <a:gd name="T7" fmla="*/ 2147483646 h 327"/>
              <a:gd name="T8" fmla="*/ 2147483646 w 325"/>
              <a:gd name="T9" fmla="*/ 2147483646 h 327"/>
              <a:gd name="T10" fmla="*/ 2147483646 w 325"/>
              <a:gd name="T11" fmla="*/ 2147483646 h 327"/>
              <a:gd name="T12" fmla="*/ 2147483646 w 325"/>
              <a:gd name="T13" fmla="*/ 2147483646 h 327"/>
              <a:gd name="T14" fmla="*/ 2147483646 w 325"/>
              <a:gd name="T15" fmla="*/ 2147483646 h 327"/>
              <a:gd name="T16" fmla="*/ 2147483646 w 325"/>
              <a:gd name="T17" fmla="*/ 2147483646 h 327"/>
              <a:gd name="T18" fmla="*/ 2147483646 w 325"/>
              <a:gd name="T19" fmla="*/ 2147483646 h 327"/>
              <a:gd name="T20" fmla="*/ 2147483646 w 325"/>
              <a:gd name="T21" fmla="*/ 2147483646 h 327"/>
              <a:gd name="T22" fmla="*/ 2147483646 w 325"/>
              <a:gd name="T23" fmla="*/ 2147483646 h 327"/>
              <a:gd name="T24" fmla="*/ 2147483646 w 325"/>
              <a:gd name="T25" fmla="*/ 2147483646 h 327"/>
              <a:gd name="T26" fmla="*/ 2147483646 w 325"/>
              <a:gd name="T27" fmla="*/ 2147483646 h 327"/>
              <a:gd name="T28" fmla="*/ 2147483646 w 325"/>
              <a:gd name="T29" fmla="*/ 2147483646 h 327"/>
              <a:gd name="T30" fmla="*/ 2147483646 w 325"/>
              <a:gd name="T31" fmla="*/ 0 h 327"/>
              <a:gd name="T32" fmla="*/ 2147483646 w 325"/>
              <a:gd name="T33" fmla="*/ 2147483646 h 327"/>
              <a:gd name="T34" fmla="*/ 2147483646 w 325"/>
              <a:gd name="T35" fmla="*/ 2147483646 h 327"/>
              <a:gd name="T36" fmla="*/ 0 w 325"/>
              <a:gd name="T37" fmla="*/ 2147483646 h 327"/>
              <a:gd name="T38" fmla="*/ 0 w 325"/>
              <a:gd name="T39" fmla="*/ 2147483646 h 32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25" h="327">
                <a:moveTo>
                  <a:pt x="0" y="134"/>
                </a:moveTo>
                <a:lnTo>
                  <a:pt x="0" y="134"/>
                </a:lnTo>
                <a:lnTo>
                  <a:pt x="39" y="213"/>
                </a:lnTo>
                <a:lnTo>
                  <a:pt x="35" y="248"/>
                </a:lnTo>
                <a:lnTo>
                  <a:pt x="87" y="326"/>
                </a:lnTo>
                <a:lnTo>
                  <a:pt x="207" y="322"/>
                </a:lnTo>
                <a:lnTo>
                  <a:pt x="246" y="316"/>
                </a:lnTo>
                <a:lnTo>
                  <a:pt x="270" y="196"/>
                </a:lnTo>
                <a:lnTo>
                  <a:pt x="324" y="107"/>
                </a:lnTo>
                <a:lnTo>
                  <a:pt x="314" y="97"/>
                </a:lnTo>
                <a:lnTo>
                  <a:pt x="321" y="82"/>
                </a:lnTo>
                <a:lnTo>
                  <a:pt x="301" y="79"/>
                </a:lnTo>
                <a:lnTo>
                  <a:pt x="301" y="44"/>
                </a:lnTo>
                <a:lnTo>
                  <a:pt x="248" y="1"/>
                </a:lnTo>
                <a:lnTo>
                  <a:pt x="188" y="19"/>
                </a:lnTo>
                <a:lnTo>
                  <a:pt x="137" y="0"/>
                </a:lnTo>
                <a:lnTo>
                  <a:pt x="91" y="44"/>
                </a:lnTo>
                <a:lnTo>
                  <a:pt x="67" y="42"/>
                </a:lnTo>
                <a:lnTo>
                  <a:pt x="0" y="134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13" name="Freeform 120"/>
          <p:cNvSpPr>
            <a:spLocks/>
          </p:cNvSpPr>
          <p:nvPr/>
        </p:nvSpPr>
        <p:spPr bwMode="auto">
          <a:xfrm rot="235738">
            <a:off x="3531254" y="4303059"/>
            <a:ext cx="641537" cy="511269"/>
          </a:xfrm>
          <a:custGeom>
            <a:avLst/>
            <a:gdLst>
              <a:gd name="T0" fmla="*/ 0 w 374"/>
              <a:gd name="T1" fmla="*/ 2147483646 h 268"/>
              <a:gd name="T2" fmla="*/ 0 w 374"/>
              <a:gd name="T3" fmla="*/ 2147483646 h 268"/>
              <a:gd name="T4" fmla="*/ 2147483646 w 374"/>
              <a:gd name="T5" fmla="*/ 2147483646 h 268"/>
              <a:gd name="T6" fmla="*/ 2147483646 w 374"/>
              <a:gd name="T7" fmla="*/ 2147483646 h 268"/>
              <a:gd name="T8" fmla="*/ 2147483646 w 374"/>
              <a:gd name="T9" fmla="*/ 0 h 268"/>
              <a:gd name="T10" fmla="*/ 2147483646 w 374"/>
              <a:gd name="T11" fmla="*/ 2147483646 h 268"/>
              <a:gd name="T12" fmla="*/ 2147483646 w 374"/>
              <a:gd name="T13" fmla="*/ 2147483646 h 268"/>
              <a:gd name="T14" fmla="*/ 2147483646 w 374"/>
              <a:gd name="T15" fmla="*/ 2147483646 h 268"/>
              <a:gd name="T16" fmla="*/ 2147483646 w 374"/>
              <a:gd name="T17" fmla="*/ 2147483646 h 268"/>
              <a:gd name="T18" fmla="*/ 2147483646 w 374"/>
              <a:gd name="T19" fmla="*/ 2147483646 h 268"/>
              <a:gd name="T20" fmla="*/ 2147483646 w 374"/>
              <a:gd name="T21" fmla="*/ 2147483646 h 268"/>
              <a:gd name="T22" fmla="*/ 2147483646 w 374"/>
              <a:gd name="T23" fmla="*/ 2147483646 h 268"/>
              <a:gd name="T24" fmla="*/ 2147483646 w 374"/>
              <a:gd name="T25" fmla="*/ 2147483646 h 268"/>
              <a:gd name="T26" fmla="*/ 2147483646 w 374"/>
              <a:gd name="T27" fmla="*/ 2147483646 h 268"/>
              <a:gd name="T28" fmla="*/ 2147483646 w 374"/>
              <a:gd name="T29" fmla="*/ 2147483646 h 268"/>
              <a:gd name="T30" fmla="*/ 2147483646 w 374"/>
              <a:gd name="T31" fmla="*/ 2147483646 h 268"/>
              <a:gd name="T32" fmla="*/ 0 w 374"/>
              <a:gd name="T33" fmla="*/ 2147483646 h 268"/>
              <a:gd name="T34" fmla="*/ 0 w 374"/>
              <a:gd name="T35" fmla="*/ 2147483646 h 2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74" h="268">
                <a:moveTo>
                  <a:pt x="0" y="189"/>
                </a:moveTo>
                <a:lnTo>
                  <a:pt x="0" y="189"/>
                </a:lnTo>
                <a:lnTo>
                  <a:pt x="9" y="161"/>
                </a:lnTo>
                <a:lnTo>
                  <a:pt x="132" y="12"/>
                </a:lnTo>
                <a:lnTo>
                  <a:pt x="279" y="0"/>
                </a:lnTo>
                <a:lnTo>
                  <a:pt x="273" y="11"/>
                </a:lnTo>
                <a:lnTo>
                  <a:pt x="295" y="28"/>
                </a:lnTo>
                <a:lnTo>
                  <a:pt x="373" y="51"/>
                </a:lnTo>
                <a:lnTo>
                  <a:pt x="288" y="132"/>
                </a:lnTo>
                <a:lnTo>
                  <a:pt x="231" y="151"/>
                </a:lnTo>
                <a:lnTo>
                  <a:pt x="87" y="267"/>
                </a:lnTo>
                <a:lnTo>
                  <a:pt x="101" y="241"/>
                </a:lnTo>
                <a:lnTo>
                  <a:pt x="65" y="239"/>
                </a:lnTo>
                <a:lnTo>
                  <a:pt x="63" y="210"/>
                </a:lnTo>
                <a:lnTo>
                  <a:pt x="29" y="222"/>
                </a:lnTo>
                <a:lnTo>
                  <a:pt x="17" y="213"/>
                </a:lnTo>
                <a:lnTo>
                  <a:pt x="0" y="189"/>
                </a:lnTo>
              </a:path>
            </a:pathLst>
          </a:custGeom>
          <a:solidFill>
            <a:srgbClr val="FFC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14" name="Freeform 121"/>
          <p:cNvSpPr>
            <a:spLocks/>
          </p:cNvSpPr>
          <p:nvPr/>
        </p:nvSpPr>
        <p:spPr bwMode="auto">
          <a:xfrm rot="235738">
            <a:off x="7681632" y="5241552"/>
            <a:ext cx="610721" cy="633132"/>
          </a:xfrm>
          <a:custGeom>
            <a:avLst/>
            <a:gdLst>
              <a:gd name="T0" fmla="*/ 0 w 355"/>
              <a:gd name="T1" fmla="*/ 2147483646 h 332"/>
              <a:gd name="T2" fmla="*/ 0 w 355"/>
              <a:gd name="T3" fmla="*/ 2147483646 h 332"/>
              <a:gd name="T4" fmla="*/ 2147483646 w 355"/>
              <a:gd name="T5" fmla="*/ 2147483646 h 332"/>
              <a:gd name="T6" fmla="*/ 2147483646 w 355"/>
              <a:gd name="T7" fmla="*/ 2147483646 h 332"/>
              <a:gd name="T8" fmla="*/ 2147483646 w 355"/>
              <a:gd name="T9" fmla="*/ 2147483646 h 332"/>
              <a:gd name="T10" fmla="*/ 2147483646 w 355"/>
              <a:gd name="T11" fmla="*/ 2147483646 h 332"/>
              <a:gd name="T12" fmla="*/ 2147483646 w 355"/>
              <a:gd name="T13" fmla="*/ 2147483646 h 332"/>
              <a:gd name="T14" fmla="*/ 2147483646 w 355"/>
              <a:gd name="T15" fmla="*/ 0 h 332"/>
              <a:gd name="T16" fmla="*/ 2147483646 w 355"/>
              <a:gd name="T17" fmla="*/ 2147483646 h 332"/>
              <a:gd name="T18" fmla="*/ 2147483646 w 355"/>
              <a:gd name="T19" fmla="*/ 2147483646 h 332"/>
              <a:gd name="T20" fmla="*/ 2147483646 w 355"/>
              <a:gd name="T21" fmla="*/ 2147483646 h 332"/>
              <a:gd name="T22" fmla="*/ 2147483646 w 355"/>
              <a:gd name="T23" fmla="*/ 2147483646 h 332"/>
              <a:gd name="T24" fmla="*/ 2147483646 w 355"/>
              <a:gd name="T25" fmla="*/ 2147483646 h 332"/>
              <a:gd name="T26" fmla="*/ 2147483646 w 355"/>
              <a:gd name="T27" fmla="*/ 2147483646 h 332"/>
              <a:gd name="T28" fmla="*/ 2147483646 w 355"/>
              <a:gd name="T29" fmla="*/ 2147483646 h 332"/>
              <a:gd name="T30" fmla="*/ 2147483646 w 355"/>
              <a:gd name="T31" fmla="*/ 2147483646 h 332"/>
              <a:gd name="T32" fmla="*/ 2147483646 w 355"/>
              <a:gd name="T33" fmla="*/ 2147483646 h 332"/>
              <a:gd name="T34" fmla="*/ 2147483646 w 355"/>
              <a:gd name="T35" fmla="*/ 2147483646 h 332"/>
              <a:gd name="T36" fmla="*/ 0 w 355"/>
              <a:gd name="T37" fmla="*/ 2147483646 h 332"/>
              <a:gd name="T38" fmla="*/ 0 w 355"/>
              <a:gd name="T39" fmla="*/ 2147483646 h 3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55" h="332">
                <a:moveTo>
                  <a:pt x="0" y="162"/>
                </a:moveTo>
                <a:lnTo>
                  <a:pt x="0" y="162"/>
                </a:lnTo>
                <a:lnTo>
                  <a:pt x="17" y="141"/>
                </a:lnTo>
                <a:lnTo>
                  <a:pt x="7" y="123"/>
                </a:lnTo>
                <a:lnTo>
                  <a:pt x="30" y="46"/>
                </a:lnTo>
                <a:lnTo>
                  <a:pt x="49" y="19"/>
                </a:lnTo>
                <a:lnTo>
                  <a:pt x="112" y="22"/>
                </a:lnTo>
                <a:lnTo>
                  <a:pt x="121" y="0"/>
                </a:lnTo>
                <a:lnTo>
                  <a:pt x="144" y="2"/>
                </a:lnTo>
                <a:lnTo>
                  <a:pt x="170" y="19"/>
                </a:lnTo>
                <a:lnTo>
                  <a:pt x="203" y="95"/>
                </a:lnTo>
                <a:lnTo>
                  <a:pt x="240" y="113"/>
                </a:lnTo>
                <a:lnTo>
                  <a:pt x="293" y="191"/>
                </a:lnTo>
                <a:lnTo>
                  <a:pt x="335" y="182"/>
                </a:lnTo>
                <a:lnTo>
                  <a:pt x="354" y="195"/>
                </a:lnTo>
                <a:lnTo>
                  <a:pt x="245" y="316"/>
                </a:lnTo>
                <a:lnTo>
                  <a:pt x="122" y="331"/>
                </a:lnTo>
                <a:lnTo>
                  <a:pt x="26" y="248"/>
                </a:lnTo>
                <a:lnTo>
                  <a:pt x="0" y="162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15" name="Freeform 123"/>
          <p:cNvSpPr>
            <a:spLocks/>
          </p:cNvSpPr>
          <p:nvPr/>
        </p:nvSpPr>
        <p:spPr bwMode="auto">
          <a:xfrm rot="235738">
            <a:off x="7006478" y="3288927"/>
            <a:ext cx="284350" cy="570100"/>
          </a:xfrm>
          <a:custGeom>
            <a:avLst/>
            <a:gdLst>
              <a:gd name="T0" fmla="*/ 0 w 165"/>
              <a:gd name="T1" fmla="*/ 2147483646 h 298"/>
              <a:gd name="T2" fmla="*/ 0 w 165"/>
              <a:gd name="T3" fmla="*/ 2147483646 h 298"/>
              <a:gd name="T4" fmla="*/ 0 w 165"/>
              <a:gd name="T5" fmla="*/ 2147483646 h 298"/>
              <a:gd name="T6" fmla="*/ 2147483646 w 165"/>
              <a:gd name="T7" fmla="*/ 0 h 298"/>
              <a:gd name="T8" fmla="*/ 2147483646 w 165"/>
              <a:gd name="T9" fmla="*/ 2147483646 h 298"/>
              <a:gd name="T10" fmla="*/ 2147483646 w 165"/>
              <a:gd name="T11" fmla="*/ 2147483646 h 298"/>
              <a:gd name="T12" fmla="*/ 2147483646 w 165"/>
              <a:gd name="T13" fmla="*/ 2147483646 h 298"/>
              <a:gd name="T14" fmla="*/ 2147483646 w 165"/>
              <a:gd name="T15" fmla="*/ 2147483646 h 298"/>
              <a:gd name="T16" fmla="*/ 2147483646 w 165"/>
              <a:gd name="T17" fmla="*/ 2147483646 h 298"/>
              <a:gd name="T18" fmla="*/ 2147483646 w 165"/>
              <a:gd name="T19" fmla="*/ 2147483646 h 298"/>
              <a:gd name="T20" fmla="*/ 2147483646 w 165"/>
              <a:gd name="T21" fmla="*/ 2147483646 h 298"/>
              <a:gd name="T22" fmla="*/ 2147483646 w 165"/>
              <a:gd name="T23" fmla="*/ 2147483646 h 298"/>
              <a:gd name="T24" fmla="*/ 2147483646 w 165"/>
              <a:gd name="T25" fmla="*/ 2147483646 h 298"/>
              <a:gd name="T26" fmla="*/ 2147483646 w 165"/>
              <a:gd name="T27" fmla="*/ 2147483646 h 298"/>
              <a:gd name="T28" fmla="*/ 2147483646 w 165"/>
              <a:gd name="T29" fmla="*/ 2147483646 h 298"/>
              <a:gd name="T30" fmla="*/ 2147483646 w 165"/>
              <a:gd name="T31" fmla="*/ 2147483646 h 298"/>
              <a:gd name="T32" fmla="*/ 2147483646 w 165"/>
              <a:gd name="T33" fmla="*/ 2147483646 h 298"/>
              <a:gd name="T34" fmla="*/ 0 w 165"/>
              <a:gd name="T35" fmla="*/ 2147483646 h 298"/>
              <a:gd name="T36" fmla="*/ 0 w 165"/>
              <a:gd name="T37" fmla="*/ 2147483646 h 29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65" h="298">
                <a:moveTo>
                  <a:pt x="0" y="86"/>
                </a:moveTo>
                <a:lnTo>
                  <a:pt x="0" y="86"/>
                </a:lnTo>
                <a:lnTo>
                  <a:pt x="0" y="56"/>
                </a:lnTo>
                <a:lnTo>
                  <a:pt x="94" y="0"/>
                </a:lnTo>
                <a:lnTo>
                  <a:pt x="100" y="26"/>
                </a:lnTo>
                <a:lnTo>
                  <a:pt x="153" y="24"/>
                </a:lnTo>
                <a:lnTo>
                  <a:pt x="164" y="66"/>
                </a:lnTo>
                <a:lnTo>
                  <a:pt x="153" y="152"/>
                </a:lnTo>
                <a:lnTo>
                  <a:pt x="136" y="278"/>
                </a:lnTo>
                <a:lnTo>
                  <a:pt x="100" y="297"/>
                </a:lnTo>
                <a:lnTo>
                  <a:pt x="83" y="244"/>
                </a:lnTo>
                <a:lnTo>
                  <a:pt x="76" y="254"/>
                </a:lnTo>
                <a:lnTo>
                  <a:pt x="51" y="234"/>
                </a:lnTo>
                <a:lnTo>
                  <a:pt x="61" y="216"/>
                </a:lnTo>
                <a:lnTo>
                  <a:pt x="54" y="192"/>
                </a:lnTo>
                <a:lnTo>
                  <a:pt x="34" y="161"/>
                </a:lnTo>
                <a:lnTo>
                  <a:pt x="31" y="96"/>
                </a:lnTo>
                <a:lnTo>
                  <a:pt x="0" y="86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16" name="Text Box 125"/>
          <p:cNvSpPr txBox="1">
            <a:spLocks noChangeArrowheads="1"/>
          </p:cNvSpPr>
          <p:nvPr/>
        </p:nvSpPr>
        <p:spPr bwMode="auto">
          <a:xfrm>
            <a:off x="7746066" y="2674004"/>
            <a:ext cx="369794" cy="7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265" b="1" dirty="0">
                <a:solidFill>
                  <a:schemeClr val="accent1"/>
                </a:solidFill>
                <a:latin typeface="+mj-lt"/>
              </a:rPr>
              <a:t>ROBERTSON</a:t>
            </a:r>
          </a:p>
        </p:txBody>
      </p:sp>
      <p:sp>
        <p:nvSpPr>
          <p:cNvPr id="4217" name="Text Box 129"/>
          <p:cNvSpPr txBox="1">
            <a:spLocks noChangeArrowheads="1"/>
          </p:cNvSpPr>
          <p:nvPr/>
        </p:nvSpPr>
        <p:spPr bwMode="auto">
          <a:xfrm>
            <a:off x="6453188" y="5076265"/>
            <a:ext cx="232522" cy="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ADAIR</a:t>
            </a:r>
          </a:p>
        </p:txBody>
      </p:sp>
      <p:sp>
        <p:nvSpPr>
          <p:cNvPr id="4218" name="Text Box 130"/>
          <p:cNvSpPr txBox="1">
            <a:spLocks noChangeArrowheads="1"/>
          </p:cNvSpPr>
          <p:nvPr/>
        </p:nvSpPr>
        <p:spPr bwMode="auto">
          <a:xfrm>
            <a:off x="5446059" y="5644963"/>
            <a:ext cx="238125" cy="9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ALLEN</a:t>
            </a:r>
          </a:p>
        </p:txBody>
      </p:sp>
      <p:sp>
        <p:nvSpPr>
          <p:cNvPr id="4219" name="Text Box 131"/>
          <p:cNvSpPr txBox="1">
            <a:spLocks noChangeArrowheads="1"/>
          </p:cNvSpPr>
          <p:nvPr/>
        </p:nvSpPr>
        <p:spPr bwMode="auto">
          <a:xfrm>
            <a:off x="2124916" y="5226144"/>
            <a:ext cx="345981" cy="9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BALLARD</a:t>
            </a:r>
          </a:p>
        </p:txBody>
      </p:sp>
      <p:sp>
        <p:nvSpPr>
          <p:cNvPr id="4220" name="Text Box 132"/>
          <p:cNvSpPr txBox="1">
            <a:spLocks noChangeArrowheads="1"/>
          </p:cNvSpPr>
          <p:nvPr/>
        </p:nvSpPr>
        <p:spPr bwMode="auto">
          <a:xfrm>
            <a:off x="5689787" y="5277971"/>
            <a:ext cx="316566" cy="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BARREN</a:t>
            </a:r>
          </a:p>
        </p:txBody>
      </p:sp>
      <p:sp>
        <p:nvSpPr>
          <p:cNvPr id="4221" name="Text Box 133"/>
          <p:cNvSpPr txBox="1">
            <a:spLocks noChangeArrowheads="1"/>
          </p:cNvSpPr>
          <p:nvPr/>
        </p:nvSpPr>
        <p:spPr bwMode="auto">
          <a:xfrm>
            <a:off x="8232122" y="3239901"/>
            <a:ext cx="201706" cy="9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BATH</a:t>
            </a:r>
          </a:p>
        </p:txBody>
      </p:sp>
      <p:sp>
        <p:nvSpPr>
          <p:cNvPr id="4222" name="Text Box 134"/>
          <p:cNvSpPr txBox="1">
            <a:spLocks noChangeArrowheads="1"/>
          </p:cNvSpPr>
          <p:nvPr/>
        </p:nvSpPr>
        <p:spPr bwMode="auto">
          <a:xfrm>
            <a:off x="8419821" y="5562321"/>
            <a:ext cx="182096" cy="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BELL</a:t>
            </a:r>
          </a:p>
        </p:txBody>
      </p:sp>
      <p:sp>
        <p:nvSpPr>
          <p:cNvPr id="4223" name="Text Box 135"/>
          <p:cNvSpPr txBox="1">
            <a:spLocks noChangeArrowheads="1"/>
          </p:cNvSpPr>
          <p:nvPr/>
        </p:nvSpPr>
        <p:spPr bwMode="auto">
          <a:xfrm>
            <a:off x="6988269" y="1962431"/>
            <a:ext cx="275944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BOONE</a:t>
            </a:r>
          </a:p>
        </p:txBody>
      </p:sp>
      <p:sp>
        <p:nvSpPr>
          <p:cNvPr id="4224" name="Text Box 136"/>
          <p:cNvSpPr txBox="1">
            <a:spLocks noChangeArrowheads="1"/>
          </p:cNvSpPr>
          <p:nvPr/>
        </p:nvSpPr>
        <p:spPr bwMode="auto">
          <a:xfrm>
            <a:off x="7604593" y="3155857"/>
            <a:ext cx="383801" cy="9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BOURBON</a:t>
            </a:r>
          </a:p>
        </p:txBody>
      </p:sp>
      <p:sp>
        <p:nvSpPr>
          <p:cNvPr id="4225" name="Text Box 137"/>
          <p:cNvSpPr txBox="1">
            <a:spLocks noChangeArrowheads="1"/>
          </p:cNvSpPr>
          <p:nvPr/>
        </p:nvSpPr>
        <p:spPr bwMode="auto">
          <a:xfrm>
            <a:off x="9398934" y="2856100"/>
            <a:ext cx="214313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BOYD</a:t>
            </a:r>
          </a:p>
        </p:txBody>
      </p:sp>
      <p:sp>
        <p:nvSpPr>
          <p:cNvPr id="4226" name="Text Box 138"/>
          <p:cNvSpPr txBox="1">
            <a:spLocks noChangeArrowheads="1"/>
          </p:cNvSpPr>
          <p:nvPr/>
        </p:nvSpPr>
        <p:spPr bwMode="auto">
          <a:xfrm>
            <a:off x="6921034" y="4176993"/>
            <a:ext cx="250731" cy="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BOYLE</a:t>
            </a:r>
          </a:p>
        </p:txBody>
      </p:sp>
      <p:sp>
        <p:nvSpPr>
          <p:cNvPr id="4227" name="Text Box 139"/>
          <p:cNvSpPr txBox="1">
            <a:spLocks noChangeArrowheads="1"/>
          </p:cNvSpPr>
          <p:nvPr/>
        </p:nvSpPr>
        <p:spPr bwMode="auto">
          <a:xfrm>
            <a:off x="7723654" y="2361640"/>
            <a:ext cx="369794" cy="93850"/>
          </a:xfrm>
          <a:prstGeom prst="rect">
            <a:avLst/>
          </a:prstGeom>
          <a:solidFill>
            <a:srgbClr val="C43C3C"/>
          </a:solidFill>
          <a:ln>
            <a:noFill/>
          </a:ln>
          <a:extLst/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BRACKEN</a:t>
            </a:r>
          </a:p>
        </p:txBody>
      </p:sp>
      <p:sp>
        <p:nvSpPr>
          <p:cNvPr id="4228" name="Text Box 140"/>
          <p:cNvSpPr txBox="1">
            <a:spLocks noChangeArrowheads="1"/>
          </p:cNvSpPr>
          <p:nvPr/>
        </p:nvSpPr>
        <p:spPr bwMode="auto">
          <a:xfrm>
            <a:off x="8635534" y="4214813"/>
            <a:ext cx="421621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BREATHITT</a:t>
            </a:r>
          </a:p>
        </p:txBody>
      </p:sp>
      <p:sp>
        <p:nvSpPr>
          <p:cNvPr id="4229" name="Text Box 141"/>
          <p:cNvSpPr txBox="1">
            <a:spLocks noChangeArrowheads="1"/>
          </p:cNvSpPr>
          <p:nvPr/>
        </p:nvSpPr>
        <p:spPr bwMode="auto">
          <a:xfrm>
            <a:off x="5930713" y="3647515"/>
            <a:ext cx="303960" cy="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BULLITT</a:t>
            </a:r>
          </a:p>
        </p:txBody>
      </p:sp>
      <p:sp>
        <p:nvSpPr>
          <p:cNvPr id="4230" name="Text Box 142"/>
          <p:cNvSpPr txBox="1">
            <a:spLocks noChangeArrowheads="1"/>
          </p:cNvSpPr>
          <p:nvPr/>
        </p:nvSpPr>
        <p:spPr bwMode="auto">
          <a:xfrm>
            <a:off x="4888566" y="4884365"/>
            <a:ext cx="301159" cy="9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BUTLER</a:t>
            </a:r>
          </a:p>
        </p:txBody>
      </p:sp>
      <p:sp>
        <p:nvSpPr>
          <p:cNvPr id="4231" name="Text Box 143"/>
          <p:cNvSpPr txBox="1">
            <a:spLocks noChangeArrowheads="1"/>
          </p:cNvSpPr>
          <p:nvPr/>
        </p:nvSpPr>
        <p:spPr bwMode="auto">
          <a:xfrm>
            <a:off x="2955552" y="5940519"/>
            <a:ext cx="423022" cy="9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CALLOWAY</a:t>
            </a:r>
          </a:p>
        </p:txBody>
      </p:sp>
      <p:sp>
        <p:nvSpPr>
          <p:cNvPr id="4232" name="Text Box 144"/>
          <p:cNvSpPr txBox="1">
            <a:spLocks noChangeArrowheads="1"/>
          </p:cNvSpPr>
          <p:nvPr/>
        </p:nvSpPr>
        <p:spPr bwMode="auto">
          <a:xfrm rot="4093141">
            <a:off x="7338453" y="1991846"/>
            <a:ext cx="416019" cy="9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CAMPBELL</a:t>
            </a:r>
          </a:p>
        </p:txBody>
      </p:sp>
      <p:sp>
        <p:nvSpPr>
          <p:cNvPr id="4233" name="Text Box 145"/>
          <p:cNvSpPr txBox="1">
            <a:spLocks noChangeArrowheads="1"/>
          </p:cNvSpPr>
          <p:nvPr/>
        </p:nvSpPr>
        <p:spPr bwMode="auto">
          <a:xfrm>
            <a:off x="2106706" y="5538508"/>
            <a:ext cx="366993" cy="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CARLISLE</a:t>
            </a:r>
          </a:p>
        </p:txBody>
      </p:sp>
      <p:sp>
        <p:nvSpPr>
          <p:cNvPr id="4234" name="Text Box 146"/>
          <p:cNvSpPr txBox="1">
            <a:spLocks noChangeArrowheads="1"/>
          </p:cNvSpPr>
          <p:nvPr/>
        </p:nvSpPr>
        <p:spPr bwMode="auto">
          <a:xfrm>
            <a:off x="6465795" y="2514321"/>
            <a:ext cx="357188" cy="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CARROLL</a:t>
            </a:r>
          </a:p>
        </p:txBody>
      </p:sp>
      <p:sp>
        <p:nvSpPr>
          <p:cNvPr id="4235" name="Text Box 147"/>
          <p:cNvSpPr txBox="1">
            <a:spLocks noChangeArrowheads="1"/>
          </p:cNvSpPr>
          <p:nvPr/>
        </p:nvSpPr>
        <p:spPr bwMode="auto">
          <a:xfrm>
            <a:off x="8973111" y="2889717"/>
            <a:ext cx="312364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CARTER</a:t>
            </a:r>
          </a:p>
        </p:txBody>
      </p:sp>
      <p:sp>
        <p:nvSpPr>
          <p:cNvPr id="4236" name="Text Box 148"/>
          <p:cNvSpPr txBox="1">
            <a:spLocks noChangeArrowheads="1"/>
          </p:cNvSpPr>
          <p:nvPr/>
        </p:nvSpPr>
        <p:spPr bwMode="auto">
          <a:xfrm>
            <a:off x="6859401" y="4693864"/>
            <a:ext cx="256334" cy="9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CASEY</a:t>
            </a:r>
          </a:p>
        </p:txBody>
      </p:sp>
      <p:sp>
        <p:nvSpPr>
          <p:cNvPr id="4237" name="Text Box 149"/>
          <p:cNvSpPr txBox="1">
            <a:spLocks noChangeArrowheads="1"/>
          </p:cNvSpPr>
          <p:nvPr/>
        </p:nvSpPr>
        <p:spPr bwMode="auto">
          <a:xfrm>
            <a:off x="3874434" y="5450261"/>
            <a:ext cx="411816" cy="9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CHRISTIAN</a:t>
            </a:r>
          </a:p>
        </p:txBody>
      </p:sp>
      <p:sp>
        <p:nvSpPr>
          <p:cNvPr id="4238" name="Text Box 150"/>
          <p:cNvSpPr txBox="1">
            <a:spLocks noChangeArrowheads="1"/>
          </p:cNvSpPr>
          <p:nvPr/>
        </p:nvSpPr>
        <p:spPr bwMode="auto">
          <a:xfrm>
            <a:off x="7726456" y="3532655"/>
            <a:ext cx="253534" cy="9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CLARK</a:t>
            </a:r>
          </a:p>
        </p:txBody>
      </p:sp>
      <p:sp>
        <p:nvSpPr>
          <p:cNvPr id="4239" name="Text Box 151"/>
          <p:cNvSpPr txBox="1">
            <a:spLocks noChangeArrowheads="1"/>
          </p:cNvSpPr>
          <p:nvPr/>
        </p:nvSpPr>
        <p:spPr bwMode="auto">
          <a:xfrm>
            <a:off x="8304961" y="4821331"/>
            <a:ext cx="197503" cy="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CLAY</a:t>
            </a:r>
          </a:p>
        </p:txBody>
      </p:sp>
      <p:sp>
        <p:nvSpPr>
          <p:cNvPr id="4240" name="Text Box 152"/>
          <p:cNvSpPr txBox="1">
            <a:spLocks noChangeArrowheads="1"/>
          </p:cNvSpPr>
          <p:nvPr/>
        </p:nvSpPr>
        <p:spPr bwMode="auto">
          <a:xfrm>
            <a:off x="6608669" y="5681382"/>
            <a:ext cx="336176" cy="9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CLINTON</a:t>
            </a:r>
          </a:p>
        </p:txBody>
      </p:sp>
      <p:sp>
        <p:nvSpPr>
          <p:cNvPr id="4241" name="Text Box 153"/>
          <p:cNvSpPr txBox="1">
            <a:spLocks noChangeArrowheads="1"/>
          </p:cNvSpPr>
          <p:nvPr/>
        </p:nvSpPr>
        <p:spPr bwMode="auto">
          <a:xfrm>
            <a:off x="3116636" y="4740088"/>
            <a:ext cx="493059" cy="9244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CRITTENDEN</a:t>
            </a:r>
          </a:p>
        </p:txBody>
      </p:sp>
      <p:sp>
        <p:nvSpPr>
          <p:cNvPr id="4242" name="Text Box 154"/>
          <p:cNvSpPr txBox="1">
            <a:spLocks noChangeArrowheads="1"/>
          </p:cNvSpPr>
          <p:nvPr/>
        </p:nvSpPr>
        <p:spPr bwMode="auto">
          <a:xfrm>
            <a:off x="4347882" y="4101353"/>
            <a:ext cx="324971" cy="938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DAVIESS</a:t>
            </a:r>
          </a:p>
        </p:txBody>
      </p:sp>
      <p:sp>
        <p:nvSpPr>
          <p:cNvPr id="4243" name="Text Box 155"/>
          <p:cNvSpPr txBox="1">
            <a:spLocks noChangeArrowheads="1"/>
          </p:cNvSpPr>
          <p:nvPr/>
        </p:nvSpPr>
        <p:spPr bwMode="auto">
          <a:xfrm>
            <a:off x="8925486" y="3234298"/>
            <a:ext cx="306761" cy="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ELLIOTT</a:t>
            </a:r>
          </a:p>
        </p:txBody>
      </p:sp>
      <p:sp>
        <p:nvSpPr>
          <p:cNvPr id="4244" name="Text Box 156"/>
          <p:cNvSpPr txBox="1">
            <a:spLocks noChangeArrowheads="1"/>
          </p:cNvSpPr>
          <p:nvPr/>
        </p:nvSpPr>
        <p:spPr bwMode="auto">
          <a:xfrm>
            <a:off x="7992595" y="3999100"/>
            <a:ext cx="253534" cy="93849"/>
          </a:xfrm>
          <a:prstGeom prst="rect">
            <a:avLst/>
          </a:prstGeom>
          <a:solidFill>
            <a:srgbClr val="C43C3C"/>
          </a:solidFill>
          <a:ln>
            <a:noFill/>
          </a:ln>
          <a:extLst/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ESTILL</a:t>
            </a:r>
          </a:p>
        </p:txBody>
      </p:sp>
      <p:sp>
        <p:nvSpPr>
          <p:cNvPr id="4245" name="Text Box 157"/>
          <p:cNvSpPr txBox="1">
            <a:spLocks noChangeArrowheads="1"/>
          </p:cNvSpPr>
          <p:nvPr/>
        </p:nvSpPr>
        <p:spPr bwMode="auto">
          <a:xfrm>
            <a:off x="7325846" y="3464019"/>
            <a:ext cx="341779" cy="9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FAYETTE</a:t>
            </a:r>
          </a:p>
        </p:txBody>
      </p:sp>
      <p:sp>
        <p:nvSpPr>
          <p:cNvPr id="4246" name="Text Box 158"/>
          <p:cNvSpPr txBox="1">
            <a:spLocks noChangeArrowheads="1"/>
          </p:cNvSpPr>
          <p:nvPr/>
        </p:nvSpPr>
        <p:spPr bwMode="auto">
          <a:xfrm>
            <a:off x="8199905" y="2865905"/>
            <a:ext cx="336176" cy="9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FLEMING</a:t>
            </a:r>
          </a:p>
        </p:txBody>
      </p:sp>
      <p:sp>
        <p:nvSpPr>
          <p:cNvPr id="4247" name="Text Box 159"/>
          <p:cNvSpPr txBox="1">
            <a:spLocks noChangeArrowheads="1"/>
          </p:cNvSpPr>
          <p:nvPr/>
        </p:nvSpPr>
        <p:spPr bwMode="auto">
          <a:xfrm>
            <a:off x="9358313" y="4060732"/>
            <a:ext cx="253533" cy="9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FLOYD</a:t>
            </a:r>
          </a:p>
        </p:txBody>
      </p:sp>
      <p:sp>
        <p:nvSpPr>
          <p:cNvPr id="4248" name="Text Box 160"/>
          <p:cNvSpPr txBox="1">
            <a:spLocks noChangeArrowheads="1"/>
          </p:cNvSpPr>
          <p:nvPr/>
        </p:nvSpPr>
        <p:spPr bwMode="auto">
          <a:xfrm>
            <a:off x="2057680" y="6070787"/>
            <a:ext cx="306761" cy="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FULTON</a:t>
            </a:r>
          </a:p>
        </p:txBody>
      </p:sp>
      <p:sp>
        <p:nvSpPr>
          <p:cNvPr id="4249" name="Text Box 161"/>
          <p:cNvSpPr txBox="1">
            <a:spLocks noChangeArrowheads="1"/>
          </p:cNvSpPr>
          <p:nvPr/>
        </p:nvSpPr>
        <p:spPr bwMode="auto">
          <a:xfrm>
            <a:off x="6720728" y="2319618"/>
            <a:ext cx="365592" cy="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GALLATIN</a:t>
            </a:r>
          </a:p>
        </p:txBody>
      </p:sp>
      <p:sp>
        <p:nvSpPr>
          <p:cNvPr id="4250" name="Text Box 162"/>
          <p:cNvSpPr txBox="1">
            <a:spLocks noChangeArrowheads="1"/>
          </p:cNvSpPr>
          <p:nvPr/>
        </p:nvSpPr>
        <p:spPr bwMode="auto">
          <a:xfrm>
            <a:off x="7143750" y="2500314"/>
            <a:ext cx="264739" cy="9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GRANT</a:t>
            </a:r>
          </a:p>
        </p:txBody>
      </p:sp>
      <p:sp>
        <p:nvSpPr>
          <p:cNvPr id="4251" name="Text Box 163"/>
          <p:cNvSpPr txBox="1">
            <a:spLocks noChangeArrowheads="1"/>
          </p:cNvSpPr>
          <p:nvPr/>
        </p:nvSpPr>
        <p:spPr bwMode="auto">
          <a:xfrm>
            <a:off x="2563346" y="5778033"/>
            <a:ext cx="315166" cy="9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GRAVES</a:t>
            </a:r>
          </a:p>
        </p:txBody>
      </p:sp>
      <p:sp>
        <p:nvSpPr>
          <p:cNvPr id="4252" name="Text Box 164"/>
          <p:cNvSpPr txBox="1">
            <a:spLocks noChangeArrowheads="1"/>
          </p:cNvSpPr>
          <p:nvPr/>
        </p:nvSpPr>
        <p:spPr bwMode="auto">
          <a:xfrm>
            <a:off x="5184122" y="4507566"/>
            <a:ext cx="381000" cy="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GRAYSON</a:t>
            </a:r>
          </a:p>
        </p:txBody>
      </p:sp>
      <p:sp>
        <p:nvSpPr>
          <p:cNvPr id="4253" name="Text Box 165"/>
          <p:cNvSpPr txBox="1">
            <a:spLocks noChangeArrowheads="1"/>
          </p:cNvSpPr>
          <p:nvPr/>
        </p:nvSpPr>
        <p:spPr bwMode="auto">
          <a:xfrm>
            <a:off x="6139424" y="4822732"/>
            <a:ext cx="270341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GREEN</a:t>
            </a:r>
          </a:p>
        </p:txBody>
      </p:sp>
      <p:sp>
        <p:nvSpPr>
          <p:cNvPr id="4254" name="Text Box 166"/>
          <p:cNvSpPr txBox="1">
            <a:spLocks noChangeArrowheads="1"/>
          </p:cNvSpPr>
          <p:nvPr/>
        </p:nvSpPr>
        <p:spPr bwMode="auto">
          <a:xfrm>
            <a:off x="9041747" y="2552140"/>
            <a:ext cx="378199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GREENUP</a:t>
            </a:r>
          </a:p>
        </p:txBody>
      </p:sp>
      <p:sp>
        <p:nvSpPr>
          <p:cNvPr id="4255" name="Text Box 167"/>
          <p:cNvSpPr txBox="1">
            <a:spLocks noChangeArrowheads="1"/>
          </p:cNvSpPr>
          <p:nvPr/>
        </p:nvSpPr>
        <p:spPr bwMode="auto">
          <a:xfrm>
            <a:off x="4598615" y="3838015"/>
            <a:ext cx="382400" cy="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HANCOCK</a:t>
            </a:r>
          </a:p>
        </p:txBody>
      </p:sp>
      <p:sp>
        <p:nvSpPr>
          <p:cNvPr id="4256" name="Text Box 168"/>
          <p:cNvSpPr txBox="1">
            <a:spLocks noChangeArrowheads="1"/>
          </p:cNvSpPr>
          <p:nvPr/>
        </p:nvSpPr>
        <p:spPr bwMode="auto">
          <a:xfrm>
            <a:off x="5615549" y="4083144"/>
            <a:ext cx="294154" cy="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HARDIN</a:t>
            </a:r>
          </a:p>
        </p:txBody>
      </p:sp>
      <p:sp>
        <p:nvSpPr>
          <p:cNvPr id="4257" name="Text Box 169"/>
          <p:cNvSpPr txBox="1">
            <a:spLocks noChangeArrowheads="1"/>
          </p:cNvSpPr>
          <p:nvPr/>
        </p:nvSpPr>
        <p:spPr bwMode="auto">
          <a:xfrm>
            <a:off x="8828835" y="5308787"/>
            <a:ext cx="308162" cy="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HARLAN</a:t>
            </a:r>
          </a:p>
        </p:txBody>
      </p:sp>
      <p:sp>
        <p:nvSpPr>
          <p:cNvPr id="4258" name="Text Box 170"/>
          <p:cNvSpPr txBox="1">
            <a:spLocks noChangeArrowheads="1"/>
          </p:cNvSpPr>
          <p:nvPr/>
        </p:nvSpPr>
        <p:spPr bwMode="auto">
          <a:xfrm>
            <a:off x="7422497" y="2801471"/>
            <a:ext cx="402011" cy="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HARRISON</a:t>
            </a:r>
          </a:p>
        </p:txBody>
      </p:sp>
      <p:sp>
        <p:nvSpPr>
          <p:cNvPr id="4259" name="Text Box 171"/>
          <p:cNvSpPr txBox="1">
            <a:spLocks noChangeArrowheads="1"/>
          </p:cNvSpPr>
          <p:nvPr/>
        </p:nvSpPr>
        <p:spPr bwMode="auto">
          <a:xfrm>
            <a:off x="5785037" y="4751294"/>
            <a:ext cx="207309" cy="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HART</a:t>
            </a:r>
          </a:p>
        </p:txBody>
      </p:sp>
      <p:sp>
        <p:nvSpPr>
          <p:cNvPr id="4260" name="Text Box 172"/>
          <p:cNvSpPr txBox="1">
            <a:spLocks noChangeArrowheads="1"/>
          </p:cNvSpPr>
          <p:nvPr/>
        </p:nvSpPr>
        <p:spPr bwMode="auto">
          <a:xfrm>
            <a:off x="3711948" y="4036919"/>
            <a:ext cx="487456" cy="9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HENDERSON</a:t>
            </a:r>
          </a:p>
        </p:txBody>
      </p:sp>
      <p:sp>
        <p:nvSpPr>
          <p:cNvPr id="4261" name="Text Box 173"/>
          <p:cNvSpPr txBox="1">
            <a:spLocks noChangeArrowheads="1"/>
          </p:cNvSpPr>
          <p:nvPr/>
        </p:nvSpPr>
        <p:spPr bwMode="auto">
          <a:xfrm>
            <a:off x="6554041" y="2878511"/>
            <a:ext cx="266140" cy="9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HENRY</a:t>
            </a:r>
          </a:p>
        </p:txBody>
      </p:sp>
      <p:sp>
        <p:nvSpPr>
          <p:cNvPr id="4262" name="Text Box 174"/>
          <p:cNvSpPr txBox="1">
            <a:spLocks noChangeArrowheads="1"/>
          </p:cNvSpPr>
          <p:nvPr/>
        </p:nvSpPr>
        <p:spPr bwMode="auto">
          <a:xfrm>
            <a:off x="2138923" y="5790640"/>
            <a:ext cx="352985" cy="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HICKMAN</a:t>
            </a:r>
          </a:p>
        </p:txBody>
      </p:sp>
      <p:sp>
        <p:nvSpPr>
          <p:cNvPr id="4263" name="Text Box 175"/>
          <p:cNvSpPr txBox="1">
            <a:spLocks noChangeArrowheads="1"/>
          </p:cNvSpPr>
          <p:nvPr/>
        </p:nvSpPr>
        <p:spPr bwMode="auto">
          <a:xfrm>
            <a:off x="3795993" y="4814328"/>
            <a:ext cx="341779" cy="9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HOPKINS</a:t>
            </a:r>
          </a:p>
        </p:txBody>
      </p:sp>
      <p:sp>
        <p:nvSpPr>
          <p:cNvPr id="4264" name="Text Box 176"/>
          <p:cNvSpPr txBox="1">
            <a:spLocks noChangeArrowheads="1"/>
          </p:cNvSpPr>
          <p:nvPr/>
        </p:nvSpPr>
        <p:spPr bwMode="auto">
          <a:xfrm>
            <a:off x="7891743" y="4438931"/>
            <a:ext cx="357188" cy="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JACKSON</a:t>
            </a:r>
          </a:p>
        </p:txBody>
      </p:sp>
      <p:sp>
        <p:nvSpPr>
          <p:cNvPr id="4265" name="Text Box 177"/>
          <p:cNvSpPr txBox="1">
            <a:spLocks noChangeArrowheads="1"/>
          </p:cNvSpPr>
          <p:nvPr/>
        </p:nvSpPr>
        <p:spPr bwMode="auto">
          <a:xfrm>
            <a:off x="5920909" y="3293129"/>
            <a:ext cx="453838" cy="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JEFFERSON</a:t>
            </a:r>
          </a:p>
        </p:txBody>
      </p:sp>
      <p:sp>
        <p:nvSpPr>
          <p:cNvPr id="4266" name="Text Box 178"/>
          <p:cNvSpPr txBox="1">
            <a:spLocks noChangeArrowheads="1"/>
          </p:cNvSpPr>
          <p:nvPr/>
        </p:nvSpPr>
        <p:spPr bwMode="auto">
          <a:xfrm>
            <a:off x="9197228" y="3655919"/>
            <a:ext cx="373997" cy="4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JOHNSON</a:t>
            </a:r>
          </a:p>
        </p:txBody>
      </p:sp>
      <p:sp>
        <p:nvSpPr>
          <p:cNvPr id="4267" name="Text Box 179"/>
          <p:cNvSpPr txBox="1">
            <a:spLocks noChangeArrowheads="1"/>
          </p:cNvSpPr>
          <p:nvPr/>
        </p:nvSpPr>
        <p:spPr bwMode="auto">
          <a:xfrm rot="4943775">
            <a:off x="7205382" y="2022662"/>
            <a:ext cx="326372" cy="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KENTON</a:t>
            </a:r>
          </a:p>
        </p:txBody>
      </p:sp>
      <p:sp>
        <p:nvSpPr>
          <p:cNvPr id="4268" name="Text Box 180"/>
          <p:cNvSpPr txBox="1">
            <a:spLocks noChangeArrowheads="1"/>
          </p:cNvSpPr>
          <p:nvPr/>
        </p:nvSpPr>
        <p:spPr bwMode="auto">
          <a:xfrm>
            <a:off x="9160809" y="4483754"/>
            <a:ext cx="257735" cy="8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KNOTT</a:t>
            </a:r>
          </a:p>
        </p:txBody>
      </p:sp>
      <p:sp>
        <p:nvSpPr>
          <p:cNvPr id="4269" name="Text Box 181"/>
          <p:cNvSpPr txBox="1">
            <a:spLocks noChangeArrowheads="1"/>
          </p:cNvSpPr>
          <p:nvPr/>
        </p:nvSpPr>
        <p:spPr bwMode="auto">
          <a:xfrm>
            <a:off x="8138273" y="5317191"/>
            <a:ext cx="215713" cy="9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KNOX</a:t>
            </a:r>
          </a:p>
        </p:txBody>
      </p:sp>
      <p:sp>
        <p:nvSpPr>
          <p:cNvPr id="4270" name="Text Box 182"/>
          <p:cNvSpPr txBox="1">
            <a:spLocks noChangeArrowheads="1"/>
          </p:cNvSpPr>
          <p:nvPr/>
        </p:nvSpPr>
        <p:spPr bwMode="auto">
          <a:xfrm>
            <a:off x="5953125" y="4342280"/>
            <a:ext cx="250732" cy="9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LARUE</a:t>
            </a:r>
          </a:p>
        </p:txBody>
      </p:sp>
      <p:sp>
        <p:nvSpPr>
          <p:cNvPr id="4271" name="Text Box 183"/>
          <p:cNvSpPr txBox="1">
            <a:spLocks noChangeArrowheads="1"/>
          </p:cNvSpPr>
          <p:nvPr/>
        </p:nvSpPr>
        <p:spPr bwMode="auto">
          <a:xfrm>
            <a:off x="7845519" y="4922184"/>
            <a:ext cx="295555" cy="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LAUREL</a:t>
            </a:r>
          </a:p>
        </p:txBody>
      </p:sp>
      <p:sp>
        <p:nvSpPr>
          <p:cNvPr id="4272" name="Text Box 184"/>
          <p:cNvSpPr txBox="1">
            <a:spLocks noChangeArrowheads="1"/>
          </p:cNvSpPr>
          <p:nvPr/>
        </p:nvSpPr>
        <p:spPr bwMode="auto">
          <a:xfrm>
            <a:off x="9263063" y="3321144"/>
            <a:ext cx="431426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LAWRENCE</a:t>
            </a:r>
          </a:p>
        </p:txBody>
      </p:sp>
      <p:sp>
        <p:nvSpPr>
          <p:cNvPr id="4273" name="Text Box 185"/>
          <p:cNvSpPr txBox="1">
            <a:spLocks noChangeArrowheads="1"/>
          </p:cNvSpPr>
          <p:nvPr/>
        </p:nvSpPr>
        <p:spPr bwMode="auto">
          <a:xfrm>
            <a:off x="8335777" y="4104155"/>
            <a:ext cx="141474" cy="91048"/>
          </a:xfrm>
          <a:prstGeom prst="rect">
            <a:avLst/>
          </a:prstGeom>
          <a:solidFill>
            <a:srgbClr val="C43C3C"/>
          </a:solidFill>
          <a:ln>
            <a:noFill/>
          </a:ln>
          <a:extLst/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LEE</a:t>
            </a:r>
          </a:p>
        </p:txBody>
      </p:sp>
      <p:sp>
        <p:nvSpPr>
          <p:cNvPr id="4274" name="Text Box 186"/>
          <p:cNvSpPr txBox="1">
            <a:spLocks noChangeArrowheads="1"/>
          </p:cNvSpPr>
          <p:nvPr/>
        </p:nvSpPr>
        <p:spPr bwMode="auto">
          <a:xfrm>
            <a:off x="8692963" y="4902574"/>
            <a:ext cx="253534" cy="9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LESLIE</a:t>
            </a:r>
          </a:p>
        </p:txBody>
      </p:sp>
      <p:sp>
        <p:nvSpPr>
          <p:cNvPr id="4275" name="Text Box 187"/>
          <p:cNvSpPr txBox="1">
            <a:spLocks noChangeArrowheads="1"/>
          </p:cNvSpPr>
          <p:nvPr/>
        </p:nvSpPr>
        <p:spPr bwMode="auto">
          <a:xfrm>
            <a:off x="9212637" y="4821331"/>
            <a:ext cx="355787" cy="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LETCHER</a:t>
            </a:r>
          </a:p>
        </p:txBody>
      </p:sp>
      <p:sp>
        <p:nvSpPr>
          <p:cNvPr id="4276" name="Text Box 188"/>
          <p:cNvSpPr txBox="1">
            <a:spLocks noChangeArrowheads="1"/>
          </p:cNvSpPr>
          <p:nvPr/>
        </p:nvSpPr>
        <p:spPr bwMode="auto">
          <a:xfrm>
            <a:off x="8543085" y="2588559"/>
            <a:ext cx="236724" cy="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LEWIS</a:t>
            </a:r>
          </a:p>
        </p:txBody>
      </p:sp>
      <p:sp>
        <p:nvSpPr>
          <p:cNvPr id="4277" name="Text Box 189"/>
          <p:cNvSpPr txBox="1">
            <a:spLocks noChangeArrowheads="1"/>
          </p:cNvSpPr>
          <p:nvPr/>
        </p:nvSpPr>
        <p:spPr bwMode="auto">
          <a:xfrm>
            <a:off x="7131144" y="4427725"/>
            <a:ext cx="329172" cy="8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LINCOLN</a:t>
            </a:r>
          </a:p>
        </p:txBody>
      </p:sp>
      <p:sp>
        <p:nvSpPr>
          <p:cNvPr id="4278" name="Text Box 190"/>
          <p:cNvSpPr txBox="1">
            <a:spLocks noChangeArrowheads="1"/>
          </p:cNvSpPr>
          <p:nvPr/>
        </p:nvSpPr>
        <p:spPr bwMode="auto">
          <a:xfrm>
            <a:off x="2906526" y="4986618"/>
            <a:ext cx="280147" cy="7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265" b="1" dirty="0">
                <a:solidFill>
                  <a:schemeClr val="accent1"/>
                </a:solidFill>
                <a:latin typeface="+mj-lt"/>
              </a:rPr>
              <a:t>LIVINGSTON</a:t>
            </a:r>
          </a:p>
        </p:txBody>
      </p:sp>
      <p:sp>
        <p:nvSpPr>
          <p:cNvPr id="4279" name="Text Box 191"/>
          <p:cNvSpPr txBox="1">
            <a:spLocks noChangeArrowheads="1"/>
          </p:cNvSpPr>
          <p:nvPr/>
        </p:nvSpPr>
        <p:spPr bwMode="auto">
          <a:xfrm>
            <a:off x="4637835" y="5541309"/>
            <a:ext cx="266140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LOGAN</a:t>
            </a:r>
          </a:p>
        </p:txBody>
      </p:sp>
      <p:sp>
        <p:nvSpPr>
          <p:cNvPr id="4280" name="Text Box 192"/>
          <p:cNvSpPr txBox="1">
            <a:spLocks noChangeArrowheads="1"/>
          </p:cNvSpPr>
          <p:nvPr/>
        </p:nvSpPr>
        <p:spPr bwMode="auto">
          <a:xfrm>
            <a:off x="3286125" y="5279372"/>
            <a:ext cx="205909" cy="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LYON</a:t>
            </a:r>
          </a:p>
        </p:txBody>
      </p:sp>
      <p:sp>
        <p:nvSpPr>
          <p:cNvPr id="4281" name="Text Box 193"/>
          <p:cNvSpPr txBox="1">
            <a:spLocks noChangeArrowheads="1"/>
          </p:cNvSpPr>
          <p:nvPr/>
        </p:nvSpPr>
        <p:spPr bwMode="auto">
          <a:xfrm>
            <a:off x="7302034" y="5598740"/>
            <a:ext cx="438430" cy="9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MCCREARY</a:t>
            </a:r>
          </a:p>
        </p:txBody>
      </p:sp>
      <p:sp>
        <p:nvSpPr>
          <p:cNvPr id="4282" name="Text Box 194"/>
          <p:cNvSpPr txBox="1">
            <a:spLocks noChangeArrowheads="1"/>
          </p:cNvSpPr>
          <p:nvPr/>
        </p:nvSpPr>
        <p:spPr bwMode="auto">
          <a:xfrm>
            <a:off x="4196604" y="4445934"/>
            <a:ext cx="317967" cy="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MCLEAN</a:t>
            </a:r>
          </a:p>
        </p:txBody>
      </p:sp>
      <p:sp>
        <p:nvSpPr>
          <p:cNvPr id="4283" name="Text Box 195"/>
          <p:cNvSpPr txBox="1">
            <a:spLocks noChangeArrowheads="1"/>
          </p:cNvSpPr>
          <p:nvPr/>
        </p:nvSpPr>
        <p:spPr bwMode="auto">
          <a:xfrm>
            <a:off x="7547162" y="3929063"/>
            <a:ext cx="354386" cy="93849"/>
          </a:xfrm>
          <a:prstGeom prst="rect">
            <a:avLst/>
          </a:prstGeom>
          <a:solidFill>
            <a:srgbClr val="C43C3C"/>
          </a:solidFill>
          <a:ln>
            <a:noFill/>
          </a:ln>
          <a:extLst/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MADISON</a:t>
            </a:r>
          </a:p>
        </p:txBody>
      </p:sp>
      <p:sp>
        <p:nvSpPr>
          <p:cNvPr id="4284" name="Text Box 196"/>
          <p:cNvSpPr txBox="1">
            <a:spLocks noChangeArrowheads="1"/>
          </p:cNvSpPr>
          <p:nvPr/>
        </p:nvSpPr>
        <p:spPr bwMode="auto">
          <a:xfrm>
            <a:off x="6425174" y="4322669"/>
            <a:ext cx="305360" cy="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MARION</a:t>
            </a:r>
          </a:p>
        </p:txBody>
      </p:sp>
      <p:sp>
        <p:nvSpPr>
          <p:cNvPr id="4285" name="Text Box 197"/>
          <p:cNvSpPr txBox="1">
            <a:spLocks noChangeArrowheads="1"/>
          </p:cNvSpPr>
          <p:nvPr/>
        </p:nvSpPr>
        <p:spPr bwMode="auto">
          <a:xfrm>
            <a:off x="2889718" y="5539908"/>
            <a:ext cx="411816" cy="9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MARSHALL</a:t>
            </a:r>
          </a:p>
        </p:txBody>
      </p:sp>
      <p:sp>
        <p:nvSpPr>
          <p:cNvPr id="4286" name="Text Box 198"/>
          <p:cNvSpPr txBox="1">
            <a:spLocks noChangeArrowheads="1"/>
          </p:cNvSpPr>
          <p:nvPr/>
        </p:nvSpPr>
        <p:spPr bwMode="auto">
          <a:xfrm>
            <a:off x="9607644" y="3713350"/>
            <a:ext cx="292753" cy="9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MARTIN</a:t>
            </a:r>
          </a:p>
        </p:txBody>
      </p:sp>
      <p:sp>
        <p:nvSpPr>
          <p:cNvPr id="4287" name="Text Box 199"/>
          <p:cNvSpPr txBox="1">
            <a:spLocks noChangeArrowheads="1"/>
          </p:cNvSpPr>
          <p:nvPr/>
        </p:nvSpPr>
        <p:spPr bwMode="auto">
          <a:xfrm>
            <a:off x="8080842" y="2532530"/>
            <a:ext cx="278746" cy="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MASON</a:t>
            </a:r>
          </a:p>
        </p:txBody>
      </p:sp>
      <p:sp>
        <p:nvSpPr>
          <p:cNvPr id="4288" name="Text Box 200"/>
          <p:cNvSpPr txBox="1">
            <a:spLocks noChangeArrowheads="1"/>
          </p:cNvSpPr>
          <p:nvPr/>
        </p:nvSpPr>
        <p:spPr bwMode="auto">
          <a:xfrm>
            <a:off x="5418044" y="3725956"/>
            <a:ext cx="271743" cy="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MEADE</a:t>
            </a:r>
          </a:p>
        </p:txBody>
      </p:sp>
      <p:sp>
        <p:nvSpPr>
          <p:cNvPr id="4289" name="Text Box 201"/>
          <p:cNvSpPr txBox="1">
            <a:spLocks noChangeArrowheads="1"/>
          </p:cNvSpPr>
          <p:nvPr/>
        </p:nvSpPr>
        <p:spPr bwMode="auto">
          <a:xfrm>
            <a:off x="8314765" y="3581681"/>
            <a:ext cx="338978" cy="9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MENIFEE</a:t>
            </a:r>
          </a:p>
        </p:txBody>
      </p:sp>
      <p:sp>
        <p:nvSpPr>
          <p:cNvPr id="4290" name="Text Box 202"/>
          <p:cNvSpPr txBox="1">
            <a:spLocks noChangeArrowheads="1"/>
          </p:cNvSpPr>
          <p:nvPr/>
        </p:nvSpPr>
        <p:spPr bwMode="auto">
          <a:xfrm>
            <a:off x="6893019" y="3892644"/>
            <a:ext cx="330574" cy="9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MERCER</a:t>
            </a:r>
          </a:p>
        </p:txBody>
      </p:sp>
      <p:sp>
        <p:nvSpPr>
          <p:cNvPr id="4291" name="Text Box 203"/>
          <p:cNvSpPr txBox="1">
            <a:spLocks noChangeArrowheads="1"/>
          </p:cNvSpPr>
          <p:nvPr/>
        </p:nvSpPr>
        <p:spPr bwMode="auto">
          <a:xfrm>
            <a:off x="5941919" y="5679982"/>
            <a:ext cx="343181" cy="9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MONROE</a:t>
            </a:r>
          </a:p>
        </p:txBody>
      </p:sp>
      <p:sp>
        <p:nvSpPr>
          <p:cNvPr id="4292" name="Text Box 204"/>
          <p:cNvSpPr txBox="1">
            <a:spLocks noChangeArrowheads="1"/>
          </p:cNvSpPr>
          <p:nvPr/>
        </p:nvSpPr>
        <p:spPr bwMode="auto">
          <a:xfrm>
            <a:off x="8708372" y="3581681"/>
            <a:ext cx="343180" cy="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MORGAN</a:t>
            </a:r>
          </a:p>
        </p:txBody>
      </p:sp>
      <p:sp>
        <p:nvSpPr>
          <p:cNvPr id="4293" name="Text Box 205"/>
          <p:cNvSpPr txBox="1">
            <a:spLocks noChangeArrowheads="1"/>
          </p:cNvSpPr>
          <p:nvPr/>
        </p:nvSpPr>
        <p:spPr bwMode="auto">
          <a:xfrm>
            <a:off x="6159033" y="3901048"/>
            <a:ext cx="312364" cy="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NELSON</a:t>
            </a:r>
          </a:p>
        </p:txBody>
      </p:sp>
      <p:sp>
        <p:nvSpPr>
          <p:cNvPr id="4294" name="Text Box 206"/>
          <p:cNvSpPr txBox="1">
            <a:spLocks noChangeArrowheads="1"/>
          </p:cNvSpPr>
          <p:nvPr/>
        </p:nvSpPr>
        <p:spPr bwMode="auto">
          <a:xfrm>
            <a:off x="4678457" y="4511769"/>
            <a:ext cx="193301" cy="9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OHIO</a:t>
            </a:r>
          </a:p>
        </p:txBody>
      </p:sp>
      <p:sp>
        <p:nvSpPr>
          <p:cNvPr id="4295" name="Text Box 207"/>
          <p:cNvSpPr txBox="1">
            <a:spLocks noChangeArrowheads="1"/>
          </p:cNvSpPr>
          <p:nvPr/>
        </p:nvSpPr>
        <p:spPr bwMode="auto">
          <a:xfrm>
            <a:off x="6166037" y="2954151"/>
            <a:ext cx="326372" cy="9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OLDHAM</a:t>
            </a:r>
          </a:p>
        </p:txBody>
      </p:sp>
      <p:sp>
        <p:nvSpPr>
          <p:cNvPr id="4296" name="Text Box 208"/>
          <p:cNvSpPr txBox="1">
            <a:spLocks noChangeArrowheads="1"/>
          </p:cNvSpPr>
          <p:nvPr/>
        </p:nvSpPr>
        <p:spPr bwMode="auto">
          <a:xfrm>
            <a:off x="6923835" y="2700618"/>
            <a:ext cx="235324" cy="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OWEN</a:t>
            </a:r>
          </a:p>
        </p:txBody>
      </p:sp>
      <p:sp>
        <p:nvSpPr>
          <p:cNvPr id="4297" name="Text Box 209"/>
          <p:cNvSpPr txBox="1">
            <a:spLocks noChangeArrowheads="1"/>
          </p:cNvSpPr>
          <p:nvPr/>
        </p:nvSpPr>
        <p:spPr bwMode="auto">
          <a:xfrm>
            <a:off x="8268541" y="4388504"/>
            <a:ext cx="323569" cy="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OWSLEY</a:t>
            </a:r>
          </a:p>
        </p:txBody>
      </p:sp>
      <p:sp>
        <p:nvSpPr>
          <p:cNvPr id="4298" name="Text Box 210"/>
          <p:cNvSpPr txBox="1">
            <a:spLocks noChangeArrowheads="1"/>
          </p:cNvSpPr>
          <p:nvPr/>
        </p:nvSpPr>
        <p:spPr bwMode="auto">
          <a:xfrm>
            <a:off x="8806423" y="4535581"/>
            <a:ext cx="261937" cy="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PERRY</a:t>
            </a:r>
          </a:p>
        </p:txBody>
      </p:sp>
      <p:sp>
        <p:nvSpPr>
          <p:cNvPr id="4299" name="Text Box 211"/>
          <p:cNvSpPr txBox="1">
            <a:spLocks noChangeArrowheads="1"/>
          </p:cNvSpPr>
          <p:nvPr/>
        </p:nvSpPr>
        <p:spPr bwMode="auto">
          <a:xfrm>
            <a:off x="9869581" y="4202206"/>
            <a:ext cx="169489" cy="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PIKE</a:t>
            </a:r>
          </a:p>
        </p:txBody>
      </p:sp>
      <p:sp>
        <p:nvSpPr>
          <p:cNvPr id="4300" name="Text Box 212"/>
          <p:cNvSpPr txBox="1">
            <a:spLocks noChangeArrowheads="1"/>
          </p:cNvSpPr>
          <p:nvPr/>
        </p:nvSpPr>
        <p:spPr bwMode="auto">
          <a:xfrm>
            <a:off x="8093449" y="3734361"/>
            <a:ext cx="316566" cy="92449"/>
          </a:xfrm>
          <a:prstGeom prst="rect">
            <a:avLst/>
          </a:prstGeom>
          <a:solidFill>
            <a:srgbClr val="C43C3C"/>
          </a:solidFill>
          <a:ln>
            <a:noFill/>
          </a:ln>
          <a:extLst/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POWELL</a:t>
            </a:r>
          </a:p>
        </p:txBody>
      </p:sp>
      <p:sp>
        <p:nvSpPr>
          <p:cNvPr id="4301" name="Text Box 213"/>
          <p:cNvSpPr txBox="1">
            <a:spLocks noChangeArrowheads="1"/>
          </p:cNvSpPr>
          <p:nvPr/>
        </p:nvSpPr>
        <p:spPr bwMode="auto">
          <a:xfrm>
            <a:off x="7293629" y="4975412"/>
            <a:ext cx="317966" cy="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PULASKI</a:t>
            </a:r>
          </a:p>
        </p:txBody>
      </p:sp>
      <p:sp>
        <p:nvSpPr>
          <p:cNvPr id="4302" name="Text Box 214"/>
          <p:cNvSpPr txBox="1">
            <a:spLocks noChangeArrowheads="1"/>
          </p:cNvSpPr>
          <p:nvPr/>
        </p:nvSpPr>
        <p:spPr bwMode="auto">
          <a:xfrm>
            <a:off x="8536081" y="3123640"/>
            <a:ext cx="295556" cy="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ROWAN</a:t>
            </a:r>
          </a:p>
        </p:txBody>
      </p:sp>
      <p:sp>
        <p:nvSpPr>
          <p:cNvPr id="4303" name="Text Box 215"/>
          <p:cNvSpPr txBox="1">
            <a:spLocks noChangeArrowheads="1"/>
          </p:cNvSpPr>
          <p:nvPr/>
        </p:nvSpPr>
        <p:spPr bwMode="auto">
          <a:xfrm>
            <a:off x="6695515" y="5207934"/>
            <a:ext cx="345982" cy="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RUSSELL</a:t>
            </a:r>
          </a:p>
        </p:txBody>
      </p:sp>
      <p:sp>
        <p:nvSpPr>
          <p:cNvPr id="4304" name="Text Box 216"/>
          <p:cNvSpPr txBox="1">
            <a:spLocks noChangeArrowheads="1"/>
          </p:cNvSpPr>
          <p:nvPr/>
        </p:nvSpPr>
        <p:spPr bwMode="auto">
          <a:xfrm>
            <a:off x="7203982" y="3056404"/>
            <a:ext cx="25773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SCOTT</a:t>
            </a:r>
          </a:p>
        </p:txBody>
      </p:sp>
      <p:sp>
        <p:nvSpPr>
          <p:cNvPr id="4305" name="Text Box 217"/>
          <p:cNvSpPr txBox="1">
            <a:spLocks noChangeArrowheads="1"/>
          </p:cNvSpPr>
          <p:nvPr/>
        </p:nvSpPr>
        <p:spPr bwMode="auto">
          <a:xfrm>
            <a:off x="6485405" y="3231497"/>
            <a:ext cx="299757" cy="9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SHELBY</a:t>
            </a:r>
          </a:p>
        </p:txBody>
      </p:sp>
      <p:sp>
        <p:nvSpPr>
          <p:cNvPr id="4306" name="Text Box 218"/>
          <p:cNvSpPr txBox="1">
            <a:spLocks noChangeArrowheads="1"/>
          </p:cNvSpPr>
          <p:nvPr/>
        </p:nvSpPr>
        <p:spPr bwMode="auto">
          <a:xfrm>
            <a:off x="4943195" y="5710798"/>
            <a:ext cx="351584" cy="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SIMPSON</a:t>
            </a:r>
          </a:p>
        </p:txBody>
      </p:sp>
      <p:sp>
        <p:nvSpPr>
          <p:cNvPr id="4307" name="Text Box 219"/>
          <p:cNvSpPr txBox="1">
            <a:spLocks noChangeArrowheads="1"/>
          </p:cNvSpPr>
          <p:nvPr/>
        </p:nvSpPr>
        <p:spPr bwMode="auto">
          <a:xfrm>
            <a:off x="6341129" y="3536857"/>
            <a:ext cx="366993" cy="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SPENCER</a:t>
            </a:r>
          </a:p>
        </p:txBody>
      </p:sp>
      <p:sp>
        <p:nvSpPr>
          <p:cNvPr id="4308" name="Text Box 220"/>
          <p:cNvSpPr txBox="1">
            <a:spLocks noChangeArrowheads="1"/>
          </p:cNvSpPr>
          <p:nvPr/>
        </p:nvSpPr>
        <p:spPr bwMode="auto">
          <a:xfrm>
            <a:off x="6406963" y="4609820"/>
            <a:ext cx="303960" cy="9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TAYLOR</a:t>
            </a:r>
          </a:p>
        </p:txBody>
      </p:sp>
      <p:sp>
        <p:nvSpPr>
          <p:cNvPr id="4309" name="Text Box 221"/>
          <p:cNvSpPr txBox="1">
            <a:spLocks noChangeArrowheads="1"/>
          </p:cNvSpPr>
          <p:nvPr/>
        </p:nvSpPr>
        <p:spPr bwMode="auto">
          <a:xfrm>
            <a:off x="4312865" y="5560919"/>
            <a:ext cx="215713" cy="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TODD</a:t>
            </a:r>
          </a:p>
        </p:txBody>
      </p:sp>
      <p:sp>
        <p:nvSpPr>
          <p:cNvPr id="4310" name="Text Box 222"/>
          <p:cNvSpPr txBox="1">
            <a:spLocks noChangeArrowheads="1"/>
          </p:cNvSpPr>
          <p:nvPr/>
        </p:nvSpPr>
        <p:spPr bwMode="auto">
          <a:xfrm>
            <a:off x="3459816" y="5639360"/>
            <a:ext cx="242328" cy="9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TRIGG</a:t>
            </a:r>
          </a:p>
        </p:txBody>
      </p:sp>
      <p:sp>
        <p:nvSpPr>
          <p:cNvPr id="4311" name="Text Box 223"/>
          <p:cNvSpPr txBox="1">
            <a:spLocks noChangeArrowheads="1"/>
          </p:cNvSpPr>
          <p:nvPr/>
        </p:nvSpPr>
        <p:spPr bwMode="auto">
          <a:xfrm>
            <a:off x="6261287" y="2688011"/>
            <a:ext cx="329173" cy="9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TRIMBLE</a:t>
            </a:r>
          </a:p>
        </p:txBody>
      </p:sp>
      <p:sp>
        <p:nvSpPr>
          <p:cNvPr id="4312" name="Text Box 224"/>
          <p:cNvSpPr txBox="1">
            <a:spLocks noChangeArrowheads="1"/>
          </p:cNvSpPr>
          <p:nvPr/>
        </p:nvSpPr>
        <p:spPr bwMode="auto">
          <a:xfrm>
            <a:off x="3402387" y="4251232"/>
            <a:ext cx="246529" cy="9244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UNION</a:t>
            </a:r>
          </a:p>
        </p:txBody>
      </p:sp>
      <p:sp>
        <p:nvSpPr>
          <p:cNvPr id="4313" name="Text Box 225"/>
          <p:cNvSpPr txBox="1">
            <a:spLocks noChangeArrowheads="1"/>
          </p:cNvSpPr>
          <p:nvPr/>
        </p:nvSpPr>
        <p:spPr bwMode="auto">
          <a:xfrm>
            <a:off x="5135096" y="5258360"/>
            <a:ext cx="340379" cy="9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WARREN</a:t>
            </a:r>
          </a:p>
        </p:txBody>
      </p:sp>
      <p:sp>
        <p:nvSpPr>
          <p:cNvPr id="4314" name="Text Box 226"/>
          <p:cNvSpPr txBox="1">
            <a:spLocks noChangeArrowheads="1"/>
          </p:cNvSpPr>
          <p:nvPr/>
        </p:nvSpPr>
        <p:spPr bwMode="auto">
          <a:xfrm>
            <a:off x="6986868" y="5516096"/>
            <a:ext cx="278747" cy="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WAYNE</a:t>
            </a:r>
          </a:p>
        </p:txBody>
      </p:sp>
      <p:sp>
        <p:nvSpPr>
          <p:cNvPr id="4315" name="Text Box 227"/>
          <p:cNvSpPr txBox="1">
            <a:spLocks noChangeArrowheads="1"/>
          </p:cNvSpPr>
          <p:nvPr/>
        </p:nvSpPr>
        <p:spPr bwMode="auto">
          <a:xfrm>
            <a:off x="3685336" y="4440331"/>
            <a:ext cx="376797" cy="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WEBSTER</a:t>
            </a:r>
          </a:p>
        </p:txBody>
      </p:sp>
      <p:sp>
        <p:nvSpPr>
          <p:cNvPr id="4316" name="Text Box 228"/>
          <p:cNvSpPr txBox="1">
            <a:spLocks noChangeArrowheads="1"/>
          </p:cNvSpPr>
          <p:nvPr/>
        </p:nvSpPr>
        <p:spPr bwMode="auto">
          <a:xfrm>
            <a:off x="7760074" y="5539908"/>
            <a:ext cx="338978" cy="9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WHITLEY</a:t>
            </a:r>
          </a:p>
        </p:txBody>
      </p:sp>
      <p:sp>
        <p:nvSpPr>
          <p:cNvPr id="4317" name="Text Box 229"/>
          <p:cNvSpPr txBox="1">
            <a:spLocks noChangeArrowheads="1"/>
          </p:cNvSpPr>
          <p:nvPr/>
        </p:nvSpPr>
        <p:spPr bwMode="auto">
          <a:xfrm>
            <a:off x="8484255" y="3856225"/>
            <a:ext cx="270341" cy="9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WOLFE</a:t>
            </a:r>
          </a:p>
        </p:txBody>
      </p:sp>
      <p:sp>
        <p:nvSpPr>
          <p:cNvPr id="4318" name="Text Box 231"/>
          <p:cNvSpPr txBox="1">
            <a:spLocks noChangeArrowheads="1"/>
          </p:cNvSpPr>
          <p:nvPr/>
        </p:nvSpPr>
        <p:spPr bwMode="auto">
          <a:xfrm>
            <a:off x="2470898" y="5289177"/>
            <a:ext cx="424423" cy="8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McCRACKEN</a:t>
            </a:r>
          </a:p>
        </p:txBody>
      </p:sp>
      <p:sp>
        <p:nvSpPr>
          <p:cNvPr id="4319" name="Text Box 233"/>
          <p:cNvSpPr txBox="1">
            <a:spLocks noChangeArrowheads="1"/>
          </p:cNvSpPr>
          <p:nvPr/>
        </p:nvSpPr>
        <p:spPr bwMode="auto">
          <a:xfrm>
            <a:off x="5352210" y="4906776"/>
            <a:ext cx="309562" cy="9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EDMONSON</a:t>
            </a:r>
          </a:p>
        </p:txBody>
      </p:sp>
      <p:sp>
        <p:nvSpPr>
          <p:cNvPr id="4320" name="Text Box 236"/>
          <p:cNvSpPr txBox="1">
            <a:spLocks noChangeArrowheads="1"/>
          </p:cNvSpPr>
          <p:nvPr/>
        </p:nvSpPr>
        <p:spPr bwMode="auto">
          <a:xfrm>
            <a:off x="4255434" y="4950198"/>
            <a:ext cx="442632" cy="10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MUHLENBERG</a:t>
            </a:r>
          </a:p>
        </p:txBody>
      </p:sp>
      <p:sp>
        <p:nvSpPr>
          <p:cNvPr id="4321" name="Text Box 240"/>
          <p:cNvSpPr txBox="1">
            <a:spLocks noChangeArrowheads="1"/>
          </p:cNvSpPr>
          <p:nvPr/>
        </p:nvSpPr>
        <p:spPr bwMode="auto">
          <a:xfrm>
            <a:off x="3457015" y="5062257"/>
            <a:ext cx="358588" cy="10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CALDWELL</a:t>
            </a:r>
          </a:p>
        </p:txBody>
      </p:sp>
      <p:sp>
        <p:nvSpPr>
          <p:cNvPr id="4322" name="Text Box 242"/>
          <p:cNvSpPr txBox="1">
            <a:spLocks noChangeArrowheads="1"/>
          </p:cNvSpPr>
          <p:nvPr/>
        </p:nvSpPr>
        <p:spPr bwMode="auto">
          <a:xfrm>
            <a:off x="6290703" y="5555316"/>
            <a:ext cx="357187" cy="9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CUMBERLAND</a:t>
            </a:r>
          </a:p>
        </p:txBody>
      </p:sp>
      <p:sp>
        <p:nvSpPr>
          <p:cNvPr id="4323" name="Text Box 246"/>
          <p:cNvSpPr txBox="1">
            <a:spLocks noChangeArrowheads="1"/>
          </p:cNvSpPr>
          <p:nvPr/>
        </p:nvSpPr>
        <p:spPr bwMode="auto">
          <a:xfrm>
            <a:off x="7506541" y="4557993"/>
            <a:ext cx="385202" cy="9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ROCKASTLE</a:t>
            </a:r>
          </a:p>
        </p:txBody>
      </p:sp>
      <p:sp>
        <p:nvSpPr>
          <p:cNvPr id="4324" name="Text Box 249"/>
          <p:cNvSpPr txBox="1">
            <a:spLocks noChangeArrowheads="1"/>
          </p:cNvSpPr>
          <p:nvPr/>
        </p:nvSpPr>
        <p:spPr bwMode="auto">
          <a:xfrm>
            <a:off x="8925486" y="3905250"/>
            <a:ext cx="312364" cy="7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MAGOFFIN</a:t>
            </a:r>
          </a:p>
        </p:txBody>
      </p:sp>
      <p:sp>
        <p:nvSpPr>
          <p:cNvPr id="4325" name="Text Box 251"/>
          <p:cNvSpPr txBox="1">
            <a:spLocks noChangeArrowheads="1"/>
          </p:cNvSpPr>
          <p:nvPr/>
        </p:nvSpPr>
        <p:spPr bwMode="auto">
          <a:xfrm>
            <a:off x="7940769" y="3472423"/>
            <a:ext cx="425824" cy="9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265" b="1" dirty="0">
                <a:solidFill>
                  <a:schemeClr val="accent1"/>
                </a:solidFill>
                <a:latin typeface="+mj-lt"/>
              </a:rPr>
              <a:t>MONTGOMERY</a:t>
            </a:r>
          </a:p>
        </p:txBody>
      </p:sp>
      <p:sp>
        <p:nvSpPr>
          <p:cNvPr id="4326" name="Text Box 255"/>
          <p:cNvSpPr txBox="1">
            <a:spLocks noChangeArrowheads="1"/>
          </p:cNvSpPr>
          <p:nvPr/>
        </p:nvSpPr>
        <p:spPr bwMode="auto">
          <a:xfrm>
            <a:off x="7224993" y="4099953"/>
            <a:ext cx="390806" cy="10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GARRARD</a:t>
            </a:r>
          </a:p>
        </p:txBody>
      </p:sp>
      <p:sp>
        <p:nvSpPr>
          <p:cNvPr id="4327" name="Text Box 259"/>
          <p:cNvSpPr txBox="1">
            <a:spLocks noChangeArrowheads="1"/>
          </p:cNvSpPr>
          <p:nvPr/>
        </p:nvSpPr>
        <p:spPr bwMode="auto">
          <a:xfrm>
            <a:off x="7230596" y="3751169"/>
            <a:ext cx="298357" cy="74239"/>
          </a:xfrm>
          <a:prstGeom prst="rect">
            <a:avLst/>
          </a:prstGeom>
          <a:solidFill>
            <a:srgbClr val="C43C3C"/>
          </a:solidFill>
          <a:ln>
            <a:noFill/>
          </a:ln>
          <a:extLst/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JESSAMINE</a:t>
            </a:r>
          </a:p>
        </p:txBody>
      </p:sp>
      <p:sp>
        <p:nvSpPr>
          <p:cNvPr id="4328" name="Text Box 261"/>
          <p:cNvSpPr>
            <a:spLocks noChangeArrowheads="1"/>
          </p:cNvSpPr>
          <p:nvPr/>
        </p:nvSpPr>
        <p:spPr bwMode="auto">
          <a:xfrm>
            <a:off x="6439181" y="3756772"/>
            <a:ext cx="444033" cy="459441"/>
          </a:xfrm>
          <a:custGeom>
            <a:avLst/>
            <a:gdLst>
              <a:gd name="T0" fmla="*/ 337327 w 504079"/>
              <a:gd name="T1" fmla="*/ 0 h 520979"/>
              <a:gd name="T2" fmla="*/ 416166 w 504079"/>
              <a:gd name="T3" fmla="*/ 49231 h 520979"/>
              <a:gd name="T4" fmla="*/ 495722 w 504079"/>
              <a:gd name="T5" fmla="*/ 75790 h 520979"/>
              <a:gd name="T6" fmla="*/ 465345 w 504079"/>
              <a:gd name="T7" fmla="*/ 515827 h 520979"/>
              <a:gd name="T8" fmla="*/ 231166 w 504079"/>
              <a:gd name="T9" fmla="*/ 518195 h 520979"/>
              <a:gd name="T10" fmla="*/ 97686 w 504079"/>
              <a:gd name="T11" fmla="*/ 503986 h 520979"/>
              <a:gd name="T12" fmla="*/ 102371 w 504079"/>
              <a:gd name="T13" fmla="*/ 482669 h 520979"/>
              <a:gd name="T14" fmla="*/ 88253 w 504079"/>
              <a:gd name="T15" fmla="*/ 459772 h 520979"/>
              <a:gd name="T16" fmla="*/ 20410 w 504079"/>
              <a:gd name="T17" fmla="*/ 477932 h 520979"/>
              <a:gd name="T18" fmla="*/ 18068 w 504079"/>
              <a:gd name="T19" fmla="*/ 444773 h 520979"/>
              <a:gd name="T20" fmla="*/ 4014 w 504079"/>
              <a:gd name="T21" fmla="*/ 361873 h 520979"/>
              <a:gd name="T22" fmla="*/ 18066 w 504079"/>
              <a:gd name="T23" fmla="*/ 295554 h 520979"/>
              <a:gd name="T24" fmla="*/ 1673 w 504079"/>
              <a:gd name="T25" fmla="*/ 376085 h 520979"/>
              <a:gd name="T26" fmla="*/ 18068 w 504079"/>
              <a:gd name="T27" fmla="*/ 297924 h 520979"/>
              <a:gd name="T28" fmla="*/ 55534 w 504079"/>
              <a:gd name="T29" fmla="*/ 309766 h 520979"/>
              <a:gd name="T30" fmla="*/ 55536 w 504079"/>
              <a:gd name="T31" fmla="*/ 307398 h 520979"/>
              <a:gd name="T32" fmla="*/ 46168 w 504079"/>
              <a:gd name="T33" fmla="*/ 238711 h 520979"/>
              <a:gd name="T34" fmla="*/ 163257 w 504079"/>
              <a:gd name="T35" fmla="*/ 132127 h 520979"/>
              <a:gd name="T36" fmla="*/ 163254 w 504079"/>
              <a:gd name="T37" fmla="*/ 89494 h 520979"/>
              <a:gd name="T38" fmla="*/ 219459 w 504079"/>
              <a:gd name="T39" fmla="*/ 139231 h 520979"/>
              <a:gd name="T40" fmla="*/ 245996 w 504079"/>
              <a:gd name="T41" fmla="*/ 47645 h 520979"/>
              <a:gd name="T42" fmla="*/ 337327 w 504079"/>
              <a:gd name="T43" fmla="*/ 0 h 52097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04079"/>
              <a:gd name="T67" fmla="*/ 0 h 520979"/>
              <a:gd name="T68" fmla="*/ 504079 w 504079"/>
              <a:gd name="T69" fmla="*/ 520979 h 52097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04079" h="520979">
                <a:moveTo>
                  <a:pt x="343012" y="0"/>
                </a:moveTo>
                <a:cubicBezTo>
                  <a:pt x="368941" y="43485"/>
                  <a:pt x="371059" y="48869"/>
                  <a:pt x="423182" y="49492"/>
                </a:cubicBezTo>
                <a:lnTo>
                  <a:pt x="504079" y="76200"/>
                </a:lnTo>
                <a:cubicBezTo>
                  <a:pt x="499317" y="140891"/>
                  <a:pt x="479926" y="389700"/>
                  <a:pt x="473190" y="518598"/>
                </a:cubicBezTo>
                <a:cubicBezTo>
                  <a:pt x="390254" y="526053"/>
                  <a:pt x="283879" y="509073"/>
                  <a:pt x="235063" y="520979"/>
                </a:cubicBezTo>
                <a:cubicBezTo>
                  <a:pt x="158477" y="514146"/>
                  <a:pt x="141413" y="506957"/>
                  <a:pt x="99333" y="506692"/>
                </a:cubicBezTo>
                <a:cubicBezTo>
                  <a:pt x="75521" y="501136"/>
                  <a:pt x="105696" y="492670"/>
                  <a:pt x="104097" y="485262"/>
                </a:cubicBezTo>
                <a:cubicBezTo>
                  <a:pt x="102498" y="477854"/>
                  <a:pt x="101647" y="463432"/>
                  <a:pt x="89741" y="462241"/>
                </a:cubicBezTo>
                <a:cubicBezTo>
                  <a:pt x="79026" y="443191"/>
                  <a:pt x="46935" y="467534"/>
                  <a:pt x="20753" y="480498"/>
                </a:cubicBezTo>
                <a:cubicBezTo>
                  <a:pt x="8461" y="478382"/>
                  <a:pt x="21150" y="466608"/>
                  <a:pt x="18372" y="447161"/>
                </a:cubicBezTo>
                <a:cubicBezTo>
                  <a:pt x="15594" y="427714"/>
                  <a:pt x="3688" y="389217"/>
                  <a:pt x="4084" y="363817"/>
                </a:cubicBezTo>
                <a:cubicBezTo>
                  <a:pt x="3687" y="333258"/>
                  <a:pt x="21148" y="294761"/>
                  <a:pt x="18370" y="297142"/>
                </a:cubicBezTo>
                <a:cubicBezTo>
                  <a:pt x="8063" y="283913"/>
                  <a:pt x="-4647" y="375724"/>
                  <a:pt x="1703" y="378105"/>
                </a:cubicBezTo>
                <a:cubicBezTo>
                  <a:pt x="5275" y="391599"/>
                  <a:pt x="9244" y="310636"/>
                  <a:pt x="18372" y="299524"/>
                </a:cubicBezTo>
                <a:cubicBezTo>
                  <a:pt x="27500" y="288412"/>
                  <a:pt x="53692" y="322939"/>
                  <a:pt x="56470" y="311430"/>
                </a:cubicBezTo>
                <a:cubicBezTo>
                  <a:pt x="62026" y="296349"/>
                  <a:pt x="58059" y="320955"/>
                  <a:pt x="56472" y="309049"/>
                </a:cubicBezTo>
                <a:cubicBezTo>
                  <a:pt x="54885" y="297143"/>
                  <a:pt x="31071" y="270948"/>
                  <a:pt x="46946" y="239992"/>
                </a:cubicBezTo>
                <a:cubicBezTo>
                  <a:pt x="62821" y="209036"/>
                  <a:pt x="146166" y="157840"/>
                  <a:pt x="166009" y="132837"/>
                </a:cubicBezTo>
                <a:cubicBezTo>
                  <a:pt x="169183" y="88784"/>
                  <a:pt x="154100" y="87196"/>
                  <a:pt x="166006" y="89974"/>
                </a:cubicBezTo>
                <a:cubicBezTo>
                  <a:pt x="192994" y="66956"/>
                  <a:pt x="209930" y="148977"/>
                  <a:pt x="223159" y="139981"/>
                </a:cubicBezTo>
                <a:cubicBezTo>
                  <a:pt x="236388" y="130985"/>
                  <a:pt x="227786" y="64885"/>
                  <a:pt x="250143" y="47905"/>
                </a:cubicBezTo>
                <a:cubicBezTo>
                  <a:pt x="303324" y="40668"/>
                  <a:pt x="306500" y="33431"/>
                  <a:pt x="343012" y="0"/>
                </a:cubicBezTo>
                <a:close/>
              </a:path>
            </a:pathLst>
          </a:custGeom>
          <a:solidFill>
            <a:srgbClr val="47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WASHINGTON</a:t>
            </a:r>
          </a:p>
        </p:txBody>
      </p:sp>
      <p:sp>
        <p:nvSpPr>
          <p:cNvPr id="4329" name="Text Box 265"/>
          <p:cNvSpPr txBox="1">
            <a:spLocks noChangeArrowheads="1"/>
          </p:cNvSpPr>
          <p:nvPr/>
        </p:nvSpPr>
        <p:spPr bwMode="auto">
          <a:xfrm>
            <a:off x="6761350" y="3564872"/>
            <a:ext cx="294154" cy="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ANDERSON</a:t>
            </a:r>
          </a:p>
        </p:txBody>
      </p:sp>
      <p:sp>
        <p:nvSpPr>
          <p:cNvPr id="4330" name="Text Box 268"/>
          <p:cNvSpPr txBox="1">
            <a:spLocks noChangeArrowheads="1"/>
          </p:cNvSpPr>
          <p:nvPr/>
        </p:nvSpPr>
        <p:spPr bwMode="auto">
          <a:xfrm>
            <a:off x="6876210" y="3188074"/>
            <a:ext cx="285750" cy="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FRANKLIN</a:t>
            </a:r>
          </a:p>
        </p:txBody>
      </p:sp>
      <p:sp>
        <p:nvSpPr>
          <p:cNvPr id="4331" name="Text Box 271"/>
          <p:cNvSpPr txBox="1">
            <a:spLocks noChangeArrowheads="1"/>
          </p:cNvSpPr>
          <p:nvPr/>
        </p:nvSpPr>
        <p:spPr bwMode="auto">
          <a:xfrm>
            <a:off x="5018835" y="3972485"/>
            <a:ext cx="474849" cy="10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BRECKINRIDGE</a:t>
            </a:r>
          </a:p>
        </p:txBody>
      </p:sp>
      <p:sp>
        <p:nvSpPr>
          <p:cNvPr id="4332" name="Text Box 275"/>
          <p:cNvSpPr txBox="1">
            <a:spLocks noChangeArrowheads="1"/>
          </p:cNvSpPr>
          <p:nvPr/>
        </p:nvSpPr>
        <p:spPr bwMode="auto">
          <a:xfrm>
            <a:off x="6091799" y="5273769"/>
            <a:ext cx="275944" cy="9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METCALFE</a:t>
            </a:r>
          </a:p>
        </p:txBody>
      </p:sp>
      <p:sp>
        <p:nvSpPr>
          <p:cNvPr id="4333" name="Text Box 277"/>
          <p:cNvSpPr txBox="1">
            <a:spLocks noChangeArrowheads="1"/>
          </p:cNvSpPr>
          <p:nvPr/>
        </p:nvSpPr>
        <p:spPr bwMode="auto">
          <a:xfrm>
            <a:off x="7405688" y="2378449"/>
            <a:ext cx="331974" cy="7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PENDELTON</a:t>
            </a:r>
          </a:p>
        </p:txBody>
      </p:sp>
      <p:sp>
        <p:nvSpPr>
          <p:cNvPr id="4334" name="Text Box 282"/>
          <p:cNvSpPr txBox="1">
            <a:spLocks noChangeArrowheads="1"/>
          </p:cNvSpPr>
          <p:nvPr/>
        </p:nvSpPr>
        <p:spPr bwMode="auto">
          <a:xfrm>
            <a:off x="7856725" y="2968159"/>
            <a:ext cx="296956" cy="7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55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561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56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56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353" b="1" dirty="0">
                <a:solidFill>
                  <a:schemeClr val="accent1"/>
                </a:solidFill>
                <a:latin typeface="+mj-lt"/>
              </a:rPr>
              <a:t>NICHOLAS</a:t>
            </a:r>
          </a:p>
        </p:txBody>
      </p:sp>
      <p:sp>
        <p:nvSpPr>
          <p:cNvPr id="4335" name="Freeform 297"/>
          <p:cNvSpPr>
            <a:spLocks/>
          </p:cNvSpPr>
          <p:nvPr/>
        </p:nvSpPr>
        <p:spPr bwMode="auto">
          <a:xfrm rot="235738">
            <a:off x="8386203" y="3727358"/>
            <a:ext cx="530878" cy="399209"/>
          </a:xfrm>
          <a:custGeom>
            <a:avLst/>
            <a:gdLst>
              <a:gd name="T0" fmla="*/ 0 w 309"/>
              <a:gd name="T1" fmla="*/ 2147483646 h 209"/>
              <a:gd name="T2" fmla="*/ 0 w 309"/>
              <a:gd name="T3" fmla="*/ 2147483646 h 209"/>
              <a:gd name="T4" fmla="*/ 2147483646 w 309"/>
              <a:gd name="T5" fmla="*/ 2147483646 h 209"/>
              <a:gd name="T6" fmla="*/ 2147483646 w 309"/>
              <a:gd name="T7" fmla="*/ 2147483646 h 209"/>
              <a:gd name="T8" fmla="*/ 2147483646 w 309"/>
              <a:gd name="T9" fmla="*/ 0 h 209"/>
              <a:gd name="T10" fmla="*/ 2147483646 w 309"/>
              <a:gd name="T11" fmla="*/ 2147483646 h 209"/>
              <a:gd name="T12" fmla="*/ 2147483646 w 309"/>
              <a:gd name="T13" fmla="*/ 2147483646 h 209"/>
              <a:gd name="T14" fmla="*/ 2147483646 w 309"/>
              <a:gd name="T15" fmla="*/ 2147483646 h 209"/>
              <a:gd name="T16" fmla="*/ 2147483646 w 309"/>
              <a:gd name="T17" fmla="*/ 2147483646 h 209"/>
              <a:gd name="T18" fmla="*/ 2147483646 w 309"/>
              <a:gd name="T19" fmla="*/ 2147483646 h 209"/>
              <a:gd name="T20" fmla="*/ 2147483646 w 309"/>
              <a:gd name="T21" fmla="*/ 2147483646 h 209"/>
              <a:gd name="T22" fmla="*/ 2147483646 w 309"/>
              <a:gd name="T23" fmla="*/ 2147483646 h 209"/>
              <a:gd name="T24" fmla="*/ 2147483646 w 309"/>
              <a:gd name="T25" fmla="*/ 2147483646 h 209"/>
              <a:gd name="T26" fmla="*/ 2147483646 w 309"/>
              <a:gd name="T27" fmla="*/ 2147483646 h 209"/>
              <a:gd name="T28" fmla="*/ 2147483646 w 309"/>
              <a:gd name="T29" fmla="*/ 2147483646 h 209"/>
              <a:gd name="T30" fmla="*/ 2147483646 w 309"/>
              <a:gd name="T31" fmla="*/ 2147483646 h 209"/>
              <a:gd name="T32" fmla="*/ 2147483646 w 309"/>
              <a:gd name="T33" fmla="*/ 2147483646 h 209"/>
              <a:gd name="T34" fmla="*/ 2147483646 w 309"/>
              <a:gd name="T35" fmla="*/ 2147483646 h 209"/>
              <a:gd name="T36" fmla="*/ 0 w 309"/>
              <a:gd name="T37" fmla="*/ 2147483646 h 209"/>
              <a:gd name="T38" fmla="*/ 0 w 309"/>
              <a:gd name="T39" fmla="*/ 2147483646 h 2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09" h="209">
                <a:moveTo>
                  <a:pt x="0" y="148"/>
                </a:moveTo>
                <a:lnTo>
                  <a:pt x="0" y="148"/>
                </a:lnTo>
                <a:lnTo>
                  <a:pt x="37" y="44"/>
                </a:lnTo>
                <a:lnTo>
                  <a:pt x="75" y="50"/>
                </a:lnTo>
                <a:lnTo>
                  <a:pt x="112" y="0"/>
                </a:lnTo>
                <a:lnTo>
                  <a:pt x="243" y="58"/>
                </a:lnTo>
                <a:lnTo>
                  <a:pt x="248" y="76"/>
                </a:lnTo>
                <a:lnTo>
                  <a:pt x="288" y="91"/>
                </a:lnTo>
                <a:lnTo>
                  <a:pt x="294" y="106"/>
                </a:lnTo>
                <a:lnTo>
                  <a:pt x="308" y="143"/>
                </a:lnTo>
                <a:lnTo>
                  <a:pt x="250" y="150"/>
                </a:lnTo>
                <a:lnTo>
                  <a:pt x="211" y="136"/>
                </a:lnTo>
                <a:lnTo>
                  <a:pt x="176" y="196"/>
                </a:lnTo>
                <a:lnTo>
                  <a:pt x="151" y="207"/>
                </a:lnTo>
                <a:lnTo>
                  <a:pt x="136" y="190"/>
                </a:lnTo>
                <a:lnTo>
                  <a:pt x="103" y="208"/>
                </a:lnTo>
                <a:lnTo>
                  <a:pt x="102" y="189"/>
                </a:lnTo>
                <a:lnTo>
                  <a:pt x="84" y="197"/>
                </a:lnTo>
                <a:lnTo>
                  <a:pt x="0" y="148"/>
                </a:lnTo>
              </a:path>
            </a:pathLst>
          </a:custGeom>
          <a:solidFill>
            <a:srgbClr val="C43C3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336" name="Freeform 345"/>
          <p:cNvSpPr>
            <a:spLocks/>
          </p:cNvSpPr>
          <p:nvPr/>
        </p:nvSpPr>
        <p:spPr bwMode="auto">
          <a:xfrm rot="250371">
            <a:off x="6013358" y="4986618"/>
            <a:ext cx="400610" cy="574301"/>
          </a:xfrm>
          <a:custGeom>
            <a:avLst/>
            <a:gdLst>
              <a:gd name="T0" fmla="*/ 0 w 230"/>
              <a:gd name="T1" fmla="*/ 2147483646 h 298"/>
              <a:gd name="T2" fmla="*/ 0 w 230"/>
              <a:gd name="T3" fmla="*/ 2147483646 h 298"/>
              <a:gd name="T4" fmla="*/ 2147483646 w 230"/>
              <a:gd name="T5" fmla="*/ 2147483646 h 298"/>
              <a:gd name="T6" fmla="*/ 2147483646 w 230"/>
              <a:gd name="T7" fmla="*/ 0 h 298"/>
              <a:gd name="T8" fmla="*/ 2147483646 w 230"/>
              <a:gd name="T9" fmla="*/ 2147483646 h 298"/>
              <a:gd name="T10" fmla="*/ 2147483646 w 230"/>
              <a:gd name="T11" fmla="*/ 2147483646 h 298"/>
              <a:gd name="T12" fmla="*/ 2147483646 w 230"/>
              <a:gd name="T13" fmla="*/ 2147483646 h 298"/>
              <a:gd name="T14" fmla="*/ 2147483646 w 230"/>
              <a:gd name="T15" fmla="*/ 2147483646 h 298"/>
              <a:gd name="T16" fmla="*/ 2147483646 w 230"/>
              <a:gd name="T17" fmla="*/ 2147483646 h 298"/>
              <a:gd name="T18" fmla="*/ 2147483646 w 230"/>
              <a:gd name="T19" fmla="*/ 2147483646 h 298"/>
              <a:gd name="T20" fmla="*/ 2147483646 w 230"/>
              <a:gd name="T21" fmla="*/ 2147483646 h 298"/>
              <a:gd name="T22" fmla="*/ 2147483646 w 230"/>
              <a:gd name="T23" fmla="*/ 2147483646 h 298"/>
              <a:gd name="T24" fmla="*/ 2147483646 w 230"/>
              <a:gd name="T25" fmla="*/ 2147483646 h 298"/>
              <a:gd name="T26" fmla="*/ 2147483646 w 230"/>
              <a:gd name="T27" fmla="*/ 2147483646 h 298"/>
              <a:gd name="T28" fmla="*/ 2147483646 w 230"/>
              <a:gd name="T29" fmla="*/ 2147483646 h 298"/>
              <a:gd name="T30" fmla="*/ 2147483646 w 230"/>
              <a:gd name="T31" fmla="*/ 2147483646 h 298"/>
              <a:gd name="T32" fmla="*/ 2147483646 w 230"/>
              <a:gd name="T33" fmla="*/ 2147483646 h 298"/>
              <a:gd name="T34" fmla="*/ 0 w 230"/>
              <a:gd name="T35" fmla="*/ 2147483646 h 298"/>
              <a:gd name="T36" fmla="*/ 0 w 230"/>
              <a:gd name="T37" fmla="*/ 2147483646 h 29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30" h="298">
                <a:moveTo>
                  <a:pt x="0" y="36"/>
                </a:moveTo>
                <a:lnTo>
                  <a:pt x="0" y="36"/>
                </a:lnTo>
                <a:lnTo>
                  <a:pt x="20" y="10"/>
                </a:lnTo>
                <a:lnTo>
                  <a:pt x="50" y="0"/>
                </a:lnTo>
                <a:lnTo>
                  <a:pt x="101" y="40"/>
                </a:lnTo>
                <a:lnTo>
                  <a:pt x="160" y="54"/>
                </a:lnTo>
                <a:lnTo>
                  <a:pt x="180" y="126"/>
                </a:lnTo>
                <a:lnTo>
                  <a:pt x="229" y="160"/>
                </a:lnTo>
                <a:lnTo>
                  <a:pt x="225" y="189"/>
                </a:lnTo>
                <a:lnTo>
                  <a:pt x="203" y="241"/>
                </a:lnTo>
                <a:lnTo>
                  <a:pt x="166" y="261"/>
                </a:lnTo>
                <a:lnTo>
                  <a:pt x="155" y="257"/>
                </a:lnTo>
                <a:lnTo>
                  <a:pt x="157" y="241"/>
                </a:lnTo>
                <a:lnTo>
                  <a:pt x="145" y="243"/>
                </a:lnTo>
                <a:lnTo>
                  <a:pt x="144" y="297"/>
                </a:lnTo>
                <a:lnTo>
                  <a:pt x="50" y="296"/>
                </a:lnTo>
                <a:lnTo>
                  <a:pt x="21" y="88"/>
                </a:lnTo>
                <a:lnTo>
                  <a:pt x="0" y="36"/>
                </a:lnTo>
              </a:path>
            </a:pathLst>
          </a:custGeom>
          <a:solidFill>
            <a:srgbClr val="47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588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340" name="Rectangle 25"/>
          <p:cNvSpPr>
            <a:spLocks noChangeArrowheads="1"/>
          </p:cNvSpPr>
          <p:nvPr/>
        </p:nvSpPr>
        <p:spPr bwMode="auto">
          <a:xfrm>
            <a:off x="1687273" y="1207435"/>
            <a:ext cx="1607657" cy="254934"/>
          </a:xfrm>
          <a:prstGeom prst="rect">
            <a:avLst/>
          </a:prstGeom>
          <a:solidFill>
            <a:srgbClr val="7030A0">
              <a:alpha val="49803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defTabSz="10191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191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19175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191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191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97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341" name="Rectangle 26"/>
          <p:cNvSpPr>
            <a:spLocks noChangeArrowheads="1"/>
          </p:cNvSpPr>
          <p:nvPr/>
        </p:nvSpPr>
        <p:spPr bwMode="auto">
          <a:xfrm>
            <a:off x="1687273" y="1462974"/>
            <a:ext cx="1607657" cy="354386"/>
          </a:xfrm>
          <a:prstGeom prst="rect">
            <a:avLst/>
          </a:prstGeom>
          <a:solidFill>
            <a:schemeClr val="bg2">
              <a:alpha val="50195"/>
            </a:scheme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defTabSz="10191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191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19175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191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191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97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343" name="Rectangle 28"/>
          <p:cNvSpPr>
            <a:spLocks noChangeArrowheads="1"/>
          </p:cNvSpPr>
          <p:nvPr/>
        </p:nvSpPr>
        <p:spPr bwMode="auto">
          <a:xfrm>
            <a:off x="1687274" y="2140989"/>
            <a:ext cx="1607656" cy="330394"/>
          </a:xfrm>
          <a:prstGeom prst="rect">
            <a:avLst/>
          </a:prstGeom>
          <a:solidFill>
            <a:srgbClr val="8BCD43">
              <a:alpha val="49804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defTabSz="10191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191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19175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191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191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97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344" name="Rectangle 29"/>
          <p:cNvSpPr>
            <a:spLocks noChangeArrowheads="1"/>
          </p:cNvSpPr>
          <p:nvPr/>
        </p:nvSpPr>
        <p:spPr bwMode="auto">
          <a:xfrm>
            <a:off x="1694474" y="2469459"/>
            <a:ext cx="1600455" cy="362791"/>
          </a:xfrm>
          <a:prstGeom prst="rect">
            <a:avLst/>
          </a:prstGeom>
          <a:solidFill>
            <a:srgbClr val="00B0F0">
              <a:alpha val="50195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defTabSz="10191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191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19175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191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191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97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345" name="Rectangle 30"/>
          <p:cNvSpPr>
            <a:spLocks noChangeArrowheads="1"/>
          </p:cNvSpPr>
          <p:nvPr/>
        </p:nvSpPr>
        <p:spPr bwMode="auto">
          <a:xfrm>
            <a:off x="1694512" y="2831874"/>
            <a:ext cx="1600417" cy="315165"/>
          </a:xfrm>
          <a:prstGeom prst="rect">
            <a:avLst/>
          </a:prstGeom>
          <a:solidFill>
            <a:schemeClr val="tx2">
              <a:lumMod val="20000"/>
              <a:lumOff val="80000"/>
              <a:alpha val="50195"/>
            </a:scheme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defTabSz="10191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191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19175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191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191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97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346" name="Rectangle 2047"/>
          <p:cNvSpPr>
            <a:spLocks noChangeArrowheads="1"/>
          </p:cNvSpPr>
          <p:nvPr/>
        </p:nvSpPr>
        <p:spPr bwMode="auto">
          <a:xfrm>
            <a:off x="1691884" y="3147661"/>
            <a:ext cx="1609650" cy="322169"/>
          </a:xfrm>
          <a:prstGeom prst="rect">
            <a:avLst/>
          </a:prstGeom>
          <a:solidFill>
            <a:srgbClr val="FFC000">
              <a:alpha val="50195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defTabSz="10191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191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19175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191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191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97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54252" y="1352873"/>
            <a:ext cx="117661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/>
                </a:solidFill>
                <a:latin typeface="+mj-lt"/>
              </a:rPr>
              <a:t>Sarah G. Johnson</a:t>
            </a:r>
          </a:p>
          <a:p>
            <a:pPr algn="ctr"/>
            <a:r>
              <a:rPr lang="en-US" sz="900" b="1" dirty="0" smtClean="0">
                <a:solidFill>
                  <a:schemeClr val="accent1"/>
                </a:solidFill>
                <a:latin typeface="+mj-lt"/>
              </a:rPr>
              <a:t> Director</a:t>
            </a:r>
            <a:endParaRPr lang="en-US" sz="9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11043" y="1382049"/>
            <a:ext cx="1239442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accent1"/>
                </a:solidFill>
                <a:latin typeface="+mj-lt"/>
              </a:rPr>
              <a:t>Jeannie Waldridge</a:t>
            </a:r>
          </a:p>
          <a:p>
            <a:r>
              <a:rPr lang="en-US" sz="900" b="1" dirty="0" smtClean="0">
                <a:solidFill>
                  <a:schemeClr val="accent1"/>
                </a:solidFill>
                <a:latin typeface="+mj-lt"/>
              </a:rPr>
              <a:t> Assistant Director</a:t>
            </a:r>
            <a:endParaRPr lang="en-US" sz="9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936" y="2934158"/>
            <a:ext cx="1324219" cy="5078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/>
                </a:solidFill>
                <a:latin typeface="+mj-lt"/>
              </a:rPr>
              <a:t>Ashley Short</a:t>
            </a:r>
          </a:p>
          <a:p>
            <a:pPr algn="ctr"/>
            <a:r>
              <a:rPr lang="en-US" sz="900" b="1" dirty="0" smtClean="0">
                <a:solidFill>
                  <a:schemeClr val="accent1"/>
                </a:solidFill>
                <a:latin typeface="+mj-lt"/>
              </a:rPr>
              <a:t>Executive Staff Advisor</a:t>
            </a:r>
            <a:endParaRPr lang="en-US" sz="9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3182" y="2594396"/>
            <a:ext cx="1124026" cy="507831"/>
          </a:xfrm>
          <a:prstGeom prst="rect">
            <a:avLst/>
          </a:prstGeom>
          <a:solidFill>
            <a:srgbClr val="AC75D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accent1"/>
                </a:solidFill>
                <a:latin typeface="+mj-lt"/>
              </a:rPr>
              <a:t>Mylea McFelea</a:t>
            </a:r>
          </a:p>
          <a:p>
            <a:r>
              <a:rPr lang="en-US" sz="900" b="1" dirty="0" smtClean="0">
                <a:solidFill>
                  <a:schemeClr val="accent1"/>
                </a:solidFill>
                <a:latin typeface="+mj-lt"/>
              </a:rPr>
              <a:t>Louisville Region</a:t>
            </a:r>
          </a:p>
          <a:p>
            <a:r>
              <a:rPr lang="en-US" sz="900" b="1" dirty="0" smtClean="0">
                <a:solidFill>
                  <a:schemeClr val="accent1"/>
                </a:solidFill>
                <a:latin typeface="+mj-lt"/>
              </a:rPr>
              <a:t>Branch Manager</a:t>
            </a:r>
            <a:endParaRPr lang="en-US" sz="9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34" y="113663"/>
            <a:ext cx="877823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226932" y="1166301"/>
            <a:ext cx="1359744" cy="5078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/>
                </a:solidFill>
                <a:latin typeface="+mj-lt"/>
              </a:rPr>
              <a:t>Maryann Strickland</a:t>
            </a:r>
          </a:p>
          <a:p>
            <a:pPr algn="ctr"/>
            <a:r>
              <a:rPr lang="en-US" sz="900" b="1" dirty="0" smtClean="0">
                <a:solidFill>
                  <a:schemeClr val="accent1"/>
                </a:solidFill>
                <a:latin typeface="+mj-lt"/>
              </a:rPr>
              <a:t>North Central Region</a:t>
            </a:r>
          </a:p>
          <a:p>
            <a:pPr algn="ctr"/>
            <a:r>
              <a:rPr lang="en-US" sz="900" b="1" dirty="0" smtClean="0">
                <a:solidFill>
                  <a:schemeClr val="accent1"/>
                </a:solidFill>
                <a:latin typeface="+mj-lt"/>
              </a:rPr>
              <a:t>Branch Manager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4839" y="4912109"/>
            <a:ext cx="1173512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/>
                </a:solidFill>
                <a:latin typeface="+mj-lt"/>
              </a:rPr>
              <a:t>Denise Thorpe</a:t>
            </a:r>
          </a:p>
          <a:p>
            <a:pPr algn="ctr"/>
            <a:r>
              <a:rPr lang="en-US" sz="900" b="1" dirty="0" smtClean="0">
                <a:solidFill>
                  <a:schemeClr val="accent1"/>
                </a:solidFill>
                <a:latin typeface="+mj-lt"/>
              </a:rPr>
              <a:t>Special Detailed</a:t>
            </a:r>
          </a:p>
          <a:p>
            <a:pPr algn="ctr"/>
            <a:r>
              <a:rPr lang="en-US" sz="900" b="1" dirty="0" smtClean="0">
                <a:solidFill>
                  <a:schemeClr val="accent1"/>
                </a:solidFill>
                <a:latin typeface="+mj-lt"/>
              </a:rPr>
              <a:t>South East Region</a:t>
            </a:r>
          </a:p>
          <a:p>
            <a:pPr algn="ctr"/>
            <a:r>
              <a:rPr lang="en-US" sz="900" b="1" dirty="0" smtClean="0">
                <a:solidFill>
                  <a:schemeClr val="accent1"/>
                </a:solidFill>
                <a:latin typeface="+mj-lt"/>
              </a:rPr>
              <a:t>Branch Manager</a:t>
            </a:r>
            <a:endParaRPr lang="en-US" sz="9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609" t="2394" r="124043" b="463"/>
          <a:stretch/>
        </p:blipFill>
        <p:spPr>
          <a:xfrm>
            <a:off x="3631485" y="195942"/>
            <a:ext cx="747655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59733" y="3161996"/>
            <a:ext cx="1213794" cy="5078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/>
                </a:solidFill>
                <a:latin typeface="+mj-lt"/>
              </a:rPr>
              <a:t>Erin Kron-Chia</a:t>
            </a:r>
          </a:p>
          <a:p>
            <a:pPr algn="ctr"/>
            <a:r>
              <a:rPr lang="en-US" sz="900" b="1" dirty="0" smtClean="0">
                <a:solidFill>
                  <a:schemeClr val="accent1"/>
                </a:solidFill>
                <a:latin typeface="+mj-lt"/>
              </a:rPr>
              <a:t>North West Region</a:t>
            </a:r>
          </a:p>
          <a:p>
            <a:pPr algn="ctr"/>
            <a:r>
              <a:rPr lang="en-US" sz="900" b="1" dirty="0" smtClean="0">
                <a:solidFill>
                  <a:schemeClr val="accent1"/>
                </a:solidFill>
                <a:latin typeface="+mj-lt"/>
              </a:rPr>
              <a:t>Branch Manager</a:t>
            </a:r>
            <a:endParaRPr lang="en-US" sz="9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14" y="4109309"/>
            <a:ext cx="878851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72677" y="5207496"/>
            <a:ext cx="1221809" cy="507831"/>
          </a:xfrm>
          <a:prstGeom prst="rect">
            <a:avLst/>
          </a:prstGeom>
          <a:solidFill>
            <a:srgbClr val="5D9E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/>
                </a:solidFill>
                <a:latin typeface="+mj-lt"/>
              </a:rPr>
              <a:t>Hillery Ohnemus </a:t>
            </a:r>
          </a:p>
          <a:p>
            <a:pPr algn="ctr"/>
            <a:r>
              <a:rPr lang="en-US" sz="900" b="1" dirty="0" smtClean="0">
                <a:solidFill>
                  <a:schemeClr val="accent1"/>
                </a:solidFill>
                <a:latin typeface="+mj-lt"/>
              </a:rPr>
              <a:t>South West Region</a:t>
            </a:r>
          </a:p>
          <a:p>
            <a:pPr algn="ctr"/>
            <a:r>
              <a:rPr lang="en-US" sz="900" b="1" dirty="0" smtClean="0">
                <a:solidFill>
                  <a:schemeClr val="accent1"/>
                </a:solidFill>
                <a:latin typeface="+mj-lt"/>
              </a:rPr>
              <a:t>Branch Manager</a:t>
            </a:r>
            <a:endParaRPr lang="en-US" sz="9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80747" y="3140198"/>
            <a:ext cx="1159292" cy="507831"/>
          </a:xfrm>
          <a:prstGeom prst="rect">
            <a:avLst/>
          </a:prstGeom>
          <a:solidFill>
            <a:srgbClr val="C43C3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/>
                </a:solidFill>
                <a:latin typeface="+mj-lt"/>
              </a:rPr>
              <a:t>Jay Volkert </a:t>
            </a:r>
          </a:p>
          <a:p>
            <a:pPr algn="ctr"/>
            <a:r>
              <a:rPr lang="en-US" sz="900" b="1" dirty="0" smtClean="0">
                <a:solidFill>
                  <a:schemeClr val="accent1"/>
                </a:solidFill>
                <a:latin typeface="+mj-lt"/>
              </a:rPr>
              <a:t>North East Region</a:t>
            </a:r>
          </a:p>
          <a:p>
            <a:pPr algn="ctr"/>
            <a:r>
              <a:rPr lang="en-US" sz="900" b="1" dirty="0" smtClean="0">
                <a:solidFill>
                  <a:schemeClr val="accent1"/>
                </a:solidFill>
                <a:latin typeface="+mj-lt"/>
              </a:rPr>
              <a:t>Branch Manager</a:t>
            </a:r>
            <a:endParaRPr lang="en-US" sz="9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45884" y="6216544"/>
            <a:ext cx="1367683" cy="507831"/>
          </a:xfrm>
          <a:prstGeom prst="rect">
            <a:avLst/>
          </a:prstGeom>
          <a:solidFill>
            <a:srgbClr val="47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accent1"/>
                </a:solidFill>
                <a:latin typeface="+mj-lt"/>
              </a:rPr>
              <a:t>Veronica Hunt</a:t>
            </a:r>
          </a:p>
          <a:p>
            <a:pPr algn="ctr"/>
            <a:r>
              <a:rPr lang="en-US" sz="900" b="1" dirty="0" smtClean="0">
                <a:solidFill>
                  <a:schemeClr val="accent1"/>
                </a:solidFill>
                <a:latin typeface="+mj-lt"/>
              </a:rPr>
              <a:t>South Central Region</a:t>
            </a:r>
          </a:p>
          <a:p>
            <a:pPr algn="ctr"/>
            <a:r>
              <a:rPr lang="en-US" sz="900" b="1" dirty="0" smtClean="0">
                <a:solidFill>
                  <a:schemeClr val="accent1"/>
                </a:solidFill>
                <a:latin typeface="+mj-lt"/>
              </a:rPr>
              <a:t>Branch Manager</a:t>
            </a:r>
            <a:endParaRPr lang="en-US" sz="9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72" name="Rectangle 271"/>
          <p:cNvSpPr/>
          <p:nvPr/>
        </p:nvSpPr>
        <p:spPr>
          <a:xfrm>
            <a:off x="608677" y="142626"/>
            <a:ext cx="4603408" cy="954107"/>
          </a:xfrm>
          <a:prstGeom prst="rect">
            <a:avLst/>
          </a:prstGeom>
          <a:solidFill>
            <a:srgbClr val="CCD4E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ln w="12700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Addiction Services Division Regions</a:t>
            </a:r>
            <a:endParaRPr lang="en-US" sz="2800" b="1" u="sng" dirty="0">
              <a:ln w="12700"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39" name="TextBox 22"/>
          <p:cNvSpPr txBox="1">
            <a:spLocks noChangeArrowheads="1"/>
          </p:cNvSpPr>
          <p:nvPr/>
        </p:nvSpPr>
        <p:spPr bwMode="auto">
          <a:xfrm>
            <a:off x="1472090" y="1207119"/>
            <a:ext cx="2029814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 u="sng" dirty="0">
                <a:solidFill>
                  <a:schemeClr val="accent1"/>
                </a:solidFill>
                <a:latin typeface="+mj-lt"/>
              </a:rPr>
              <a:t>Louisville Region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100" b="1" u="sng" dirty="0">
              <a:solidFill>
                <a:schemeClr val="accent1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 u="sng" dirty="0">
                <a:solidFill>
                  <a:schemeClr val="accent1"/>
                </a:solidFill>
                <a:latin typeface="+mj-lt"/>
              </a:rPr>
              <a:t>North Central Region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100" b="1" u="sng" dirty="0">
              <a:solidFill>
                <a:schemeClr val="accent1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 u="sng" dirty="0">
                <a:solidFill>
                  <a:schemeClr val="accent1"/>
                </a:solidFill>
                <a:latin typeface="+mj-lt"/>
              </a:rPr>
              <a:t>North East Region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100" b="1" u="sng" dirty="0">
              <a:solidFill>
                <a:schemeClr val="accent1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 u="sng" dirty="0">
                <a:solidFill>
                  <a:schemeClr val="accent1"/>
                </a:solidFill>
                <a:latin typeface="+mj-lt"/>
              </a:rPr>
              <a:t>South East Region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100" b="1" u="sng" dirty="0">
              <a:solidFill>
                <a:schemeClr val="accent1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 u="sng" dirty="0">
                <a:solidFill>
                  <a:schemeClr val="accent1"/>
                </a:solidFill>
                <a:latin typeface="+mj-lt"/>
              </a:rPr>
              <a:t>South Central Region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100" b="1" u="sng" dirty="0">
              <a:solidFill>
                <a:schemeClr val="accent1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 u="sng" dirty="0">
                <a:solidFill>
                  <a:schemeClr val="accent1"/>
                </a:solidFill>
                <a:latin typeface="+mj-lt"/>
              </a:rPr>
              <a:t>South West Region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100" b="1" u="sng" dirty="0">
              <a:solidFill>
                <a:schemeClr val="accent1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 u="sng" dirty="0" smtClean="0">
                <a:solidFill>
                  <a:schemeClr val="accent1"/>
                </a:solidFill>
                <a:latin typeface="+mj-lt"/>
              </a:rPr>
              <a:t>North West Region</a:t>
            </a:r>
            <a:endParaRPr lang="en-US" altLang="en-US" sz="1100" b="1" u="sng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81586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993930" y="1408386"/>
          <a:ext cx="7273159" cy="496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1235">
                  <a:extLst>
                    <a:ext uri="{9D8B030D-6E8A-4147-A177-3AD203B41FA5}">
                      <a16:colId xmlns:a16="http://schemas.microsoft.com/office/drawing/2014/main" xmlns="" val="600578626"/>
                    </a:ext>
                  </a:extLst>
                </a:gridCol>
                <a:gridCol w="2801924">
                  <a:extLst>
                    <a:ext uri="{9D8B030D-6E8A-4147-A177-3AD203B41FA5}">
                      <a16:colId xmlns:a16="http://schemas.microsoft.com/office/drawing/2014/main" xmlns="" val="3692211541"/>
                    </a:ext>
                  </a:extLst>
                </a:gridCol>
              </a:tblGrid>
              <a:tr h="496322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Position</a:t>
                      </a:r>
                    </a:p>
                  </a:txBody>
                  <a:tcPr>
                    <a:solidFill>
                      <a:srgbClr val="1338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n-US" sz="24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1338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126917"/>
                  </a:ext>
                </a:extLst>
              </a:tr>
              <a:tr h="49632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1F4F"/>
                          </a:solidFill>
                          <a:effectLst/>
                        </a:rPr>
                        <a:t>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1F4F"/>
                          </a:solidFill>
                          <a:effectLst/>
                        </a:rPr>
                        <a:t>1</a:t>
                      </a:r>
                      <a:endParaRPr lang="en-US" sz="2400" b="0" dirty="0">
                        <a:solidFill>
                          <a:srgbClr val="001F4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8622663"/>
                  </a:ext>
                </a:extLst>
              </a:tr>
              <a:tr h="49632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1F4F"/>
                          </a:solidFill>
                          <a:effectLst/>
                        </a:rPr>
                        <a:t>Assistant Director</a:t>
                      </a:r>
                      <a:endParaRPr lang="en-US" sz="2400" b="0" dirty="0">
                        <a:solidFill>
                          <a:srgbClr val="001F4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1F4F"/>
                          </a:solidFill>
                          <a:effectLst/>
                        </a:rPr>
                        <a:t>1</a:t>
                      </a:r>
                      <a:endParaRPr lang="en-US" sz="2400" b="0" dirty="0">
                        <a:solidFill>
                          <a:srgbClr val="001F4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6712617"/>
                  </a:ext>
                </a:extLst>
              </a:tr>
              <a:tr h="49632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1F4F"/>
                          </a:solidFill>
                          <a:effectLst/>
                        </a:rPr>
                        <a:t>Executive</a:t>
                      </a:r>
                      <a:r>
                        <a:rPr lang="en-US" sz="2400" b="0" baseline="0" dirty="0" smtClean="0">
                          <a:solidFill>
                            <a:srgbClr val="001F4F"/>
                          </a:solidFill>
                          <a:effectLst/>
                        </a:rPr>
                        <a:t> Staff Director</a:t>
                      </a:r>
                      <a:endParaRPr lang="en-US" sz="2400" b="0" dirty="0">
                        <a:solidFill>
                          <a:srgbClr val="001F4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1F4F"/>
                          </a:solidFill>
                          <a:effectLst/>
                        </a:rPr>
                        <a:t>1</a:t>
                      </a:r>
                      <a:endParaRPr lang="en-US" sz="2400" b="0" dirty="0">
                        <a:solidFill>
                          <a:srgbClr val="001F4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0205865"/>
                  </a:ext>
                </a:extLst>
              </a:tr>
              <a:tr h="49632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1F4F"/>
                          </a:solidFill>
                          <a:effectLst/>
                        </a:rPr>
                        <a:t>Administrative Staff</a:t>
                      </a:r>
                      <a:endParaRPr lang="en-US" sz="2400" b="0" dirty="0">
                        <a:solidFill>
                          <a:srgbClr val="001F4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1F4F"/>
                          </a:solidFill>
                          <a:effectLst/>
                        </a:rPr>
                        <a:t>8</a:t>
                      </a:r>
                      <a:endParaRPr lang="en-US" sz="2400" b="0" dirty="0">
                        <a:solidFill>
                          <a:srgbClr val="001F4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094089"/>
                  </a:ext>
                </a:extLst>
              </a:tr>
              <a:tr h="49632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1F4F"/>
                          </a:solidFill>
                          <a:effectLst/>
                        </a:rPr>
                        <a:t>Branch</a:t>
                      </a:r>
                      <a:r>
                        <a:rPr lang="en-US" sz="2400" b="0" baseline="0" dirty="0" smtClean="0">
                          <a:solidFill>
                            <a:srgbClr val="001F4F"/>
                          </a:solidFill>
                          <a:effectLst/>
                        </a:rPr>
                        <a:t> Managers</a:t>
                      </a:r>
                      <a:endParaRPr lang="en-US" sz="2400" b="0" dirty="0">
                        <a:solidFill>
                          <a:srgbClr val="001F4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1F4F"/>
                          </a:solidFill>
                          <a:effectLst/>
                        </a:rPr>
                        <a:t>7</a:t>
                      </a:r>
                      <a:endParaRPr lang="en-US" sz="2400" b="0" dirty="0">
                        <a:solidFill>
                          <a:srgbClr val="001F4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3927470"/>
                  </a:ext>
                </a:extLst>
              </a:tr>
              <a:tr h="49632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1F4F"/>
                          </a:solidFill>
                          <a:effectLst/>
                        </a:rPr>
                        <a:t>Program Administrators</a:t>
                      </a:r>
                      <a:endParaRPr lang="en-US" sz="2400" b="0" dirty="0">
                        <a:solidFill>
                          <a:srgbClr val="001F4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1F4F"/>
                          </a:solidFill>
                          <a:effectLst/>
                        </a:rPr>
                        <a:t>13</a:t>
                      </a:r>
                      <a:endParaRPr lang="en-US" sz="2400" b="0" dirty="0">
                        <a:solidFill>
                          <a:srgbClr val="001F4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2007526"/>
                  </a:ext>
                </a:extLst>
              </a:tr>
              <a:tr h="49632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1F4F"/>
                          </a:solidFill>
                          <a:effectLst/>
                        </a:rPr>
                        <a:t>Institution</a:t>
                      </a:r>
                      <a:r>
                        <a:rPr lang="en-US" sz="2400" b="0" baseline="0" dirty="0" smtClean="0">
                          <a:solidFill>
                            <a:srgbClr val="001F4F"/>
                          </a:solidFill>
                          <a:effectLst/>
                        </a:rPr>
                        <a:t> SSCs</a:t>
                      </a:r>
                      <a:endParaRPr lang="en-US" sz="2400" b="0" dirty="0">
                        <a:solidFill>
                          <a:srgbClr val="001F4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1F4F"/>
                          </a:solidFill>
                          <a:effectLst/>
                        </a:rPr>
                        <a:t>23</a:t>
                      </a:r>
                      <a:endParaRPr lang="en-US" sz="2400" b="0" dirty="0">
                        <a:solidFill>
                          <a:srgbClr val="001F4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7720728"/>
                  </a:ext>
                </a:extLst>
              </a:tr>
              <a:tr h="49632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1F4F"/>
                          </a:solidFill>
                          <a:effectLst/>
                        </a:rPr>
                        <a:t>Community</a:t>
                      </a:r>
                      <a:r>
                        <a:rPr lang="en-US" sz="2400" b="0" baseline="0" dirty="0" smtClean="0">
                          <a:solidFill>
                            <a:srgbClr val="001F4F"/>
                          </a:solidFill>
                          <a:effectLst/>
                        </a:rPr>
                        <a:t> SSCs</a:t>
                      </a:r>
                      <a:endParaRPr lang="en-US" sz="2400" b="0" dirty="0">
                        <a:solidFill>
                          <a:srgbClr val="001F4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1F4F"/>
                          </a:solidFill>
                          <a:effectLst/>
                        </a:rPr>
                        <a:t>48</a:t>
                      </a:r>
                      <a:endParaRPr lang="en-US" sz="2400" b="0" dirty="0">
                        <a:solidFill>
                          <a:srgbClr val="001F4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2720226"/>
                  </a:ext>
                </a:extLst>
              </a:tr>
              <a:tr h="49632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1F4F"/>
                          </a:solidFill>
                          <a:effectLst/>
                        </a:rPr>
                        <a:t>Total</a:t>
                      </a:r>
                      <a:r>
                        <a:rPr lang="en-US" sz="2400" b="1" baseline="0" dirty="0" smtClean="0">
                          <a:solidFill>
                            <a:srgbClr val="001F4F"/>
                          </a:solidFill>
                          <a:effectLst/>
                        </a:rPr>
                        <a:t> Staff</a:t>
                      </a:r>
                      <a:endParaRPr lang="en-US" sz="2400" b="1" dirty="0">
                        <a:solidFill>
                          <a:srgbClr val="001F4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1F4F"/>
                          </a:solidFill>
                          <a:effectLst/>
                        </a:rPr>
                        <a:t>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3559621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1" y="2219285"/>
            <a:ext cx="2932760" cy="27547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-117566" y="127988"/>
            <a:ext cx="9258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-150" dirty="0" smtClean="0">
                <a:ln w="1905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</a:rPr>
              <a:t>Division of Addiction Services Staff</a:t>
            </a:r>
            <a:endParaRPr lang="en-US" sz="4400" b="1" spc="-150" dirty="0">
              <a:ln w="1905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9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77139" y="6488668"/>
            <a:ext cx="309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Current as of June 2020</a:t>
            </a:r>
            <a:endParaRPr lang="en-US" b="1" i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54707"/>
              </p:ext>
            </p:extLst>
          </p:nvPr>
        </p:nvGraphicFramePr>
        <p:xfrm>
          <a:off x="310279" y="1333912"/>
          <a:ext cx="9518169" cy="49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0689">
                  <a:extLst>
                    <a:ext uri="{9D8B030D-6E8A-4147-A177-3AD203B41FA5}">
                      <a16:colId xmlns:a16="http://schemas.microsoft.com/office/drawing/2014/main" xmlns="" val="600578626"/>
                    </a:ext>
                  </a:extLst>
                </a:gridCol>
                <a:gridCol w="2697480">
                  <a:extLst>
                    <a:ext uri="{9D8B030D-6E8A-4147-A177-3AD203B41FA5}">
                      <a16:colId xmlns:a16="http://schemas.microsoft.com/office/drawing/2014/main" xmlns="" val="3692211541"/>
                    </a:ext>
                  </a:extLst>
                </a:gridCol>
              </a:tblGrid>
              <a:tr h="596920"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 Type</a:t>
                      </a:r>
                    </a:p>
                  </a:txBody>
                  <a:tcPr>
                    <a:solidFill>
                      <a:srgbClr val="1338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Sum</a:t>
                      </a:r>
                      <a:r>
                        <a:rPr lang="en-US" sz="2800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Beds</a:t>
                      </a:r>
                      <a:endParaRPr lang="en-US" sz="28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1338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126917"/>
                  </a:ext>
                </a:extLst>
              </a:tr>
              <a:tr h="66416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rgbClr val="001F4F"/>
                          </a:solidFill>
                          <a:effectLst/>
                        </a:rPr>
                        <a:t>Intensive Outpatient Program (IOP)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rgbClr val="001F4F"/>
                          </a:solidFill>
                          <a:effectLst/>
                        </a:rPr>
                        <a:t>1,460</a:t>
                      </a:r>
                      <a:endParaRPr lang="en-US" sz="2600" b="0" dirty="0">
                        <a:solidFill>
                          <a:srgbClr val="001F4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8622663"/>
                  </a:ext>
                </a:extLst>
              </a:tr>
              <a:tr h="66416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rgbClr val="001F4F"/>
                          </a:solidFill>
                          <a:effectLst/>
                        </a:rPr>
                        <a:t>Re-entry</a:t>
                      </a:r>
                      <a:r>
                        <a:rPr lang="en-US" sz="2600" b="0" baseline="0" dirty="0" smtClean="0">
                          <a:solidFill>
                            <a:srgbClr val="001F4F"/>
                          </a:solidFill>
                          <a:effectLst/>
                        </a:rPr>
                        <a:t> Services Center (RSC)</a:t>
                      </a:r>
                      <a:endParaRPr lang="en-US" sz="2600" b="0" dirty="0">
                        <a:solidFill>
                          <a:srgbClr val="001F4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rgbClr val="001F4F"/>
                          </a:solidFill>
                          <a:effectLst/>
                        </a:rPr>
                        <a:t>1,211</a:t>
                      </a:r>
                      <a:endParaRPr lang="en-US" sz="2600" b="0" dirty="0">
                        <a:solidFill>
                          <a:srgbClr val="001F4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6712617"/>
                  </a:ext>
                </a:extLst>
              </a:tr>
              <a:tr h="59692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rgbClr val="001F4F"/>
                          </a:solidFill>
                          <a:effectLst/>
                        </a:rPr>
                        <a:t>Jail</a:t>
                      </a:r>
                      <a:endParaRPr lang="en-US" sz="2600" b="0" dirty="0">
                        <a:solidFill>
                          <a:srgbClr val="001F4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rgbClr val="001F4F"/>
                          </a:solidFill>
                          <a:effectLst/>
                        </a:rPr>
                        <a:t>1,635</a:t>
                      </a:r>
                      <a:endParaRPr lang="en-US" sz="2600" b="0" dirty="0">
                        <a:solidFill>
                          <a:srgbClr val="001F4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0205865"/>
                  </a:ext>
                </a:extLst>
              </a:tr>
              <a:tr h="59692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rgbClr val="001F4F"/>
                          </a:solidFill>
                          <a:effectLst/>
                        </a:rPr>
                        <a:t>Prison</a:t>
                      </a:r>
                      <a:r>
                        <a:rPr lang="en-US" sz="2600" b="0" baseline="0" dirty="0" smtClean="0">
                          <a:solidFill>
                            <a:srgbClr val="001F4F"/>
                          </a:solidFill>
                          <a:effectLst/>
                        </a:rPr>
                        <a:t> SAP</a:t>
                      </a:r>
                      <a:endParaRPr lang="en-US" sz="2600" b="0" dirty="0">
                        <a:solidFill>
                          <a:srgbClr val="001F4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rgbClr val="001F4F"/>
                          </a:solidFill>
                          <a:effectLst/>
                        </a:rPr>
                        <a:t>903</a:t>
                      </a:r>
                      <a:endParaRPr lang="en-US" sz="2600" b="0" dirty="0">
                        <a:solidFill>
                          <a:srgbClr val="001F4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094089"/>
                  </a:ext>
                </a:extLst>
              </a:tr>
              <a:tr h="59692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rgbClr val="001F4F"/>
                          </a:solidFill>
                          <a:effectLst/>
                        </a:rPr>
                        <a:t>Private</a:t>
                      </a:r>
                      <a:r>
                        <a:rPr lang="en-US" sz="2600" b="0" baseline="0" dirty="0" smtClean="0">
                          <a:solidFill>
                            <a:srgbClr val="001F4F"/>
                          </a:solidFill>
                          <a:effectLst/>
                        </a:rPr>
                        <a:t> Prison</a:t>
                      </a:r>
                      <a:endParaRPr lang="en-US" sz="2600" b="0" dirty="0">
                        <a:solidFill>
                          <a:srgbClr val="001F4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rgbClr val="001F4F"/>
                          </a:solidFill>
                          <a:effectLst/>
                        </a:rPr>
                        <a:t>112</a:t>
                      </a:r>
                      <a:endParaRPr lang="en-US" sz="2600" b="0" dirty="0">
                        <a:solidFill>
                          <a:srgbClr val="001F4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3927470"/>
                  </a:ext>
                </a:extLst>
              </a:tr>
              <a:tr h="66416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rgbClr val="001F4F"/>
                          </a:solidFill>
                          <a:effectLst/>
                        </a:rPr>
                        <a:t>Recovery Kentucky Centers (RKC)</a:t>
                      </a:r>
                      <a:endParaRPr lang="en-US" sz="2600" b="0" dirty="0">
                        <a:solidFill>
                          <a:srgbClr val="001F4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rgbClr val="001F4F"/>
                          </a:solidFill>
                          <a:effectLst/>
                        </a:rPr>
                        <a:t>840</a:t>
                      </a:r>
                      <a:endParaRPr lang="en-US" sz="2600" b="0" dirty="0">
                        <a:solidFill>
                          <a:srgbClr val="001F4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2007526"/>
                  </a:ext>
                </a:extLst>
              </a:tr>
              <a:tr h="59692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001F4F"/>
                          </a:solidFill>
                          <a:effectLst/>
                        </a:rPr>
                        <a:t>Grand Total</a:t>
                      </a:r>
                      <a:endParaRPr lang="en-US" sz="2600" b="1" dirty="0">
                        <a:solidFill>
                          <a:srgbClr val="001F4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001F4F"/>
                          </a:solidFill>
                          <a:effectLst/>
                        </a:rPr>
                        <a:t>6,161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2720226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71651" y="238931"/>
            <a:ext cx="9195426" cy="1359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/>
              <a:t>Current DOC Treatment Options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3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Addiction Services</a:t>
            </a:r>
            <a:br>
              <a:rPr lang="en-US" dirty="0" smtClean="0"/>
            </a:br>
            <a:r>
              <a:rPr lang="en-US" dirty="0" smtClean="0"/>
              <a:t>Treatment Modalities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SAP</a:t>
            </a:r>
          </a:p>
          <a:p>
            <a:r>
              <a:rPr lang="en-US" dirty="0" smtClean="0"/>
              <a:t>SAP Mentor</a:t>
            </a:r>
          </a:p>
          <a:p>
            <a:r>
              <a:rPr lang="en-US" dirty="0" smtClean="0"/>
              <a:t>Outpatient SAP</a:t>
            </a:r>
          </a:p>
          <a:p>
            <a:r>
              <a:rPr lang="en-US" dirty="0" smtClean="0"/>
              <a:t>Co-Occurring Disorder SAP</a:t>
            </a:r>
          </a:p>
          <a:p>
            <a:r>
              <a:rPr lang="en-US" dirty="0" smtClean="0"/>
              <a:t>Co-Occurring Disorder SAP Mentor</a:t>
            </a:r>
          </a:p>
          <a:p>
            <a:r>
              <a:rPr lang="en-US" dirty="0" smtClean="0"/>
              <a:t>SOAR-Aftercare</a:t>
            </a:r>
          </a:p>
          <a:p>
            <a:r>
              <a:rPr lang="en-US" dirty="0" smtClean="0"/>
              <a:t>SOAR Mentor</a:t>
            </a:r>
          </a:p>
          <a:p>
            <a:r>
              <a:rPr lang="en-US" dirty="0" smtClean="0"/>
              <a:t>SAMAT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PSAP</a:t>
            </a:r>
          </a:p>
          <a:p>
            <a:r>
              <a:rPr lang="en-US" dirty="0" smtClean="0"/>
              <a:t>County SAP</a:t>
            </a:r>
          </a:p>
          <a:p>
            <a:r>
              <a:rPr lang="en-US" dirty="0" smtClean="0"/>
              <a:t>RSC/RKC</a:t>
            </a:r>
          </a:p>
          <a:p>
            <a:r>
              <a:rPr lang="en-US" dirty="0" smtClean="0"/>
              <a:t>RSC/RKC Mentor</a:t>
            </a:r>
          </a:p>
          <a:p>
            <a:r>
              <a:rPr lang="en-US" dirty="0" smtClean="0"/>
              <a:t>Short term SAP-VOA</a:t>
            </a:r>
          </a:p>
          <a:p>
            <a:r>
              <a:rPr lang="en-US" dirty="0" smtClean="0"/>
              <a:t>IOP</a:t>
            </a:r>
          </a:p>
          <a:p>
            <a:r>
              <a:rPr lang="en-US" dirty="0" smtClean="0"/>
              <a:t>SHARE CO/SHARE SMI</a:t>
            </a:r>
          </a:p>
          <a:p>
            <a:r>
              <a:rPr lang="en-US" dirty="0" smtClean="0"/>
              <a:t>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823" y="2045609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AODE license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Therapeutic Community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Cognitive Behavioral Therapy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Annual audits from OIG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Annual audits for Addiction Services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Evidence Based Curriculum through Hazelden Betty Ford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RSC must become licensed to comply with new MA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694" y="215095"/>
            <a:ext cx="78091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-150" dirty="0" smtClean="0">
                <a:solidFill>
                  <a:schemeClr val="accent1"/>
                </a:solidFill>
              </a:rPr>
              <a:t>Substance Abuse Program</a:t>
            </a:r>
          </a:p>
          <a:p>
            <a:pPr algn="ctr"/>
            <a:r>
              <a:rPr lang="en-US" sz="4000" b="1" spc="-150" dirty="0" smtClean="0">
                <a:solidFill>
                  <a:schemeClr val="accent1"/>
                </a:solidFill>
              </a:rPr>
              <a:t>Jails/Institutions</a:t>
            </a:r>
            <a:endParaRPr lang="en-US" sz="4000" b="1" spc="-1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3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5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5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5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25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5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77139" y="6488668"/>
            <a:ext cx="309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Current as of Nov. 2019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00005" y="199743"/>
            <a:ext cx="9195426" cy="1359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/>
              <a:t>Growth of Treatment Opportunities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237534346"/>
              </p:ext>
            </p:extLst>
          </p:nvPr>
        </p:nvGraphicFramePr>
        <p:xfrm>
          <a:off x="471651" y="1254034"/>
          <a:ext cx="10723780" cy="5603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73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Women’s Medical Release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Released to Treatment				123</a:t>
            </a:r>
          </a:p>
          <a:p>
            <a:r>
              <a:rPr lang="en-US" sz="3200" dirty="0" smtClean="0"/>
              <a:t>Refused										 74</a:t>
            </a:r>
          </a:p>
          <a:p>
            <a:r>
              <a:rPr lang="en-US" sz="3200" dirty="0" smtClean="0"/>
              <a:t>Completed Treatment				 77</a:t>
            </a:r>
          </a:p>
          <a:p>
            <a:r>
              <a:rPr lang="en-US" sz="3200" dirty="0" smtClean="0"/>
              <a:t>Completed WMR Supervision	 29</a:t>
            </a:r>
          </a:p>
          <a:p>
            <a:r>
              <a:rPr lang="en-US" sz="3200" dirty="0" smtClean="0"/>
              <a:t>Currently Active in Treatment	 10</a:t>
            </a:r>
          </a:p>
          <a:p>
            <a:r>
              <a:rPr lang="en-US" sz="3200" dirty="0" smtClean="0"/>
              <a:t>Violations of WMR						 42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47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2068</TotalTime>
  <Words>1326</Words>
  <Application>Microsoft Office PowerPoint</Application>
  <PresentationFormat>Widescreen</PresentationFormat>
  <Paragraphs>387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Century Gothic</vt:lpstr>
      <vt:lpstr>Gill Sans Ultra Bold</vt:lpstr>
      <vt:lpstr>Monotype Sorts</vt:lpstr>
      <vt:lpstr>MS Mincho</vt:lpstr>
      <vt:lpstr>Times New Roman</vt:lpstr>
      <vt:lpstr>Trebuchet MS</vt:lpstr>
      <vt:lpstr>Wingdings</vt:lpstr>
      <vt:lpstr>Wingdings 3</vt:lpstr>
      <vt:lpstr>Facet</vt:lpstr>
      <vt:lpstr>Department of Corrections Division of Addiction Services</vt:lpstr>
      <vt:lpstr>PowerPoint Presentation</vt:lpstr>
      <vt:lpstr>PowerPoint Presentation</vt:lpstr>
      <vt:lpstr>PowerPoint Presentation</vt:lpstr>
      <vt:lpstr>PowerPoint Presentation</vt:lpstr>
      <vt:lpstr>Addiction Services Treatment Modalities</vt:lpstr>
      <vt:lpstr>PowerPoint Presentation</vt:lpstr>
      <vt:lpstr>PowerPoint Presentation</vt:lpstr>
      <vt:lpstr>Women’s Medical Release</vt:lpstr>
      <vt:lpstr>PowerPoint Presentation</vt:lpstr>
      <vt:lpstr>PowerPoint Presentation</vt:lpstr>
      <vt:lpstr>PowerPoint Presentation</vt:lpstr>
      <vt:lpstr>Other Services Provided </vt:lpstr>
      <vt:lpstr>Community SSC Assessment Total FY 19 </vt:lpstr>
      <vt:lpstr>PowerPoint Presentation</vt:lpstr>
      <vt:lpstr>PowerPoint Presentation</vt:lpstr>
      <vt:lpstr>Studies/Evaluations</vt:lpstr>
      <vt:lpstr>CJKTOS – FY 2019</vt:lpstr>
      <vt:lpstr>CJKTOS – FY 2019</vt:lpstr>
      <vt:lpstr>PowerPoint Presentation</vt:lpstr>
      <vt:lpstr>PowerPoint Presentation</vt:lpstr>
    </vt:vector>
  </TitlesOfParts>
  <Company>Commonwealth of Kentucky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Corrections Division of Addiction Services</dc:title>
  <dc:creator>Johnson, Sarah G (DOC)</dc:creator>
  <cp:lastModifiedBy>Payne, Ben (LRC)</cp:lastModifiedBy>
  <cp:revision>66</cp:revision>
  <dcterms:created xsi:type="dcterms:W3CDTF">2020-06-30T23:13:09Z</dcterms:created>
  <dcterms:modified xsi:type="dcterms:W3CDTF">2020-07-14T12:28:11Z</dcterms:modified>
</cp:coreProperties>
</file>