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74" r:id="rId2"/>
    <p:sldId id="257" r:id="rId3"/>
    <p:sldId id="258" r:id="rId4"/>
    <p:sldId id="277" r:id="rId5"/>
    <p:sldId id="261" r:id="rId6"/>
    <p:sldId id="278" r:id="rId7"/>
    <p:sldId id="276" r:id="rId8"/>
    <p:sldId id="279" r:id="rId9"/>
    <p:sldId id="268" r:id="rId10"/>
    <p:sldId id="269" r:id="rId11"/>
    <p:sldId id="270" r:id="rId12"/>
    <p:sldId id="280" r:id="rId13"/>
    <p:sldId id="271" r:id="rId14"/>
    <p:sldId id="275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FFFFFF"/>
    <a:srgbClr val="CCFF99"/>
    <a:srgbClr val="FFCC99"/>
    <a:srgbClr val="CCFFCC"/>
    <a:srgbClr val="CCECFF"/>
    <a:srgbClr val="FFFFCC"/>
    <a:srgbClr val="FF9999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# Contracted Beds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Sheet2!$B$1:$D$1</c:f>
              <c:strCache>
                <c:ptCount val="3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</c:strCache>
            </c:strRef>
          </c:cat>
          <c:val>
            <c:numRef>
              <c:f>Sheet2!$B$2:$D$2</c:f>
              <c:numCache>
                <c:formatCode>General</c:formatCode>
                <c:ptCount val="3"/>
                <c:pt idx="0">
                  <c:v>30</c:v>
                </c:pt>
                <c:pt idx="1">
                  <c:v>30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CA-4D3C-B96C-37AA90329E85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# of Participants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Sheet2!$B$1:$D$1</c:f>
              <c:strCache>
                <c:ptCount val="3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</c:strCache>
            </c:strRef>
          </c:cat>
          <c:val>
            <c:numRef>
              <c:f>Sheet2!$B$3:$D$3</c:f>
              <c:numCache>
                <c:formatCode>General</c:formatCode>
                <c:ptCount val="3"/>
                <c:pt idx="0">
                  <c:v>30</c:v>
                </c:pt>
                <c:pt idx="1">
                  <c:v>29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CA-4D3C-B96C-37AA90329E85}"/>
            </c:ext>
          </c:extLst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# Graduates YTD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Sheet2!$B$1:$D$1</c:f>
              <c:strCache>
                <c:ptCount val="3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</c:strCache>
            </c:strRef>
          </c:cat>
          <c:val>
            <c:numRef>
              <c:f>Sheet2!$B$4:$D$4</c:f>
              <c:numCache>
                <c:formatCode>General</c:formatCode>
                <c:ptCount val="3"/>
                <c:pt idx="0">
                  <c:v>0</c:v>
                </c:pt>
                <c:pt idx="1">
                  <c:v>61</c:v>
                </c:pt>
                <c:pt idx="2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CA-4D3C-B96C-37AA90329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6761632"/>
        <c:axId val="436757320"/>
      </c:barChart>
      <c:catAx>
        <c:axId val="43676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436757320"/>
        <c:crosses val="autoZero"/>
        <c:auto val="1"/>
        <c:lblAlgn val="ctr"/>
        <c:lblOffset val="100"/>
        <c:noMultiLvlLbl val="0"/>
      </c:catAx>
      <c:valAx>
        <c:axId val="436757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76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79707E-E1BD-4FA1-9FA6-A0EC9A7CAEC0}" type="doc">
      <dgm:prSet loTypeId="urn:microsoft.com/office/officeart/2005/8/layout/target3" loCatId="relationship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394D534-D046-4940-883D-0C2E83AA540A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Intake &amp; Orientation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F8EA19-20DC-48FB-B6D3-3DE690FEF19A}" type="parTrans" cxnId="{0D480B69-4215-4150-B172-06115A915A41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27F23C-BD2C-4D13-8289-3D5E7D6DD585}" type="sibTrans" cxnId="{0D480B69-4215-4150-B172-06115A915A41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F8108F-5289-4306-B422-8F42A9F512BA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Drugs &amp; Alcohol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027F70-35ED-4C22-985A-49CE3A935F41}" type="parTrans" cxnId="{19C14AD1-C4C4-421C-B7B0-C2A426B3DC97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AB53C0-A834-4B3A-87E3-A261BC835B9C}" type="sibTrans" cxnId="{19C14AD1-C4C4-421C-B7B0-C2A426B3DC97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F102BF-1E82-4D54-BA14-28BD00662A9C}">
      <dgm:prSet/>
      <dgm:spPr/>
      <dgm:t>
        <a:bodyPr/>
        <a:lstStyle/>
        <a:p>
          <a:pPr rtl="0"/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Socialization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8DA879-F298-470B-80BA-8EA2106D7FAF}" type="parTrans" cxnId="{5BF04571-D553-4E09-8020-0373FD125016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17DCDF-A309-4A00-818C-1E1546EACBEE}" type="sibTrans" cxnId="{5BF04571-D553-4E09-8020-0373FD125016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EB96A7-607C-4EB6-BDFF-0024AEFE6942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Criminal &amp; Addictive Thinking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E59ECC-3C41-4414-B835-0881DAD7E33D}" type="parTrans" cxnId="{295F8D6A-1FB4-4D19-A2A9-6F01057D34E8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4EDAA2-7C97-47A4-99E0-6F74E87B2A60}" type="sibTrans" cxnId="{295F8D6A-1FB4-4D19-A2A9-6F01057D34E8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365377-1ECC-488F-922A-1BBDA2D6FED2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Medical Assessment &amp; Job Assignment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1B6A9E-7691-4691-9923-1289A313698F}" type="parTrans" cxnId="{44ECD698-21F4-48B8-AB54-3414C214EE48}">
      <dgm:prSet/>
      <dgm:spPr/>
      <dgm:t>
        <a:bodyPr/>
        <a:lstStyle/>
        <a:p>
          <a:endParaRPr lang="en-US"/>
        </a:p>
      </dgm:t>
    </dgm:pt>
    <dgm:pt modelId="{840B10D0-4C4D-4DF8-B28E-1F0E4ADEBD62}" type="sibTrans" cxnId="{44ECD698-21F4-48B8-AB54-3414C214EE48}">
      <dgm:prSet/>
      <dgm:spPr/>
      <dgm:t>
        <a:bodyPr/>
        <a:lstStyle/>
        <a:p>
          <a:endParaRPr lang="en-US"/>
        </a:p>
      </dgm:t>
    </dgm:pt>
    <dgm:pt modelId="{4A8DD7C7-AAC6-4BA5-AC57-A288C2A83889}" type="pres">
      <dgm:prSet presAssocID="{9279707E-E1BD-4FA1-9FA6-A0EC9A7CAEC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E5ED24-3EA1-4F35-A697-496C82EB4F1C}" type="pres">
      <dgm:prSet presAssocID="{6394D534-D046-4940-883D-0C2E83AA540A}" presName="circle1" presStyleLbl="node1" presStyleIdx="0" presStyleCnt="5"/>
      <dgm:spPr/>
    </dgm:pt>
    <dgm:pt modelId="{41893D33-BF5C-45AD-A5E4-E1785A3E82A5}" type="pres">
      <dgm:prSet presAssocID="{6394D534-D046-4940-883D-0C2E83AA540A}" presName="space" presStyleCnt="0"/>
      <dgm:spPr/>
    </dgm:pt>
    <dgm:pt modelId="{DE386EC1-742E-4287-8943-458341F15AE0}" type="pres">
      <dgm:prSet presAssocID="{6394D534-D046-4940-883D-0C2E83AA540A}" presName="rect1" presStyleLbl="alignAcc1" presStyleIdx="0" presStyleCnt="5"/>
      <dgm:spPr/>
      <dgm:t>
        <a:bodyPr/>
        <a:lstStyle/>
        <a:p>
          <a:endParaRPr lang="en-US"/>
        </a:p>
      </dgm:t>
    </dgm:pt>
    <dgm:pt modelId="{910BB5E4-57EA-4134-98AC-C7CCBA9B8771}" type="pres">
      <dgm:prSet presAssocID="{76365377-1ECC-488F-922A-1BBDA2D6FED2}" presName="vertSpace2" presStyleLbl="node1" presStyleIdx="0" presStyleCnt="5"/>
      <dgm:spPr/>
    </dgm:pt>
    <dgm:pt modelId="{84B07B2F-72DD-48D8-97CE-72C0DEBD54E9}" type="pres">
      <dgm:prSet presAssocID="{76365377-1ECC-488F-922A-1BBDA2D6FED2}" presName="circle2" presStyleLbl="node1" presStyleIdx="1" presStyleCnt="5"/>
      <dgm:spPr/>
    </dgm:pt>
    <dgm:pt modelId="{7D08C33D-7011-408D-B2EB-72E5D18D66FD}" type="pres">
      <dgm:prSet presAssocID="{76365377-1ECC-488F-922A-1BBDA2D6FED2}" presName="rect2" presStyleLbl="alignAcc1" presStyleIdx="1" presStyleCnt="5"/>
      <dgm:spPr/>
      <dgm:t>
        <a:bodyPr/>
        <a:lstStyle/>
        <a:p>
          <a:endParaRPr lang="en-US"/>
        </a:p>
      </dgm:t>
    </dgm:pt>
    <dgm:pt modelId="{749123C4-FA3D-496D-9B6B-49AC03FA6B65}" type="pres">
      <dgm:prSet presAssocID="{50F8108F-5289-4306-B422-8F42A9F512BA}" presName="vertSpace3" presStyleLbl="node1" presStyleIdx="1" presStyleCnt="5"/>
      <dgm:spPr/>
    </dgm:pt>
    <dgm:pt modelId="{0E9DE54F-F3BC-4B96-8C15-5CB431254750}" type="pres">
      <dgm:prSet presAssocID="{50F8108F-5289-4306-B422-8F42A9F512BA}" presName="circle3" presStyleLbl="node1" presStyleIdx="2" presStyleCnt="5"/>
      <dgm:spPr/>
    </dgm:pt>
    <dgm:pt modelId="{F5C07918-0850-44D2-82FA-4C58861E746E}" type="pres">
      <dgm:prSet presAssocID="{50F8108F-5289-4306-B422-8F42A9F512BA}" presName="rect3" presStyleLbl="alignAcc1" presStyleIdx="2" presStyleCnt="5"/>
      <dgm:spPr/>
      <dgm:t>
        <a:bodyPr/>
        <a:lstStyle/>
        <a:p>
          <a:endParaRPr lang="en-US"/>
        </a:p>
      </dgm:t>
    </dgm:pt>
    <dgm:pt modelId="{0385D2A8-EC59-486E-A1AC-7A6BFF8F84ED}" type="pres">
      <dgm:prSet presAssocID="{0BF102BF-1E82-4D54-BA14-28BD00662A9C}" presName="vertSpace4" presStyleLbl="node1" presStyleIdx="2" presStyleCnt="5"/>
      <dgm:spPr/>
    </dgm:pt>
    <dgm:pt modelId="{479E5D93-4EE0-466F-A356-5E64C5E3CF5F}" type="pres">
      <dgm:prSet presAssocID="{0BF102BF-1E82-4D54-BA14-28BD00662A9C}" presName="circle4" presStyleLbl="node1" presStyleIdx="3" presStyleCnt="5"/>
      <dgm:spPr/>
    </dgm:pt>
    <dgm:pt modelId="{0C9C3AA8-3233-41AE-AC02-CDB7017244A7}" type="pres">
      <dgm:prSet presAssocID="{0BF102BF-1E82-4D54-BA14-28BD00662A9C}" presName="rect4" presStyleLbl="alignAcc1" presStyleIdx="3" presStyleCnt="5"/>
      <dgm:spPr/>
      <dgm:t>
        <a:bodyPr/>
        <a:lstStyle/>
        <a:p>
          <a:endParaRPr lang="en-US"/>
        </a:p>
      </dgm:t>
    </dgm:pt>
    <dgm:pt modelId="{DD349467-E624-4794-B403-592821B5D433}" type="pres">
      <dgm:prSet presAssocID="{F9EB96A7-607C-4EB6-BDFF-0024AEFE6942}" presName="vertSpace5" presStyleLbl="node1" presStyleIdx="3" presStyleCnt="5"/>
      <dgm:spPr/>
    </dgm:pt>
    <dgm:pt modelId="{40BB2786-B1FB-48E0-8D8F-7F617C048F18}" type="pres">
      <dgm:prSet presAssocID="{F9EB96A7-607C-4EB6-BDFF-0024AEFE6942}" presName="circle5" presStyleLbl="node1" presStyleIdx="4" presStyleCnt="5"/>
      <dgm:spPr/>
    </dgm:pt>
    <dgm:pt modelId="{6AB9F93D-B536-483C-9824-176C4D2363A0}" type="pres">
      <dgm:prSet presAssocID="{F9EB96A7-607C-4EB6-BDFF-0024AEFE6942}" presName="rect5" presStyleLbl="alignAcc1" presStyleIdx="4" presStyleCnt="5"/>
      <dgm:spPr/>
      <dgm:t>
        <a:bodyPr/>
        <a:lstStyle/>
        <a:p>
          <a:endParaRPr lang="en-US"/>
        </a:p>
      </dgm:t>
    </dgm:pt>
    <dgm:pt modelId="{1C3E046A-087A-48FF-A4A0-F5772C793234}" type="pres">
      <dgm:prSet presAssocID="{6394D534-D046-4940-883D-0C2E83AA540A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E84B4A-AC8D-489D-878E-D8ED48A8C309}" type="pres">
      <dgm:prSet presAssocID="{76365377-1ECC-488F-922A-1BBDA2D6FED2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491D15-7B83-4097-AD50-F112F8ADD5B3}" type="pres">
      <dgm:prSet presAssocID="{50F8108F-5289-4306-B422-8F42A9F512BA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3423D-216F-491B-81E2-BC4E95904563}" type="pres">
      <dgm:prSet presAssocID="{0BF102BF-1E82-4D54-BA14-28BD00662A9C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5D20F-8A88-4AA4-BA9F-61F79B16CF50}" type="pres">
      <dgm:prSet presAssocID="{F9EB96A7-607C-4EB6-BDFF-0024AEFE6942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EB903B-31CD-4697-9C82-3331D03703F5}" type="presOf" srcId="{F9EB96A7-607C-4EB6-BDFF-0024AEFE6942}" destId="{6AB9F93D-B536-483C-9824-176C4D2363A0}" srcOrd="0" destOrd="0" presId="urn:microsoft.com/office/officeart/2005/8/layout/target3"/>
    <dgm:cxn modelId="{295F8D6A-1FB4-4D19-A2A9-6F01057D34E8}" srcId="{9279707E-E1BD-4FA1-9FA6-A0EC9A7CAEC0}" destId="{F9EB96A7-607C-4EB6-BDFF-0024AEFE6942}" srcOrd="4" destOrd="0" parTransId="{5DE59ECC-3C41-4414-B835-0881DAD7E33D}" sibTransId="{DB4EDAA2-7C97-47A4-99E0-6F74E87B2A60}"/>
    <dgm:cxn modelId="{0D480B69-4215-4150-B172-06115A915A41}" srcId="{9279707E-E1BD-4FA1-9FA6-A0EC9A7CAEC0}" destId="{6394D534-D046-4940-883D-0C2E83AA540A}" srcOrd="0" destOrd="0" parTransId="{A6F8EA19-20DC-48FB-B6D3-3DE690FEF19A}" sibTransId="{9927F23C-BD2C-4D13-8289-3D5E7D6DD585}"/>
    <dgm:cxn modelId="{F580F840-A109-498F-8CAF-DAA4A659DA7E}" type="presOf" srcId="{76365377-1ECC-488F-922A-1BBDA2D6FED2}" destId="{F9E84B4A-AC8D-489D-878E-D8ED48A8C309}" srcOrd="1" destOrd="0" presId="urn:microsoft.com/office/officeart/2005/8/layout/target3"/>
    <dgm:cxn modelId="{EE6339AF-83F0-4A01-B741-32DD547B0452}" type="presOf" srcId="{0BF102BF-1E82-4D54-BA14-28BD00662A9C}" destId="{0FF3423D-216F-491B-81E2-BC4E95904563}" srcOrd="1" destOrd="0" presId="urn:microsoft.com/office/officeart/2005/8/layout/target3"/>
    <dgm:cxn modelId="{14290269-F452-487C-AFF9-6F0DE3F45E62}" type="presOf" srcId="{6394D534-D046-4940-883D-0C2E83AA540A}" destId="{1C3E046A-087A-48FF-A4A0-F5772C793234}" srcOrd="1" destOrd="0" presId="urn:microsoft.com/office/officeart/2005/8/layout/target3"/>
    <dgm:cxn modelId="{DC0B1BCC-45A2-4747-BF92-063DAD0E9F1D}" type="presOf" srcId="{F9EB96A7-607C-4EB6-BDFF-0024AEFE6942}" destId="{5315D20F-8A88-4AA4-BA9F-61F79B16CF50}" srcOrd="1" destOrd="0" presId="urn:microsoft.com/office/officeart/2005/8/layout/target3"/>
    <dgm:cxn modelId="{748BE37A-E49D-41B3-8B36-DF25A7FC1102}" type="presOf" srcId="{76365377-1ECC-488F-922A-1BBDA2D6FED2}" destId="{7D08C33D-7011-408D-B2EB-72E5D18D66FD}" srcOrd="0" destOrd="0" presId="urn:microsoft.com/office/officeart/2005/8/layout/target3"/>
    <dgm:cxn modelId="{F47E0295-2BDF-4070-B6EE-B3A2B9714AF2}" type="presOf" srcId="{6394D534-D046-4940-883D-0C2E83AA540A}" destId="{DE386EC1-742E-4287-8943-458341F15AE0}" srcOrd="0" destOrd="0" presId="urn:microsoft.com/office/officeart/2005/8/layout/target3"/>
    <dgm:cxn modelId="{19C14AD1-C4C4-421C-B7B0-C2A426B3DC97}" srcId="{9279707E-E1BD-4FA1-9FA6-A0EC9A7CAEC0}" destId="{50F8108F-5289-4306-B422-8F42A9F512BA}" srcOrd="2" destOrd="0" parTransId="{C3027F70-35ED-4C22-985A-49CE3A935F41}" sibTransId="{06AB53C0-A834-4B3A-87E3-A261BC835B9C}"/>
    <dgm:cxn modelId="{5BF04571-D553-4E09-8020-0373FD125016}" srcId="{9279707E-E1BD-4FA1-9FA6-A0EC9A7CAEC0}" destId="{0BF102BF-1E82-4D54-BA14-28BD00662A9C}" srcOrd="3" destOrd="0" parTransId="{618DA879-F298-470B-80BA-8EA2106D7FAF}" sibTransId="{DC17DCDF-A309-4A00-818C-1E1546EACBEE}"/>
    <dgm:cxn modelId="{640405B9-FC0B-43D8-840B-3772E24A51D2}" type="presOf" srcId="{50F8108F-5289-4306-B422-8F42A9F512BA}" destId="{77491D15-7B83-4097-AD50-F112F8ADD5B3}" srcOrd="1" destOrd="0" presId="urn:microsoft.com/office/officeart/2005/8/layout/target3"/>
    <dgm:cxn modelId="{0E98CD7B-35D4-48C9-87C0-4E96C474FC2E}" type="presOf" srcId="{9279707E-E1BD-4FA1-9FA6-A0EC9A7CAEC0}" destId="{4A8DD7C7-AAC6-4BA5-AC57-A288C2A83889}" srcOrd="0" destOrd="0" presId="urn:microsoft.com/office/officeart/2005/8/layout/target3"/>
    <dgm:cxn modelId="{EA4116E8-8E1E-4918-BF63-641F465F8C8E}" type="presOf" srcId="{50F8108F-5289-4306-B422-8F42A9F512BA}" destId="{F5C07918-0850-44D2-82FA-4C58861E746E}" srcOrd="0" destOrd="0" presId="urn:microsoft.com/office/officeart/2005/8/layout/target3"/>
    <dgm:cxn modelId="{44ECD698-21F4-48B8-AB54-3414C214EE48}" srcId="{9279707E-E1BD-4FA1-9FA6-A0EC9A7CAEC0}" destId="{76365377-1ECC-488F-922A-1BBDA2D6FED2}" srcOrd="1" destOrd="0" parTransId="{DA1B6A9E-7691-4691-9923-1289A313698F}" sibTransId="{840B10D0-4C4D-4DF8-B28E-1F0E4ADEBD62}"/>
    <dgm:cxn modelId="{3A840F89-1E67-4B4C-A50D-70B9FFD89452}" type="presOf" srcId="{0BF102BF-1E82-4D54-BA14-28BD00662A9C}" destId="{0C9C3AA8-3233-41AE-AC02-CDB7017244A7}" srcOrd="0" destOrd="0" presId="urn:microsoft.com/office/officeart/2005/8/layout/target3"/>
    <dgm:cxn modelId="{CB4122DF-D30B-41FE-856C-457E832DA824}" type="presParOf" srcId="{4A8DD7C7-AAC6-4BA5-AC57-A288C2A83889}" destId="{32E5ED24-3EA1-4F35-A697-496C82EB4F1C}" srcOrd="0" destOrd="0" presId="urn:microsoft.com/office/officeart/2005/8/layout/target3"/>
    <dgm:cxn modelId="{DF6C2393-A1D9-48EF-A798-2CAE4CE338D3}" type="presParOf" srcId="{4A8DD7C7-AAC6-4BA5-AC57-A288C2A83889}" destId="{41893D33-BF5C-45AD-A5E4-E1785A3E82A5}" srcOrd="1" destOrd="0" presId="urn:microsoft.com/office/officeart/2005/8/layout/target3"/>
    <dgm:cxn modelId="{26BDA74E-7790-49A9-9E8E-5151F24E6761}" type="presParOf" srcId="{4A8DD7C7-AAC6-4BA5-AC57-A288C2A83889}" destId="{DE386EC1-742E-4287-8943-458341F15AE0}" srcOrd="2" destOrd="0" presId="urn:microsoft.com/office/officeart/2005/8/layout/target3"/>
    <dgm:cxn modelId="{63928EDA-31A1-4140-B9D0-9FD66FF05D31}" type="presParOf" srcId="{4A8DD7C7-AAC6-4BA5-AC57-A288C2A83889}" destId="{910BB5E4-57EA-4134-98AC-C7CCBA9B8771}" srcOrd="3" destOrd="0" presId="urn:microsoft.com/office/officeart/2005/8/layout/target3"/>
    <dgm:cxn modelId="{DF7BE83B-725D-4F89-B2A8-1391737C1DB2}" type="presParOf" srcId="{4A8DD7C7-AAC6-4BA5-AC57-A288C2A83889}" destId="{84B07B2F-72DD-48D8-97CE-72C0DEBD54E9}" srcOrd="4" destOrd="0" presId="urn:microsoft.com/office/officeart/2005/8/layout/target3"/>
    <dgm:cxn modelId="{1413620D-F9E9-4DEE-BA3A-E5C66D6FF5D0}" type="presParOf" srcId="{4A8DD7C7-AAC6-4BA5-AC57-A288C2A83889}" destId="{7D08C33D-7011-408D-B2EB-72E5D18D66FD}" srcOrd="5" destOrd="0" presId="urn:microsoft.com/office/officeart/2005/8/layout/target3"/>
    <dgm:cxn modelId="{3AF79E89-2C6F-4269-9CEA-5B62604D88EF}" type="presParOf" srcId="{4A8DD7C7-AAC6-4BA5-AC57-A288C2A83889}" destId="{749123C4-FA3D-496D-9B6B-49AC03FA6B65}" srcOrd="6" destOrd="0" presId="urn:microsoft.com/office/officeart/2005/8/layout/target3"/>
    <dgm:cxn modelId="{0FCEBCCE-EDA8-4A45-90F7-71E82AEA0A2E}" type="presParOf" srcId="{4A8DD7C7-AAC6-4BA5-AC57-A288C2A83889}" destId="{0E9DE54F-F3BC-4B96-8C15-5CB431254750}" srcOrd="7" destOrd="0" presId="urn:microsoft.com/office/officeart/2005/8/layout/target3"/>
    <dgm:cxn modelId="{236BA74C-80A2-44A3-BE56-56043A7F98BE}" type="presParOf" srcId="{4A8DD7C7-AAC6-4BA5-AC57-A288C2A83889}" destId="{F5C07918-0850-44D2-82FA-4C58861E746E}" srcOrd="8" destOrd="0" presId="urn:microsoft.com/office/officeart/2005/8/layout/target3"/>
    <dgm:cxn modelId="{ECB470BD-277A-4D62-A51F-6A5822BBD796}" type="presParOf" srcId="{4A8DD7C7-AAC6-4BA5-AC57-A288C2A83889}" destId="{0385D2A8-EC59-486E-A1AC-7A6BFF8F84ED}" srcOrd="9" destOrd="0" presId="urn:microsoft.com/office/officeart/2005/8/layout/target3"/>
    <dgm:cxn modelId="{A9C87011-8178-454F-B955-4D92C3727E94}" type="presParOf" srcId="{4A8DD7C7-AAC6-4BA5-AC57-A288C2A83889}" destId="{479E5D93-4EE0-466F-A356-5E64C5E3CF5F}" srcOrd="10" destOrd="0" presId="urn:microsoft.com/office/officeart/2005/8/layout/target3"/>
    <dgm:cxn modelId="{5CA36C6D-3833-4119-B94D-163C7E5B09CC}" type="presParOf" srcId="{4A8DD7C7-AAC6-4BA5-AC57-A288C2A83889}" destId="{0C9C3AA8-3233-41AE-AC02-CDB7017244A7}" srcOrd="11" destOrd="0" presId="urn:microsoft.com/office/officeart/2005/8/layout/target3"/>
    <dgm:cxn modelId="{CB6C573C-E839-4E40-BE1A-7ABEB4BFC037}" type="presParOf" srcId="{4A8DD7C7-AAC6-4BA5-AC57-A288C2A83889}" destId="{DD349467-E624-4794-B403-592821B5D433}" srcOrd="12" destOrd="0" presId="urn:microsoft.com/office/officeart/2005/8/layout/target3"/>
    <dgm:cxn modelId="{D73EAB7A-A00A-47EE-9BC9-8BD95AF07559}" type="presParOf" srcId="{4A8DD7C7-AAC6-4BA5-AC57-A288C2A83889}" destId="{40BB2786-B1FB-48E0-8D8F-7F617C048F18}" srcOrd="13" destOrd="0" presId="urn:microsoft.com/office/officeart/2005/8/layout/target3"/>
    <dgm:cxn modelId="{6652CAD9-A659-4E96-A6E8-82E91389B0CC}" type="presParOf" srcId="{4A8DD7C7-AAC6-4BA5-AC57-A288C2A83889}" destId="{6AB9F93D-B536-483C-9824-176C4D2363A0}" srcOrd="14" destOrd="0" presId="urn:microsoft.com/office/officeart/2005/8/layout/target3"/>
    <dgm:cxn modelId="{1C718F8A-F26C-4B67-806C-0729A298947B}" type="presParOf" srcId="{4A8DD7C7-AAC6-4BA5-AC57-A288C2A83889}" destId="{1C3E046A-087A-48FF-A4A0-F5772C793234}" srcOrd="15" destOrd="0" presId="urn:microsoft.com/office/officeart/2005/8/layout/target3"/>
    <dgm:cxn modelId="{97C711FA-1D92-4D55-A922-A4BD62FAB0BF}" type="presParOf" srcId="{4A8DD7C7-AAC6-4BA5-AC57-A288C2A83889}" destId="{F9E84B4A-AC8D-489D-878E-D8ED48A8C309}" srcOrd="16" destOrd="0" presId="urn:microsoft.com/office/officeart/2005/8/layout/target3"/>
    <dgm:cxn modelId="{FEDA6241-C292-4B4B-BD00-2A2C84F76B6F}" type="presParOf" srcId="{4A8DD7C7-AAC6-4BA5-AC57-A288C2A83889}" destId="{77491D15-7B83-4097-AD50-F112F8ADD5B3}" srcOrd="17" destOrd="0" presId="urn:microsoft.com/office/officeart/2005/8/layout/target3"/>
    <dgm:cxn modelId="{83018ADB-C973-40BA-B085-07B1FB484933}" type="presParOf" srcId="{4A8DD7C7-AAC6-4BA5-AC57-A288C2A83889}" destId="{0FF3423D-216F-491B-81E2-BC4E95904563}" srcOrd="18" destOrd="0" presId="urn:microsoft.com/office/officeart/2005/8/layout/target3"/>
    <dgm:cxn modelId="{A1DB5D6F-317F-4DDA-8DC3-A08779A24C54}" type="presParOf" srcId="{4A8DD7C7-AAC6-4BA5-AC57-A288C2A83889}" destId="{5315D20F-8A88-4AA4-BA9F-61F79B16CF50}" srcOrd="19" destOrd="0" presId="urn:microsoft.com/office/officeart/2005/8/layout/target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A10A28-F9CE-4465-9998-E849628E62A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B582A9-C3BE-4892-A5ED-82F1EE660D8B}">
      <dgm:prSet/>
      <dgm:spPr/>
      <dgm:t>
        <a:bodyPr/>
        <a:lstStyle/>
        <a:p>
          <a:pPr rtl="0"/>
          <a:r>
            <a:rPr lang="en-US" b="1" cap="none" spc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Anger Management</a:t>
          </a:r>
          <a:endParaRPr lang="en-US" b="1" cap="none" spc="0" dirty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71F6C74F-C24F-4502-8CF1-783D3CEDC2C2}" type="parTrans" cxnId="{96E6D5FB-E550-4186-8C8F-C47DD941F7B8}">
      <dgm:prSet/>
      <dgm:spPr/>
      <dgm:t>
        <a:bodyPr/>
        <a:lstStyle/>
        <a:p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F226CF73-1D65-448D-B413-94BED09EA2A0}" type="sibTrans" cxnId="{96E6D5FB-E550-4186-8C8F-C47DD941F7B8}">
      <dgm:prSet/>
      <dgm:spPr/>
      <dgm:t>
        <a:bodyPr/>
        <a:lstStyle/>
        <a:p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0D39AD61-6DF9-4FA3-98F1-089BAAEE793C}">
      <dgm:prSet/>
      <dgm:spPr/>
      <dgm:t>
        <a:bodyPr/>
        <a:lstStyle/>
        <a:p>
          <a:pPr rtl="0"/>
          <a:r>
            <a:rPr lang="en-US" b="1" cap="none" spc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Release &amp; Reintegration</a:t>
          </a:r>
          <a:endParaRPr lang="en-US" b="1" cap="none" spc="0" dirty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FA66889A-EC7B-4B34-A521-46B12ED97652}" type="parTrans" cxnId="{FD7A91F7-141A-4F09-843E-A6390C2F8DA0}">
      <dgm:prSet/>
      <dgm:spPr/>
      <dgm:t>
        <a:bodyPr/>
        <a:lstStyle/>
        <a:p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89C566CC-4FF2-4E65-BA04-3A3EE3ED1ED6}" type="sibTrans" cxnId="{FD7A91F7-141A-4F09-843E-A6390C2F8DA0}">
      <dgm:prSet/>
      <dgm:spPr/>
      <dgm:t>
        <a:bodyPr/>
        <a:lstStyle/>
        <a:p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9A79337B-4790-4591-889B-48CE0A694D3F}">
      <dgm:prSet/>
      <dgm:spPr/>
      <dgm:t>
        <a:bodyPr/>
        <a:lstStyle/>
        <a:p>
          <a:pPr rtl="0"/>
          <a:r>
            <a:rPr lang="en-US" b="1" cap="none" spc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Co-Occurring Disorders</a:t>
          </a:r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A86736EF-E705-4CB4-8F36-95983903ED85}" type="parTrans" cxnId="{2D79616D-0DC6-44A2-829D-6A7EFD630928}">
      <dgm:prSet/>
      <dgm:spPr/>
      <dgm:t>
        <a:bodyPr/>
        <a:lstStyle/>
        <a:p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D5A1B106-A6B5-4ED5-92F5-6F341B8E7C62}" type="sibTrans" cxnId="{2D79616D-0DC6-44A2-829D-6A7EFD630928}">
      <dgm:prSet/>
      <dgm:spPr/>
      <dgm:t>
        <a:bodyPr/>
        <a:lstStyle/>
        <a:p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A5CCD487-66CC-4B3F-A9A4-B11963846F63}">
      <dgm:prSet/>
      <dgm:spPr/>
      <dgm:t>
        <a:bodyPr/>
        <a:lstStyle/>
        <a:p>
          <a:pPr rtl="0"/>
          <a:r>
            <a:rPr lang="en-US" b="1" cap="none" spc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12 Step Work</a:t>
          </a:r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0F1AD3CE-3C26-4B51-96A4-11581663E05E}" type="parTrans" cxnId="{21D4A39F-CBC5-46E7-AC70-E1D498B3E13B}">
      <dgm:prSet/>
      <dgm:spPr/>
      <dgm:t>
        <a:bodyPr/>
        <a:lstStyle/>
        <a:p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B68B2B38-09CC-4CBA-A45E-0C92F45AEE6E}" type="sibTrans" cxnId="{21D4A39F-CBC5-46E7-AC70-E1D498B3E13B}">
      <dgm:prSet/>
      <dgm:spPr/>
      <dgm:t>
        <a:bodyPr/>
        <a:lstStyle/>
        <a:p>
          <a:endParaRPr lang="en-US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6D4BFD59-F7C3-42D2-A553-3FE43B6A5A9F}" type="pres">
      <dgm:prSet presAssocID="{1EA10A28-F9CE-4465-9998-E849628E62A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3292AD1-D94A-4833-BBBC-C892391EDE91}" type="pres">
      <dgm:prSet presAssocID="{1EA10A28-F9CE-4465-9998-E849628E62A6}" presName="Name1" presStyleCnt="0"/>
      <dgm:spPr/>
    </dgm:pt>
    <dgm:pt modelId="{5C1FA8E3-6396-4E00-A732-DBDCB3A14DD7}" type="pres">
      <dgm:prSet presAssocID="{1EA10A28-F9CE-4465-9998-E849628E62A6}" presName="cycle" presStyleCnt="0"/>
      <dgm:spPr/>
    </dgm:pt>
    <dgm:pt modelId="{6FC14840-E803-4FA8-99F6-7ACF7F527041}" type="pres">
      <dgm:prSet presAssocID="{1EA10A28-F9CE-4465-9998-E849628E62A6}" presName="srcNode" presStyleLbl="node1" presStyleIdx="0" presStyleCnt="4"/>
      <dgm:spPr/>
    </dgm:pt>
    <dgm:pt modelId="{C1355CF5-99D8-4E86-B9B3-91C1B53E39BF}" type="pres">
      <dgm:prSet presAssocID="{1EA10A28-F9CE-4465-9998-E849628E62A6}" presName="conn" presStyleLbl="parChTrans1D2" presStyleIdx="0" presStyleCnt="1"/>
      <dgm:spPr/>
      <dgm:t>
        <a:bodyPr/>
        <a:lstStyle/>
        <a:p>
          <a:endParaRPr lang="en-US"/>
        </a:p>
      </dgm:t>
    </dgm:pt>
    <dgm:pt modelId="{53A59B5B-6827-4FCF-844F-9323D390EF24}" type="pres">
      <dgm:prSet presAssocID="{1EA10A28-F9CE-4465-9998-E849628E62A6}" presName="extraNode" presStyleLbl="node1" presStyleIdx="0" presStyleCnt="4"/>
      <dgm:spPr/>
    </dgm:pt>
    <dgm:pt modelId="{87A89E9F-7B06-4C77-B0CB-C443CF3D2784}" type="pres">
      <dgm:prSet presAssocID="{1EA10A28-F9CE-4465-9998-E849628E62A6}" presName="dstNode" presStyleLbl="node1" presStyleIdx="0" presStyleCnt="4"/>
      <dgm:spPr/>
    </dgm:pt>
    <dgm:pt modelId="{3DDD00A0-23F1-49C2-BCEE-AE2EF0553A0F}" type="pres">
      <dgm:prSet presAssocID="{31B582A9-C3BE-4892-A5ED-82F1EE660D8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62B2E-8D3A-43F3-BA43-7D21158B1491}" type="pres">
      <dgm:prSet presAssocID="{31B582A9-C3BE-4892-A5ED-82F1EE660D8B}" presName="accent_1" presStyleCnt="0"/>
      <dgm:spPr/>
    </dgm:pt>
    <dgm:pt modelId="{798B6A15-54F7-445B-99B5-6B75BA543741}" type="pres">
      <dgm:prSet presAssocID="{31B582A9-C3BE-4892-A5ED-82F1EE660D8B}" presName="accentRepeatNode" presStyleLbl="solidFgAcc1" presStyleIdx="0" presStyleCnt="4"/>
      <dgm:spPr/>
    </dgm:pt>
    <dgm:pt modelId="{16C9AA01-253E-4C31-9C69-E3262CECCAFB}" type="pres">
      <dgm:prSet presAssocID="{0D39AD61-6DF9-4FA3-98F1-089BAAEE793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676BB1-42F2-4CA4-9671-BE35CB127E2D}" type="pres">
      <dgm:prSet presAssocID="{0D39AD61-6DF9-4FA3-98F1-089BAAEE793C}" presName="accent_2" presStyleCnt="0"/>
      <dgm:spPr/>
    </dgm:pt>
    <dgm:pt modelId="{063F5C3C-B50C-4F67-B26E-1A3960CBE253}" type="pres">
      <dgm:prSet presAssocID="{0D39AD61-6DF9-4FA3-98F1-089BAAEE793C}" presName="accentRepeatNode" presStyleLbl="solidFgAcc1" presStyleIdx="1" presStyleCnt="4"/>
      <dgm:spPr/>
    </dgm:pt>
    <dgm:pt modelId="{2FE3CA8E-8A84-4266-A40E-95F382BD29D1}" type="pres">
      <dgm:prSet presAssocID="{9A79337B-4790-4591-889B-48CE0A694D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69681-2D6B-4F94-9B5C-7DABBA1AA1DA}" type="pres">
      <dgm:prSet presAssocID="{9A79337B-4790-4591-889B-48CE0A694D3F}" presName="accent_3" presStyleCnt="0"/>
      <dgm:spPr/>
    </dgm:pt>
    <dgm:pt modelId="{898904D0-DB96-4A72-971D-A40D73ABA9DD}" type="pres">
      <dgm:prSet presAssocID="{9A79337B-4790-4591-889B-48CE0A694D3F}" presName="accentRepeatNode" presStyleLbl="solidFgAcc1" presStyleIdx="2" presStyleCnt="4"/>
      <dgm:spPr/>
    </dgm:pt>
    <dgm:pt modelId="{F3BCD07F-E7B1-411C-B36F-1D8B9BD223F0}" type="pres">
      <dgm:prSet presAssocID="{A5CCD487-66CC-4B3F-A9A4-B11963846F6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65C346-44F0-4AC5-A950-2C9A9624D02B}" type="pres">
      <dgm:prSet presAssocID="{A5CCD487-66CC-4B3F-A9A4-B11963846F63}" presName="accent_4" presStyleCnt="0"/>
      <dgm:spPr/>
    </dgm:pt>
    <dgm:pt modelId="{6BCE3669-EF3A-4E2B-BB80-96BD918EFBB3}" type="pres">
      <dgm:prSet presAssocID="{A5CCD487-66CC-4B3F-A9A4-B11963846F63}" presName="accentRepeatNode" presStyleLbl="solidFgAcc1" presStyleIdx="3" presStyleCnt="4"/>
      <dgm:spPr/>
    </dgm:pt>
  </dgm:ptLst>
  <dgm:cxnLst>
    <dgm:cxn modelId="{FD7A91F7-141A-4F09-843E-A6390C2F8DA0}" srcId="{1EA10A28-F9CE-4465-9998-E849628E62A6}" destId="{0D39AD61-6DF9-4FA3-98F1-089BAAEE793C}" srcOrd="1" destOrd="0" parTransId="{FA66889A-EC7B-4B34-A521-46B12ED97652}" sibTransId="{89C566CC-4FF2-4E65-BA04-3A3EE3ED1ED6}"/>
    <dgm:cxn modelId="{96E6D5FB-E550-4186-8C8F-C47DD941F7B8}" srcId="{1EA10A28-F9CE-4465-9998-E849628E62A6}" destId="{31B582A9-C3BE-4892-A5ED-82F1EE660D8B}" srcOrd="0" destOrd="0" parTransId="{71F6C74F-C24F-4502-8CF1-783D3CEDC2C2}" sibTransId="{F226CF73-1D65-448D-B413-94BED09EA2A0}"/>
    <dgm:cxn modelId="{7C5685F5-D60A-4DB3-A8B6-E3FD57B0E4C1}" type="presOf" srcId="{0D39AD61-6DF9-4FA3-98F1-089BAAEE793C}" destId="{16C9AA01-253E-4C31-9C69-E3262CECCAFB}" srcOrd="0" destOrd="0" presId="urn:microsoft.com/office/officeart/2008/layout/VerticalCurvedList"/>
    <dgm:cxn modelId="{B349343B-3B69-4139-9EC3-219035D5F29D}" type="presOf" srcId="{A5CCD487-66CC-4B3F-A9A4-B11963846F63}" destId="{F3BCD07F-E7B1-411C-B36F-1D8B9BD223F0}" srcOrd="0" destOrd="0" presId="urn:microsoft.com/office/officeart/2008/layout/VerticalCurvedList"/>
    <dgm:cxn modelId="{6FC915C0-ECBB-40FF-A077-3A488A275DED}" type="presOf" srcId="{F226CF73-1D65-448D-B413-94BED09EA2A0}" destId="{C1355CF5-99D8-4E86-B9B3-91C1B53E39BF}" srcOrd="0" destOrd="0" presId="urn:microsoft.com/office/officeart/2008/layout/VerticalCurvedList"/>
    <dgm:cxn modelId="{412361FE-3546-481E-B5D9-B6B4097FBD6B}" type="presOf" srcId="{31B582A9-C3BE-4892-A5ED-82F1EE660D8B}" destId="{3DDD00A0-23F1-49C2-BCEE-AE2EF0553A0F}" srcOrd="0" destOrd="0" presId="urn:microsoft.com/office/officeart/2008/layout/VerticalCurvedList"/>
    <dgm:cxn modelId="{21D4A39F-CBC5-46E7-AC70-E1D498B3E13B}" srcId="{1EA10A28-F9CE-4465-9998-E849628E62A6}" destId="{A5CCD487-66CC-4B3F-A9A4-B11963846F63}" srcOrd="3" destOrd="0" parTransId="{0F1AD3CE-3C26-4B51-96A4-11581663E05E}" sibTransId="{B68B2B38-09CC-4CBA-A45E-0C92F45AEE6E}"/>
    <dgm:cxn modelId="{256DC475-D88A-4B9C-9FAD-63D45E0F3103}" type="presOf" srcId="{1EA10A28-F9CE-4465-9998-E849628E62A6}" destId="{6D4BFD59-F7C3-42D2-A553-3FE43B6A5A9F}" srcOrd="0" destOrd="0" presId="urn:microsoft.com/office/officeart/2008/layout/VerticalCurvedList"/>
    <dgm:cxn modelId="{19D35CE0-4CAE-4DE0-A075-94472D9FAACF}" type="presOf" srcId="{9A79337B-4790-4591-889B-48CE0A694D3F}" destId="{2FE3CA8E-8A84-4266-A40E-95F382BD29D1}" srcOrd="0" destOrd="0" presId="urn:microsoft.com/office/officeart/2008/layout/VerticalCurvedList"/>
    <dgm:cxn modelId="{2D79616D-0DC6-44A2-829D-6A7EFD630928}" srcId="{1EA10A28-F9CE-4465-9998-E849628E62A6}" destId="{9A79337B-4790-4591-889B-48CE0A694D3F}" srcOrd="2" destOrd="0" parTransId="{A86736EF-E705-4CB4-8F36-95983903ED85}" sibTransId="{D5A1B106-A6B5-4ED5-92F5-6F341B8E7C62}"/>
    <dgm:cxn modelId="{3F27B85F-F730-4586-AE51-E955E2AC2572}" type="presParOf" srcId="{6D4BFD59-F7C3-42D2-A553-3FE43B6A5A9F}" destId="{83292AD1-D94A-4833-BBBC-C892391EDE91}" srcOrd="0" destOrd="0" presId="urn:microsoft.com/office/officeart/2008/layout/VerticalCurvedList"/>
    <dgm:cxn modelId="{6E1B0D49-D250-4231-BD87-6AD5F3177405}" type="presParOf" srcId="{83292AD1-D94A-4833-BBBC-C892391EDE91}" destId="{5C1FA8E3-6396-4E00-A732-DBDCB3A14DD7}" srcOrd="0" destOrd="0" presId="urn:microsoft.com/office/officeart/2008/layout/VerticalCurvedList"/>
    <dgm:cxn modelId="{E7FF6D49-3A7D-450C-91E6-F0DF1352F372}" type="presParOf" srcId="{5C1FA8E3-6396-4E00-A732-DBDCB3A14DD7}" destId="{6FC14840-E803-4FA8-99F6-7ACF7F527041}" srcOrd="0" destOrd="0" presId="urn:microsoft.com/office/officeart/2008/layout/VerticalCurvedList"/>
    <dgm:cxn modelId="{97404A65-868A-4E09-9170-BF27B11C6DA6}" type="presParOf" srcId="{5C1FA8E3-6396-4E00-A732-DBDCB3A14DD7}" destId="{C1355CF5-99D8-4E86-B9B3-91C1B53E39BF}" srcOrd="1" destOrd="0" presId="urn:microsoft.com/office/officeart/2008/layout/VerticalCurvedList"/>
    <dgm:cxn modelId="{DBBB77D2-7037-400F-89E1-01A4126D424D}" type="presParOf" srcId="{5C1FA8E3-6396-4E00-A732-DBDCB3A14DD7}" destId="{53A59B5B-6827-4FCF-844F-9323D390EF24}" srcOrd="2" destOrd="0" presId="urn:microsoft.com/office/officeart/2008/layout/VerticalCurvedList"/>
    <dgm:cxn modelId="{402D0F1A-F488-4BC5-BDC3-B825476D6B54}" type="presParOf" srcId="{5C1FA8E3-6396-4E00-A732-DBDCB3A14DD7}" destId="{87A89E9F-7B06-4C77-B0CB-C443CF3D2784}" srcOrd="3" destOrd="0" presId="urn:microsoft.com/office/officeart/2008/layout/VerticalCurvedList"/>
    <dgm:cxn modelId="{D5589E01-7125-4D32-AEC7-666E3A76AB1A}" type="presParOf" srcId="{83292AD1-D94A-4833-BBBC-C892391EDE91}" destId="{3DDD00A0-23F1-49C2-BCEE-AE2EF0553A0F}" srcOrd="1" destOrd="0" presId="urn:microsoft.com/office/officeart/2008/layout/VerticalCurvedList"/>
    <dgm:cxn modelId="{A7FD3D57-1AA4-476C-A0F0-1DFFD70F84E4}" type="presParOf" srcId="{83292AD1-D94A-4833-BBBC-C892391EDE91}" destId="{03C62B2E-8D3A-43F3-BA43-7D21158B1491}" srcOrd="2" destOrd="0" presId="urn:microsoft.com/office/officeart/2008/layout/VerticalCurvedList"/>
    <dgm:cxn modelId="{DC188A91-44FB-4973-82E8-4BC693A56B68}" type="presParOf" srcId="{03C62B2E-8D3A-43F3-BA43-7D21158B1491}" destId="{798B6A15-54F7-445B-99B5-6B75BA543741}" srcOrd="0" destOrd="0" presId="urn:microsoft.com/office/officeart/2008/layout/VerticalCurvedList"/>
    <dgm:cxn modelId="{14914414-75DA-430C-9309-450DCEE5893F}" type="presParOf" srcId="{83292AD1-D94A-4833-BBBC-C892391EDE91}" destId="{16C9AA01-253E-4C31-9C69-E3262CECCAFB}" srcOrd="3" destOrd="0" presId="urn:microsoft.com/office/officeart/2008/layout/VerticalCurvedList"/>
    <dgm:cxn modelId="{E2D86EAB-4851-4FC7-82A9-D0FFD2202624}" type="presParOf" srcId="{83292AD1-D94A-4833-BBBC-C892391EDE91}" destId="{C4676BB1-42F2-4CA4-9671-BE35CB127E2D}" srcOrd="4" destOrd="0" presId="urn:microsoft.com/office/officeart/2008/layout/VerticalCurvedList"/>
    <dgm:cxn modelId="{0E1E2D5D-5F96-4DE8-9951-82C470449885}" type="presParOf" srcId="{C4676BB1-42F2-4CA4-9671-BE35CB127E2D}" destId="{063F5C3C-B50C-4F67-B26E-1A3960CBE253}" srcOrd="0" destOrd="0" presId="urn:microsoft.com/office/officeart/2008/layout/VerticalCurvedList"/>
    <dgm:cxn modelId="{9F27BA24-B9D7-47DA-A541-C88EF831F269}" type="presParOf" srcId="{83292AD1-D94A-4833-BBBC-C892391EDE91}" destId="{2FE3CA8E-8A84-4266-A40E-95F382BD29D1}" srcOrd="5" destOrd="0" presId="urn:microsoft.com/office/officeart/2008/layout/VerticalCurvedList"/>
    <dgm:cxn modelId="{693B982B-A158-4EF9-9B07-1AFEF3AD407C}" type="presParOf" srcId="{83292AD1-D94A-4833-BBBC-C892391EDE91}" destId="{5CF69681-2D6B-4F94-9B5C-7DABBA1AA1DA}" srcOrd="6" destOrd="0" presId="urn:microsoft.com/office/officeart/2008/layout/VerticalCurvedList"/>
    <dgm:cxn modelId="{E0E7B06C-4417-4A56-871A-D2356B410512}" type="presParOf" srcId="{5CF69681-2D6B-4F94-9B5C-7DABBA1AA1DA}" destId="{898904D0-DB96-4A72-971D-A40D73ABA9DD}" srcOrd="0" destOrd="0" presId="urn:microsoft.com/office/officeart/2008/layout/VerticalCurvedList"/>
    <dgm:cxn modelId="{63223C5E-7DBF-485D-88B9-DB96B84E9D3C}" type="presParOf" srcId="{83292AD1-D94A-4833-BBBC-C892391EDE91}" destId="{F3BCD07F-E7B1-411C-B36F-1D8B9BD223F0}" srcOrd="7" destOrd="0" presId="urn:microsoft.com/office/officeart/2008/layout/VerticalCurvedList"/>
    <dgm:cxn modelId="{91A23291-9C77-4055-96EF-E10DEC5C3664}" type="presParOf" srcId="{83292AD1-D94A-4833-BBBC-C892391EDE91}" destId="{4065C346-44F0-4AC5-A950-2C9A9624D02B}" srcOrd="8" destOrd="0" presId="urn:microsoft.com/office/officeart/2008/layout/VerticalCurvedList"/>
    <dgm:cxn modelId="{8BDDF724-B5F0-46B2-B0D3-61A1B30BBC89}" type="presParOf" srcId="{4065C346-44F0-4AC5-A950-2C9A9624D02B}" destId="{6BCE3669-EF3A-4E2B-BB80-96BD918EFBB3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3CF5AF-B16D-4F15-BD0D-60EC8337B30B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D77138-2098-437C-9B51-3FACA9C87F5C}">
      <dgm:prSet custT="1"/>
      <dgm:spPr>
        <a:solidFill>
          <a:srgbClr val="CCECFF"/>
        </a:solidFill>
        <a:ln>
          <a:solidFill>
            <a:srgbClr val="CCECFF"/>
          </a:solidFill>
        </a:ln>
      </dgm:spPr>
      <dgm:t>
        <a:bodyPr/>
        <a:lstStyle/>
        <a:p>
          <a:pPr rtl="0">
            <a:lnSpc>
              <a:spcPct val="150000"/>
            </a:lnSpc>
          </a:pPr>
          <a:r>
            <a:rPr lang="en-US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rPr>
            <a:t>Intense Relapse Prevention</a:t>
          </a:r>
          <a:endParaRPr lang="en-US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ahnschrift" panose="020B0502040204020203" pitchFamily="34" charset="0"/>
          </a:endParaRPr>
        </a:p>
      </dgm:t>
    </dgm:pt>
    <dgm:pt modelId="{5AAD3EA5-5E7E-497A-A469-ECC69A38D1EA}" type="parTrans" cxnId="{1BE29F43-8C9E-4439-8A78-2FA4A0CDB40A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7F8C5ED-491E-4F7E-A292-68F9853F7BBB}" type="sibTrans" cxnId="{1BE29F43-8C9E-4439-8A78-2FA4A0CDB40A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33F30EB-63BC-41D0-BD61-397E65D739A1}">
      <dgm:prSet custT="1"/>
      <dgm:spPr>
        <a:solidFill>
          <a:srgbClr val="CCCCFF"/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en-US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rPr>
            <a:t>Resumes, Interviews, &amp; Life Skills</a:t>
          </a:r>
          <a:endParaRPr lang="en-US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ahnschrift" panose="020B0502040204020203" pitchFamily="34" charset="0"/>
          </a:endParaRPr>
        </a:p>
      </dgm:t>
    </dgm:pt>
    <dgm:pt modelId="{E29ED943-6008-46D2-B751-D2BA1652B166}" type="parTrans" cxnId="{D555880B-CCE7-43E6-A740-E71788EDF4CE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D038D2F-B28D-49C1-9EEC-772324650732}" type="sibTrans" cxnId="{D555880B-CCE7-43E6-A740-E71788EDF4CE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0E97148-8251-499D-BCA8-E284A744FEBF}">
      <dgm:prSet custT="1"/>
      <dgm:spPr>
        <a:solidFill>
          <a:srgbClr val="FFCCCC"/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en-US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rPr>
            <a:t>Healthy Relationships</a:t>
          </a:r>
          <a:r>
            <a:rPr lang="en-US" sz="1800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rPr>
            <a:t>, Codependency &amp; </a:t>
          </a:r>
          <a:r>
            <a:rPr lang="en-US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rPr>
            <a:t>Boundaries</a:t>
          </a:r>
          <a:endParaRPr lang="en-US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ahnschrift" panose="020B0502040204020203" pitchFamily="34" charset="0"/>
          </a:endParaRPr>
        </a:p>
      </dgm:t>
    </dgm:pt>
    <dgm:pt modelId="{04AE581A-A5ED-4051-A5AB-D5313647DB9F}" type="parTrans" cxnId="{92FB6720-D281-4651-A6ED-31A300DB5442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6DB29D2-6D43-45DA-9A2D-6698C37D729E}" type="sibTrans" cxnId="{92FB6720-D281-4651-A6ED-31A300DB5442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E3AB71-B91D-4A3E-A31E-4A798E9944CB}">
      <dgm:prSet custT="1"/>
      <dgm:spPr>
        <a:solidFill>
          <a:srgbClr val="FFFFCC"/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en-US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rPr>
            <a:t>Individual Assignments</a:t>
          </a:r>
          <a:endParaRPr lang="en-US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ahnschrift" panose="020B0502040204020203" pitchFamily="34" charset="0"/>
          </a:endParaRPr>
        </a:p>
      </dgm:t>
    </dgm:pt>
    <dgm:pt modelId="{F1F6E852-9E05-4375-95BE-7E8FF56796BA}" type="sibTrans" cxnId="{DF39E579-4FD0-4C14-9699-59B874C52CD3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2C454C9-661E-47AF-AACC-164E0B8C0C3B}" type="parTrans" cxnId="{DF39E579-4FD0-4C14-9699-59B874C52CD3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CF55AC-52DF-49BB-953F-B3181B12203D}" type="pres">
      <dgm:prSet presAssocID="{EF3CF5AF-B16D-4F15-BD0D-60EC8337B30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A2E4DA-C2D0-42DF-A7C4-4F1815B65B35}" type="pres">
      <dgm:prSet presAssocID="{EF3CF5AF-B16D-4F15-BD0D-60EC8337B30B}" presName="arrow" presStyleLbl="bgShp" presStyleIdx="0" presStyleCnt="1"/>
      <dgm:spPr>
        <a:solidFill>
          <a:srgbClr val="A50021"/>
        </a:solidFill>
      </dgm:spPr>
    </dgm:pt>
    <dgm:pt modelId="{6A3A8FF4-5010-46AD-A145-D50091A9DBC6}" type="pres">
      <dgm:prSet presAssocID="{EF3CF5AF-B16D-4F15-BD0D-60EC8337B30B}" presName="linearProcess" presStyleCnt="0"/>
      <dgm:spPr/>
    </dgm:pt>
    <dgm:pt modelId="{154DEA8C-BB91-46F9-BF1A-BBB600E4F338}" type="pres">
      <dgm:prSet presAssocID="{D8E3AB71-B91D-4A3E-A31E-4A798E9944C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C07F17-1894-40E2-A426-E2BDDB4A20EF}" type="pres">
      <dgm:prSet presAssocID="{F1F6E852-9E05-4375-95BE-7E8FF56796BA}" presName="sibTrans" presStyleCnt="0"/>
      <dgm:spPr/>
    </dgm:pt>
    <dgm:pt modelId="{7EDD7B82-D2A5-49C4-ABD0-46B1E7ECA4E2}" type="pres">
      <dgm:prSet presAssocID="{A4D77138-2098-437C-9B51-3FACA9C87F5C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CC80C-9BBE-440C-91FF-826EA8F41E4A}" type="pres">
      <dgm:prSet presAssocID="{A7F8C5ED-491E-4F7E-A292-68F9853F7BBB}" presName="sibTrans" presStyleCnt="0"/>
      <dgm:spPr/>
    </dgm:pt>
    <dgm:pt modelId="{201FFA7B-7E19-4EAD-AE3A-6011F7910B37}" type="pres">
      <dgm:prSet presAssocID="{F33F30EB-63BC-41D0-BD61-397E65D739A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197EC-461E-4210-B445-982AAD6E337B}" type="pres">
      <dgm:prSet presAssocID="{8D038D2F-B28D-49C1-9EEC-772324650732}" presName="sibTrans" presStyleCnt="0"/>
      <dgm:spPr/>
    </dgm:pt>
    <dgm:pt modelId="{C35E2F49-3186-4988-A623-B86935B88ADF}" type="pres">
      <dgm:prSet presAssocID="{30E97148-8251-499D-BCA8-E284A744FEBF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55880B-CCE7-43E6-A740-E71788EDF4CE}" srcId="{EF3CF5AF-B16D-4F15-BD0D-60EC8337B30B}" destId="{F33F30EB-63BC-41D0-BD61-397E65D739A1}" srcOrd="2" destOrd="0" parTransId="{E29ED943-6008-46D2-B751-D2BA1652B166}" sibTransId="{8D038D2F-B28D-49C1-9EEC-772324650732}"/>
    <dgm:cxn modelId="{2BE8F0C7-6FE8-4E3D-86DC-385AE9F2193D}" type="presOf" srcId="{F33F30EB-63BC-41D0-BD61-397E65D739A1}" destId="{201FFA7B-7E19-4EAD-AE3A-6011F7910B37}" srcOrd="0" destOrd="0" presId="urn:microsoft.com/office/officeart/2005/8/layout/hProcess9"/>
    <dgm:cxn modelId="{1BE29F43-8C9E-4439-8A78-2FA4A0CDB40A}" srcId="{EF3CF5AF-B16D-4F15-BD0D-60EC8337B30B}" destId="{A4D77138-2098-437C-9B51-3FACA9C87F5C}" srcOrd="1" destOrd="0" parTransId="{5AAD3EA5-5E7E-497A-A469-ECC69A38D1EA}" sibTransId="{A7F8C5ED-491E-4F7E-A292-68F9853F7BBB}"/>
    <dgm:cxn modelId="{92FB6720-D281-4651-A6ED-31A300DB5442}" srcId="{EF3CF5AF-B16D-4F15-BD0D-60EC8337B30B}" destId="{30E97148-8251-499D-BCA8-E284A744FEBF}" srcOrd="3" destOrd="0" parTransId="{04AE581A-A5ED-4051-A5AB-D5313647DB9F}" sibTransId="{E6DB29D2-6D43-45DA-9A2D-6698C37D729E}"/>
    <dgm:cxn modelId="{DF39E579-4FD0-4C14-9699-59B874C52CD3}" srcId="{EF3CF5AF-B16D-4F15-BD0D-60EC8337B30B}" destId="{D8E3AB71-B91D-4A3E-A31E-4A798E9944CB}" srcOrd="0" destOrd="0" parTransId="{12C454C9-661E-47AF-AACC-164E0B8C0C3B}" sibTransId="{F1F6E852-9E05-4375-95BE-7E8FF56796BA}"/>
    <dgm:cxn modelId="{13D6AF97-B349-4A7C-8895-1EE2DF35F321}" type="presOf" srcId="{A4D77138-2098-437C-9B51-3FACA9C87F5C}" destId="{7EDD7B82-D2A5-49C4-ABD0-46B1E7ECA4E2}" srcOrd="0" destOrd="0" presId="urn:microsoft.com/office/officeart/2005/8/layout/hProcess9"/>
    <dgm:cxn modelId="{08B379E2-10F3-4B81-B7C5-565DA328444B}" type="presOf" srcId="{EF3CF5AF-B16D-4F15-BD0D-60EC8337B30B}" destId="{3CCF55AC-52DF-49BB-953F-B3181B12203D}" srcOrd="0" destOrd="0" presId="urn:microsoft.com/office/officeart/2005/8/layout/hProcess9"/>
    <dgm:cxn modelId="{567F678C-03EE-49F6-8A63-57789E61AD48}" type="presOf" srcId="{30E97148-8251-499D-BCA8-E284A744FEBF}" destId="{C35E2F49-3186-4988-A623-B86935B88ADF}" srcOrd="0" destOrd="0" presId="urn:microsoft.com/office/officeart/2005/8/layout/hProcess9"/>
    <dgm:cxn modelId="{CB753182-7AC5-4132-B7E7-CD34A067148D}" type="presOf" srcId="{D8E3AB71-B91D-4A3E-A31E-4A798E9944CB}" destId="{154DEA8C-BB91-46F9-BF1A-BBB600E4F338}" srcOrd="0" destOrd="0" presId="urn:microsoft.com/office/officeart/2005/8/layout/hProcess9"/>
    <dgm:cxn modelId="{947EEF01-39B3-4449-BFC7-D2A2D7C0B31A}" type="presParOf" srcId="{3CCF55AC-52DF-49BB-953F-B3181B12203D}" destId="{8CA2E4DA-C2D0-42DF-A7C4-4F1815B65B35}" srcOrd="0" destOrd="0" presId="urn:microsoft.com/office/officeart/2005/8/layout/hProcess9"/>
    <dgm:cxn modelId="{08761C37-BDAF-479B-9874-73875DA7D6ED}" type="presParOf" srcId="{3CCF55AC-52DF-49BB-953F-B3181B12203D}" destId="{6A3A8FF4-5010-46AD-A145-D50091A9DBC6}" srcOrd="1" destOrd="0" presId="urn:microsoft.com/office/officeart/2005/8/layout/hProcess9"/>
    <dgm:cxn modelId="{888AB62E-D8F2-46F0-8202-02D54596CAC4}" type="presParOf" srcId="{6A3A8FF4-5010-46AD-A145-D50091A9DBC6}" destId="{154DEA8C-BB91-46F9-BF1A-BBB600E4F338}" srcOrd="0" destOrd="0" presId="urn:microsoft.com/office/officeart/2005/8/layout/hProcess9"/>
    <dgm:cxn modelId="{E5EDA3EF-853A-484B-BB09-982586E580F3}" type="presParOf" srcId="{6A3A8FF4-5010-46AD-A145-D50091A9DBC6}" destId="{BFC07F17-1894-40E2-A426-E2BDDB4A20EF}" srcOrd="1" destOrd="0" presId="urn:microsoft.com/office/officeart/2005/8/layout/hProcess9"/>
    <dgm:cxn modelId="{87D89C75-08D4-4E89-8520-D588635E06D0}" type="presParOf" srcId="{6A3A8FF4-5010-46AD-A145-D50091A9DBC6}" destId="{7EDD7B82-D2A5-49C4-ABD0-46B1E7ECA4E2}" srcOrd="2" destOrd="0" presId="urn:microsoft.com/office/officeart/2005/8/layout/hProcess9"/>
    <dgm:cxn modelId="{92D8681C-021D-4530-9A1A-90FC86202D2F}" type="presParOf" srcId="{6A3A8FF4-5010-46AD-A145-D50091A9DBC6}" destId="{8BFCC80C-9BBE-440C-91FF-826EA8F41E4A}" srcOrd="3" destOrd="0" presId="urn:microsoft.com/office/officeart/2005/8/layout/hProcess9"/>
    <dgm:cxn modelId="{F5B58432-E0E9-4377-BDA8-A73E17EDEB8C}" type="presParOf" srcId="{6A3A8FF4-5010-46AD-A145-D50091A9DBC6}" destId="{201FFA7B-7E19-4EAD-AE3A-6011F7910B37}" srcOrd="4" destOrd="0" presId="urn:microsoft.com/office/officeart/2005/8/layout/hProcess9"/>
    <dgm:cxn modelId="{B3BE4A00-5E28-41FF-8388-07CCEF70AFF5}" type="presParOf" srcId="{6A3A8FF4-5010-46AD-A145-D50091A9DBC6}" destId="{48E197EC-461E-4210-B445-982AAD6E337B}" srcOrd="5" destOrd="0" presId="urn:microsoft.com/office/officeart/2005/8/layout/hProcess9"/>
    <dgm:cxn modelId="{91591A08-55EF-4E58-A4AC-48FF7B7FCA3C}" type="presParOf" srcId="{6A3A8FF4-5010-46AD-A145-D50091A9DBC6}" destId="{C35E2F49-3186-4988-A623-B86935B88AD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41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70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89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5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31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52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54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6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06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18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8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2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39FA83-8E17-467A-978A-08D8B5C68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65"/>
                    </a14:imgEffect>
                    <a14:imgEffect>
                      <a14:saturation sat="125000"/>
                    </a14:imgEffect>
                    <a14:imgEffect>
                      <a14:brightnessContrast bright="20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95250"/>
            <a:ext cx="11820525" cy="6648450"/>
          </a:xfrm>
          <a:prstGeom prst="rect">
            <a:avLst/>
          </a:prstGeom>
          <a:effectLst>
            <a:outerShdw blurRad="50800" dist="50800" dir="384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62230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6" y="171450"/>
            <a:ext cx="4297034" cy="323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6" y="3629026"/>
            <a:ext cx="4297034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71450"/>
            <a:ext cx="6549339" cy="65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72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2DD916-A862-43BB-BC74-83A241B5D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4019550"/>
            <a:ext cx="5720633" cy="2676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7000"/>
            <a:ext cx="9534525" cy="3673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4019549"/>
            <a:ext cx="54864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64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04775"/>
            <a:ext cx="5143500" cy="337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775"/>
            <a:ext cx="5143500" cy="3371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6" y="3581400"/>
            <a:ext cx="9146518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01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E49966-F4CB-4E54-9C33-ED0F98313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171449"/>
            <a:ext cx="6677025" cy="61150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838200"/>
            <a:ext cx="421005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2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38A6C9D5-3765-41BC-B4E2-3A6D9B9A3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08" y="285750"/>
            <a:ext cx="5801784" cy="6176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6" y="3609975"/>
            <a:ext cx="5233416" cy="2852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6" y="285750"/>
            <a:ext cx="5233416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8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5EE91E-5ED5-4977-A882-E15637EF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884" y="172402"/>
            <a:ext cx="7473141" cy="1573271"/>
          </a:xfrm>
          <a:noFill/>
          <a:ln cmpd="tri">
            <a:noFill/>
          </a:ln>
          <a:effectLst/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Bahnschrift" panose="020B0502040204020203" pitchFamily="34" charset="0"/>
                <a:cs typeface="Arial" panose="020B0604020202020204" pitchFamily="34" charset="0"/>
              </a:rPr>
              <a:t>Jail 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Treatment SAP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3E1572-74BC-47AE-A33C-362BF8CEB546}"/>
              </a:ext>
            </a:extLst>
          </p:cNvPr>
          <p:cNvSpPr txBox="1"/>
          <p:nvPr/>
        </p:nvSpPr>
        <p:spPr>
          <a:xfrm>
            <a:off x="532015" y="2294313"/>
            <a:ext cx="10983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 Bed Outpatient Pilot Program for male inmates with a history of limited or no prior treatment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Inmates are approved for work release &amp; Required to work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 hours begin after work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24 Week - Stepdown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Recovery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 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Utilizes Hazelton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Directions series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evidence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curriculum approved by KY DOC Clinical Supervisor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4" y="172402"/>
            <a:ext cx="2227811" cy="17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84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8150" y="457201"/>
            <a:ext cx="4100599" cy="92271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Rockwell" panose="02060603020205020403" pitchFamily="18" charset="0"/>
                <a:ea typeface="Segoe UI Black" panose="020B0A02040204020203" pitchFamily="34" charset="0"/>
              </a:rPr>
              <a:t>PHASE 1</a:t>
            </a:r>
            <a:endParaRPr lang="en-US" sz="6000" b="1" dirty="0">
              <a:solidFill>
                <a:srgbClr val="00B050"/>
              </a:solidFill>
              <a:latin typeface="Rockwell" panose="02060603020205020403" pitchFamily="18" charset="0"/>
              <a:ea typeface="Segoe UI Black" panose="020B0A02040204020203" pitchFamily="34" charset="0"/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04245"/>
              </p:ext>
            </p:extLst>
          </p:nvPr>
        </p:nvGraphicFramePr>
        <p:xfrm>
          <a:off x="4846320" y="352425"/>
          <a:ext cx="6962775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304800" y="1737360"/>
            <a:ext cx="4067695" cy="393954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6000" dirty="0" smtClean="0">
                <a:latin typeface="Rockwell" panose="02060603020205020403" pitchFamily="18" charset="0"/>
              </a:rPr>
              <a:t>Early Treatment </a:t>
            </a:r>
          </a:p>
          <a:p>
            <a:pPr algn="ctr"/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EDUCATION </a:t>
            </a: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&amp; </a:t>
            </a: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GROUP THERAPY</a:t>
            </a:r>
          </a:p>
          <a:p>
            <a:pPr algn="ctr"/>
            <a:endParaRPr lang="en-US" sz="3200" dirty="0" smtClean="0">
              <a:latin typeface="Rockwell" panose="02060603020205020403" pitchFamily="18" charset="0"/>
            </a:endParaRPr>
          </a:p>
          <a:p>
            <a:pPr algn="ctr"/>
            <a:endParaRPr lang="en-US" sz="6000" dirty="0" smtClean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28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9575" y="457200"/>
            <a:ext cx="3762376" cy="9906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  <a:ea typeface="Segoe UI Black" panose="020B0A02040204020203" pitchFamily="34" charset="0"/>
              </a:rPr>
              <a:t>PHASE 2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  <a:ea typeface="Segoe UI Black" panose="020B0A02040204020203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8533804"/>
              </p:ext>
            </p:extLst>
          </p:nvPr>
        </p:nvGraphicFramePr>
        <p:xfrm>
          <a:off x="4448175" y="987425"/>
          <a:ext cx="6907213" cy="550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23826" y="1654233"/>
            <a:ext cx="3914774" cy="4513811"/>
          </a:xfrm>
        </p:spPr>
        <p:txBody>
          <a:bodyPr vert="horz">
            <a:noAutofit/>
          </a:bodyPr>
          <a:lstStyle/>
          <a:p>
            <a:pPr algn="ctr"/>
            <a:r>
              <a:rPr lang="en-US" sz="6000" dirty="0" smtClean="0">
                <a:latin typeface="Rockwell" panose="02060603020205020403" pitchFamily="18" charset="0"/>
              </a:rPr>
              <a:t>Middle Treatment</a:t>
            </a:r>
          </a:p>
          <a:p>
            <a:pPr algn="ctr"/>
            <a:endParaRPr lang="en-US" sz="3200" dirty="0" smtClean="0">
              <a:latin typeface="Bahnschrift" panose="020B0502040204020203" pitchFamily="34" charset="0"/>
            </a:endParaRPr>
          </a:p>
          <a:p>
            <a:pPr algn="ctr"/>
            <a:r>
              <a:rPr lang="en-US" sz="3200" dirty="0" smtClean="0">
                <a:latin typeface="Bahnschrift" panose="020B0502040204020203" pitchFamily="34" charset="0"/>
              </a:rPr>
              <a:t>Begin to decrease Education hours &amp; Increase Group Therapy hours</a:t>
            </a:r>
            <a:endParaRPr lang="en-US" sz="32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20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99"/>
            </a:gs>
            <a:gs pos="30000">
              <a:schemeClr val="accent1">
                <a:lumMod val="45000"/>
                <a:lumOff val="55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59000">
              <a:srgbClr val="CCFF99">
                <a:alpha val="28000"/>
                <a:lumMod val="61000"/>
                <a:lumOff val="3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10D3B-55B3-4204-87F3-1DE96F764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28625"/>
            <a:ext cx="3617912" cy="733426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PHASE</a:t>
            </a:r>
            <a:r>
              <a:rPr lang="en-US" sz="5400" dirty="0" smtClean="0">
                <a:solidFill>
                  <a:srgbClr val="C00000"/>
                </a:solidFill>
                <a:latin typeface="Britannic Bold" panose="020B0903060703020204" pitchFamily="34" charset="0"/>
              </a:rPr>
              <a:t> 3</a:t>
            </a:r>
            <a:endParaRPr lang="en-US" sz="54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915651"/>
              </p:ext>
            </p:extLst>
          </p:nvPr>
        </p:nvGraphicFramePr>
        <p:xfrm>
          <a:off x="361951" y="1743075"/>
          <a:ext cx="11544300" cy="488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14850" y="714375"/>
            <a:ext cx="6553200" cy="809626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Rockwell" panose="02060603020205020403" pitchFamily="18" charset="0"/>
                <a:cs typeface="Arial" panose="020B0604020202020204" pitchFamily="34" charset="0"/>
              </a:rPr>
              <a:t>Re-Entry Treatment</a:t>
            </a:r>
          </a:p>
        </p:txBody>
      </p:sp>
    </p:spTree>
    <p:extLst>
      <p:ext uri="{BB962C8B-B14F-4D97-AF65-F5344CB8AC3E}">
        <p14:creationId xmlns:p14="http://schemas.microsoft.com/office/powerpoint/2010/main" val="331814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A2E4DA-C2D0-42DF-A7C4-4F1815B65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8CA2E4DA-C2D0-42DF-A7C4-4F1815B65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8CA2E4DA-C2D0-42DF-A7C4-4F1815B65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4DEA8C-BB91-46F9-BF1A-BBB600E4F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154DEA8C-BB91-46F9-BF1A-BBB600E4F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154DEA8C-BB91-46F9-BF1A-BBB600E4F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DD7B82-D2A5-49C4-ABD0-46B1E7ECA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7EDD7B82-D2A5-49C4-ABD0-46B1E7ECA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7EDD7B82-D2A5-49C4-ABD0-46B1E7ECA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1FFA7B-7E19-4EAD-AE3A-6011F7910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201FFA7B-7E19-4EAD-AE3A-6011F7910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201FFA7B-7E19-4EAD-AE3A-6011F7910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5E2F49-3186-4988-A623-B86935B88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C35E2F49-3186-4988-A623-B86935B88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C35E2F49-3186-4988-A623-B86935B88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13213BCB-B527-4759-9912-9515632A8C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521265"/>
              </p:ext>
            </p:extLst>
          </p:nvPr>
        </p:nvGraphicFramePr>
        <p:xfrm>
          <a:off x="742950" y="1095375"/>
          <a:ext cx="10401300" cy="550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7250" y="133350"/>
            <a:ext cx="10515600" cy="8143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Participation &amp; Completion Results 2018-2020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859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7D38B9-4E4B-405A-BCDB-87B805215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561975"/>
            <a:ext cx="5562599" cy="589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3800475"/>
            <a:ext cx="5581649" cy="2657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95274"/>
            <a:ext cx="55816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43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6" y="304800"/>
            <a:ext cx="5621008" cy="6067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3FC17-04B4-4066-BD77-E95498822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" y="269791"/>
            <a:ext cx="4840204" cy="61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62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1548" y="3063456"/>
            <a:ext cx="2854962" cy="327350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361548" y="269790"/>
            <a:ext cx="2854962" cy="242578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9"/>
          <p:cNvSpPr/>
          <p:nvPr/>
        </p:nvSpPr>
        <p:spPr>
          <a:xfrm>
            <a:off x="3395854" y="365040"/>
            <a:ext cx="4127391" cy="306396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E7EF1C-5224-48D8-B121-606FB5908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79" y="3584239"/>
            <a:ext cx="4127392" cy="268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16" y="2829486"/>
            <a:ext cx="4219575" cy="3741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26321" y="-595242"/>
            <a:ext cx="2211566" cy="4370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425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</TotalTime>
  <Words>133</Words>
  <Application>Microsoft Office PowerPoint</Application>
  <PresentationFormat>Widescreen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Bahnschrift</vt:lpstr>
      <vt:lpstr>Britannic Bold</vt:lpstr>
      <vt:lpstr>Calibri</vt:lpstr>
      <vt:lpstr>Calibri Light</vt:lpstr>
      <vt:lpstr>Rockwell</vt:lpstr>
      <vt:lpstr>Segoe UI Black</vt:lpstr>
      <vt:lpstr>Wingdings</vt:lpstr>
      <vt:lpstr>Office Theme</vt:lpstr>
      <vt:lpstr>PowerPoint Presentation</vt:lpstr>
      <vt:lpstr>Jail Treatment SAP Model</vt:lpstr>
      <vt:lpstr>PHASE 1</vt:lpstr>
      <vt:lpstr>PHASE 2</vt:lpstr>
      <vt:lpstr>PHASE 3</vt:lpstr>
      <vt:lpstr>Participation &amp; Completion Results 2018-2020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Theresa Childers</dc:creator>
  <cp:lastModifiedBy>Payne, Ben (LRC)</cp:lastModifiedBy>
  <cp:revision>57</cp:revision>
  <cp:lastPrinted>2020-07-11T01:02:14Z</cp:lastPrinted>
  <dcterms:created xsi:type="dcterms:W3CDTF">2020-07-10T15:54:39Z</dcterms:created>
  <dcterms:modified xsi:type="dcterms:W3CDTF">2020-07-14T12:26:49Z</dcterms:modified>
</cp:coreProperties>
</file>