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5"/>
  </p:sldMasterIdLst>
  <p:notesMasterIdLst>
    <p:notesMasterId r:id="rId14"/>
  </p:notesMasterIdLst>
  <p:sldIdLst>
    <p:sldId id="272" r:id="rId6"/>
    <p:sldId id="1598" r:id="rId7"/>
    <p:sldId id="1621" r:id="rId8"/>
    <p:sldId id="1618" r:id="rId9"/>
    <p:sldId id="1623" r:id="rId10"/>
    <p:sldId id="1622" r:id="rId11"/>
    <p:sldId id="1620" r:id="rId12"/>
    <p:sldId id="1616" r:id="rId13"/>
  </p:sldIdLst>
  <p:sldSz cx="12192000" cy="6858000"/>
  <p:notesSz cx="6858000" cy="9144000"/>
  <p:custDataLst>
    <p:tags r:id="rId1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2CD387-C7B3-CA37-BE54-0B61FB83C031}" name="Fochtman, Elissa L (CHFS OLRA)" initials="EF" userId="S::elissa.fochtman@ky.gov::f691f06d-5418-4b42-8f32-4729d61d9b17" providerId="AD"/>
  <p188:author id="{DCD8058C-BF0D-51A5-7D1C-BC98F6DBA591}" name="Cecil, Tara (CHFS DCBS DPP)" initials="CT(DD" userId="S::Tara.Cecil@ky.gov::fc9f9ddd-738a-4291-adee-f1cd09016bc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Emily Ramasamy" initials="ER" lastIdx="2" clrIdx="0">
    <p:extLst>
      <p:ext uri="{19B8F6BF-5375-455C-9EA6-DF929625EA0E}">
        <p15:presenceInfo xmlns:p15="http://schemas.microsoft.com/office/powerpoint/2012/main" userId="S::eramasamy@evidentchange.org::ace97651-ccf3-496c-b992-5047a1fa35e9" providerId="AD"/>
      </p:ext>
    </p:extLst>
  </p:cmAuthor>
  <p:cmAuthor id="2" name="Kate Knott" initials="KK" lastIdx="5" clrIdx="1">
    <p:extLst>
      <p:ext uri="{19B8F6BF-5375-455C-9EA6-DF929625EA0E}">
        <p15:presenceInfo xmlns:p15="http://schemas.microsoft.com/office/powerpoint/2012/main" userId="S::kknott@evidentchange.org::da87eba8-0760-4f2e-820f-6fe006cd06e2" providerId="AD"/>
      </p:ext>
    </p:extLst>
  </p:cmAuthor>
  <p:cmAuthor id="3" name="Erin Wicke Dankert" initials="EWD" lastIdx="2" clrIdx="2">
    <p:extLst>
      <p:ext uri="{19B8F6BF-5375-455C-9EA6-DF929625EA0E}">
        <p15:presenceInfo xmlns:p15="http://schemas.microsoft.com/office/powerpoint/2012/main" userId="S::EWickeDankert@nccdglobal.org::3e3070af-6d1b-4756-b657-7d079592d1b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6078" autoAdjust="0"/>
  </p:normalViewPr>
  <p:slideViewPr>
    <p:cSldViewPr snapToGrid="0">
      <p:cViewPr varScale="1">
        <p:scale>
          <a:sx n="85" d="100"/>
          <a:sy n="85" d="100"/>
        </p:scale>
        <p:origin x="15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yant, Sarah E (CHFS DCBS)" userId="34a63282-e865-4929-9739-4874f0061255" providerId="ADAL" clId="{605EED9F-9B08-454E-9504-45769F9AEE74}"/>
    <pc:docChg chg="modSld">
      <pc:chgData name="Bryant, Sarah E (CHFS DCBS)" userId="34a63282-e865-4929-9739-4874f0061255" providerId="ADAL" clId="{605EED9F-9B08-454E-9504-45769F9AEE74}" dt="2025-06-11T15:03:23.033" v="5" actId="20577"/>
      <pc:docMkLst>
        <pc:docMk/>
      </pc:docMkLst>
      <pc:sldChg chg="modNotesTx">
        <pc:chgData name="Bryant, Sarah E (CHFS DCBS)" userId="34a63282-e865-4929-9739-4874f0061255" providerId="ADAL" clId="{605EED9F-9B08-454E-9504-45769F9AEE74}" dt="2025-06-11T15:03:08.005" v="0" actId="20577"/>
        <pc:sldMkLst>
          <pc:docMk/>
          <pc:sldMk cId="3993848485" sldId="1598"/>
        </pc:sldMkLst>
      </pc:sldChg>
      <pc:sldChg chg="modNotesTx">
        <pc:chgData name="Bryant, Sarah E (CHFS DCBS)" userId="34a63282-e865-4929-9739-4874f0061255" providerId="ADAL" clId="{605EED9F-9B08-454E-9504-45769F9AEE74}" dt="2025-06-11T15:03:13.919" v="2" actId="20577"/>
        <pc:sldMkLst>
          <pc:docMk/>
          <pc:sldMk cId="2797923433" sldId="1618"/>
        </pc:sldMkLst>
      </pc:sldChg>
      <pc:sldChg chg="modNotesTx">
        <pc:chgData name="Bryant, Sarah E (CHFS DCBS)" userId="34a63282-e865-4929-9739-4874f0061255" providerId="ADAL" clId="{605EED9F-9B08-454E-9504-45769F9AEE74}" dt="2025-06-11T15:03:23.033" v="5" actId="20577"/>
        <pc:sldMkLst>
          <pc:docMk/>
          <pc:sldMk cId="3439513950" sldId="1620"/>
        </pc:sldMkLst>
      </pc:sldChg>
      <pc:sldChg chg="modNotesTx">
        <pc:chgData name="Bryant, Sarah E (CHFS DCBS)" userId="34a63282-e865-4929-9739-4874f0061255" providerId="ADAL" clId="{605EED9F-9B08-454E-9504-45769F9AEE74}" dt="2025-06-11T15:03:11.137" v="1" actId="20577"/>
        <pc:sldMkLst>
          <pc:docMk/>
          <pc:sldMk cId="3202543531" sldId="1621"/>
        </pc:sldMkLst>
      </pc:sldChg>
      <pc:sldChg chg="modNotesTx">
        <pc:chgData name="Bryant, Sarah E (CHFS DCBS)" userId="34a63282-e865-4929-9739-4874f0061255" providerId="ADAL" clId="{605EED9F-9B08-454E-9504-45769F9AEE74}" dt="2025-06-11T15:03:20.008" v="4" actId="20577"/>
        <pc:sldMkLst>
          <pc:docMk/>
          <pc:sldMk cId="487038647" sldId="1622"/>
        </pc:sldMkLst>
      </pc:sldChg>
      <pc:sldChg chg="modNotesTx">
        <pc:chgData name="Bryant, Sarah E (CHFS DCBS)" userId="34a63282-e865-4929-9739-4874f0061255" providerId="ADAL" clId="{605EED9F-9B08-454E-9504-45769F9AEE74}" dt="2025-06-11T15:03:16.452" v="3" actId="20577"/>
        <pc:sldMkLst>
          <pc:docMk/>
          <pc:sldMk cId="928780622" sldId="16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BBD830-CBA1-4B36-B5BF-D949B670E388}" type="datetimeFigureOut">
              <a:rPr lang="en-US" smtClean="0"/>
              <a:t>6/11/2025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1C6868-9593-4AFE-B721-F33CBCDEA271}" type="slidenum">
              <a:rPr lang="en-US" smtClean="0"/>
              <a:t>‹#›</a:t>
            </a:fld>
            <a:endParaRPr lang="en-US" dirty="0"/>
          </a:p>
        </p:txBody>
      </p:sp>
    </p:spTree>
    <p:extLst>
      <p:ext uri="{BB962C8B-B14F-4D97-AF65-F5344CB8AC3E}">
        <p14:creationId xmlns:p14="http://schemas.microsoft.com/office/powerpoint/2010/main" val="1380506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F94C31-D3CB-48EA-AE5D-3ABFD533EEDC}" type="slidenum">
              <a:rPr lang="en-US" smtClean="0"/>
              <a:t>1</a:t>
            </a:fld>
            <a:endParaRPr lang="en-US" dirty="0"/>
          </a:p>
        </p:txBody>
      </p:sp>
    </p:spTree>
    <p:extLst>
      <p:ext uri="{BB962C8B-B14F-4D97-AF65-F5344CB8AC3E}">
        <p14:creationId xmlns:p14="http://schemas.microsoft.com/office/powerpoint/2010/main" val="3139035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C6868-9593-4AFE-B721-F33CBCDEA271}" type="slidenum">
              <a:rPr lang="en-US" smtClean="0"/>
              <a:t>2</a:t>
            </a:fld>
            <a:endParaRPr lang="en-US" dirty="0"/>
          </a:p>
        </p:txBody>
      </p:sp>
    </p:spTree>
    <p:extLst>
      <p:ext uri="{BB962C8B-B14F-4D97-AF65-F5344CB8AC3E}">
        <p14:creationId xmlns:p14="http://schemas.microsoft.com/office/powerpoint/2010/main" val="3121606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C6868-9593-4AFE-B721-F33CBCDEA271}" type="slidenum">
              <a:rPr lang="en-US" smtClean="0"/>
              <a:t>3</a:t>
            </a:fld>
            <a:endParaRPr lang="en-US" dirty="0"/>
          </a:p>
        </p:txBody>
      </p:sp>
    </p:spTree>
    <p:extLst>
      <p:ext uri="{BB962C8B-B14F-4D97-AF65-F5344CB8AC3E}">
        <p14:creationId xmlns:p14="http://schemas.microsoft.com/office/powerpoint/2010/main" val="1559933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C6868-9593-4AFE-B721-F33CBCDEA271}" type="slidenum">
              <a:rPr lang="en-US" smtClean="0"/>
              <a:t>4</a:t>
            </a:fld>
            <a:endParaRPr lang="en-US" dirty="0"/>
          </a:p>
        </p:txBody>
      </p:sp>
    </p:spTree>
    <p:extLst>
      <p:ext uri="{BB962C8B-B14F-4D97-AF65-F5344CB8AC3E}">
        <p14:creationId xmlns:p14="http://schemas.microsoft.com/office/powerpoint/2010/main" val="2940883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C6868-9593-4AFE-B721-F33CBCDEA271}" type="slidenum">
              <a:rPr lang="en-US" smtClean="0"/>
              <a:t>5</a:t>
            </a:fld>
            <a:endParaRPr lang="en-US" dirty="0"/>
          </a:p>
        </p:txBody>
      </p:sp>
    </p:spTree>
    <p:extLst>
      <p:ext uri="{BB962C8B-B14F-4D97-AF65-F5344CB8AC3E}">
        <p14:creationId xmlns:p14="http://schemas.microsoft.com/office/powerpoint/2010/main" val="3313546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C6868-9593-4AFE-B721-F33CBCDEA271}" type="slidenum">
              <a:rPr lang="en-US" smtClean="0"/>
              <a:t>6</a:t>
            </a:fld>
            <a:endParaRPr lang="en-US" dirty="0"/>
          </a:p>
        </p:txBody>
      </p:sp>
    </p:spTree>
    <p:extLst>
      <p:ext uri="{BB962C8B-B14F-4D97-AF65-F5344CB8AC3E}">
        <p14:creationId xmlns:p14="http://schemas.microsoft.com/office/powerpoint/2010/main" val="3598049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B61C6868-9593-4AFE-B721-F33CBCDEA271}" type="slidenum">
              <a:rPr lang="en-US" smtClean="0"/>
              <a:t>7</a:t>
            </a:fld>
            <a:endParaRPr lang="en-US" dirty="0"/>
          </a:p>
        </p:txBody>
      </p:sp>
    </p:spTree>
    <p:extLst>
      <p:ext uri="{BB962C8B-B14F-4D97-AF65-F5344CB8AC3E}">
        <p14:creationId xmlns:p14="http://schemas.microsoft.com/office/powerpoint/2010/main" val="446572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C6868-9593-4AFE-B721-F33CBCDEA271}" type="slidenum">
              <a:rPr lang="en-US" smtClean="0"/>
              <a:t>8</a:t>
            </a:fld>
            <a:endParaRPr lang="en-US" dirty="0"/>
          </a:p>
        </p:txBody>
      </p:sp>
    </p:spTree>
    <p:extLst>
      <p:ext uri="{BB962C8B-B14F-4D97-AF65-F5344CB8AC3E}">
        <p14:creationId xmlns:p14="http://schemas.microsoft.com/office/powerpoint/2010/main" val="32181448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4.jpe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Master" Target="../slideMasters/slideMaster1.xml"/><Relationship Id="rId1" Type="http://schemas.openxmlformats.org/officeDocument/2006/relationships/tags" Target="../tags/tag12.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8.xml"/><Relationship Id="rId4" Type="http://schemas.openxmlformats.org/officeDocument/2006/relationships/image" Target="../media/image4.jpe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9.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Master" Target="../slideMasters/slideMaster1.xml"/><Relationship Id="rId1" Type="http://schemas.openxmlformats.org/officeDocument/2006/relationships/tags" Target="../tags/tag30.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B2E11B4-0615-428A-8BB5-2E87114473D6}"/>
              </a:ext>
            </a:extLst>
          </p:cNvPr>
          <p:cNvSpPr>
            <a:spLocks noGrp="1"/>
          </p:cNvSpPr>
          <p:nvPr>
            <p:ph type="dt" sz="half" idx="10"/>
          </p:nvPr>
        </p:nvSpPr>
        <p:spPr/>
        <p:txBody>
          <a:bodyPr/>
          <a:lstStyle/>
          <a:p>
            <a:fld id="{2272A14B-F1A1-40DA-BE9B-32C97E0B7EEB}" type="datetime1">
              <a:rPr lang="en-US" smtClean="0"/>
              <a:t>6/11/2025</a:t>
            </a:fld>
            <a:endParaRPr lang="en-US" dirty="0"/>
          </a:p>
        </p:txBody>
      </p:sp>
      <p:sp>
        <p:nvSpPr>
          <p:cNvPr id="5" name="Footer Placeholder 4">
            <a:extLst>
              <a:ext uri="{FF2B5EF4-FFF2-40B4-BE49-F238E27FC236}">
                <a16:creationId xmlns:a16="http://schemas.microsoft.com/office/drawing/2014/main" id="{9E8D7527-E268-4C08-B91D-4024E2834E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E404-9940-413A-ABE0-263F2E98040D}"/>
              </a:ext>
            </a:extLst>
          </p:cNvPr>
          <p:cNvSpPr>
            <a:spLocks noGrp="1"/>
          </p:cNvSpPr>
          <p:nvPr>
            <p:ph type="sldNum" sz="quarter" idx="12"/>
          </p:nvPr>
        </p:nvSpPr>
        <p:spPr/>
        <p:txBody>
          <a:bodyPr/>
          <a:lstStyle/>
          <a:p>
            <a:fld id="{5727CFF0-8AF3-4D5D-9D11-7D9475288EEF}" type="slidenum">
              <a:rPr lang="en-US" smtClean="0"/>
              <a:t>‹#›</a:t>
            </a:fld>
            <a:endParaRPr lang="en-US" dirty="0"/>
          </a:p>
        </p:txBody>
      </p:sp>
      <p:sp>
        <p:nvSpPr>
          <p:cNvPr id="7" name="TextBox 6">
            <a:extLst>
              <a:ext uri="{FF2B5EF4-FFF2-40B4-BE49-F238E27FC236}">
                <a16:creationId xmlns:a16="http://schemas.microsoft.com/office/drawing/2014/main" id="{0B8878BB-E90B-4368-8C02-DDF575015DAA}"/>
              </a:ext>
            </a:extLst>
          </p:cNvPr>
          <p:cNvSpPr txBox="1"/>
          <p:nvPr/>
        </p:nvSpPr>
        <p:spPr>
          <a:xfrm>
            <a:off x="0" y="-1"/>
            <a:ext cx="12192000" cy="307777"/>
          </a:xfrm>
          <a:prstGeom prst="rect">
            <a:avLst/>
          </a:prstGeom>
          <a:solidFill>
            <a:srgbClr val="003865"/>
          </a:solidFill>
        </p:spPr>
        <p:txBody>
          <a:bodyPr wrap="square" rtlCol="0">
            <a:spAutoFit/>
          </a:bodyPr>
          <a:lstStyle/>
          <a:p>
            <a:endParaRPr lang="en-US" sz="1400" dirty="0"/>
          </a:p>
        </p:txBody>
      </p:sp>
      <p:sp>
        <p:nvSpPr>
          <p:cNvPr id="8" name="TextBox 7">
            <a:extLst>
              <a:ext uri="{FF2B5EF4-FFF2-40B4-BE49-F238E27FC236}">
                <a16:creationId xmlns:a16="http://schemas.microsoft.com/office/drawing/2014/main" id="{246F6FFB-8EE8-426E-B80B-B384D4BF2EFD}"/>
              </a:ext>
            </a:extLst>
          </p:cNvPr>
          <p:cNvSpPr txBox="1"/>
          <p:nvPr/>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pic>
        <p:nvPicPr>
          <p:cNvPr id="9" name="Picture 8" descr="Text&#10;&#10;Description automatically generated with low confidence">
            <a:extLst>
              <a:ext uri="{FF2B5EF4-FFF2-40B4-BE49-F238E27FC236}">
                <a16:creationId xmlns:a16="http://schemas.microsoft.com/office/drawing/2014/main" id="{D6735375-96A8-4668-940F-0E2295CE2C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pic>
        <p:nvPicPr>
          <p:cNvPr id="13" name="Picture 12" descr="Text&#10;&#10;Description automatically generated with medium confidence">
            <a:extLst>
              <a:ext uri="{FF2B5EF4-FFF2-40B4-BE49-F238E27FC236}">
                <a16:creationId xmlns:a16="http://schemas.microsoft.com/office/drawing/2014/main" id="{9544BE49-577C-4BB1-BF89-0DCF189F48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4923" y="776570"/>
            <a:ext cx="5582151" cy="2923984"/>
          </a:xfrm>
          <a:prstGeom prst="rect">
            <a:avLst/>
          </a:prstGeom>
        </p:spPr>
      </p:pic>
    </p:spTree>
    <p:extLst>
      <p:ext uri="{BB962C8B-B14F-4D97-AF65-F5344CB8AC3E}">
        <p14:creationId xmlns:p14="http://schemas.microsoft.com/office/powerpoint/2010/main" val="3234808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5AFD5-9BF9-48B2-92FD-643F6D7115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6D7DC9-D47A-42B9-8E60-81CB096EF2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9F504C-8910-4E56-B2A3-50F8B3DEAD42}"/>
              </a:ext>
            </a:extLst>
          </p:cNvPr>
          <p:cNvSpPr>
            <a:spLocks noGrp="1"/>
          </p:cNvSpPr>
          <p:nvPr>
            <p:ph type="dt" sz="half" idx="10"/>
          </p:nvPr>
        </p:nvSpPr>
        <p:spPr/>
        <p:txBody>
          <a:bodyPr/>
          <a:lstStyle/>
          <a:p>
            <a:fld id="{8614FEEB-6A1C-4EFC-BB10-D5118D5E0E17}" type="datetime1">
              <a:rPr lang="en-US" smtClean="0"/>
              <a:t>6/11/2025</a:t>
            </a:fld>
            <a:endParaRPr lang="en-US" dirty="0"/>
          </a:p>
        </p:txBody>
      </p:sp>
      <p:sp>
        <p:nvSpPr>
          <p:cNvPr id="5" name="Footer Placeholder 4">
            <a:extLst>
              <a:ext uri="{FF2B5EF4-FFF2-40B4-BE49-F238E27FC236}">
                <a16:creationId xmlns:a16="http://schemas.microsoft.com/office/drawing/2014/main" id="{B3E07ADF-A127-41E0-B854-5FBC072A157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AFB8D1-BC60-430D-B10E-9DB235F09D8C}"/>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417204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181323C-927D-473E-99A5-F38E06C5832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2B21C7-F488-4B78-AA1F-87599AD2A56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3DCD9-1EC6-4111-A200-7234F2F563DC}"/>
              </a:ext>
            </a:extLst>
          </p:cNvPr>
          <p:cNvSpPr>
            <a:spLocks noGrp="1"/>
          </p:cNvSpPr>
          <p:nvPr>
            <p:ph type="dt" sz="half" idx="10"/>
          </p:nvPr>
        </p:nvSpPr>
        <p:spPr/>
        <p:txBody>
          <a:bodyPr/>
          <a:lstStyle/>
          <a:p>
            <a:fld id="{8E6018D7-171B-441F-828C-3478C3EA5047}" type="datetime1">
              <a:rPr lang="en-US" smtClean="0"/>
              <a:t>6/11/2025</a:t>
            </a:fld>
            <a:endParaRPr lang="en-US" dirty="0"/>
          </a:p>
        </p:txBody>
      </p:sp>
      <p:sp>
        <p:nvSpPr>
          <p:cNvPr id="5" name="Footer Placeholder 4">
            <a:extLst>
              <a:ext uri="{FF2B5EF4-FFF2-40B4-BE49-F238E27FC236}">
                <a16:creationId xmlns:a16="http://schemas.microsoft.com/office/drawing/2014/main" id="{F774D321-DF41-465B-B3C9-0D1A31CF2A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9FEE2C-9E85-4EEA-A2CE-CBDC68457F60}"/>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887677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45AF38C-B960-8D4A-9C67-D80AA8D89892}"/>
              </a:ext>
            </a:extLst>
          </p:cNvPr>
          <p:cNvSpPr>
            <a:spLocks noGrp="1"/>
          </p:cNvSpPr>
          <p:nvPr>
            <p:ph type="body" sz="quarter" idx="10" hasCustomPrompt="1"/>
          </p:nvPr>
        </p:nvSpPr>
        <p:spPr>
          <a:xfrm>
            <a:off x="696397" y="2867254"/>
            <a:ext cx="10363200" cy="1738200"/>
          </a:xfrm>
          <a:prstGeom prst="rect">
            <a:avLst/>
          </a:prstGeom>
        </p:spPr>
        <p:txBody>
          <a:bodyPr anchor="t" anchorCtr="0">
            <a:noAutofit/>
          </a:bodyPr>
          <a:lstStyle>
            <a:lvl1pPr marL="0" indent="0" algn="l" fontAlgn="t">
              <a:lnSpc>
                <a:spcPts val="6326"/>
              </a:lnSpc>
              <a:spcBef>
                <a:spcPts val="0"/>
              </a:spcBef>
              <a:buNone/>
              <a:defRPr sz="6600" b="0" i="0" cap="all" spc="84" baseline="0">
                <a:solidFill>
                  <a:srgbClr val="006E8D"/>
                </a:solidFill>
                <a:latin typeface="Brandon Grotesque Black" panose="020B0A03020203060202" pitchFamily="34" charset="0"/>
                <a:cs typeface="Segoe UI" panose="020B0502040204020203" pitchFamily="34" charset="0"/>
              </a:defRPr>
            </a:lvl1pPr>
            <a:lvl2pPr marL="60325" indent="0" algn="l" fontAlgn="t">
              <a:lnSpc>
                <a:spcPts val="2249"/>
              </a:lnSpc>
              <a:spcBef>
                <a:spcPts val="1476"/>
              </a:spcBef>
              <a:buNone/>
              <a:defRPr sz="1968" b="1" cap="all" spc="28" baseline="0">
                <a:solidFill>
                  <a:srgbClr val="00ABCA"/>
                </a:solidFill>
                <a:latin typeface="Segoe UI" panose="020B0502040204020203" pitchFamily="34" charset="0"/>
                <a:cs typeface="Segoe UI" panose="020B0502040204020203" pitchFamily="34" charset="0"/>
              </a:defRPr>
            </a:lvl2pPr>
          </a:lstStyle>
          <a:p>
            <a:pPr lvl="0"/>
            <a:r>
              <a:rPr lang="en-US"/>
              <a:t>Presentation Title here</a:t>
            </a:r>
          </a:p>
        </p:txBody>
      </p:sp>
      <p:sp>
        <p:nvSpPr>
          <p:cNvPr id="8" name="Text Placeholder 7">
            <a:extLst>
              <a:ext uri="{FF2B5EF4-FFF2-40B4-BE49-F238E27FC236}">
                <a16:creationId xmlns:a16="http://schemas.microsoft.com/office/drawing/2014/main" id="{5B45D833-F690-40CC-A244-742F2287D053}"/>
              </a:ext>
            </a:extLst>
          </p:cNvPr>
          <p:cNvSpPr>
            <a:spLocks noGrp="1"/>
          </p:cNvSpPr>
          <p:nvPr>
            <p:ph type="body" sz="quarter" idx="12" hasCustomPrompt="1"/>
          </p:nvPr>
        </p:nvSpPr>
        <p:spPr>
          <a:xfrm>
            <a:off x="696913" y="4733925"/>
            <a:ext cx="10888662" cy="1398588"/>
          </a:xfrm>
        </p:spPr>
        <p:txBody>
          <a:bodyPr>
            <a:noAutofit/>
          </a:bodyPr>
          <a:lstStyle>
            <a:lvl1pPr marL="0" indent="0">
              <a:buFontTx/>
              <a:buNone/>
              <a:defRPr sz="2800" b="0" cap="all" baseline="0">
                <a:solidFill>
                  <a:schemeClr val="accent1"/>
                </a:solidFill>
                <a:latin typeface="Brandon Grotesque Black" panose="020B0A03020203060202" pitchFamily="34" charset="0"/>
              </a:defRPr>
            </a:lvl1pPr>
            <a:lvl2pPr marL="325830" indent="0">
              <a:buFontTx/>
              <a:buNone/>
              <a:defRPr sz="2800" b="1">
                <a:solidFill>
                  <a:schemeClr val="accent1"/>
                </a:solidFill>
              </a:defRPr>
            </a:lvl2pPr>
            <a:lvl3pPr marL="642732" indent="0">
              <a:buFontTx/>
              <a:buNone/>
              <a:defRPr sz="2800" b="1">
                <a:solidFill>
                  <a:schemeClr val="accent1"/>
                </a:solidFill>
              </a:defRPr>
            </a:lvl3pPr>
            <a:lvl4pPr marL="1370947" indent="0">
              <a:buFontTx/>
              <a:buNone/>
              <a:defRPr sz="2800" b="1">
                <a:solidFill>
                  <a:schemeClr val="accent1"/>
                </a:solidFill>
              </a:defRPr>
            </a:lvl4pPr>
            <a:lvl5pPr marL="1827929" indent="0">
              <a:buFontTx/>
              <a:buNone/>
              <a:defRPr sz="2800" b="1">
                <a:solidFill>
                  <a:schemeClr val="accent1"/>
                </a:solidFill>
              </a:defRPr>
            </a:lvl5pPr>
          </a:lstStyle>
          <a:p>
            <a:pPr lvl="0"/>
            <a:r>
              <a:rPr lang="en-US"/>
              <a:t>SUBTITLE</a:t>
            </a:r>
          </a:p>
        </p:txBody>
      </p:sp>
    </p:spTree>
    <p:custDataLst>
      <p:tags r:id="rId1"/>
    </p:custDataLst>
    <p:extLst>
      <p:ext uri="{BB962C8B-B14F-4D97-AF65-F5344CB8AC3E}">
        <p14:creationId xmlns:p14="http://schemas.microsoft.com/office/powerpoint/2010/main" val="9947991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Section 1">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D3D7D860-2D25-694F-BE31-8D3CA439A0DC}"/>
              </a:ext>
            </a:extLst>
          </p:cNvPr>
          <p:cNvSpPr>
            <a:spLocks noGrp="1"/>
          </p:cNvSpPr>
          <p:nvPr>
            <p:ph type="body" sz="quarter" idx="10" hasCustomPrompt="1"/>
          </p:nvPr>
        </p:nvSpPr>
        <p:spPr>
          <a:xfrm>
            <a:off x="878678" y="180008"/>
            <a:ext cx="10363200" cy="6503384"/>
          </a:xfrm>
          <a:prstGeom prst="rect">
            <a:avLst/>
          </a:prstGeom>
        </p:spPr>
        <p:txBody>
          <a:bodyPr anchor="ctr" anchorCtr="0"/>
          <a:lstStyle>
            <a:lvl1pPr marL="0" indent="0" algn="l" fontAlgn="t">
              <a:lnSpc>
                <a:spcPts val="6326"/>
              </a:lnSpc>
              <a:buNone/>
              <a:defRPr sz="6678" b="0" i="0" cap="all" spc="84" baseline="0">
                <a:solidFill>
                  <a:schemeClr val="bg1"/>
                </a:solidFill>
                <a:latin typeface="Brandon Grotesque Black" panose="020B0A03020203060202" pitchFamily="34" charset="0"/>
                <a:cs typeface="Segoe UI" panose="020B0502040204020203" pitchFamily="34" charset="0"/>
              </a:defRPr>
            </a:lvl1pPr>
            <a:lvl2pPr marL="0" indent="0" algn="l" fontAlgn="t">
              <a:lnSpc>
                <a:spcPts val="2249"/>
              </a:lnSpc>
              <a:spcBef>
                <a:spcPts val="1476"/>
              </a:spcBef>
              <a:buNone/>
              <a:defRPr sz="1968" cap="all" spc="28" baseline="0">
                <a:solidFill>
                  <a:srgbClr val="00ABCA"/>
                </a:solidFill>
                <a:latin typeface="Brandon Grotesque Black" panose="020B0503020203060202" pitchFamily="34" charset="77"/>
              </a:defRPr>
            </a:lvl2pPr>
          </a:lstStyle>
          <a:p>
            <a:pPr lvl="0"/>
            <a:r>
              <a:rPr lang="en-US"/>
              <a:t>Section slide</a:t>
            </a:r>
          </a:p>
        </p:txBody>
      </p:sp>
    </p:spTree>
    <p:custDataLst>
      <p:tags r:id="rId1"/>
    </p:custDataLst>
    <p:extLst>
      <p:ext uri="{BB962C8B-B14F-4D97-AF65-F5344CB8AC3E}">
        <p14:creationId xmlns:p14="http://schemas.microsoft.com/office/powerpoint/2010/main" val="2668536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Blue Box Title and Photo 2">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99308695"/>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AB140CA8-3871-4249-B2F2-2D95F56AC32B}"/>
              </a:ext>
            </a:extLst>
          </p:cNvPr>
          <p:cNvSpPr>
            <a:spLocks noGrp="1"/>
          </p:cNvSpPr>
          <p:nvPr>
            <p:ph type="body" sz="quarter" idx="11"/>
          </p:nvPr>
        </p:nvSpPr>
        <p:spPr>
          <a:xfrm>
            <a:off x="640079" y="1692910"/>
            <a:ext cx="11015345" cy="3927602"/>
          </a:xfrm>
        </p:spPr>
        <p:txBody>
          <a:bodyPr>
            <a:noAutofit/>
          </a:bodyPr>
          <a:lstStyle>
            <a:lvl1pPr marL="0" indent="0">
              <a:lnSpc>
                <a:spcPct val="100000"/>
              </a:lnSpc>
              <a:buFontTx/>
              <a:buNone/>
              <a:defRPr sz="2800"/>
            </a:lvl1pPr>
            <a:lvl2pPr marL="457200" indent="0">
              <a:buFontTx/>
              <a:buNone/>
              <a:defRPr sz="2800"/>
            </a:lvl2pPr>
            <a:lvl3pPr marL="914400" indent="0">
              <a:buFontTx/>
              <a:buNone/>
              <a:defRPr sz="2800"/>
            </a:lvl3pPr>
            <a:lvl4pPr>
              <a:defRPr sz="2800"/>
            </a:lvl4pPr>
            <a:lvl5pPr>
              <a:defRPr sz="2800"/>
            </a:lvl5pPr>
          </a:lstStyle>
          <a:p>
            <a:pPr lvl="0"/>
            <a:r>
              <a:rPr lang="en-US"/>
              <a:t>Click to edit Master text styles</a:t>
            </a:r>
          </a:p>
        </p:txBody>
      </p:sp>
      <p:sp>
        <p:nvSpPr>
          <p:cNvPr id="6" name="Text Placeholder 2">
            <a:extLst>
              <a:ext uri="{FF2B5EF4-FFF2-40B4-BE49-F238E27FC236}">
                <a16:creationId xmlns:a16="http://schemas.microsoft.com/office/drawing/2014/main" id="{16FD34D0-4A97-4A95-85B3-B0268B637F35}"/>
              </a:ext>
            </a:extLst>
          </p:cNvPr>
          <p:cNvSpPr>
            <a:spLocks noGrp="1"/>
          </p:cNvSpPr>
          <p:nvPr>
            <p:ph type="body" sz="quarter" idx="12" hasCustomPrompt="1"/>
          </p:nvPr>
        </p:nvSpPr>
        <p:spPr>
          <a:xfrm>
            <a:off x="639763" y="365760"/>
            <a:ext cx="11015662" cy="1327150"/>
          </a:xfrm>
        </p:spPr>
        <p:txBody>
          <a:bodyPr anchor="ctr">
            <a:noAutofit/>
          </a:bodyPr>
          <a:lstStyle>
            <a:lvl1pPr marL="0" indent="0">
              <a:buFontTx/>
              <a:buNone/>
              <a:defRPr sz="4400" b="0" cap="all" baseline="0">
                <a:solidFill>
                  <a:schemeClr val="tx2"/>
                </a:solidFill>
                <a:latin typeface="Brandon Grotesque Black" panose="020B0A03020203060202" pitchFamily="34" charset="0"/>
              </a:defRPr>
            </a:lvl1pPr>
            <a:lvl2pPr>
              <a:buFontTx/>
              <a:buNone/>
              <a:defRPr sz="4400" b="1" cap="all" baseline="0"/>
            </a:lvl2pPr>
            <a:lvl3pPr>
              <a:buFontTx/>
              <a:buNone/>
              <a:defRPr sz="4400" b="1" cap="all" baseline="0"/>
            </a:lvl3pPr>
            <a:lvl4pPr>
              <a:buNone/>
              <a:defRPr/>
            </a:lvl4pPr>
          </a:lstStyle>
          <a:p>
            <a:pPr lvl="0"/>
            <a:r>
              <a:rPr lang="en-US"/>
              <a:t>title</a:t>
            </a:r>
          </a:p>
        </p:txBody>
      </p:sp>
      <p:pic>
        <p:nvPicPr>
          <p:cNvPr id="7" name="Picture 6">
            <a:extLst>
              <a:ext uri="{FF2B5EF4-FFF2-40B4-BE49-F238E27FC236}">
                <a16:creationId xmlns:a16="http://schemas.microsoft.com/office/drawing/2014/main" id="{8F062BCE-581D-4D79-B662-DE81C079E27C}"/>
              </a:ext>
            </a:extLst>
          </p:cNvPr>
          <p:cNvPicPr>
            <a:picLocks noChangeAspect="1"/>
          </p:cNvPicPr>
          <p:nvPr/>
        </p:nvPicPr>
        <p:blipFill>
          <a:blip r:embed="rId3"/>
          <a:srcRect/>
          <a:stretch/>
        </p:blipFill>
        <p:spPr>
          <a:xfrm>
            <a:off x="10141862" y="5902206"/>
            <a:ext cx="1548147" cy="589475"/>
          </a:xfrm>
          <a:prstGeom prst="rect">
            <a:avLst/>
          </a:prstGeom>
        </p:spPr>
      </p:pic>
      <p:pic>
        <p:nvPicPr>
          <p:cNvPr id="5" name="Picture 4">
            <a:extLst>
              <a:ext uri="{FF2B5EF4-FFF2-40B4-BE49-F238E27FC236}">
                <a16:creationId xmlns:a16="http://schemas.microsoft.com/office/drawing/2014/main" id="{99CCBF07-EAA6-4FBD-9D97-E0057E93D3BB}"/>
              </a:ext>
            </a:extLst>
          </p:cNvPr>
          <p:cNvPicPr>
            <a:picLocks noChangeAspect="1"/>
          </p:cNvPicPr>
          <p:nvPr userDrawn="1"/>
        </p:nvPicPr>
        <p:blipFill>
          <a:blip r:embed="rId3"/>
          <a:srcRect/>
          <a:stretch/>
        </p:blipFill>
        <p:spPr>
          <a:xfrm>
            <a:off x="10141862" y="5902206"/>
            <a:ext cx="1548147" cy="589475"/>
          </a:xfrm>
          <a:prstGeom prst="rect">
            <a:avLst/>
          </a:prstGeom>
        </p:spPr>
      </p:pic>
    </p:spTree>
    <p:custDataLst>
      <p:tags r:id="rId1"/>
    </p:custDataLst>
    <p:extLst>
      <p:ext uri="{BB962C8B-B14F-4D97-AF65-F5344CB8AC3E}">
        <p14:creationId xmlns:p14="http://schemas.microsoft.com/office/powerpoint/2010/main" val="8017735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Section 2">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D3D7D860-2D25-694F-BE31-8D3CA439A0DC}"/>
              </a:ext>
            </a:extLst>
          </p:cNvPr>
          <p:cNvSpPr>
            <a:spLocks noGrp="1"/>
          </p:cNvSpPr>
          <p:nvPr>
            <p:ph type="body" sz="quarter" idx="10" hasCustomPrompt="1"/>
          </p:nvPr>
        </p:nvSpPr>
        <p:spPr>
          <a:xfrm>
            <a:off x="878678" y="180008"/>
            <a:ext cx="10363200" cy="6503384"/>
          </a:xfrm>
          <a:prstGeom prst="rect">
            <a:avLst/>
          </a:prstGeom>
        </p:spPr>
        <p:txBody>
          <a:bodyPr anchor="ctr" anchorCtr="0"/>
          <a:lstStyle>
            <a:lvl1pPr marL="0" indent="0" algn="l" fontAlgn="t">
              <a:lnSpc>
                <a:spcPts val="6326"/>
              </a:lnSpc>
              <a:buNone/>
              <a:defRPr sz="6678" b="0" i="0" cap="all" spc="84" baseline="0">
                <a:solidFill>
                  <a:schemeClr val="bg1"/>
                </a:solidFill>
                <a:latin typeface="Brandon Grotesque Black" panose="020B0A03020203060202" pitchFamily="34" charset="0"/>
                <a:cs typeface="Segoe UI" panose="020B0502040204020203" pitchFamily="34" charset="0"/>
              </a:defRPr>
            </a:lvl1pPr>
            <a:lvl2pPr marL="0" indent="0" algn="l" fontAlgn="t">
              <a:lnSpc>
                <a:spcPts val="2249"/>
              </a:lnSpc>
              <a:spcBef>
                <a:spcPts val="1476"/>
              </a:spcBef>
              <a:buNone/>
              <a:defRPr sz="1968" cap="all" spc="28" baseline="0">
                <a:solidFill>
                  <a:srgbClr val="00ABCA"/>
                </a:solidFill>
                <a:latin typeface="Brandon Grotesque Black" panose="020B0503020203060202" pitchFamily="34" charset="77"/>
              </a:defRPr>
            </a:lvl2pPr>
          </a:lstStyle>
          <a:p>
            <a:pPr lvl="0"/>
            <a:r>
              <a:rPr lang="en-US"/>
              <a:t>Section slide</a:t>
            </a:r>
          </a:p>
        </p:txBody>
      </p:sp>
    </p:spTree>
    <p:custDataLst>
      <p:tags r:id="rId1"/>
    </p:custDataLst>
    <p:extLst>
      <p:ext uri="{BB962C8B-B14F-4D97-AF65-F5344CB8AC3E}">
        <p14:creationId xmlns:p14="http://schemas.microsoft.com/office/powerpoint/2010/main" val="2120606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ue Box Title and Photo 4">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4561243" y="180767"/>
            <a:ext cx="7395715" cy="6496465"/>
          </a:xfrm>
          <a:prstGeom prst="roundRect">
            <a:avLst>
              <a:gd name="adj" fmla="val 3709"/>
            </a:avLst>
          </a:prstGeom>
        </p:spPr>
        <p:txBody>
          <a:bodyPr/>
          <a:lstStyle/>
          <a:p>
            <a:r>
              <a:rPr lang="en-US" dirty="0"/>
              <a:t>Click icon to add picture</a:t>
            </a:r>
          </a:p>
        </p:txBody>
      </p:sp>
      <p:sp>
        <p:nvSpPr>
          <p:cNvPr id="10" name="Text Placeholder 11">
            <a:extLst>
              <a:ext uri="{FF2B5EF4-FFF2-40B4-BE49-F238E27FC236}">
                <a16:creationId xmlns:a16="http://schemas.microsoft.com/office/drawing/2014/main" id="{3494112A-408D-4F6D-BE58-E9B1866EF754}"/>
              </a:ext>
            </a:extLst>
          </p:cNvPr>
          <p:cNvSpPr>
            <a:spLocks noGrp="1"/>
          </p:cNvSpPr>
          <p:nvPr>
            <p:ph type="body" sz="quarter" idx="12" hasCustomPrompt="1"/>
          </p:nvPr>
        </p:nvSpPr>
        <p:spPr>
          <a:xfrm rot="5400000">
            <a:off x="-654294" y="1074421"/>
            <a:ext cx="6496468" cy="4709160"/>
          </a:xfrm>
          <a:prstGeom prst="round2SameRect">
            <a:avLst>
              <a:gd name="adj1" fmla="val 0"/>
              <a:gd name="adj2" fmla="val 5644"/>
            </a:avLst>
          </a:prstGeom>
          <a:solidFill>
            <a:schemeClr val="tx2"/>
          </a:solidFill>
        </p:spPr>
        <p:txBody>
          <a:bodyPr vert="vert270" lIns="731520" tIns="731520" rIns="731520" bIns="731520" anchor="ctr">
            <a:noAutofit/>
          </a:bodyPr>
          <a:lstStyle>
            <a:lvl1pPr marL="0" indent="0">
              <a:lnSpc>
                <a:spcPct val="100000"/>
              </a:lnSpc>
              <a:spcBef>
                <a:spcPts val="1000"/>
              </a:spcBef>
              <a:buNone/>
              <a:defRPr sz="6600" b="0" cap="all" baseline="0">
                <a:solidFill>
                  <a:schemeClr val="bg1"/>
                </a:solidFill>
                <a:latin typeface="Brandon Grotesque Black" panose="020B0A03020203060202" pitchFamily="34" charset="0"/>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Short word text</a:t>
            </a:r>
          </a:p>
        </p:txBody>
      </p:sp>
    </p:spTree>
    <p:custDataLst>
      <p:tags r:id="rId1"/>
    </p:custDataLst>
    <p:extLst>
      <p:ext uri="{BB962C8B-B14F-4D97-AF65-F5344CB8AC3E}">
        <p14:creationId xmlns:p14="http://schemas.microsoft.com/office/powerpoint/2010/main" val="1124417921"/>
      </p:ext>
    </p:extLst>
  </p:cSld>
  <p:clrMapOvr>
    <a:masterClrMapping/>
  </p:clrMapOvr>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a:t>Click to Edit Master Title Style</a:t>
            </a:r>
          </a:p>
        </p:txBody>
      </p:sp>
    </p:spTree>
    <p:custDataLst>
      <p:tags r:id="rId1"/>
    </p:custDataLst>
    <p:extLst>
      <p:ext uri="{BB962C8B-B14F-4D97-AF65-F5344CB8AC3E}">
        <p14:creationId xmlns:p14="http://schemas.microsoft.com/office/powerpoint/2010/main" val="26695809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Blue Box Title and Photo 1">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7013987" y="180767"/>
            <a:ext cx="4932213" cy="6496465"/>
          </a:xfrm>
          <a:prstGeom prst="roundRect">
            <a:avLst>
              <a:gd name="adj" fmla="val 4973"/>
            </a:avLst>
          </a:prstGeom>
        </p:spPr>
        <p:txBody>
          <a:bodyPr/>
          <a:lstStyle/>
          <a:p>
            <a:r>
              <a:rPr lang="en-US" dirty="0"/>
              <a:t>Click icon to add picture</a:t>
            </a:r>
          </a:p>
        </p:txBody>
      </p:sp>
      <p:sp>
        <p:nvSpPr>
          <p:cNvPr id="10" name="Text Placeholder 11">
            <a:extLst>
              <a:ext uri="{FF2B5EF4-FFF2-40B4-BE49-F238E27FC236}">
                <a16:creationId xmlns:a16="http://schemas.microsoft.com/office/drawing/2014/main" id="{3494112A-408D-4F6D-BE58-E9B1866EF754}"/>
              </a:ext>
            </a:extLst>
          </p:cNvPr>
          <p:cNvSpPr>
            <a:spLocks noGrp="1"/>
          </p:cNvSpPr>
          <p:nvPr>
            <p:ph type="body" sz="quarter" idx="12" hasCustomPrompt="1"/>
          </p:nvPr>
        </p:nvSpPr>
        <p:spPr>
          <a:xfrm rot="5400000">
            <a:off x="473213" y="-46649"/>
            <a:ext cx="6496468" cy="6951294"/>
          </a:xfrm>
          <a:prstGeom prst="round2SameRect">
            <a:avLst>
              <a:gd name="adj1" fmla="val 0"/>
              <a:gd name="adj2" fmla="val 4565"/>
            </a:avLst>
          </a:prstGeom>
          <a:solidFill>
            <a:schemeClr val="tx2"/>
          </a:solidFill>
        </p:spPr>
        <p:txBody>
          <a:bodyPr vert="vert270" lIns="731520" tIns="731520" rIns="731520" bIns="731520" anchor="ctr">
            <a:noAutofit/>
          </a:bodyPr>
          <a:lstStyle>
            <a:lvl1pPr marL="0" indent="0">
              <a:lnSpc>
                <a:spcPct val="100000"/>
              </a:lnSpc>
              <a:spcBef>
                <a:spcPts val="1000"/>
              </a:spcBef>
              <a:buNone/>
              <a:defRPr sz="6600" b="0" cap="all" baseline="0">
                <a:solidFill>
                  <a:schemeClr val="bg1"/>
                </a:solidFill>
                <a:latin typeface="Brandon Grotesque Black" panose="020B0A03020203060202" pitchFamily="34" charset="0"/>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HEADLINE</a:t>
            </a:r>
          </a:p>
        </p:txBody>
      </p:sp>
    </p:spTree>
    <p:custDataLst>
      <p:tags r:id="rId1"/>
    </p:custDataLst>
    <p:extLst>
      <p:ext uri="{BB962C8B-B14F-4D97-AF65-F5344CB8AC3E}">
        <p14:creationId xmlns:p14="http://schemas.microsoft.com/office/powerpoint/2010/main" val="273606404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4E41736-F673-4B14-9776-858B4D78CC77}"/>
              </a:ext>
            </a:extLst>
          </p:cNvPr>
          <p:cNvSpPr txBox="1"/>
          <p:nvPr/>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0F9EB302-324A-4201-BCB1-60B4E3CBA9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025D9C-14F1-4D3C-8D97-93F1B3DD9F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3795FA2-DC68-43E5-8C89-2BAFE03BB2B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ECEE65-6CEF-494E-B623-A33853681D8B}"/>
              </a:ext>
            </a:extLst>
          </p:cNvPr>
          <p:cNvSpPr>
            <a:spLocks noGrp="1"/>
          </p:cNvSpPr>
          <p:nvPr>
            <p:ph type="sldNum" sz="quarter" idx="12"/>
          </p:nvPr>
        </p:nvSpPr>
        <p:spPr>
          <a:xfrm>
            <a:off x="255403" y="6361776"/>
            <a:ext cx="2743200" cy="365125"/>
          </a:xfrm>
        </p:spPr>
        <p:txBody>
          <a:bodyPr/>
          <a:lstStyle>
            <a:lvl1pPr algn="l">
              <a:defRPr/>
            </a:lvl1pPr>
          </a:lstStyle>
          <a:p>
            <a:fld id="{5727CFF0-8AF3-4D5D-9D11-7D9475288EEF}" type="slidenum">
              <a:rPr lang="en-US" smtClean="0"/>
              <a:pPr/>
              <a:t>‹#›</a:t>
            </a:fld>
            <a:endParaRPr lang="en-US" dirty="0"/>
          </a:p>
        </p:txBody>
      </p:sp>
      <p:sp>
        <p:nvSpPr>
          <p:cNvPr id="7" name="TextBox 6">
            <a:extLst>
              <a:ext uri="{FF2B5EF4-FFF2-40B4-BE49-F238E27FC236}">
                <a16:creationId xmlns:a16="http://schemas.microsoft.com/office/drawing/2014/main" id="{FA096516-FC95-455C-A5D5-7990EB75F2EA}"/>
              </a:ext>
            </a:extLst>
          </p:cNvPr>
          <p:cNvSpPr txBox="1"/>
          <p:nvPr/>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9" name="Picture 8" descr="Text&#10;&#10;Description automatically generated with low confidence">
            <a:extLst>
              <a:ext uri="{FF2B5EF4-FFF2-40B4-BE49-F238E27FC236}">
                <a16:creationId xmlns:a16="http://schemas.microsoft.com/office/drawing/2014/main" id="{B626BD3A-9F67-4923-B40B-8D99CB67E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35706063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1_Thank You">
    <p:spTree>
      <p:nvGrpSpPr>
        <p:cNvPr id="1" name=""/>
        <p:cNvGrpSpPr/>
        <p:nvPr/>
      </p:nvGrpSpPr>
      <p:grpSpPr>
        <a:xfrm>
          <a:off x="0" y="0"/>
          <a:ext cx="0" cy="0"/>
          <a:chOff x="0" y="0"/>
          <a:chExt cx="0" cy="0"/>
        </a:xfrm>
      </p:grpSpPr>
      <p:sp>
        <p:nvSpPr>
          <p:cNvPr id="17" name="Picture Placeholder 3">
            <a:extLst>
              <a:ext uri="{FF2B5EF4-FFF2-40B4-BE49-F238E27FC236}">
                <a16:creationId xmlns:a16="http://schemas.microsoft.com/office/drawing/2014/main" id="{14854F13-844D-4C2D-BB09-40674ABA7646}"/>
              </a:ext>
            </a:extLst>
          </p:cNvPr>
          <p:cNvSpPr>
            <a:spLocks noGrp="1"/>
          </p:cNvSpPr>
          <p:nvPr>
            <p:ph type="pic" sz="quarter" idx="10"/>
          </p:nvPr>
        </p:nvSpPr>
        <p:spPr>
          <a:xfrm>
            <a:off x="6628573" y="535667"/>
            <a:ext cx="4917882" cy="5782940"/>
          </a:xfrm>
          <a:prstGeom prst="roundRect">
            <a:avLst>
              <a:gd name="adj" fmla="val 4537"/>
            </a:avLst>
          </a:prstGeom>
        </p:spPr>
        <p:txBody>
          <a:bodyPr/>
          <a:lstStyle>
            <a:lvl1pPr marL="0" indent="0">
              <a:buFontTx/>
              <a:buNone/>
              <a:defRPr/>
            </a:lvl1pPr>
          </a:lstStyle>
          <a:p>
            <a:r>
              <a:rPr lang="en-US" dirty="0"/>
              <a:t>Click icon to add picture</a:t>
            </a:r>
          </a:p>
        </p:txBody>
      </p:sp>
      <p:pic>
        <p:nvPicPr>
          <p:cNvPr id="9" name="Picture 8">
            <a:extLst>
              <a:ext uri="{FF2B5EF4-FFF2-40B4-BE49-F238E27FC236}">
                <a16:creationId xmlns:a16="http://schemas.microsoft.com/office/drawing/2014/main" id="{7F44C10D-A8B6-44F6-B425-7629F59074B4}"/>
              </a:ext>
            </a:extLst>
          </p:cNvPr>
          <p:cNvPicPr>
            <a:picLocks noChangeAspect="1"/>
          </p:cNvPicPr>
          <p:nvPr/>
        </p:nvPicPr>
        <p:blipFill>
          <a:blip r:embed="rId3"/>
          <a:srcRect/>
          <a:stretch/>
        </p:blipFill>
        <p:spPr>
          <a:xfrm>
            <a:off x="521208" y="5907024"/>
            <a:ext cx="1548147" cy="589475"/>
          </a:xfrm>
          <a:prstGeom prst="rect">
            <a:avLst/>
          </a:prstGeom>
        </p:spPr>
      </p:pic>
      <p:pic>
        <p:nvPicPr>
          <p:cNvPr id="12" name="Picture 11">
            <a:extLst>
              <a:ext uri="{FF2B5EF4-FFF2-40B4-BE49-F238E27FC236}">
                <a16:creationId xmlns:a16="http://schemas.microsoft.com/office/drawing/2014/main" id="{ED143D26-2EE9-4ADC-9B75-D16F3F5027D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8573" y="527407"/>
            <a:ext cx="4914900" cy="5791200"/>
          </a:xfrm>
          <a:prstGeom prst="rect">
            <a:avLst/>
          </a:prstGeom>
        </p:spPr>
      </p:pic>
      <p:pic>
        <p:nvPicPr>
          <p:cNvPr id="5" name="Picture 4">
            <a:extLst>
              <a:ext uri="{FF2B5EF4-FFF2-40B4-BE49-F238E27FC236}">
                <a16:creationId xmlns:a16="http://schemas.microsoft.com/office/drawing/2014/main" id="{2DB0E8B8-BD10-42C9-8327-1DF165294A17}"/>
              </a:ext>
            </a:extLst>
          </p:cNvPr>
          <p:cNvPicPr>
            <a:picLocks noChangeAspect="1"/>
          </p:cNvPicPr>
          <p:nvPr userDrawn="1"/>
        </p:nvPicPr>
        <p:blipFill>
          <a:blip r:embed="rId3"/>
          <a:srcRect/>
          <a:stretch/>
        </p:blipFill>
        <p:spPr>
          <a:xfrm>
            <a:off x="521208" y="5907024"/>
            <a:ext cx="1548147" cy="589475"/>
          </a:xfrm>
          <a:prstGeom prst="rect">
            <a:avLst/>
          </a:prstGeom>
        </p:spPr>
      </p:pic>
      <p:pic>
        <p:nvPicPr>
          <p:cNvPr id="6" name="Picture 5">
            <a:extLst>
              <a:ext uri="{FF2B5EF4-FFF2-40B4-BE49-F238E27FC236}">
                <a16:creationId xmlns:a16="http://schemas.microsoft.com/office/drawing/2014/main" id="{256F0B78-603B-4BE2-B2F9-EDD22400DA4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28573" y="527407"/>
            <a:ext cx="4914900" cy="5791200"/>
          </a:xfrm>
          <a:prstGeom prst="rect">
            <a:avLst/>
          </a:prstGeom>
        </p:spPr>
      </p:pic>
    </p:spTree>
    <p:custDataLst>
      <p:tags r:id="rId1"/>
    </p:custDataLst>
    <p:extLst>
      <p:ext uri="{BB962C8B-B14F-4D97-AF65-F5344CB8AC3E}">
        <p14:creationId xmlns:p14="http://schemas.microsoft.com/office/powerpoint/2010/main" val="817615176"/>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3239EB-8621-4ECB-9A98-D76C9B2D0EDA}"/>
              </a:ext>
            </a:extLst>
          </p:cNvPr>
          <p:cNvPicPr>
            <a:picLocks noChangeAspect="1"/>
          </p:cNvPicPr>
          <p:nvPr/>
        </p:nvPicPr>
        <p:blipFill>
          <a:blip r:embed="rId3"/>
          <a:srcRect/>
          <a:stretch/>
        </p:blipFill>
        <p:spPr>
          <a:xfrm>
            <a:off x="626728" y="508001"/>
            <a:ext cx="3092949" cy="1449547"/>
          </a:xfrm>
          <a:prstGeom prst="rect">
            <a:avLst/>
          </a:prstGeom>
        </p:spPr>
      </p:pic>
      <p:sp>
        <p:nvSpPr>
          <p:cNvPr id="4" name="Text Placeholder 3">
            <a:extLst>
              <a:ext uri="{FF2B5EF4-FFF2-40B4-BE49-F238E27FC236}">
                <a16:creationId xmlns:a16="http://schemas.microsoft.com/office/drawing/2014/main" id="{345AF38C-B960-8D4A-9C67-D80AA8D89892}"/>
              </a:ext>
            </a:extLst>
          </p:cNvPr>
          <p:cNvSpPr>
            <a:spLocks noGrp="1"/>
          </p:cNvSpPr>
          <p:nvPr>
            <p:ph type="body" sz="quarter" idx="10" hasCustomPrompt="1"/>
          </p:nvPr>
        </p:nvSpPr>
        <p:spPr>
          <a:xfrm>
            <a:off x="696397" y="2867254"/>
            <a:ext cx="10363200" cy="1738200"/>
          </a:xfrm>
          <a:prstGeom prst="rect">
            <a:avLst/>
          </a:prstGeom>
        </p:spPr>
        <p:txBody>
          <a:bodyPr anchor="t" anchorCtr="0">
            <a:noAutofit/>
          </a:bodyPr>
          <a:lstStyle>
            <a:lvl1pPr marL="0" indent="0" algn="l" fontAlgn="t">
              <a:lnSpc>
                <a:spcPts val="6326"/>
              </a:lnSpc>
              <a:spcBef>
                <a:spcPts val="0"/>
              </a:spcBef>
              <a:buNone/>
              <a:defRPr sz="6600" b="0" i="0" cap="all" spc="84" baseline="0">
                <a:solidFill>
                  <a:srgbClr val="006E8D"/>
                </a:solidFill>
                <a:latin typeface="Brandon Grotesque Black" panose="020B0A03020203060202" pitchFamily="34" charset="0"/>
                <a:cs typeface="Segoe UI" panose="020B0502040204020203" pitchFamily="34" charset="0"/>
              </a:defRPr>
            </a:lvl1pPr>
            <a:lvl2pPr marL="60325" indent="0" algn="l" fontAlgn="t">
              <a:lnSpc>
                <a:spcPts val="2249"/>
              </a:lnSpc>
              <a:spcBef>
                <a:spcPts val="1476"/>
              </a:spcBef>
              <a:buNone/>
              <a:defRPr sz="1968" b="1" cap="all" spc="28" baseline="0">
                <a:solidFill>
                  <a:srgbClr val="00ABCA"/>
                </a:solidFill>
                <a:latin typeface="Segoe UI" panose="020B0502040204020203" pitchFamily="34" charset="0"/>
                <a:cs typeface="Segoe UI" panose="020B0502040204020203" pitchFamily="34" charset="0"/>
              </a:defRPr>
            </a:lvl2pPr>
          </a:lstStyle>
          <a:p>
            <a:pPr lvl="0"/>
            <a:r>
              <a:rPr lang="en-US"/>
              <a:t>Presentation Title here</a:t>
            </a:r>
          </a:p>
        </p:txBody>
      </p:sp>
      <p:sp>
        <p:nvSpPr>
          <p:cNvPr id="8" name="Text Placeholder 7">
            <a:extLst>
              <a:ext uri="{FF2B5EF4-FFF2-40B4-BE49-F238E27FC236}">
                <a16:creationId xmlns:a16="http://schemas.microsoft.com/office/drawing/2014/main" id="{5B45D833-F690-40CC-A244-742F2287D053}"/>
              </a:ext>
            </a:extLst>
          </p:cNvPr>
          <p:cNvSpPr>
            <a:spLocks noGrp="1"/>
          </p:cNvSpPr>
          <p:nvPr>
            <p:ph type="body" sz="quarter" idx="12" hasCustomPrompt="1"/>
          </p:nvPr>
        </p:nvSpPr>
        <p:spPr>
          <a:xfrm>
            <a:off x="696913" y="4733925"/>
            <a:ext cx="10888662" cy="1398588"/>
          </a:xfrm>
        </p:spPr>
        <p:txBody>
          <a:bodyPr>
            <a:noAutofit/>
          </a:bodyPr>
          <a:lstStyle>
            <a:lvl1pPr marL="0" indent="0">
              <a:buFontTx/>
              <a:buNone/>
              <a:defRPr sz="2800" b="0" cap="all" baseline="0">
                <a:solidFill>
                  <a:schemeClr val="accent1"/>
                </a:solidFill>
                <a:latin typeface="Brandon Grotesque Black" panose="020B0A03020203060202" pitchFamily="34" charset="0"/>
              </a:defRPr>
            </a:lvl1pPr>
            <a:lvl2pPr marL="325830" indent="0">
              <a:buFontTx/>
              <a:buNone/>
              <a:defRPr sz="2800" b="1">
                <a:solidFill>
                  <a:schemeClr val="accent1"/>
                </a:solidFill>
              </a:defRPr>
            </a:lvl2pPr>
            <a:lvl3pPr marL="642732" indent="0">
              <a:buFontTx/>
              <a:buNone/>
              <a:defRPr sz="2800" b="1">
                <a:solidFill>
                  <a:schemeClr val="accent1"/>
                </a:solidFill>
              </a:defRPr>
            </a:lvl3pPr>
            <a:lvl4pPr marL="1370947" indent="0">
              <a:buFontTx/>
              <a:buNone/>
              <a:defRPr sz="2800" b="1">
                <a:solidFill>
                  <a:schemeClr val="accent1"/>
                </a:solidFill>
              </a:defRPr>
            </a:lvl4pPr>
            <a:lvl5pPr marL="1827929" indent="0">
              <a:buFontTx/>
              <a:buNone/>
              <a:defRPr sz="2800" b="1">
                <a:solidFill>
                  <a:schemeClr val="accent1"/>
                </a:solidFill>
              </a:defRPr>
            </a:lvl5pPr>
          </a:lstStyle>
          <a:p>
            <a:pPr lvl="0"/>
            <a:r>
              <a:rPr lang="en-US"/>
              <a:t>SUBTITLE</a:t>
            </a:r>
          </a:p>
        </p:txBody>
      </p:sp>
    </p:spTree>
    <p:custDataLst>
      <p:tags r:id="rId1"/>
    </p:custDataLst>
    <p:extLst>
      <p:ext uri="{BB962C8B-B14F-4D97-AF65-F5344CB8AC3E}">
        <p14:creationId xmlns:p14="http://schemas.microsoft.com/office/powerpoint/2010/main" val="35595085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2_Blue Box Title and Photo 2">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F5CF406-ADE4-4E91-A2CF-261A8B6C63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426" y="181182"/>
            <a:ext cx="4921537" cy="6492240"/>
          </a:xfrm>
          <a:prstGeom prst="rect">
            <a:avLst/>
          </a:prstGeom>
        </p:spPr>
      </p:pic>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250170" y="182880"/>
            <a:ext cx="4905487" cy="6492240"/>
          </a:xfrm>
          <a:prstGeom prst="roundRect">
            <a:avLst>
              <a:gd name="adj" fmla="val 5414"/>
            </a:avLst>
          </a:prstGeom>
        </p:spPr>
        <p:txBody>
          <a:bodyPr/>
          <a:lstStyle>
            <a:lvl1pPr marL="0" indent="0">
              <a:buFontTx/>
              <a:buNone/>
              <a:defRPr/>
            </a:lvl1pPr>
          </a:lstStyle>
          <a:p>
            <a:r>
              <a:rPr lang="en-US" dirty="0"/>
              <a:t>Click icon to add picture</a:t>
            </a:r>
          </a:p>
        </p:txBody>
      </p:sp>
      <p:pic>
        <p:nvPicPr>
          <p:cNvPr id="5" name="Picture 4">
            <a:extLst>
              <a:ext uri="{FF2B5EF4-FFF2-40B4-BE49-F238E27FC236}">
                <a16:creationId xmlns:a16="http://schemas.microsoft.com/office/drawing/2014/main" id="{A8A77575-EEFA-4AF3-9366-E2B2DA7C7BFE}"/>
              </a:ext>
            </a:extLst>
          </p:cNvPr>
          <p:cNvPicPr>
            <a:picLocks noChangeAspect="1"/>
          </p:cNvPicPr>
          <p:nvPr/>
        </p:nvPicPr>
        <p:blipFill>
          <a:blip r:embed="rId4"/>
          <a:srcRect/>
          <a:stretch/>
        </p:blipFill>
        <p:spPr>
          <a:xfrm>
            <a:off x="9683496" y="5660136"/>
            <a:ext cx="1548149" cy="589475"/>
          </a:xfrm>
          <a:prstGeom prst="rect">
            <a:avLst/>
          </a:prstGeom>
        </p:spPr>
      </p:pic>
      <p:pic>
        <p:nvPicPr>
          <p:cNvPr id="12" name="Picture 11">
            <a:extLst>
              <a:ext uri="{FF2B5EF4-FFF2-40B4-BE49-F238E27FC236}">
                <a16:creationId xmlns:a16="http://schemas.microsoft.com/office/drawing/2014/main" id="{7985938E-8BE1-46B4-8E3B-BC9D03306A95}"/>
              </a:ext>
            </a:extLst>
          </p:cNvPr>
          <p:cNvPicPr>
            <a:picLocks noChangeAspect="1"/>
          </p:cNvPicPr>
          <p:nvPr/>
        </p:nvPicPr>
        <p:blipFill>
          <a:blip r:embed="rId5"/>
          <a:stretch>
            <a:fillRect/>
          </a:stretch>
        </p:blipFill>
        <p:spPr>
          <a:xfrm>
            <a:off x="4876493" y="179484"/>
            <a:ext cx="7071973" cy="6492803"/>
          </a:xfrm>
          <a:prstGeom prst="rect">
            <a:avLst/>
          </a:prstGeom>
        </p:spPr>
      </p:pic>
      <p:sp>
        <p:nvSpPr>
          <p:cNvPr id="18" name="Rectangle 17">
            <a:extLst>
              <a:ext uri="{FF2B5EF4-FFF2-40B4-BE49-F238E27FC236}">
                <a16:creationId xmlns:a16="http://schemas.microsoft.com/office/drawing/2014/main" id="{B8E960C0-E757-49E8-A6BF-C70DAAA8CB9F}"/>
              </a:ext>
            </a:extLst>
          </p:cNvPr>
          <p:cNvSpPr/>
          <p:nvPr/>
        </p:nvSpPr>
        <p:spPr>
          <a:xfrm>
            <a:off x="5522298" y="755923"/>
            <a:ext cx="5873675" cy="4750018"/>
          </a:xfrm>
          <a:prstGeom prst="rect">
            <a:avLst/>
          </a:prstGeom>
        </p:spPr>
        <p:txBody>
          <a:bodyPr wrap="square">
            <a:spAutoFit/>
          </a:bodyPr>
          <a:lstStyle/>
          <a:p>
            <a:pPr marL="0" indent="0">
              <a:lnSpc>
                <a:spcPct val="100000"/>
              </a:lnSpc>
              <a:spcBef>
                <a:spcPts val="1000"/>
              </a:spcBef>
              <a:buNone/>
            </a:pPr>
            <a:r>
              <a:rPr lang="en-US" sz="2200" dirty="0">
                <a:solidFill>
                  <a:schemeClr val="bg1"/>
                </a:solidFill>
                <a:latin typeface="Brandon Grotesque Regular" panose="020B0503020203060202" pitchFamily="34" charset="0"/>
              </a:rPr>
              <a:t>Evident Change is a nonprofit that uses data and research to improve our social systems. </a:t>
            </a:r>
          </a:p>
          <a:p>
            <a:pPr marL="0" indent="0">
              <a:lnSpc>
                <a:spcPct val="100000"/>
              </a:lnSpc>
              <a:spcBef>
                <a:spcPts val="1000"/>
              </a:spcBef>
              <a:buNone/>
            </a:pPr>
            <a:r>
              <a:rPr lang="en-US" sz="2200" dirty="0">
                <a:solidFill>
                  <a:schemeClr val="bg1"/>
                </a:solidFill>
                <a:latin typeface="Brandon Grotesque Regular" panose="020B0503020203060202" pitchFamily="34" charset="0"/>
              </a:rPr>
              <a:t>We believe our systems should help people achieve their greatest potential, not create barriers to their success. </a:t>
            </a:r>
          </a:p>
          <a:p>
            <a:pPr marL="0" indent="0">
              <a:lnSpc>
                <a:spcPct val="100000"/>
              </a:lnSpc>
              <a:spcBef>
                <a:spcPts val="1000"/>
              </a:spcBef>
              <a:buNone/>
            </a:pPr>
            <a:r>
              <a:rPr lang="en-US" sz="2200" dirty="0">
                <a:solidFill>
                  <a:schemeClr val="bg1"/>
                </a:solidFill>
                <a:latin typeface="Brandon Grotesque Regular" panose="020B0503020203060202" pitchFamily="34" charset="0"/>
              </a:rPr>
              <a:t>That’s why we partner with systems professionals and communities to get to the root of their biggest challenges, and give them the tools and knowledge to achieve better outcomes for everyone involved. Because when we join forces with those who work in our systems and the people they serve, we make our systems—and our society—more equitable from the inside out.</a:t>
            </a:r>
            <a:r>
              <a:rPr lang="en-US" sz="2200" dirty="0">
                <a:latin typeface="Brandon Grotesque Regular" panose="020B0503020203060202" pitchFamily="34" charset="0"/>
                <a:cs typeface="Segoe UI" panose="020B0502040204020203" pitchFamily="34" charset="0"/>
              </a:rPr>
              <a:t>	</a:t>
            </a:r>
          </a:p>
        </p:txBody>
      </p:sp>
      <p:pic>
        <p:nvPicPr>
          <p:cNvPr id="7" name="Picture 6">
            <a:extLst>
              <a:ext uri="{FF2B5EF4-FFF2-40B4-BE49-F238E27FC236}">
                <a16:creationId xmlns:a16="http://schemas.microsoft.com/office/drawing/2014/main" id="{DC96CC65-8465-474F-BDA6-A5462F3EF3F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7426" y="181182"/>
            <a:ext cx="4921537" cy="6492240"/>
          </a:xfrm>
          <a:prstGeom prst="rect">
            <a:avLst/>
          </a:prstGeom>
        </p:spPr>
      </p:pic>
      <p:pic>
        <p:nvPicPr>
          <p:cNvPr id="8" name="Picture 7">
            <a:extLst>
              <a:ext uri="{FF2B5EF4-FFF2-40B4-BE49-F238E27FC236}">
                <a16:creationId xmlns:a16="http://schemas.microsoft.com/office/drawing/2014/main" id="{1BFCD425-1171-4B8D-A9FE-EEE69C72C30B}"/>
              </a:ext>
            </a:extLst>
          </p:cNvPr>
          <p:cNvPicPr>
            <a:picLocks noChangeAspect="1"/>
          </p:cNvPicPr>
          <p:nvPr userDrawn="1"/>
        </p:nvPicPr>
        <p:blipFill>
          <a:blip r:embed="rId4"/>
          <a:srcRect/>
          <a:stretch/>
        </p:blipFill>
        <p:spPr>
          <a:xfrm>
            <a:off x="9683496" y="5660136"/>
            <a:ext cx="1548149" cy="589475"/>
          </a:xfrm>
          <a:prstGeom prst="rect">
            <a:avLst/>
          </a:prstGeom>
        </p:spPr>
      </p:pic>
      <p:pic>
        <p:nvPicPr>
          <p:cNvPr id="9" name="Picture 8">
            <a:extLst>
              <a:ext uri="{FF2B5EF4-FFF2-40B4-BE49-F238E27FC236}">
                <a16:creationId xmlns:a16="http://schemas.microsoft.com/office/drawing/2014/main" id="{B088A1D0-B154-428C-A157-C5CE1B536F87}"/>
              </a:ext>
            </a:extLst>
          </p:cNvPr>
          <p:cNvPicPr>
            <a:picLocks noChangeAspect="1"/>
          </p:cNvPicPr>
          <p:nvPr userDrawn="1"/>
        </p:nvPicPr>
        <p:blipFill>
          <a:blip r:embed="rId5"/>
          <a:stretch>
            <a:fillRect/>
          </a:stretch>
        </p:blipFill>
        <p:spPr>
          <a:xfrm>
            <a:off x="4876493" y="179484"/>
            <a:ext cx="7071973" cy="6492803"/>
          </a:xfrm>
          <a:prstGeom prst="rect">
            <a:avLst/>
          </a:prstGeom>
        </p:spPr>
      </p:pic>
      <p:sp>
        <p:nvSpPr>
          <p:cNvPr id="10" name="Rectangle 9">
            <a:extLst>
              <a:ext uri="{FF2B5EF4-FFF2-40B4-BE49-F238E27FC236}">
                <a16:creationId xmlns:a16="http://schemas.microsoft.com/office/drawing/2014/main" id="{A118FEAE-8DE2-441D-A35F-7FC23AEF4279}"/>
              </a:ext>
            </a:extLst>
          </p:cNvPr>
          <p:cNvSpPr/>
          <p:nvPr userDrawn="1"/>
        </p:nvSpPr>
        <p:spPr>
          <a:xfrm>
            <a:off x="5522298" y="755923"/>
            <a:ext cx="5873675" cy="4750018"/>
          </a:xfrm>
          <a:prstGeom prst="rect">
            <a:avLst/>
          </a:prstGeom>
        </p:spPr>
        <p:txBody>
          <a:bodyPr wrap="square">
            <a:spAutoFit/>
          </a:bodyPr>
          <a:lstStyle/>
          <a:p>
            <a:pPr marL="0" indent="0">
              <a:lnSpc>
                <a:spcPct val="100000"/>
              </a:lnSpc>
              <a:spcBef>
                <a:spcPts val="1000"/>
              </a:spcBef>
              <a:buNone/>
            </a:pPr>
            <a:r>
              <a:rPr lang="en-US" sz="2200" dirty="0">
                <a:solidFill>
                  <a:schemeClr val="bg1"/>
                </a:solidFill>
                <a:latin typeface="Brandon Grotesque Regular" panose="020B0503020203060202" pitchFamily="34" charset="0"/>
              </a:rPr>
              <a:t>Evident Change is a nonprofit that uses data and research to improve our social systems. </a:t>
            </a:r>
          </a:p>
          <a:p>
            <a:pPr marL="0" indent="0">
              <a:lnSpc>
                <a:spcPct val="100000"/>
              </a:lnSpc>
              <a:spcBef>
                <a:spcPts val="1000"/>
              </a:spcBef>
              <a:buNone/>
            </a:pPr>
            <a:r>
              <a:rPr lang="en-US" sz="2200" dirty="0">
                <a:solidFill>
                  <a:schemeClr val="bg1"/>
                </a:solidFill>
                <a:latin typeface="Brandon Grotesque Regular" panose="020B0503020203060202" pitchFamily="34" charset="0"/>
              </a:rPr>
              <a:t>We believe our systems should help people achieve their greatest potential, not create barriers to their success. </a:t>
            </a:r>
          </a:p>
          <a:p>
            <a:pPr marL="0" indent="0">
              <a:lnSpc>
                <a:spcPct val="100000"/>
              </a:lnSpc>
              <a:spcBef>
                <a:spcPts val="1000"/>
              </a:spcBef>
              <a:buNone/>
            </a:pPr>
            <a:r>
              <a:rPr lang="en-US" sz="2200" dirty="0">
                <a:solidFill>
                  <a:schemeClr val="bg1"/>
                </a:solidFill>
                <a:latin typeface="Brandon Grotesque Regular" panose="020B0503020203060202" pitchFamily="34" charset="0"/>
              </a:rPr>
              <a:t>That’s why we partner with systems professionals and communities to get to the root of their biggest challenges, and give them the tools and knowledge to achieve better outcomes for everyone involved. Because when we join forces with those who work in our systems and the people they serve, we make our systems—and our society—more equitable from the inside out.</a:t>
            </a:r>
            <a:r>
              <a:rPr lang="en-US" sz="2200" dirty="0">
                <a:latin typeface="Brandon Grotesque Regular" panose="020B0503020203060202" pitchFamily="34" charset="0"/>
                <a:cs typeface="Segoe UI" panose="020B0502040204020203" pitchFamily="34" charset="0"/>
              </a:rPr>
              <a:t>	</a:t>
            </a:r>
          </a:p>
        </p:txBody>
      </p:sp>
    </p:spTree>
    <p:custDataLst>
      <p:tags r:id="rId1"/>
    </p:custDataLst>
    <p:extLst>
      <p:ext uri="{BB962C8B-B14F-4D97-AF65-F5344CB8AC3E}">
        <p14:creationId xmlns:p14="http://schemas.microsoft.com/office/powerpoint/2010/main" val="1104025359"/>
      </p:ext>
    </p:extLst>
  </p:cSld>
  <p:clrMapOvr>
    <a:masterClrMapping/>
  </p:clrMapOvr>
  <p:extLst>
    <p:ext uri="{DCECCB84-F9BA-43D5-87BE-67443E8EF086}">
      <p15:sldGuideLst xmlns:p15="http://schemas.microsoft.com/office/powerpoint/2012/main">
        <p15:guide id="1" pos="753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3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vl1pPr>
          </a:lstStyle>
          <a:p>
            <a:r>
              <a:rPr lang="en-US" dirty="0"/>
              <a:t>AGENDA</a:t>
            </a:r>
          </a:p>
        </p:txBody>
      </p:sp>
      <p:sp>
        <p:nvSpPr>
          <p:cNvPr id="3" name="Rounded Rectangle 1">
            <a:extLst>
              <a:ext uri="{FF2B5EF4-FFF2-40B4-BE49-F238E27FC236}">
                <a16:creationId xmlns:a16="http://schemas.microsoft.com/office/drawing/2014/main" id="{B5DDC116-E95D-4AA0-8830-34579E8A1B64}"/>
              </a:ext>
            </a:extLst>
          </p:cNvPr>
          <p:cNvSpPr/>
          <p:nvPr/>
        </p:nvSpPr>
        <p:spPr>
          <a:xfrm>
            <a:off x="762894" y="1882743"/>
            <a:ext cx="5029200" cy="1188720"/>
          </a:xfrm>
          <a:prstGeom prst="roundRect">
            <a:avLst/>
          </a:prstGeom>
          <a:solidFill>
            <a:srgbClr val="006E8D"/>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4" name="Rounded Rectangle 1">
            <a:extLst>
              <a:ext uri="{FF2B5EF4-FFF2-40B4-BE49-F238E27FC236}">
                <a16:creationId xmlns:a16="http://schemas.microsoft.com/office/drawing/2014/main" id="{A83289EE-40AF-4B08-A7B9-48B91ADA9208}"/>
              </a:ext>
            </a:extLst>
          </p:cNvPr>
          <p:cNvSpPr/>
          <p:nvPr/>
        </p:nvSpPr>
        <p:spPr>
          <a:xfrm>
            <a:off x="762894" y="3254067"/>
            <a:ext cx="5029200" cy="11887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5" name="Rounded Rectangle 1">
            <a:extLst>
              <a:ext uri="{FF2B5EF4-FFF2-40B4-BE49-F238E27FC236}">
                <a16:creationId xmlns:a16="http://schemas.microsoft.com/office/drawing/2014/main" id="{D6B56B15-08CE-4E7E-B3F6-07CD42072EBB}"/>
              </a:ext>
            </a:extLst>
          </p:cNvPr>
          <p:cNvSpPr/>
          <p:nvPr/>
        </p:nvSpPr>
        <p:spPr>
          <a:xfrm>
            <a:off x="762894" y="4625390"/>
            <a:ext cx="5029200" cy="118872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6" name="Rounded Rectangle 1">
            <a:extLst>
              <a:ext uri="{FF2B5EF4-FFF2-40B4-BE49-F238E27FC236}">
                <a16:creationId xmlns:a16="http://schemas.microsoft.com/office/drawing/2014/main" id="{FBBE56F5-0802-4E68-8316-DE86872F7CCB}"/>
              </a:ext>
            </a:extLst>
          </p:cNvPr>
          <p:cNvSpPr/>
          <p:nvPr/>
        </p:nvSpPr>
        <p:spPr>
          <a:xfrm>
            <a:off x="6418259" y="1882742"/>
            <a:ext cx="5029200" cy="11887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7" name="Rounded Rectangle 1">
            <a:extLst>
              <a:ext uri="{FF2B5EF4-FFF2-40B4-BE49-F238E27FC236}">
                <a16:creationId xmlns:a16="http://schemas.microsoft.com/office/drawing/2014/main" id="{17B26CD0-5D65-47C0-A1BE-5720B62786B9}"/>
              </a:ext>
            </a:extLst>
          </p:cNvPr>
          <p:cNvSpPr/>
          <p:nvPr/>
        </p:nvSpPr>
        <p:spPr>
          <a:xfrm>
            <a:off x="6418259" y="3254066"/>
            <a:ext cx="5029200" cy="118872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8" name="Rounded Rectangle 1">
            <a:extLst>
              <a:ext uri="{FF2B5EF4-FFF2-40B4-BE49-F238E27FC236}">
                <a16:creationId xmlns:a16="http://schemas.microsoft.com/office/drawing/2014/main" id="{B399C3B4-DCFE-4021-AD0F-15B9FD6912D4}"/>
              </a:ext>
            </a:extLst>
          </p:cNvPr>
          <p:cNvSpPr/>
          <p:nvPr/>
        </p:nvSpPr>
        <p:spPr>
          <a:xfrm>
            <a:off x="6418259" y="4625390"/>
            <a:ext cx="5029200" cy="11887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9" name="Oval 8">
            <a:extLst>
              <a:ext uri="{FF2B5EF4-FFF2-40B4-BE49-F238E27FC236}">
                <a16:creationId xmlns:a16="http://schemas.microsoft.com/office/drawing/2014/main" id="{271E3E18-3957-4464-A3D8-A7EF5D0BD48A}"/>
              </a:ext>
            </a:extLst>
          </p:cNvPr>
          <p:cNvSpPr/>
          <p:nvPr/>
        </p:nvSpPr>
        <p:spPr>
          <a:xfrm>
            <a:off x="995847" y="2157062"/>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2"/>
                </a:solidFill>
                <a:latin typeface="Segoe UI" panose="020B0502040204020203" pitchFamily="34" charset="0"/>
                <a:cs typeface="Segoe UI" panose="020B0502040204020203" pitchFamily="34" charset="0"/>
              </a:rPr>
              <a:t>1</a:t>
            </a:r>
          </a:p>
        </p:txBody>
      </p:sp>
      <p:sp>
        <p:nvSpPr>
          <p:cNvPr id="10" name="Oval 9">
            <a:extLst>
              <a:ext uri="{FF2B5EF4-FFF2-40B4-BE49-F238E27FC236}">
                <a16:creationId xmlns:a16="http://schemas.microsoft.com/office/drawing/2014/main" id="{D2679A3E-94AE-43AF-9074-36957872CA06}"/>
              </a:ext>
            </a:extLst>
          </p:cNvPr>
          <p:cNvSpPr/>
          <p:nvPr/>
        </p:nvSpPr>
        <p:spPr>
          <a:xfrm>
            <a:off x="995847" y="3528386"/>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1"/>
                </a:solidFill>
                <a:latin typeface="Segoe UI" panose="020B0502040204020203" pitchFamily="34" charset="0"/>
                <a:cs typeface="Segoe UI" panose="020B0502040204020203" pitchFamily="34" charset="0"/>
              </a:rPr>
              <a:t>2</a:t>
            </a:r>
          </a:p>
        </p:txBody>
      </p:sp>
      <p:sp>
        <p:nvSpPr>
          <p:cNvPr id="11" name="Oval 10">
            <a:extLst>
              <a:ext uri="{FF2B5EF4-FFF2-40B4-BE49-F238E27FC236}">
                <a16:creationId xmlns:a16="http://schemas.microsoft.com/office/drawing/2014/main" id="{3639E88E-EF37-4C9D-95D7-24D2567AEBD4}"/>
              </a:ext>
            </a:extLst>
          </p:cNvPr>
          <p:cNvSpPr/>
          <p:nvPr/>
        </p:nvSpPr>
        <p:spPr>
          <a:xfrm>
            <a:off x="995847" y="489971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Segoe UI" panose="020B0502040204020203" pitchFamily="34" charset="0"/>
                <a:cs typeface="Segoe UI" panose="020B0502040204020203" pitchFamily="34" charset="0"/>
              </a:rPr>
              <a:t>3</a:t>
            </a:r>
          </a:p>
        </p:txBody>
      </p:sp>
      <p:sp>
        <p:nvSpPr>
          <p:cNvPr id="12" name="Oval 11">
            <a:extLst>
              <a:ext uri="{FF2B5EF4-FFF2-40B4-BE49-F238E27FC236}">
                <a16:creationId xmlns:a16="http://schemas.microsoft.com/office/drawing/2014/main" id="{88D37B0C-8D39-4279-BF14-A0CC9A5A14A9}"/>
              </a:ext>
            </a:extLst>
          </p:cNvPr>
          <p:cNvSpPr/>
          <p:nvPr/>
        </p:nvSpPr>
        <p:spPr>
          <a:xfrm>
            <a:off x="6699994" y="2148141"/>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solidFill>
                <a:latin typeface="Segoe UI" panose="020B0502040204020203" pitchFamily="34" charset="0"/>
                <a:cs typeface="Segoe UI" panose="020B0502040204020203" pitchFamily="34" charset="0"/>
              </a:rPr>
              <a:t>4</a:t>
            </a:r>
          </a:p>
        </p:txBody>
      </p:sp>
      <p:sp>
        <p:nvSpPr>
          <p:cNvPr id="13" name="Oval 12">
            <a:extLst>
              <a:ext uri="{FF2B5EF4-FFF2-40B4-BE49-F238E27FC236}">
                <a16:creationId xmlns:a16="http://schemas.microsoft.com/office/drawing/2014/main" id="{0DDA5B50-8C61-468E-9270-40F707A52F5C}"/>
              </a:ext>
            </a:extLst>
          </p:cNvPr>
          <p:cNvSpPr/>
          <p:nvPr/>
        </p:nvSpPr>
        <p:spPr>
          <a:xfrm>
            <a:off x="6699994" y="3534985"/>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3"/>
                </a:solidFill>
                <a:latin typeface="Segoe UI" panose="020B0502040204020203" pitchFamily="34" charset="0"/>
                <a:cs typeface="Segoe UI" panose="020B0502040204020203" pitchFamily="34" charset="0"/>
              </a:rPr>
              <a:t>5</a:t>
            </a:r>
          </a:p>
        </p:txBody>
      </p:sp>
      <p:sp>
        <p:nvSpPr>
          <p:cNvPr id="14" name="Oval 13">
            <a:extLst>
              <a:ext uri="{FF2B5EF4-FFF2-40B4-BE49-F238E27FC236}">
                <a16:creationId xmlns:a16="http://schemas.microsoft.com/office/drawing/2014/main" id="{9C099592-7E32-4231-87A9-543CA3363416}"/>
              </a:ext>
            </a:extLst>
          </p:cNvPr>
          <p:cNvSpPr/>
          <p:nvPr/>
        </p:nvSpPr>
        <p:spPr>
          <a:xfrm>
            <a:off x="6699994" y="489971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4"/>
                </a:solidFill>
                <a:latin typeface="Segoe UI" panose="020B0502040204020203" pitchFamily="34" charset="0"/>
                <a:cs typeface="Segoe UI" panose="020B0502040204020203" pitchFamily="34" charset="0"/>
              </a:rPr>
              <a:t>6</a:t>
            </a:r>
          </a:p>
        </p:txBody>
      </p:sp>
      <p:sp>
        <p:nvSpPr>
          <p:cNvPr id="15" name="TextBox 14">
            <a:extLst>
              <a:ext uri="{FF2B5EF4-FFF2-40B4-BE49-F238E27FC236}">
                <a16:creationId xmlns:a16="http://schemas.microsoft.com/office/drawing/2014/main" id="{3E6991A7-ABBC-4C17-A370-FA3C201AA860}"/>
              </a:ext>
            </a:extLst>
          </p:cNvPr>
          <p:cNvSpPr txBox="1"/>
          <p:nvPr/>
        </p:nvSpPr>
        <p:spPr>
          <a:xfrm>
            <a:off x="1809712" y="2172889"/>
            <a:ext cx="3636084" cy="640080"/>
          </a:xfrm>
          <a:prstGeom prst="rect">
            <a:avLst/>
          </a:prstGeom>
          <a:noFill/>
        </p:spPr>
        <p:txBody>
          <a:bodyPr wrap="square" rtlCol="0">
            <a:spAutoFit/>
          </a:bodyPr>
          <a:lstStyle/>
          <a:p>
            <a:endParaRPr lang="en-US" dirty="0"/>
          </a:p>
        </p:txBody>
      </p:sp>
      <p:sp>
        <p:nvSpPr>
          <p:cNvPr id="18" name="Text Placeholder 17">
            <a:extLst>
              <a:ext uri="{FF2B5EF4-FFF2-40B4-BE49-F238E27FC236}">
                <a16:creationId xmlns:a16="http://schemas.microsoft.com/office/drawing/2014/main" id="{D1C98037-FF01-4FB4-9814-725CC43CABE3}"/>
              </a:ext>
            </a:extLst>
          </p:cNvPr>
          <p:cNvSpPr>
            <a:spLocks noGrp="1"/>
          </p:cNvSpPr>
          <p:nvPr>
            <p:ph type="body" sz="quarter" idx="10" hasCustomPrompt="1"/>
          </p:nvPr>
        </p:nvSpPr>
        <p:spPr>
          <a:xfrm>
            <a:off x="1809708" y="1882775"/>
            <a:ext cx="3964030" cy="1189038"/>
          </a:xfrm>
        </p:spPr>
        <p:txBody>
          <a:bodyPr anchor="ctr">
            <a:noAutofit/>
          </a:bodyPr>
          <a:lstStyle>
            <a:lvl1pPr marL="0" indent="0">
              <a:buFontTx/>
              <a:buNone/>
              <a:defRPr sz="2800">
                <a:solidFill>
                  <a:schemeClr val="bg1"/>
                </a:solidFill>
              </a:defRPr>
            </a:lvl1pPr>
            <a:lvl2pPr marL="325830" indent="0">
              <a:buFontTx/>
              <a:buNone/>
              <a:defRPr sz="2800">
                <a:solidFill>
                  <a:schemeClr val="bg1"/>
                </a:solidFill>
              </a:defRPr>
            </a:lvl2pPr>
            <a:lvl3pPr marL="642732" indent="0">
              <a:buFontTx/>
              <a:buNone/>
              <a:defRPr sz="2800">
                <a:solidFill>
                  <a:schemeClr val="bg1"/>
                </a:solidFill>
              </a:defRPr>
            </a:lvl3pPr>
            <a:lvl4pPr marL="1370947" indent="0">
              <a:buFontTx/>
              <a:buNone/>
              <a:defRPr sz="2800">
                <a:solidFill>
                  <a:schemeClr val="bg1"/>
                </a:solidFill>
              </a:defRPr>
            </a:lvl4pPr>
            <a:lvl5pPr marL="1827929" indent="0">
              <a:buFontTx/>
              <a:buNone/>
              <a:defRPr sz="2800">
                <a:solidFill>
                  <a:schemeClr val="bg1"/>
                </a:solidFill>
              </a:defRPr>
            </a:lvl5pPr>
          </a:lstStyle>
          <a:p>
            <a:pPr lvl="0"/>
            <a:r>
              <a:rPr lang="en-US"/>
              <a:t>Agenda item 1</a:t>
            </a:r>
          </a:p>
        </p:txBody>
      </p:sp>
      <p:sp>
        <p:nvSpPr>
          <p:cNvPr id="19" name="Text Placeholder 17">
            <a:extLst>
              <a:ext uri="{FF2B5EF4-FFF2-40B4-BE49-F238E27FC236}">
                <a16:creationId xmlns:a16="http://schemas.microsoft.com/office/drawing/2014/main" id="{D20EFFB8-117A-4DFC-95FA-C92C0E3CCABE}"/>
              </a:ext>
            </a:extLst>
          </p:cNvPr>
          <p:cNvSpPr>
            <a:spLocks noGrp="1"/>
          </p:cNvSpPr>
          <p:nvPr>
            <p:ph type="body" sz="quarter" idx="11" hasCustomPrompt="1"/>
          </p:nvPr>
        </p:nvSpPr>
        <p:spPr>
          <a:xfrm>
            <a:off x="1809708" y="3253717"/>
            <a:ext cx="3964030" cy="1189038"/>
          </a:xfrm>
        </p:spPr>
        <p:txBody>
          <a:bodyPr anchor="ctr">
            <a:noAutofit/>
          </a:bodyPr>
          <a:lstStyle>
            <a:lvl1pPr marL="0" indent="0">
              <a:buFontTx/>
              <a:buNone/>
              <a:defRPr sz="2800">
                <a:solidFill>
                  <a:schemeClr val="bg1"/>
                </a:solidFill>
              </a:defRPr>
            </a:lvl1pPr>
            <a:lvl2pPr marL="325830" indent="0">
              <a:buFontTx/>
              <a:buNone/>
              <a:defRPr sz="2800">
                <a:solidFill>
                  <a:schemeClr val="bg1"/>
                </a:solidFill>
              </a:defRPr>
            </a:lvl2pPr>
            <a:lvl3pPr marL="642732" indent="0">
              <a:buFontTx/>
              <a:buNone/>
              <a:defRPr sz="2800">
                <a:solidFill>
                  <a:schemeClr val="bg1"/>
                </a:solidFill>
              </a:defRPr>
            </a:lvl3pPr>
            <a:lvl4pPr marL="1370947" indent="0">
              <a:buFontTx/>
              <a:buNone/>
              <a:defRPr sz="2800">
                <a:solidFill>
                  <a:schemeClr val="bg1"/>
                </a:solidFill>
              </a:defRPr>
            </a:lvl4pPr>
            <a:lvl5pPr marL="1827929" indent="0">
              <a:buFontTx/>
              <a:buNone/>
              <a:defRPr sz="2800">
                <a:solidFill>
                  <a:schemeClr val="bg1"/>
                </a:solidFill>
              </a:defRPr>
            </a:lvl5pPr>
          </a:lstStyle>
          <a:p>
            <a:pPr lvl="0"/>
            <a:r>
              <a:rPr lang="en-US"/>
              <a:t>Agenda item 2</a:t>
            </a:r>
          </a:p>
        </p:txBody>
      </p:sp>
      <p:sp>
        <p:nvSpPr>
          <p:cNvPr id="20" name="Text Placeholder 17">
            <a:extLst>
              <a:ext uri="{FF2B5EF4-FFF2-40B4-BE49-F238E27FC236}">
                <a16:creationId xmlns:a16="http://schemas.microsoft.com/office/drawing/2014/main" id="{48487E2E-89B9-4BBA-90F8-097A6CD5B4CF}"/>
              </a:ext>
            </a:extLst>
          </p:cNvPr>
          <p:cNvSpPr>
            <a:spLocks noGrp="1"/>
          </p:cNvSpPr>
          <p:nvPr>
            <p:ph type="body" sz="quarter" idx="12" hasCustomPrompt="1"/>
          </p:nvPr>
        </p:nvSpPr>
        <p:spPr>
          <a:xfrm>
            <a:off x="1809708" y="4624659"/>
            <a:ext cx="3964030" cy="1189038"/>
          </a:xfrm>
        </p:spPr>
        <p:txBody>
          <a:bodyPr anchor="ctr">
            <a:noAutofit/>
          </a:bodyPr>
          <a:lstStyle>
            <a:lvl1pPr marL="0" indent="0">
              <a:buFontTx/>
              <a:buNone/>
              <a:defRPr sz="2800">
                <a:solidFill>
                  <a:schemeClr val="bg1"/>
                </a:solidFill>
              </a:defRPr>
            </a:lvl1pPr>
            <a:lvl2pPr marL="325830" indent="0">
              <a:buFontTx/>
              <a:buNone/>
              <a:defRPr sz="2800">
                <a:solidFill>
                  <a:schemeClr val="bg1"/>
                </a:solidFill>
              </a:defRPr>
            </a:lvl2pPr>
            <a:lvl3pPr marL="642732" indent="0">
              <a:buFontTx/>
              <a:buNone/>
              <a:defRPr sz="2800">
                <a:solidFill>
                  <a:schemeClr val="bg1"/>
                </a:solidFill>
              </a:defRPr>
            </a:lvl3pPr>
            <a:lvl4pPr marL="1370947" indent="0">
              <a:buFontTx/>
              <a:buNone/>
              <a:defRPr sz="2800">
                <a:solidFill>
                  <a:schemeClr val="bg1"/>
                </a:solidFill>
              </a:defRPr>
            </a:lvl4pPr>
            <a:lvl5pPr marL="1827929" indent="0">
              <a:buFontTx/>
              <a:buNone/>
              <a:defRPr sz="2800">
                <a:solidFill>
                  <a:schemeClr val="bg1"/>
                </a:solidFill>
              </a:defRPr>
            </a:lvl5pPr>
          </a:lstStyle>
          <a:p>
            <a:pPr lvl="0"/>
            <a:r>
              <a:rPr lang="en-US"/>
              <a:t>Agenda item 3</a:t>
            </a:r>
          </a:p>
        </p:txBody>
      </p:sp>
      <p:sp>
        <p:nvSpPr>
          <p:cNvPr id="21" name="Text Placeholder 17">
            <a:extLst>
              <a:ext uri="{FF2B5EF4-FFF2-40B4-BE49-F238E27FC236}">
                <a16:creationId xmlns:a16="http://schemas.microsoft.com/office/drawing/2014/main" id="{25A511F3-FAC2-42B0-9794-51DC46721C47}"/>
              </a:ext>
            </a:extLst>
          </p:cNvPr>
          <p:cNvSpPr>
            <a:spLocks noGrp="1"/>
          </p:cNvSpPr>
          <p:nvPr>
            <p:ph type="body" sz="quarter" idx="13" hasCustomPrompt="1"/>
          </p:nvPr>
        </p:nvSpPr>
        <p:spPr>
          <a:xfrm>
            <a:off x="7483429" y="1882742"/>
            <a:ext cx="3964030" cy="1189038"/>
          </a:xfrm>
        </p:spPr>
        <p:txBody>
          <a:bodyPr anchor="ctr">
            <a:noAutofit/>
          </a:bodyPr>
          <a:lstStyle>
            <a:lvl1pPr marL="0" indent="0">
              <a:buFontTx/>
              <a:buNone/>
              <a:defRPr sz="2800">
                <a:solidFill>
                  <a:schemeClr val="bg1"/>
                </a:solidFill>
              </a:defRPr>
            </a:lvl1pPr>
            <a:lvl2pPr marL="325830" indent="0">
              <a:buFontTx/>
              <a:buNone/>
              <a:defRPr sz="2800">
                <a:solidFill>
                  <a:schemeClr val="bg1"/>
                </a:solidFill>
              </a:defRPr>
            </a:lvl2pPr>
            <a:lvl3pPr marL="642732" indent="0">
              <a:buFontTx/>
              <a:buNone/>
              <a:defRPr sz="2800">
                <a:solidFill>
                  <a:schemeClr val="bg1"/>
                </a:solidFill>
              </a:defRPr>
            </a:lvl3pPr>
            <a:lvl4pPr marL="1370947" indent="0">
              <a:buFontTx/>
              <a:buNone/>
              <a:defRPr sz="2800">
                <a:solidFill>
                  <a:schemeClr val="bg1"/>
                </a:solidFill>
              </a:defRPr>
            </a:lvl4pPr>
            <a:lvl5pPr marL="1827929" indent="0">
              <a:buFontTx/>
              <a:buNone/>
              <a:defRPr sz="2800">
                <a:solidFill>
                  <a:schemeClr val="bg1"/>
                </a:solidFill>
              </a:defRPr>
            </a:lvl5pPr>
          </a:lstStyle>
          <a:p>
            <a:pPr lvl="0"/>
            <a:r>
              <a:rPr lang="en-US"/>
              <a:t>Agenda item 4</a:t>
            </a:r>
          </a:p>
        </p:txBody>
      </p:sp>
      <p:sp>
        <p:nvSpPr>
          <p:cNvPr id="22" name="Text Placeholder 17">
            <a:extLst>
              <a:ext uri="{FF2B5EF4-FFF2-40B4-BE49-F238E27FC236}">
                <a16:creationId xmlns:a16="http://schemas.microsoft.com/office/drawing/2014/main" id="{F7FF37B7-7EF6-436C-A186-767804B2394A}"/>
              </a:ext>
            </a:extLst>
          </p:cNvPr>
          <p:cNvSpPr>
            <a:spLocks noGrp="1"/>
          </p:cNvSpPr>
          <p:nvPr>
            <p:ph type="body" sz="quarter" idx="14" hasCustomPrompt="1"/>
          </p:nvPr>
        </p:nvSpPr>
        <p:spPr>
          <a:xfrm>
            <a:off x="7481969" y="3253717"/>
            <a:ext cx="3964030" cy="1189038"/>
          </a:xfrm>
        </p:spPr>
        <p:txBody>
          <a:bodyPr anchor="ctr">
            <a:noAutofit/>
          </a:bodyPr>
          <a:lstStyle>
            <a:lvl1pPr marL="0" indent="0">
              <a:buFontTx/>
              <a:buNone/>
              <a:defRPr sz="2800">
                <a:solidFill>
                  <a:schemeClr val="bg1"/>
                </a:solidFill>
              </a:defRPr>
            </a:lvl1pPr>
            <a:lvl2pPr marL="325830" indent="0">
              <a:buFontTx/>
              <a:buNone/>
              <a:defRPr sz="2800">
                <a:solidFill>
                  <a:schemeClr val="bg1"/>
                </a:solidFill>
              </a:defRPr>
            </a:lvl2pPr>
            <a:lvl3pPr marL="642732" indent="0">
              <a:buFontTx/>
              <a:buNone/>
              <a:defRPr sz="2800">
                <a:solidFill>
                  <a:schemeClr val="bg1"/>
                </a:solidFill>
              </a:defRPr>
            </a:lvl3pPr>
            <a:lvl4pPr marL="1370947" indent="0">
              <a:buFontTx/>
              <a:buNone/>
              <a:defRPr sz="2800">
                <a:solidFill>
                  <a:schemeClr val="bg1"/>
                </a:solidFill>
              </a:defRPr>
            </a:lvl4pPr>
            <a:lvl5pPr marL="1827929" indent="0">
              <a:buFontTx/>
              <a:buNone/>
              <a:defRPr sz="2800">
                <a:solidFill>
                  <a:schemeClr val="bg1"/>
                </a:solidFill>
              </a:defRPr>
            </a:lvl5pPr>
          </a:lstStyle>
          <a:p>
            <a:pPr lvl="0"/>
            <a:r>
              <a:rPr lang="en-US"/>
              <a:t>Agenda item 5</a:t>
            </a:r>
          </a:p>
        </p:txBody>
      </p:sp>
      <p:sp>
        <p:nvSpPr>
          <p:cNvPr id="23" name="Text Placeholder 17">
            <a:extLst>
              <a:ext uri="{FF2B5EF4-FFF2-40B4-BE49-F238E27FC236}">
                <a16:creationId xmlns:a16="http://schemas.microsoft.com/office/drawing/2014/main" id="{B881E5E6-14B5-4F59-BC8F-0D60E98F0E8B}"/>
              </a:ext>
            </a:extLst>
          </p:cNvPr>
          <p:cNvSpPr>
            <a:spLocks noGrp="1"/>
          </p:cNvSpPr>
          <p:nvPr>
            <p:ph type="body" sz="quarter" idx="15" hasCustomPrompt="1"/>
          </p:nvPr>
        </p:nvSpPr>
        <p:spPr>
          <a:xfrm>
            <a:off x="7475834" y="4624659"/>
            <a:ext cx="3964030" cy="1189038"/>
          </a:xfrm>
        </p:spPr>
        <p:txBody>
          <a:bodyPr anchor="ctr">
            <a:noAutofit/>
          </a:bodyPr>
          <a:lstStyle>
            <a:lvl1pPr marL="0" indent="0">
              <a:buFontTx/>
              <a:buNone/>
              <a:defRPr sz="2800">
                <a:solidFill>
                  <a:schemeClr val="bg1"/>
                </a:solidFill>
              </a:defRPr>
            </a:lvl1pPr>
            <a:lvl2pPr marL="325830" indent="0">
              <a:buFontTx/>
              <a:buNone/>
              <a:defRPr sz="2800">
                <a:solidFill>
                  <a:schemeClr val="bg1"/>
                </a:solidFill>
              </a:defRPr>
            </a:lvl2pPr>
            <a:lvl3pPr marL="642732" indent="0">
              <a:buFontTx/>
              <a:buNone/>
              <a:defRPr sz="2800">
                <a:solidFill>
                  <a:schemeClr val="bg1"/>
                </a:solidFill>
              </a:defRPr>
            </a:lvl3pPr>
            <a:lvl4pPr marL="1370947" indent="0">
              <a:buFontTx/>
              <a:buNone/>
              <a:defRPr sz="2800">
                <a:solidFill>
                  <a:schemeClr val="bg1"/>
                </a:solidFill>
              </a:defRPr>
            </a:lvl4pPr>
            <a:lvl5pPr marL="1827929" indent="0">
              <a:buFontTx/>
              <a:buNone/>
              <a:defRPr sz="2800">
                <a:solidFill>
                  <a:schemeClr val="bg1"/>
                </a:solidFill>
              </a:defRPr>
            </a:lvl5pPr>
          </a:lstStyle>
          <a:p>
            <a:pPr lvl="0"/>
            <a:r>
              <a:rPr lang="en-US"/>
              <a:t>Agenda item 6</a:t>
            </a:r>
          </a:p>
        </p:txBody>
      </p:sp>
      <p:sp>
        <p:nvSpPr>
          <p:cNvPr id="24" name="Rounded Rectangle 1">
            <a:extLst>
              <a:ext uri="{FF2B5EF4-FFF2-40B4-BE49-F238E27FC236}">
                <a16:creationId xmlns:a16="http://schemas.microsoft.com/office/drawing/2014/main" id="{FA236427-AB46-4EC7-8336-E616DFA14D0C}"/>
              </a:ext>
            </a:extLst>
          </p:cNvPr>
          <p:cNvSpPr/>
          <p:nvPr userDrawn="1"/>
        </p:nvSpPr>
        <p:spPr>
          <a:xfrm>
            <a:off x="762894" y="1882743"/>
            <a:ext cx="5029200" cy="1188720"/>
          </a:xfrm>
          <a:prstGeom prst="roundRect">
            <a:avLst/>
          </a:prstGeom>
          <a:solidFill>
            <a:srgbClr val="006E8D"/>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25" name="Rounded Rectangle 1">
            <a:extLst>
              <a:ext uri="{FF2B5EF4-FFF2-40B4-BE49-F238E27FC236}">
                <a16:creationId xmlns:a16="http://schemas.microsoft.com/office/drawing/2014/main" id="{FFA61009-A4B4-4E09-A1A1-9F05467FFB4E}"/>
              </a:ext>
            </a:extLst>
          </p:cNvPr>
          <p:cNvSpPr/>
          <p:nvPr userDrawn="1"/>
        </p:nvSpPr>
        <p:spPr>
          <a:xfrm>
            <a:off x="762894" y="3254067"/>
            <a:ext cx="5029200" cy="1188720"/>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26" name="Rounded Rectangle 1">
            <a:extLst>
              <a:ext uri="{FF2B5EF4-FFF2-40B4-BE49-F238E27FC236}">
                <a16:creationId xmlns:a16="http://schemas.microsoft.com/office/drawing/2014/main" id="{113F94CF-0624-41D0-8C95-BC547FE132E8}"/>
              </a:ext>
            </a:extLst>
          </p:cNvPr>
          <p:cNvSpPr/>
          <p:nvPr userDrawn="1"/>
        </p:nvSpPr>
        <p:spPr>
          <a:xfrm>
            <a:off x="762894" y="4625390"/>
            <a:ext cx="5029200" cy="118872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27" name="Rounded Rectangle 1">
            <a:extLst>
              <a:ext uri="{FF2B5EF4-FFF2-40B4-BE49-F238E27FC236}">
                <a16:creationId xmlns:a16="http://schemas.microsoft.com/office/drawing/2014/main" id="{CFED71FC-2446-4AA5-A243-15A855E997A7}"/>
              </a:ext>
            </a:extLst>
          </p:cNvPr>
          <p:cNvSpPr/>
          <p:nvPr userDrawn="1"/>
        </p:nvSpPr>
        <p:spPr>
          <a:xfrm>
            <a:off x="6418259" y="1882742"/>
            <a:ext cx="5029200" cy="118872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28" name="Rounded Rectangle 1">
            <a:extLst>
              <a:ext uri="{FF2B5EF4-FFF2-40B4-BE49-F238E27FC236}">
                <a16:creationId xmlns:a16="http://schemas.microsoft.com/office/drawing/2014/main" id="{E22238D9-9C39-44C6-8B17-98AD7BAF2369}"/>
              </a:ext>
            </a:extLst>
          </p:cNvPr>
          <p:cNvSpPr/>
          <p:nvPr userDrawn="1"/>
        </p:nvSpPr>
        <p:spPr>
          <a:xfrm>
            <a:off x="6418259" y="3254066"/>
            <a:ext cx="5029200" cy="118872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29" name="Rounded Rectangle 1">
            <a:extLst>
              <a:ext uri="{FF2B5EF4-FFF2-40B4-BE49-F238E27FC236}">
                <a16:creationId xmlns:a16="http://schemas.microsoft.com/office/drawing/2014/main" id="{08D91349-B15E-4493-963C-2F08FD9DFB97}"/>
              </a:ext>
            </a:extLst>
          </p:cNvPr>
          <p:cNvSpPr/>
          <p:nvPr userDrawn="1"/>
        </p:nvSpPr>
        <p:spPr>
          <a:xfrm>
            <a:off x="6418259" y="4625390"/>
            <a:ext cx="5029200" cy="118872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005840" rtlCol="0" anchor="ctr"/>
          <a:lstStyle/>
          <a:p>
            <a:endParaRPr lang="en-US" sz="2800" dirty="0">
              <a:latin typeface="Segoe UI" panose="020B0502040204020203" pitchFamily="34" charset="0"/>
              <a:cs typeface="Segoe UI" panose="020B0502040204020203" pitchFamily="34" charset="0"/>
            </a:endParaRPr>
          </a:p>
        </p:txBody>
      </p:sp>
      <p:sp>
        <p:nvSpPr>
          <p:cNvPr id="30" name="Oval 29">
            <a:extLst>
              <a:ext uri="{FF2B5EF4-FFF2-40B4-BE49-F238E27FC236}">
                <a16:creationId xmlns:a16="http://schemas.microsoft.com/office/drawing/2014/main" id="{8FC7C65C-4F95-4935-A822-283EBFCBE05C}"/>
              </a:ext>
            </a:extLst>
          </p:cNvPr>
          <p:cNvSpPr/>
          <p:nvPr userDrawn="1"/>
        </p:nvSpPr>
        <p:spPr>
          <a:xfrm>
            <a:off x="995847" y="2157062"/>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2"/>
                </a:solidFill>
                <a:latin typeface="Segoe UI" panose="020B0502040204020203" pitchFamily="34" charset="0"/>
                <a:cs typeface="Segoe UI" panose="020B0502040204020203" pitchFamily="34" charset="0"/>
              </a:rPr>
              <a:t>1</a:t>
            </a:r>
          </a:p>
        </p:txBody>
      </p:sp>
      <p:sp>
        <p:nvSpPr>
          <p:cNvPr id="31" name="Oval 30">
            <a:extLst>
              <a:ext uri="{FF2B5EF4-FFF2-40B4-BE49-F238E27FC236}">
                <a16:creationId xmlns:a16="http://schemas.microsoft.com/office/drawing/2014/main" id="{9D99964A-CC2C-4671-8F96-89C575006497}"/>
              </a:ext>
            </a:extLst>
          </p:cNvPr>
          <p:cNvSpPr/>
          <p:nvPr userDrawn="1"/>
        </p:nvSpPr>
        <p:spPr>
          <a:xfrm>
            <a:off x="995847" y="3528386"/>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1"/>
                </a:solidFill>
                <a:latin typeface="Segoe UI" panose="020B0502040204020203" pitchFamily="34" charset="0"/>
                <a:cs typeface="Segoe UI" panose="020B0502040204020203" pitchFamily="34" charset="0"/>
              </a:rPr>
              <a:t>2</a:t>
            </a:r>
          </a:p>
        </p:txBody>
      </p:sp>
      <p:sp>
        <p:nvSpPr>
          <p:cNvPr id="32" name="Oval 31">
            <a:extLst>
              <a:ext uri="{FF2B5EF4-FFF2-40B4-BE49-F238E27FC236}">
                <a16:creationId xmlns:a16="http://schemas.microsoft.com/office/drawing/2014/main" id="{27D80709-AA00-4AC3-B6ED-EB1CCB0977E4}"/>
              </a:ext>
            </a:extLst>
          </p:cNvPr>
          <p:cNvSpPr/>
          <p:nvPr userDrawn="1"/>
        </p:nvSpPr>
        <p:spPr>
          <a:xfrm>
            <a:off x="995847" y="489971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latin typeface="Segoe UI" panose="020B0502040204020203" pitchFamily="34" charset="0"/>
                <a:cs typeface="Segoe UI" panose="020B0502040204020203" pitchFamily="34" charset="0"/>
              </a:rPr>
              <a:t>3</a:t>
            </a:r>
          </a:p>
        </p:txBody>
      </p:sp>
      <p:sp>
        <p:nvSpPr>
          <p:cNvPr id="33" name="Oval 32">
            <a:extLst>
              <a:ext uri="{FF2B5EF4-FFF2-40B4-BE49-F238E27FC236}">
                <a16:creationId xmlns:a16="http://schemas.microsoft.com/office/drawing/2014/main" id="{3E0C09DA-A801-4676-93A2-9508CA3D6B55}"/>
              </a:ext>
            </a:extLst>
          </p:cNvPr>
          <p:cNvSpPr/>
          <p:nvPr userDrawn="1"/>
        </p:nvSpPr>
        <p:spPr>
          <a:xfrm>
            <a:off x="6699994" y="2148141"/>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2"/>
                </a:solidFill>
                <a:latin typeface="Segoe UI" panose="020B0502040204020203" pitchFamily="34" charset="0"/>
                <a:cs typeface="Segoe UI" panose="020B0502040204020203" pitchFamily="34" charset="0"/>
              </a:rPr>
              <a:t>4</a:t>
            </a:r>
          </a:p>
        </p:txBody>
      </p:sp>
      <p:sp>
        <p:nvSpPr>
          <p:cNvPr id="34" name="Oval 33">
            <a:extLst>
              <a:ext uri="{FF2B5EF4-FFF2-40B4-BE49-F238E27FC236}">
                <a16:creationId xmlns:a16="http://schemas.microsoft.com/office/drawing/2014/main" id="{CFB94BA4-0788-4487-83E5-3FE65445D115}"/>
              </a:ext>
            </a:extLst>
          </p:cNvPr>
          <p:cNvSpPr/>
          <p:nvPr userDrawn="1"/>
        </p:nvSpPr>
        <p:spPr>
          <a:xfrm>
            <a:off x="6699994" y="3534985"/>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3"/>
                </a:solidFill>
                <a:latin typeface="Segoe UI" panose="020B0502040204020203" pitchFamily="34" charset="0"/>
                <a:cs typeface="Segoe UI" panose="020B0502040204020203" pitchFamily="34" charset="0"/>
              </a:rPr>
              <a:t>5</a:t>
            </a:r>
          </a:p>
        </p:txBody>
      </p:sp>
      <p:sp>
        <p:nvSpPr>
          <p:cNvPr id="35" name="Oval 34">
            <a:extLst>
              <a:ext uri="{FF2B5EF4-FFF2-40B4-BE49-F238E27FC236}">
                <a16:creationId xmlns:a16="http://schemas.microsoft.com/office/drawing/2014/main" id="{4B4B5832-26DB-4BDF-BD85-616DDD120A40}"/>
              </a:ext>
            </a:extLst>
          </p:cNvPr>
          <p:cNvSpPr/>
          <p:nvPr userDrawn="1"/>
        </p:nvSpPr>
        <p:spPr>
          <a:xfrm>
            <a:off x="6699994" y="489971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accent4"/>
                </a:solidFill>
                <a:latin typeface="Segoe UI" panose="020B0502040204020203" pitchFamily="34" charset="0"/>
                <a:cs typeface="Segoe UI" panose="020B0502040204020203" pitchFamily="34" charset="0"/>
              </a:rPr>
              <a:t>6</a:t>
            </a:r>
          </a:p>
        </p:txBody>
      </p:sp>
      <p:sp>
        <p:nvSpPr>
          <p:cNvPr id="36" name="TextBox 35">
            <a:extLst>
              <a:ext uri="{FF2B5EF4-FFF2-40B4-BE49-F238E27FC236}">
                <a16:creationId xmlns:a16="http://schemas.microsoft.com/office/drawing/2014/main" id="{8B09366D-4BD4-4A93-9B36-41FF4B164CCF}"/>
              </a:ext>
            </a:extLst>
          </p:cNvPr>
          <p:cNvSpPr txBox="1"/>
          <p:nvPr userDrawn="1"/>
        </p:nvSpPr>
        <p:spPr>
          <a:xfrm>
            <a:off x="1809712" y="2172889"/>
            <a:ext cx="3636084" cy="640080"/>
          </a:xfrm>
          <a:prstGeom prst="rect">
            <a:avLst/>
          </a:prstGeom>
          <a:noFill/>
        </p:spPr>
        <p:txBody>
          <a:bodyPr wrap="square" rtlCol="0">
            <a:spAutoFit/>
          </a:bodyPr>
          <a:lstStyle/>
          <a:p>
            <a:endParaRPr lang="en-US" dirty="0"/>
          </a:p>
        </p:txBody>
      </p:sp>
    </p:spTree>
    <p:custDataLst>
      <p:tags r:id="rId1"/>
    </p:custDataLst>
    <p:extLst>
      <p:ext uri="{BB962C8B-B14F-4D97-AF65-F5344CB8AC3E}">
        <p14:creationId xmlns:p14="http://schemas.microsoft.com/office/powerpoint/2010/main" val="11853645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1_Subtitle">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AB140CA8-3871-4249-B2F2-2D95F56AC32B}"/>
              </a:ext>
            </a:extLst>
          </p:cNvPr>
          <p:cNvSpPr>
            <a:spLocks noGrp="1"/>
          </p:cNvSpPr>
          <p:nvPr>
            <p:ph type="body" sz="quarter" idx="11"/>
          </p:nvPr>
        </p:nvSpPr>
        <p:spPr>
          <a:xfrm>
            <a:off x="640080" y="2258092"/>
            <a:ext cx="10964792" cy="3079750"/>
          </a:xfrm>
        </p:spPr>
        <p:txBody>
          <a:bodyPr>
            <a:noAutofit/>
          </a:bodyPr>
          <a:lstStyle>
            <a:lvl1pPr marL="0" indent="0">
              <a:lnSpc>
                <a:spcPct val="100000"/>
              </a:lnSpc>
              <a:buFontTx/>
              <a:buNone/>
              <a:defRPr sz="2800"/>
            </a:lvl1pPr>
            <a:lvl2pPr marL="457200" indent="0">
              <a:buFontTx/>
              <a:buNone/>
              <a:defRPr sz="2800"/>
            </a:lvl2pPr>
            <a:lvl3pPr marL="914400" indent="0">
              <a:buFontTx/>
              <a:buNone/>
              <a:defRPr sz="2800"/>
            </a:lvl3pPr>
            <a:lvl4pPr>
              <a:defRPr sz="2800"/>
            </a:lvl4pPr>
            <a:lvl5pPr>
              <a:defRPr sz="2800"/>
            </a:lvl5pPr>
          </a:lstStyle>
          <a:p>
            <a:pPr lvl="0"/>
            <a:r>
              <a:rPr lang="en-US"/>
              <a:t>Click to edit Master text styles</a:t>
            </a:r>
          </a:p>
        </p:txBody>
      </p:sp>
      <p:pic>
        <p:nvPicPr>
          <p:cNvPr id="5" name="Picture 4">
            <a:extLst>
              <a:ext uri="{FF2B5EF4-FFF2-40B4-BE49-F238E27FC236}">
                <a16:creationId xmlns:a16="http://schemas.microsoft.com/office/drawing/2014/main" id="{D2D39E59-0084-485E-951C-38F926CD5AD1}"/>
              </a:ext>
            </a:extLst>
          </p:cNvPr>
          <p:cNvPicPr>
            <a:picLocks noChangeAspect="1"/>
          </p:cNvPicPr>
          <p:nvPr/>
        </p:nvPicPr>
        <p:blipFill>
          <a:blip r:embed="rId3"/>
          <a:srcRect/>
          <a:stretch/>
        </p:blipFill>
        <p:spPr>
          <a:xfrm>
            <a:off x="521208" y="5907024"/>
            <a:ext cx="1548147" cy="589475"/>
          </a:xfrm>
          <a:prstGeom prst="rect">
            <a:avLst/>
          </a:prstGeom>
        </p:spPr>
      </p:pic>
      <p:sp>
        <p:nvSpPr>
          <p:cNvPr id="3" name="Text Placeholder 2">
            <a:extLst>
              <a:ext uri="{FF2B5EF4-FFF2-40B4-BE49-F238E27FC236}">
                <a16:creationId xmlns:a16="http://schemas.microsoft.com/office/drawing/2014/main" id="{DA266A1D-668A-488F-A822-8D9D94AD890A}"/>
              </a:ext>
            </a:extLst>
          </p:cNvPr>
          <p:cNvSpPr>
            <a:spLocks noGrp="1"/>
          </p:cNvSpPr>
          <p:nvPr>
            <p:ph type="body" sz="quarter" idx="12" hasCustomPrompt="1"/>
          </p:nvPr>
        </p:nvSpPr>
        <p:spPr>
          <a:xfrm>
            <a:off x="639763" y="365760"/>
            <a:ext cx="11015662" cy="1327150"/>
          </a:xfrm>
        </p:spPr>
        <p:txBody>
          <a:bodyPr anchor="ctr">
            <a:noAutofit/>
          </a:bodyPr>
          <a:lstStyle>
            <a:lvl1pPr marL="0" indent="0">
              <a:buFontTx/>
              <a:buNone/>
              <a:defRPr sz="4400" b="1" cap="all" baseline="0">
                <a:solidFill>
                  <a:schemeClr val="tx2"/>
                </a:solidFill>
                <a:latin typeface="Brandon Grotesque Black" panose="020B0A03020203060202" pitchFamily="34" charset="0"/>
              </a:defRPr>
            </a:lvl1pPr>
            <a:lvl2pPr>
              <a:buFontTx/>
              <a:buNone/>
              <a:defRPr sz="4400" b="1" cap="all" baseline="0"/>
            </a:lvl2pPr>
            <a:lvl3pPr>
              <a:buFontTx/>
              <a:buNone/>
              <a:defRPr sz="4400" b="1" cap="all" baseline="0"/>
            </a:lvl3pPr>
            <a:lvl4pPr>
              <a:buNone/>
              <a:defRPr/>
            </a:lvl4pPr>
          </a:lstStyle>
          <a:p>
            <a:pPr lvl="0"/>
            <a:r>
              <a:rPr lang="en-US"/>
              <a:t>title</a:t>
            </a:r>
          </a:p>
        </p:txBody>
      </p:sp>
      <p:sp>
        <p:nvSpPr>
          <p:cNvPr id="8" name="Text Placeholder 2">
            <a:extLst>
              <a:ext uri="{FF2B5EF4-FFF2-40B4-BE49-F238E27FC236}">
                <a16:creationId xmlns:a16="http://schemas.microsoft.com/office/drawing/2014/main" id="{C4A8997F-FA6B-4B51-9962-184B75BB4182}"/>
              </a:ext>
            </a:extLst>
          </p:cNvPr>
          <p:cNvSpPr>
            <a:spLocks noGrp="1"/>
          </p:cNvSpPr>
          <p:nvPr>
            <p:ph type="body" sz="quarter" idx="13" hasCustomPrompt="1"/>
          </p:nvPr>
        </p:nvSpPr>
        <p:spPr>
          <a:xfrm>
            <a:off x="640080" y="1609344"/>
            <a:ext cx="11015662" cy="743712"/>
          </a:xfrm>
        </p:spPr>
        <p:txBody>
          <a:bodyPr anchor="ctr"/>
          <a:lstStyle>
            <a:lvl1pPr marL="0" indent="0">
              <a:buFontTx/>
              <a:buNone/>
              <a:defRPr sz="2800" b="0" cap="all" baseline="0">
                <a:solidFill>
                  <a:schemeClr val="accent1"/>
                </a:solidFill>
                <a:latin typeface="Brandon Grotesque Black" panose="020B0A03020203060202" pitchFamily="34" charset="0"/>
              </a:defRPr>
            </a:lvl1pPr>
            <a:lvl2pPr>
              <a:buFontTx/>
              <a:buNone/>
              <a:defRPr sz="4400" b="1" cap="all" baseline="0"/>
            </a:lvl2pPr>
            <a:lvl3pPr>
              <a:buFontTx/>
              <a:buNone/>
              <a:defRPr sz="4400" b="1" cap="all" baseline="0"/>
            </a:lvl3pPr>
            <a:lvl4pPr>
              <a:buNone/>
              <a:defRPr/>
            </a:lvl4pPr>
          </a:lstStyle>
          <a:p>
            <a:pPr lvl="0"/>
            <a:r>
              <a:rPr lang="en-US"/>
              <a:t>subtitle</a:t>
            </a:r>
          </a:p>
        </p:txBody>
      </p:sp>
      <p:pic>
        <p:nvPicPr>
          <p:cNvPr id="6" name="Picture 5">
            <a:extLst>
              <a:ext uri="{FF2B5EF4-FFF2-40B4-BE49-F238E27FC236}">
                <a16:creationId xmlns:a16="http://schemas.microsoft.com/office/drawing/2014/main" id="{82D7EC02-7633-4821-ACBF-8E8032A0FA23}"/>
              </a:ext>
            </a:extLst>
          </p:cNvPr>
          <p:cNvPicPr>
            <a:picLocks noChangeAspect="1"/>
          </p:cNvPicPr>
          <p:nvPr userDrawn="1"/>
        </p:nvPicPr>
        <p:blipFill>
          <a:blip r:embed="rId3"/>
          <a:srcRect/>
          <a:stretch/>
        </p:blipFill>
        <p:spPr>
          <a:xfrm>
            <a:off x="521208" y="5907024"/>
            <a:ext cx="1548147" cy="589475"/>
          </a:xfrm>
          <a:prstGeom prst="rect">
            <a:avLst/>
          </a:prstGeom>
        </p:spPr>
      </p:pic>
    </p:spTree>
    <p:custDataLst>
      <p:tags r:id="rId1"/>
    </p:custDataLst>
    <p:extLst>
      <p:ext uri="{BB962C8B-B14F-4D97-AF65-F5344CB8AC3E}">
        <p14:creationId xmlns:p14="http://schemas.microsoft.com/office/powerpoint/2010/main" val="2519484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AB140CA8-3871-4249-B2F2-2D95F56AC32B}"/>
              </a:ext>
            </a:extLst>
          </p:cNvPr>
          <p:cNvSpPr>
            <a:spLocks noGrp="1"/>
          </p:cNvSpPr>
          <p:nvPr>
            <p:ph type="body" sz="quarter" idx="11"/>
          </p:nvPr>
        </p:nvSpPr>
        <p:spPr>
          <a:xfrm>
            <a:off x="640079" y="1692910"/>
            <a:ext cx="11015345" cy="3927602"/>
          </a:xfrm>
        </p:spPr>
        <p:txBody>
          <a:bodyPr>
            <a:noAutofit/>
          </a:bodyPr>
          <a:lstStyle>
            <a:lvl1pPr marL="0" indent="0">
              <a:lnSpc>
                <a:spcPct val="100000"/>
              </a:lnSpc>
              <a:buFontTx/>
              <a:buNone/>
              <a:defRPr sz="2800"/>
            </a:lvl1pPr>
            <a:lvl2pPr marL="457200" indent="0">
              <a:buFontTx/>
              <a:buNone/>
              <a:defRPr sz="2800"/>
            </a:lvl2pPr>
            <a:lvl3pPr marL="914400" indent="0">
              <a:buFontTx/>
              <a:buNone/>
              <a:defRPr sz="2800"/>
            </a:lvl3pPr>
            <a:lvl4pPr>
              <a:defRPr sz="2800"/>
            </a:lvl4pPr>
            <a:lvl5pPr>
              <a:defRPr sz="2800"/>
            </a:lvl5pPr>
          </a:lstStyle>
          <a:p>
            <a:pPr lvl="0"/>
            <a:r>
              <a:rPr lang="en-US"/>
              <a:t>Click to edit Master text styles</a:t>
            </a:r>
          </a:p>
        </p:txBody>
      </p:sp>
      <p:pic>
        <p:nvPicPr>
          <p:cNvPr id="5" name="Picture 4">
            <a:extLst>
              <a:ext uri="{FF2B5EF4-FFF2-40B4-BE49-F238E27FC236}">
                <a16:creationId xmlns:a16="http://schemas.microsoft.com/office/drawing/2014/main" id="{D2D39E59-0084-485E-951C-38F926CD5AD1}"/>
              </a:ext>
            </a:extLst>
          </p:cNvPr>
          <p:cNvPicPr>
            <a:picLocks noChangeAspect="1"/>
          </p:cNvPicPr>
          <p:nvPr/>
        </p:nvPicPr>
        <p:blipFill>
          <a:blip r:embed="rId3"/>
          <a:srcRect/>
          <a:stretch/>
        </p:blipFill>
        <p:spPr>
          <a:xfrm>
            <a:off x="10141862" y="5902206"/>
            <a:ext cx="1548147" cy="589475"/>
          </a:xfrm>
          <a:prstGeom prst="rect">
            <a:avLst/>
          </a:prstGeom>
        </p:spPr>
      </p:pic>
      <p:sp>
        <p:nvSpPr>
          <p:cNvPr id="6" name="Text Placeholder 2">
            <a:extLst>
              <a:ext uri="{FF2B5EF4-FFF2-40B4-BE49-F238E27FC236}">
                <a16:creationId xmlns:a16="http://schemas.microsoft.com/office/drawing/2014/main" id="{16FD34D0-4A97-4A95-85B3-B0268B637F35}"/>
              </a:ext>
            </a:extLst>
          </p:cNvPr>
          <p:cNvSpPr>
            <a:spLocks noGrp="1"/>
          </p:cNvSpPr>
          <p:nvPr>
            <p:ph type="body" sz="quarter" idx="12" hasCustomPrompt="1"/>
          </p:nvPr>
        </p:nvSpPr>
        <p:spPr>
          <a:xfrm>
            <a:off x="639763" y="365760"/>
            <a:ext cx="11015662" cy="1327150"/>
          </a:xfrm>
        </p:spPr>
        <p:txBody>
          <a:bodyPr anchor="ctr">
            <a:noAutofit/>
          </a:bodyPr>
          <a:lstStyle>
            <a:lvl1pPr marL="0" indent="0">
              <a:buFontTx/>
              <a:buNone/>
              <a:defRPr sz="4400" b="1" cap="all" baseline="0">
                <a:solidFill>
                  <a:schemeClr val="tx2"/>
                </a:solidFill>
                <a:latin typeface="Brandon Grotesque Black" panose="020B0A03020203060202" pitchFamily="34" charset="0"/>
              </a:defRPr>
            </a:lvl1pPr>
            <a:lvl2pPr>
              <a:buFontTx/>
              <a:buNone/>
              <a:defRPr sz="4400" b="1" cap="all" baseline="0"/>
            </a:lvl2pPr>
            <a:lvl3pPr>
              <a:buFontTx/>
              <a:buNone/>
              <a:defRPr sz="4400" b="1" cap="all" baseline="0"/>
            </a:lvl3pPr>
            <a:lvl4pPr>
              <a:buNone/>
              <a:defRPr/>
            </a:lvl4pPr>
          </a:lstStyle>
          <a:p>
            <a:pPr lvl="0"/>
            <a:r>
              <a:rPr lang="en-US"/>
              <a:t>title</a:t>
            </a:r>
          </a:p>
        </p:txBody>
      </p:sp>
    </p:spTree>
    <p:custDataLst>
      <p:tags r:id="rId1"/>
    </p:custDataLst>
    <p:extLst>
      <p:ext uri="{BB962C8B-B14F-4D97-AF65-F5344CB8AC3E}">
        <p14:creationId xmlns:p14="http://schemas.microsoft.com/office/powerpoint/2010/main" val="28918956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1_Blue Box Title and Content 1">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237744" y="180767"/>
            <a:ext cx="4927002" cy="6496465"/>
          </a:xfrm>
          <a:prstGeom prst="roundRect">
            <a:avLst>
              <a:gd name="adj" fmla="val 5847"/>
            </a:avLst>
          </a:prstGeom>
        </p:spPr>
        <p:txBody>
          <a:bodyPr/>
          <a:lstStyle>
            <a:lvl1pPr marL="0" indent="0">
              <a:buFontTx/>
              <a:buNone/>
              <a:defRPr/>
            </a:lvl1pPr>
          </a:lstStyle>
          <a:p>
            <a:r>
              <a:rPr lang="en-US" dirty="0"/>
              <a:t>Click icon to add picture</a:t>
            </a:r>
          </a:p>
        </p:txBody>
      </p:sp>
      <p:sp>
        <p:nvSpPr>
          <p:cNvPr id="9" name="Text Placeholder 11">
            <a:extLst>
              <a:ext uri="{FF2B5EF4-FFF2-40B4-BE49-F238E27FC236}">
                <a16:creationId xmlns:a16="http://schemas.microsoft.com/office/drawing/2014/main" id="{C683241C-81F2-4A10-8D96-1686F2D2AE2C}"/>
              </a:ext>
            </a:extLst>
          </p:cNvPr>
          <p:cNvSpPr>
            <a:spLocks noGrp="1"/>
          </p:cNvSpPr>
          <p:nvPr>
            <p:ph type="body" sz="quarter" idx="12" hasCustomPrompt="1"/>
          </p:nvPr>
        </p:nvSpPr>
        <p:spPr>
          <a:xfrm rot="16200000">
            <a:off x="5176219" y="-109050"/>
            <a:ext cx="6496468" cy="7076102"/>
          </a:xfrm>
          <a:prstGeom prst="round2SameRect">
            <a:avLst>
              <a:gd name="adj1" fmla="val 0"/>
              <a:gd name="adj2" fmla="val 4067"/>
            </a:avLst>
          </a:prstGeom>
          <a:solidFill>
            <a:schemeClr val="tx2"/>
          </a:solidFill>
        </p:spPr>
        <p:txBody>
          <a:bodyPr vert="vert" lIns="548640" tIns="548640" rIns="548640" bIns="548640" anchor="t">
            <a:noAutofit/>
          </a:bodyPr>
          <a:lstStyle>
            <a:lvl1pPr marL="0" indent="0">
              <a:lnSpc>
                <a:spcPct val="100000"/>
              </a:lnSpc>
              <a:spcBef>
                <a:spcPts val="1000"/>
              </a:spcBef>
              <a:buNone/>
              <a:defRPr sz="6600" b="0" cap="all" baseline="0">
                <a:solidFill>
                  <a:schemeClr val="bg1"/>
                </a:solidFill>
                <a:latin typeface="Brandon Grotesque Black" panose="020B0A03020203060202" pitchFamily="34" charset="0"/>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TITLE AND TEXT</a:t>
            </a:r>
          </a:p>
        </p:txBody>
      </p:sp>
      <p:sp>
        <p:nvSpPr>
          <p:cNvPr id="6" name="Text Placeholder 11">
            <a:extLst>
              <a:ext uri="{FF2B5EF4-FFF2-40B4-BE49-F238E27FC236}">
                <a16:creationId xmlns:a16="http://schemas.microsoft.com/office/drawing/2014/main" id="{D6DA597F-D3F6-4498-BBEF-3E1A9D177576}"/>
              </a:ext>
            </a:extLst>
          </p:cNvPr>
          <p:cNvSpPr>
            <a:spLocks noGrp="1"/>
          </p:cNvSpPr>
          <p:nvPr>
            <p:ph type="body" sz="quarter" idx="13"/>
          </p:nvPr>
        </p:nvSpPr>
        <p:spPr>
          <a:xfrm>
            <a:off x="5597805" y="3097870"/>
            <a:ext cx="5631851" cy="2316814"/>
          </a:xfrm>
        </p:spPr>
        <p:txBody>
          <a:bodyPr>
            <a:noAutofit/>
          </a:bodyPr>
          <a:lstStyle>
            <a:lvl1pPr marL="0" indent="0">
              <a:lnSpc>
                <a:spcPct val="100000"/>
              </a:lnSpc>
              <a:spcBef>
                <a:spcPts val="1000"/>
              </a:spcBef>
              <a:buNone/>
              <a:defRPr sz="2800">
                <a:solidFill>
                  <a:schemeClr val="bg1"/>
                </a:solidFill>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pic>
        <p:nvPicPr>
          <p:cNvPr id="5" name="Picture 4">
            <a:extLst>
              <a:ext uri="{FF2B5EF4-FFF2-40B4-BE49-F238E27FC236}">
                <a16:creationId xmlns:a16="http://schemas.microsoft.com/office/drawing/2014/main" id="{8FFDA961-B773-475E-A8B9-B0D50470BE6F}"/>
              </a:ext>
            </a:extLst>
          </p:cNvPr>
          <p:cNvPicPr>
            <a:picLocks noChangeAspect="1"/>
          </p:cNvPicPr>
          <p:nvPr/>
        </p:nvPicPr>
        <p:blipFill>
          <a:blip r:embed="rId3"/>
          <a:srcRect/>
          <a:stretch/>
        </p:blipFill>
        <p:spPr>
          <a:xfrm>
            <a:off x="9681508" y="5657041"/>
            <a:ext cx="1548149" cy="589475"/>
          </a:xfrm>
          <a:prstGeom prst="rect">
            <a:avLst/>
          </a:prstGeom>
        </p:spPr>
      </p:pic>
      <p:pic>
        <p:nvPicPr>
          <p:cNvPr id="7" name="Picture 6">
            <a:extLst>
              <a:ext uri="{FF2B5EF4-FFF2-40B4-BE49-F238E27FC236}">
                <a16:creationId xmlns:a16="http://schemas.microsoft.com/office/drawing/2014/main" id="{52127FF6-3139-4A7A-9395-B30C2D79653E}"/>
              </a:ext>
            </a:extLst>
          </p:cNvPr>
          <p:cNvPicPr>
            <a:picLocks noChangeAspect="1"/>
          </p:cNvPicPr>
          <p:nvPr userDrawn="1"/>
        </p:nvPicPr>
        <p:blipFill>
          <a:blip r:embed="rId3"/>
          <a:srcRect/>
          <a:stretch/>
        </p:blipFill>
        <p:spPr>
          <a:xfrm>
            <a:off x="9681508" y="5657041"/>
            <a:ext cx="1548149" cy="589475"/>
          </a:xfrm>
          <a:prstGeom prst="rect">
            <a:avLst/>
          </a:prstGeom>
        </p:spPr>
      </p:pic>
    </p:spTree>
    <p:custDataLst>
      <p:tags r:id="rId1"/>
    </p:custDataLst>
    <p:extLst>
      <p:ext uri="{BB962C8B-B14F-4D97-AF65-F5344CB8AC3E}">
        <p14:creationId xmlns:p14="http://schemas.microsoft.com/office/powerpoint/2010/main" val="2786204119"/>
      </p:ext>
    </p:extLst>
  </p:cSld>
  <p:clrMapOvr>
    <a:masterClrMapping/>
  </p:clrMapOvr>
  <p:extLst>
    <p:ext uri="{DCECCB84-F9BA-43D5-87BE-67443E8EF086}">
      <p15:sldGuideLst xmlns:p15="http://schemas.microsoft.com/office/powerpoint/2012/main">
        <p15:guide id="1" pos="7536">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1_Blue Box Title and Content 2">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6992472" y="180767"/>
            <a:ext cx="4964486" cy="6496465"/>
          </a:xfrm>
          <a:prstGeom prst="roundRect">
            <a:avLst>
              <a:gd name="adj" fmla="val 5404"/>
            </a:avLst>
          </a:prstGeom>
        </p:spPr>
        <p:txBody>
          <a:bodyPr/>
          <a:lstStyle/>
          <a:p>
            <a:r>
              <a:rPr lang="en-US" dirty="0"/>
              <a:t>Click icon to add picture</a:t>
            </a:r>
          </a:p>
        </p:txBody>
      </p:sp>
      <p:sp>
        <p:nvSpPr>
          <p:cNvPr id="9" name="Text Placeholder 11">
            <a:extLst>
              <a:ext uri="{FF2B5EF4-FFF2-40B4-BE49-F238E27FC236}">
                <a16:creationId xmlns:a16="http://schemas.microsoft.com/office/drawing/2014/main" id="{8B157EC0-9EDD-4DFB-86D4-3AC7BDE85227}"/>
              </a:ext>
            </a:extLst>
          </p:cNvPr>
          <p:cNvSpPr>
            <a:spLocks noGrp="1"/>
          </p:cNvSpPr>
          <p:nvPr>
            <p:ph type="body" sz="quarter" idx="11" hasCustomPrompt="1"/>
          </p:nvPr>
        </p:nvSpPr>
        <p:spPr>
          <a:xfrm>
            <a:off x="315444" y="179674"/>
            <a:ext cx="6883275" cy="6497558"/>
          </a:xfrm>
          <a:custGeom>
            <a:avLst/>
            <a:gdLst>
              <a:gd name="connsiteX0" fmla="*/ 0 w 7124029"/>
              <a:gd name="connsiteY0" fmla="*/ 301871 h 6496050"/>
              <a:gd name="connsiteX1" fmla="*/ 301871 w 7124029"/>
              <a:gd name="connsiteY1" fmla="*/ 0 h 6496050"/>
              <a:gd name="connsiteX2" fmla="*/ 6822158 w 7124029"/>
              <a:gd name="connsiteY2" fmla="*/ 0 h 6496050"/>
              <a:gd name="connsiteX3" fmla="*/ 7124029 w 7124029"/>
              <a:gd name="connsiteY3" fmla="*/ 301871 h 6496050"/>
              <a:gd name="connsiteX4" fmla="*/ 7124029 w 7124029"/>
              <a:gd name="connsiteY4" fmla="*/ 6194179 h 6496050"/>
              <a:gd name="connsiteX5" fmla="*/ 6822158 w 7124029"/>
              <a:gd name="connsiteY5" fmla="*/ 6496050 h 6496050"/>
              <a:gd name="connsiteX6" fmla="*/ 301871 w 7124029"/>
              <a:gd name="connsiteY6" fmla="*/ 6496050 h 6496050"/>
              <a:gd name="connsiteX7" fmla="*/ 0 w 7124029"/>
              <a:gd name="connsiteY7" fmla="*/ 6194179 h 6496050"/>
              <a:gd name="connsiteX8" fmla="*/ 0 w 7124029"/>
              <a:gd name="connsiteY8" fmla="*/ 301871 h 6496050"/>
              <a:gd name="connsiteX0" fmla="*/ 0 w 7134303"/>
              <a:gd name="connsiteY0" fmla="*/ 308831 h 6503010"/>
              <a:gd name="connsiteX1" fmla="*/ 301871 w 7134303"/>
              <a:gd name="connsiteY1" fmla="*/ 6960 h 6503010"/>
              <a:gd name="connsiteX2" fmla="*/ 6822158 w 7134303"/>
              <a:gd name="connsiteY2" fmla="*/ 6960 h 6503010"/>
              <a:gd name="connsiteX3" fmla="*/ 7134303 w 7134303"/>
              <a:gd name="connsiteY3" fmla="*/ 123896 h 6503010"/>
              <a:gd name="connsiteX4" fmla="*/ 7124029 w 7134303"/>
              <a:gd name="connsiteY4" fmla="*/ 6201139 h 6503010"/>
              <a:gd name="connsiteX5" fmla="*/ 6822158 w 7134303"/>
              <a:gd name="connsiteY5" fmla="*/ 6503010 h 6503010"/>
              <a:gd name="connsiteX6" fmla="*/ 301871 w 7134303"/>
              <a:gd name="connsiteY6" fmla="*/ 6503010 h 6503010"/>
              <a:gd name="connsiteX7" fmla="*/ 0 w 7134303"/>
              <a:gd name="connsiteY7" fmla="*/ 6201139 h 6503010"/>
              <a:gd name="connsiteX8" fmla="*/ 0 w 7134303"/>
              <a:gd name="connsiteY8" fmla="*/ 308831 h 6503010"/>
              <a:gd name="connsiteX0" fmla="*/ 0 w 7134954"/>
              <a:gd name="connsiteY0" fmla="*/ 308831 h 6503010"/>
              <a:gd name="connsiteX1" fmla="*/ 301871 w 7134954"/>
              <a:gd name="connsiteY1" fmla="*/ 6960 h 6503010"/>
              <a:gd name="connsiteX2" fmla="*/ 6986544 w 7134954"/>
              <a:gd name="connsiteY2" fmla="*/ 6960 h 6503010"/>
              <a:gd name="connsiteX3" fmla="*/ 7134303 w 7134954"/>
              <a:gd name="connsiteY3" fmla="*/ 123896 h 6503010"/>
              <a:gd name="connsiteX4" fmla="*/ 7124029 w 7134954"/>
              <a:gd name="connsiteY4" fmla="*/ 6201139 h 6503010"/>
              <a:gd name="connsiteX5" fmla="*/ 6822158 w 7134954"/>
              <a:gd name="connsiteY5" fmla="*/ 6503010 h 6503010"/>
              <a:gd name="connsiteX6" fmla="*/ 301871 w 7134954"/>
              <a:gd name="connsiteY6" fmla="*/ 6503010 h 6503010"/>
              <a:gd name="connsiteX7" fmla="*/ 0 w 7134954"/>
              <a:gd name="connsiteY7" fmla="*/ 6201139 h 6503010"/>
              <a:gd name="connsiteX8" fmla="*/ 0 w 7134954"/>
              <a:gd name="connsiteY8" fmla="*/ 308831 h 6503010"/>
              <a:gd name="connsiteX0" fmla="*/ 0 w 7134954"/>
              <a:gd name="connsiteY0" fmla="*/ 308831 h 6503087"/>
              <a:gd name="connsiteX1" fmla="*/ 301871 w 7134954"/>
              <a:gd name="connsiteY1" fmla="*/ 6960 h 6503087"/>
              <a:gd name="connsiteX2" fmla="*/ 6986544 w 7134954"/>
              <a:gd name="connsiteY2" fmla="*/ 6960 h 6503087"/>
              <a:gd name="connsiteX3" fmla="*/ 7134303 w 7134954"/>
              <a:gd name="connsiteY3" fmla="*/ 123896 h 6503087"/>
              <a:gd name="connsiteX4" fmla="*/ 7134303 w 7134954"/>
              <a:gd name="connsiteY4" fmla="*/ 6344977 h 6503087"/>
              <a:gd name="connsiteX5" fmla="*/ 6822158 w 7134954"/>
              <a:gd name="connsiteY5" fmla="*/ 6503010 h 6503087"/>
              <a:gd name="connsiteX6" fmla="*/ 301871 w 7134954"/>
              <a:gd name="connsiteY6" fmla="*/ 6503010 h 6503087"/>
              <a:gd name="connsiteX7" fmla="*/ 0 w 7134954"/>
              <a:gd name="connsiteY7" fmla="*/ 6201139 h 6503087"/>
              <a:gd name="connsiteX8" fmla="*/ 0 w 7134954"/>
              <a:gd name="connsiteY8" fmla="*/ 308831 h 6503087"/>
              <a:gd name="connsiteX0" fmla="*/ 0 w 7134954"/>
              <a:gd name="connsiteY0" fmla="*/ 308831 h 6503087"/>
              <a:gd name="connsiteX1" fmla="*/ 301871 w 7134954"/>
              <a:gd name="connsiteY1" fmla="*/ 6960 h 6503087"/>
              <a:gd name="connsiteX2" fmla="*/ 6986544 w 7134954"/>
              <a:gd name="connsiteY2" fmla="*/ 6960 h 6503087"/>
              <a:gd name="connsiteX3" fmla="*/ 7134303 w 7134954"/>
              <a:gd name="connsiteY3" fmla="*/ 123896 h 6503087"/>
              <a:gd name="connsiteX4" fmla="*/ 7134303 w 7134954"/>
              <a:gd name="connsiteY4" fmla="*/ 6344977 h 6503087"/>
              <a:gd name="connsiteX5" fmla="*/ 6965996 w 7134954"/>
              <a:gd name="connsiteY5" fmla="*/ 6503010 h 6503087"/>
              <a:gd name="connsiteX6" fmla="*/ 301871 w 7134954"/>
              <a:gd name="connsiteY6" fmla="*/ 6503010 h 6503087"/>
              <a:gd name="connsiteX7" fmla="*/ 0 w 7134954"/>
              <a:gd name="connsiteY7" fmla="*/ 6201139 h 6503087"/>
              <a:gd name="connsiteX8" fmla="*/ 0 w 7134954"/>
              <a:gd name="connsiteY8" fmla="*/ 308831 h 6503087"/>
              <a:gd name="connsiteX0" fmla="*/ 0 w 7134954"/>
              <a:gd name="connsiteY0" fmla="*/ 308831 h 6503087"/>
              <a:gd name="connsiteX1" fmla="*/ 301871 w 7134954"/>
              <a:gd name="connsiteY1" fmla="*/ 6960 h 6503087"/>
              <a:gd name="connsiteX2" fmla="*/ 6986544 w 7134954"/>
              <a:gd name="connsiteY2" fmla="*/ 6960 h 6503087"/>
              <a:gd name="connsiteX3" fmla="*/ 7134303 w 7134954"/>
              <a:gd name="connsiteY3" fmla="*/ 123896 h 6503087"/>
              <a:gd name="connsiteX4" fmla="*/ 7134303 w 7134954"/>
              <a:gd name="connsiteY4" fmla="*/ 6344977 h 6503087"/>
              <a:gd name="connsiteX5" fmla="*/ 6976270 w 7134954"/>
              <a:gd name="connsiteY5" fmla="*/ 6503010 h 6503087"/>
              <a:gd name="connsiteX6" fmla="*/ 301871 w 7134954"/>
              <a:gd name="connsiteY6" fmla="*/ 6503010 h 6503087"/>
              <a:gd name="connsiteX7" fmla="*/ 0 w 7134954"/>
              <a:gd name="connsiteY7" fmla="*/ 6201139 h 6503087"/>
              <a:gd name="connsiteX8" fmla="*/ 0 w 7134954"/>
              <a:gd name="connsiteY8" fmla="*/ 308831 h 6503087"/>
              <a:gd name="connsiteX0" fmla="*/ 0 w 7134954"/>
              <a:gd name="connsiteY0" fmla="*/ 308831 h 6503087"/>
              <a:gd name="connsiteX1" fmla="*/ 301871 w 7134954"/>
              <a:gd name="connsiteY1" fmla="*/ 6960 h 6503087"/>
              <a:gd name="connsiteX2" fmla="*/ 6986544 w 7134954"/>
              <a:gd name="connsiteY2" fmla="*/ 6960 h 6503087"/>
              <a:gd name="connsiteX3" fmla="*/ 7134303 w 7134954"/>
              <a:gd name="connsiteY3" fmla="*/ 123896 h 6503087"/>
              <a:gd name="connsiteX4" fmla="*/ 7134303 w 7134954"/>
              <a:gd name="connsiteY4" fmla="*/ 6344977 h 6503087"/>
              <a:gd name="connsiteX5" fmla="*/ 6985795 w 7134954"/>
              <a:gd name="connsiteY5" fmla="*/ 6503010 h 6503087"/>
              <a:gd name="connsiteX6" fmla="*/ 301871 w 7134954"/>
              <a:gd name="connsiteY6" fmla="*/ 6503010 h 6503087"/>
              <a:gd name="connsiteX7" fmla="*/ 0 w 7134954"/>
              <a:gd name="connsiteY7" fmla="*/ 6201139 h 6503087"/>
              <a:gd name="connsiteX8" fmla="*/ 0 w 7134954"/>
              <a:gd name="connsiteY8" fmla="*/ 308831 h 6503087"/>
              <a:gd name="connsiteX0" fmla="*/ 0 w 7136150"/>
              <a:gd name="connsiteY0" fmla="*/ 315665 h 6509921"/>
              <a:gd name="connsiteX1" fmla="*/ 301871 w 7136150"/>
              <a:gd name="connsiteY1" fmla="*/ 13794 h 6509921"/>
              <a:gd name="connsiteX2" fmla="*/ 6996069 w 7136150"/>
              <a:gd name="connsiteY2" fmla="*/ 4269 h 6509921"/>
              <a:gd name="connsiteX3" fmla="*/ 7134303 w 7136150"/>
              <a:gd name="connsiteY3" fmla="*/ 130730 h 6509921"/>
              <a:gd name="connsiteX4" fmla="*/ 7134303 w 7136150"/>
              <a:gd name="connsiteY4" fmla="*/ 6351811 h 6509921"/>
              <a:gd name="connsiteX5" fmla="*/ 6985795 w 7136150"/>
              <a:gd name="connsiteY5" fmla="*/ 6509844 h 6509921"/>
              <a:gd name="connsiteX6" fmla="*/ 301871 w 7136150"/>
              <a:gd name="connsiteY6" fmla="*/ 6509844 h 6509921"/>
              <a:gd name="connsiteX7" fmla="*/ 0 w 7136150"/>
              <a:gd name="connsiteY7" fmla="*/ 6207973 h 6509921"/>
              <a:gd name="connsiteX8" fmla="*/ 0 w 7136150"/>
              <a:gd name="connsiteY8" fmla="*/ 315665 h 6509921"/>
              <a:gd name="connsiteX0" fmla="*/ 0 w 7136150"/>
              <a:gd name="connsiteY0" fmla="*/ 315665 h 6509921"/>
              <a:gd name="connsiteX1" fmla="*/ 301871 w 7136150"/>
              <a:gd name="connsiteY1" fmla="*/ 13794 h 6509921"/>
              <a:gd name="connsiteX2" fmla="*/ 6996069 w 7136150"/>
              <a:gd name="connsiteY2" fmla="*/ 4269 h 6509921"/>
              <a:gd name="connsiteX3" fmla="*/ 7134303 w 7136150"/>
              <a:gd name="connsiteY3" fmla="*/ 130730 h 6509921"/>
              <a:gd name="connsiteX4" fmla="*/ 7134303 w 7136150"/>
              <a:gd name="connsiteY4" fmla="*/ 6351811 h 6509921"/>
              <a:gd name="connsiteX5" fmla="*/ 6985795 w 7136150"/>
              <a:gd name="connsiteY5" fmla="*/ 6509844 h 6509921"/>
              <a:gd name="connsiteX6" fmla="*/ 301871 w 7136150"/>
              <a:gd name="connsiteY6" fmla="*/ 6509844 h 6509921"/>
              <a:gd name="connsiteX7" fmla="*/ 0 w 7136150"/>
              <a:gd name="connsiteY7" fmla="*/ 6207973 h 6509921"/>
              <a:gd name="connsiteX8" fmla="*/ 0 w 7136150"/>
              <a:gd name="connsiteY8" fmla="*/ 315665 h 6509921"/>
              <a:gd name="connsiteX0" fmla="*/ 0 w 7136150"/>
              <a:gd name="connsiteY0" fmla="*/ 315666 h 6509922"/>
              <a:gd name="connsiteX1" fmla="*/ 301871 w 7136150"/>
              <a:gd name="connsiteY1" fmla="*/ 13795 h 6509922"/>
              <a:gd name="connsiteX2" fmla="*/ 6996069 w 7136150"/>
              <a:gd name="connsiteY2" fmla="*/ 4269 h 6509922"/>
              <a:gd name="connsiteX3" fmla="*/ 7134303 w 7136150"/>
              <a:gd name="connsiteY3" fmla="*/ 130731 h 6509922"/>
              <a:gd name="connsiteX4" fmla="*/ 7134303 w 7136150"/>
              <a:gd name="connsiteY4" fmla="*/ 6351812 h 6509922"/>
              <a:gd name="connsiteX5" fmla="*/ 6985795 w 7136150"/>
              <a:gd name="connsiteY5" fmla="*/ 6509845 h 6509922"/>
              <a:gd name="connsiteX6" fmla="*/ 301871 w 7136150"/>
              <a:gd name="connsiteY6" fmla="*/ 6509845 h 6509922"/>
              <a:gd name="connsiteX7" fmla="*/ 0 w 7136150"/>
              <a:gd name="connsiteY7" fmla="*/ 6207974 h 6509922"/>
              <a:gd name="connsiteX8" fmla="*/ 0 w 7136150"/>
              <a:gd name="connsiteY8" fmla="*/ 315666 h 6509922"/>
              <a:gd name="connsiteX0" fmla="*/ 0 w 7136150"/>
              <a:gd name="connsiteY0" fmla="*/ 315666 h 6509922"/>
              <a:gd name="connsiteX1" fmla="*/ 301871 w 7136150"/>
              <a:gd name="connsiteY1" fmla="*/ 13795 h 6509922"/>
              <a:gd name="connsiteX2" fmla="*/ 6996069 w 7136150"/>
              <a:gd name="connsiteY2" fmla="*/ 4269 h 6509922"/>
              <a:gd name="connsiteX3" fmla="*/ 7134303 w 7136150"/>
              <a:gd name="connsiteY3" fmla="*/ 130731 h 6509922"/>
              <a:gd name="connsiteX4" fmla="*/ 7134303 w 7136150"/>
              <a:gd name="connsiteY4" fmla="*/ 6351812 h 6509922"/>
              <a:gd name="connsiteX5" fmla="*/ 6985795 w 7136150"/>
              <a:gd name="connsiteY5" fmla="*/ 6509845 h 6509922"/>
              <a:gd name="connsiteX6" fmla="*/ 301871 w 7136150"/>
              <a:gd name="connsiteY6" fmla="*/ 6509845 h 6509922"/>
              <a:gd name="connsiteX7" fmla="*/ 0 w 7136150"/>
              <a:gd name="connsiteY7" fmla="*/ 6207974 h 6509922"/>
              <a:gd name="connsiteX8" fmla="*/ 0 w 7136150"/>
              <a:gd name="connsiteY8" fmla="*/ 315666 h 6509922"/>
              <a:gd name="connsiteX0" fmla="*/ 0 w 7136150"/>
              <a:gd name="connsiteY0" fmla="*/ 315666 h 6509845"/>
              <a:gd name="connsiteX1" fmla="*/ 301871 w 7136150"/>
              <a:gd name="connsiteY1" fmla="*/ 13795 h 6509845"/>
              <a:gd name="connsiteX2" fmla="*/ 6996069 w 7136150"/>
              <a:gd name="connsiteY2" fmla="*/ 4269 h 6509845"/>
              <a:gd name="connsiteX3" fmla="*/ 7134303 w 7136150"/>
              <a:gd name="connsiteY3" fmla="*/ 130731 h 6509845"/>
              <a:gd name="connsiteX4" fmla="*/ 7134303 w 7136150"/>
              <a:gd name="connsiteY4" fmla="*/ 6342747 h 6509845"/>
              <a:gd name="connsiteX5" fmla="*/ 6985795 w 7136150"/>
              <a:gd name="connsiteY5" fmla="*/ 6509845 h 6509845"/>
              <a:gd name="connsiteX6" fmla="*/ 301871 w 7136150"/>
              <a:gd name="connsiteY6" fmla="*/ 6509845 h 6509845"/>
              <a:gd name="connsiteX7" fmla="*/ 0 w 7136150"/>
              <a:gd name="connsiteY7" fmla="*/ 6207974 h 6509845"/>
              <a:gd name="connsiteX8" fmla="*/ 0 w 7136150"/>
              <a:gd name="connsiteY8" fmla="*/ 315666 h 6509845"/>
              <a:gd name="connsiteX0" fmla="*/ 0 w 7136150"/>
              <a:gd name="connsiteY0" fmla="*/ 315666 h 6509845"/>
              <a:gd name="connsiteX1" fmla="*/ 301871 w 7136150"/>
              <a:gd name="connsiteY1" fmla="*/ 13795 h 6509845"/>
              <a:gd name="connsiteX2" fmla="*/ 6996069 w 7136150"/>
              <a:gd name="connsiteY2" fmla="*/ 4269 h 6509845"/>
              <a:gd name="connsiteX3" fmla="*/ 7134303 w 7136150"/>
              <a:gd name="connsiteY3" fmla="*/ 130731 h 6509845"/>
              <a:gd name="connsiteX4" fmla="*/ 7134303 w 7136150"/>
              <a:gd name="connsiteY4" fmla="*/ 6342747 h 6509845"/>
              <a:gd name="connsiteX5" fmla="*/ 6985796 w 7136150"/>
              <a:gd name="connsiteY5" fmla="*/ 6509845 h 6509845"/>
              <a:gd name="connsiteX6" fmla="*/ 301871 w 7136150"/>
              <a:gd name="connsiteY6" fmla="*/ 6509845 h 6509845"/>
              <a:gd name="connsiteX7" fmla="*/ 0 w 7136150"/>
              <a:gd name="connsiteY7" fmla="*/ 6207974 h 6509845"/>
              <a:gd name="connsiteX8" fmla="*/ 0 w 7136150"/>
              <a:gd name="connsiteY8" fmla="*/ 315666 h 6509845"/>
              <a:gd name="connsiteX0" fmla="*/ 0 w 7136150"/>
              <a:gd name="connsiteY0" fmla="*/ 315666 h 6509845"/>
              <a:gd name="connsiteX1" fmla="*/ 301871 w 7136150"/>
              <a:gd name="connsiteY1" fmla="*/ 13795 h 6509845"/>
              <a:gd name="connsiteX2" fmla="*/ 6996069 w 7136150"/>
              <a:gd name="connsiteY2" fmla="*/ 4269 h 6509845"/>
              <a:gd name="connsiteX3" fmla="*/ 7134303 w 7136150"/>
              <a:gd name="connsiteY3" fmla="*/ 130731 h 6509845"/>
              <a:gd name="connsiteX4" fmla="*/ 7134303 w 7136150"/>
              <a:gd name="connsiteY4" fmla="*/ 6342747 h 6509845"/>
              <a:gd name="connsiteX5" fmla="*/ 6985796 w 7136150"/>
              <a:gd name="connsiteY5" fmla="*/ 6509845 h 6509845"/>
              <a:gd name="connsiteX6" fmla="*/ 301871 w 7136150"/>
              <a:gd name="connsiteY6" fmla="*/ 6509845 h 6509845"/>
              <a:gd name="connsiteX7" fmla="*/ 0 w 7136150"/>
              <a:gd name="connsiteY7" fmla="*/ 6207974 h 6509845"/>
              <a:gd name="connsiteX8" fmla="*/ 0 w 7136150"/>
              <a:gd name="connsiteY8" fmla="*/ 315666 h 6509845"/>
              <a:gd name="connsiteX0" fmla="*/ 0 w 7143402"/>
              <a:gd name="connsiteY0" fmla="*/ 315666 h 6509845"/>
              <a:gd name="connsiteX1" fmla="*/ 301871 w 7143402"/>
              <a:gd name="connsiteY1" fmla="*/ 13795 h 6509845"/>
              <a:gd name="connsiteX2" fmla="*/ 6996069 w 7143402"/>
              <a:gd name="connsiteY2" fmla="*/ 4269 h 6509845"/>
              <a:gd name="connsiteX3" fmla="*/ 7134303 w 7143402"/>
              <a:gd name="connsiteY3" fmla="*/ 130731 h 6509845"/>
              <a:gd name="connsiteX4" fmla="*/ 7143312 w 7143402"/>
              <a:gd name="connsiteY4" fmla="*/ 6342747 h 6509845"/>
              <a:gd name="connsiteX5" fmla="*/ 6985796 w 7143402"/>
              <a:gd name="connsiteY5" fmla="*/ 6509845 h 6509845"/>
              <a:gd name="connsiteX6" fmla="*/ 301871 w 7143402"/>
              <a:gd name="connsiteY6" fmla="*/ 6509845 h 6509845"/>
              <a:gd name="connsiteX7" fmla="*/ 0 w 7143402"/>
              <a:gd name="connsiteY7" fmla="*/ 6207974 h 6509845"/>
              <a:gd name="connsiteX8" fmla="*/ 0 w 7143402"/>
              <a:gd name="connsiteY8" fmla="*/ 315666 h 6509845"/>
              <a:gd name="connsiteX0" fmla="*/ 0 w 7143897"/>
              <a:gd name="connsiteY0" fmla="*/ 315666 h 6509845"/>
              <a:gd name="connsiteX1" fmla="*/ 301871 w 7143897"/>
              <a:gd name="connsiteY1" fmla="*/ 13795 h 6509845"/>
              <a:gd name="connsiteX2" fmla="*/ 6996069 w 7143897"/>
              <a:gd name="connsiteY2" fmla="*/ 4269 h 6509845"/>
              <a:gd name="connsiteX3" fmla="*/ 7134303 w 7143897"/>
              <a:gd name="connsiteY3" fmla="*/ 130731 h 6509845"/>
              <a:gd name="connsiteX4" fmla="*/ 7143312 w 7143897"/>
              <a:gd name="connsiteY4" fmla="*/ 6342747 h 6509845"/>
              <a:gd name="connsiteX5" fmla="*/ 6994805 w 7143897"/>
              <a:gd name="connsiteY5" fmla="*/ 6509845 h 6509845"/>
              <a:gd name="connsiteX6" fmla="*/ 301871 w 7143897"/>
              <a:gd name="connsiteY6" fmla="*/ 6509845 h 6509845"/>
              <a:gd name="connsiteX7" fmla="*/ 0 w 7143897"/>
              <a:gd name="connsiteY7" fmla="*/ 6207974 h 6509845"/>
              <a:gd name="connsiteX8" fmla="*/ 0 w 7143897"/>
              <a:gd name="connsiteY8" fmla="*/ 315666 h 6509845"/>
              <a:gd name="connsiteX0" fmla="*/ 0 w 7143897"/>
              <a:gd name="connsiteY0" fmla="*/ 315666 h 6510392"/>
              <a:gd name="connsiteX1" fmla="*/ 301871 w 7143897"/>
              <a:gd name="connsiteY1" fmla="*/ 13795 h 6510392"/>
              <a:gd name="connsiteX2" fmla="*/ 6996069 w 7143897"/>
              <a:gd name="connsiteY2" fmla="*/ 4269 h 6510392"/>
              <a:gd name="connsiteX3" fmla="*/ 7134303 w 7143897"/>
              <a:gd name="connsiteY3" fmla="*/ 130731 h 6510392"/>
              <a:gd name="connsiteX4" fmla="*/ 7143312 w 7143897"/>
              <a:gd name="connsiteY4" fmla="*/ 6360879 h 6510392"/>
              <a:gd name="connsiteX5" fmla="*/ 6994805 w 7143897"/>
              <a:gd name="connsiteY5" fmla="*/ 6509845 h 6510392"/>
              <a:gd name="connsiteX6" fmla="*/ 301871 w 7143897"/>
              <a:gd name="connsiteY6" fmla="*/ 6509845 h 6510392"/>
              <a:gd name="connsiteX7" fmla="*/ 0 w 7143897"/>
              <a:gd name="connsiteY7" fmla="*/ 6207974 h 6510392"/>
              <a:gd name="connsiteX8" fmla="*/ 0 w 7143897"/>
              <a:gd name="connsiteY8" fmla="*/ 315666 h 6510392"/>
              <a:gd name="connsiteX0" fmla="*/ 0 w 7144961"/>
              <a:gd name="connsiteY0" fmla="*/ 315666 h 6510393"/>
              <a:gd name="connsiteX1" fmla="*/ 301871 w 7144961"/>
              <a:gd name="connsiteY1" fmla="*/ 13795 h 6510393"/>
              <a:gd name="connsiteX2" fmla="*/ 6996069 w 7144961"/>
              <a:gd name="connsiteY2" fmla="*/ 4269 h 6510393"/>
              <a:gd name="connsiteX3" fmla="*/ 7134303 w 7144961"/>
              <a:gd name="connsiteY3" fmla="*/ 130731 h 6510393"/>
              <a:gd name="connsiteX4" fmla="*/ 7143312 w 7144961"/>
              <a:gd name="connsiteY4" fmla="*/ 6360879 h 6510393"/>
              <a:gd name="connsiteX5" fmla="*/ 7003815 w 7144961"/>
              <a:gd name="connsiteY5" fmla="*/ 6509846 h 6510393"/>
              <a:gd name="connsiteX6" fmla="*/ 301871 w 7144961"/>
              <a:gd name="connsiteY6" fmla="*/ 6509845 h 6510393"/>
              <a:gd name="connsiteX7" fmla="*/ 0 w 7144961"/>
              <a:gd name="connsiteY7" fmla="*/ 6207974 h 6510393"/>
              <a:gd name="connsiteX8" fmla="*/ 0 w 7144961"/>
              <a:gd name="connsiteY8" fmla="*/ 315666 h 6510393"/>
              <a:gd name="connsiteX0" fmla="*/ 0 w 7144961"/>
              <a:gd name="connsiteY0" fmla="*/ 317178 h 6511905"/>
              <a:gd name="connsiteX1" fmla="*/ 301871 w 7144961"/>
              <a:gd name="connsiteY1" fmla="*/ 15307 h 6511905"/>
              <a:gd name="connsiteX2" fmla="*/ 6996069 w 7144961"/>
              <a:gd name="connsiteY2" fmla="*/ 5781 h 6511905"/>
              <a:gd name="connsiteX3" fmla="*/ 7134304 w 7144961"/>
              <a:gd name="connsiteY3" fmla="*/ 126621 h 6511905"/>
              <a:gd name="connsiteX4" fmla="*/ 7143312 w 7144961"/>
              <a:gd name="connsiteY4" fmla="*/ 6362391 h 6511905"/>
              <a:gd name="connsiteX5" fmla="*/ 7003815 w 7144961"/>
              <a:gd name="connsiteY5" fmla="*/ 6511358 h 6511905"/>
              <a:gd name="connsiteX6" fmla="*/ 301871 w 7144961"/>
              <a:gd name="connsiteY6" fmla="*/ 6511357 h 6511905"/>
              <a:gd name="connsiteX7" fmla="*/ 0 w 7144961"/>
              <a:gd name="connsiteY7" fmla="*/ 6209486 h 6511905"/>
              <a:gd name="connsiteX8" fmla="*/ 0 w 7144961"/>
              <a:gd name="connsiteY8" fmla="*/ 317178 h 6511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44961" h="6511905">
                <a:moveTo>
                  <a:pt x="0" y="317178"/>
                </a:moveTo>
                <a:cubicBezTo>
                  <a:pt x="0" y="150459"/>
                  <a:pt x="135152" y="15307"/>
                  <a:pt x="301871" y="15307"/>
                </a:cubicBezTo>
                <a:lnTo>
                  <a:pt x="6996069" y="5781"/>
                </a:lnTo>
                <a:cubicBezTo>
                  <a:pt x="7162788" y="5781"/>
                  <a:pt x="7134304" y="-40098"/>
                  <a:pt x="7134304" y="126621"/>
                </a:cubicBezTo>
                <a:cubicBezTo>
                  <a:pt x="7137307" y="2205211"/>
                  <a:pt x="7140309" y="4283801"/>
                  <a:pt x="7143312" y="6362391"/>
                </a:cubicBezTo>
                <a:cubicBezTo>
                  <a:pt x="7143312" y="6529110"/>
                  <a:pt x="7170534" y="6511358"/>
                  <a:pt x="7003815" y="6511358"/>
                </a:cubicBezTo>
                <a:lnTo>
                  <a:pt x="301871" y="6511357"/>
                </a:lnTo>
                <a:cubicBezTo>
                  <a:pt x="135152" y="6511357"/>
                  <a:pt x="0" y="6376205"/>
                  <a:pt x="0" y="6209486"/>
                </a:cubicBezTo>
                <a:lnTo>
                  <a:pt x="0" y="317178"/>
                </a:lnTo>
                <a:close/>
              </a:path>
            </a:pathLst>
          </a:custGeom>
          <a:solidFill>
            <a:schemeClr val="tx2"/>
          </a:solidFill>
        </p:spPr>
        <p:txBody>
          <a:bodyPr lIns="731520" tIns="731520" rIns="731520" bIns="731520">
            <a:noAutofit/>
          </a:bodyPr>
          <a:lstStyle>
            <a:lvl1pPr marL="0" indent="0">
              <a:lnSpc>
                <a:spcPct val="100000"/>
              </a:lnSpc>
              <a:spcBef>
                <a:spcPts val="1000"/>
              </a:spcBef>
              <a:buNone/>
              <a:defRPr sz="6600" b="1">
                <a:solidFill>
                  <a:schemeClr val="bg1"/>
                </a:solidFill>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a:p>
            <a:pPr lvl="0"/>
            <a:endParaRPr lang="en-US"/>
          </a:p>
        </p:txBody>
      </p:sp>
      <p:sp>
        <p:nvSpPr>
          <p:cNvPr id="10" name="Text Placeholder 11">
            <a:extLst>
              <a:ext uri="{FF2B5EF4-FFF2-40B4-BE49-F238E27FC236}">
                <a16:creationId xmlns:a16="http://schemas.microsoft.com/office/drawing/2014/main" id="{3494112A-408D-4F6D-BE58-E9B1866EF754}"/>
              </a:ext>
            </a:extLst>
          </p:cNvPr>
          <p:cNvSpPr>
            <a:spLocks noGrp="1"/>
          </p:cNvSpPr>
          <p:nvPr>
            <p:ph type="body" sz="quarter" idx="12" hasCustomPrompt="1"/>
          </p:nvPr>
        </p:nvSpPr>
        <p:spPr>
          <a:xfrm rot="5400000">
            <a:off x="469460" y="-52025"/>
            <a:ext cx="6496468" cy="6962052"/>
          </a:xfrm>
          <a:prstGeom prst="round2SameRect">
            <a:avLst>
              <a:gd name="adj1" fmla="val 0"/>
              <a:gd name="adj2" fmla="val 4564"/>
            </a:avLst>
          </a:prstGeom>
          <a:solidFill>
            <a:schemeClr val="tx2"/>
          </a:solidFill>
        </p:spPr>
        <p:txBody>
          <a:bodyPr vert="vert270" lIns="548640" tIns="548640" rIns="548640" bIns="548640">
            <a:noAutofit/>
          </a:bodyPr>
          <a:lstStyle>
            <a:lvl1pPr marL="0" indent="0">
              <a:lnSpc>
                <a:spcPct val="100000"/>
              </a:lnSpc>
              <a:spcBef>
                <a:spcPts val="1000"/>
              </a:spcBef>
              <a:buNone/>
              <a:defRPr sz="6600" b="0" cap="all" baseline="0">
                <a:solidFill>
                  <a:schemeClr val="bg1"/>
                </a:solidFill>
                <a:latin typeface="Brandon Grotesque Black" panose="020B0A03020203060202" pitchFamily="34" charset="0"/>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TITLE AND TEXT</a:t>
            </a:r>
          </a:p>
          <a:p>
            <a:pPr lvl="0"/>
            <a:endParaRPr lang="en-US"/>
          </a:p>
        </p:txBody>
      </p:sp>
      <p:pic>
        <p:nvPicPr>
          <p:cNvPr id="5" name="Picture 4">
            <a:extLst>
              <a:ext uri="{FF2B5EF4-FFF2-40B4-BE49-F238E27FC236}">
                <a16:creationId xmlns:a16="http://schemas.microsoft.com/office/drawing/2014/main" id="{22DBE021-09FD-448B-805B-1EBF7CCB068D}"/>
              </a:ext>
            </a:extLst>
          </p:cNvPr>
          <p:cNvPicPr>
            <a:picLocks noChangeAspect="1"/>
          </p:cNvPicPr>
          <p:nvPr/>
        </p:nvPicPr>
        <p:blipFill>
          <a:blip r:embed="rId3"/>
          <a:srcRect/>
          <a:stretch/>
        </p:blipFill>
        <p:spPr>
          <a:xfrm>
            <a:off x="886968" y="5664684"/>
            <a:ext cx="1548149" cy="589475"/>
          </a:xfrm>
          <a:prstGeom prst="rect">
            <a:avLst/>
          </a:prstGeom>
        </p:spPr>
      </p:pic>
      <p:sp>
        <p:nvSpPr>
          <p:cNvPr id="6" name="Text Placeholder 11">
            <a:extLst>
              <a:ext uri="{FF2B5EF4-FFF2-40B4-BE49-F238E27FC236}">
                <a16:creationId xmlns:a16="http://schemas.microsoft.com/office/drawing/2014/main" id="{D2B782E3-CBE3-42B1-8655-071BCE5AD778}"/>
              </a:ext>
            </a:extLst>
          </p:cNvPr>
          <p:cNvSpPr>
            <a:spLocks noGrp="1"/>
          </p:cNvSpPr>
          <p:nvPr>
            <p:ph type="body" sz="quarter" idx="13"/>
          </p:nvPr>
        </p:nvSpPr>
        <p:spPr>
          <a:xfrm>
            <a:off x="972017" y="3062011"/>
            <a:ext cx="5491535" cy="2316814"/>
          </a:xfrm>
        </p:spPr>
        <p:txBody>
          <a:bodyPr>
            <a:noAutofit/>
          </a:bodyPr>
          <a:lstStyle>
            <a:lvl1pPr marL="0" indent="0">
              <a:lnSpc>
                <a:spcPct val="100000"/>
              </a:lnSpc>
              <a:spcBef>
                <a:spcPts val="1000"/>
              </a:spcBef>
              <a:buNone/>
              <a:defRPr sz="2800">
                <a:solidFill>
                  <a:schemeClr val="bg1"/>
                </a:solidFill>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pic>
        <p:nvPicPr>
          <p:cNvPr id="7" name="Picture 6">
            <a:extLst>
              <a:ext uri="{FF2B5EF4-FFF2-40B4-BE49-F238E27FC236}">
                <a16:creationId xmlns:a16="http://schemas.microsoft.com/office/drawing/2014/main" id="{4D35CB6D-C86D-4639-8309-5632805F3DFC}"/>
              </a:ext>
            </a:extLst>
          </p:cNvPr>
          <p:cNvPicPr>
            <a:picLocks noChangeAspect="1"/>
          </p:cNvPicPr>
          <p:nvPr userDrawn="1"/>
        </p:nvPicPr>
        <p:blipFill>
          <a:blip r:embed="rId3"/>
          <a:srcRect/>
          <a:stretch/>
        </p:blipFill>
        <p:spPr>
          <a:xfrm>
            <a:off x="886968" y="5664684"/>
            <a:ext cx="1548149" cy="589475"/>
          </a:xfrm>
          <a:prstGeom prst="rect">
            <a:avLst/>
          </a:prstGeom>
        </p:spPr>
      </p:pic>
    </p:spTree>
    <p:custDataLst>
      <p:tags r:id="rId1"/>
    </p:custDataLst>
    <p:extLst>
      <p:ext uri="{BB962C8B-B14F-4D97-AF65-F5344CB8AC3E}">
        <p14:creationId xmlns:p14="http://schemas.microsoft.com/office/powerpoint/2010/main" val="1438306710"/>
      </p:ext>
    </p:extLst>
  </p:cSld>
  <p:clrMapOvr>
    <a:masterClrMapping/>
  </p:clrMapOvr>
  <p:extLst>
    <p:ext uri="{DCECCB84-F9BA-43D5-87BE-67443E8EF086}">
      <p15:sldGuideLst xmlns:p15="http://schemas.microsoft.com/office/powerpoint/2012/main">
        <p15:guide id="1" pos="7536">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3_Blue Box Title and Photo 2">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247426" y="180767"/>
            <a:ext cx="4905487" cy="6496465"/>
          </a:xfrm>
          <a:prstGeom prst="roundRect">
            <a:avLst>
              <a:gd name="adj" fmla="val 5414"/>
            </a:avLst>
          </a:prstGeom>
        </p:spPr>
        <p:txBody>
          <a:bodyPr/>
          <a:lstStyle>
            <a:lvl1pPr marL="0" indent="0">
              <a:buFontTx/>
              <a:buNone/>
              <a:defRPr/>
            </a:lvl1pPr>
          </a:lstStyle>
          <a:p>
            <a:r>
              <a:rPr lang="en-US" dirty="0"/>
              <a:t>Click icon to add picture</a:t>
            </a:r>
          </a:p>
        </p:txBody>
      </p:sp>
      <p:sp>
        <p:nvSpPr>
          <p:cNvPr id="9" name="Text Placeholder 11">
            <a:extLst>
              <a:ext uri="{FF2B5EF4-FFF2-40B4-BE49-F238E27FC236}">
                <a16:creationId xmlns:a16="http://schemas.microsoft.com/office/drawing/2014/main" id="{C683241C-81F2-4A10-8D96-1686F2D2AE2C}"/>
              </a:ext>
            </a:extLst>
          </p:cNvPr>
          <p:cNvSpPr>
            <a:spLocks noGrp="1"/>
          </p:cNvSpPr>
          <p:nvPr>
            <p:ph type="body" sz="quarter" idx="12" hasCustomPrompt="1"/>
          </p:nvPr>
        </p:nvSpPr>
        <p:spPr>
          <a:xfrm rot="16200000">
            <a:off x="5176896" y="-109727"/>
            <a:ext cx="6496468" cy="7077456"/>
          </a:xfrm>
          <a:prstGeom prst="round2SameRect">
            <a:avLst>
              <a:gd name="adj1" fmla="val 0"/>
              <a:gd name="adj2" fmla="val 3737"/>
            </a:avLst>
          </a:prstGeom>
          <a:solidFill>
            <a:schemeClr val="tx2"/>
          </a:solidFill>
        </p:spPr>
        <p:txBody>
          <a:bodyPr vert="vert" lIns="731520" tIns="731520" rIns="731520" bIns="731520" anchor="ctr">
            <a:noAutofit/>
          </a:bodyPr>
          <a:lstStyle>
            <a:lvl1pPr marL="0" indent="0">
              <a:lnSpc>
                <a:spcPct val="100000"/>
              </a:lnSpc>
              <a:spcBef>
                <a:spcPts val="1000"/>
              </a:spcBef>
              <a:buNone/>
              <a:defRPr sz="6600" b="0" cap="all" baseline="0">
                <a:solidFill>
                  <a:schemeClr val="bg1"/>
                </a:solidFill>
                <a:latin typeface="Brandon Grotesque Black" panose="020B0A03020203060202" pitchFamily="34" charset="0"/>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Headline</a:t>
            </a:r>
          </a:p>
        </p:txBody>
      </p:sp>
    </p:spTree>
    <p:custDataLst>
      <p:tags r:id="rId1"/>
    </p:custDataLst>
    <p:extLst>
      <p:ext uri="{BB962C8B-B14F-4D97-AF65-F5344CB8AC3E}">
        <p14:creationId xmlns:p14="http://schemas.microsoft.com/office/powerpoint/2010/main" val="2908702918"/>
      </p:ext>
    </p:extLst>
  </p:cSld>
  <p:clrMapOvr>
    <a:masterClrMapping/>
  </p:clrMapOvr>
  <p:extLst>
    <p:ext uri="{DCECCB84-F9BA-43D5-87BE-67443E8EF086}">
      <p15:sldGuideLst xmlns:p15="http://schemas.microsoft.com/office/powerpoint/2012/main">
        <p15:guide id="1" pos="7536">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1_Blue Box Title and Photo 3">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247426" y="180767"/>
            <a:ext cx="7336715" cy="6496465"/>
          </a:xfrm>
          <a:prstGeom prst="roundRect">
            <a:avLst>
              <a:gd name="adj" fmla="val 4040"/>
            </a:avLst>
          </a:prstGeom>
        </p:spPr>
        <p:txBody>
          <a:bodyPr/>
          <a:lstStyle>
            <a:lvl1pPr marL="0" indent="0">
              <a:buFontTx/>
              <a:buNone/>
              <a:defRPr/>
            </a:lvl1pPr>
          </a:lstStyle>
          <a:p>
            <a:r>
              <a:rPr lang="en-US" dirty="0"/>
              <a:t>Click icon to add picture</a:t>
            </a:r>
          </a:p>
        </p:txBody>
      </p:sp>
      <p:sp>
        <p:nvSpPr>
          <p:cNvPr id="9" name="Text Placeholder 11">
            <a:extLst>
              <a:ext uri="{FF2B5EF4-FFF2-40B4-BE49-F238E27FC236}">
                <a16:creationId xmlns:a16="http://schemas.microsoft.com/office/drawing/2014/main" id="{C683241C-81F2-4A10-8D96-1686F2D2AE2C}"/>
              </a:ext>
            </a:extLst>
          </p:cNvPr>
          <p:cNvSpPr>
            <a:spLocks noGrp="1"/>
          </p:cNvSpPr>
          <p:nvPr>
            <p:ph type="body" sz="quarter" idx="12" hasCustomPrompt="1"/>
          </p:nvPr>
        </p:nvSpPr>
        <p:spPr>
          <a:xfrm rot="16200000">
            <a:off x="6352070" y="1073973"/>
            <a:ext cx="6496468" cy="4710056"/>
          </a:xfrm>
          <a:prstGeom prst="round2SameRect">
            <a:avLst>
              <a:gd name="adj1" fmla="val 0"/>
              <a:gd name="adj2" fmla="val 5644"/>
            </a:avLst>
          </a:prstGeom>
          <a:solidFill>
            <a:schemeClr val="tx2"/>
          </a:solidFill>
        </p:spPr>
        <p:txBody>
          <a:bodyPr vert="vert" lIns="731520" tIns="731520" rIns="731520" bIns="731520" anchor="ctr">
            <a:noAutofit/>
          </a:bodyPr>
          <a:lstStyle>
            <a:lvl1pPr marL="0" indent="0">
              <a:lnSpc>
                <a:spcPct val="100000"/>
              </a:lnSpc>
              <a:spcBef>
                <a:spcPts val="1000"/>
              </a:spcBef>
              <a:buNone/>
              <a:defRPr sz="6600" b="0" cap="all" baseline="0">
                <a:solidFill>
                  <a:schemeClr val="bg1"/>
                </a:solidFill>
                <a:latin typeface="Brandon Grotesque Black" panose="020B0A03020203060202" pitchFamily="34" charset="0"/>
              </a:defRPr>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Short word text</a:t>
            </a:r>
          </a:p>
        </p:txBody>
      </p:sp>
    </p:spTree>
    <p:custDataLst>
      <p:tags r:id="rId1"/>
    </p:custDataLst>
    <p:extLst>
      <p:ext uri="{BB962C8B-B14F-4D97-AF65-F5344CB8AC3E}">
        <p14:creationId xmlns:p14="http://schemas.microsoft.com/office/powerpoint/2010/main" val="1528566381"/>
      </p:ext>
    </p:extLst>
  </p:cSld>
  <p:clrMapOvr>
    <a:masterClrMapping/>
  </p:clrMapOvr>
  <p:extLst>
    <p:ext uri="{DCECCB84-F9BA-43D5-87BE-67443E8EF086}">
      <p15:sldGuideLst xmlns:p15="http://schemas.microsoft.com/office/powerpoint/2012/main">
        <p15:guide id="1" pos="753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147C054-8EBE-47BE-B3D7-58A452655B77}"/>
              </a:ext>
            </a:extLst>
          </p:cNvPr>
          <p:cNvSpPr txBox="1"/>
          <p:nvPr/>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0DF4BD60-9E92-47A9-95C1-FEA0AB78B7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7A595B-41E0-4FCC-8528-5FEE2F3A90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98E37681-3CC1-4196-945A-C751D072F4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B236A5-D64C-4CDE-8949-033E9CB1DB1C}"/>
              </a:ext>
            </a:extLst>
          </p:cNvPr>
          <p:cNvSpPr>
            <a:spLocks noGrp="1"/>
          </p:cNvSpPr>
          <p:nvPr>
            <p:ph type="sldNum" sz="quarter" idx="12"/>
          </p:nvPr>
        </p:nvSpPr>
        <p:spPr>
          <a:xfrm>
            <a:off x="255403" y="6356349"/>
            <a:ext cx="2743200" cy="365125"/>
          </a:xfrm>
        </p:spPr>
        <p:txBody>
          <a:bodyPr/>
          <a:lstStyle>
            <a:lvl1pPr algn="l">
              <a:defRPr/>
            </a:lvl1pPr>
          </a:lstStyle>
          <a:p>
            <a:fld id="{5727CFF0-8AF3-4D5D-9D11-7D9475288EEF}" type="slidenum">
              <a:rPr lang="en-US" smtClean="0"/>
              <a:pPr/>
              <a:t>‹#›</a:t>
            </a:fld>
            <a:endParaRPr lang="en-US" dirty="0"/>
          </a:p>
        </p:txBody>
      </p:sp>
      <p:sp>
        <p:nvSpPr>
          <p:cNvPr id="7" name="TextBox 6">
            <a:extLst>
              <a:ext uri="{FF2B5EF4-FFF2-40B4-BE49-F238E27FC236}">
                <a16:creationId xmlns:a16="http://schemas.microsoft.com/office/drawing/2014/main" id="{E4EE8464-5AD8-4D3B-BB03-7C65D0399542}"/>
              </a:ext>
            </a:extLst>
          </p:cNvPr>
          <p:cNvSpPr txBox="1"/>
          <p:nvPr/>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9" name="Picture 8" descr="Text&#10;&#10;Description automatically generated with low confidence">
            <a:extLst>
              <a:ext uri="{FF2B5EF4-FFF2-40B4-BE49-F238E27FC236}">
                <a16:creationId xmlns:a16="http://schemas.microsoft.com/office/drawing/2014/main" id="{251DBC64-5E7B-4302-B589-4F286B18E9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39921711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Portrait Photo and Content">
    <p:spTree>
      <p:nvGrpSpPr>
        <p:cNvPr id="1" name=""/>
        <p:cNvGrpSpPr/>
        <p:nvPr/>
      </p:nvGrpSpPr>
      <p:grpSpPr>
        <a:xfrm>
          <a:off x="0" y="0"/>
          <a:ext cx="0" cy="0"/>
          <a:chOff x="0" y="0"/>
          <a:chExt cx="0" cy="0"/>
        </a:xfrm>
      </p:grpSpPr>
      <p:sp>
        <p:nvSpPr>
          <p:cNvPr id="17" name="Picture Placeholder 3">
            <a:extLst>
              <a:ext uri="{FF2B5EF4-FFF2-40B4-BE49-F238E27FC236}">
                <a16:creationId xmlns:a16="http://schemas.microsoft.com/office/drawing/2014/main" id="{14854F13-844D-4C2D-BB09-40674ABA7646}"/>
              </a:ext>
            </a:extLst>
          </p:cNvPr>
          <p:cNvSpPr>
            <a:spLocks noGrp="1"/>
          </p:cNvSpPr>
          <p:nvPr>
            <p:ph type="pic" sz="quarter" idx="10"/>
          </p:nvPr>
        </p:nvSpPr>
        <p:spPr>
          <a:xfrm>
            <a:off x="6628573" y="535667"/>
            <a:ext cx="4917882" cy="5782940"/>
          </a:xfrm>
          <a:prstGeom prst="roundRect">
            <a:avLst>
              <a:gd name="adj" fmla="val 4537"/>
            </a:avLst>
          </a:prstGeom>
        </p:spPr>
        <p:txBody>
          <a:bodyPr/>
          <a:lstStyle>
            <a:lvl1pPr marL="0" indent="0">
              <a:buFontTx/>
              <a:buNone/>
              <a:defRPr/>
            </a:lvl1pPr>
          </a:lstStyle>
          <a:p>
            <a:r>
              <a:rPr lang="en-US" dirty="0"/>
              <a:t>Click icon to add picture</a:t>
            </a:r>
          </a:p>
        </p:txBody>
      </p:sp>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521208" y="5907024"/>
            <a:ext cx="1548147" cy="589475"/>
          </a:xfrm>
          <a:prstGeom prst="rect">
            <a:avLst/>
          </a:prstGeom>
        </p:spPr>
      </p:pic>
      <p:sp>
        <p:nvSpPr>
          <p:cNvPr id="6" name="Title 1">
            <a:extLst>
              <a:ext uri="{FF2B5EF4-FFF2-40B4-BE49-F238E27FC236}">
                <a16:creationId xmlns:a16="http://schemas.microsoft.com/office/drawing/2014/main" id="{34425249-C63A-4BB8-8D85-77630AC5FBBE}"/>
              </a:ext>
            </a:extLst>
          </p:cNvPr>
          <p:cNvSpPr>
            <a:spLocks noGrp="1"/>
          </p:cNvSpPr>
          <p:nvPr>
            <p:ph type="title" hasCustomPrompt="1"/>
          </p:nvPr>
        </p:nvSpPr>
        <p:spPr>
          <a:xfrm>
            <a:off x="639663" y="535667"/>
            <a:ext cx="5456337" cy="1787237"/>
          </a:xfrm>
        </p:spPr>
        <p:txBody>
          <a:bodyPr anchor="t"/>
          <a:lstStyle>
            <a:lvl1pPr>
              <a:defRPr cap="all" baseline="0"/>
            </a:lvl1pPr>
          </a:lstStyle>
          <a:p>
            <a:r>
              <a:rPr lang="en-US"/>
              <a:t>CLICK TO EDIT MASTER TITLE STYLE</a:t>
            </a:r>
          </a:p>
        </p:txBody>
      </p:sp>
      <p:sp>
        <p:nvSpPr>
          <p:cNvPr id="12" name="Text Placeholder 11">
            <a:extLst>
              <a:ext uri="{FF2B5EF4-FFF2-40B4-BE49-F238E27FC236}">
                <a16:creationId xmlns:a16="http://schemas.microsoft.com/office/drawing/2014/main" id="{0ACD604C-2C45-4AE9-809B-2F636E33E5AD}"/>
              </a:ext>
            </a:extLst>
          </p:cNvPr>
          <p:cNvSpPr>
            <a:spLocks noGrp="1"/>
          </p:cNvSpPr>
          <p:nvPr>
            <p:ph type="body" sz="quarter" idx="11"/>
          </p:nvPr>
        </p:nvSpPr>
        <p:spPr>
          <a:xfrm>
            <a:off x="639663" y="2552023"/>
            <a:ext cx="5456337" cy="3202502"/>
          </a:xfrm>
        </p:spPr>
        <p:txBody>
          <a:bodyPr>
            <a:noAutofit/>
          </a:bodyPr>
          <a:lstStyle>
            <a:lvl1pPr marL="0" indent="0">
              <a:lnSpc>
                <a:spcPct val="100000"/>
              </a:lnSpc>
              <a:spcBef>
                <a:spcPts val="1000"/>
              </a:spcBef>
              <a:buNone/>
              <a:defRPr sz="2800"/>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pic>
        <p:nvPicPr>
          <p:cNvPr id="7" name="Picture 6">
            <a:extLst>
              <a:ext uri="{FF2B5EF4-FFF2-40B4-BE49-F238E27FC236}">
                <a16:creationId xmlns:a16="http://schemas.microsoft.com/office/drawing/2014/main" id="{D61A8FB7-1E03-45AF-8978-9D6769B51412}"/>
              </a:ext>
            </a:extLst>
          </p:cNvPr>
          <p:cNvPicPr>
            <a:picLocks noChangeAspect="1"/>
          </p:cNvPicPr>
          <p:nvPr userDrawn="1"/>
        </p:nvPicPr>
        <p:blipFill>
          <a:blip r:embed="rId3"/>
          <a:srcRect/>
          <a:stretch/>
        </p:blipFill>
        <p:spPr>
          <a:xfrm>
            <a:off x="521208" y="5907024"/>
            <a:ext cx="1548147" cy="589475"/>
          </a:xfrm>
          <a:prstGeom prst="rect">
            <a:avLst/>
          </a:prstGeom>
        </p:spPr>
      </p:pic>
    </p:spTree>
    <p:custDataLst>
      <p:tags r:id="rId1"/>
    </p:custDataLst>
    <p:extLst>
      <p:ext uri="{BB962C8B-B14F-4D97-AF65-F5344CB8AC3E}">
        <p14:creationId xmlns:p14="http://schemas.microsoft.com/office/powerpoint/2010/main" val="521648684"/>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1_Portrait Photo and Content 2">
    <p:spTree>
      <p:nvGrpSpPr>
        <p:cNvPr id="1" name=""/>
        <p:cNvGrpSpPr/>
        <p:nvPr/>
      </p:nvGrpSpPr>
      <p:grpSpPr>
        <a:xfrm>
          <a:off x="0" y="0"/>
          <a:ext cx="0" cy="0"/>
          <a:chOff x="0" y="0"/>
          <a:chExt cx="0" cy="0"/>
        </a:xfrm>
      </p:grpSpPr>
      <p:sp>
        <p:nvSpPr>
          <p:cNvPr id="17" name="Picture Placeholder 3">
            <a:extLst>
              <a:ext uri="{FF2B5EF4-FFF2-40B4-BE49-F238E27FC236}">
                <a16:creationId xmlns:a16="http://schemas.microsoft.com/office/drawing/2014/main" id="{14854F13-844D-4C2D-BB09-40674ABA7646}"/>
              </a:ext>
            </a:extLst>
          </p:cNvPr>
          <p:cNvSpPr>
            <a:spLocks noGrp="1"/>
          </p:cNvSpPr>
          <p:nvPr>
            <p:ph type="pic" sz="quarter" idx="10"/>
          </p:nvPr>
        </p:nvSpPr>
        <p:spPr>
          <a:xfrm>
            <a:off x="640080" y="535667"/>
            <a:ext cx="4917882" cy="5782940"/>
          </a:xfrm>
          <a:prstGeom prst="roundRect">
            <a:avLst>
              <a:gd name="adj" fmla="val 4537"/>
            </a:avLst>
          </a:prstGeom>
        </p:spPr>
        <p:txBody>
          <a:bodyPr/>
          <a:lstStyle>
            <a:lvl1pPr marL="0" indent="0">
              <a:buFontTx/>
              <a:buNone/>
              <a:defRPr/>
            </a:lvl1pPr>
          </a:lstStyle>
          <a:p>
            <a:r>
              <a:rPr lang="en-US" dirty="0"/>
              <a:t>Click icon to add picture</a:t>
            </a:r>
          </a:p>
        </p:txBody>
      </p:sp>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10140696" y="5907024"/>
            <a:ext cx="1548147" cy="589475"/>
          </a:xfrm>
          <a:prstGeom prst="rect">
            <a:avLst/>
          </a:prstGeom>
        </p:spPr>
      </p:pic>
      <p:sp>
        <p:nvSpPr>
          <p:cNvPr id="6" name="Title 1">
            <a:extLst>
              <a:ext uri="{FF2B5EF4-FFF2-40B4-BE49-F238E27FC236}">
                <a16:creationId xmlns:a16="http://schemas.microsoft.com/office/drawing/2014/main" id="{34425249-C63A-4BB8-8D85-77630AC5FBBE}"/>
              </a:ext>
            </a:extLst>
          </p:cNvPr>
          <p:cNvSpPr>
            <a:spLocks noGrp="1"/>
          </p:cNvSpPr>
          <p:nvPr>
            <p:ph type="title" hasCustomPrompt="1"/>
          </p:nvPr>
        </p:nvSpPr>
        <p:spPr>
          <a:xfrm>
            <a:off x="6104536" y="535667"/>
            <a:ext cx="5456337" cy="1787237"/>
          </a:xfrm>
        </p:spPr>
        <p:txBody>
          <a:bodyPr anchor="t"/>
          <a:lstStyle>
            <a:lvl1pPr>
              <a:defRPr cap="all" baseline="0"/>
            </a:lvl1pPr>
          </a:lstStyle>
          <a:p>
            <a:r>
              <a:rPr lang="en-US"/>
              <a:t>CLICK TO EDIT MASTER TITLE STYLE</a:t>
            </a:r>
          </a:p>
        </p:txBody>
      </p:sp>
      <p:sp>
        <p:nvSpPr>
          <p:cNvPr id="12" name="Text Placeholder 11">
            <a:extLst>
              <a:ext uri="{FF2B5EF4-FFF2-40B4-BE49-F238E27FC236}">
                <a16:creationId xmlns:a16="http://schemas.microsoft.com/office/drawing/2014/main" id="{0ACD604C-2C45-4AE9-809B-2F636E33E5AD}"/>
              </a:ext>
            </a:extLst>
          </p:cNvPr>
          <p:cNvSpPr>
            <a:spLocks noGrp="1"/>
          </p:cNvSpPr>
          <p:nvPr>
            <p:ph type="body" sz="quarter" idx="11"/>
          </p:nvPr>
        </p:nvSpPr>
        <p:spPr>
          <a:xfrm>
            <a:off x="6104536" y="2552023"/>
            <a:ext cx="5456337" cy="3202502"/>
          </a:xfrm>
        </p:spPr>
        <p:txBody>
          <a:bodyPr>
            <a:noAutofit/>
          </a:bodyPr>
          <a:lstStyle>
            <a:lvl1pPr marL="0" indent="0">
              <a:lnSpc>
                <a:spcPct val="100000"/>
              </a:lnSpc>
              <a:spcBef>
                <a:spcPts val="1000"/>
              </a:spcBef>
              <a:buNone/>
              <a:defRPr sz="2800"/>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pic>
        <p:nvPicPr>
          <p:cNvPr id="7" name="Picture 6">
            <a:extLst>
              <a:ext uri="{FF2B5EF4-FFF2-40B4-BE49-F238E27FC236}">
                <a16:creationId xmlns:a16="http://schemas.microsoft.com/office/drawing/2014/main" id="{6F0A4D8E-5A54-4CC2-8AC8-548F4A67E16C}"/>
              </a:ext>
            </a:extLst>
          </p:cNvPr>
          <p:cNvPicPr>
            <a:picLocks noChangeAspect="1"/>
          </p:cNvPicPr>
          <p:nvPr userDrawn="1"/>
        </p:nvPicPr>
        <p:blipFill>
          <a:blip r:embed="rId3"/>
          <a:srcRect/>
          <a:stretch/>
        </p:blipFill>
        <p:spPr>
          <a:xfrm>
            <a:off x="10140696" y="5907024"/>
            <a:ext cx="1548147" cy="589475"/>
          </a:xfrm>
          <a:prstGeom prst="rect">
            <a:avLst/>
          </a:prstGeom>
        </p:spPr>
      </p:pic>
    </p:spTree>
    <p:custDataLst>
      <p:tags r:id="rId1"/>
    </p:custDataLst>
    <p:extLst>
      <p:ext uri="{BB962C8B-B14F-4D97-AF65-F5344CB8AC3E}">
        <p14:creationId xmlns:p14="http://schemas.microsoft.com/office/powerpoint/2010/main" val="1120449403"/>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1_Square Photo and Content">
    <p:spTree>
      <p:nvGrpSpPr>
        <p:cNvPr id="1" name=""/>
        <p:cNvGrpSpPr/>
        <p:nvPr/>
      </p:nvGrpSpPr>
      <p:grpSpPr>
        <a:xfrm>
          <a:off x="0" y="0"/>
          <a:ext cx="0" cy="0"/>
          <a:chOff x="0" y="0"/>
          <a:chExt cx="0" cy="0"/>
        </a:xfrm>
      </p:grpSpPr>
      <p:sp>
        <p:nvSpPr>
          <p:cNvPr id="17" name="Picture Placeholder 3">
            <a:extLst>
              <a:ext uri="{FF2B5EF4-FFF2-40B4-BE49-F238E27FC236}">
                <a16:creationId xmlns:a16="http://schemas.microsoft.com/office/drawing/2014/main" id="{14854F13-844D-4C2D-BB09-40674ABA7646}"/>
              </a:ext>
            </a:extLst>
          </p:cNvPr>
          <p:cNvSpPr>
            <a:spLocks noGrp="1"/>
          </p:cNvSpPr>
          <p:nvPr>
            <p:ph type="pic" sz="quarter" idx="10"/>
          </p:nvPr>
        </p:nvSpPr>
        <p:spPr>
          <a:xfrm>
            <a:off x="4971336" y="535667"/>
            <a:ext cx="6575116" cy="5782940"/>
          </a:xfrm>
          <a:prstGeom prst="roundRect">
            <a:avLst>
              <a:gd name="adj" fmla="val 4537"/>
            </a:avLst>
          </a:prstGeom>
        </p:spPr>
        <p:txBody>
          <a:bodyPr/>
          <a:lstStyle>
            <a:lvl1pPr marL="0" indent="0">
              <a:buFontTx/>
              <a:buNone/>
              <a:defRPr/>
            </a:lvl1pPr>
          </a:lstStyle>
          <a:p>
            <a:r>
              <a:rPr lang="en-US" dirty="0"/>
              <a:t>Click icon to add picture</a:t>
            </a:r>
          </a:p>
        </p:txBody>
      </p:sp>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521208" y="5907024"/>
            <a:ext cx="1548147" cy="589475"/>
          </a:xfrm>
          <a:prstGeom prst="rect">
            <a:avLst/>
          </a:prstGeom>
        </p:spPr>
      </p:pic>
      <p:sp>
        <p:nvSpPr>
          <p:cNvPr id="6" name="Title 1">
            <a:extLst>
              <a:ext uri="{FF2B5EF4-FFF2-40B4-BE49-F238E27FC236}">
                <a16:creationId xmlns:a16="http://schemas.microsoft.com/office/drawing/2014/main" id="{34425249-C63A-4BB8-8D85-77630AC5FBBE}"/>
              </a:ext>
            </a:extLst>
          </p:cNvPr>
          <p:cNvSpPr>
            <a:spLocks noGrp="1"/>
          </p:cNvSpPr>
          <p:nvPr>
            <p:ph type="title" hasCustomPrompt="1"/>
          </p:nvPr>
        </p:nvSpPr>
        <p:spPr>
          <a:xfrm>
            <a:off x="639664" y="535666"/>
            <a:ext cx="3860618" cy="1956521"/>
          </a:xfrm>
        </p:spPr>
        <p:txBody>
          <a:bodyPr anchor="t"/>
          <a:lstStyle>
            <a:lvl1pPr>
              <a:defRPr cap="all" baseline="0"/>
            </a:lvl1pPr>
          </a:lstStyle>
          <a:p>
            <a:r>
              <a:rPr lang="en-US"/>
              <a:t>CLICK TO EDIT MASTER TITLE STYLE</a:t>
            </a:r>
          </a:p>
        </p:txBody>
      </p:sp>
      <p:sp>
        <p:nvSpPr>
          <p:cNvPr id="12" name="Text Placeholder 11">
            <a:extLst>
              <a:ext uri="{FF2B5EF4-FFF2-40B4-BE49-F238E27FC236}">
                <a16:creationId xmlns:a16="http://schemas.microsoft.com/office/drawing/2014/main" id="{0ACD604C-2C45-4AE9-809B-2F636E33E5AD}"/>
              </a:ext>
            </a:extLst>
          </p:cNvPr>
          <p:cNvSpPr>
            <a:spLocks noGrp="1"/>
          </p:cNvSpPr>
          <p:nvPr>
            <p:ph type="body" sz="quarter" idx="11"/>
          </p:nvPr>
        </p:nvSpPr>
        <p:spPr>
          <a:xfrm>
            <a:off x="639663" y="2644587"/>
            <a:ext cx="3860619" cy="2966503"/>
          </a:xfrm>
        </p:spPr>
        <p:txBody>
          <a:bodyPr>
            <a:noAutofit/>
          </a:bodyPr>
          <a:lstStyle>
            <a:lvl1pPr marL="0" indent="0">
              <a:lnSpc>
                <a:spcPct val="100000"/>
              </a:lnSpc>
              <a:spcBef>
                <a:spcPts val="1000"/>
              </a:spcBef>
              <a:buNone/>
              <a:defRPr sz="2800"/>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pic>
        <p:nvPicPr>
          <p:cNvPr id="7" name="Picture 6">
            <a:extLst>
              <a:ext uri="{FF2B5EF4-FFF2-40B4-BE49-F238E27FC236}">
                <a16:creationId xmlns:a16="http://schemas.microsoft.com/office/drawing/2014/main" id="{4D511966-7389-487B-9B42-EA580439D23F}"/>
              </a:ext>
            </a:extLst>
          </p:cNvPr>
          <p:cNvPicPr>
            <a:picLocks noChangeAspect="1"/>
          </p:cNvPicPr>
          <p:nvPr userDrawn="1"/>
        </p:nvPicPr>
        <p:blipFill>
          <a:blip r:embed="rId3"/>
          <a:srcRect/>
          <a:stretch/>
        </p:blipFill>
        <p:spPr>
          <a:xfrm>
            <a:off x="521208" y="5907024"/>
            <a:ext cx="1548147" cy="589475"/>
          </a:xfrm>
          <a:prstGeom prst="rect">
            <a:avLst/>
          </a:prstGeom>
        </p:spPr>
      </p:pic>
    </p:spTree>
    <p:custDataLst>
      <p:tags r:id="rId1"/>
    </p:custDataLst>
    <p:extLst>
      <p:ext uri="{BB962C8B-B14F-4D97-AF65-F5344CB8AC3E}">
        <p14:creationId xmlns:p14="http://schemas.microsoft.com/office/powerpoint/2010/main" val="1043847424"/>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1_Square Photo and Content 2">
    <p:spTree>
      <p:nvGrpSpPr>
        <p:cNvPr id="1" name=""/>
        <p:cNvGrpSpPr/>
        <p:nvPr/>
      </p:nvGrpSpPr>
      <p:grpSpPr>
        <a:xfrm>
          <a:off x="0" y="0"/>
          <a:ext cx="0" cy="0"/>
          <a:chOff x="0" y="0"/>
          <a:chExt cx="0" cy="0"/>
        </a:xfrm>
      </p:grpSpPr>
      <p:sp>
        <p:nvSpPr>
          <p:cNvPr id="17" name="Picture Placeholder 3">
            <a:extLst>
              <a:ext uri="{FF2B5EF4-FFF2-40B4-BE49-F238E27FC236}">
                <a16:creationId xmlns:a16="http://schemas.microsoft.com/office/drawing/2014/main" id="{14854F13-844D-4C2D-BB09-40674ABA7646}"/>
              </a:ext>
            </a:extLst>
          </p:cNvPr>
          <p:cNvSpPr>
            <a:spLocks noGrp="1"/>
          </p:cNvSpPr>
          <p:nvPr>
            <p:ph type="pic" sz="quarter" idx="10"/>
          </p:nvPr>
        </p:nvSpPr>
        <p:spPr>
          <a:xfrm>
            <a:off x="640080" y="535667"/>
            <a:ext cx="6575116" cy="5782940"/>
          </a:xfrm>
          <a:prstGeom prst="roundRect">
            <a:avLst>
              <a:gd name="adj" fmla="val 4537"/>
            </a:avLst>
          </a:prstGeom>
        </p:spPr>
        <p:txBody>
          <a:bodyPr/>
          <a:lstStyle>
            <a:lvl1pPr marL="0" indent="0">
              <a:buFontTx/>
              <a:buNone/>
              <a:defRPr/>
            </a:lvl1pPr>
          </a:lstStyle>
          <a:p>
            <a:r>
              <a:rPr lang="en-US" dirty="0"/>
              <a:t>Click icon to add picture</a:t>
            </a:r>
          </a:p>
        </p:txBody>
      </p:sp>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10140696" y="5907024"/>
            <a:ext cx="1548147" cy="589475"/>
          </a:xfrm>
          <a:prstGeom prst="rect">
            <a:avLst/>
          </a:prstGeom>
        </p:spPr>
      </p:pic>
      <p:sp>
        <p:nvSpPr>
          <p:cNvPr id="6" name="Title 1">
            <a:extLst>
              <a:ext uri="{FF2B5EF4-FFF2-40B4-BE49-F238E27FC236}">
                <a16:creationId xmlns:a16="http://schemas.microsoft.com/office/drawing/2014/main" id="{34425249-C63A-4BB8-8D85-77630AC5FBBE}"/>
              </a:ext>
            </a:extLst>
          </p:cNvPr>
          <p:cNvSpPr>
            <a:spLocks noGrp="1"/>
          </p:cNvSpPr>
          <p:nvPr>
            <p:ph type="title" hasCustomPrompt="1"/>
          </p:nvPr>
        </p:nvSpPr>
        <p:spPr>
          <a:xfrm>
            <a:off x="7707413" y="535666"/>
            <a:ext cx="3860618" cy="1956521"/>
          </a:xfrm>
        </p:spPr>
        <p:txBody>
          <a:bodyPr anchor="t"/>
          <a:lstStyle>
            <a:lvl1pPr>
              <a:defRPr cap="all" baseline="0"/>
            </a:lvl1pPr>
          </a:lstStyle>
          <a:p>
            <a:r>
              <a:rPr lang="en-US"/>
              <a:t>CLICK TO EDIT MASTER TITLE STYLE</a:t>
            </a:r>
          </a:p>
        </p:txBody>
      </p:sp>
      <p:sp>
        <p:nvSpPr>
          <p:cNvPr id="12" name="Text Placeholder 11">
            <a:extLst>
              <a:ext uri="{FF2B5EF4-FFF2-40B4-BE49-F238E27FC236}">
                <a16:creationId xmlns:a16="http://schemas.microsoft.com/office/drawing/2014/main" id="{0ACD604C-2C45-4AE9-809B-2F636E33E5AD}"/>
              </a:ext>
            </a:extLst>
          </p:cNvPr>
          <p:cNvSpPr>
            <a:spLocks noGrp="1"/>
          </p:cNvSpPr>
          <p:nvPr>
            <p:ph type="body" sz="quarter" idx="11"/>
          </p:nvPr>
        </p:nvSpPr>
        <p:spPr>
          <a:xfrm>
            <a:off x="7707412" y="2644587"/>
            <a:ext cx="3860619" cy="2966503"/>
          </a:xfrm>
        </p:spPr>
        <p:txBody>
          <a:bodyPr>
            <a:noAutofit/>
          </a:bodyPr>
          <a:lstStyle>
            <a:lvl1pPr marL="0" indent="0">
              <a:lnSpc>
                <a:spcPct val="100000"/>
              </a:lnSpc>
              <a:spcBef>
                <a:spcPts val="1000"/>
              </a:spcBef>
              <a:buNone/>
              <a:defRPr sz="2800"/>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pic>
        <p:nvPicPr>
          <p:cNvPr id="7" name="Picture 6">
            <a:extLst>
              <a:ext uri="{FF2B5EF4-FFF2-40B4-BE49-F238E27FC236}">
                <a16:creationId xmlns:a16="http://schemas.microsoft.com/office/drawing/2014/main" id="{90D958E6-40B1-4CB0-BD74-FEF2333A815F}"/>
              </a:ext>
            </a:extLst>
          </p:cNvPr>
          <p:cNvPicPr>
            <a:picLocks noChangeAspect="1"/>
          </p:cNvPicPr>
          <p:nvPr userDrawn="1"/>
        </p:nvPicPr>
        <p:blipFill>
          <a:blip r:embed="rId3"/>
          <a:srcRect/>
          <a:stretch/>
        </p:blipFill>
        <p:spPr>
          <a:xfrm>
            <a:off x="10140696" y="5907024"/>
            <a:ext cx="1548147" cy="589475"/>
          </a:xfrm>
          <a:prstGeom prst="rect">
            <a:avLst/>
          </a:prstGeom>
        </p:spPr>
      </p:pic>
    </p:spTree>
    <p:custDataLst>
      <p:tags r:id="rId1"/>
    </p:custDataLst>
    <p:extLst>
      <p:ext uri="{BB962C8B-B14F-4D97-AF65-F5344CB8AC3E}">
        <p14:creationId xmlns:p14="http://schemas.microsoft.com/office/powerpoint/2010/main" val="863748929"/>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1_Landscape Photo and Content">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521208" y="5907024"/>
            <a:ext cx="1548147" cy="589475"/>
          </a:xfrm>
          <a:prstGeom prst="rect">
            <a:avLst/>
          </a:prstGeom>
        </p:spPr>
      </p:pic>
      <p:sp>
        <p:nvSpPr>
          <p:cNvPr id="6" name="Title 1">
            <a:extLst>
              <a:ext uri="{FF2B5EF4-FFF2-40B4-BE49-F238E27FC236}">
                <a16:creationId xmlns:a16="http://schemas.microsoft.com/office/drawing/2014/main" id="{34425249-C63A-4BB8-8D85-77630AC5FBBE}"/>
              </a:ext>
            </a:extLst>
          </p:cNvPr>
          <p:cNvSpPr>
            <a:spLocks noGrp="1"/>
          </p:cNvSpPr>
          <p:nvPr>
            <p:ph type="title" hasCustomPrompt="1"/>
          </p:nvPr>
        </p:nvSpPr>
        <p:spPr>
          <a:xfrm>
            <a:off x="634214" y="1264023"/>
            <a:ext cx="3896477" cy="1776846"/>
          </a:xfrm>
        </p:spPr>
        <p:txBody>
          <a:bodyPr anchor="t"/>
          <a:lstStyle>
            <a:lvl1pPr>
              <a:defRPr cap="all" baseline="0"/>
            </a:lvl1pPr>
          </a:lstStyle>
          <a:p>
            <a:r>
              <a:rPr lang="en-US"/>
              <a:t>CLICK TO EDIT MASTER TITLE STYLE</a:t>
            </a:r>
          </a:p>
        </p:txBody>
      </p:sp>
      <p:sp>
        <p:nvSpPr>
          <p:cNvPr id="12" name="Text Placeholder 11">
            <a:extLst>
              <a:ext uri="{FF2B5EF4-FFF2-40B4-BE49-F238E27FC236}">
                <a16:creationId xmlns:a16="http://schemas.microsoft.com/office/drawing/2014/main" id="{0ACD604C-2C45-4AE9-809B-2F636E33E5AD}"/>
              </a:ext>
            </a:extLst>
          </p:cNvPr>
          <p:cNvSpPr>
            <a:spLocks noGrp="1"/>
          </p:cNvSpPr>
          <p:nvPr>
            <p:ph type="body" sz="quarter" idx="11"/>
          </p:nvPr>
        </p:nvSpPr>
        <p:spPr>
          <a:xfrm>
            <a:off x="637295" y="3182061"/>
            <a:ext cx="3896477" cy="2437585"/>
          </a:xfrm>
        </p:spPr>
        <p:txBody>
          <a:bodyPr>
            <a:noAutofit/>
          </a:bodyPr>
          <a:lstStyle>
            <a:lvl1pPr marL="0" indent="0">
              <a:lnSpc>
                <a:spcPct val="100000"/>
              </a:lnSpc>
              <a:spcBef>
                <a:spcPts val="1000"/>
              </a:spcBef>
              <a:buNone/>
              <a:defRPr sz="2800"/>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sp>
        <p:nvSpPr>
          <p:cNvPr id="7" name="Picture Placeholder 3">
            <a:extLst>
              <a:ext uri="{FF2B5EF4-FFF2-40B4-BE49-F238E27FC236}">
                <a16:creationId xmlns:a16="http://schemas.microsoft.com/office/drawing/2014/main" id="{452EA5E2-2361-434D-8FA9-8D6C4836DAC9}"/>
              </a:ext>
            </a:extLst>
          </p:cNvPr>
          <p:cNvSpPr>
            <a:spLocks noGrp="1"/>
          </p:cNvSpPr>
          <p:nvPr>
            <p:ph type="pic" sz="quarter" idx="12"/>
          </p:nvPr>
        </p:nvSpPr>
        <p:spPr>
          <a:xfrm>
            <a:off x="4974336" y="1264023"/>
            <a:ext cx="6575116" cy="4347067"/>
          </a:xfrm>
          <a:prstGeom prst="roundRect">
            <a:avLst>
              <a:gd name="adj" fmla="val 4537"/>
            </a:avLst>
          </a:prstGeom>
        </p:spPr>
        <p:txBody>
          <a:bodyPr/>
          <a:lstStyle>
            <a:lvl1pPr marL="0" indent="0">
              <a:buFontTx/>
              <a:buNone/>
              <a:defRPr/>
            </a:lvl1pPr>
          </a:lstStyle>
          <a:p>
            <a:r>
              <a:rPr lang="en-US" dirty="0"/>
              <a:t>Click icon to add picture</a:t>
            </a:r>
          </a:p>
        </p:txBody>
      </p:sp>
      <p:pic>
        <p:nvPicPr>
          <p:cNvPr id="8" name="Picture 7">
            <a:extLst>
              <a:ext uri="{FF2B5EF4-FFF2-40B4-BE49-F238E27FC236}">
                <a16:creationId xmlns:a16="http://schemas.microsoft.com/office/drawing/2014/main" id="{7FC71EA3-4CC9-4200-9EFD-7FB947E86CC1}"/>
              </a:ext>
            </a:extLst>
          </p:cNvPr>
          <p:cNvPicPr>
            <a:picLocks noChangeAspect="1"/>
          </p:cNvPicPr>
          <p:nvPr userDrawn="1"/>
        </p:nvPicPr>
        <p:blipFill>
          <a:blip r:embed="rId3"/>
          <a:srcRect/>
          <a:stretch/>
        </p:blipFill>
        <p:spPr>
          <a:xfrm>
            <a:off x="521208" y="5907024"/>
            <a:ext cx="1548147" cy="589475"/>
          </a:xfrm>
          <a:prstGeom prst="rect">
            <a:avLst/>
          </a:prstGeom>
        </p:spPr>
      </p:pic>
    </p:spTree>
    <p:custDataLst>
      <p:tags r:id="rId1"/>
    </p:custDataLst>
    <p:extLst>
      <p:ext uri="{BB962C8B-B14F-4D97-AF65-F5344CB8AC3E}">
        <p14:creationId xmlns:p14="http://schemas.microsoft.com/office/powerpoint/2010/main" val="3322849070"/>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2_Landscape Photo and Content 2">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10140696" y="5907024"/>
            <a:ext cx="1548147" cy="589475"/>
          </a:xfrm>
          <a:prstGeom prst="rect">
            <a:avLst/>
          </a:prstGeom>
        </p:spPr>
      </p:pic>
      <p:sp>
        <p:nvSpPr>
          <p:cNvPr id="6" name="Title 1">
            <a:extLst>
              <a:ext uri="{FF2B5EF4-FFF2-40B4-BE49-F238E27FC236}">
                <a16:creationId xmlns:a16="http://schemas.microsoft.com/office/drawing/2014/main" id="{34425249-C63A-4BB8-8D85-77630AC5FBBE}"/>
              </a:ext>
            </a:extLst>
          </p:cNvPr>
          <p:cNvSpPr>
            <a:spLocks noGrp="1"/>
          </p:cNvSpPr>
          <p:nvPr>
            <p:ph type="title" hasCustomPrompt="1"/>
          </p:nvPr>
        </p:nvSpPr>
        <p:spPr>
          <a:xfrm>
            <a:off x="7658941" y="1264023"/>
            <a:ext cx="3896477" cy="1776846"/>
          </a:xfrm>
        </p:spPr>
        <p:txBody>
          <a:bodyPr anchor="t"/>
          <a:lstStyle>
            <a:lvl1pPr>
              <a:defRPr cap="all" baseline="0"/>
            </a:lvl1pPr>
          </a:lstStyle>
          <a:p>
            <a:r>
              <a:rPr lang="en-US"/>
              <a:t>CLICK TO EDIT MASTER TITLE STYLE</a:t>
            </a:r>
          </a:p>
        </p:txBody>
      </p:sp>
      <p:sp>
        <p:nvSpPr>
          <p:cNvPr id="12" name="Text Placeholder 11">
            <a:extLst>
              <a:ext uri="{FF2B5EF4-FFF2-40B4-BE49-F238E27FC236}">
                <a16:creationId xmlns:a16="http://schemas.microsoft.com/office/drawing/2014/main" id="{0ACD604C-2C45-4AE9-809B-2F636E33E5AD}"/>
              </a:ext>
            </a:extLst>
          </p:cNvPr>
          <p:cNvSpPr>
            <a:spLocks noGrp="1"/>
          </p:cNvSpPr>
          <p:nvPr>
            <p:ph type="body" sz="quarter" idx="11"/>
          </p:nvPr>
        </p:nvSpPr>
        <p:spPr>
          <a:xfrm>
            <a:off x="7662022" y="3182061"/>
            <a:ext cx="3896477" cy="2437585"/>
          </a:xfrm>
        </p:spPr>
        <p:txBody>
          <a:bodyPr>
            <a:noAutofit/>
          </a:bodyPr>
          <a:lstStyle>
            <a:lvl1pPr marL="0" indent="0">
              <a:lnSpc>
                <a:spcPct val="100000"/>
              </a:lnSpc>
              <a:spcBef>
                <a:spcPts val="1000"/>
              </a:spcBef>
              <a:buNone/>
              <a:defRPr sz="2800"/>
            </a:lvl1pPr>
            <a:lvl2pPr marL="914400" indent="-457200">
              <a:lnSpc>
                <a:spcPct val="100000"/>
              </a:lnSpc>
              <a:spcBef>
                <a:spcPts val="1000"/>
              </a:spcBef>
              <a:defRPr sz="2800"/>
            </a:lvl2pPr>
            <a:lvl3pPr marL="1371600" indent="-457200">
              <a:lnSpc>
                <a:spcPct val="100000"/>
              </a:lnSpc>
              <a:spcBef>
                <a:spcPts val="1000"/>
              </a:spcBef>
              <a:defRPr sz="2800"/>
            </a:lvl3pPr>
            <a:lvl4pPr>
              <a:defRPr sz="2800"/>
            </a:lvl4pPr>
            <a:lvl5pPr>
              <a:defRPr sz="2800"/>
            </a:lvl5pPr>
          </a:lstStyle>
          <a:p>
            <a:pPr lvl="0"/>
            <a:r>
              <a:rPr lang="en-US"/>
              <a:t>Click to edit Master text styles</a:t>
            </a:r>
          </a:p>
        </p:txBody>
      </p:sp>
      <p:sp>
        <p:nvSpPr>
          <p:cNvPr id="7" name="Picture Placeholder 3">
            <a:extLst>
              <a:ext uri="{FF2B5EF4-FFF2-40B4-BE49-F238E27FC236}">
                <a16:creationId xmlns:a16="http://schemas.microsoft.com/office/drawing/2014/main" id="{452EA5E2-2361-434D-8FA9-8D6C4836DAC9}"/>
              </a:ext>
            </a:extLst>
          </p:cNvPr>
          <p:cNvSpPr>
            <a:spLocks noGrp="1"/>
          </p:cNvSpPr>
          <p:nvPr>
            <p:ph type="pic" sz="quarter" idx="12"/>
          </p:nvPr>
        </p:nvSpPr>
        <p:spPr>
          <a:xfrm>
            <a:off x="640080" y="1264023"/>
            <a:ext cx="6575116" cy="4347067"/>
          </a:xfrm>
          <a:prstGeom prst="roundRect">
            <a:avLst>
              <a:gd name="adj" fmla="val 4537"/>
            </a:avLst>
          </a:prstGeom>
        </p:spPr>
        <p:txBody>
          <a:bodyPr/>
          <a:lstStyle>
            <a:lvl1pPr marL="0" indent="0">
              <a:buFontTx/>
              <a:buNone/>
              <a:defRPr/>
            </a:lvl1pPr>
          </a:lstStyle>
          <a:p>
            <a:r>
              <a:rPr lang="en-US" dirty="0"/>
              <a:t>Click icon to add picture</a:t>
            </a:r>
          </a:p>
        </p:txBody>
      </p:sp>
      <p:pic>
        <p:nvPicPr>
          <p:cNvPr id="8" name="Picture 7">
            <a:extLst>
              <a:ext uri="{FF2B5EF4-FFF2-40B4-BE49-F238E27FC236}">
                <a16:creationId xmlns:a16="http://schemas.microsoft.com/office/drawing/2014/main" id="{E6FB29D9-9DD9-46FA-83DB-A56BF1DDE46E}"/>
              </a:ext>
            </a:extLst>
          </p:cNvPr>
          <p:cNvPicPr>
            <a:picLocks noChangeAspect="1"/>
          </p:cNvPicPr>
          <p:nvPr userDrawn="1"/>
        </p:nvPicPr>
        <p:blipFill>
          <a:blip r:embed="rId3"/>
          <a:srcRect/>
          <a:stretch/>
        </p:blipFill>
        <p:spPr>
          <a:xfrm>
            <a:off x="10140696" y="5907024"/>
            <a:ext cx="1548147" cy="589475"/>
          </a:xfrm>
          <a:prstGeom prst="rect">
            <a:avLst/>
          </a:prstGeom>
        </p:spPr>
      </p:pic>
    </p:spTree>
    <p:custDataLst>
      <p:tags r:id="rId1"/>
    </p:custDataLst>
    <p:extLst>
      <p:ext uri="{BB962C8B-B14F-4D97-AF65-F5344CB8AC3E}">
        <p14:creationId xmlns:p14="http://schemas.microsoft.com/office/powerpoint/2010/main" val="3163263331"/>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_Pictur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8ED85851-A46F-A544-BFB6-13A61E0DF7BB}"/>
              </a:ext>
            </a:extLst>
          </p:cNvPr>
          <p:cNvSpPr>
            <a:spLocks noGrp="1"/>
          </p:cNvSpPr>
          <p:nvPr>
            <p:ph type="pic" sz="quarter" idx="10"/>
          </p:nvPr>
        </p:nvSpPr>
        <p:spPr>
          <a:xfrm>
            <a:off x="0" y="1"/>
            <a:ext cx="12192000" cy="6858000"/>
          </a:xfrm>
          <a:prstGeom prst="rect">
            <a:avLst/>
          </a:prstGeom>
        </p:spPr>
        <p:txBody>
          <a:bodyPr/>
          <a:lstStyle>
            <a:lvl1pPr marL="0" indent="0">
              <a:buFontTx/>
              <a:buNone/>
              <a:defRPr/>
            </a:lvl1pPr>
          </a:lstStyle>
          <a:p>
            <a:r>
              <a:rPr lang="en-US" dirty="0"/>
              <a:t>Click icon to add picture</a:t>
            </a:r>
          </a:p>
        </p:txBody>
      </p:sp>
    </p:spTree>
    <p:custDataLst>
      <p:tags r:id="rId1"/>
    </p:custDataLst>
    <p:extLst>
      <p:ext uri="{BB962C8B-B14F-4D97-AF65-F5344CB8AC3E}">
        <p14:creationId xmlns:p14="http://schemas.microsoft.com/office/powerpoint/2010/main" val="16060012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1_Plus/Delta">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7684A9A-C389-4E6A-8557-B4123E3D209C}"/>
              </a:ext>
            </a:extLst>
          </p:cNvPr>
          <p:cNvGrpSpPr/>
          <p:nvPr/>
        </p:nvGrpSpPr>
        <p:grpSpPr>
          <a:xfrm>
            <a:off x="1552372" y="809268"/>
            <a:ext cx="8646812" cy="5072084"/>
            <a:chOff x="1552372" y="809268"/>
            <a:chExt cx="8646812" cy="5072084"/>
          </a:xfrm>
        </p:grpSpPr>
        <p:sp>
          <p:nvSpPr>
            <p:cNvPr id="4" name="TextBox 3">
              <a:extLst>
                <a:ext uri="{FF2B5EF4-FFF2-40B4-BE49-F238E27FC236}">
                  <a16:creationId xmlns:a16="http://schemas.microsoft.com/office/drawing/2014/main" id="{A37084F6-CC4F-4527-BFE0-A9AE36DF55CB}"/>
                </a:ext>
              </a:extLst>
            </p:cNvPr>
            <p:cNvSpPr txBox="1"/>
            <p:nvPr/>
          </p:nvSpPr>
          <p:spPr>
            <a:xfrm>
              <a:off x="7079767" y="1520339"/>
              <a:ext cx="1821112" cy="2574679"/>
            </a:xfrm>
            <a:prstGeom prst="rect">
              <a:avLst/>
            </a:prstGeom>
            <a:noFill/>
          </p:spPr>
          <p:txBody>
            <a:bodyPr wrap="square" rtlCol="0">
              <a:spAutoFit/>
            </a:bodyPr>
            <a:lstStyle/>
            <a:p>
              <a:r>
                <a:rPr lang="en-US" sz="16131" dirty="0">
                  <a:solidFill>
                    <a:schemeClr val="accent3"/>
                  </a:solidFill>
                  <a:sym typeface="Wingdings 3" panose="05040102010807070707" pitchFamily="18" charset="2"/>
                </a:rPr>
                <a:t></a:t>
              </a:r>
              <a:endParaRPr lang="en-US" sz="16131" dirty="0">
                <a:solidFill>
                  <a:schemeClr val="accent3"/>
                </a:solidFill>
              </a:endParaRPr>
            </a:p>
          </p:txBody>
        </p:sp>
        <p:sp>
          <p:nvSpPr>
            <p:cNvPr id="5" name="TextBox 4">
              <a:extLst>
                <a:ext uri="{FF2B5EF4-FFF2-40B4-BE49-F238E27FC236}">
                  <a16:creationId xmlns:a16="http://schemas.microsoft.com/office/drawing/2014/main" id="{848D523F-2B10-45E6-BD86-4B58A834677C}"/>
                </a:ext>
              </a:extLst>
            </p:cNvPr>
            <p:cNvSpPr txBox="1"/>
            <p:nvPr/>
          </p:nvSpPr>
          <p:spPr>
            <a:xfrm>
              <a:off x="2499533" y="809268"/>
              <a:ext cx="2951300" cy="3672416"/>
            </a:xfrm>
            <a:prstGeom prst="rect">
              <a:avLst/>
            </a:prstGeom>
            <a:noFill/>
          </p:spPr>
          <p:txBody>
            <a:bodyPr wrap="square" rtlCol="0">
              <a:spAutoFit/>
            </a:bodyPr>
            <a:lstStyle/>
            <a:p>
              <a:r>
                <a:rPr lang="en-US" sz="23264" dirty="0">
                  <a:solidFill>
                    <a:schemeClr val="accent6"/>
                  </a:solidFill>
                  <a:latin typeface="Segoe UI" panose="020B0502040204020203" pitchFamily="34" charset="0"/>
                  <a:cs typeface="Segoe UI" panose="020B0502040204020203" pitchFamily="34" charset="0"/>
                  <a:sym typeface="Wingdings 3" panose="05040102010807070707" pitchFamily="18" charset="2"/>
                </a:rPr>
                <a:t>+</a:t>
              </a:r>
              <a:endParaRPr lang="en-US" sz="23264" dirty="0">
                <a:solidFill>
                  <a:schemeClr val="accent6"/>
                </a:solidFill>
                <a:latin typeface="Segoe UI" panose="020B0502040204020203" pitchFamily="34" charset="0"/>
                <a:cs typeface="Segoe UI" panose="020B0502040204020203" pitchFamily="34" charset="0"/>
              </a:endParaRPr>
            </a:p>
          </p:txBody>
        </p:sp>
        <p:sp>
          <p:nvSpPr>
            <p:cNvPr id="6" name="TextBox 5">
              <a:extLst>
                <a:ext uri="{FF2B5EF4-FFF2-40B4-BE49-F238E27FC236}">
                  <a16:creationId xmlns:a16="http://schemas.microsoft.com/office/drawing/2014/main" id="{F122FFC6-CE10-4DEE-AEAD-F65563C84894}"/>
                </a:ext>
              </a:extLst>
            </p:cNvPr>
            <p:cNvSpPr txBox="1"/>
            <p:nvPr/>
          </p:nvSpPr>
          <p:spPr>
            <a:xfrm>
              <a:off x="1552372" y="3947214"/>
              <a:ext cx="3971672" cy="1323439"/>
            </a:xfrm>
            <a:prstGeom prst="rect">
              <a:avLst/>
            </a:prstGeom>
            <a:noFill/>
          </p:spPr>
          <p:txBody>
            <a:bodyPr wrap="square" rtlCol="0">
              <a:spAutoFit/>
            </a:bodyPr>
            <a:lstStyle/>
            <a:p>
              <a:pPr algn="ctr"/>
              <a:r>
                <a:rPr lang="en-US" sz="4000" dirty="0">
                  <a:latin typeface="Brandon Grotesque Regular" panose="020B0503020203060202" pitchFamily="34" charset="0"/>
                  <a:cs typeface="Segoe UI" panose="020B0502040204020203" pitchFamily="34" charset="0"/>
                </a:rPr>
                <a:t>What was most helpful?</a:t>
              </a:r>
            </a:p>
          </p:txBody>
        </p:sp>
        <p:sp>
          <p:nvSpPr>
            <p:cNvPr id="7" name="TextBox 6">
              <a:extLst>
                <a:ext uri="{FF2B5EF4-FFF2-40B4-BE49-F238E27FC236}">
                  <a16:creationId xmlns:a16="http://schemas.microsoft.com/office/drawing/2014/main" id="{F7F4FFC4-513D-403C-8A4F-B3C4B13EFB0B}"/>
                </a:ext>
              </a:extLst>
            </p:cNvPr>
            <p:cNvSpPr txBox="1"/>
            <p:nvPr/>
          </p:nvSpPr>
          <p:spPr>
            <a:xfrm>
              <a:off x="6227512" y="3942360"/>
              <a:ext cx="3971672" cy="1938992"/>
            </a:xfrm>
            <a:prstGeom prst="rect">
              <a:avLst/>
            </a:prstGeom>
            <a:noFill/>
          </p:spPr>
          <p:txBody>
            <a:bodyPr wrap="square" rtlCol="0">
              <a:spAutoFit/>
            </a:bodyPr>
            <a:lstStyle/>
            <a:p>
              <a:pPr algn="ctr"/>
              <a:r>
                <a:rPr lang="en-US" sz="4000" dirty="0">
                  <a:latin typeface="Brandon Grotesque Regular" panose="020B0503020203060202" pitchFamily="34" charset="0"/>
                  <a:cs typeface="Segoe UI" panose="020B0502040204020203" pitchFamily="34" charset="0"/>
                </a:rPr>
                <a:t>What could be upgraded for next time?</a:t>
              </a:r>
            </a:p>
          </p:txBody>
        </p:sp>
      </p:grpSp>
      <p:grpSp>
        <p:nvGrpSpPr>
          <p:cNvPr id="8" name="Group 7">
            <a:extLst>
              <a:ext uri="{FF2B5EF4-FFF2-40B4-BE49-F238E27FC236}">
                <a16:creationId xmlns:a16="http://schemas.microsoft.com/office/drawing/2014/main" id="{E06CA6B6-B739-4256-85BE-A7C22ED198FB}"/>
              </a:ext>
            </a:extLst>
          </p:cNvPr>
          <p:cNvGrpSpPr/>
          <p:nvPr userDrawn="1"/>
        </p:nvGrpSpPr>
        <p:grpSpPr>
          <a:xfrm>
            <a:off x="1552372" y="809268"/>
            <a:ext cx="8646812" cy="5072084"/>
            <a:chOff x="1552372" y="809268"/>
            <a:chExt cx="8646812" cy="5072084"/>
          </a:xfrm>
        </p:grpSpPr>
        <p:sp>
          <p:nvSpPr>
            <p:cNvPr id="9" name="TextBox 8">
              <a:extLst>
                <a:ext uri="{FF2B5EF4-FFF2-40B4-BE49-F238E27FC236}">
                  <a16:creationId xmlns:a16="http://schemas.microsoft.com/office/drawing/2014/main" id="{67A5F666-E6B7-4571-A837-2DC46E9FC5F9}"/>
                </a:ext>
              </a:extLst>
            </p:cNvPr>
            <p:cNvSpPr txBox="1"/>
            <p:nvPr/>
          </p:nvSpPr>
          <p:spPr>
            <a:xfrm>
              <a:off x="7079767" y="1520339"/>
              <a:ext cx="1821112" cy="2574679"/>
            </a:xfrm>
            <a:prstGeom prst="rect">
              <a:avLst/>
            </a:prstGeom>
            <a:noFill/>
          </p:spPr>
          <p:txBody>
            <a:bodyPr wrap="square" rtlCol="0">
              <a:spAutoFit/>
            </a:bodyPr>
            <a:lstStyle/>
            <a:p>
              <a:r>
                <a:rPr lang="en-US" sz="16131" dirty="0">
                  <a:solidFill>
                    <a:schemeClr val="accent3"/>
                  </a:solidFill>
                  <a:sym typeface="Wingdings 3" panose="05040102010807070707" pitchFamily="18" charset="2"/>
                </a:rPr>
                <a:t></a:t>
              </a:r>
              <a:endParaRPr lang="en-US" sz="16131" dirty="0">
                <a:solidFill>
                  <a:schemeClr val="accent3"/>
                </a:solidFill>
              </a:endParaRPr>
            </a:p>
          </p:txBody>
        </p:sp>
        <p:sp>
          <p:nvSpPr>
            <p:cNvPr id="10" name="TextBox 9">
              <a:extLst>
                <a:ext uri="{FF2B5EF4-FFF2-40B4-BE49-F238E27FC236}">
                  <a16:creationId xmlns:a16="http://schemas.microsoft.com/office/drawing/2014/main" id="{EF52E951-9248-4A04-8FDB-BEF2961B7BA0}"/>
                </a:ext>
              </a:extLst>
            </p:cNvPr>
            <p:cNvSpPr txBox="1"/>
            <p:nvPr/>
          </p:nvSpPr>
          <p:spPr>
            <a:xfrm>
              <a:off x="2499533" y="809268"/>
              <a:ext cx="2951300" cy="3672416"/>
            </a:xfrm>
            <a:prstGeom prst="rect">
              <a:avLst/>
            </a:prstGeom>
            <a:noFill/>
          </p:spPr>
          <p:txBody>
            <a:bodyPr wrap="square" rtlCol="0">
              <a:spAutoFit/>
            </a:bodyPr>
            <a:lstStyle/>
            <a:p>
              <a:r>
                <a:rPr lang="en-US" sz="23264" dirty="0">
                  <a:solidFill>
                    <a:schemeClr val="accent6"/>
                  </a:solidFill>
                  <a:latin typeface="Segoe UI" panose="020B0502040204020203" pitchFamily="34" charset="0"/>
                  <a:cs typeface="Segoe UI" panose="020B0502040204020203" pitchFamily="34" charset="0"/>
                  <a:sym typeface="Wingdings 3" panose="05040102010807070707" pitchFamily="18" charset="2"/>
                </a:rPr>
                <a:t>+</a:t>
              </a:r>
              <a:endParaRPr lang="en-US" sz="23264" dirty="0">
                <a:solidFill>
                  <a:schemeClr val="accent6"/>
                </a:solidFill>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9AFC9A26-B5A7-4359-9328-B89A0EFE826F}"/>
                </a:ext>
              </a:extLst>
            </p:cNvPr>
            <p:cNvSpPr txBox="1"/>
            <p:nvPr/>
          </p:nvSpPr>
          <p:spPr>
            <a:xfrm>
              <a:off x="1552372" y="3947214"/>
              <a:ext cx="3971672" cy="1323439"/>
            </a:xfrm>
            <a:prstGeom prst="rect">
              <a:avLst/>
            </a:prstGeom>
            <a:noFill/>
          </p:spPr>
          <p:txBody>
            <a:bodyPr wrap="square" rtlCol="0">
              <a:spAutoFit/>
            </a:bodyPr>
            <a:lstStyle/>
            <a:p>
              <a:pPr algn="ctr"/>
              <a:r>
                <a:rPr lang="en-US" sz="4000" dirty="0">
                  <a:latin typeface="Brandon Grotesque Regular" panose="020B0503020203060202" pitchFamily="34" charset="0"/>
                  <a:cs typeface="Segoe UI" panose="020B0502040204020203" pitchFamily="34" charset="0"/>
                </a:rPr>
                <a:t>What was most helpful?</a:t>
              </a:r>
            </a:p>
          </p:txBody>
        </p:sp>
        <p:sp>
          <p:nvSpPr>
            <p:cNvPr id="12" name="TextBox 11">
              <a:extLst>
                <a:ext uri="{FF2B5EF4-FFF2-40B4-BE49-F238E27FC236}">
                  <a16:creationId xmlns:a16="http://schemas.microsoft.com/office/drawing/2014/main" id="{ADCEEC9E-D865-47D1-AA7B-37CB3F5E96F1}"/>
                </a:ext>
              </a:extLst>
            </p:cNvPr>
            <p:cNvSpPr txBox="1"/>
            <p:nvPr/>
          </p:nvSpPr>
          <p:spPr>
            <a:xfrm>
              <a:off x="6227512" y="3942360"/>
              <a:ext cx="3971672" cy="1938992"/>
            </a:xfrm>
            <a:prstGeom prst="rect">
              <a:avLst/>
            </a:prstGeom>
            <a:noFill/>
          </p:spPr>
          <p:txBody>
            <a:bodyPr wrap="square" rtlCol="0">
              <a:spAutoFit/>
            </a:bodyPr>
            <a:lstStyle/>
            <a:p>
              <a:pPr algn="ctr"/>
              <a:r>
                <a:rPr lang="en-US" sz="4000" dirty="0">
                  <a:latin typeface="Brandon Grotesque Regular" panose="020B0503020203060202" pitchFamily="34" charset="0"/>
                  <a:cs typeface="Segoe UI" panose="020B0502040204020203" pitchFamily="34" charset="0"/>
                </a:rPr>
                <a:t>What could be upgraded for next time?</a:t>
              </a:r>
            </a:p>
          </p:txBody>
        </p:sp>
      </p:grpSp>
    </p:spTree>
    <p:custDataLst>
      <p:tags r:id="rId1"/>
    </p:custDataLst>
    <p:extLst>
      <p:ext uri="{BB962C8B-B14F-4D97-AF65-F5344CB8AC3E}">
        <p14:creationId xmlns:p14="http://schemas.microsoft.com/office/powerpoint/2010/main" val="30267658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3_Thank You">
    <p:spTree>
      <p:nvGrpSpPr>
        <p:cNvPr id="1" name=""/>
        <p:cNvGrpSpPr/>
        <p:nvPr/>
      </p:nvGrpSpPr>
      <p:grpSpPr>
        <a:xfrm>
          <a:off x="0" y="0"/>
          <a:ext cx="0" cy="0"/>
          <a:chOff x="0" y="0"/>
          <a:chExt cx="0" cy="0"/>
        </a:xfrm>
      </p:grpSpPr>
      <p:sp>
        <p:nvSpPr>
          <p:cNvPr id="17" name="Picture Placeholder 3">
            <a:extLst>
              <a:ext uri="{FF2B5EF4-FFF2-40B4-BE49-F238E27FC236}">
                <a16:creationId xmlns:a16="http://schemas.microsoft.com/office/drawing/2014/main" id="{14854F13-844D-4C2D-BB09-40674ABA7646}"/>
              </a:ext>
            </a:extLst>
          </p:cNvPr>
          <p:cNvSpPr>
            <a:spLocks noGrp="1"/>
          </p:cNvSpPr>
          <p:nvPr>
            <p:ph type="pic" sz="quarter" idx="10"/>
          </p:nvPr>
        </p:nvSpPr>
        <p:spPr>
          <a:xfrm>
            <a:off x="6628573" y="535667"/>
            <a:ext cx="4917882" cy="5782940"/>
          </a:xfrm>
          <a:prstGeom prst="roundRect">
            <a:avLst>
              <a:gd name="adj" fmla="val 4537"/>
            </a:avLst>
          </a:prstGeom>
        </p:spPr>
        <p:txBody>
          <a:bodyPr/>
          <a:lstStyle>
            <a:lvl1pPr marL="0" indent="0">
              <a:buFontTx/>
              <a:buNone/>
              <a:defRPr/>
            </a:lvl1pPr>
          </a:lstStyle>
          <a:p>
            <a:r>
              <a:rPr lang="en-US" dirty="0"/>
              <a:t>Click icon to add picture</a:t>
            </a:r>
          </a:p>
        </p:txBody>
      </p:sp>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521208" y="5907024"/>
            <a:ext cx="1548147" cy="589475"/>
          </a:xfrm>
          <a:prstGeom prst="rect">
            <a:avLst/>
          </a:prstGeom>
        </p:spPr>
      </p:pic>
      <p:sp>
        <p:nvSpPr>
          <p:cNvPr id="7" name="Rectangle 6">
            <a:extLst>
              <a:ext uri="{FF2B5EF4-FFF2-40B4-BE49-F238E27FC236}">
                <a16:creationId xmlns:a16="http://schemas.microsoft.com/office/drawing/2014/main" id="{BB0967F3-418C-47B2-BAFD-211603290E9E}"/>
              </a:ext>
            </a:extLst>
          </p:cNvPr>
          <p:cNvSpPr/>
          <p:nvPr/>
        </p:nvSpPr>
        <p:spPr>
          <a:xfrm>
            <a:off x="612991" y="412790"/>
            <a:ext cx="6263013" cy="1446550"/>
          </a:xfrm>
          <a:prstGeom prst="rect">
            <a:avLst/>
          </a:prstGeom>
        </p:spPr>
        <p:txBody>
          <a:bodyPr wrap="square">
            <a:spAutoFit/>
          </a:bodyPr>
          <a:lstStyle/>
          <a:p>
            <a:pPr lvl="0"/>
            <a:r>
              <a:rPr lang="en-US" sz="4400" b="0" dirty="0">
                <a:solidFill>
                  <a:schemeClr val="tx2"/>
                </a:solidFill>
                <a:latin typeface="Brandon Grotesque Black" panose="020B0A03020203060202" pitchFamily="34" charset="0"/>
                <a:cs typeface="Segoe UI" panose="020B0502040204020203" pitchFamily="34" charset="0"/>
              </a:rPr>
              <a:t>THANK YOU</a:t>
            </a:r>
            <a:br>
              <a:rPr lang="en-US" sz="4400" b="0" dirty="0">
                <a:solidFill>
                  <a:schemeClr val="tx2"/>
                </a:solidFill>
                <a:latin typeface="Brandon Grotesque Black" panose="020B0A03020203060202" pitchFamily="34" charset="0"/>
                <a:cs typeface="Segoe UI" panose="020B0502040204020203" pitchFamily="34" charset="0"/>
              </a:rPr>
            </a:br>
            <a:r>
              <a:rPr lang="en-US" sz="4400" b="0" dirty="0">
                <a:solidFill>
                  <a:schemeClr val="tx2"/>
                </a:solidFill>
                <a:latin typeface="Brandon Grotesque Black" panose="020B0A03020203060202" pitchFamily="34" charset="0"/>
                <a:cs typeface="Segoe UI" panose="020B0502040204020203" pitchFamily="34" charset="0"/>
              </a:rPr>
              <a:t>&amp; QUESTIONS</a:t>
            </a:r>
          </a:p>
        </p:txBody>
      </p:sp>
      <p:sp>
        <p:nvSpPr>
          <p:cNvPr id="8" name="Rectangle 7">
            <a:extLst>
              <a:ext uri="{FF2B5EF4-FFF2-40B4-BE49-F238E27FC236}">
                <a16:creationId xmlns:a16="http://schemas.microsoft.com/office/drawing/2014/main" id="{CEE12094-7229-4F78-9BF3-2AB2BFA92633}"/>
              </a:ext>
            </a:extLst>
          </p:cNvPr>
          <p:cNvSpPr/>
          <p:nvPr/>
        </p:nvSpPr>
        <p:spPr>
          <a:xfrm>
            <a:off x="664977" y="2103814"/>
            <a:ext cx="5431023" cy="1985159"/>
          </a:xfrm>
          <a:prstGeom prst="rect">
            <a:avLst/>
          </a:prstGeom>
        </p:spPr>
        <p:txBody>
          <a:bodyPr wrap="square">
            <a:spAutoFit/>
          </a:bodyPr>
          <a:lstStyle/>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EvidentChange.org</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(800) 306-6223				</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Info@EvidentChange.org</a:t>
            </a:r>
          </a:p>
          <a:p>
            <a:pPr marL="228600" marR="0" lvl="4" indent="0" algn="l" defTabSz="457200" rtl="0" eaLnBrk="1" fontAlgn="auto" latinLnBrk="0" hangingPunct="1">
              <a:lnSpc>
                <a:spcPct val="100000"/>
              </a:lnSpc>
              <a:spcBef>
                <a:spcPts val="0"/>
              </a:spcBef>
              <a:spcAft>
                <a:spcPts val="1000"/>
              </a:spcAft>
              <a:buClrTx/>
              <a:buSzTx/>
              <a:buFontTx/>
              <a:buNone/>
              <a:tabLst/>
              <a:defRPr/>
            </a:pPr>
            <a:r>
              <a:rPr lang="en-US" sz="1400" dirty="0">
                <a:latin typeface="Brandon Grotesque Regular" panose="020B0503020203060202" pitchFamily="34" charset="0"/>
                <a:cs typeface="Segoe UI" panose="020B0502040204020203" pitchFamily="34" charset="0"/>
              </a:rPr>
              <a:t>		</a:t>
            </a:r>
          </a:p>
        </p:txBody>
      </p:sp>
      <p:pic>
        <p:nvPicPr>
          <p:cNvPr id="2" name="Picture 1">
            <a:extLst>
              <a:ext uri="{FF2B5EF4-FFF2-40B4-BE49-F238E27FC236}">
                <a16:creationId xmlns:a16="http://schemas.microsoft.com/office/drawing/2014/main" id="{8A7AEC22-2488-4F04-8E01-31DE9B6299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8573" y="527407"/>
            <a:ext cx="4914900" cy="5791200"/>
          </a:xfrm>
          <a:prstGeom prst="rect">
            <a:avLst/>
          </a:prstGeom>
        </p:spPr>
      </p:pic>
      <p:pic>
        <p:nvPicPr>
          <p:cNvPr id="9" name="Picture 8">
            <a:extLst>
              <a:ext uri="{FF2B5EF4-FFF2-40B4-BE49-F238E27FC236}">
                <a16:creationId xmlns:a16="http://schemas.microsoft.com/office/drawing/2014/main" id="{73AF6112-23B1-45AA-8461-C3AA51E6657B}"/>
              </a:ext>
            </a:extLst>
          </p:cNvPr>
          <p:cNvPicPr>
            <a:picLocks noChangeAspect="1"/>
          </p:cNvPicPr>
          <p:nvPr userDrawn="1"/>
        </p:nvPicPr>
        <p:blipFill>
          <a:blip r:embed="rId3"/>
          <a:srcRect/>
          <a:stretch/>
        </p:blipFill>
        <p:spPr>
          <a:xfrm>
            <a:off x="521208" y="5907024"/>
            <a:ext cx="1548147" cy="589475"/>
          </a:xfrm>
          <a:prstGeom prst="rect">
            <a:avLst/>
          </a:prstGeom>
        </p:spPr>
      </p:pic>
      <p:sp>
        <p:nvSpPr>
          <p:cNvPr id="10" name="Rectangle 9">
            <a:extLst>
              <a:ext uri="{FF2B5EF4-FFF2-40B4-BE49-F238E27FC236}">
                <a16:creationId xmlns:a16="http://schemas.microsoft.com/office/drawing/2014/main" id="{F8DCC182-A5AA-474F-A6F3-D3584BFCFB64}"/>
              </a:ext>
            </a:extLst>
          </p:cNvPr>
          <p:cNvSpPr/>
          <p:nvPr userDrawn="1"/>
        </p:nvSpPr>
        <p:spPr>
          <a:xfrm>
            <a:off x="612991" y="412790"/>
            <a:ext cx="6263013" cy="1446550"/>
          </a:xfrm>
          <a:prstGeom prst="rect">
            <a:avLst/>
          </a:prstGeom>
        </p:spPr>
        <p:txBody>
          <a:bodyPr wrap="square">
            <a:spAutoFit/>
          </a:bodyPr>
          <a:lstStyle/>
          <a:p>
            <a:pPr lvl="0"/>
            <a:r>
              <a:rPr lang="en-US" sz="4400" b="0" dirty="0">
                <a:solidFill>
                  <a:schemeClr val="tx2"/>
                </a:solidFill>
                <a:latin typeface="Brandon Grotesque Black" panose="020B0A03020203060202" pitchFamily="34" charset="0"/>
                <a:cs typeface="Segoe UI" panose="020B0502040204020203" pitchFamily="34" charset="0"/>
              </a:rPr>
              <a:t>THANK YOU</a:t>
            </a:r>
            <a:br>
              <a:rPr lang="en-US" sz="4400" b="0" dirty="0">
                <a:solidFill>
                  <a:schemeClr val="tx2"/>
                </a:solidFill>
                <a:latin typeface="Brandon Grotesque Black" panose="020B0A03020203060202" pitchFamily="34" charset="0"/>
                <a:cs typeface="Segoe UI" panose="020B0502040204020203" pitchFamily="34" charset="0"/>
              </a:rPr>
            </a:br>
            <a:r>
              <a:rPr lang="en-US" sz="4400" b="0" dirty="0">
                <a:solidFill>
                  <a:schemeClr val="tx2"/>
                </a:solidFill>
                <a:latin typeface="Brandon Grotesque Black" panose="020B0A03020203060202" pitchFamily="34" charset="0"/>
                <a:cs typeface="Segoe UI" panose="020B0502040204020203" pitchFamily="34" charset="0"/>
              </a:rPr>
              <a:t>&amp; QUESTIONS</a:t>
            </a:r>
          </a:p>
        </p:txBody>
      </p:sp>
      <p:sp>
        <p:nvSpPr>
          <p:cNvPr id="11" name="Rectangle 10">
            <a:extLst>
              <a:ext uri="{FF2B5EF4-FFF2-40B4-BE49-F238E27FC236}">
                <a16:creationId xmlns:a16="http://schemas.microsoft.com/office/drawing/2014/main" id="{F122103B-4086-4996-B671-33981FF7CC7C}"/>
              </a:ext>
            </a:extLst>
          </p:cNvPr>
          <p:cNvSpPr/>
          <p:nvPr userDrawn="1"/>
        </p:nvSpPr>
        <p:spPr>
          <a:xfrm>
            <a:off x="664977" y="2103814"/>
            <a:ext cx="5431023" cy="1985159"/>
          </a:xfrm>
          <a:prstGeom prst="rect">
            <a:avLst/>
          </a:prstGeom>
        </p:spPr>
        <p:txBody>
          <a:bodyPr wrap="square">
            <a:spAutoFit/>
          </a:bodyPr>
          <a:lstStyle/>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EvidentChange.org</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(800) 306-6223				</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Info@EvidentChange.org</a:t>
            </a:r>
          </a:p>
          <a:p>
            <a:pPr marL="228600" marR="0" lvl="4" indent="0" algn="l" defTabSz="457200" rtl="0" eaLnBrk="1" fontAlgn="auto" latinLnBrk="0" hangingPunct="1">
              <a:lnSpc>
                <a:spcPct val="100000"/>
              </a:lnSpc>
              <a:spcBef>
                <a:spcPts val="0"/>
              </a:spcBef>
              <a:spcAft>
                <a:spcPts val="1000"/>
              </a:spcAft>
              <a:buClrTx/>
              <a:buSzTx/>
              <a:buFontTx/>
              <a:buNone/>
              <a:tabLst/>
              <a:defRPr/>
            </a:pPr>
            <a:r>
              <a:rPr lang="en-US" sz="1400" dirty="0">
                <a:latin typeface="Brandon Grotesque Regular" panose="020B0503020203060202" pitchFamily="34" charset="0"/>
                <a:cs typeface="Segoe UI" panose="020B0502040204020203" pitchFamily="34" charset="0"/>
              </a:rPr>
              <a:t>		</a:t>
            </a:r>
          </a:p>
        </p:txBody>
      </p:sp>
      <p:pic>
        <p:nvPicPr>
          <p:cNvPr id="12" name="Picture 11">
            <a:extLst>
              <a:ext uri="{FF2B5EF4-FFF2-40B4-BE49-F238E27FC236}">
                <a16:creationId xmlns:a16="http://schemas.microsoft.com/office/drawing/2014/main" id="{65BD4783-3A52-4A3E-9E5C-7098280D191F}"/>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28573" y="527407"/>
            <a:ext cx="4914900" cy="5791200"/>
          </a:xfrm>
          <a:prstGeom prst="rect">
            <a:avLst/>
          </a:prstGeom>
        </p:spPr>
      </p:pic>
    </p:spTree>
    <p:custDataLst>
      <p:tags r:id="rId1"/>
    </p:custDataLst>
    <p:extLst>
      <p:ext uri="{BB962C8B-B14F-4D97-AF65-F5344CB8AC3E}">
        <p14:creationId xmlns:p14="http://schemas.microsoft.com/office/powerpoint/2010/main" val="360350022"/>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4_Thank You">
    <p:spTree>
      <p:nvGrpSpPr>
        <p:cNvPr id="1" name=""/>
        <p:cNvGrpSpPr/>
        <p:nvPr/>
      </p:nvGrpSpPr>
      <p:grpSpPr>
        <a:xfrm>
          <a:off x="0" y="0"/>
          <a:ext cx="0" cy="0"/>
          <a:chOff x="0" y="0"/>
          <a:chExt cx="0" cy="0"/>
        </a:xfrm>
      </p:grpSpPr>
      <p:sp>
        <p:nvSpPr>
          <p:cNvPr id="17" name="Picture Placeholder 3">
            <a:extLst>
              <a:ext uri="{FF2B5EF4-FFF2-40B4-BE49-F238E27FC236}">
                <a16:creationId xmlns:a16="http://schemas.microsoft.com/office/drawing/2014/main" id="{14854F13-844D-4C2D-BB09-40674ABA7646}"/>
              </a:ext>
            </a:extLst>
          </p:cNvPr>
          <p:cNvSpPr>
            <a:spLocks noGrp="1"/>
          </p:cNvSpPr>
          <p:nvPr>
            <p:ph type="pic" sz="quarter" idx="10"/>
          </p:nvPr>
        </p:nvSpPr>
        <p:spPr>
          <a:xfrm>
            <a:off x="6628573" y="535667"/>
            <a:ext cx="4917882" cy="5782940"/>
          </a:xfrm>
          <a:prstGeom prst="roundRect">
            <a:avLst>
              <a:gd name="adj" fmla="val 4537"/>
            </a:avLst>
          </a:prstGeom>
        </p:spPr>
        <p:txBody>
          <a:bodyPr/>
          <a:lstStyle>
            <a:lvl1pPr marL="0" indent="0">
              <a:buFontTx/>
              <a:buNone/>
              <a:defRPr/>
            </a:lvl1pPr>
          </a:lstStyle>
          <a:p>
            <a:r>
              <a:rPr lang="en-US" dirty="0"/>
              <a:t>Click icon to add picture</a:t>
            </a:r>
          </a:p>
        </p:txBody>
      </p:sp>
      <p:pic>
        <p:nvPicPr>
          <p:cNvPr id="19" name="Picture 18">
            <a:extLst>
              <a:ext uri="{FF2B5EF4-FFF2-40B4-BE49-F238E27FC236}">
                <a16:creationId xmlns:a16="http://schemas.microsoft.com/office/drawing/2014/main" id="{A15B5300-79A0-4272-B315-FBF505B333A3}"/>
              </a:ext>
            </a:extLst>
          </p:cNvPr>
          <p:cNvPicPr>
            <a:picLocks noChangeAspect="1"/>
          </p:cNvPicPr>
          <p:nvPr/>
        </p:nvPicPr>
        <p:blipFill>
          <a:blip r:embed="rId3"/>
          <a:srcRect/>
          <a:stretch/>
        </p:blipFill>
        <p:spPr>
          <a:xfrm>
            <a:off x="521208" y="5907024"/>
            <a:ext cx="1548147" cy="589475"/>
          </a:xfrm>
          <a:prstGeom prst="rect">
            <a:avLst/>
          </a:prstGeom>
        </p:spPr>
      </p:pic>
      <p:sp>
        <p:nvSpPr>
          <p:cNvPr id="7" name="Rectangle 6">
            <a:extLst>
              <a:ext uri="{FF2B5EF4-FFF2-40B4-BE49-F238E27FC236}">
                <a16:creationId xmlns:a16="http://schemas.microsoft.com/office/drawing/2014/main" id="{BB0967F3-418C-47B2-BAFD-211603290E9E}"/>
              </a:ext>
            </a:extLst>
          </p:cNvPr>
          <p:cNvSpPr/>
          <p:nvPr/>
        </p:nvSpPr>
        <p:spPr>
          <a:xfrm>
            <a:off x="612991" y="412790"/>
            <a:ext cx="6263013" cy="769441"/>
          </a:xfrm>
          <a:prstGeom prst="rect">
            <a:avLst/>
          </a:prstGeom>
        </p:spPr>
        <p:txBody>
          <a:bodyPr wrap="square">
            <a:spAutoFit/>
          </a:bodyPr>
          <a:lstStyle/>
          <a:p>
            <a:pPr lvl="0"/>
            <a:r>
              <a:rPr lang="en-US" sz="4400" b="0" dirty="0">
                <a:solidFill>
                  <a:schemeClr val="tx2"/>
                </a:solidFill>
                <a:latin typeface="Brandon Grotesque Black" panose="020B0A03020203060202" pitchFamily="34" charset="0"/>
                <a:cs typeface="Segoe UI" panose="020B0502040204020203" pitchFamily="34" charset="0"/>
              </a:rPr>
              <a:t>THANK YOU</a:t>
            </a:r>
          </a:p>
        </p:txBody>
      </p:sp>
      <p:sp>
        <p:nvSpPr>
          <p:cNvPr id="8" name="Rectangle 7">
            <a:extLst>
              <a:ext uri="{FF2B5EF4-FFF2-40B4-BE49-F238E27FC236}">
                <a16:creationId xmlns:a16="http://schemas.microsoft.com/office/drawing/2014/main" id="{CEE12094-7229-4F78-9BF3-2AB2BFA92633}"/>
              </a:ext>
            </a:extLst>
          </p:cNvPr>
          <p:cNvSpPr/>
          <p:nvPr/>
        </p:nvSpPr>
        <p:spPr>
          <a:xfrm>
            <a:off x="664977" y="1559468"/>
            <a:ext cx="5431023" cy="1985159"/>
          </a:xfrm>
          <a:prstGeom prst="rect">
            <a:avLst/>
          </a:prstGeom>
        </p:spPr>
        <p:txBody>
          <a:bodyPr wrap="square">
            <a:spAutoFit/>
          </a:bodyPr>
          <a:lstStyle/>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EvidentChange.org</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(800) 306-6223				</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Info@EvidentChange.org</a:t>
            </a:r>
          </a:p>
          <a:p>
            <a:pPr marL="228600" marR="0" lvl="4" indent="0" algn="l" defTabSz="457200" rtl="0" eaLnBrk="1" fontAlgn="auto" latinLnBrk="0" hangingPunct="1">
              <a:lnSpc>
                <a:spcPct val="100000"/>
              </a:lnSpc>
              <a:spcBef>
                <a:spcPts val="0"/>
              </a:spcBef>
              <a:spcAft>
                <a:spcPts val="1000"/>
              </a:spcAft>
              <a:buClrTx/>
              <a:buSzTx/>
              <a:buFontTx/>
              <a:buNone/>
              <a:tabLst/>
              <a:defRPr/>
            </a:pPr>
            <a:r>
              <a:rPr lang="en-US" sz="1400" dirty="0">
                <a:latin typeface="Brandon Grotesque Regular" panose="020B0503020203060202" pitchFamily="34" charset="0"/>
                <a:cs typeface="Segoe UI" panose="020B0502040204020203" pitchFamily="34" charset="0"/>
              </a:rPr>
              <a:t>		</a:t>
            </a:r>
          </a:p>
        </p:txBody>
      </p:sp>
      <p:pic>
        <p:nvPicPr>
          <p:cNvPr id="5" name="Picture 4">
            <a:extLst>
              <a:ext uri="{FF2B5EF4-FFF2-40B4-BE49-F238E27FC236}">
                <a16:creationId xmlns:a16="http://schemas.microsoft.com/office/drawing/2014/main" id="{17D00A3F-1AD9-4852-9F0A-D5BA7DB60D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28573" y="527407"/>
            <a:ext cx="4914900" cy="5791200"/>
          </a:xfrm>
          <a:prstGeom prst="rect">
            <a:avLst/>
          </a:prstGeom>
        </p:spPr>
      </p:pic>
      <p:pic>
        <p:nvPicPr>
          <p:cNvPr id="9" name="Picture 8">
            <a:extLst>
              <a:ext uri="{FF2B5EF4-FFF2-40B4-BE49-F238E27FC236}">
                <a16:creationId xmlns:a16="http://schemas.microsoft.com/office/drawing/2014/main" id="{AFD1CD47-8FA0-49B0-B97B-7E8D427553F8}"/>
              </a:ext>
            </a:extLst>
          </p:cNvPr>
          <p:cNvPicPr>
            <a:picLocks noChangeAspect="1"/>
          </p:cNvPicPr>
          <p:nvPr userDrawn="1"/>
        </p:nvPicPr>
        <p:blipFill>
          <a:blip r:embed="rId3"/>
          <a:srcRect/>
          <a:stretch/>
        </p:blipFill>
        <p:spPr>
          <a:xfrm>
            <a:off x="521208" y="5907024"/>
            <a:ext cx="1548147" cy="589475"/>
          </a:xfrm>
          <a:prstGeom prst="rect">
            <a:avLst/>
          </a:prstGeom>
        </p:spPr>
      </p:pic>
      <p:sp>
        <p:nvSpPr>
          <p:cNvPr id="10" name="Rectangle 9">
            <a:extLst>
              <a:ext uri="{FF2B5EF4-FFF2-40B4-BE49-F238E27FC236}">
                <a16:creationId xmlns:a16="http://schemas.microsoft.com/office/drawing/2014/main" id="{EF8111ED-8403-4E3F-8200-2239DC7412E0}"/>
              </a:ext>
            </a:extLst>
          </p:cNvPr>
          <p:cNvSpPr/>
          <p:nvPr userDrawn="1"/>
        </p:nvSpPr>
        <p:spPr>
          <a:xfrm>
            <a:off x="612991" y="412790"/>
            <a:ext cx="6263013" cy="769441"/>
          </a:xfrm>
          <a:prstGeom prst="rect">
            <a:avLst/>
          </a:prstGeom>
        </p:spPr>
        <p:txBody>
          <a:bodyPr wrap="square">
            <a:spAutoFit/>
          </a:bodyPr>
          <a:lstStyle/>
          <a:p>
            <a:pPr lvl="0"/>
            <a:r>
              <a:rPr lang="en-US" sz="4400" b="0" dirty="0">
                <a:solidFill>
                  <a:schemeClr val="tx2"/>
                </a:solidFill>
                <a:latin typeface="Brandon Grotesque Black" panose="020B0A03020203060202" pitchFamily="34" charset="0"/>
                <a:cs typeface="Segoe UI" panose="020B0502040204020203" pitchFamily="34" charset="0"/>
              </a:rPr>
              <a:t>THANK YOU</a:t>
            </a:r>
          </a:p>
        </p:txBody>
      </p:sp>
      <p:sp>
        <p:nvSpPr>
          <p:cNvPr id="11" name="Rectangle 10">
            <a:extLst>
              <a:ext uri="{FF2B5EF4-FFF2-40B4-BE49-F238E27FC236}">
                <a16:creationId xmlns:a16="http://schemas.microsoft.com/office/drawing/2014/main" id="{BC59B75E-8574-4A03-8176-97D44238A187}"/>
              </a:ext>
            </a:extLst>
          </p:cNvPr>
          <p:cNvSpPr/>
          <p:nvPr userDrawn="1"/>
        </p:nvSpPr>
        <p:spPr>
          <a:xfrm>
            <a:off x="664977" y="1559468"/>
            <a:ext cx="5431023" cy="1985159"/>
          </a:xfrm>
          <a:prstGeom prst="rect">
            <a:avLst/>
          </a:prstGeom>
        </p:spPr>
        <p:txBody>
          <a:bodyPr wrap="square">
            <a:spAutoFit/>
          </a:bodyPr>
          <a:lstStyle/>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EvidentChange.org</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(800) 306-6223				</a:t>
            </a:r>
          </a:p>
          <a:p>
            <a:pPr marL="0" marR="0" lvl="4" indent="0" algn="l" defTabSz="457200" rtl="0" eaLnBrk="1" fontAlgn="auto" latinLnBrk="0" hangingPunct="1">
              <a:lnSpc>
                <a:spcPct val="100000"/>
              </a:lnSpc>
              <a:spcBef>
                <a:spcPts val="0"/>
              </a:spcBef>
              <a:spcAft>
                <a:spcPts val="1000"/>
              </a:spcAft>
              <a:buClrTx/>
              <a:buSzTx/>
              <a:buFontTx/>
              <a:buNone/>
              <a:tabLst/>
              <a:defRPr/>
            </a:pPr>
            <a:r>
              <a:rPr lang="en-US" sz="2800" dirty="0">
                <a:latin typeface="Brandon Grotesque Regular" panose="020B0503020203060202" pitchFamily="34" charset="0"/>
                <a:cs typeface="Segoe UI" panose="020B0502040204020203" pitchFamily="34" charset="0"/>
              </a:rPr>
              <a:t>Info@EvidentChange.org</a:t>
            </a:r>
          </a:p>
          <a:p>
            <a:pPr marL="228600" marR="0" lvl="4" indent="0" algn="l" defTabSz="457200" rtl="0" eaLnBrk="1" fontAlgn="auto" latinLnBrk="0" hangingPunct="1">
              <a:lnSpc>
                <a:spcPct val="100000"/>
              </a:lnSpc>
              <a:spcBef>
                <a:spcPts val="0"/>
              </a:spcBef>
              <a:spcAft>
                <a:spcPts val="1000"/>
              </a:spcAft>
              <a:buClrTx/>
              <a:buSzTx/>
              <a:buFontTx/>
              <a:buNone/>
              <a:tabLst/>
              <a:defRPr/>
            </a:pPr>
            <a:r>
              <a:rPr lang="en-US" sz="1400" dirty="0">
                <a:latin typeface="Brandon Grotesque Regular" panose="020B0503020203060202" pitchFamily="34" charset="0"/>
                <a:cs typeface="Segoe UI" panose="020B0502040204020203" pitchFamily="34" charset="0"/>
              </a:rPr>
              <a:t>		</a:t>
            </a:r>
          </a:p>
        </p:txBody>
      </p:sp>
      <p:pic>
        <p:nvPicPr>
          <p:cNvPr id="12" name="Picture 11">
            <a:extLst>
              <a:ext uri="{FF2B5EF4-FFF2-40B4-BE49-F238E27FC236}">
                <a16:creationId xmlns:a16="http://schemas.microsoft.com/office/drawing/2014/main" id="{7909BDC7-4E2E-458B-B8A2-8654993CEC2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28573" y="527407"/>
            <a:ext cx="4914900" cy="5791200"/>
          </a:xfrm>
          <a:prstGeom prst="rect">
            <a:avLst/>
          </a:prstGeom>
        </p:spPr>
      </p:pic>
    </p:spTree>
    <p:custDataLst>
      <p:tags r:id="rId1"/>
    </p:custDataLst>
    <p:extLst>
      <p:ext uri="{BB962C8B-B14F-4D97-AF65-F5344CB8AC3E}">
        <p14:creationId xmlns:p14="http://schemas.microsoft.com/office/powerpoint/2010/main" val="3544900595"/>
      </p:ext>
    </p:extLst>
  </p:cSld>
  <p:clrMapOvr>
    <a:masterClrMapping/>
  </p:clrMapOvr>
  <p:extLst>
    <p:ext uri="{DCECCB84-F9BA-43D5-87BE-67443E8EF086}">
      <p15:sldGuideLst xmlns:p15="http://schemas.microsoft.com/office/powerpoint/2012/main">
        <p15:guide id="1" pos="410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7E76915-6031-43EC-AAD3-36D2F11EC2F6}"/>
              </a:ext>
            </a:extLst>
          </p:cNvPr>
          <p:cNvSpPr txBox="1"/>
          <p:nvPr/>
        </p:nvSpPr>
        <p:spPr>
          <a:xfrm>
            <a:off x="0" y="6136697"/>
            <a:ext cx="12192000" cy="723275"/>
          </a:xfrm>
          <a:prstGeom prst="rect">
            <a:avLst/>
          </a:prstGeom>
          <a:solidFill>
            <a:srgbClr val="003865"/>
          </a:solidFill>
        </p:spPr>
        <p:txBody>
          <a:bodyPr wrap="square" rtlCol="0">
            <a:spAutoFit/>
          </a:bodyPr>
          <a:lstStyle/>
          <a:p>
            <a:br>
              <a:rPr lang="en-US" sz="800" dirty="0"/>
            </a:br>
            <a:br>
              <a:rPr lang="en-US" sz="1100" dirty="0"/>
            </a:br>
            <a:br>
              <a:rPr lang="en-US" sz="1100" dirty="0"/>
            </a:br>
            <a:endParaRPr lang="en-US" sz="1100" dirty="0"/>
          </a:p>
        </p:txBody>
      </p:sp>
      <p:sp>
        <p:nvSpPr>
          <p:cNvPr id="2" name="Title 1">
            <a:extLst>
              <a:ext uri="{FF2B5EF4-FFF2-40B4-BE49-F238E27FC236}">
                <a16:creationId xmlns:a16="http://schemas.microsoft.com/office/drawing/2014/main" id="{91A39563-515C-4B3B-8A2E-EFB49C23A3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7E4434-B008-4DA4-B1FF-E4CEA24CE2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FFD230-BFE8-4CB5-8C18-9BDBB081B50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1BA3D2E8-834C-4D8C-A9B4-26C1FB8713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0901F9-B670-46CB-826A-9F0F76E04D1A}"/>
              </a:ext>
            </a:extLst>
          </p:cNvPr>
          <p:cNvSpPr>
            <a:spLocks noGrp="1"/>
          </p:cNvSpPr>
          <p:nvPr>
            <p:ph type="sldNum" sz="quarter" idx="12"/>
          </p:nvPr>
        </p:nvSpPr>
        <p:spPr>
          <a:xfrm>
            <a:off x="255403" y="6356350"/>
            <a:ext cx="2743200" cy="365125"/>
          </a:xfrm>
        </p:spPr>
        <p:txBody>
          <a:bodyPr/>
          <a:lstStyle>
            <a:lvl1pPr algn="l">
              <a:defRPr/>
            </a:lvl1pPr>
          </a:lstStyle>
          <a:p>
            <a:fld id="{5727CFF0-8AF3-4D5D-9D11-7D9475288EEF}" type="slidenum">
              <a:rPr lang="en-US" smtClean="0"/>
              <a:pPr/>
              <a:t>‹#›</a:t>
            </a:fld>
            <a:endParaRPr lang="en-US" dirty="0"/>
          </a:p>
        </p:txBody>
      </p:sp>
      <p:sp>
        <p:nvSpPr>
          <p:cNvPr id="8" name="TextBox 7">
            <a:extLst>
              <a:ext uri="{FF2B5EF4-FFF2-40B4-BE49-F238E27FC236}">
                <a16:creationId xmlns:a16="http://schemas.microsoft.com/office/drawing/2014/main" id="{67B8130C-B028-41B6-88B0-18B9FB087E6C}"/>
              </a:ext>
            </a:extLst>
          </p:cNvPr>
          <p:cNvSpPr txBox="1"/>
          <p:nvPr/>
        </p:nvSpPr>
        <p:spPr>
          <a:xfrm>
            <a:off x="0" y="-1"/>
            <a:ext cx="12192000" cy="307777"/>
          </a:xfrm>
          <a:prstGeom prst="rect">
            <a:avLst/>
          </a:prstGeom>
          <a:solidFill>
            <a:srgbClr val="003865"/>
          </a:solidFill>
        </p:spPr>
        <p:txBody>
          <a:bodyPr wrap="square" rtlCol="0">
            <a:spAutoFit/>
          </a:bodyPr>
          <a:lstStyle/>
          <a:p>
            <a:endParaRPr lang="en-US" sz="1400" dirty="0"/>
          </a:p>
        </p:txBody>
      </p:sp>
      <p:pic>
        <p:nvPicPr>
          <p:cNvPr id="10" name="Picture 9" descr="Text&#10;&#10;Description automatically generated with low confidence">
            <a:extLst>
              <a:ext uri="{FF2B5EF4-FFF2-40B4-BE49-F238E27FC236}">
                <a16:creationId xmlns:a16="http://schemas.microsoft.com/office/drawing/2014/main" id="{BAD79EFB-8A6C-45E0-9625-263C4AC509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9517" y="6206861"/>
            <a:ext cx="1187080" cy="621804"/>
          </a:xfrm>
          <a:prstGeom prst="rect">
            <a:avLst/>
          </a:prstGeom>
        </p:spPr>
      </p:pic>
    </p:spTree>
    <p:extLst>
      <p:ext uri="{BB962C8B-B14F-4D97-AF65-F5344CB8AC3E}">
        <p14:creationId xmlns:p14="http://schemas.microsoft.com/office/powerpoint/2010/main" val="32501202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4_Blue Box Title and Photo 2">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F5CF406-ADE4-4E91-A2CF-261A8B6C63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426" y="181182"/>
            <a:ext cx="4921537" cy="6492240"/>
          </a:xfrm>
          <a:prstGeom prst="rect">
            <a:avLst/>
          </a:prstGeom>
        </p:spPr>
      </p:pic>
      <p:pic>
        <p:nvPicPr>
          <p:cNvPr id="5" name="Picture 4">
            <a:extLst>
              <a:ext uri="{FF2B5EF4-FFF2-40B4-BE49-F238E27FC236}">
                <a16:creationId xmlns:a16="http://schemas.microsoft.com/office/drawing/2014/main" id="{A8A77575-EEFA-4AF3-9366-E2B2DA7C7BFE}"/>
              </a:ext>
            </a:extLst>
          </p:cNvPr>
          <p:cNvPicPr>
            <a:picLocks noChangeAspect="1"/>
          </p:cNvPicPr>
          <p:nvPr/>
        </p:nvPicPr>
        <p:blipFill>
          <a:blip r:embed="rId4"/>
          <a:srcRect/>
          <a:stretch/>
        </p:blipFill>
        <p:spPr>
          <a:xfrm>
            <a:off x="9683496" y="5660136"/>
            <a:ext cx="1548149" cy="589475"/>
          </a:xfrm>
          <a:prstGeom prst="rect">
            <a:avLst/>
          </a:prstGeom>
        </p:spPr>
      </p:pic>
      <p:pic>
        <p:nvPicPr>
          <p:cNvPr id="12" name="Picture 11">
            <a:extLst>
              <a:ext uri="{FF2B5EF4-FFF2-40B4-BE49-F238E27FC236}">
                <a16:creationId xmlns:a16="http://schemas.microsoft.com/office/drawing/2014/main" id="{7985938E-8BE1-46B4-8E3B-BC9D03306A95}"/>
              </a:ext>
            </a:extLst>
          </p:cNvPr>
          <p:cNvPicPr>
            <a:picLocks noChangeAspect="1"/>
          </p:cNvPicPr>
          <p:nvPr/>
        </p:nvPicPr>
        <p:blipFill>
          <a:blip r:embed="rId5"/>
          <a:stretch>
            <a:fillRect/>
          </a:stretch>
        </p:blipFill>
        <p:spPr>
          <a:xfrm>
            <a:off x="4876493" y="179484"/>
            <a:ext cx="7071973" cy="6492803"/>
          </a:xfrm>
          <a:prstGeom prst="rect">
            <a:avLst/>
          </a:prstGeom>
        </p:spPr>
      </p:pic>
      <p:sp>
        <p:nvSpPr>
          <p:cNvPr id="18" name="Rectangle 17">
            <a:extLst>
              <a:ext uri="{FF2B5EF4-FFF2-40B4-BE49-F238E27FC236}">
                <a16:creationId xmlns:a16="http://schemas.microsoft.com/office/drawing/2014/main" id="{B8E960C0-E757-49E8-A6BF-C70DAAA8CB9F}"/>
              </a:ext>
            </a:extLst>
          </p:cNvPr>
          <p:cNvSpPr/>
          <p:nvPr/>
        </p:nvSpPr>
        <p:spPr>
          <a:xfrm>
            <a:off x="5522298" y="1118229"/>
            <a:ext cx="5873675" cy="4401205"/>
          </a:xfrm>
          <a:prstGeom prst="rect">
            <a:avLst/>
          </a:prstGeom>
        </p:spPr>
        <p:txBody>
          <a:bodyPr wrap="square">
            <a:spAutoFit/>
          </a:bodyPr>
          <a:lstStyle/>
          <a:p>
            <a:pPr marL="0" indent="0">
              <a:lnSpc>
                <a:spcPct val="100000"/>
              </a:lnSpc>
              <a:spcBef>
                <a:spcPts val="1000"/>
              </a:spcBef>
              <a:buNone/>
            </a:pPr>
            <a:r>
              <a:rPr lang="en-US" sz="2800" dirty="0">
                <a:solidFill>
                  <a:schemeClr val="bg1"/>
                </a:solidFill>
                <a:latin typeface="Brandon Grotesque Regular" panose="020B0503020203060202" pitchFamily="34" charset="0"/>
              </a:rPr>
              <a:t>We partner with systems professionals and communities to get to the root of their biggest challenges, and we give them the tools and knowledge to achieve better outcomes for everyone involved. Because when we join forces with those who work in our systems and the people they serve, we make our systems—and our society—more equitable from the inside out.</a:t>
            </a:r>
            <a:r>
              <a:rPr lang="en-US" sz="2800" dirty="0">
                <a:latin typeface="Brandon Grotesque Regular" panose="020B0503020203060202" pitchFamily="34" charset="0"/>
                <a:cs typeface="Segoe UI" panose="020B0502040204020203" pitchFamily="34" charset="0"/>
              </a:rPr>
              <a:t>	</a:t>
            </a:r>
          </a:p>
        </p:txBody>
      </p:sp>
      <p:pic>
        <p:nvPicPr>
          <p:cNvPr id="6" name="Picture 5">
            <a:extLst>
              <a:ext uri="{FF2B5EF4-FFF2-40B4-BE49-F238E27FC236}">
                <a16:creationId xmlns:a16="http://schemas.microsoft.com/office/drawing/2014/main" id="{4E597124-A73D-4504-A164-E69AC530FE7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47426" y="181182"/>
            <a:ext cx="4921537" cy="6492240"/>
          </a:xfrm>
          <a:prstGeom prst="rect">
            <a:avLst/>
          </a:prstGeom>
        </p:spPr>
      </p:pic>
      <p:pic>
        <p:nvPicPr>
          <p:cNvPr id="7" name="Picture 6">
            <a:extLst>
              <a:ext uri="{FF2B5EF4-FFF2-40B4-BE49-F238E27FC236}">
                <a16:creationId xmlns:a16="http://schemas.microsoft.com/office/drawing/2014/main" id="{9384126B-B571-4545-A1DA-D9EA8C901EA6}"/>
              </a:ext>
            </a:extLst>
          </p:cNvPr>
          <p:cNvPicPr>
            <a:picLocks noChangeAspect="1"/>
          </p:cNvPicPr>
          <p:nvPr userDrawn="1"/>
        </p:nvPicPr>
        <p:blipFill>
          <a:blip r:embed="rId4"/>
          <a:srcRect/>
          <a:stretch/>
        </p:blipFill>
        <p:spPr>
          <a:xfrm>
            <a:off x="9683496" y="5660136"/>
            <a:ext cx="1548149" cy="589475"/>
          </a:xfrm>
          <a:prstGeom prst="rect">
            <a:avLst/>
          </a:prstGeom>
        </p:spPr>
      </p:pic>
      <p:pic>
        <p:nvPicPr>
          <p:cNvPr id="8" name="Picture 7">
            <a:extLst>
              <a:ext uri="{FF2B5EF4-FFF2-40B4-BE49-F238E27FC236}">
                <a16:creationId xmlns:a16="http://schemas.microsoft.com/office/drawing/2014/main" id="{2C2D2A03-A5D6-4649-A9B0-865CD26D961D}"/>
              </a:ext>
            </a:extLst>
          </p:cNvPr>
          <p:cNvPicPr>
            <a:picLocks noChangeAspect="1"/>
          </p:cNvPicPr>
          <p:nvPr userDrawn="1"/>
        </p:nvPicPr>
        <p:blipFill>
          <a:blip r:embed="rId5"/>
          <a:stretch>
            <a:fillRect/>
          </a:stretch>
        </p:blipFill>
        <p:spPr>
          <a:xfrm>
            <a:off x="4876493" y="179484"/>
            <a:ext cx="7071973" cy="6492803"/>
          </a:xfrm>
          <a:prstGeom prst="rect">
            <a:avLst/>
          </a:prstGeom>
        </p:spPr>
      </p:pic>
      <p:sp>
        <p:nvSpPr>
          <p:cNvPr id="9" name="Rectangle 8">
            <a:extLst>
              <a:ext uri="{FF2B5EF4-FFF2-40B4-BE49-F238E27FC236}">
                <a16:creationId xmlns:a16="http://schemas.microsoft.com/office/drawing/2014/main" id="{51C1B1BE-A2C9-4ED6-AEFA-5900DFA92629}"/>
              </a:ext>
            </a:extLst>
          </p:cNvPr>
          <p:cNvSpPr/>
          <p:nvPr userDrawn="1"/>
        </p:nvSpPr>
        <p:spPr>
          <a:xfrm>
            <a:off x="5522298" y="1118229"/>
            <a:ext cx="5873675" cy="4401205"/>
          </a:xfrm>
          <a:prstGeom prst="rect">
            <a:avLst/>
          </a:prstGeom>
        </p:spPr>
        <p:txBody>
          <a:bodyPr wrap="square">
            <a:spAutoFit/>
          </a:bodyPr>
          <a:lstStyle/>
          <a:p>
            <a:pPr marL="0" indent="0">
              <a:lnSpc>
                <a:spcPct val="100000"/>
              </a:lnSpc>
              <a:spcBef>
                <a:spcPts val="1000"/>
              </a:spcBef>
              <a:buNone/>
            </a:pPr>
            <a:r>
              <a:rPr lang="en-US" sz="2800" dirty="0">
                <a:solidFill>
                  <a:schemeClr val="bg1"/>
                </a:solidFill>
                <a:latin typeface="Brandon Grotesque Regular" panose="020B0503020203060202" pitchFamily="34" charset="0"/>
              </a:rPr>
              <a:t>We partner with systems professionals and communities to get to the root of their biggest challenges, and we give them the tools and knowledge to achieve better outcomes for everyone involved. Because when we join forces with those who work in our systems and the people they serve, we make our systems—and our society—more equitable from the inside out.</a:t>
            </a:r>
            <a:r>
              <a:rPr lang="en-US" sz="2800" dirty="0">
                <a:latin typeface="Brandon Grotesque Regular" panose="020B0503020203060202" pitchFamily="34" charset="0"/>
                <a:cs typeface="Segoe UI" panose="020B0502040204020203" pitchFamily="34" charset="0"/>
              </a:rPr>
              <a:t>	</a:t>
            </a:r>
          </a:p>
        </p:txBody>
      </p:sp>
    </p:spTree>
    <p:custDataLst>
      <p:tags r:id="rId1"/>
    </p:custDataLst>
    <p:extLst>
      <p:ext uri="{BB962C8B-B14F-4D97-AF65-F5344CB8AC3E}">
        <p14:creationId xmlns:p14="http://schemas.microsoft.com/office/powerpoint/2010/main" val="1383451985"/>
      </p:ext>
    </p:extLst>
  </p:cSld>
  <p:clrMapOvr>
    <a:masterClrMapping/>
  </p:clrMapOvr>
  <p:extLst>
    <p:ext uri="{DCECCB84-F9BA-43D5-87BE-67443E8EF086}">
      <p15:sldGuideLst xmlns:p15="http://schemas.microsoft.com/office/powerpoint/2012/main">
        <p15:guide id="1" pos="753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AE07-425F-4ECB-A38E-852D64F24A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56E39A-8FAE-4C68-9B06-4C3288801F0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D55176-2946-4C69-970F-04BEDEAC4D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F51E81-403E-4D5C-B062-01660AE671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8DF9DA-4562-4768-B3E3-8C59B6ED9D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5062CE-E26D-40B7-83A8-DF3057B1D34A}"/>
              </a:ext>
            </a:extLst>
          </p:cNvPr>
          <p:cNvSpPr>
            <a:spLocks noGrp="1"/>
          </p:cNvSpPr>
          <p:nvPr>
            <p:ph type="dt" sz="half" idx="10"/>
          </p:nvPr>
        </p:nvSpPr>
        <p:spPr/>
        <p:txBody>
          <a:bodyPr/>
          <a:lstStyle/>
          <a:p>
            <a:fld id="{A5BE0ADE-3650-4C4F-B116-88BAF4B66C9C}" type="datetime1">
              <a:rPr lang="en-US" smtClean="0"/>
              <a:t>6/11/2025</a:t>
            </a:fld>
            <a:endParaRPr lang="en-US" dirty="0"/>
          </a:p>
        </p:txBody>
      </p:sp>
      <p:sp>
        <p:nvSpPr>
          <p:cNvPr id="8" name="Footer Placeholder 7">
            <a:extLst>
              <a:ext uri="{FF2B5EF4-FFF2-40B4-BE49-F238E27FC236}">
                <a16:creationId xmlns:a16="http://schemas.microsoft.com/office/drawing/2014/main" id="{0079AB9E-FAF7-4C02-8E4F-658D6F30983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C4702A9-1B12-460D-A0A5-80CE7AFD40D0}"/>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221918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EF635-C29A-483F-9E31-8E43F391FB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55FE49-72DD-40FB-B3F7-F3C2514D9025}"/>
              </a:ext>
            </a:extLst>
          </p:cNvPr>
          <p:cNvSpPr>
            <a:spLocks noGrp="1"/>
          </p:cNvSpPr>
          <p:nvPr>
            <p:ph type="dt" sz="half" idx="10"/>
          </p:nvPr>
        </p:nvSpPr>
        <p:spPr/>
        <p:txBody>
          <a:bodyPr/>
          <a:lstStyle/>
          <a:p>
            <a:fld id="{69689ACB-9E99-481B-A509-F463B28A5BA7}" type="datetime1">
              <a:rPr lang="en-US" smtClean="0"/>
              <a:t>6/11/2025</a:t>
            </a:fld>
            <a:endParaRPr lang="en-US" dirty="0"/>
          </a:p>
        </p:txBody>
      </p:sp>
      <p:sp>
        <p:nvSpPr>
          <p:cNvPr id="4" name="Footer Placeholder 3">
            <a:extLst>
              <a:ext uri="{FF2B5EF4-FFF2-40B4-BE49-F238E27FC236}">
                <a16:creationId xmlns:a16="http://schemas.microsoft.com/office/drawing/2014/main" id="{AFFD5414-11A3-44E5-BD85-989B3D98B40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F819CF3-AC53-4903-B808-1A0F0274CC97}"/>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458736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B4E65C-1E6D-4FDE-9B1C-48FE02A22958}"/>
              </a:ext>
            </a:extLst>
          </p:cNvPr>
          <p:cNvSpPr>
            <a:spLocks noGrp="1"/>
          </p:cNvSpPr>
          <p:nvPr>
            <p:ph type="dt" sz="half" idx="10"/>
          </p:nvPr>
        </p:nvSpPr>
        <p:spPr/>
        <p:txBody>
          <a:bodyPr/>
          <a:lstStyle/>
          <a:p>
            <a:fld id="{171E50E0-0B3E-41A3-AB4F-70F93635278F}" type="datetime1">
              <a:rPr lang="en-US" smtClean="0"/>
              <a:t>6/11/2025</a:t>
            </a:fld>
            <a:endParaRPr lang="en-US" dirty="0"/>
          </a:p>
        </p:txBody>
      </p:sp>
      <p:sp>
        <p:nvSpPr>
          <p:cNvPr id="3" name="Footer Placeholder 2">
            <a:extLst>
              <a:ext uri="{FF2B5EF4-FFF2-40B4-BE49-F238E27FC236}">
                <a16:creationId xmlns:a16="http://schemas.microsoft.com/office/drawing/2014/main" id="{BA95B0C8-0773-46C8-B3E7-8F447CDD50D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6736D20-1A4D-4939-B40B-1465C996935A}"/>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1125543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6211B-5611-4C54-866B-39A4B34A5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7E6960-C385-4DBD-BAAE-6F747E6023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9C5F36-C52C-4BE1-B0C3-E31F78088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0952C2-04A9-46E8-84E1-2762994382D3}"/>
              </a:ext>
            </a:extLst>
          </p:cNvPr>
          <p:cNvSpPr>
            <a:spLocks noGrp="1"/>
          </p:cNvSpPr>
          <p:nvPr>
            <p:ph type="dt" sz="half" idx="10"/>
          </p:nvPr>
        </p:nvSpPr>
        <p:spPr/>
        <p:txBody>
          <a:bodyPr/>
          <a:lstStyle/>
          <a:p>
            <a:fld id="{82550F4A-B6E3-4802-B796-3B12C431F6D8}" type="datetime1">
              <a:rPr lang="en-US" smtClean="0"/>
              <a:t>6/11/2025</a:t>
            </a:fld>
            <a:endParaRPr lang="en-US" dirty="0"/>
          </a:p>
        </p:txBody>
      </p:sp>
      <p:sp>
        <p:nvSpPr>
          <p:cNvPr id="6" name="Footer Placeholder 5">
            <a:extLst>
              <a:ext uri="{FF2B5EF4-FFF2-40B4-BE49-F238E27FC236}">
                <a16:creationId xmlns:a16="http://schemas.microsoft.com/office/drawing/2014/main" id="{A71F27D0-1BC8-4687-9285-1EEE6E44B3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089121-A6F5-4E00-870B-DFE9DB1C46B6}"/>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239900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33191-C7C1-4DF1-A908-7AB3EA44B0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EA5C1-187D-4720-AEE8-0765A8B169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C96349DA-8303-4A4A-B4C4-110C1C4731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A6FFE1-DA1E-480B-8F9C-335E6FC6F340}"/>
              </a:ext>
            </a:extLst>
          </p:cNvPr>
          <p:cNvSpPr>
            <a:spLocks noGrp="1"/>
          </p:cNvSpPr>
          <p:nvPr>
            <p:ph type="dt" sz="half" idx="10"/>
          </p:nvPr>
        </p:nvSpPr>
        <p:spPr/>
        <p:txBody>
          <a:bodyPr/>
          <a:lstStyle/>
          <a:p>
            <a:fld id="{397ABF7A-A5DB-4F02-82EE-9B0286EAD842}" type="datetime1">
              <a:rPr lang="en-US" smtClean="0"/>
              <a:t>6/11/2025</a:t>
            </a:fld>
            <a:endParaRPr lang="en-US" dirty="0"/>
          </a:p>
        </p:txBody>
      </p:sp>
      <p:sp>
        <p:nvSpPr>
          <p:cNvPr id="6" name="Footer Placeholder 5">
            <a:extLst>
              <a:ext uri="{FF2B5EF4-FFF2-40B4-BE49-F238E27FC236}">
                <a16:creationId xmlns:a16="http://schemas.microsoft.com/office/drawing/2014/main" id="{8E3F0FED-E1DC-443C-B9F3-F97F765232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DA5BBDF-AFE1-4F26-BABB-A8D1E34F5964}"/>
              </a:ext>
            </a:extLst>
          </p:cNvPr>
          <p:cNvSpPr>
            <a:spLocks noGrp="1"/>
          </p:cNvSpPr>
          <p:nvPr>
            <p:ph type="sldNum" sz="quarter" idx="12"/>
          </p:nvPr>
        </p:nvSpPr>
        <p:spPr/>
        <p:txBody>
          <a:bodyPr/>
          <a:lstStyle/>
          <a:p>
            <a:fld id="{5727CFF0-8AF3-4D5D-9D11-7D9475288EEF}" type="slidenum">
              <a:rPr lang="en-US" smtClean="0"/>
              <a:t>‹#›</a:t>
            </a:fld>
            <a:endParaRPr lang="en-US" dirty="0"/>
          </a:p>
        </p:txBody>
      </p:sp>
    </p:spTree>
    <p:extLst>
      <p:ext uri="{BB962C8B-B14F-4D97-AF65-F5344CB8AC3E}">
        <p14:creationId xmlns:p14="http://schemas.microsoft.com/office/powerpoint/2010/main" val="3562748108"/>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2BBB3A-E606-4DAE-8E3E-9C71A2657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336ABF-CC4F-4F0B-B289-049618AF0B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AC93AE-916D-4932-BDF6-BD10D02EA9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558E8-BAD5-43A9-BBC6-C4AE69495D2A}" type="datetime1">
              <a:rPr lang="en-US" smtClean="0"/>
              <a:t>6/11/2025</a:t>
            </a:fld>
            <a:endParaRPr lang="en-US" dirty="0"/>
          </a:p>
        </p:txBody>
      </p:sp>
      <p:sp>
        <p:nvSpPr>
          <p:cNvPr id="5" name="Footer Placeholder 4">
            <a:extLst>
              <a:ext uri="{FF2B5EF4-FFF2-40B4-BE49-F238E27FC236}">
                <a16:creationId xmlns:a16="http://schemas.microsoft.com/office/drawing/2014/main" id="{D89058C9-06A0-4D1B-8B1C-8EE2ACAB9F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A9D2DA5-95AE-4027-B16A-0A033E9961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27CFF0-8AF3-4D5D-9D11-7D9475288EEF}" type="slidenum">
              <a:rPr lang="en-US" smtClean="0"/>
              <a:t>‹#›</a:t>
            </a:fld>
            <a:endParaRPr lang="en-US" dirty="0"/>
          </a:p>
        </p:txBody>
      </p:sp>
    </p:spTree>
    <p:extLst>
      <p:ext uri="{BB962C8B-B14F-4D97-AF65-F5344CB8AC3E}">
        <p14:creationId xmlns:p14="http://schemas.microsoft.com/office/powerpoint/2010/main" val="245745419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 id="2147483830" r:id="rId13"/>
    <p:sldLayoutId id="2147483831" r:id="rId14"/>
    <p:sldLayoutId id="2147483832" r:id="rId15"/>
    <p:sldLayoutId id="2147483833" r:id="rId16"/>
    <p:sldLayoutId id="2147483834" r:id="rId17"/>
    <p:sldLayoutId id="2147483835" r:id="rId18"/>
    <p:sldLayoutId id="2147483837" r:id="rId19"/>
    <p:sldLayoutId id="2147483838" r:id="rId20"/>
    <p:sldLayoutId id="2147483839" r:id="rId21"/>
    <p:sldLayoutId id="2147483840" r:id="rId22"/>
    <p:sldLayoutId id="2147483841" r:id="rId23"/>
    <p:sldLayoutId id="2147483842" r:id="rId24"/>
    <p:sldLayoutId id="2147483843" r:id="rId25"/>
    <p:sldLayoutId id="2147483844" r:id="rId26"/>
    <p:sldLayoutId id="2147483845" r:id="rId27"/>
    <p:sldLayoutId id="2147483847" r:id="rId28"/>
    <p:sldLayoutId id="2147483848" r:id="rId29"/>
    <p:sldLayoutId id="2147483850" r:id="rId30"/>
    <p:sldLayoutId id="2147483851" r:id="rId31"/>
    <p:sldLayoutId id="2147483852" r:id="rId32"/>
    <p:sldLayoutId id="2147483853" r:id="rId33"/>
    <p:sldLayoutId id="2147483854" r:id="rId34"/>
    <p:sldLayoutId id="2147483855" r:id="rId35"/>
    <p:sldLayoutId id="2147483856" r:id="rId36"/>
    <p:sldLayoutId id="2147483857" r:id="rId37"/>
    <p:sldLayoutId id="2147483858" r:id="rId38"/>
    <p:sldLayoutId id="2147483859" r:id="rId39"/>
    <p:sldLayoutId id="2147483860" r:id="rId4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93124" y="3886201"/>
            <a:ext cx="10997514" cy="2339102"/>
          </a:xfrm>
          <a:prstGeom prst="rect">
            <a:avLst/>
          </a:prstGeom>
          <a:noFill/>
        </p:spPr>
        <p:txBody>
          <a:bodyPr wrap="square" lIns="91440" tIns="45720" rIns="91440" bIns="45720" rtlCol="0" anchor="t">
            <a:spAutoFit/>
          </a:bodyPr>
          <a:lstStyle/>
          <a:p>
            <a:pPr algn="ctr"/>
            <a:r>
              <a:rPr lang="en-US" sz="2800" b="1" u="sng" dirty="0">
                <a:solidFill>
                  <a:schemeClr val="accent1">
                    <a:lumMod val="50000"/>
                  </a:schemeClr>
                </a:solidFill>
                <a:latin typeface="Bookman Old Style" panose="02050604050505020204" pitchFamily="18" charset="0"/>
              </a:rPr>
              <a:t>Legislative Oversight And Investigations Committee: Child Removal and Reunification Updates</a:t>
            </a:r>
          </a:p>
          <a:p>
            <a:pPr algn="ctr"/>
            <a:endParaRPr lang="en-US" b="1" dirty="0">
              <a:solidFill>
                <a:schemeClr val="accent1">
                  <a:lumMod val="50000"/>
                </a:schemeClr>
              </a:solidFill>
              <a:latin typeface="Bookman Old Style" panose="02050604050505020204" pitchFamily="18" charset="0"/>
            </a:endParaRPr>
          </a:p>
          <a:p>
            <a:pPr algn="ctr"/>
            <a:r>
              <a:rPr lang="en-US" b="1" dirty="0">
                <a:solidFill>
                  <a:schemeClr val="accent1">
                    <a:lumMod val="50000"/>
                  </a:schemeClr>
                </a:solidFill>
                <a:latin typeface="Bookman Old Style" panose="02050604050505020204" pitchFamily="18" charset="0"/>
              </a:rPr>
              <a:t>Presented by:</a:t>
            </a:r>
          </a:p>
          <a:p>
            <a:pPr algn="ctr"/>
            <a:r>
              <a:rPr lang="en-US" b="1" dirty="0">
                <a:solidFill>
                  <a:schemeClr val="accent1">
                    <a:lumMod val="50000"/>
                  </a:schemeClr>
                </a:solidFill>
                <a:latin typeface="Bookman Old Style"/>
              </a:rPr>
              <a:t>Wes Duke, CHFS General Counsel</a:t>
            </a:r>
          </a:p>
          <a:p>
            <a:pPr algn="ctr"/>
            <a:r>
              <a:rPr lang="en-US" b="1" dirty="0">
                <a:solidFill>
                  <a:schemeClr val="accent1">
                    <a:lumMod val="50000"/>
                  </a:schemeClr>
                </a:solidFill>
                <a:latin typeface="Bookman Old Style"/>
              </a:rPr>
              <a:t>Lesa Dennis, DCBS Commissioner</a:t>
            </a:r>
          </a:p>
          <a:p>
            <a:pPr algn="ctr"/>
            <a:endParaRPr lang="en-US" b="1" dirty="0">
              <a:solidFill>
                <a:schemeClr val="accent1">
                  <a:lumMod val="50000"/>
                </a:schemeClr>
              </a:solidFill>
              <a:latin typeface="Bookman Old Style"/>
            </a:endParaRPr>
          </a:p>
        </p:txBody>
      </p:sp>
      <p:sp>
        <p:nvSpPr>
          <p:cNvPr id="2" name="Slide Number Placeholder 1">
            <a:extLst>
              <a:ext uri="{FF2B5EF4-FFF2-40B4-BE49-F238E27FC236}">
                <a16:creationId xmlns:a16="http://schemas.microsoft.com/office/drawing/2014/main" id="{D34F5195-BC01-5EF2-7593-B52E5CE0B1C1}"/>
              </a:ext>
            </a:extLst>
          </p:cNvPr>
          <p:cNvSpPr>
            <a:spLocks noGrp="1"/>
          </p:cNvSpPr>
          <p:nvPr>
            <p:ph type="sldNum" sz="quarter" idx="12"/>
          </p:nvPr>
        </p:nvSpPr>
        <p:spPr/>
        <p:txBody>
          <a:bodyPr/>
          <a:lstStyle/>
          <a:p>
            <a:fld id="{5727CFF0-8AF3-4D5D-9D11-7D9475288EEF}" type="slidenum">
              <a:rPr lang="en-US" smtClean="0"/>
              <a:t>1</a:t>
            </a:fld>
            <a:endParaRPr lang="en-US" dirty="0"/>
          </a:p>
        </p:txBody>
      </p:sp>
    </p:spTree>
    <p:extLst>
      <p:ext uri="{BB962C8B-B14F-4D97-AF65-F5344CB8AC3E}">
        <p14:creationId xmlns:p14="http://schemas.microsoft.com/office/powerpoint/2010/main" val="4037017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26EFB-4728-5DE7-6514-BD104F954703}"/>
              </a:ext>
            </a:extLst>
          </p:cNvPr>
          <p:cNvSpPr>
            <a:spLocks noGrp="1"/>
          </p:cNvSpPr>
          <p:nvPr>
            <p:ph type="title"/>
          </p:nvPr>
        </p:nvSpPr>
        <p:spPr>
          <a:xfrm>
            <a:off x="743919" y="365125"/>
            <a:ext cx="10609881" cy="1758143"/>
          </a:xfrm>
        </p:spPr>
        <p:txBody>
          <a:bodyPr>
            <a:noAutofit/>
          </a:bodyPr>
          <a:lstStyle/>
          <a:p>
            <a:pPr algn="ctr"/>
            <a:r>
              <a:rPr lang="en-US" sz="6600" b="1" dirty="0">
                <a:latin typeface="Bookman Old Style" panose="02050604050505020204" pitchFamily="18" charset="0"/>
              </a:rPr>
              <a:t>Safety and Risk Assessment Tools</a:t>
            </a:r>
          </a:p>
        </p:txBody>
      </p:sp>
      <p:sp>
        <p:nvSpPr>
          <p:cNvPr id="3" name="Content Placeholder 2">
            <a:extLst>
              <a:ext uri="{FF2B5EF4-FFF2-40B4-BE49-F238E27FC236}">
                <a16:creationId xmlns:a16="http://schemas.microsoft.com/office/drawing/2014/main" id="{F32A2790-FE88-8EB4-DDA7-7AFC6C801910}"/>
              </a:ext>
            </a:extLst>
          </p:cNvPr>
          <p:cNvSpPr>
            <a:spLocks noGrp="1"/>
          </p:cNvSpPr>
          <p:nvPr>
            <p:ph idx="1"/>
          </p:nvPr>
        </p:nvSpPr>
        <p:spPr>
          <a:xfrm>
            <a:off x="368968" y="2651759"/>
            <a:ext cx="11240272" cy="3380071"/>
          </a:xfrm>
        </p:spPr>
        <p:txBody>
          <a:bodyPr>
            <a:noAutofit/>
          </a:bodyPr>
          <a:lstStyle/>
          <a:p>
            <a:pPr>
              <a:spcBef>
                <a:spcPts val="0"/>
              </a:spcBef>
            </a:pPr>
            <a:r>
              <a:rPr lang="en-US" b="1" dirty="0">
                <a:solidFill>
                  <a:srgbClr val="000000"/>
                </a:solidFill>
                <a:latin typeface="Bookman Old Style" panose="02050604050505020204" pitchFamily="18" charset="0"/>
                <a:ea typeface="Calibri" panose="020F0502020204030204" pitchFamily="34" charset="0"/>
              </a:rPr>
              <a:t>Evidenced based tools that support decision making</a:t>
            </a:r>
          </a:p>
          <a:p>
            <a:pPr marL="0" indent="0">
              <a:spcBef>
                <a:spcPts val="0"/>
              </a:spcBef>
              <a:buNone/>
            </a:pPr>
            <a:endParaRPr lang="en-US" b="1" dirty="0">
              <a:solidFill>
                <a:srgbClr val="000000"/>
              </a:solidFill>
              <a:latin typeface="Bookman Old Style" panose="02050604050505020204" pitchFamily="18" charset="0"/>
              <a:ea typeface="Calibri" panose="020F0502020204030204" pitchFamily="34" charset="0"/>
            </a:endParaRPr>
          </a:p>
          <a:p>
            <a:pPr>
              <a:spcBef>
                <a:spcPts val="0"/>
              </a:spcBef>
            </a:pPr>
            <a:r>
              <a:rPr lang="en-US" b="1" dirty="0">
                <a:solidFill>
                  <a:srgbClr val="000000"/>
                </a:solidFill>
                <a:latin typeface="Bookman Old Style" panose="02050604050505020204" pitchFamily="18" charset="0"/>
                <a:ea typeface="Calibri" panose="020F0502020204030204" pitchFamily="34" charset="0"/>
              </a:rPr>
              <a:t>Safety Tool – Implemented October 2022</a:t>
            </a:r>
          </a:p>
          <a:p>
            <a:pPr>
              <a:spcBef>
                <a:spcPts val="0"/>
              </a:spcBef>
            </a:pPr>
            <a:endParaRPr lang="en-US" b="1" dirty="0">
              <a:solidFill>
                <a:srgbClr val="000000"/>
              </a:solidFill>
              <a:latin typeface="Bookman Old Style" panose="02050604050505020204" pitchFamily="18" charset="0"/>
              <a:ea typeface="Calibri" panose="020F0502020204030204" pitchFamily="34" charset="0"/>
            </a:endParaRPr>
          </a:p>
          <a:p>
            <a:pPr>
              <a:spcBef>
                <a:spcPts val="0"/>
              </a:spcBef>
            </a:pPr>
            <a:r>
              <a:rPr lang="en-US" b="1" dirty="0">
                <a:solidFill>
                  <a:srgbClr val="000000"/>
                </a:solidFill>
                <a:latin typeface="Bookman Old Style" panose="02050604050505020204" pitchFamily="18" charset="0"/>
                <a:ea typeface="Calibri" panose="020F0502020204030204" pitchFamily="34" charset="0"/>
              </a:rPr>
              <a:t>Risk Tool – Implemented October 2022</a:t>
            </a:r>
          </a:p>
          <a:p>
            <a:pPr>
              <a:spcBef>
                <a:spcPts val="0"/>
              </a:spcBef>
            </a:pPr>
            <a:endParaRPr lang="en-US" sz="2000" b="1" dirty="0">
              <a:solidFill>
                <a:srgbClr val="000000"/>
              </a:solidFill>
              <a:latin typeface="Bookman Old Style" panose="02050604050505020204" pitchFamily="18"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4B73820-21E6-2FEC-0626-51552E02C915}"/>
              </a:ext>
            </a:extLst>
          </p:cNvPr>
          <p:cNvSpPr>
            <a:spLocks noGrp="1"/>
          </p:cNvSpPr>
          <p:nvPr>
            <p:ph type="sldNum" sz="quarter" idx="12"/>
          </p:nvPr>
        </p:nvSpPr>
        <p:spPr/>
        <p:txBody>
          <a:bodyPr/>
          <a:lstStyle/>
          <a:p>
            <a:fld id="{5727CFF0-8AF3-4D5D-9D11-7D9475288EEF}" type="slidenum">
              <a:rPr lang="en-US" smtClean="0"/>
              <a:pPr/>
              <a:t>2</a:t>
            </a:fld>
            <a:endParaRPr lang="en-US" dirty="0"/>
          </a:p>
        </p:txBody>
      </p:sp>
    </p:spTree>
    <p:extLst>
      <p:ext uri="{BB962C8B-B14F-4D97-AF65-F5344CB8AC3E}">
        <p14:creationId xmlns:p14="http://schemas.microsoft.com/office/powerpoint/2010/main" val="3993848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26EFB-4728-5DE7-6514-BD104F954703}"/>
              </a:ext>
            </a:extLst>
          </p:cNvPr>
          <p:cNvSpPr>
            <a:spLocks noGrp="1"/>
          </p:cNvSpPr>
          <p:nvPr>
            <p:ph type="title"/>
          </p:nvPr>
        </p:nvSpPr>
        <p:spPr>
          <a:xfrm>
            <a:off x="838200" y="365125"/>
            <a:ext cx="10515600" cy="741779"/>
          </a:xfrm>
        </p:spPr>
        <p:txBody>
          <a:bodyPr>
            <a:noAutofit/>
          </a:bodyPr>
          <a:lstStyle/>
          <a:p>
            <a:pPr algn="ctr"/>
            <a:r>
              <a:rPr lang="en-US" sz="6600" b="1" dirty="0">
                <a:latin typeface="Bookman Old Style" panose="02050604050505020204" pitchFamily="18" charset="0"/>
              </a:rPr>
              <a:t>Recommendation 2.1</a:t>
            </a:r>
          </a:p>
        </p:txBody>
      </p:sp>
      <p:sp>
        <p:nvSpPr>
          <p:cNvPr id="3" name="Content Placeholder 2">
            <a:extLst>
              <a:ext uri="{FF2B5EF4-FFF2-40B4-BE49-F238E27FC236}">
                <a16:creationId xmlns:a16="http://schemas.microsoft.com/office/drawing/2014/main" id="{F32A2790-FE88-8EB4-DDA7-7AFC6C801910}"/>
              </a:ext>
            </a:extLst>
          </p:cNvPr>
          <p:cNvSpPr>
            <a:spLocks noGrp="1"/>
          </p:cNvSpPr>
          <p:nvPr>
            <p:ph idx="1"/>
          </p:nvPr>
        </p:nvSpPr>
        <p:spPr>
          <a:xfrm>
            <a:off x="368968" y="1253330"/>
            <a:ext cx="11240272" cy="4778501"/>
          </a:xfrm>
        </p:spPr>
        <p:txBody>
          <a:bodyPr vert="horz" lIns="91440" tIns="45720" rIns="91440" bIns="45720" rtlCol="0" anchor="t">
            <a:noAutofit/>
          </a:bodyPr>
          <a:lstStyle/>
          <a:p>
            <a:pPr marL="0" indent="0">
              <a:spcBef>
                <a:spcPts val="0"/>
              </a:spcBef>
              <a:buNone/>
            </a:pPr>
            <a:r>
              <a:rPr lang="en-US" sz="2400" dirty="0">
                <a:solidFill>
                  <a:srgbClr val="000000"/>
                </a:solidFill>
                <a:effectLst/>
                <a:latin typeface="Bookman Old Style"/>
                <a:ea typeface="Calibri"/>
              </a:rPr>
              <a:t>The Department for Community Based Services should implement a process and schedule for evaluating all Structured </a:t>
            </a:r>
            <a:r>
              <a:rPr lang="en-US" sz="2400" dirty="0">
                <a:solidFill>
                  <a:srgbClr val="000000"/>
                </a:solidFill>
                <a:latin typeface="Bookman Old Style"/>
                <a:ea typeface="Calibri"/>
              </a:rPr>
              <a:t>Decision Making</a:t>
            </a:r>
            <a:r>
              <a:rPr lang="en-US" sz="2400" dirty="0">
                <a:solidFill>
                  <a:srgbClr val="000000"/>
                </a:solidFill>
                <a:effectLst/>
                <a:latin typeface="Bookman Old Style"/>
                <a:ea typeface="Calibri"/>
              </a:rPr>
              <a:t> tools. Each evaluation should assess the tool's accuracy, its ability to provide data-driven explanation for agency decisions, and its impact on the agency’s ability to protect children.</a:t>
            </a:r>
            <a:endParaRPr lang="en-US" sz="2000" dirty="0">
              <a:solidFill>
                <a:srgbClr val="000000"/>
              </a:solidFill>
              <a:effectLst/>
              <a:latin typeface="Bookman Old Style"/>
              <a:ea typeface="Calibri"/>
            </a:endParaRPr>
          </a:p>
          <a:p>
            <a:pPr marL="0" marR="0" indent="0">
              <a:lnSpc>
                <a:spcPct val="90000"/>
              </a:lnSpc>
              <a:spcBef>
                <a:spcPts val="0"/>
              </a:spcBef>
              <a:spcAft>
                <a:spcPts val="0"/>
              </a:spcAft>
              <a:buNone/>
            </a:pPr>
            <a:endParaRPr lang="en-US" sz="2400" dirty="0">
              <a:solidFill>
                <a:srgbClr val="000000"/>
              </a:solidFill>
              <a:latin typeface="Bookman Old Style" panose="02050604050505020204" pitchFamily="18" charset="0"/>
              <a:ea typeface="Calibri" panose="020F0502020204030204" pitchFamily="34" charset="0"/>
            </a:endParaRPr>
          </a:p>
          <a:p>
            <a:pPr marL="0" marR="0" indent="0">
              <a:lnSpc>
                <a:spcPct val="90000"/>
              </a:lnSpc>
              <a:spcBef>
                <a:spcPts val="0"/>
              </a:spcBef>
              <a:spcAft>
                <a:spcPts val="0"/>
              </a:spcAft>
              <a:buNone/>
            </a:pPr>
            <a:r>
              <a:rPr lang="en-US" sz="2400" dirty="0">
                <a:solidFill>
                  <a:srgbClr val="000000"/>
                </a:solidFill>
                <a:effectLst/>
                <a:latin typeface="Bookman Old Style" panose="02050604050505020204" pitchFamily="18" charset="0"/>
                <a:ea typeface="Calibri" panose="020F0502020204030204" pitchFamily="34" charset="0"/>
              </a:rPr>
              <a:t>Updates:</a:t>
            </a:r>
          </a:p>
          <a:p>
            <a:pPr marL="347345">
              <a:spcBef>
                <a:spcPts val="0"/>
              </a:spcBef>
            </a:pPr>
            <a:r>
              <a:rPr lang="en-US" sz="2400" dirty="0">
                <a:solidFill>
                  <a:srgbClr val="000000"/>
                </a:solidFill>
                <a:latin typeface="Bookman Old Style" panose="02050604050505020204" pitchFamily="18" charset="0"/>
                <a:ea typeface="Calibri" panose="020F0502020204030204" pitchFamily="34" charset="0"/>
              </a:rPr>
              <a:t>Two (2) Data-informed management reports.</a:t>
            </a:r>
            <a:endParaRPr lang="en-US" sz="2400" dirty="0">
              <a:solidFill>
                <a:srgbClr val="000000"/>
              </a:solidFill>
              <a:effectLst/>
              <a:latin typeface="Bookman Old Style" panose="02050604050505020204" pitchFamily="18" charset="0"/>
              <a:ea typeface="Calibri" panose="020F0502020204030204" pitchFamily="34" charset="0"/>
            </a:endParaRPr>
          </a:p>
          <a:p>
            <a:pPr marL="804545" lvl="1">
              <a:spcBef>
                <a:spcPts val="0"/>
              </a:spcBef>
            </a:pPr>
            <a:r>
              <a:rPr lang="en-US" dirty="0">
                <a:solidFill>
                  <a:srgbClr val="000000"/>
                </a:solidFill>
                <a:latin typeface="Bookman Old Style" panose="02050604050505020204" pitchFamily="18" charset="0"/>
                <a:ea typeface="Calibri" panose="020F0502020204030204" pitchFamily="34" charset="0"/>
              </a:rPr>
              <a:t>Management report one (1) was completed in May 2024.</a:t>
            </a:r>
          </a:p>
          <a:p>
            <a:pPr marL="804545" lvl="1">
              <a:spcBef>
                <a:spcPts val="0"/>
              </a:spcBef>
            </a:pPr>
            <a:r>
              <a:rPr lang="en-US" dirty="0">
                <a:solidFill>
                  <a:srgbClr val="000000"/>
                </a:solidFill>
                <a:latin typeface="Bookman Old Style" panose="02050604050505020204" pitchFamily="18" charset="0"/>
                <a:ea typeface="Calibri" panose="020F0502020204030204" pitchFamily="34" charset="0"/>
              </a:rPr>
              <a:t>Management report two (2) is expected in May 2026.</a:t>
            </a:r>
          </a:p>
          <a:p>
            <a:pPr marL="347345">
              <a:spcBef>
                <a:spcPts val="0"/>
              </a:spcBef>
            </a:pPr>
            <a:r>
              <a:rPr lang="en-US" sz="2400" dirty="0">
                <a:solidFill>
                  <a:srgbClr val="000000"/>
                </a:solidFill>
                <a:latin typeface="Bookman Old Style" panose="02050604050505020204" pitchFamily="18" charset="0"/>
                <a:ea typeface="Calibri" panose="020F0502020204030204" pitchFamily="34" charset="0"/>
              </a:rPr>
              <a:t>Risk Validation Study.</a:t>
            </a:r>
          </a:p>
          <a:p>
            <a:pPr marL="804545" lvl="1">
              <a:spcBef>
                <a:spcPts val="0"/>
              </a:spcBef>
            </a:pPr>
            <a:r>
              <a:rPr lang="en-US" dirty="0">
                <a:solidFill>
                  <a:srgbClr val="000000"/>
                </a:solidFill>
                <a:effectLst/>
                <a:latin typeface="Bookman Old Style" panose="02050604050505020204" pitchFamily="18" charset="0"/>
                <a:ea typeface="Calibri" panose="020F0502020204030204" pitchFamily="34" charset="0"/>
              </a:rPr>
              <a:t>The </a:t>
            </a:r>
            <a:r>
              <a:rPr lang="en-US" dirty="0">
                <a:solidFill>
                  <a:srgbClr val="000000"/>
                </a:solidFill>
                <a:latin typeface="Bookman Old Style" panose="02050604050505020204" pitchFamily="18" charset="0"/>
                <a:ea typeface="Calibri" panose="020F0502020204030204" pitchFamily="34" charset="0"/>
              </a:rPr>
              <a:t>expected completion date is May 2026.</a:t>
            </a:r>
            <a:endParaRPr lang="en-US" dirty="0">
              <a:solidFill>
                <a:srgbClr val="000000"/>
              </a:solidFill>
              <a:effectLst/>
              <a:latin typeface="Bookman Old Style" panose="02050604050505020204" pitchFamily="18" charset="0"/>
              <a:ea typeface="Calibri" panose="020F0502020204030204" pitchFamily="34" charset="0"/>
            </a:endParaRPr>
          </a:p>
        </p:txBody>
      </p:sp>
      <p:sp>
        <p:nvSpPr>
          <p:cNvPr id="4" name="Slide Number Placeholder 3">
            <a:extLst>
              <a:ext uri="{FF2B5EF4-FFF2-40B4-BE49-F238E27FC236}">
                <a16:creationId xmlns:a16="http://schemas.microsoft.com/office/drawing/2014/main" id="{934704F3-07EC-A8E9-8C0C-5C596F4DAB3B}"/>
              </a:ext>
            </a:extLst>
          </p:cNvPr>
          <p:cNvSpPr>
            <a:spLocks noGrp="1"/>
          </p:cNvSpPr>
          <p:nvPr>
            <p:ph type="sldNum" sz="quarter" idx="12"/>
          </p:nvPr>
        </p:nvSpPr>
        <p:spPr/>
        <p:txBody>
          <a:bodyPr/>
          <a:lstStyle/>
          <a:p>
            <a:fld id="{5727CFF0-8AF3-4D5D-9D11-7D9475288EEF}" type="slidenum">
              <a:rPr lang="en-US" smtClean="0"/>
              <a:pPr/>
              <a:t>3</a:t>
            </a:fld>
            <a:endParaRPr lang="en-US" dirty="0"/>
          </a:p>
        </p:txBody>
      </p:sp>
    </p:spTree>
    <p:extLst>
      <p:ext uri="{BB962C8B-B14F-4D97-AF65-F5344CB8AC3E}">
        <p14:creationId xmlns:p14="http://schemas.microsoft.com/office/powerpoint/2010/main" val="3202543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26EFB-4728-5DE7-6514-BD104F954703}"/>
              </a:ext>
            </a:extLst>
          </p:cNvPr>
          <p:cNvSpPr>
            <a:spLocks noGrp="1"/>
          </p:cNvSpPr>
          <p:nvPr>
            <p:ph type="title"/>
          </p:nvPr>
        </p:nvSpPr>
        <p:spPr>
          <a:xfrm>
            <a:off x="838200" y="365125"/>
            <a:ext cx="10515600" cy="741779"/>
          </a:xfrm>
        </p:spPr>
        <p:txBody>
          <a:bodyPr>
            <a:noAutofit/>
          </a:bodyPr>
          <a:lstStyle/>
          <a:p>
            <a:pPr algn="ctr"/>
            <a:r>
              <a:rPr lang="en-US" sz="6600" b="1" dirty="0">
                <a:latin typeface="Bookman Old Style" panose="02050604050505020204" pitchFamily="18" charset="0"/>
              </a:rPr>
              <a:t>Recommendation 2.2</a:t>
            </a:r>
          </a:p>
        </p:txBody>
      </p:sp>
      <p:sp>
        <p:nvSpPr>
          <p:cNvPr id="3" name="Content Placeholder 2">
            <a:extLst>
              <a:ext uri="{FF2B5EF4-FFF2-40B4-BE49-F238E27FC236}">
                <a16:creationId xmlns:a16="http://schemas.microsoft.com/office/drawing/2014/main" id="{F32A2790-FE88-8EB4-DDA7-7AFC6C801910}"/>
              </a:ext>
            </a:extLst>
          </p:cNvPr>
          <p:cNvSpPr>
            <a:spLocks noGrp="1"/>
          </p:cNvSpPr>
          <p:nvPr>
            <p:ph idx="1"/>
          </p:nvPr>
        </p:nvSpPr>
        <p:spPr>
          <a:xfrm>
            <a:off x="368968" y="1253330"/>
            <a:ext cx="11240272" cy="4778501"/>
          </a:xfrm>
        </p:spPr>
        <p:txBody>
          <a:bodyPr>
            <a:noAutofit/>
          </a:bodyPr>
          <a:lstStyle/>
          <a:p>
            <a:pPr marL="0" marR="0" indent="0">
              <a:lnSpc>
                <a:spcPct val="90000"/>
              </a:lnSpc>
              <a:spcBef>
                <a:spcPts val="0"/>
              </a:spcBef>
              <a:spcAft>
                <a:spcPts val="0"/>
              </a:spcAft>
              <a:buNone/>
            </a:pPr>
            <a:r>
              <a:rPr lang="en-US" sz="2400" dirty="0">
                <a:solidFill>
                  <a:srgbClr val="000000"/>
                </a:solidFill>
                <a:effectLst/>
                <a:latin typeface="Bookman Old Style" panose="02050604050505020204" pitchFamily="18" charset="0"/>
                <a:ea typeface="Calibri" panose="020F0502020204030204" pitchFamily="34" charset="0"/>
              </a:rPr>
              <a:t>The Department for Community Based Services should review all instances where a supervisor overrode Structured Decision Making tool recommendations. The review should identify necessary changes to improve the agency’s transparency in decision-making, including collecting additional facts about cases or modifying TWIST to enable more detailed analyses.</a:t>
            </a:r>
          </a:p>
          <a:p>
            <a:pPr marL="0" marR="0" indent="0">
              <a:lnSpc>
                <a:spcPct val="90000"/>
              </a:lnSpc>
              <a:spcBef>
                <a:spcPts val="0"/>
              </a:spcBef>
              <a:spcAft>
                <a:spcPts val="0"/>
              </a:spcAft>
              <a:buNone/>
            </a:pPr>
            <a:endParaRPr lang="en-US" sz="2400" dirty="0">
              <a:solidFill>
                <a:srgbClr val="000000"/>
              </a:solidFill>
              <a:latin typeface="Bookman Old Style" panose="02050604050505020204" pitchFamily="18" charset="0"/>
              <a:ea typeface="Calibri" panose="020F0502020204030204" pitchFamily="34" charset="0"/>
            </a:endParaRPr>
          </a:p>
          <a:p>
            <a:pPr marL="0" marR="0" indent="0">
              <a:lnSpc>
                <a:spcPct val="90000"/>
              </a:lnSpc>
              <a:spcBef>
                <a:spcPts val="0"/>
              </a:spcBef>
              <a:spcAft>
                <a:spcPts val="0"/>
              </a:spcAft>
              <a:buNone/>
            </a:pPr>
            <a:r>
              <a:rPr lang="en-US" sz="2400" dirty="0">
                <a:solidFill>
                  <a:srgbClr val="000000"/>
                </a:solidFill>
                <a:effectLst/>
                <a:latin typeface="Bookman Old Style" panose="02050604050505020204" pitchFamily="18" charset="0"/>
                <a:ea typeface="Calibri" panose="020F0502020204030204" pitchFamily="34" charset="0"/>
              </a:rPr>
              <a:t>Updates:</a:t>
            </a:r>
          </a:p>
          <a:p>
            <a:pPr marL="347663">
              <a:spcBef>
                <a:spcPts val="0"/>
              </a:spcBef>
            </a:pPr>
            <a:r>
              <a:rPr lang="en-US" sz="2400" dirty="0">
                <a:solidFill>
                  <a:srgbClr val="000000"/>
                </a:solidFill>
                <a:effectLst/>
                <a:latin typeface="Bookman Old Style" panose="02050604050505020204" pitchFamily="18" charset="0"/>
                <a:ea typeface="Calibri" panose="020F0502020204030204" pitchFamily="34" charset="0"/>
              </a:rPr>
              <a:t>Case reviews completed.</a:t>
            </a:r>
          </a:p>
          <a:p>
            <a:pPr marL="347663">
              <a:spcBef>
                <a:spcPts val="0"/>
              </a:spcBef>
            </a:pPr>
            <a:r>
              <a:rPr lang="en-US" sz="2400" dirty="0">
                <a:solidFill>
                  <a:srgbClr val="000000"/>
                </a:solidFill>
                <a:latin typeface="Bookman Old Style" panose="02050604050505020204" pitchFamily="18" charset="0"/>
                <a:ea typeface="Calibri" panose="020F0502020204030204" pitchFamily="34" charset="0"/>
              </a:rPr>
              <a:t>Working with TWIST and Evident Change to:</a:t>
            </a:r>
          </a:p>
          <a:p>
            <a:pPr marL="804863" lvl="1">
              <a:spcBef>
                <a:spcPts val="0"/>
              </a:spcBef>
            </a:pPr>
            <a:r>
              <a:rPr lang="en-US" dirty="0">
                <a:solidFill>
                  <a:srgbClr val="000000"/>
                </a:solidFill>
                <a:latin typeface="Bookman Old Style" panose="02050604050505020204" pitchFamily="18" charset="0"/>
                <a:ea typeface="Calibri" panose="020F0502020204030204" pitchFamily="34" charset="0"/>
              </a:rPr>
              <a:t>Add common reasons for alternative case decisions after consultation.</a:t>
            </a:r>
          </a:p>
          <a:p>
            <a:pPr marL="804863" lvl="1">
              <a:spcBef>
                <a:spcPts val="0"/>
              </a:spcBef>
            </a:pPr>
            <a:r>
              <a:rPr lang="en-US" dirty="0">
                <a:solidFill>
                  <a:srgbClr val="000000"/>
                </a:solidFill>
                <a:latin typeface="Bookman Old Style" panose="02050604050505020204" pitchFamily="18" charset="0"/>
                <a:ea typeface="Calibri" panose="020F0502020204030204" pitchFamily="34" charset="0"/>
              </a:rPr>
              <a:t>Modify language to clarify decision-making processes.  </a:t>
            </a:r>
          </a:p>
        </p:txBody>
      </p:sp>
      <p:sp>
        <p:nvSpPr>
          <p:cNvPr id="4" name="Slide Number Placeholder 3">
            <a:extLst>
              <a:ext uri="{FF2B5EF4-FFF2-40B4-BE49-F238E27FC236}">
                <a16:creationId xmlns:a16="http://schemas.microsoft.com/office/drawing/2014/main" id="{460EBA0A-2416-BF08-DA90-F2364D875228}"/>
              </a:ext>
            </a:extLst>
          </p:cNvPr>
          <p:cNvSpPr>
            <a:spLocks noGrp="1"/>
          </p:cNvSpPr>
          <p:nvPr>
            <p:ph type="sldNum" sz="quarter" idx="12"/>
          </p:nvPr>
        </p:nvSpPr>
        <p:spPr/>
        <p:txBody>
          <a:bodyPr/>
          <a:lstStyle/>
          <a:p>
            <a:fld id="{5727CFF0-8AF3-4D5D-9D11-7D9475288EEF}" type="slidenum">
              <a:rPr lang="en-US" smtClean="0"/>
              <a:pPr/>
              <a:t>4</a:t>
            </a:fld>
            <a:endParaRPr lang="en-US" dirty="0"/>
          </a:p>
        </p:txBody>
      </p:sp>
    </p:spTree>
    <p:extLst>
      <p:ext uri="{BB962C8B-B14F-4D97-AF65-F5344CB8AC3E}">
        <p14:creationId xmlns:p14="http://schemas.microsoft.com/office/powerpoint/2010/main" val="2797923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EF5BF-1FED-F8E6-A5B4-69A9E97CDD1B}"/>
              </a:ext>
            </a:extLst>
          </p:cNvPr>
          <p:cNvSpPr>
            <a:spLocks noGrp="1"/>
          </p:cNvSpPr>
          <p:nvPr>
            <p:ph type="title"/>
          </p:nvPr>
        </p:nvSpPr>
        <p:spPr/>
        <p:txBody>
          <a:bodyPr>
            <a:normAutofit fontScale="90000"/>
          </a:bodyPr>
          <a:lstStyle/>
          <a:p>
            <a:r>
              <a:rPr lang="en-US" sz="6600" b="1" dirty="0">
                <a:latin typeface="Bookman Old Style" panose="02050604050505020204" pitchFamily="18" charset="0"/>
              </a:rPr>
              <a:t>Recommendation 2.2 </a:t>
            </a:r>
            <a:r>
              <a:rPr lang="en-US" sz="4000" b="1" dirty="0">
                <a:latin typeface="Bookman Old Style" panose="02050604050505020204" pitchFamily="18" charset="0"/>
              </a:rPr>
              <a:t>(cont.)</a:t>
            </a:r>
            <a:endParaRPr lang="en-US" sz="4000" dirty="0"/>
          </a:p>
        </p:txBody>
      </p:sp>
      <p:sp>
        <p:nvSpPr>
          <p:cNvPr id="3" name="Content Placeholder 2">
            <a:extLst>
              <a:ext uri="{FF2B5EF4-FFF2-40B4-BE49-F238E27FC236}">
                <a16:creationId xmlns:a16="http://schemas.microsoft.com/office/drawing/2014/main" id="{943C68FB-BDE3-1E01-658F-79477BC28C91}"/>
              </a:ext>
            </a:extLst>
          </p:cNvPr>
          <p:cNvSpPr>
            <a:spLocks noGrp="1"/>
          </p:cNvSpPr>
          <p:nvPr>
            <p:ph idx="1"/>
          </p:nvPr>
        </p:nvSpPr>
        <p:spPr/>
        <p:txBody>
          <a:bodyPr vert="horz" lIns="91440" tIns="45720" rIns="91440" bIns="45720" rtlCol="0" anchor="t">
            <a:normAutofit/>
          </a:bodyPr>
          <a:lstStyle/>
          <a:p>
            <a:pPr marL="0" indent="0" algn="ctr">
              <a:buNone/>
            </a:pPr>
            <a:r>
              <a:rPr lang="en-US" sz="3200" b="1" dirty="0"/>
              <a:t>Common reasons for an alternative case decision:</a:t>
            </a:r>
          </a:p>
          <a:p>
            <a:pPr marL="0" indent="0" algn="ctr">
              <a:buNone/>
            </a:pPr>
            <a:endParaRPr lang="en-US" b="1" dirty="0"/>
          </a:p>
          <a:p>
            <a:r>
              <a:rPr lang="en-US" sz="2400" dirty="0"/>
              <a:t>Concurrent investigations, case decision made under another intake ID.</a:t>
            </a:r>
            <a:endParaRPr lang="en-US" sz="2400" dirty="0">
              <a:ea typeface="Calibri"/>
              <a:cs typeface="Calibri"/>
            </a:endParaRPr>
          </a:p>
          <a:p>
            <a:r>
              <a:rPr lang="en-US" sz="2400" dirty="0"/>
              <a:t>Active ongoing case.</a:t>
            </a:r>
            <a:endParaRPr lang="en-US" sz="2400" dirty="0">
              <a:ea typeface="Calibri"/>
              <a:cs typeface="Calibri"/>
            </a:endParaRPr>
          </a:p>
          <a:p>
            <a:r>
              <a:rPr lang="en-US" sz="2400" dirty="0"/>
              <a:t>No maltreatment present, dependency indicated.</a:t>
            </a:r>
            <a:endParaRPr lang="en-US" sz="2400" dirty="0">
              <a:ea typeface="Calibri"/>
              <a:cs typeface="Calibri"/>
            </a:endParaRPr>
          </a:p>
          <a:p>
            <a:r>
              <a:rPr lang="en-US" sz="2400" dirty="0"/>
              <a:t>Court Influence.</a:t>
            </a:r>
            <a:endParaRPr lang="en-US" sz="2400" dirty="0">
              <a:ea typeface="Calibri"/>
              <a:cs typeface="Calibri"/>
            </a:endParaRPr>
          </a:p>
          <a:p>
            <a:r>
              <a:rPr lang="en-US" sz="2400" dirty="0"/>
              <a:t>Risk level high due to static factors.</a:t>
            </a:r>
            <a:endParaRPr lang="en-US" sz="2400" dirty="0">
              <a:ea typeface="Calibri"/>
              <a:cs typeface="Calibri"/>
            </a:endParaRPr>
          </a:p>
        </p:txBody>
      </p:sp>
      <p:sp>
        <p:nvSpPr>
          <p:cNvPr id="4" name="Slide Number Placeholder 3">
            <a:extLst>
              <a:ext uri="{FF2B5EF4-FFF2-40B4-BE49-F238E27FC236}">
                <a16:creationId xmlns:a16="http://schemas.microsoft.com/office/drawing/2014/main" id="{CB62EB6C-8DE5-121B-3BCC-BD82608C9DD9}"/>
              </a:ext>
            </a:extLst>
          </p:cNvPr>
          <p:cNvSpPr>
            <a:spLocks noGrp="1"/>
          </p:cNvSpPr>
          <p:nvPr>
            <p:ph type="sldNum" sz="quarter" idx="12"/>
          </p:nvPr>
        </p:nvSpPr>
        <p:spPr/>
        <p:txBody>
          <a:bodyPr/>
          <a:lstStyle/>
          <a:p>
            <a:fld id="{5727CFF0-8AF3-4D5D-9D11-7D9475288EEF}" type="slidenum">
              <a:rPr lang="en-US" smtClean="0"/>
              <a:pPr/>
              <a:t>5</a:t>
            </a:fld>
            <a:endParaRPr lang="en-US" dirty="0"/>
          </a:p>
        </p:txBody>
      </p:sp>
    </p:spTree>
    <p:extLst>
      <p:ext uri="{BB962C8B-B14F-4D97-AF65-F5344CB8AC3E}">
        <p14:creationId xmlns:p14="http://schemas.microsoft.com/office/powerpoint/2010/main" val="928780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26EFB-4728-5DE7-6514-BD104F954703}"/>
              </a:ext>
            </a:extLst>
          </p:cNvPr>
          <p:cNvSpPr>
            <a:spLocks noGrp="1"/>
          </p:cNvSpPr>
          <p:nvPr>
            <p:ph type="title"/>
          </p:nvPr>
        </p:nvSpPr>
        <p:spPr>
          <a:xfrm>
            <a:off x="838200" y="365125"/>
            <a:ext cx="10515600" cy="741779"/>
          </a:xfrm>
        </p:spPr>
        <p:txBody>
          <a:bodyPr>
            <a:noAutofit/>
          </a:bodyPr>
          <a:lstStyle/>
          <a:p>
            <a:pPr algn="ctr"/>
            <a:r>
              <a:rPr lang="en-US" sz="6600" b="1" dirty="0">
                <a:latin typeface="Bookman Old Style" panose="02050604050505020204" pitchFamily="18" charset="0"/>
              </a:rPr>
              <a:t>Recommendation 2.3</a:t>
            </a:r>
          </a:p>
        </p:txBody>
      </p:sp>
      <p:sp>
        <p:nvSpPr>
          <p:cNvPr id="3" name="Content Placeholder 2">
            <a:extLst>
              <a:ext uri="{FF2B5EF4-FFF2-40B4-BE49-F238E27FC236}">
                <a16:creationId xmlns:a16="http://schemas.microsoft.com/office/drawing/2014/main" id="{F32A2790-FE88-8EB4-DDA7-7AFC6C801910}"/>
              </a:ext>
            </a:extLst>
          </p:cNvPr>
          <p:cNvSpPr>
            <a:spLocks noGrp="1"/>
          </p:cNvSpPr>
          <p:nvPr>
            <p:ph idx="1"/>
          </p:nvPr>
        </p:nvSpPr>
        <p:spPr>
          <a:xfrm>
            <a:off x="368968" y="1253330"/>
            <a:ext cx="11240272" cy="4778501"/>
          </a:xfrm>
        </p:spPr>
        <p:txBody>
          <a:bodyPr vert="horz" lIns="91440" tIns="45720" rIns="91440" bIns="45720" rtlCol="0" anchor="t">
            <a:noAutofit/>
          </a:bodyPr>
          <a:lstStyle/>
          <a:p>
            <a:pPr marL="0" marR="0" indent="0">
              <a:lnSpc>
                <a:spcPct val="90000"/>
              </a:lnSpc>
              <a:spcBef>
                <a:spcPts val="0"/>
              </a:spcBef>
              <a:spcAft>
                <a:spcPts val="0"/>
              </a:spcAft>
              <a:buNone/>
            </a:pPr>
            <a:r>
              <a:rPr lang="en-US" sz="2400" kern="100" dirty="0">
                <a:effectLst/>
                <a:latin typeface="Bookman Old Style"/>
                <a:ea typeface="Calibri"/>
                <a:cs typeface="Times New Roman"/>
              </a:rPr>
              <a:t>The Department for Community Based Services should provide the Legislative Oversight and Investigations Committee a written update on its progress toward its evaluation of the Structured Decision Making tools by October 2025.</a:t>
            </a:r>
          </a:p>
          <a:p>
            <a:pPr marL="0" marR="0" indent="0">
              <a:lnSpc>
                <a:spcPct val="90000"/>
              </a:lnSpc>
              <a:spcBef>
                <a:spcPts val="0"/>
              </a:spcBef>
              <a:spcAft>
                <a:spcPts val="0"/>
              </a:spcAft>
              <a:buNone/>
            </a:pPr>
            <a:endParaRPr lang="en-US" sz="2400" dirty="0">
              <a:solidFill>
                <a:srgbClr val="000000"/>
              </a:solidFill>
              <a:latin typeface="Bookman Old Style" panose="02050604050505020204" pitchFamily="18" charset="0"/>
              <a:ea typeface="Calibri" panose="020F0502020204030204" pitchFamily="34" charset="0"/>
            </a:endParaRPr>
          </a:p>
          <a:p>
            <a:pPr marL="0" marR="0" indent="0">
              <a:lnSpc>
                <a:spcPct val="90000"/>
              </a:lnSpc>
              <a:spcBef>
                <a:spcPts val="0"/>
              </a:spcBef>
              <a:spcAft>
                <a:spcPts val="0"/>
              </a:spcAft>
              <a:buNone/>
            </a:pPr>
            <a:r>
              <a:rPr lang="en-US" sz="2400" dirty="0">
                <a:solidFill>
                  <a:srgbClr val="000000"/>
                </a:solidFill>
                <a:effectLst/>
                <a:latin typeface="Bookman Old Style" panose="02050604050505020204" pitchFamily="18" charset="0"/>
                <a:ea typeface="Calibri" panose="020F0502020204030204" pitchFamily="34" charset="0"/>
              </a:rPr>
              <a:t>Updates:</a:t>
            </a:r>
          </a:p>
          <a:p>
            <a:pPr marL="347345">
              <a:spcBef>
                <a:spcPts val="0"/>
              </a:spcBef>
            </a:pPr>
            <a:r>
              <a:rPr lang="en-US" sz="2400" dirty="0">
                <a:solidFill>
                  <a:srgbClr val="000000"/>
                </a:solidFill>
                <a:effectLst/>
                <a:latin typeface="Bookman Old Style"/>
                <a:ea typeface="Calibri"/>
              </a:rPr>
              <a:t>Written update in October 2025</a:t>
            </a:r>
            <a:r>
              <a:rPr lang="en-US" sz="2400" dirty="0">
                <a:solidFill>
                  <a:srgbClr val="000000"/>
                </a:solidFill>
                <a:latin typeface="Bookman Old Style"/>
                <a:ea typeface="Calibri"/>
              </a:rPr>
              <a:t>.</a:t>
            </a:r>
            <a:endParaRPr lang="en-US" sz="2400" dirty="0">
              <a:solidFill>
                <a:srgbClr val="000000"/>
              </a:solidFill>
              <a:effectLst/>
              <a:latin typeface="Bookman Old Style" panose="02050604050505020204" pitchFamily="18" charset="0"/>
              <a:ea typeface="Calibri" panose="020F0502020204030204" pitchFamily="34" charset="0"/>
            </a:endParaRPr>
          </a:p>
          <a:p>
            <a:pPr marL="347345">
              <a:spcBef>
                <a:spcPts val="0"/>
              </a:spcBef>
            </a:pPr>
            <a:r>
              <a:rPr lang="en-US" sz="2400" dirty="0">
                <a:solidFill>
                  <a:srgbClr val="000000"/>
                </a:solidFill>
                <a:latin typeface="Bookman Old Style" panose="02050604050505020204" pitchFamily="18" charset="0"/>
                <a:ea typeface="Calibri" panose="020F0502020204030204" pitchFamily="34" charset="0"/>
              </a:rPr>
              <a:t>Provide additional updates as requested by the Committee.</a:t>
            </a:r>
            <a:endParaRPr lang="en-US" dirty="0">
              <a:solidFill>
                <a:srgbClr val="000000"/>
              </a:solidFill>
              <a:latin typeface="Bookman Old Style" panose="02050604050505020204" pitchFamily="18" charset="0"/>
              <a:ea typeface="Calibri" panose="020F0502020204030204" pitchFamily="34" charset="0"/>
            </a:endParaRPr>
          </a:p>
        </p:txBody>
      </p:sp>
      <p:sp>
        <p:nvSpPr>
          <p:cNvPr id="4" name="Slide Number Placeholder 3">
            <a:extLst>
              <a:ext uri="{FF2B5EF4-FFF2-40B4-BE49-F238E27FC236}">
                <a16:creationId xmlns:a16="http://schemas.microsoft.com/office/drawing/2014/main" id="{AF42E684-E6A4-02CC-3C79-413031F803D2}"/>
              </a:ext>
            </a:extLst>
          </p:cNvPr>
          <p:cNvSpPr>
            <a:spLocks noGrp="1"/>
          </p:cNvSpPr>
          <p:nvPr>
            <p:ph type="sldNum" sz="quarter" idx="12"/>
          </p:nvPr>
        </p:nvSpPr>
        <p:spPr/>
        <p:txBody>
          <a:bodyPr/>
          <a:lstStyle/>
          <a:p>
            <a:fld id="{5727CFF0-8AF3-4D5D-9D11-7D9475288EEF}" type="slidenum">
              <a:rPr lang="en-US" smtClean="0"/>
              <a:pPr/>
              <a:t>6</a:t>
            </a:fld>
            <a:endParaRPr lang="en-US" dirty="0"/>
          </a:p>
        </p:txBody>
      </p:sp>
    </p:spTree>
    <p:extLst>
      <p:ext uri="{BB962C8B-B14F-4D97-AF65-F5344CB8AC3E}">
        <p14:creationId xmlns:p14="http://schemas.microsoft.com/office/powerpoint/2010/main" val="487038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26EFB-4728-5DE7-6514-BD104F954703}"/>
              </a:ext>
            </a:extLst>
          </p:cNvPr>
          <p:cNvSpPr>
            <a:spLocks noGrp="1"/>
          </p:cNvSpPr>
          <p:nvPr>
            <p:ph type="title"/>
          </p:nvPr>
        </p:nvSpPr>
        <p:spPr>
          <a:xfrm>
            <a:off x="838200" y="365125"/>
            <a:ext cx="10515600" cy="741779"/>
          </a:xfrm>
        </p:spPr>
        <p:txBody>
          <a:bodyPr>
            <a:noAutofit/>
          </a:bodyPr>
          <a:lstStyle/>
          <a:p>
            <a:pPr algn="ctr"/>
            <a:r>
              <a:rPr lang="en-US" sz="6600" b="1" dirty="0">
                <a:latin typeface="Bookman Old Style" panose="02050604050505020204" pitchFamily="18" charset="0"/>
              </a:rPr>
              <a:t>Recommendation 3.1</a:t>
            </a:r>
          </a:p>
        </p:txBody>
      </p:sp>
      <p:sp>
        <p:nvSpPr>
          <p:cNvPr id="3" name="Content Placeholder 2">
            <a:extLst>
              <a:ext uri="{FF2B5EF4-FFF2-40B4-BE49-F238E27FC236}">
                <a16:creationId xmlns:a16="http://schemas.microsoft.com/office/drawing/2014/main" id="{F32A2790-FE88-8EB4-DDA7-7AFC6C801910}"/>
              </a:ext>
            </a:extLst>
          </p:cNvPr>
          <p:cNvSpPr>
            <a:spLocks noGrp="1"/>
          </p:cNvSpPr>
          <p:nvPr>
            <p:ph idx="1"/>
          </p:nvPr>
        </p:nvSpPr>
        <p:spPr>
          <a:xfrm>
            <a:off x="368968" y="1253330"/>
            <a:ext cx="11240272" cy="4778501"/>
          </a:xfrm>
        </p:spPr>
        <p:txBody>
          <a:bodyPr>
            <a:noAutofit/>
          </a:bodyPr>
          <a:lstStyle/>
          <a:p>
            <a:pPr marL="0" marR="0" indent="0">
              <a:lnSpc>
                <a:spcPct val="90000"/>
              </a:lnSpc>
              <a:spcBef>
                <a:spcPts val="0"/>
              </a:spcBef>
              <a:spcAft>
                <a:spcPts val="0"/>
              </a:spcAft>
              <a:buNone/>
            </a:pPr>
            <a:r>
              <a:rPr lang="en-US" sz="2200" kern="100" dirty="0">
                <a:effectLst/>
                <a:latin typeface="Bookman Old Style" panose="02050604050505020204" pitchFamily="18" charset="0"/>
                <a:ea typeface="Calibri" panose="020F0502020204030204" pitchFamily="34" charset="0"/>
              </a:rPr>
              <a:t>The Department for Community Based Services should implement systemic tracking of the completion status of permanency plans throughout an out-of-home care case. These data should be collected and analyzed in aggregate and across years to inform policy, program development, and service delivery improvements aimed at achieving permanency for children. The department should work with the Administrative Office of the Courts to ensure how it tracks such data is compatible with the CourtNet data system.</a:t>
            </a:r>
            <a:endParaRPr lang="en-US" sz="2200" dirty="0">
              <a:solidFill>
                <a:srgbClr val="000000"/>
              </a:solidFill>
              <a:latin typeface="Bookman Old Style" panose="02050604050505020204" pitchFamily="18" charset="0"/>
              <a:ea typeface="Calibri" panose="020F0502020204030204" pitchFamily="34" charset="0"/>
            </a:endParaRPr>
          </a:p>
          <a:p>
            <a:pPr marL="0" marR="0" indent="0">
              <a:lnSpc>
                <a:spcPct val="90000"/>
              </a:lnSpc>
              <a:spcBef>
                <a:spcPts val="0"/>
              </a:spcBef>
              <a:spcAft>
                <a:spcPts val="0"/>
              </a:spcAft>
              <a:buNone/>
            </a:pPr>
            <a:endParaRPr lang="en-US" sz="2200" dirty="0">
              <a:solidFill>
                <a:srgbClr val="000000"/>
              </a:solidFill>
              <a:effectLst/>
              <a:latin typeface="Bookman Old Style" panose="02050604050505020204" pitchFamily="18" charset="0"/>
              <a:ea typeface="Calibri" panose="020F0502020204030204" pitchFamily="34" charset="0"/>
            </a:endParaRPr>
          </a:p>
          <a:p>
            <a:pPr marL="0" marR="0" indent="0">
              <a:lnSpc>
                <a:spcPct val="90000"/>
              </a:lnSpc>
              <a:spcBef>
                <a:spcPts val="0"/>
              </a:spcBef>
              <a:spcAft>
                <a:spcPts val="0"/>
              </a:spcAft>
              <a:buNone/>
            </a:pPr>
            <a:r>
              <a:rPr lang="en-US" sz="2200" dirty="0">
                <a:solidFill>
                  <a:srgbClr val="000000"/>
                </a:solidFill>
                <a:effectLst/>
                <a:latin typeface="Bookman Old Style" panose="02050604050505020204" pitchFamily="18" charset="0"/>
                <a:ea typeface="Calibri" panose="020F0502020204030204" pitchFamily="34" charset="0"/>
              </a:rPr>
              <a:t>Updates:</a:t>
            </a:r>
          </a:p>
          <a:p>
            <a:pPr marL="347663">
              <a:spcBef>
                <a:spcPts val="0"/>
              </a:spcBef>
            </a:pPr>
            <a:r>
              <a:rPr lang="en-US" sz="2200" dirty="0">
                <a:solidFill>
                  <a:srgbClr val="000000"/>
                </a:solidFill>
                <a:latin typeface="Bookman Old Style" panose="02050604050505020204" pitchFamily="18" charset="0"/>
                <a:ea typeface="Calibri" panose="020F0502020204030204" pitchFamily="34" charset="0"/>
              </a:rPr>
              <a:t>Discussion between the Department and the Administrative Office of the courts include feasibility, costs, and resource needs for system modifications and interface development. </a:t>
            </a:r>
            <a:endParaRPr lang="en-US" sz="2200" dirty="0">
              <a:solidFill>
                <a:srgbClr val="000000"/>
              </a:solidFill>
              <a:effectLst/>
              <a:latin typeface="Bookman Old Style" panose="02050604050505020204" pitchFamily="18" charset="0"/>
              <a:ea typeface="Calibri" panose="020F0502020204030204" pitchFamily="34" charset="0"/>
            </a:endParaRPr>
          </a:p>
        </p:txBody>
      </p:sp>
      <p:sp>
        <p:nvSpPr>
          <p:cNvPr id="4" name="Slide Number Placeholder 3">
            <a:extLst>
              <a:ext uri="{FF2B5EF4-FFF2-40B4-BE49-F238E27FC236}">
                <a16:creationId xmlns:a16="http://schemas.microsoft.com/office/drawing/2014/main" id="{770DB412-02F1-9363-16B4-E6B34C6522F3}"/>
              </a:ext>
            </a:extLst>
          </p:cNvPr>
          <p:cNvSpPr>
            <a:spLocks noGrp="1"/>
          </p:cNvSpPr>
          <p:nvPr>
            <p:ph type="sldNum" sz="quarter" idx="12"/>
          </p:nvPr>
        </p:nvSpPr>
        <p:spPr/>
        <p:txBody>
          <a:bodyPr/>
          <a:lstStyle/>
          <a:p>
            <a:fld id="{5727CFF0-8AF3-4D5D-9D11-7D9475288EEF}" type="slidenum">
              <a:rPr lang="en-US" smtClean="0"/>
              <a:pPr/>
              <a:t>7</a:t>
            </a:fld>
            <a:endParaRPr lang="en-US" dirty="0"/>
          </a:p>
        </p:txBody>
      </p:sp>
    </p:spTree>
    <p:extLst>
      <p:ext uri="{BB962C8B-B14F-4D97-AF65-F5344CB8AC3E}">
        <p14:creationId xmlns:p14="http://schemas.microsoft.com/office/powerpoint/2010/main" val="343951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2A3EF-512C-13B6-C061-E70F9AAFB341}"/>
              </a:ext>
            </a:extLst>
          </p:cNvPr>
          <p:cNvSpPr>
            <a:spLocks noGrp="1"/>
          </p:cNvSpPr>
          <p:nvPr>
            <p:ph type="title"/>
          </p:nvPr>
        </p:nvSpPr>
        <p:spPr>
          <a:xfrm>
            <a:off x="1172736" y="2103437"/>
            <a:ext cx="10515600" cy="1325563"/>
          </a:xfrm>
        </p:spPr>
        <p:txBody>
          <a:bodyPr/>
          <a:lstStyle/>
          <a:p>
            <a:pPr algn="ctr"/>
            <a:r>
              <a:rPr lang="en-US" sz="7200" b="1" dirty="0">
                <a:latin typeface="Bookman Old Style" panose="02050604050505020204" pitchFamily="18" charset="0"/>
              </a:rPr>
              <a:t>QUESTIONS?</a:t>
            </a:r>
            <a:endParaRPr lang="en-US" b="1" dirty="0">
              <a:latin typeface="Bookman Old Style" panose="02050604050505020204" pitchFamily="18" charset="0"/>
            </a:endParaRPr>
          </a:p>
        </p:txBody>
      </p:sp>
      <p:sp>
        <p:nvSpPr>
          <p:cNvPr id="3" name="Slide Number Placeholder 2">
            <a:extLst>
              <a:ext uri="{FF2B5EF4-FFF2-40B4-BE49-F238E27FC236}">
                <a16:creationId xmlns:a16="http://schemas.microsoft.com/office/drawing/2014/main" id="{4C029D7F-35D4-CBAB-CCCC-106B63E2B14C}"/>
              </a:ext>
            </a:extLst>
          </p:cNvPr>
          <p:cNvSpPr>
            <a:spLocks noGrp="1"/>
          </p:cNvSpPr>
          <p:nvPr>
            <p:ph type="sldNum" sz="quarter" idx="12"/>
          </p:nvPr>
        </p:nvSpPr>
        <p:spPr/>
        <p:txBody>
          <a:bodyPr/>
          <a:lstStyle/>
          <a:p>
            <a:fld id="{5727CFF0-8AF3-4D5D-9D11-7D9475288EEF}" type="slidenum">
              <a:rPr lang="en-US" smtClean="0"/>
              <a:pPr/>
              <a:t>8</a:t>
            </a:fld>
            <a:endParaRPr lang="en-US" dirty="0"/>
          </a:p>
        </p:txBody>
      </p:sp>
    </p:spTree>
    <p:extLst>
      <p:ext uri="{BB962C8B-B14F-4D97-AF65-F5344CB8AC3E}">
        <p14:creationId xmlns:p14="http://schemas.microsoft.com/office/powerpoint/2010/main" val="28218375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EVIDENT CHANGE PPT TEMPLATE SUI" val="pdo013uz"/>
  <p:tag name="ARTICULATE_SLIDE_THUMBNAIL_REFRESH" val="1"/>
  <p:tag name="ARTICULATE_SLIDE_COUNT" val="2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eme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D5CC52D-A790-446B-B553-05C80EF9D1EB}" vid="{BDBBFCFD-F9A7-4506-9BA7-EAF71D749C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Word Document" ma:contentTypeID="0x010100CEC95BA6D58FF44B86DBBE1BB90531A900E40C8E559CB53749BF7C09463B62CBE6" ma:contentTypeVersion="2" ma:contentTypeDescription="Create a new Word document based on default blank template" ma:contentTypeScope="" ma:versionID="bb12ea7be99e3022c45b6abc020dc490">
  <xsd:schema xmlns:xsd="http://www.w3.org/2001/XMLSchema" xmlns:xs="http://www.w3.org/2001/XMLSchema" xmlns:p="http://schemas.microsoft.com/office/2006/metadata/properties" xmlns:ns2="d5bbcda5-9f81-4e55-b91d-6cced3bd074a" xmlns:ns3="5a9e4f27-d71b-435c-876e-141bb2f2f056" xmlns:ns4="http://schemas.microsoft.com/sharepoint/v4" targetNamespace="http://schemas.microsoft.com/office/2006/metadata/properties" ma:root="true" ma:fieldsID="d927df179dde041fdfbdebce5710023f" ns2:_="" ns3:_="" ns4:_="">
    <xsd:import namespace="d5bbcda5-9f81-4e55-b91d-6cced3bd074a"/>
    <xsd:import namespace="5a9e4f27-d71b-435c-876e-141bb2f2f056"/>
    <xsd:import namespace="http://schemas.microsoft.com/sharepoint/v4"/>
    <xsd:element name="properties">
      <xsd:complexType>
        <xsd:sequence>
          <xsd:element name="documentManagement">
            <xsd:complexType>
              <xsd:all>
                <xsd:element ref="ns2:_dlc_DocId" minOccurs="0"/>
                <xsd:element ref="ns2:_dlc_DocIdUrl" minOccurs="0"/>
                <xsd:element ref="ns2:_dlc_DocIdPersistId" minOccurs="0"/>
                <xsd:element ref="ns3:MediaLengthInSeconds"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bbcda5-9f81-4e55-b91d-6cced3bd074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a9e4f27-d71b-435c-876e-141bb2f2f056" elementFormDefault="qualified">
    <xsd:import namespace="http://schemas.microsoft.com/office/2006/documentManagement/types"/>
    <xsd:import namespace="http://schemas.microsoft.com/office/infopath/2007/PartnerControls"/>
    <xsd:element name="MediaLengthInSeconds" ma:index="1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d5bbcda5-9f81-4e55-b91d-6cced3bd074a">TETNCUDUKCZU-2093567961-12663</_dlc_DocId>
    <_dlc_DocIdUrl xmlns="d5bbcda5-9f81-4e55-b91d-6cced3bd074a">
      <Url>https://nccd.sharepoint.com/crc_programs/sdm/1121/_layouts/15/DocIdRedir.aspx?ID=TETNCUDUKCZU-2093567961-12663</Url>
      <Description>TETNCUDUKCZU-2093567961-12663</Description>
    </_dlc_DocIdUrl>
    <IconOverlay xmlns="http://schemas.microsoft.com/sharepoint/v4" xsi:nil="true"/>
    <MediaLengthInSeconds xmlns="5a9e4f27-d71b-435c-876e-141bb2f2f056" xsi:nil="true"/>
    <_dlc_DocIdPersistId xmlns="d5bbcda5-9f81-4e55-b91d-6cced3bd074a">false</_dlc_DocIdPersistId>
  </documentManagement>
</p:properties>
</file>

<file path=customXml/itemProps1.xml><?xml version="1.0" encoding="utf-8"?>
<ds:datastoreItem xmlns:ds="http://schemas.openxmlformats.org/officeDocument/2006/customXml" ds:itemID="{6C9FE08E-93D2-4650-B19D-6E741BC9750A}">
  <ds:schemaRefs>
    <ds:schemaRef ds:uri="http://schemas.microsoft.com/sharepoint/v3/contenttype/forms"/>
  </ds:schemaRefs>
</ds:datastoreItem>
</file>

<file path=customXml/itemProps2.xml><?xml version="1.0" encoding="utf-8"?>
<ds:datastoreItem xmlns:ds="http://schemas.openxmlformats.org/officeDocument/2006/customXml" ds:itemID="{70FA824C-1C64-4BE0-AD37-2DDA4D6A11C5}">
  <ds:schemaRefs>
    <ds:schemaRef ds:uri="http://schemas.microsoft.com/sharepoint/events"/>
  </ds:schemaRefs>
</ds:datastoreItem>
</file>

<file path=customXml/itemProps3.xml><?xml version="1.0" encoding="utf-8"?>
<ds:datastoreItem xmlns:ds="http://schemas.openxmlformats.org/officeDocument/2006/customXml" ds:itemID="{AFF03E6C-E004-4D8E-ABD0-A6BDED1DF5D2}">
  <ds:schemaRefs>
    <ds:schemaRef ds:uri="5a9e4f27-d71b-435c-876e-141bb2f2f056"/>
    <ds:schemaRef ds:uri="d5bbcda5-9f81-4e55-b91d-6cced3bd074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4"/>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684DA5CA-0D46-41BB-AB76-ECAB7A6D7C00}">
  <ds:schemaRefs>
    <ds:schemaRef ds:uri="d5bbcda5-9f81-4e55-b91d-6cced3bd074a"/>
    <ds:schemaRef ds:uri="http://purl.org/dc/dcmitype/"/>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purl.org/dc/terms/"/>
    <ds:schemaRef ds:uri="http://schemas.microsoft.com/sharepoint/v4"/>
    <ds:schemaRef ds:uri="5a9e4f27-d71b-435c-876e-141bb2f2f05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Evident Change</Template>
  <TotalTime>2526</TotalTime>
  <Words>453</Words>
  <Application>Microsoft Office PowerPoint</Application>
  <PresentationFormat>Widescreen</PresentationFormat>
  <Paragraphs>64</Paragraphs>
  <Slides>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Bookman Old Style</vt:lpstr>
      <vt:lpstr>Brandon Grotesque Black</vt:lpstr>
      <vt:lpstr>Brandon Grotesque Regular</vt:lpstr>
      <vt:lpstr>Calibri</vt:lpstr>
      <vt:lpstr>Calibri Light</vt:lpstr>
      <vt:lpstr>Segoe UI</vt:lpstr>
      <vt:lpstr>Wingdings 3</vt:lpstr>
      <vt:lpstr>Theme3</vt:lpstr>
      <vt:lpstr>PowerPoint Presentation</vt:lpstr>
      <vt:lpstr>Safety and Risk Assessment Tools</vt:lpstr>
      <vt:lpstr>Recommendation 2.1</vt:lpstr>
      <vt:lpstr>Recommendation 2.2</vt:lpstr>
      <vt:lpstr>Recommendation 2.2 (cont.)</vt:lpstr>
      <vt:lpstr>Recommendation 2.3</vt:lpstr>
      <vt:lpstr>Recommendation 3.1</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Knott</dc:creator>
  <cp:lastModifiedBy>Bryant, Sarah E (CHFS DCBS)</cp:lastModifiedBy>
  <cp:revision>34</cp:revision>
  <dcterms:created xsi:type="dcterms:W3CDTF">2021-07-26T20:34:06Z</dcterms:created>
  <dcterms:modified xsi:type="dcterms:W3CDTF">2025-06-11T15:03:25Z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0x010100CEC95BA6D58FF44B86DBBE1BB90531A900E40C8E559CB53749BF7C09463B62CBE6</vt:lpwstr>
  </property>
  <property fmtid="{D5CDD505-2E9C-101B-9397-08002B2CF9AE}" pid="3" name="_dlc_DocIdItemGuid">
    <vt:lpwstr>ad034678-a8b2-4dc6-a813-945ddd12819a</vt:lpwstr>
  </property>
  <property fmtid="{D5CDD505-2E9C-101B-9397-08002B2CF9AE}" pid="4" name="ArticulateGUID">
    <vt:lpwstr>BAB28554-365D-44CF-9097-193D06102E64</vt:lpwstr>
  </property>
  <property fmtid="{D5CDD505-2E9C-101B-9397-08002B2CF9AE}" pid="5" name="ArticulatePath">
    <vt:lpwstr>https://nccd.sharepoint.com/crc_programs/sdm/1106/Shared Documents/FSNA, Reun, Risk Re workgroup/Phase II SDM Kickoff</vt:lpwstr>
  </property>
  <property fmtid="{D5CDD505-2E9C-101B-9397-08002B2CF9AE}" pid="6" name="Order">
    <vt:r8>86700</vt:r8>
  </property>
  <property fmtid="{D5CDD505-2E9C-101B-9397-08002B2CF9AE}" pid="7" name="URL">
    <vt:lpwstr/>
  </property>
  <property fmtid="{D5CDD505-2E9C-101B-9397-08002B2CF9AE}" pid="8" name="xd_Signature">
    <vt:bool>false</vt:bool>
  </property>
  <property fmtid="{D5CDD505-2E9C-101B-9397-08002B2CF9AE}" pid="9" name="xd_ProgID">
    <vt:lpwstr/>
  </property>
  <property fmtid="{D5CDD505-2E9C-101B-9397-08002B2CF9AE}" pid="10" name="TriggerFlowInfo">
    <vt:lpwstr/>
  </property>
  <property fmtid="{D5CDD505-2E9C-101B-9397-08002B2CF9AE}" pid="11" name="ComplianceAssetId">
    <vt:lpwstr/>
  </property>
  <property fmtid="{D5CDD505-2E9C-101B-9397-08002B2CF9AE}" pid="12" name="TemplateUrl">
    <vt:lpwstr/>
  </property>
  <property fmtid="{D5CDD505-2E9C-101B-9397-08002B2CF9AE}" pid="13" name="_ExtendedDescription">
    <vt:lpwstr/>
  </property>
</Properties>
</file>