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4"/>
  </p:sldMasterIdLst>
  <p:notesMasterIdLst>
    <p:notesMasterId r:id="rId14"/>
  </p:notesMasterIdLst>
  <p:sldIdLst>
    <p:sldId id="569" r:id="rId5"/>
    <p:sldId id="561" r:id="rId6"/>
    <p:sldId id="568" r:id="rId7"/>
    <p:sldId id="565" r:id="rId8"/>
    <p:sldId id="564" r:id="rId9"/>
    <p:sldId id="566" r:id="rId10"/>
    <p:sldId id="571" r:id="rId11"/>
    <p:sldId id="570" r:id="rId12"/>
    <p:sldId id="567" r:id="rId13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30D3FA-819E-4387-B47B-B461CB33AF30}" v="368" dt="2025-06-10T16:30:05.294"/>
    <p1510:client id="{D435E5CE-8CA4-44C6-8936-663E336ACE14}" v="3" dt="2025-06-10T19:21:42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en, Whitney P (KDVA)" userId="2ccbbc95-1ea1-4b8d-b623-3a846fb7d83b" providerId="ADAL" clId="{C630D3FA-819E-4387-B47B-B461CB33AF30}"/>
    <pc:docChg chg="custSel modSld">
      <pc:chgData name="Allen, Whitney P (KDVA)" userId="2ccbbc95-1ea1-4b8d-b623-3a846fb7d83b" providerId="ADAL" clId="{C630D3FA-819E-4387-B47B-B461CB33AF30}" dt="2025-06-10T16:29:55.209" v="511" actId="14100"/>
      <pc:docMkLst>
        <pc:docMk/>
      </pc:docMkLst>
      <pc:sldChg chg="addSp delSp modSp mod">
        <pc:chgData name="Allen, Whitney P (KDVA)" userId="2ccbbc95-1ea1-4b8d-b623-3a846fb7d83b" providerId="ADAL" clId="{C630D3FA-819E-4387-B47B-B461CB33AF30}" dt="2025-06-10T16:29:55.209" v="511" actId="14100"/>
        <pc:sldMkLst>
          <pc:docMk/>
          <pc:sldMk cId="4056023076" sldId="561"/>
        </pc:sldMkLst>
        <pc:spChg chg="add mod">
          <ac:chgData name="Allen, Whitney P (KDVA)" userId="2ccbbc95-1ea1-4b8d-b623-3a846fb7d83b" providerId="ADAL" clId="{C630D3FA-819E-4387-B47B-B461CB33AF30}" dt="2025-06-10T16:29:55.209" v="511" actId="14100"/>
          <ac:spMkLst>
            <pc:docMk/>
            <pc:sldMk cId="4056023076" sldId="561"/>
            <ac:spMk id="6" creationId="{4CEE8ACA-F104-F6A0-D9AE-FEE9EA4E34EB}"/>
          </ac:spMkLst>
        </pc:spChg>
        <pc:graphicFrameChg chg="mod">
          <ac:chgData name="Allen, Whitney P (KDVA)" userId="2ccbbc95-1ea1-4b8d-b623-3a846fb7d83b" providerId="ADAL" clId="{C630D3FA-819E-4387-B47B-B461CB33AF30}" dt="2025-06-10T16:02:15.830" v="66" actId="20577"/>
          <ac:graphicFrameMkLst>
            <pc:docMk/>
            <pc:sldMk cId="4056023076" sldId="561"/>
            <ac:graphicFrameMk id="5" creationId="{27CC64DC-8815-589D-15C2-07B82936D0C6}"/>
          </ac:graphicFrameMkLst>
        </pc:graphicFrameChg>
        <pc:cxnChg chg="add del mod">
          <ac:chgData name="Allen, Whitney P (KDVA)" userId="2ccbbc95-1ea1-4b8d-b623-3a846fb7d83b" providerId="ADAL" clId="{C630D3FA-819E-4387-B47B-B461CB33AF30}" dt="2025-06-10T16:26:32.371" v="508" actId="478"/>
          <ac:cxnSpMkLst>
            <pc:docMk/>
            <pc:sldMk cId="4056023076" sldId="561"/>
            <ac:cxnSpMk id="3" creationId="{5300BF61-DBDD-5BF8-A5BD-C9482D975888}"/>
          </ac:cxnSpMkLst>
        </pc:cxnChg>
      </pc:sldChg>
      <pc:sldChg chg="modSp">
        <pc:chgData name="Allen, Whitney P (KDVA)" userId="2ccbbc95-1ea1-4b8d-b623-3a846fb7d83b" providerId="ADAL" clId="{C630D3FA-819E-4387-B47B-B461CB33AF30}" dt="2025-06-10T16:15:50.600" v="362" actId="20577"/>
        <pc:sldMkLst>
          <pc:docMk/>
          <pc:sldMk cId="770149089" sldId="564"/>
        </pc:sldMkLst>
        <pc:graphicFrameChg chg="mod">
          <ac:chgData name="Allen, Whitney P (KDVA)" userId="2ccbbc95-1ea1-4b8d-b623-3a846fb7d83b" providerId="ADAL" clId="{C630D3FA-819E-4387-B47B-B461CB33AF30}" dt="2025-06-10T16:15:50.600" v="362" actId="20577"/>
          <ac:graphicFrameMkLst>
            <pc:docMk/>
            <pc:sldMk cId="770149089" sldId="564"/>
            <ac:graphicFrameMk id="5" creationId="{AF4FF8F0-E360-8BEB-CA69-BF1EAE821EED}"/>
          </ac:graphicFrameMkLst>
        </pc:graphicFrameChg>
      </pc:sldChg>
      <pc:sldChg chg="addSp delSp modSp mod">
        <pc:chgData name="Allen, Whitney P (KDVA)" userId="2ccbbc95-1ea1-4b8d-b623-3a846fb7d83b" providerId="ADAL" clId="{C630D3FA-819E-4387-B47B-B461CB33AF30}" dt="2025-06-10T16:13:28.102" v="325" actId="1076"/>
        <pc:sldMkLst>
          <pc:docMk/>
          <pc:sldMk cId="2543369494" sldId="565"/>
        </pc:sldMkLst>
        <pc:spChg chg="add del mod">
          <ac:chgData name="Allen, Whitney P (KDVA)" userId="2ccbbc95-1ea1-4b8d-b623-3a846fb7d83b" providerId="ADAL" clId="{C630D3FA-819E-4387-B47B-B461CB33AF30}" dt="2025-06-10T16:04:56.010" v="109" actId="478"/>
          <ac:spMkLst>
            <pc:docMk/>
            <pc:sldMk cId="2543369494" sldId="565"/>
            <ac:spMk id="2" creationId="{287F1AAE-84B2-8F33-4E7A-5E74A397588F}"/>
          </ac:spMkLst>
        </pc:spChg>
        <pc:spChg chg="add del mod">
          <ac:chgData name="Allen, Whitney P (KDVA)" userId="2ccbbc95-1ea1-4b8d-b623-3a846fb7d83b" providerId="ADAL" clId="{C630D3FA-819E-4387-B47B-B461CB33AF30}" dt="2025-06-10T16:07:15.217" v="117" actId="478"/>
          <ac:spMkLst>
            <pc:docMk/>
            <pc:sldMk cId="2543369494" sldId="565"/>
            <ac:spMk id="3" creationId="{D5CF2A94-EB5E-6149-4D81-F9AB7FD37850}"/>
          </ac:spMkLst>
        </pc:spChg>
        <pc:spChg chg="add mod">
          <ac:chgData name="Allen, Whitney P (KDVA)" userId="2ccbbc95-1ea1-4b8d-b623-3a846fb7d83b" providerId="ADAL" clId="{C630D3FA-819E-4387-B47B-B461CB33AF30}" dt="2025-06-10T16:12:47.928" v="305" actId="164"/>
          <ac:spMkLst>
            <pc:docMk/>
            <pc:sldMk cId="2543369494" sldId="565"/>
            <ac:spMk id="6" creationId="{A544CA2A-A655-83E5-413E-88D37F0514D8}"/>
          </ac:spMkLst>
        </pc:spChg>
        <pc:spChg chg="add mod">
          <ac:chgData name="Allen, Whitney P (KDVA)" userId="2ccbbc95-1ea1-4b8d-b623-3a846fb7d83b" providerId="ADAL" clId="{C630D3FA-819E-4387-B47B-B461CB33AF30}" dt="2025-06-10T16:13:20.133" v="324" actId="20577"/>
          <ac:spMkLst>
            <pc:docMk/>
            <pc:sldMk cId="2543369494" sldId="565"/>
            <ac:spMk id="7" creationId="{3623E7A0-4691-ED77-A3BE-69AB3BF404B3}"/>
          </ac:spMkLst>
        </pc:spChg>
        <pc:grpChg chg="add mod">
          <ac:chgData name="Allen, Whitney P (KDVA)" userId="2ccbbc95-1ea1-4b8d-b623-3a846fb7d83b" providerId="ADAL" clId="{C630D3FA-819E-4387-B47B-B461CB33AF30}" dt="2025-06-10T16:13:28.102" v="325" actId="1076"/>
          <ac:grpSpMkLst>
            <pc:docMk/>
            <pc:sldMk cId="2543369494" sldId="565"/>
            <ac:grpSpMk id="8" creationId="{56D71098-6A04-4760-E54A-AF1132ECA123}"/>
          </ac:grpSpMkLst>
        </pc:grpChg>
        <pc:graphicFrameChg chg="mod">
          <ac:chgData name="Allen, Whitney P (KDVA)" userId="2ccbbc95-1ea1-4b8d-b623-3a846fb7d83b" providerId="ADAL" clId="{C630D3FA-819E-4387-B47B-B461CB33AF30}" dt="2025-06-10T16:03:49.495" v="106" actId="20577"/>
          <ac:graphicFrameMkLst>
            <pc:docMk/>
            <pc:sldMk cId="2543369494" sldId="565"/>
            <ac:graphicFrameMk id="5" creationId="{BB18D4FE-76A7-1788-644E-F658AA6357E1}"/>
          </ac:graphicFrameMkLst>
        </pc:graphicFrameChg>
      </pc:sldChg>
      <pc:sldChg chg="modSp mod">
        <pc:chgData name="Allen, Whitney P (KDVA)" userId="2ccbbc95-1ea1-4b8d-b623-3a846fb7d83b" providerId="ADAL" clId="{C630D3FA-819E-4387-B47B-B461CB33AF30}" dt="2025-06-10T16:20:25.340" v="484" actId="20577"/>
        <pc:sldMkLst>
          <pc:docMk/>
          <pc:sldMk cId="3437424646" sldId="567"/>
        </pc:sldMkLst>
        <pc:graphicFrameChg chg="mod">
          <ac:chgData name="Allen, Whitney P (KDVA)" userId="2ccbbc95-1ea1-4b8d-b623-3a846fb7d83b" providerId="ADAL" clId="{C630D3FA-819E-4387-B47B-B461CB33AF30}" dt="2025-06-10T16:20:25.340" v="484" actId="20577"/>
          <ac:graphicFrameMkLst>
            <pc:docMk/>
            <pc:sldMk cId="3437424646" sldId="567"/>
            <ac:graphicFrameMk id="3" creationId="{DFE7E945-D8E0-0A18-EABF-27F497EAB3B9}"/>
          </ac:graphicFrameMkLst>
        </pc:graphicFrameChg>
      </pc:sldChg>
      <pc:sldChg chg="modSp">
        <pc:chgData name="Allen, Whitney P (KDVA)" userId="2ccbbc95-1ea1-4b8d-b623-3a846fb7d83b" providerId="ADAL" clId="{C630D3FA-819E-4387-B47B-B461CB33AF30}" dt="2025-06-10T16:02:05.366" v="64" actId="255"/>
        <pc:sldMkLst>
          <pc:docMk/>
          <pc:sldMk cId="3543554728" sldId="568"/>
        </pc:sldMkLst>
        <pc:graphicFrameChg chg="mod">
          <ac:chgData name="Allen, Whitney P (KDVA)" userId="2ccbbc95-1ea1-4b8d-b623-3a846fb7d83b" providerId="ADAL" clId="{C630D3FA-819E-4387-B47B-B461CB33AF30}" dt="2025-06-10T16:02:05.366" v="64" actId="255"/>
          <ac:graphicFrameMkLst>
            <pc:docMk/>
            <pc:sldMk cId="3543554728" sldId="568"/>
            <ac:graphicFrameMk id="3" creationId="{2F613162-D51A-8DD5-5669-EBED6A21AF90}"/>
          </ac:graphicFrameMkLst>
        </pc:graphicFrameChg>
      </pc:sldChg>
    </pc:docChg>
  </pc:docChgLst>
  <pc:docChgLst>
    <pc:chgData name="Doll, April (KDVA)" userId="64f435a8-d56c-4cfc-9baa-7da651066328" providerId="ADAL" clId="{D435E5CE-8CA4-44C6-8936-663E336ACE14}"/>
    <pc:docChg chg="modSld modMainMaster modNotesMaster">
      <pc:chgData name="Doll, April (KDVA)" userId="64f435a8-d56c-4cfc-9baa-7da651066328" providerId="ADAL" clId="{D435E5CE-8CA4-44C6-8936-663E336ACE14}" dt="2025-06-10T19:21:42.935" v="2"/>
      <pc:docMkLst>
        <pc:docMk/>
      </pc:docMkLst>
      <pc:sldChg chg="modSp">
        <pc:chgData name="Doll, April (KDVA)" userId="64f435a8-d56c-4cfc-9baa-7da651066328" providerId="ADAL" clId="{D435E5CE-8CA4-44C6-8936-663E336ACE14}" dt="2025-06-10T19:21:42.935" v="2"/>
        <pc:sldMkLst>
          <pc:docMk/>
          <pc:sldMk cId="4056023076" sldId="561"/>
        </pc:sldMkLst>
        <pc:spChg chg="mod">
          <ac:chgData name="Doll, April (KDVA)" userId="64f435a8-d56c-4cfc-9baa-7da651066328" providerId="ADAL" clId="{D435E5CE-8CA4-44C6-8936-663E336ACE14}" dt="2025-06-10T19:21:42.935" v="2"/>
          <ac:spMkLst>
            <pc:docMk/>
            <pc:sldMk cId="4056023076" sldId="561"/>
            <ac:spMk id="4" creationId="{2F456DFF-94DE-0A00-D189-F99D9C464CDA}"/>
          </ac:spMkLst>
        </pc:spChg>
        <pc:spChg chg="mod">
          <ac:chgData name="Doll, April (KDVA)" userId="64f435a8-d56c-4cfc-9baa-7da651066328" providerId="ADAL" clId="{D435E5CE-8CA4-44C6-8936-663E336ACE14}" dt="2025-06-10T19:21:42.935" v="2"/>
          <ac:spMkLst>
            <pc:docMk/>
            <pc:sldMk cId="4056023076" sldId="561"/>
            <ac:spMk id="6" creationId="{4CEE8ACA-F104-F6A0-D9AE-FEE9EA4E34EB}"/>
          </ac:spMkLst>
        </pc:spChg>
        <pc:graphicFrameChg chg="mod">
          <ac:chgData name="Doll, April (KDVA)" userId="64f435a8-d56c-4cfc-9baa-7da651066328" providerId="ADAL" clId="{D435E5CE-8CA4-44C6-8936-663E336ACE14}" dt="2025-06-10T19:21:42.935" v="2"/>
          <ac:graphicFrameMkLst>
            <pc:docMk/>
            <pc:sldMk cId="4056023076" sldId="561"/>
            <ac:graphicFrameMk id="5" creationId="{27CC64DC-8815-589D-15C2-07B82936D0C6}"/>
          </ac:graphicFrameMkLst>
        </pc:graphicFrameChg>
      </pc:sldChg>
      <pc:sldChg chg="modSp">
        <pc:chgData name="Doll, April (KDVA)" userId="64f435a8-d56c-4cfc-9baa-7da651066328" providerId="ADAL" clId="{D435E5CE-8CA4-44C6-8936-663E336ACE14}" dt="2025-06-10T19:21:42.935" v="2"/>
        <pc:sldMkLst>
          <pc:docMk/>
          <pc:sldMk cId="770149089" sldId="564"/>
        </pc:sldMkLst>
        <pc:spChg chg="mod">
          <ac:chgData name="Doll, April (KDVA)" userId="64f435a8-d56c-4cfc-9baa-7da651066328" providerId="ADAL" clId="{D435E5CE-8CA4-44C6-8936-663E336ACE14}" dt="2025-06-10T19:21:42.935" v="2"/>
          <ac:spMkLst>
            <pc:docMk/>
            <pc:sldMk cId="770149089" sldId="564"/>
            <ac:spMk id="4" creationId="{2F456DFF-94DE-0A00-D189-F99D9C464CDA}"/>
          </ac:spMkLst>
        </pc:spChg>
        <pc:graphicFrameChg chg="mod">
          <ac:chgData name="Doll, April (KDVA)" userId="64f435a8-d56c-4cfc-9baa-7da651066328" providerId="ADAL" clId="{D435E5CE-8CA4-44C6-8936-663E336ACE14}" dt="2025-06-10T19:21:42.935" v="2"/>
          <ac:graphicFrameMkLst>
            <pc:docMk/>
            <pc:sldMk cId="770149089" sldId="564"/>
            <ac:graphicFrameMk id="5" creationId="{AF4FF8F0-E360-8BEB-CA69-BF1EAE821EED}"/>
          </ac:graphicFrameMkLst>
        </pc:graphicFrameChg>
      </pc:sldChg>
      <pc:sldChg chg="modSp">
        <pc:chgData name="Doll, April (KDVA)" userId="64f435a8-d56c-4cfc-9baa-7da651066328" providerId="ADAL" clId="{D435E5CE-8CA4-44C6-8936-663E336ACE14}" dt="2025-06-10T19:21:42.935" v="2"/>
        <pc:sldMkLst>
          <pc:docMk/>
          <pc:sldMk cId="2543369494" sldId="565"/>
        </pc:sldMkLst>
        <pc:spChg chg="mod">
          <ac:chgData name="Doll, April (KDVA)" userId="64f435a8-d56c-4cfc-9baa-7da651066328" providerId="ADAL" clId="{D435E5CE-8CA4-44C6-8936-663E336ACE14}" dt="2025-06-10T19:21:42.935" v="2"/>
          <ac:spMkLst>
            <pc:docMk/>
            <pc:sldMk cId="2543369494" sldId="565"/>
            <ac:spMk id="4" creationId="{2F456DFF-94DE-0A00-D189-F99D9C464CDA}"/>
          </ac:spMkLst>
        </pc:spChg>
        <pc:spChg chg="mod">
          <ac:chgData name="Doll, April (KDVA)" userId="64f435a8-d56c-4cfc-9baa-7da651066328" providerId="ADAL" clId="{D435E5CE-8CA4-44C6-8936-663E336ACE14}" dt="2025-06-10T19:21:42.935" v="2"/>
          <ac:spMkLst>
            <pc:docMk/>
            <pc:sldMk cId="2543369494" sldId="565"/>
            <ac:spMk id="6" creationId="{A544CA2A-A655-83E5-413E-88D37F0514D8}"/>
          </ac:spMkLst>
        </pc:spChg>
        <pc:spChg chg="mod">
          <ac:chgData name="Doll, April (KDVA)" userId="64f435a8-d56c-4cfc-9baa-7da651066328" providerId="ADAL" clId="{D435E5CE-8CA4-44C6-8936-663E336ACE14}" dt="2025-06-10T19:21:42.935" v="2"/>
          <ac:spMkLst>
            <pc:docMk/>
            <pc:sldMk cId="2543369494" sldId="565"/>
            <ac:spMk id="7" creationId="{3623E7A0-4691-ED77-A3BE-69AB3BF404B3}"/>
          </ac:spMkLst>
        </pc:spChg>
        <pc:grpChg chg="mod">
          <ac:chgData name="Doll, April (KDVA)" userId="64f435a8-d56c-4cfc-9baa-7da651066328" providerId="ADAL" clId="{D435E5CE-8CA4-44C6-8936-663E336ACE14}" dt="2025-06-10T19:21:42.935" v="2"/>
          <ac:grpSpMkLst>
            <pc:docMk/>
            <pc:sldMk cId="2543369494" sldId="565"/>
            <ac:grpSpMk id="8" creationId="{56D71098-6A04-4760-E54A-AF1132ECA123}"/>
          </ac:grpSpMkLst>
        </pc:grpChg>
        <pc:graphicFrameChg chg="mod">
          <ac:chgData name="Doll, April (KDVA)" userId="64f435a8-d56c-4cfc-9baa-7da651066328" providerId="ADAL" clId="{D435E5CE-8CA4-44C6-8936-663E336ACE14}" dt="2025-06-10T19:21:42.935" v="2"/>
          <ac:graphicFrameMkLst>
            <pc:docMk/>
            <pc:sldMk cId="2543369494" sldId="565"/>
            <ac:graphicFrameMk id="5" creationId="{BB18D4FE-76A7-1788-644E-F658AA6357E1}"/>
          </ac:graphicFrameMkLst>
        </pc:graphicFrameChg>
      </pc:sldChg>
      <pc:sldChg chg="modSp">
        <pc:chgData name="Doll, April (KDVA)" userId="64f435a8-d56c-4cfc-9baa-7da651066328" providerId="ADAL" clId="{D435E5CE-8CA4-44C6-8936-663E336ACE14}" dt="2025-06-10T19:21:42.935" v="2"/>
        <pc:sldMkLst>
          <pc:docMk/>
          <pc:sldMk cId="201978466" sldId="566"/>
        </pc:sldMkLst>
        <pc:spChg chg="mod">
          <ac:chgData name="Doll, April (KDVA)" userId="64f435a8-d56c-4cfc-9baa-7da651066328" providerId="ADAL" clId="{D435E5CE-8CA4-44C6-8936-663E336ACE14}" dt="2025-06-10T19:21:42.935" v="2"/>
          <ac:spMkLst>
            <pc:docMk/>
            <pc:sldMk cId="201978466" sldId="566"/>
            <ac:spMk id="4" creationId="{2F456DFF-94DE-0A00-D189-F99D9C464CDA}"/>
          </ac:spMkLst>
        </pc:spChg>
        <pc:picChg chg="mod">
          <ac:chgData name="Doll, April (KDVA)" userId="64f435a8-d56c-4cfc-9baa-7da651066328" providerId="ADAL" clId="{D435E5CE-8CA4-44C6-8936-663E336ACE14}" dt="2025-06-10T19:21:42.935" v="2"/>
          <ac:picMkLst>
            <pc:docMk/>
            <pc:sldMk cId="201978466" sldId="566"/>
            <ac:picMk id="5" creationId="{885C3783-1EA1-E9AD-7241-C75D6E1E1DE7}"/>
          </ac:picMkLst>
        </pc:picChg>
        <pc:picChg chg="mod">
          <ac:chgData name="Doll, April (KDVA)" userId="64f435a8-d56c-4cfc-9baa-7da651066328" providerId="ADAL" clId="{D435E5CE-8CA4-44C6-8936-663E336ACE14}" dt="2025-06-10T19:21:42.935" v="2"/>
          <ac:picMkLst>
            <pc:docMk/>
            <pc:sldMk cId="201978466" sldId="566"/>
            <ac:picMk id="6" creationId="{48E099D8-7436-82BB-6FC7-121FB28351A0}"/>
          </ac:picMkLst>
        </pc:picChg>
        <pc:picChg chg="mod">
          <ac:chgData name="Doll, April (KDVA)" userId="64f435a8-d56c-4cfc-9baa-7da651066328" providerId="ADAL" clId="{D435E5CE-8CA4-44C6-8936-663E336ACE14}" dt="2025-06-10T19:21:42.935" v="2"/>
          <ac:picMkLst>
            <pc:docMk/>
            <pc:sldMk cId="201978466" sldId="566"/>
            <ac:picMk id="7" creationId="{3C336B95-C02F-CF35-309E-1B97B60EF9E2}"/>
          </ac:picMkLst>
        </pc:picChg>
        <pc:picChg chg="mod">
          <ac:chgData name="Doll, April (KDVA)" userId="64f435a8-d56c-4cfc-9baa-7da651066328" providerId="ADAL" clId="{D435E5CE-8CA4-44C6-8936-663E336ACE14}" dt="2025-06-10T19:21:42.935" v="2"/>
          <ac:picMkLst>
            <pc:docMk/>
            <pc:sldMk cId="201978466" sldId="566"/>
            <ac:picMk id="8" creationId="{C188562B-C966-DD4F-C448-6602192C3B3C}"/>
          </ac:picMkLst>
        </pc:picChg>
        <pc:picChg chg="mod">
          <ac:chgData name="Doll, April (KDVA)" userId="64f435a8-d56c-4cfc-9baa-7da651066328" providerId="ADAL" clId="{D435E5CE-8CA4-44C6-8936-663E336ACE14}" dt="2025-06-10T19:21:42.935" v="2"/>
          <ac:picMkLst>
            <pc:docMk/>
            <pc:sldMk cId="201978466" sldId="566"/>
            <ac:picMk id="9" creationId="{2E79D147-9A35-40FF-248F-E1988DC09960}"/>
          </ac:picMkLst>
        </pc:picChg>
      </pc:sldChg>
      <pc:sldChg chg="modSp">
        <pc:chgData name="Doll, April (KDVA)" userId="64f435a8-d56c-4cfc-9baa-7da651066328" providerId="ADAL" clId="{D435E5CE-8CA4-44C6-8936-663E336ACE14}" dt="2025-06-10T19:21:42.935" v="2"/>
        <pc:sldMkLst>
          <pc:docMk/>
          <pc:sldMk cId="3437424646" sldId="567"/>
        </pc:sldMkLst>
        <pc:spChg chg="mod">
          <ac:chgData name="Doll, April (KDVA)" userId="64f435a8-d56c-4cfc-9baa-7da651066328" providerId="ADAL" clId="{D435E5CE-8CA4-44C6-8936-663E336ACE14}" dt="2025-06-10T19:21:42.935" v="2"/>
          <ac:spMkLst>
            <pc:docMk/>
            <pc:sldMk cId="3437424646" sldId="567"/>
            <ac:spMk id="4" creationId="{2F456DFF-94DE-0A00-D189-F99D9C464CDA}"/>
          </ac:spMkLst>
        </pc:spChg>
        <pc:graphicFrameChg chg="mod">
          <ac:chgData name="Doll, April (KDVA)" userId="64f435a8-d56c-4cfc-9baa-7da651066328" providerId="ADAL" clId="{D435E5CE-8CA4-44C6-8936-663E336ACE14}" dt="2025-06-10T19:21:42.935" v="2"/>
          <ac:graphicFrameMkLst>
            <pc:docMk/>
            <pc:sldMk cId="3437424646" sldId="567"/>
            <ac:graphicFrameMk id="3" creationId="{DFE7E945-D8E0-0A18-EABF-27F497EAB3B9}"/>
          </ac:graphicFrameMkLst>
        </pc:graphicFrameChg>
      </pc:sldChg>
      <pc:sldChg chg="modSp">
        <pc:chgData name="Doll, April (KDVA)" userId="64f435a8-d56c-4cfc-9baa-7da651066328" providerId="ADAL" clId="{D435E5CE-8CA4-44C6-8936-663E336ACE14}" dt="2025-06-10T19:21:42.935" v="2"/>
        <pc:sldMkLst>
          <pc:docMk/>
          <pc:sldMk cId="3543554728" sldId="568"/>
        </pc:sldMkLst>
        <pc:spChg chg="mod">
          <ac:chgData name="Doll, April (KDVA)" userId="64f435a8-d56c-4cfc-9baa-7da651066328" providerId="ADAL" clId="{D435E5CE-8CA4-44C6-8936-663E336ACE14}" dt="2025-06-10T19:21:42.935" v="2"/>
          <ac:spMkLst>
            <pc:docMk/>
            <pc:sldMk cId="3543554728" sldId="568"/>
            <ac:spMk id="4" creationId="{2F456DFF-94DE-0A00-D189-F99D9C464CDA}"/>
          </ac:spMkLst>
        </pc:spChg>
        <pc:graphicFrameChg chg="mod">
          <ac:chgData name="Doll, April (KDVA)" userId="64f435a8-d56c-4cfc-9baa-7da651066328" providerId="ADAL" clId="{D435E5CE-8CA4-44C6-8936-663E336ACE14}" dt="2025-06-10T19:21:42.935" v="2"/>
          <ac:graphicFrameMkLst>
            <pc:docMk/>
            <pc:sldMk cId="3543554728" sldId="568"/>
            <ac:graphicFrameMk id="3" creationId="{2F613162-D51A-8DD5-5669-EBED6A21AF90}"/>
          </ac:graphicFrameMkLst>
        </pc:graphicFrameChg>
      </pc:sldChg>
      <pc:sldChg chg="modSp">
        <pc:chgData name="Doll, April (KDVA)" userId="64f435a8-d56c-4cfc-9baa-7da651066328" providerId="ADAL" clId="{D435E5CE-8CA4-44C6-8936-663E336ACE14}" dt="2025-06-10T19:21:42.935" v="2"/>
        <pc:sldMkLst>
          <pc:docMk/>
          <pc:sldMk cId="904829407" sldId="569"/>
        </pc:sldMkLst>
        <pc:spChg chg="mod">
          <ac:chgData name="Doll, April (KDVA)" userId="64f435a8-d56c-4cfc-9baa-7da651066328" providerId="ADAL" clId="{D435E5CE-8CA4-44C6-8936-663E336ACE14}" dt="2025-06-10T19:21:42.935" v="2"/>
          <ac:spMkLst>
            <pc:docMk/>
            <pc:sldMk cId="904829407" sldId="569"/>
            <ac:spMk id="2" creationId="{394260CC-4CEC-F060-1CA1-E2B782DB283D}"/>
          </ac:spMkLst>
        </pc:spChg>
        <pc:spChg chg="mod">
          <ac:chgData name="Doll, April (KDVA)" userId="64f435a8-d56c-4cfc-9baa-7da651066328" providerId="ADAL" clId="{D435E5CE-8CA4-44C6-8936-663E336ACE14}" dt="2025-06-10T19:21:42.935" v="2"/>
          <ac:spMkLst>
            <pc:docMk/>
            <pc:sldMk cId="904829407" sldId="569"/>
            <ac:spMk id="3" creationId="{1B04B21B-D745-B215-D56F-BDD3538A126D}"/>
          </ac:spMkLst>
        </pc:spChg>
      </pc:sldChg>
      <pc:sldChg chg="modSp">
        <pc:chgData name="Doll, April (KDVA)" userId="64f435a8-d56c-4cfc-9baa-7da651066328" providerId="ADAL" clId="{D435E5CE-8CA4-44C6-8936-663E336ACE14}" dt="2025-06-10T19:21:42.935" v="2"/>
        <pc:sldMkLst>
          <pc:docMk/>
          <pc:sldMk cId="469877865" sldId="570"/>
        </pc:sldMkLst>
        <pc:spChg chg="mod">
          <ac:chgData name="Doll, April (KDVA)" userId="64f435a8-d56c-4cfc-9baa-7da651066328" providerId="ADAL" clId="{D435E5CE-8CA4-44C6-8936-663E336ACE14}" dt="2025-06-10T19:21:42.935" v="2"/>
          <ac:spMkLst>
            <pc:docMk/>
            <pc:sldMk cId="469877865" sldId="570"/>
            <ac:spMk id="4" creationId="{2F456DFF-94DE-0A00-D189-F99D9C464CDA}"/>
          </ac:spMkLst>
        </pc:spChg>
        <pc:graphicFrameChg chg="mod">
          <ac:chgData name="Doll, April (KDVA)" userId="64f435a8-d56c-4cfc-9baa-7da651066328" providerId="ADAL" clId="{D435E5CE-8CA4-44C6-8936-663E336ACE14}" dt="2025-06-10T19:21:42.935" v="2"/>
          <ac:graphicFrameMkLst>
            <pc:docMk/>
            <pc:sldMk cId="469877865" sldId="570"/>
            <ac:graphicFrameMk id="2" creationId="{E892A967-EC1C-1B46-2DAB-15139DC00313}"/>
          </ac:graphicFrameMkLst>
        </pc:graphicFrameChg>
        <pc:graphicFrameChg chg="mod">
          <ac:chgData name="Doll, April (KDVA)" userId="64f435a8-d56c-4cfc-9baa-7da651066328" providerId="ADAL" clId="{D435E5CE-8CA4-44C6-8936-663E336ACE14}" dt="2025-06-10T19:21:42.935" v="2"/>
          <ac:graphicFrameMkLst>
            <pc:docMk/>
            <pc:sldMk cId="469877865" sldId="570"/>
            <ac:graphicFrameMk id="3" creationId="{A1534FCF-0370-05EE-8C32-004444299B95}"/>
          </ac:graphicFrameMkLst>
        </pc:graphicFrameChg>
        <pc:graphicFrameChg chg="mod">
          <ac:chgData name="Doll, April (KDVA)" userId="64f435a8-d56c-4cfc-9baa-7da651066328" providerId="ADAL" clId="{D435E5CE-8CA4-44C6-8936-663E336ACE14}" dt="2025-06-10T19:21:42.935" v="2"/>
          <ac:graphicFrameMkLst>
            <pc:docMk/>
            <pc:sldMk cId="469877865" sldId="570"/>
            <ac:graphicFrameMk id="5" creationId="{89C7AA75-EB15-F658-12F3-A53B125B6A0D}"/>
          </ac:graphicFrameMkLst>
        </pc:graphicFrameChg>
        <pc:graphicFrameChg chg="mod">
          <ac:chgData name="Doll, April (KDVA)" userId="64f435a8-d56c-4cfc-9baa-7da651066328" providerId="ADAL" clId="{D435E5CE-8CA4-44C6-8936-663E336ACE14}" dt="2025-06-10T19:21:42.935" v="2"/>
          <ac:graphicFrameMkLst>
            <pc:docMk/>
            <pc:sldMk cId="469877865" sldId="570"/>
            <ac:graphicFrameMk id="6" creationId="{3C759633-8616-92B2-B86D-311988860E8A}"/>
          </ac:graphicFrameMkLst>
        </pc:graphicFrameChg>
      </pc:sldChg>
      <pc:sldChg chg="modSp">
        <pc:chgData name="Doll, April (KDVA)" userId="64f435a8-d56c-4cfc-9baa-7da651066328" providerId="ADAL" clId="{D435E5CE-8CA4-44C6-8936-663E336ACE14}" dt="2025-06-10T19:21:42.935" v="2"/>
        <pc:sldMkLst>
          <pc:docMk/>
          <pc:sldMk cId="999790955" sldId="571"/>
        </pc:sldMkLst>
        <pc:spChg chg="mod">
          <ac:chgData name="Doll, April (KDVA)" userId="64f435a8-d56c-4cfc-9baa-7da651066328" providerId="ADAL" clId="{D435E5CE-8CA4-44C6-8936-663E336ACE14}" dt="2025-06-10T19:21:42.935" v="2"/>
          <ac:spMkLst>
            <pc:docMk/>
            <pc:sldMk cId="999790955" sldId="571"/>
            <ac:spMk id="4" creationId="{2F456DFF-94DE-0A00-D189-F99D9C464CDA}"/>
          </ac:spMkLst>
        </pc:spChg>
        <pc:graphicFrameChg chg="mod">
          <ac:chgData name="Doll, April (KDVA)" userId="64f435a8-d56c-4cfc-9baa-7da651066328" providerId="ADAL" clId="{D435E5CE-8CA4-44C6-8936-663E336ACE14}" dt="2025-06-10T19:21:42.935" v="2"/>
          <ac:graphicFrameMkLst>
            <pc:docMk/>
            <pc:sldMk cId="999790955" sldId="571"/>
            <ac:graphicFrameMk id="2" creationId="{5C4400F6-4012-8FD4-B1E3-D3F168D111F4}"/>
          </ac:graphicFrameMkLst>
        </pc:graphicFrameChg>
      </pc:sldChg>
      <pc:sldMasterChg chg="modSp modSldLayout">
        <pc:chgData name="Doll, April (KDVA)" userId="64f435a8-d56c-4cfc-9baa-7da651066328" providerId="ADAL" clId="{D435E5CE-8CA4-44C6-8936-663E336ACE14}" dt="2025-06-10T19:21:26.632" v="0"/>
        <pc:sldMasterMkLst>
          <pc:docMk/>
          <pc:sldMasterMk cId="1243236145" sldId="2147483684"/>
        </pc:sldMasterMkLst>
        <pc:spChg chg="mod">
          <ac:chgData name="Doll, April (KDVA)" userId="64f435a8-d56c-4cfc-9baa-7da651066328" providerId="ADAL" clId="{D435E5CE-8CA4-44C6-8936-663E336ACE14}" dt="2025-06-10T19:21:26.632" v="0"/>
          <ac:spMkLst>
            <pc:docMk/>
            <pc:sldMasterMk cId="1243236145" sldId="2147483684"/>
            <ac:spMk id="2" creationId="{00000000-0000-0000-0000-000000000000}"/>
          </ac:spMkLst>
        </pc:spChg>
        <pc:spChg chg="mod">
          <ac:chgData name="Doll, April (KDVA)" userId="64f435a8-d56c-4cfc-9baa-7da651066328" providerId="ADAL" clId="{D435E5CE-8CA4-44C6-8936-663E336ACE14}" dt="2025-06-10T19:21:26.632" v="0"/>
          <ac:spMkLst>
            <pc:docMk/>
            <pc:sldMasterMk cId="1243236145" sldId="2147483684"/>
            <ac:spMk id="3" creationId="{00000000-0000-0000-0000-000000000000}"/>
          </ac:spMkLst>
        </pc:spChg>
        <pc:spChg chg="mod">
          <ac:chgData name="Doll, April (KDVA)" userId="64f435a8-d56c-4cfc-9baa-7da651066328" providerId="ADAL" clId="{D435E5CE-8CA4-44C6-8936-663E336ACE14}" dt="2025-06-10T19:21:26.632" v="0"/>
          <ac:spMkLst>
            <pc:docMk/>
            <pc:sldMasterMk cId="1243236145" sldId="2147483684"/>
            <ac:spMk id="4" creationId="{00000000-0000-0000-0000-000000000000}"/>
          </ac:spMkLst>
        </pc:spChg>
        <pc:spChg chg="mod">
          <ac:chgData name="Doll, April (KDVA)" userId="64f435a8-d56c-4cfc-9baa-7da651066328" providerId="ADAL" clId="{D435E5CE-8CA4-44C6-8936-663E336ACE14}" dt="2025-06-10T19:21:26.632" v="0"/>
          <ac:spMkLst>
            <pc:docMk/>
            <pc:sldMasterMk cId="1243236145" sldId="2147483684"/>
            <ac:spMk id="5" creationId="{00000000-0000-0000-0000-000000000000}"/>
          </ac:spMkLst>
        </pc:spChg>
        <pc:spChg chg="mod">
          <ac:chgData name="Doll, April (KDVA)" userId="64f435a8-d56c-4cfc-9baa-7da651066328" providerId="ADAL" clId="{D435E5CE-8CA4-44C6-8936-663E336ACE14}" dt="2025-06-10T19:21:26.632" v="0"/>
          <ac:spMkLst>
            <pc:docMk/>
            <pc:sldMasterMk cId="1243236145" sldId="2147483684"/>
            <ac:spMk id="6" creationId="{00000000-0000-0000-0000-000000000000}"/>
          </ac:spMkLst>
        </pc:spChg>
        <pc:picChg chg="mod">
          <ac:chgData name="Doll, April (KDVA)" userId="64f435a8-d56c-4cfc-9baa-7da651066328" providerId="ADAL" clId="{D435E5CE-8CA4-44C6-8936-663E336ACE14}" dt="2025-06-10T19:21:26.632" v="0"/>
          <ac:picMkLst>
            <pc:docMk/>
            <pc:sldMasterMk cId="1243236145" sldId="2147483684"/>
            <ac:picMk id="7" creationId="{07525484-0872-8327-4B3B-18DF04B4DF3A}"/>
          </ac:picMkLst>
        </pc:picChg>
        <pc:picChg chg="mod">
          <ac:chgData name="Doll, April (KDVA)" userId="64f435a8-d56c-4cfc-9baa-7da651066328" providerId="ADAL" clId="{D435E5CE-8CA4-44C6-8936-663E336ACE14}" dt="2025-06-10T19:21:26.632" v="0"/>
          <ac:picMkLst>
            <pc:docMk/>
            <pc:sldMasterMk cId="1243236145" sldId="2147483684"/>
            <ac:picMk id="8" creationId="{775A3051-986B-83FD-6D6C-E8EEF151EE72}"/>
          </ac:picMkLst>
        </pc:picChg>
        <pc:sldLayoutChg chg="modSp">
          <pc:chgData name="Doll, April (KDVA)" userId="64f435a8-d56c-4cfc-9baa-7da651066328" providerId="ADAL" clId="{D435E5CE-8CA4-44C6-8936-663E336ACE14}" dt="2025-06-10T19:21:26.632" v="0"/>
          <pc:sldLayoutMkLst>
            <pc:docMk/>
            <pc:sldMasterMk cId="1243236145" sldId="2147483684"/>
            <pc:sldLayoutMk cId="3083478209" sldId="2147483685"/>
          </pc:sldLayoutMkLst>
          <pc:spChg chg="mod">
            <ac:chgData name="Doll, April (KDVA)" userId="64f435a8-d56c-4cfc-9baa-7da651066328" providerId="ADAL" clId="{D435E5CE-8CA4-44C6-8936-663E336ACE14}" dt="2025-06-10T19:21:26.632" v="0"/>
            <ac:spMkLst>
              <pc:docMk/>
              <pc:sldMasterMk cId="1243236145" sldId="2147483684"/>
              <pc:sldLayoutMk cId="3083478209" sldId="2147483685"/>
              <ac:spMk id="2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26.632" v="0"/>
            <ac:spMkLst>
              <pc:docMk/>
              <pc:sldMasterMk cId="1243236145" sldId="2147483684"/>
              <pc:sldLayoutMk cId="3083478209" sldId="2147483685"/>
              <ac:spMk id="3" creationId="{00000000-0000-0000-0000-000000000000}"/>
            </ac:spMkLst>
          </pc:spChg>
        </pc:sldLayoutChg>
        <pc:sldLayoutChg chg="modSp">
          <pc:chgData name="Doll, April (KDVA)" userId="64f435a8-d56c-4cfc-9baa-7da651066328" providerId="ADAL" clId="{D435E5CE-8CA4-44C6-8936-663E336ACE14}" dt="2025-06-10T19:21:26.632" v="0"/>
          <pc:sldLayoutMkLst>
            <pc:docMk/>
            <pc:sldMasterMk cId="1243236145" sldId="2147483684"/>
            <pc:sldLayoutMk cId="4154722790" sldId="2147483687"/>
          </pc:sldLayoutMkLst>
          <pc:spChg chg="mod">
            <ac:chgData name="Doll, April (KDVA)" userId="64f435a8-d56c-4cfc-9baa-7da651066328" providerId="ADAL" clId="{D435E5CE-8CA4-44C6-8936-663E336ACE14}" dt="2025-06-10T19:21:26.632" v="0"/>
            <ac:spMkLst>
              <pc:docMk/>
              <pc:sldMasterMk cId="1243236145" sldId="2147483684"/>
              <pc:sldLayoutMk cId="4154722790" sldId="2147483687"/>
              <ac:spMk id="2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26.632" v="0"/>
            <ac:spMkLst>
              <pc:docMk/>
              <pc:sldMasterMk cId="1243236145" sldId="2147483684"/>
              <pc:sldLayoutMk cId="4154722790" sldId="2147483687"/>
              <ac:spMk id="3" creationId="{00000000-0000-0000-0000-000000000000}"/>
            </ac:spMkLst>
          </pc:spChg>
        </pc:sldLayoutChg>
        <pc:sldLayoutChg chg="modSp">
          <pc:chgData name="Doll, April (KDVA)" userId="64f435a8-d56c-4cfc-9baa-7da651066328" providerId="ADAL" clId="{D435E5CE-8CA4-44C6-8936-663E336ACE14}" dt="2025-06-10T19:21:26.632" v="0"/>
          <pc:sldLayoutMkLst>
            <pc:docMk/>
            <pc:sldMasterMk cId="1243236145" sldId="2147483684"/>
            <pc:sldLayoutMk cId="218329602" sldId="2147483688"/>
          </pc:sldLayoutMkLst>
          <pc:spChg chg="mod">
            <ac:chgData name="Doll, April (KDVA)" userId="64f435a8-d56c-4cfc-9baa-7da651066328" providerId="ADAL" clId="{D435E5CE-8CA4-44C6-8936-663E336ACE14}" dt="2025-06-10T19:21:26.632" v="0"/>
            <ac:spMkLst>
              <pc:docMk/>
              <pc:sldMasterMk cId="1243236145" sldId="2147483684"/>
              <pc:sldLayoutMk cId="218329602" sldId="2147483688"/>
              <ac:spMk id="3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26.632" v="0"/>
            <ac:spMkLst>
              <pc:docMk/>
              <pc:sldMasterMk cId="1243236145" sldId="2147483684"/>
              <pc:sldLayoutMk cId="218329602" sldId="2147483688"/>
              <ac:spMk id="4" creationId="{00000000-0000-0000-0000-000000000000}"/>
            </ac:spMkLst>
          </pc:spChg>
        </pc:sldLayoutChg>
        <pc:sldLayoutChg chg="modSp">
          <pc:chgData name="Doll, April (KDVA)" userId="64f435a8-d56c-4cfc-9baa-7da651066328" providerId="ADAL" clId="{D435E5CE-8CA4-44C6-8936-663E336ACE14}" dt="2025-06-10T19:21:26.632" v="0"/>
          <pc:sldLayoutMkLst>
            <pc:docMk/>
            <pc:sldMasterMk cId="1243236145" sldId="2147483684"/>
            <pc:sldLayoutMk cId="1917365049" sldId="2147483689"/>
          </pc:sldLayoutMkLst>
          <pc:spChg chg="mod">
            <ac:chgData name="Doll, April (KDVA)" userId="64f435a8-d56c-4cfc-9baa-7da651066328" providerId="ADAL" clId="{D435E5CE-8CA4-44C6-8936-663E336ACE14}" dt="2025-06-10T19:21:26.632" v="0"/>
            <ac:spMkLst>
              <pc:docMk/>
              <pc:sldMasterMk cId="1243236145" sldId="2147483684"/>
              <pc:sldLayoutMk cId="1917365049" sldId="2147483689"/>
              <ac:spMk id="2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26.632" v="0"/>
            <ac:spMkLst>
              <pc:docMk/>
              <pc:sldMasterMk cId="1243236145" sldId="2147483684"/>
              <pc:sldLayoutMk cId="1917365049" sldId="2147483689"/>
              <ac:spMk id="3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26.632" v="0"/>
            <ac:spMkLst>
              <pc:docMk/>
              <pc:sldMasterMk cId="1243236145" sldId="2147483684"/>
              <pc:sldLayoutMk cId="1917365049" sldId="2147483689"/>
              <ac:spMk id="4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26.632" v="0"/>
            <ac:spMkLst>
              <pc:docMk/>
              <pc:sldMasterMk cId="1243236145" sldId="2147483684"/>
              <pc:sldLayoutMk cId="1917365049" sldId="2147483689"/>
              <ac:spMk id="5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26.632" v="0"/>
            <ac:spMkLst>
              <pc:docMk/>
              <pc:sldMasterMk cId="1243236145" sldId="2147483684"/>
              <pc:sldLayoutMk cId="1917365049" sldId="2147483689"/>
              <ac:spMk id="6" creationId="{00000000-0000-0000-0000-000000000000}"/>
            </ac:spMkLst>
          </pc:spChg>
        </pc:sldLayoutChg>
        <pc:sldLayoutChg chg="modSp">
          <pc:chgData name="Doll, April (KDVA)" userId="64f435a8-d56c-4cfc-9baa-7da651066328" providerId="ADAL" clId="{D435E5CE-8CA4-44C6-8936-663E336ACE14}" dt="2025-06-10T19:21:26.632" v="0"/>
          <pc:sldLayoutMkLst>
            <pc:docMk/>
            <pc:sldMasterMk cId="1243236145" sldId="2147483684"/>
            <pc:sldLayoutMk cId="1313423286" sldId="2147483692"/>
          </pc:sldLayoutMkLst>
          <pc:spChg chg="mod">
            <ac:chgData name="Doll, April (KDVA)" userId="64f435a8-d56c-4cfc-9baa-7da651066328" providerId="ADAL" clId="{D435E5CE-8CA4-44C6-8936-663E336ACE14}" dt="2025-06-10T19:21:26.632" v="0"/>
            <ac:spMkLst>
              <pc:docMk/>
              <pc:sldMasterMk cId="1243236145" sldId="2147483684"/>
              <pc:sldLayoutMk cId="1313423286" sldId="2147483692"/>
              <ac:spMk id="2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26.632" v="0"/>
            <ac:spMkLst>
              <pc:docMk/>
              <pc:sldMasterMk cId="1243236145" sldId="2147483684"/>
              <pc:sldLayoutMk cId="1313423286" sldId="2147483692"/>
              <ac:spMk id="3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26.632" v="0"/>
            <ac:spMkLst>
              <pc:docMk/>
              <pc:sldMasterMk cId="1243236145" sldId="2147483684"/>
              <pc:sldLayoutMk cId="1313423286" sldId="2147483692"/>
              <ac:spMk id="4" creationId="{00000000-0000-0000-0000-000000000000}"/>
            </ac:spMkLst>
          </pc:spChg>
        </pc:sldLayoutChg>
        <pc:sldLayoutChg chg="modSp">
          <pc:chgData name="Doll, April (KDVA)" userId="64f435a8-d56c-4cfc-9baa-7da651066328" providerId="ADAL" clId="{D435E5CE-8CA4-44C6-8936-663E336ACE14}" dt="2025-06-10T19:21:26.632" v="0"/>
          <pc:sldLayoutMkLst>
            <pc:docMk/>
            <pc:sldMasterMk cId="1243236145" sldId="2147483684"/>
            <pc:sldLayoutMk cId="3780242711" sldId="2147483693"/>
          </pc:sldLayoutMkLst>
          <pc:spChg chg="mod">
            <ac:chgData name="Doll, April (KDVA)" userId="64f435a8-d56c-4cfc-9baa-7da651066328" providerId="ADAL" clId="{D435E5CE-8CA4-44C6-8936-663E336ACE14}" dt="2025-06-10T19:21:26.632" v="0"/>
            <ac:spMkLst>
              <pc:docMk/>
              <pc:sldMasterMk cId="1243236145" sldId="2147483684"/>
              <pc:sldLayoutMk cId="3780242711" sldId="2147483693"/>
              <ac:spMk id="2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26.632" v="0"/>
            <ac:spMkLst>
              <pc:docMk/>
              <pc:sldMasterMk cId="1243236145" sldId="2147483684"/>
              <pc:sldLayoutMk cId="3780242711" sldId="2147483693"/>
              <ac:spMk id="3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26.632" v="0"/>
            <ac:spMkLst>
              <pc:docMk/>
              <pc:sldMasterMk cId="1243236145" sldId="2147483684"/>
              <pc:sldLayoutMk cId="3780242711" sldId="2147483693"/>
              <ac:spMk id="4" creationId="{00000000-0000-0000-0000-000000000000}"/>
            </ac:spMkLst>
          </pc:spChg>
        </pc:sldLayoutChg>
        <pc:sldLayoutChg chg="modSp">
          <pc:chgData name="Doll, April (KDVA)" userId="64f435a8-d56c-4cfc-9baa-7da651066328" providerId="ADAL" clId="{D435E5CE-8CA4-44C6-8936-663E336ACE14}" dt="2025-06-10T19:21:26.632" v="0"/>
          <pc:sldLayoutMkLst>
            <pc:docMk/>
            <pc:sldMasterMk cId="1243236145" sldId="2147483684"/>
            <pc:sldLayoutMk cId="2828157587" sldId="2147483695"/>
          </pc:sldLayoutMkLst>
          <pc:spChg chg="mod">
            <ac:chgData name="Doll, April (KDVA)" userId="64f435a8-d56c-4cfc-9baa-7da651066328" providerId="ADAL" clId="{D435E5CE-8CA4-44C6-8936-663E336ACE14}" dt="2025-06-10T19:21:26.632" v="0"/>
            <ac:spMkLst>
              <pc:docMk/>
              <pc:sldMasterMk cId="1243236145" sldId="2147483684"/>
              <pc:sldLayoutMk cId="2828157587" sldId="2147483695"/>
              <ac:spMk id="2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26.632" v="0"/>
            <ac:spMkLst>
              <pc:docMk/>
              <pc:sldMasterMk cId="1243236145" sldId="2147483684"/>
              <pc:sldLayoutMk cId="2828157587" sldId="2147483695"/>
              <ac:spMk id="3" creationId="{00000000-0000-0000-0000-000000000000}"/>
            </ac:spMkLst>
          </pc:spChg>
        </pc:sldLayoutChg>
      </pc:sldMasterChg>
      <pc:sldMasterChg chg="addSp modSp modSldLayout">
        <pc:chgData name="Doll, April (KDVA)" userId="64f435a8-d56c-4cfc-9baa-7da651066328" providerId="ADAL" clId="{D435E5CE-8CA4-44C6-8936-663E336ACE14}" dt="2025-06-10T19:21:38.339" v="1"/>
        <pc:sldMasterMkLst>
          <pc:docMk/>
          <pc:sldMasterMk cId="2377544703" sldId="2147483696"/>
        </pc:sldMasterMkLst>
        <pc:spChg chg="mod">
          <ac:chgData name="Doll, April (KDVA)" userId="64f435a8-d56c-4cfc-9baa-7da651066328" providerId="ADAL" clId="{D435E5CE-8CA4-44C6-8936-663E336ACE14}" dt="2025-06-10T19:21:38.339" v="1"/>
          <ac:spMkLst>
            <pc:docMk/>
            <pc:sldMasterMk cId="2377544703" sldId="2147483696"/>
            <ac:spMk id="2" creationId="{00000000-0000-0000-0000-000000000000}"/>
          </ac:spMkLst>
        </pc:spChg>
        <pc:spChg chg="mod">
          <ac:chgData name="Doll, April (KDVA)" userId="64f435a8-d56c-4cfc-9baa-7da651066328" providerId="ADAL" clId="{D435E5CE-8CA4-44C6-8936-663E336ACE14}" dt="2025-06-10T19:21:38.339" v="1"/>
          <ac:spMkLst>
            <pc:docMk/>
            <pc:sldMasterMk cId="2377544703" sldId="2147483696"/>
            <ac:spMk id="3" creationId="{00000000-0000-0000-0000-000000000000}"/>
          </ac:spMkLst>
        </pc:spChg>
        <pc:spChg chg="mod">
          <ac:chgData name="Doll, April (KDVA)" userId="64f435a8-d56c-4cfc-9baa-7da651066328" providerId="ADAL" clId="{D435E5CE-8CA4-44C6-8936-663E336ACE14}" dt="2025-06-10T19:21:38.339" v="1"/>
          <ac:spMkLst>
            <pc:docMk/>
            <pc:sldMasterMk cId="2377544703" sldId="2147483696"/>
            <ac:spMk id="4" creationId="{00000000-0000-0000-0000-000000000000}"/>
          </ac:spMkLst>
        </pc:spChg>
        <pc:spChg chg="mod">
          <ac:chgData name="Doll, April (KDVA)" userId="64f435a8-d56c-4cfc-9baa-7da651066328" providerId="ADAL" clId="{D435E5CE-8CA4-44C6-8936-663E336ACE14}" dt="2025-06-10T19:21:38.339" v="1"/>
          <ac:spMkLst>
            <pc:docMk/>
            <pc:sldMasterMk cId="2377544703" sldId="2147483696"/>
            <ac:spMk id="5" creationId="{00000000-0000-0000-0000-000000000000}"/>
          </ac:spMkLst>
        </pc:spChg>
        <pc:spChg chg="mod">
          <ac:chgData name="Doll, April (KDVA)" userId="64f435a8-d56c-4cfc-9baa-7da651066328" providerId="ADAL" clId="{D435E5CE-8CA4-44C6-8936-663E336ACE14}" dt="2025-06-10T19:21:38.339" v="1"/>
          <ac:spMkLst>
            <pc:docMk/>
            <pc:sldMasterMk cId="2377544703" sldId="2147483696"/>
            <ac:spMk id="6" creationId="{00000000-0000-0000-0000-000000000000}"/>
          </ac:spMkLst>
        </pc:spChg>
        <pc:picChg chg="add mod">
          <ac:chgData name="Doll, April (KDVA)" userId="64f435a8-d56c-4cfc-9baa-7da651066328" providerId="ADAL" clId="{D435E5CE-8CA4-44C6-8936-663E336ACE14}" dt="2025-06-10T19:21:38.339" v="1"/>
          <ac:picMkLst>
            <pc:docMk/>
            <pc:sldMasterMk cId="2377544703" sldId="2147483696"/>
            <ac:picMk id="7" creationId="{C0A6997B-B832-90B2-E41B-5133833AE776}"/>
          </ac:picMkLst>
        </pc:picChg>
        <pc:picChg chg="add mod">
          <ac:chgData name="Doll, April (KDVA)" userId="64f435a8-d56c-4cfc-9baa-7da651066328" providerId="ADAL" clId="{D435E5CE-8CA4-44C6-8936-663E336ACE14}" dt="2025-06-10T19:21:38.339" v="1"/>
          <ac:picMkLst>
            <pc:docMk/>
            <pc:sldMasterMk cId="2377544703" sldId="2147483696"/>
            <ac:picMk id="8" creationId="{96A6CFD6-9C6F-136E-05AE-C2DFA89CF4F9}"/>
          </ac:picMkLst>
        </pc:picChg>
        <pc:sldLayoutChg chg="modSp">
          <pc:chgData name="Doll, April (KDVA)" userId="64f435a8-d56c-4cfc-9baa-7da651066328" providerId="ADAL" clId="{D435E5CE-8CA4-44C6-8936-663E336ACE14}" dt="2025-06-10T19:21:38.339" v="1"/>
          <pc:sldLayoutMkLst>
            <pc:docMk/>
            <pc:sldMasterMk cId="2377544703" sldId="2147483696"/>
            <pc:sldLayoutMk cId="3209575903" sldId="2147483697"/>
          </pc:sldLayoutMkLst>
          <pc:spChg chg="mod">
            <ac:chgData name="Doll, April (KDVA)" userId="64f435a8-d56c-4cfc-9baa-7da651066328" providerId="ADAL" clId="{D435E5CE-8CA4-44C6-8936-663E336ACE14}" dt="2025-06-10T19:21:38.339" v="1"/>
            <ac:spMkLst>
              <pc:docMk/>
              <pc:sldMasterMk cId="2377544703" sldId="2147483696"/>
              <pc:sldLayoutMk cId="3209575903" sldId="2147483697"/>
              <ac:spMk id="2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38.339" v="1"/>
            <ac:spMkLst>
              <pc:docMk/>
              <pc:sldMasterMk cId="2377544703" sldId="2147483696"/>
              <pc:sldLayoutMk cId="3209575903" sldId="2147483697"/>
              <ac:spMk id="3" creationId="{00000000-0000-0000-0000-000000000000}"/>
            </ac:spMkLst>
          </pc:spChg>
        </pc:sldLayoutChg>
        <pc:sldLayoutChg chg="modSp">
          <pc:chgData name="Doll, April (KDVA)" userId="64f435a8-d56c-4cfc-9baa-7da651066328" providerId="ADAL" clId="{D435E5CE-8CA4-44C6-8936-663E336ACE14}" dt="2025-06-10T19:21:38.339" v="1"/>
          <pc:sldLayoutMkLst>
            <pc:docMk/>
            <pc:sldMasterMk cId="2377544703" sldId="2147483696"/>
            <pc:sldLayoutMk cId="2816849232" sldId="2147483699"/>
          </pc:sldLayoutMkLst>
          <pc:spChg chg="mod">
            <ac:chgData name="Doll, April (KDVA)" userId="64f435a8-d56c-4cfc-9baa-7da651066328" providerId="ADAL" clId="{D435E5CE-8CA4-44C6-8936-663E336ACE14}" dt="2025-06-10T19:21:38.339" v="1"/>
            <ac:spMkLst>
              <pc:docMk/>
              <pc:sldMasterMk cId="2377544703" sldId="2147483696"/>
              <pc:sldLayoutMk cId="2816849232" sldId="2147483699"/>
              <ac:spMk id="2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38.339" v="1"/>
            <ac:spMkLst>
              <pc:docMk/>
              <pc:sldMasterMk cId="2377544703" sldId="2147483696"/>
              <pc:sldLayoutMk cId="2816849232" sldId="2147483699"/>
              <ac:spMk id="3" creationId="{00000000-0000-0000-0000-000000000000}"/>
            </ac:spMkLst>
          </pc:spChg>
        </pc:sldLayoutChg>
        <pc:sldLayoutChg chg="modSp">
          <pc:chgData name="Doll, April (KDVA)" userId="64f435a8-d56c-4cfc-9baa-7da651066328" providerId="ADAL" clId="{D435E5CE-8CA4-44C6-8936-663E336ACE14}" dt="2025-06-10T19:21:38.339" v="1"/>
          <pc:sldLayoutMkLst>
            <pc:docMk/>
            <pc:sldMasterMk cId="2377544703" sldId="2147483696"/>
            <pc:sldLayoutMk cId="2365930586" sldId="2147483700"/>
          </pc:sldLayoutMkLst>
          <pc:spChg chg="mod">
            <ac:chgData name="Doll, April (KDVA)" userId="64f435a8-d56c-4cfc-9baa-7da651066328" providerId="ADAL" clId="{D435E5CE-8CA4-44C6-8936-663E336ACE14}" dt="2025-06-10T19:21:38.339" v="1"/>
            <ac:spMkLst>
              <pc:docMk/>
              <pc:sldMasterMk cId="2377544703" sldId="2147483696"/>
              <pc:sldLayoutMk cId="2365930586" sldId="2147483700"/>
              <ac:spMk id="3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38.339" v="1"/>
            <ac:spMkLst>
              <pc:docMk/>
              <pc:sldMasterMk cId="2377544703" sldId="2147483696"/>
              <pc:sldLayoutMk cId="2365930586" sldId="2147483700"/>
              <ac:spMk id="4" creationId="{00000000-0000-0000-0000-000000000000}"/>
            </ac:spMkLst>
          </pc:spChg>
        </pc:sldLayoutChg>
        <pc:sldLayoutChg chg="modSp">
          <pc:chgData name="Doll, April (KDVA)" userId="64f435a8-d56c-4cfc-9baa-7da651066328" providerId="ADAL" clId="{D435E5CE-8CA4-44C6-8936-663E336ACE14}" dt="2025-06-10T19:21:38.339" v="1"/>
          <pc:sldLayoutMkLst>
            <pc:docMk/>
            <pc:sldMasterMk cId="2377544703" sldId="2147483696"/>
            <pc:sldLayoutMk cId="2235936473" sldId="2147483701"/>
          </pc:sldLayoutMkLst>
          <pc:spChg chg="mod">
            <ac:chgData name="Doll, April (KDVA)" userId="64f435a8-d56c-4cfc-9baa-7da651066328" providerId="ADAL" clId="{D435E5CE-8CA4-44C6-8936-663E336ACE14}" dt="2025-06-10T19:21:38.339" v="1"/>
            <ac:spMkLst>
              <pc:docMk/>
              <pc:sldMasterMk cId="2377544703" sldId="2147483696"/>
              <pc:sldLayoutMk cId="2235936473" sldId="2147483701"/>
              <ac:spMk id="2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38.339" v="1"/>
            <ac:spMkLst>
              <pc:docMk/>
              <pc:sldMasterMk cId="2377544703" sldId="2147483696"/>
              <pc:sldLayoutMk cId="2235936473" sldId="2147483701"/>
              <ac:spMk id="3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38.339" v="1"/>
            <ac:spMkLst>
              <pc:docMk/>
              <pc:sldMasterMk cId="2377544703" sldId="2147483696"/>
              <pc:sldLayoutMk cId="2235936473" sldId="2147483701"/>
              <ac:spMk id="4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38.339" v="1"/>
            <ac:spMkLst>
              <pc:docMk/>
              <pc:sldMasterMk cId="2377544703" sldId="2147483696"/>
              <pc:sldLayoutMk cId="2235936473" sldId="2147483701"/>
              <ac:spMk id="5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38.339" v="1"/>
            <ac:spMkLst>
              <pc:docMk/>
              <pc:sldMasterMk cId="2377544703" sldId="2147483696"/>
              <pc:sldLayoutMk cId="2235936473" sldId="2147483701"/>
              <ac:spMk id="6" creationId="{00000000-0000-0000-0000-000000000000}"/>
            </ac:spMkLst>
          </pc:spChg>
        </pc:sldLayoutChg>
        <pc:sldLayoutChg chg="modSp">
          <pc:chgData name="Doll, April (KDVA)" userId="64f435a8-d56c-4cfc-9baa-7da651066328" providerId="ADAL" clId="{D435E5CE-8CA4-44C6-8936-663E336ACE14}" dt="2025-06-10T19:21:38.339" v="1"/>
          <pc:sldLayoutMkLst>
            <pc:docMk/>
            <pc:sldMasterMk cId="2377544703" sldId="2147483696"/>
            <pc:sldLayoutMk cId="3694147837" sldId="2147483704"/>
          </pc:sldLayoutMkLst>
          <pc:spChg chg="mod">
            <ac:chgData name="Doll, April (KDVA)" userId="64f435a8-d56c-4cfc-9baa-7da651066328" providerId="ADAL" clId="{D435E5CE-8CA4-44C6-8936-663E336ACE14}" dt="2025-06-10T19:21:38.339" v="1"/>
            <ac:spMkLst>
              <pc:docMk/>
              <pc:sldMasterMk cId="2377544703" sldId="2147483696"/>
              <pc:sldLayoutMk cId="3694147837" sldId="2147483704"/>
              <ac:spMk id="2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38.339" v="1"/>
            <ac:spMkLst>
              <pc:docMk/>
              <pc:sldMasterMk cId="2377544703" sldId="2147483696"/>
              <pc:sldLayoutMk cId="3694147837" sldId="2147483704"/>
              <ac:spMk id="3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38.339" v="1"/>
            <ac:spMkLst>
              <pc:docMk/>
              <pc:sldMasterMk cId="2377544703" sldId="2147483696"/>
              <pc:sldLayoutMk cId="3694147837" sldId="2147483704"/>
              <ac:spMk id="4" creationId="{00000000-0000-0000-0000-000000000000}"/>
            </ac:spMkLst>
          </pc:spChg>
        </pc:sldLayoutChg>
        <pc:sldLayoutChg chg="modSp">
          <pc:chgData name="Doll, April (KDVA)" userId="64f435a8-d56c-4cfc-9baa-7da651066328" providerId="ADAL" clId="{D435E5CE-8CA4-44C6-8936-663E336ACE14}" dt="2025-06-10T19:21:38.339" v="1"/>
          <pc:sldLayoutMkLst>
            <pc:docMk/>
            <pc:sldMasterMk cId="2377544703" sldId="2147483696"/>
            <pc:sldLayoutMk cId="439212208" sldId="2147483705"/>
          </pc:sldLayoutMkLst>
          <pc:spChg chg="mod">
            <ac:chgData name="Doll, April (KDVA)" userId="64f435a8-d56c-4cfc-9baa-7da651066328" providerId="ADAL" clId="{D435E5CE-8CA4-44C6-8936-663E336ACE14}" dt="2025-06-10T19:21:38.339" v="1"/>
            <ac:spMkLst>
              <pc:docMk/>
              <pc:sldMasterMk cId="2377544703" sldId="2147483696"/>
              <pc:sldLayoutMk cId="439212208" sldId="2147483705"/>
              <ac:spMk id="2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38.339" v="1"/>
            <ac:spMkLst>
              <pc:docMk/>
              <pc:sldMasterMk cId="2377544703" sldId="2147483696"/>
              <pc:sldLayoutMk cId="439212208" sldId="2147483705"/>
              <ac:spMk id="3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38.339" v="1"/>
            <ac:spMkLst>
              <pc:docMk/>
              <pc:sldMasterMk cId="2377544703" sldId="2147483696"/>
              <pc:sldLayoutMk cId="439212208" sldId="2147483705"/>
              <ac:spMk id="4" creationId="{00000000-0000-0000-0000-000000000000}"/>
            </ac:spMkLst>
          </pc:spChg>
        </pc:sldLayoutChg>
        <pc:sldLayoutChg chg="modSp">
          <pc:chgData name="Doll, April (KDVA)" userId="64f435a8-d56c-4cfc-9baa-7da651066328" providerId="ADAL" clId="{D435E5CE-8CA4-44C6-8936-663E336ACE14}" dt="2025-06-10T19:21:38.339" v="1"/>
          <pc:sldLayoutMkLst>
            <pc:docMk/>
            <pc:sldMasterMk cId="2377544703" sldId="2147483696"/>
            <pc:sldLayoutMk cId="1005632047" sldId="2147483707"/>
          </pc:sldLayoutMkLst>
          <pc:spChg chg="mod">
            <ac:chgData name="Doll, April (KDVA)" userId="64f435a8-d56c-4cfc-9baa-7da651066328" providerId="ADAL" clId="{D435E5CE-8CA4-44C6-8936-663E336ACE14}" dt="2025-06-10T19:21:38.339" v="1"/>
            <ac:spMkLst>
              <pc:docMk/>
              <pc:sldMasterMk cId="2377544703" sldId="2147483696"/>
              <pc:sldLayoutMk cId="1005632047" sldId="2147483707"/>
              <ac:spMk id="2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38.339" v="1"/>
            <ac:spMkLst>
              <pc:docMk/>
              <pc:sldMasterMk cId="2377544703" sldId="2147483696"/>
              <pc:sldLayoutMk cId="1005632047" sldId="2147483707"/>
              <ac:spMk id="3" creationId="{00000000-0000-0000-0000-000000000000}"/>
            </ac:spMkLst>
          </pc:spChg>
        </pc:sldLayoutChg>
      </pc:sldMasterChg>
      <pc:sldMasterChg chg="addSp modSp modSldLayout">
        <pc:chgData name="Doll, April (KDVA)" userId="64f435a8-d56c-4cfc-9baa-7da651066328" providerId="ADAL" clId="{D435E5CE-8CA4-44C6-8936-663E336ACE14}" dt="2025-06-10T19:21:42.935" v="2"/>
        <pc:sldMasterMkLst>
          <pc:docMk/>
          <pc:sldMasterMk cId="3008286181" sldId="2147483708"/>
        </pc:sldMasterMkLst>
        <pc:spChg chg="mod">
          <ac:chgData name="Doll, April (KDVA)" userId="64f435a8-d56c-4cfc-9baa-7da651066328" providerId="ADAL" clId="{D435E5CE-8CA4-44C6-8936-663E336ACE14}" dt="2025-06-10T19:21:42.935" v="2"/>
          <ac:spMkLst>
            <pc:docMk/>
            <pc:sldMasterMk cId="3008286181" sldId="2147483708"/>
            <ac:spMk id="2" creationId="{00000000-0000-0000-0000-000000000000}"/>
          </ac:spMkLst>
        </pc:spChg>
        <pc:spChg chg="mod">
          <ac:chgData name="Doll, April (KDVA)" userId="64f435a8-d56c-4cfc-9baa-7da651066328" providerId="ADAL" clId="{D435E5CE-8CA4-44C6-8936-663E336ACE14}" dt="2025-06-10T19:21:42.935" v="2"/>
          <ac:spMkLst>
            <pc:docMk/>
            <pc:sldMasterMk cId="3008286181" sldId="2147483708"/>
            <ac:spMk id="3" creationId="{00000000-0000-0000-0000-000000000000}"/>
          </ac:spMkLst>
        </pc:spChg>
        <pc:spChg chg="mod">
          <ac:chgData name="Doll, April (KDVA)" userId="64f435a8-d56c-4cfc-9baa-7da651066328" providerId="ADAL" clId="{D435E5CE-8CA4-44C6-8936-663E336ACE14}" dt="2025-06-10T19:21:42.935" v="2"/>
          <ac:spMkLst>
            <pc:docMk/>
            <pc:sldMasterMk cId="3008286181" sldId="2147483708"/>
            <ac:spMk id="4" creationId="{00000000-0000-0000-0000-000000000000}"/>
          </ac:spMkLst>
        </pc:spChg>
        <pc:spChg chg="mod">
          <ac:chgData name="Doll, April (KDVA)" userId="64f435a8-d56c-4cfc-9baa-7da651066328" providerId="ADAL" clId="{D435E5CE-8CA4-44C6-8936-663E336ACE14}" dt="2025-06-10T19:21:42.935" v="2"/>
          <ac:spMkLst>
            <pc:docMk/>
            <pc:sldMasterMk cId="3008286181" sldId="2147483708"/>
            <ac:spMk id="5" creationId="{00000000-0000-0000-0000-000000000000}"/>
          </ac:spMkLst>
        </pc:spChg>
        <pc:spChg chg="mod">
          <ac:chgData name="Doll, April (KDVA)" userId="64f435a8-d56c-4cfc-9baa-7da651066328" providerId="ADAL" clId="{D435E5CE-8CA4-44C6-8936-663E336ACE14}" dt="2025-06-10T19:21:42.935" v="2"/>
          <ac:spMkLst>
            <pc:docMk/>
            <pc:sldMasterMk cId="3008286181" sldId="2147483708"/>
            <ac:spMk id="6" creationId="{00000000-0000-0000-0000-000000000000}"/>
          </ac:spMkLst>
        </pc:spChg>
        <pc:picChg chg="add mod">
          <ac:chgData name="Doll, April (KDVA)" userId="64f435a8-d56c-4cfc-9baa-7da651066328" providerId="ADAL" clId="{D435E5CE-8CA4-44C6-8936-663E336ACE14}" dt="2025-06-10T19:21:42.935" v="2"/>
          <ac:picMkLst>
            <pc:docMk/>
            <pc:sldMasterMk cId="3008286181" sldId="2147483708"/>
            <ac:picMk id="7" creationId="{B596840A-7387-BBD1-F1AA-6230A3864565}"/>
          </ac:picMkLst>
        </pc:picChg>
        <pc:picChg chg="add mod">
          <ac:chgData name="Doll, April (KDVA)" userId="64f435a8-d56c-4cfc-9baa-7da651066328" providerId="ADAL" clId="{D435E5CE-8CA4-44C6-8936-663E336ACE14}" dt="2025-06-10T19:21:42.935" v="2"/>
          <ac:picMkLst>
            <pc:docMk/>
            <pc:sldMasterMk cId="3008286181" sldId="2147483708"/>
            <ac:picMk id="8" creationId="{BEABFB9C-3425-B3F5-AB58-42B864F5D1D2}"/>
          </ac:picMkLst>
        </pc:picChg>
        <pc:sldLayoutChg chg="modSp">
          <pc:chgData name="Doll, April (KDVA)" userId="64f435a8-d56c-4cfc-9baa-7da651066328" providerId="ADAL" clId="{D435E5CE-8CA4-44C6-8936-663E336ACE14}" dt="2025-06-10T19:21:42.935" v="2"/>
          <pc:sldLayoutMkLst>
            <pc:docMk/>
            <pc:sldMasterMk cId="3008286181" sldId="2147483708"/>
            <pc:sldLayoutMk cId="398625757" sldId="2147483709"/>
          </pc:sldLayoutMkLst>
          <pc:spChg chg="mod">
            <ac:chgData name="Doll, April (KDVA)" userId="64f435a8-d56c-4cfc-9baa-7da651066328" providerId="ADAL" clId="{D435E5CE-8CA4-44C6-8936-663E336ACE14}" dt="2025-06-10T19:21:42.935" v="2"/>
            <ac:spMkLst>
              <pc:docMk/>
              <pc:sldMasterMk cId="3008286181" sldId="2147483708"/>
              <pc:sldLayoutMk cId="398625757" sldId="2147483709"/>
              <ac:spMk id="2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42.935" v="2"/>
            <ac:spMkLst>
              <pc:docMk/>
              <pc:sldMasterMk cId="3008286181" sldId="2147483708"/>
              <pc:sldLayoutMk cId="398625757" sldId="2147483709"/>
              <ac:spMk id="3" creationId="{00000000-0000-0000-0000-000000000000}"/>
            </ac:spMkLst>
          </pc:spChg>
        </pc:sldLayoutChg>
        <pc:sldLayoutChg chg="modSp">
          <pc:chgData name="Doll, April (KDVA)" userId="64f435a8-d56c-4cfc-9baa-7da651066328" providerId="ADAL" clId="{D435E5CE-8CA4-44C6-8936-663E336ACE14}" dt="2025-06-10T19:21:42.935" v="2"/>
          <pc:sldLayoutMkLst>
            <pc:docMk/>
            <pc:sldMasterMk cId="3008286181" sldId="2147483708"/>
            <pc:sldLayoutMk cId="3477407024" sldId="2147483711"/>
          </pc:sldLayoutMkLst>
          <pc:spChg chg="mod">
            <ac:chgData name="Doll, April (KDVA)" userId="64f435a8-d56c-4cfc-9baa-7da651066328" providerId="ADAL" clId="{D435E5CE-8CA4-44C6-8936-663E336ACE14}" dt="2025-06-10T19:21:42.935" v="2"/>
            <ac:spMkLst>
              <pc:docMk/>
              <pc:sldMasterMk cId="3008286181" sldId="2147483708"/>
              <pc:sldLayoutMk cId="3477407024" sldId="2147483711"/>
              <ac:spMk id="2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42.935" v="2"/>
            <ac:spMkLst>
              <pc:docMk/>
              <pc:sldMasterMk cId="3008286181" sldId="2147483708"/>
              <pc:sldLayoutMk cId="3477407024" sldId="2147483711"/>
              <ac:spMk id="3" creationId="{00000000-0000-0000-0000-000000000000}"/>
            </ac:spMkLst>
          </pc:spChg>
        </pc:sldLayoutChg>
        <pc:sldLayoutChg chg="modSp">
          <pc:chgData name="Doll, April (KDVA)" userId="64f435a8-d56c-4cfc-9baa-7da651066328" providerId="ADAL" clId="{D435E5CE-8CA4-44C6-8936-663E336ACE14}" dt="2025-06-10T19:21:42.935" v="2"/>
          <pc:sldLayoutMkLst>
            <pc:docMk/>
            <pc:sldMasterMk cId="3008286181" sldId="2147483708"/>
            <pc:sldLayoutMk cId="2915593271" sldId="2147483712"/>
          </pc:sldLayoutMkLst>
          <pc:spChg chg="mod">
            <ac:chgData name="Doll, April (KDVA)" userId="64f435a8-d56c-4cfc-9baa-7da651066328" providerId="ADAL" clId="{D435E5CE-8CA4-44C6-8936-663E336ACE14}" dt="2025-06-10T19:21:42.935" v="2"/>
            <ac:spMkLst>
              <pc:docMk/>
              <pc:sldMasterMk cId="3008286181" sldId="2147483708"/>
              <pc:sldLayoutMk cId="2915593271" sldId="2147483712"/>
              <ac:spMk id="3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42.935" v="2"/>
            <ac:spMkLst>
              <pc:docMk/>
              <pc:sldMasterMk cId="3008286181" sldId="2147483708"/>
              <pc:sldLayoutMk cId="2915593271" sldId="2147483712"/>
              <ac:spMk id="4" creationId="{00000000-0000-0000-0000-000000000000}"/>
            </ac:spMkLst>
          </pc:spChg>
        </pc:sldLayoutChg>
        <pc:sldLayoutChg chg="modSp">
          <pc:chgData name="Doll, April (KDVA)" userId="64f435a8-d56c-4cfc-9baa-7da651066328" providerId="ADAL" clId="{D435E5CE-8CA4-44C6-8936-663E336ACE14}" dt="2025-06-10T19:21:42.935" v="2"/>
          <pc:sldLayoutMkLst>
            <pc:docMk/>
            <pc:sldMasterMk cId="3008286181" sldId="2147483708"/>
            <pc:sldLayoutMk cId="153104435" sldId="2147483713"/>
          </pc:sldLayoutMkLst>
          <pc:spChg chg="mod">
            <ac:chgData name="Doll, April (KDVA)" userId="64f435a8-d56c-4cfc-9baa-7da651066328" providerId="ADAL" clId="{D435E5CE-8CA4-44C6-8936-663E336ACE14}" dt="2025-06-10T19:21:42.935" v="2"/>
            <ac:spMkLst>
              <pc:docMk/>
              <pc:sldMasterMk cId="3008286181" sldId="2147483708"/>
              <pc:sldLayoutMk cId="153104435" sldId="2147483713"/>
              <ac:spMk id="2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42.935" v="2"/>
            <ac:spMkLst>
              <pc:docMk/>
              <pc:sldMasterMk cId="3008286181" sldId="2147483708"/>
              <pc:sldLayoutMk cId="153104435" sldId="2147483713"/>
              <ac:spMk id="3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42.935" v="2"/>
            <ac:spMkLst>
              <pc:docMk/>
              <pc:sldMasterMk cId="3008286181" sldId="2147483708"/>
              <pc:sldLayoutMk cId="153104435" sldId="2147483713"/>
              <ac:spMk id="4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42.935" v="2"/>
            <ac:spMkLst>
              <pc:docMk/>
              <pc:sldMasterMk cId="3008286181" sldId="2147483708"/>
              <pc:sldLayoutMk cId="153104435" sldId="2147483713"/>
              <ac:spMk id="5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42.935" v="2"/>
            <ac:spMkLst>
              <pc:docMk/>
              <pc:sldMasterMk cId="3008286181" sldId="2147483708"/>
              <pc:sldLayoutMk cId="153104435" sldId="2147483713"/>
              <ac:spMk id="6" creationId="{00000000-0000-0000-0000-000000000000}"/>
            </ac:spMkLst>
          </pc:spChg>
        </pc:sldLayoutChg>
        <pc:sldLayoutChg chg="modSp">
          <pc:chgData name="Doll, April (KDVA)" userId="64f435a8-d56c-4cfc-9baa-7da651066328" providerId="ADAL" clId="{D435E5CE-8CA4-44C6-8936-663E336ACE14}" dt="2025-06-10T19:21:42.935" v="2"/>
          <pc:sldLayoutMkLst>
            <pc:docMk/>
            <pc:sldMasterMk cId="3008286181" sldId="2147483708"/>
            <pc:sldLayoutMk cId="37859796" sldId="2147483716"/>
          </pc:sldLayoutMkLst>
          <pc:spChg chg="mod">
            <ac:chgData name="Doll, April (KDVA)" userId="64f435a8-d56c-4cfc-9baa-7da651066328" providerId="ADAL" clId="{D435E5CE-8CA4-44C6-8936-663E336ACE14}" dt="2025-06-10T19:21:42.935" v="2"/>
            <ac:spMkLst>
              <pc:docMk/>
              <pc:sldMasterMk cId="3008286181" sldId="2147483708"/>
              <pc:sldLayoutMk cId="37859796" sldId="2147483716"/>
              <ac:spMk id="2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42.935" v="2"/>
            <ac:spMkLst>
              <pc:docMk/>
              <pc:sldMasterMk cId="3008286181" sldId="2147483708"/>
              <pc:sldLayoutMk cId="37859796" sldId="2147483716"/>
              <ac:spMk id="3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42.935" v="2"/>
            <ac:spMkLst>
              <pc:docMk/>
              <pc:sldMasterMk cId="3008286181" sldId="2147483708"/>
              <pc:sldLayoutMk cId="37859796" sldId="2147483716"/>
              <ac:spMk id="4" creationId="{00000000-0000-0000-0000-000000000000}"/>
            </ac:spMkLst>
          </pc:spChg>
        </pc:sldLayoutChg>
        <pc:sldLayoutChg chg="modSp">
          <pc:chgData name="Doll, April (KDVA)" userId="64f435a8-d56c-4cfc-9baa-7da651066328" providerId="ADAL" clId="{D435E5CE-8CA4-44C6-8936-663E336ACE14}" dt="2025-06-10T19:21:42.935" v="2"/>
          <pc:sldLayoutMkLst>
            <pc:docMk/>
            <pc:sldMasterMk cId="3008286181" sldId="2147483708"/>
            <pc:sldLayoutMk cId="56304345" sldId="2147483717"/>
          </pc:sldLayoutMkLst>
          <pc:spChg chg="mod">
            <ac:chgData name="Doll, April (KDVA)" userId="64f435a8-d56c-4cfc-9baa-7da651066328" providerId="ADAL" clId="{D435E5CE-8CA4-44C6-8936-663E336ACE14}" dt="2025-06-10T19:21:42.935" v="2"/>
            <ac:spMkLst>
              <pc:docMk/>
              <pc:sldMasterMk cId="3008286181" sldId="2147483708"/>
              <pc:sldLayoutMk cId="56304345" sldId="2147483717"/>
              <ac:spMk id="2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42.935" v="2"/>
            <ac:spMkLst>
              <pc:docMk/>
              <pc:sldMasterMk cId="3008286181" sldId="2147483708"/>
              <pc:sldLayoutMk cId="56304345" sldId="2147483717"/>
              <ac:spMk id="3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42.935" v="2"/>
            <ac:spMkLst>
              <pc:docMk/>
              <pc:sldMasterMk cId="3008286181" sldId="2147483708"/>
              <pc:sldLayoutMk cId="56304345" sldId="2147483717"/>
              <ac:spMk id="4" creationId="{00000000-0000-0000-0000-000000000000}"/>
            </ac:spMkLst>
          </pc:spChg>
        </pc:sldLayoutChg>
        <pc:sldLayoutChg chg="modSp">
          <pc:chgData name="Doll, April (KDVA)" userId="64f435a8-d56c-4cfc-9baa-7da651066328" providerId="ADAL" clId="{D435E5CE-8CA4-44C6-8936-663E336ACE14}" dt="2025-06-10T19:21:42.935" v="2"/>
          <pc:sldLayoutMkLst>
            <pc:docMk/>
            <pc:sldMasterMk cId="3008286181" sldId="2147483708"/>
            <pc:sldLayoutMk cId="855777635" sldId="2147483719"/>
          </pc:sldLayoutMkLst>
          <pc:spChg chg="mod">
            <ac:chgData name="Doll, April (KDVA)" userId="64f435a8-d56c-4cfc-9baa-7da651066328" providerId="ADAL" clId="{D435E5CE-8CA4-44C6-8936-663E336ACE14}" dt="2025-06-10T19:21:42.935" v="2"/>
            <ac:spMkLst>
              <pc:docMk/>
              <pc:sldMasterMk cId="3008286181" sldId="2147483708"/>
              <pc:sldLayoutMk cId="855777635" sldId="2147483719"/>
              <ac:spMk id="2" creationId="{00000000-0000-0000-0000-000000000000}"/>
            </ac:spMkLst>
          </pc:spChg>
          <pc:spChg chg="mod">
            <ac:chgData name="Doll, April (KDVA)" userId="64f435a8-d56c-4cfc-9baa-7da651066328" providerId="ADAL" clId="{D435E5CE-8CA4-44C6-8936-663E336ACE14}" dt="2025-06-10T19:21:42.935" v="2"/>
            <ac:spMkLst>
              <pc:docMk/>
              <pc:sldMasterMk cId="3008286181" sldId="2147483708"/>
              <pc:sldLayoutMk cId="855777635" sldId="2147483719"/>
              <ac:spMk id="3" creationId="{00000000-0000-0000-0000-000000000000}"/>
            </ac:spMkLst>
          </pc:spChg>
        </pc:sldLayoutChg>
      </pc:sldMasterChg>
      <pc:sldMasterChg chg="addSp">
        <pc:chgData name="Doll, April (KDVA)" userId="64f435a8-d56c-4cfc-9baa-7da651066328" providerId="ADAL" clId="{D435E5CE-8CA4-44C6-8936-663E336ACE14}" dt="2025-06-10T19:21:42.935" v="2"/>
        <pc:sldMasterMkLst>
          <pc:docMk/>
          <pc:sldMasterMk cId="4026353094" sldId="2147483720"/>
        </pc:sldMasterMkLst>
        <pc:picChg chg="add">
          <ac:chgData name="Doll, April (KDVA)" userId="64f435a8-d56c-4cfc-9baa-7da651066328" providerId="ADAL" clId="{D435E5CE-8CA4-44C6-8936-663E336ACE14}" dt="2025-06-10T19:21:42.935" v="2"/>
          <ac:picMkLst>
            <pc:docMk/>
            <pc:sldMasterMk cId="4026353094" sldId="2147483720"/>
            <ac:picMk id="7" creationId="{61CB6A50-FED0-B078-6874-9304D77D9F19}"/>
          </ac:picMkLst>
        </pc:picChg>
        <pc:picChg chg="add">
          <ac:chgData name="Doll, April (KDVA)" userId="64f435a8-d56c-4cfc-9baa-7da651066328" providerId="ADAL" clId="{D435E5CE-8CA4-44C6-8936-663E336ACE14}" dt="2025-06-10T19:21:42.935" v="2"/>
          <ac:picMkLst>
            <pc:docMk/>
            <pc:sldMasterMk cId="4026353094" sldId="2147483720"/>
            <ac:picMk id="8" creationId="{1ABD7FD4-450F-1219-8142-FE0BB8E439EA}"/>
          </ac:picMkLst>
        </pc:pic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1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2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3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Veterans Centers’ Census Trend CY2013 – Current </a:t>
            </a:r>
          </a:p>
          <a:p>
            <a:pPr>
              <a:defRPr/>
            </a:pPr>
            <a:r>
              <a:rPr lang="en-US" sz="1200" dirty="0"/>
              <a:t>(as of June 05, 2025)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Data!$A$3</c:f>
              <c:strCache>
                <c:ptCount val="1"/>
                <c:pt idx="0">
                  <c:v>EKVC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Data!$B$2:$N$2</c:f>
              <c:numCache>
                <c:formatCode>General</c:formatCod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numCache>
            </c:numRef>
          </c:cat>
          <c:val>
            <c:numRef>
              <c:f>Data!$B$3:$N$3</c:f>
              <c:numCache>
                <c:formatCode>0%</c:formatCode>
                <c:ptCount val="13"/>
                <c:pt idx="0">
                  <c:v>0.95</c:v>
                </c:pt>
                <c:pt idx="1">
                  <c:v>0.95</c:v>
                </c:pt>
                <c:pt idx="2">
                  <c:v>0.89</c:v>
                </c:pt>
                <c:pt idx="3">
                  <c:v>0.89</c:v>
                </c:pt>
                <c:pt idx="4">
                  <c:v>0.93</c:v>
                </c:pt>
                <c:pt idx="5">
                  <c:v>0.91</c:v>
                </c:pt>
                <c:pt idx="6">
                  <c:v>0.91</c:v>
                </c:pt>
                <c:pt idx="7">
                  <c:v>0.82</c:v>
                </c:pt>
                <c:pt idx="8">
                  <c:v>0.68</c:v>
                </c:pt>
                <c:pt idx="9">
                  <c:v>0.55000000000000004</c:v>
                </c:pt>
                <c:pt idx="10">
                  <c:v>0.62</c:v>
                </c:pt>
                <c:pt idx="11">
                  <c:v>0.71</c:v>
                </c:pt>
                <c:pt idx="12">
                  <c:v>0.79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60-45A5-98AC-4BD5475E2538}"/>
            </c:ext>
          </c:extLst>
        </c:ser>
        <c:ser>
          <c:idx val="1"/>
          <c:order val="1"/>
          <c:tx>
            <c:strRef>
              <c:f>Data!$A$4</c:f>
              <c:strCache>
                <c:ptCount val="1"/>
                <c:pt idx="0">
                  <c:v>RVC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Data!$B$2:$N$2</c:f>
              <c:numCache>
                <c:formatCode>General</c:formatCod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numCache>
            </c:numRef>
          </c:cat>
          <c:val>
            <c:numRef>
              <c:f>Data!$B$4:$N$4</c:f>
              <c:numCache>
                <c:formatCode>General</c:formatCode>
                <c:ptCount val="13"/>
                <c:pt idx="4" formatCode="0%">
                  <c:v>0.1</c:v>
                </c:pt>
                <c:pt idx="5" formatCode="0%">
                  <c:v>0.33</c:v>
                </c:pt>
                <c:pt idx="6" formatCode="0%">
                  <c:v>0.55000000000000004</c:v>
                </c:pt>
                <c:pt idx="7" formatCode="0%">
                  <c:v>0.53</c:v>
                </c:pt>
                <c:pt idx="8" formatCode="0%">
                  <c:v>0.35</c:v>
                </c:pt>
                <c:pt idx="9" formatCode="0%">
                  <c:v>0.31</c:v>
                </c:pt>
                <c:pt idx="10" formatCode="0%">
                  <c:v>0.44</c:v>
                </c:pt>
                <c:pt idx="11" formatCode="0%">
                  <c:v>0.48</c:v>
                </c:pt>
                <c:pt idx="12" formatCode="0%">
                  <c:v>0.49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60-45A5-98AC-4BD5475E2538}"/>
            </c:ext>
          </c:extLst>
        </c:ser>
        <c:ser>
          <c:idx val="2"/>
          <c:order val="2"/>
          <c:tx>
            <c:strRef>
              <c:f>Data!$A$5</c:f>
              <c:strCache>
                <c:ptCount val="1"/>
                <c:pt idx="0">
                  <c:v>THVC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Data!$B$2:$N$2</c:f>
              <c:numCache>
                <c:formatCode>General</c:formatCod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numCache>
            </c:numRef>
          </c:cat>
          <c:val>
            <c:numRef>
              <c:f>Data!$B$5:$N$5</c:f>
              <c:numCache>
                <c:formatCode>0%</c:formatCode>
                <c:ptCount val="13"/>
                <c:pt idx="0">
                  <c:v>0.88</c:v>
                </c:pt>
                <c:pt idx="1">
                  <c:v>0.88</c:v>
                </c:pt>
                <c:pt idx="2">
                  <c:v>0.87</c:v>
                </c:pt>
                <c:pt idx="3">
                  <c:v>0.8</c:v>
                </c:pt>
                <c:pt idx="4">
                  <c:v>0.61</c:v>
                </c:pt>
                <c:pt idx="5">
                  <c:v>0.54</c:v>
                </c:pt>
                <c:pt idx="6">
                  <c:v>0.56000000000000005</c:v>
                </c:pt>
                <c:pt idx="7">
                  <c:v>0.48</c:v>
                </c:pt>
                <c:pt idx="8">
                  <c:v>0.35</c:v>
                </c:pt>
                <c:pt idx="9">
                  <c:v>0.35</c:v>
                </c:pt>
                <c:pt idx="10">
                  <c:v>0.41</c:v>
                </c:pt>
                <c:pt idx="11">
                  <c:v>0.48</c:v>
                </c:pt>
                <c:pt idx="12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60-45A5-98AC-4BD5475E2538}"/>
            </c:ext>
          </c:extLst>
        </c:ser>
        <c:ser>
          <c:idx val="3"/>
          <c:order val="3"/>
          <c:tx>
            <c:strRef>
              <c:f>Data!$A$6</c:f>
              <c:strCache>
                <c:ptCount val="1"/>
                <c:pt idx="0">
                  <c:v>WKVC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Data!$B$2:$N$2</c:f>
              <c:numCache>
                <c:formatCode>General</c:formatCod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numCache>
            </c:numRef>
          </c:cat>
          <c:val>
            <c:numRef>
              <c:f>Data!$B$6:$N$6</c:f>
              <c:numCache>
                <c:formatCode>0%</c:formatCode>
                <c:ptCount val="13"/>
                <c:pt idx="0">
                  <c:v>0.73</c:v>
                </c:pt>
                <c:pt idx="1">
                  <c:v>0.71</c:v>
                </c:pt>
                <c:pt idx="2">
                  <c:v>0.74</c:v>
                </c:pt>
                <c:pt idx="3">
                  <c:v>0.72</c:v>
                </c:pt>
                <c:pt idx="4">
                  <c:v>0.62</c:v>
                </c:pt>
                <c:pt idx="5">
                  <c:v>0.56999999999999995</c:v>
                </c:pt>
                <c:pt idx="6">
                  <c:v>0.56999999999999995</c:v>
                </c:pt>
                <c:pt idx="7">
                  <c:v>0.51</c:v>
                </c:pt>
                <c:pt idx="8">
                  <c:v>0.42</c:v>
                </c:pt>
                <c:pt idx="9">
                  <c:v>0.34</c:v>
                </c:pt>
                <c:pt idx="10">
                  <c:v>0.38</c:v>
                </c:pt>
                <c:pt idx="11">
                  <c:v>0.48</c:v>
                </c:pt>
                <c:pt idx="12">
                  <c:v>0.52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C60-45A5-98AC-4BD5475E253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63274759"/>
        <c:axId val="1763276807"/>
      </c:lineChart>
      <c:catAx>
        <c:axId val="17632747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Field1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63276807"/>
        <c:crosses val="autoZero"/>
        <c:auto val="1"/>
        <c:lblAlgn val="ctr"/>
        <c:lblOffset val="100"/>
        <c:noMultiLvlLbl val="0"/>
      </c:catAx>
      <c:valAx>
        <c:axId val="1763276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6327475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2025 CMS Nursing Hours Comparison</a:t>
            </a:r>
            <a:r>
              <a:rPr lang="en-US" baseline="0" dirty="0"/>
              <a:t> to              National/State Standards</a:t>
            </a:r>
            <a:endParaRPr lang="en-US" dirty="0"/>
          </a:p>
          <a:p>
            <a:pPr>
              <a:defRPr/>
            </a:pPr>
            <a:r>
              <a:rPr lang="en-US" sz="1200" dirty="0"/>
              <a:t>(Quality</a:t>
            </a:r>
            <a:r>
              <a:rPr lang="en-US" sz="1200" baseline="0" dirty="0"/>
              <a:t> </a:t>
            </a:r>
            <a:r>
              <a:rPr lang="en-US" sz="1200" dirty="0"/>
              <a:t>Hours of Care Dedicated Per</a:t>
            </a:r>
            <a:r>
              <a:rPr lang="en-US" sz="1200" baseline="0" dirty="0"/>
              <a:t> Resident)</a:t>
            </a:r>
            <a:r>
              <a:rPr lang="en-US" sz="1200" dirty="0"/>
              <a:t> </a:t>
            </a:r>
          </a:p>
          <a:p>
            <a:pPr>
              <a:defRPr/>
            </a:pPr>
            <a:r>
              <a:rPr lang="en-US" sz="1200" dirty="0"/>
              <a:t>(As</a:t>
            </a:r>
            <a:r>
              <a:rPr lang="en-US" sz="1200" baseline="0" dirty="0"/>
              <a:t> of June 02, 2025)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Data!$B$34</c:f>
              <c:strCache>
                <c:ptCount val="1"/>
                <c:pt idx="0">
                  <c:v>KDVA PPD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Data!$A$35:$A$38</c:f>
              <c:strCache>
                <c:ptCount val="4"/>
                <c:pt idx="0">
                  <c:v>EKVC</c:v>
                </c:pt>
                <c:pt idx="1">
                  <c:v>WKVC</c:v>
                </c:pt>
                <c:pt idx="2">
                  <c:v>THVC</c:v>
                </c:pt>
                <c:pt idx="3">
                  <c:v>RVC</c:v>
                </c:pt>
              </c:strCache>
            </c:strRef>
          </c:cat>
          <c:val>
            <c:numRef>
              <c:f>Data!$B$35:$B$38</c:f>
              <c:numCache>
                <c:formatCode>General</c:formatCode>
                <c:ptCount val="4"/>
                <c:pt idx="0">
                  <c:v>5.22</c:v>
                </c:pt>
                <c:pt idx="1">
                  <c:v>5.1100000000000003</c:v>
                </c:pt>
                <c:pt idx="2">
                  <c:v>4.57</c:v>
                </c:pt>
                <c:pt idx="3">
                  <c:v>5.34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EE-434A-B576-1782478A652C}"/>
            </c:ext>
          </c:extLst>
        </c:ser>
        <c:ser>
          <c:idx val="1"/>
          <c:order val="1"/>
          <c:tx>
            <c:strRef>
              <c:f>Data!$C$34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Data!$A$35:$A$38</c:f>
              <c:strCache>
                <c:ptCount val="4"/>
                <c:pt idx="0">
                  <c:v>EKVC</c:v>
                </c:pt>
                <c:pt idx="1">
                  <c:v>WKVC</c:v>
                </c:pt>
                <c:pt idx="2">
                  <c:v>THVC</c:v>
                </c:pt>
                <c:pt idx="3">
                  <c:v>RVC</c:v>
                </c:pt>
              </c:strCache>
            </c:strRef>
          </c:cat>
          <c:val>
            <c:numRef>
              <c:f>Data!$C$35:$C$38</c:f>
              <c:numCache>
                <c:formatCode>General</c:formatCode>
                <c:ptCount val="4"/>
                <c:pt idx="0">
                  <c:v>3.57</c:v>
                </c:pt>
                <c:pt idx="1">
                  <c:v>3.57</c:v>
                </c:pt>
                <c:pt idx="2">
                  <c:v>3.57</c:v>
                </c:pt>
                <c:pt idx="3">
                  <c:v>3.57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EE-434A-B576-1782478A652C}"/>
            </c:ext>
          </c:extLst>
        </c:ser>
        <c:ser>
          <c:idx val="2"/>
          <c:order val="2"/>
          <c:tx>
            <c:strRef>
              <c:f>Data!$D$34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Data!$A$35:$A$38</c:f>
              <c:strCache>
                <c:ptCount val="4"/>
                <c:pt idx="0">
                  <c:v>EKVC</c:v>
                </c:pt>
                <c:pt idx="1">
                  <c:v>WKVC</c:v>
                </c:pt>
                <c:pt idx="2">
                  <c:v>THVC</c:v>
                </c:pt>
                <c:pt idx="3">
                  <c:v>RVC</c:v>
                </c:pt>
              </c:strCache>
            </c:strRef>
          </c:cat>
          <c:val>
            <c:numRef>
              <c:f>Data!$D$35:$D$38</c:f>
              <c:numCache>
                <c:formatCode>General</c:formatCode>
                <c:ptCount val="4"/>
                <c:pt idx="0">
                  <c:v>3.52</c:v>
                </c:pt>
                <c:pt idx="1">
                  <c:v>3.52</c:v>
                </c:pt>
                <c:pt idx="2">
                  <c:v>3.52</c:v>
                </c:pt>
                <c:pt idx="3">
                  <c:v>3.52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EE-434A-B576-1782478A6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8174175"/>
        <c:axId val="2078183295"/>
      </c:barChart>
      <c:catAx>
        <c:axId val="2078174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78183295"/>
        <c:crosses val="autoZero"/>
        <c:auto val="1"/>
        <c:lblAlgn val="ctr"/>
        <c:lblOffset val="100"/>
        <c:noMultiLvlLbl val="0"/>
      </c:catAx>
      <c:valAx>
        <c:axId val="2078183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78174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870021161779053"/>
          <c:y val="0.94092260337362876"/>
          <c:w val="0.4475450843755352"/>
          <c:h val="4.2928330146259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Actual Census/Budgeted Census/Capacity </a:t>
            </a:r>
          </a:p>
          <a:p>
            <a:pPr>
              <a:defRPr/>
            </a:pPr>
            <a:r>
              <a:rPr lang="en-US" sz="1200" dirty="0"/>
              <a:t>(as of June 05, 2025)</a:t>
            </a:r>
          </a:p>
          <a:p>
            <a:pPr>
              <a:defRPr/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Data!$P$23</c:f>
              <c:strCache>
                <c:ptCount val="1"/>
                <c:pt idx="0">
                  <c:v>Census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Data!$O$24:$O$27</c:f>
              <c:strCache>
                <c:ptCount val="4"/>
                <c:pt idx="0">
                  <c:v>EKVC</c:v>
                </c:pt>
                <c:pt idx="1">
                  <c:v>*RVC</c:v>
                </c:pt>
                <c:pt idx="2">
                  <c:v>WKVC</c:v>
                </c:pt>
                <c:pt idx="3">
                  <c:v>THVC</c:v>
                </c:pt>
              </c:strCache>
            </c:strRef>
          </c:cat>
          <c:val>
            <c:numRef>
              <c:f>Data!$P$24:$P$27</c:f>
              <c:numCache>
                <c:formatCode>General</c:formatCode>
                <c:ptCount val="4"/>
                <c:pt idx="0">
                  <c:v>96</c:v>
                </c:pt>
                <c:pt idx="1">
                  <c:v>59</c:v>
                </c:pt>
                <c:pt idx="2" formatCode="0">
                  <c:v>83</c:v>
                </c:pt>
                <c:pt idx="3" formatCode="0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87-483A-A435-4B4464CCA35E}"/>
            </c:ext>
          </c:extLst>
        </c:ser>
        <c:ser>
          <c:idx val="1"/>
          <c:order val="1"/>
          <c:tx>
            <c:strRef>
              <c:f>Data!$Q$23</c:f>
              <c:strCache>
                <c:ptCount val="1"/>
                <c:pt idx="0">
                  <c:v>Budgeted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Data!$O$24:$O$27</c:f>
              <c:strCache>
                <c:ptCount val="4"/>
                <c:pt idx="0">
                  <c:v>EKVC</c:v>
                </c:pt>
                <c:pt idx="1">
                  <c:v>*RVC</c:v>
                </c:pt>
                <c:pt idx="2">
                  <c:v>WKVC</c:v>
                </c:pt>
                <c:pt idx="3">
                  <c:v>THVC</c:v>
                </c:pt>
              </c:strCache>
            </c:strRef>
          </c:cat>
          <c:val>
            <c:numRef>
              <c:f>Data!$Q$24:$Q$27</c:f>
              <c:numCache>
                <c:formatCode>General</c:formatCode>
                <c:ptCount val="4"/>
                <c:pt idx="0">
                  <c:v>102</c:v>
                </c:pt>
                <c:pt idx="1">
                  <c:v>58</c:v>
                </c:pt>
                <c:pt idx="2">
                  <c:v>84</c:v>
                </c:pt>
                <c:pt idx="3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87-483A-A435-4B4464CCA35E}"/>
            </c:ext>
          </c:extLst>
        </c:ser>
        <c:ser>
          <c:idx val="2"/>
          <c:order val="2"/>
          <c:tx>
            <c:strRef>
              <c:f>Data!$R$23</c:f>
              <c:strCache>
                <c:ptCount val="1"/>
                <c:pt idx="0">
                  <c:v>Capacity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Data!$O$24:$O$27</c:f>
              <c:strCache>
                <c:ptCount val="4"/>
                <c:pt idx="0">
                  <c:v>EKVC</c:v>
                </c:pt>
                <c:pt idx="1">
                  <c:v>*RVC</c:v>
                </c:pt>
                <c:pt idx="2">
                  <c:v>WKVC</c:v>
                </c:pt>
                <c:pt idx="3">
                  <c:v>THVC</c:v>
                </c:pt>
              </c:strCache>
            </c:strRef>
          </c:cat>
          <c:val>
            <c:numRef>
              <c:f>Data!$R$24:$R$27</c:f>
              <c:numCache>
                <c:formatCode>General</c:formatCode>
                <c:ptCount val="4"/>
                <c:pt idx="0">
                  <c:v>120</c:v>
                </c:pt>
                <c:pt idx="1">
                  <c:v>60</c:v>
                </c:pt>
                <c:pt idx="2" formatCode="0">
                  <c:v>156</c:v>
                </c:pt>
                <c:pt idx="3" formatCode="0">
                  <c:v>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87-483A-A435-4B4464CCA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7889712"/>
        <c:axId val="1277886832"/>
      </c:barChart>
      <c:catAx>
        <c:axId val="127788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77886832"/>
        <c:crosses val="autoZero"/>
        <c:auto val="1"/>
        <c:lblAlgn val="ctr"/>
        <c:lblOffset val="100"/>
        <c:noMultiLvlLbl val="0"/>
      </c:catAx>
      <c:valAx>
        <c:axId val="127788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7788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Veteran Resident’s</a:t>
            </a:r>
            <a:r>
              <a:rPr lang="en-US" baseline="0" dirty="0"/>
              <a:t> </a:t>
            </a:r>
            <a:r>
              <a:rPr lang="en-US" dirty="0"/>
              <a:t>Average Length of Stay Comparison </a:t>
            </a:r>
          </a:p>
          <a:p>
            <a:pPr>
              <a:defRPr/>
            </a:pPr>
            <a:r>
              <a:rPr lang="en-US" sz="1200" dirty="0"/>
              <a:t>(Facility and Overall)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Data!$N$34</c:f>
              <c:strCache>
                <c:ptCount val="1"/>
                <c:pt idx="0">
                  <c:v>2014-2018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Data!$M$35:$M$39</c:f>
              <c:strCache>
                <c:ptCount val="5"/>
                <c:pt idx="0">
                  <c:v>EKVC</c:v>
                </c:pt>
                <c:pt idx="1">
                  <c:v>RVC</c:v>
                </c:pt>
                <c:pt idx="2">
                  <c:v>THVC</c:v>
                </c:pt>
                <c:pt idx="3">
                  <c:v>WKVC</c:v>
                </c:pt>
                <c:pt idx="4">
                  <c:v>OKVC</c:v>
                </c:pt>
              </c:strCache>
            </c:strRef>
          </c:cat>
          <c:val>
            <c:numRef>
              <c:f>Data!$N$35:$N$39</c:f>
              <c:numCache>
                <c:formatCode>General</c:formatCode>
                <c:ptCount val="5"/>
                <c:pt idx="0">
                  <c:v>623</c:v>
                </c:pt>
                <c:pt idx="1">
                  <c:v>822</c:v>
                </c:pt>
                <c:pt idx="2">
                  <c:v>544</c:v>
                </c:pt>
                <c:pt idx="3">
                  <c:v>576</c:v>
                </c:pt>
                <c:pt idx="4" formatCode="0">
                  <c:v>2565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AE-436C-8D2C-D5FFF17C9AE8}"/>
            </c:ext>
          </c:extLst>
        </c:ser>
        <c:ser>
          <c:idx val="1"/>
          <c:order val="1"/>
          <c:tx>
            <c:strRef>
              <c:f>Data!$O$34</c:f>
              <c:strCache>
                <c:ptCount val="1"/>
                <c:pt idx="0">
                  <c:v>2019 - 2025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Data!$M$35:$M$39</c:f>
              <c:strCache>
                <c:ptCount val="5"/>
                <c:pt idx="0">
                  <c:v>EKVC</c:v>
                </c:pt>
                <c:pt idx="1">
                  <c:v>RVC</c:v>
                </c:pt>
                <c:pt idx="2">
                  <c:v>THVC</c:v>
                </c:pt>
                <c:pt idx="3">
                  <c:v>WKVC</c:v>
                </c:pt>
                <c:pt idx="4">
                  <c:v>OKVC</c:v>
                </c:pt>
              </c:strCache>
            </c:strRef>
          </c:cat>
          <c:val>
            <c:numRef>
              <c:f>Data!$O$35:$O$39</c:f>
              <c:numCache>
                <c:formatCode>General</c:formatCode>
                <c:ptCount val="5"/>
                <c:pt idx="0">
                  <c:v>391</c:v>
                </c:pt>
                <c:pt idx="1">
                  <c:v>323</c:v>
                </c:pt>
                <c:pt idx="2">
                  <c:v>377</c:v>
                </c:pt>
                <c:pt idx="3">
                  <c:v>381</c:v>
                </c:pt>
                <c:pt idx="4" formatCode="0">
                  <c:v>1472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AE-436C-8D2C-D5FFF17C9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7772864"/>
        <c:axId val="1167766624"/>
      </c:barChart>
      <c:catAx>
        <c:axId val="116777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67766624"/>
        <c:crosses val="autoZero"/>
        <c:auto val="1"/>
        <c:lblAlgn val="ctr"/>
        <c:lblOffset val="100"/>
        <c:noMultiLvlLbl val="0"/>
      </c:catAx>
      <c:valAx>
        <c:axId val="1167766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6777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Admissions vs Discharges 2023 - Current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Data!$D$57:$D$58</c:f>
              <c:strCache>
                <c:ptCount val="2"/>
                <c:pt idx="0">
                  <c:v>Admissions</c:v>
                </c:pt>
                <c:pt idx="1">
                  <c:v>Discharges</c:v>
                </c:pt>
              </c:strCache>
            </c:strRef>
          </c:cat>
          <c:val>
            <c:numRef>
              <c:f>Data!$F$57:$F$58</c:f>
              <c:numCache>
                <c:formatCode>General</c:formatCode>
                <c:ptCount val="2"/>
                <c:pt idx="0">
                  <c:v>499</c:v>
                </c:pt>
                <c:pt idx="1">
                  <c:v>390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8-42D8-9B81-1653DF9E9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8514688"/>
        <c:axId val="12685161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Data!$D$57:$D$58</c15:sqref>
                        </c15:formulaRef>
                      </c:ext>
                    </c:extLst>
                    <c:strCache>
                      <c:ptCount val="2"/>
                      <c:pt idx="0">
                        <c:v>Admissions</c:v>
                      </c:pt>
                      <c:pt idx="1">
                        <c:v>Discharges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Data!$E$57:$E$58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D48-42D8-9B81-1653DF9E923E}"/>
                  </c:ext>
                </c:extLst>
              </c15:ser>
            </c15:filteredBarSeries>
          </c:ext>
        </c:extLst>
      </c:barChart>
      <c:catAx>
        <c:axId val="126851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68516128"/>
        <c:crosses val="autoZero"/>
        <c:auto val="1"/>
        <c:lblAlgn val="ctr"/>
        <c:lblOffset val="100"/>
        <c:noMultiLvlLbl val="0"/>
      </c:catAx>
      <c:valAx>
        <c:axId val="126851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6851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2025 Update 18A vs Census Trends Since SER and Locality</a:t>
            </a:r>
          </a:p>
          <a:p>
            <a:pPr>
              <a:defRPr/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Data!$A$27</c:f>
              <c:strCache>
                <c:ptCount val="1"/>
                <c:pt idx="0">
                  <c:v>18A Nsg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Data!$B$26:$G$26</c:f>
              <c:numCache>
                <c:formatCode>[$-409]mmm\-yy;@</c:formatCode>
                <c:ptCount val="6"/>
                <c:pt idx="0" formatCode="mmm\-yy">
                  <c:v>44927</c:v>
                </c:pt>
                <c:pt idx="1">
                  <c:v>45078</c:v>
                </c:pt>
                <c:pt idx="2">
                  <c:v>45261</c:v>
                </c:pt>
                <c:pt idx="3">
                  <c:v>45444</c:v>
                </c:pt>
                <c:pt idx="4">
                  <c:v>45627</c:v>
                </c:pt>
                <c:pt idx="5">
                  <c:v>45748</c:v>
                </c:pt>
              </c:numCache>
            </c:numRef>
          </c:cat>
          <c:val>
            <c:numRef>
              <c:f>Data!$B$27:$G$27</c:f>
              <c:numCache>
                <c:formatCode>General</c:formatCode>
                <c:ptCount val="6"/>
                <c:pt idx="0">
                  <c:v>124</c:v>
                </c:pt>
                <c:pt idx="1">
                  <c:v>203</c:v>
                </c:pt>
                <c:pt idx="2">
                  <c:v>249</c:v>
                </c:pt>
                <c:pt idx="3">
                  <c:v>294</c:v>
                </c:pt>
                <c:pt idx="4">
                  <c:v>311</c:v>
                </c:pt>
                <c:pt idx="5">
                  <c:v>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D1-470B-A641-58F08DDFD86F}"/>
            </c:ext>
          </c:extLst>
        </c:ser>
        <c:ser>
          <c:idx val="1"/>
          <c:order val="1"/>
          <c:tx>
            <c:strRef>
              <c:f>Data!$A$28</c:f>
              <c:strCache>
                <c:ptCount val="1"/>
                <c:pt idx="0">
                  <c:v>Census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Data!$B$26:$G$26</c:f>
              <c:numCache>
                <c:formatCode>[$-409]mmm\-yy;@</c:formatCode>
                <c:ptCount val="6"/>
                <c:pt idx="0" formatCode="mmm\-yy">
                  <c:v>44927</c:v>
                </c:pt>
                <c:pt idx="1">
                  <c:v>45078</c:v>
                </c:pt>
                <c:pt idx="2">
                  <c:v>45261</c:v>
                </c:pt>
                <c:pt idx="3">
                  <c:v>45444</c:v>
                </c:pt>
                <c:pt idx="4">
                  <c:v>45627</c:v>
                </c:pt>
                <c:pt idx="5">
                  <c:v>45748</c:v>
                </c:pt>
              </c:numCache>
            </c:numRef>
          </c:cat>
          <c:val>
            <c:numRef>
              <c:f>Data!$B$28:$G$28</c:f>
              <c:numCache>
                <c:formatCode>General</c:formatCode>
                <c:ptCount val="6"/>
                <c:pt idx="0">
                  <c:v>272</c:v>
                </c:pt>
                <c:pt idx="1">
                  <c:v>300</c:v>
                </c:pt>
                <c:pt idx="2">
                  <c:v>331</c:v>
                </c:pt>
                <c:pt idx="3">
                  <c:v>355</c:v>
                </c:pt>
                <c:pt idx="4">
                  <c:v>364</c:v>
                </c:pt>
                <c:pt idx="5">
                  <c:v>374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D1-470B-A641-58F08DDFD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8774063"/>
        <c:axId val="1608771663"/>
      </c:lineChart>
      <c:dateAx>
        <c:axId val="1608774063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08771663"/>
        <c:crosses val="autoZero"/>
        <c:auto val="1"/>
        <c:lblOffset val="100"/>
        <c:baseTimeUnit val="months"/>
      </c:dateAx>
      <c:valAx>
        <c:axId val="1608771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08774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Percentage of CAP Positions Filled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for charts'!$B$3</c:f>
              <c:strCache>
                <c:ptCount val="1"/>
                <c:pt idx="0">
                  <c:v>EKVC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for charts'!$C$2:$J$2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'Data for charts'!$C$3:$J$3</c:f>
              <c:numCache>
                <c:formatCode>0%</c:formatCode>
                <c:ptCount val="8"/>
                <c:pt idx="0">
                  <c:v>0.94</c:v>
                </c:pt>
                <c:pt idx="1">
                  <c:v>0.97</c:v>
                </c:pt>
                <c:pt idx="2">
                  <c:v>0.97</c:v>
                </c:pt>
                <c:pt idx="3">
                  <c:v>0.91</c:v>
                </c:pt>
                <c:pt idx="4">
                  <c:v>0.71</c:v>
                </c:pt>
                <c:pt idx="5">
                  <c:v>0.76</c:v>
                </c:pt>
                <c:pt idx="6">
                  <c:v>0.91</c:v>
                </c:pt>
                <c:pt idx="7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3F-4355-87C2-FB72CE1AC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-30"/>
        <c:axId val="1292915720"/>
        <c:axId val="1292917768"/>
      </c:barChart>
      <c:catAx>
        <c:axId val="1292915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92917768"/>
        <c:crosses val="autoZero"/>
        <c:auto val="1"/>
        <c:lblAlgn val="ctr"/>
        <c:lblOffset val="100"/>
        <c:noMultiLvlLbl val="0"/>
      </c:catAx>
      <c:valAx>
        <c:axId val="1292917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EKVC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92915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Percentage of CAP Positions Filled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for charts'!$B$13</c:f>
              <c:strCache>
                <c:ptCount val="1"/>
                <c:pt idx="0">
                  <c:v>RVC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for charts'!$C$12:$J$12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'Data for charts'!$C$13:$J$13</c:f>
              <c:numCache>
                <c:formatCode>0%</c:formatCode>
                <c:ptCount val="8"/>
                <c:pt idx="0">
                  <c:v>0.46</c:v>
                </c:pt>
                <c:pt idx="1">
                  <c:v>0.56999999999999995</c:v>
                </c:pt>
                <c:pt idx="2">
                  <c:v>0.62</c:v>
                </c:pt>
                <c:pt idx="3">
                  <c:v>0.46</c:v>
                </c:pt>
                <c:pt idx="4">
                  <c:v>0.34</c:v>
                </c:pt>
                <c:pt idx="5">
                  <c:v>0.5</c:v>
                </c:pt>
                <c:pt idx="6">
                  <c:v>0.66</c:v>
                </c:pt>
                <c:pt idx="7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0-4DE4-90A0-05C4FE673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-30"/>
        <c:axId val="1565436936"/>
        <c:axId val="1565443080"/>
      </c:barChart>
      <c:catAx>
        <c:axId val="1565436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65443080"/>
        <c:crosses val="autoZero"/>
        <c:auto val="1"/>
        <c:lblAlgn val="ctr"/>
        <c:lblOffset val="100"/>
        <c:noMultiLvlLbl val="0"/>
      </c:catAx>
      <c:valAx>
        <c:axId val="1565443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RVC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65436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Percentage of CAP Positions Filled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for charts'!$B$17</c:f>
              <c:strCache>
                <c:ptCount val="1"/>
                <c:pt idx="0">
                  <c:v>THVC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for charts'!$C$16:$J$16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'Data for charts'!$C$17:$J$17</c:f>
              <c:numCache>
                <c:formatCode>0%</c:formatCode>
                <c:ptCount val="8"/>
                <c:pt idx="0">
                  <c:v>0.81</c:v>
                </c:pt>
                <c:pt idx="1">
                  <c:v>0.77</c:v>
                </c:pt>
                <c:pt idx="2">
                  <c:v>0.81</c:v>
                </c:pt>
                <c:pt idx="3">
                  <c:v>0.72</c:v>
                </c:pt>
                <c:pt idx="4">
                  <c:v>0.59</c:v>
                </c:pt>
                <c:pt idx="5">
                  <c:v>0.62</c:v>
                </c:pt>
                <c:pt idx="6">
                  <c:v>0.8</c:v>
                </c:pt>
                <c:pt idx="7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ED-4794-94C7-985DB9A3D7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-30"/>
        <c:axId val="299800583"/>
        <c:axId val="299802631"/>
      </c:barChart>
      <c:catAx>
        <c:axId val="299800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9802631"/>
        <c:crosses val="autoZero"/>
        <c:auto val="1"/>
        <c:lblAlgn val="ctr"/>
        <c:lblOffset val="100"/>
        <c:noMultiLvlLbl val="0"/>
      </c:catAx>
      <c:valAx>
        <c:axId val="299802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THVC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9800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Percentage of CAP Positions Filled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for charts'!$B$22</c:f>
              <c:strCache>
                <c:ptCount val="1"/>
                <c:pt idx="0">
                  <c:v>WKVC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for charts'!$C$21:$J$21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'Data for charts'!$C$22:$J$22</c:f>
              <c:numCache>
                <c:formatCode>0%</c:formatCode>
                <c:ptCount val="8"/>
                <c:pt idx="0">
                  <c:v>0.75</c:v>
                </c:pt>
                <c:pt idx="1">
                  <c:v>0.73</c:v>
                </c:pt>
                <c:pt idx="2">
                  <c:v>0.74</c:v>
                </c:pt>
                <c:pt idx="3">
                  <c:v>0.66</c:v>
                </c:pt>
                <c:pt idx="4">
                  <c:v>0.54</c:v>
                </c:pt>
                <c:pt idx="5">
                  <c:v>0.5</c:v>
                </c:pt>
                <c:pt idx="6">
                  <c:v>0.75</c:v>
                </c:pt>
                <c:pt idx="7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4-432A-A384-65C8F41B2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-30"/>
        <c:axId val="1818898440"/>
        <c:axId val="1818900488"/>
      </c:barChart>
      <c:catAx>
        <c:axId val="181889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18900488"/>
        <c:crosses val="autoZero"/>
        <c:auto val="1"/>
        <c:lblAlgn val="ctr"/>
        <c:lblOffset val="100"/>
        <c:noMultiLvlLbl val="0"/>
      </c:catAx>
      <c:valAx>
        <c:axId val="1818900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WKVC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18898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0.11581</cdr:x>
      <cdr:y>0.362</cdr:y>
    </cdr:from>
    <cdr:to>
      <cdr:x>0.13843</cdr:x>
      <cdr:y>0.44521</cdr:y>
    </cdr:to>
    <cdr:sp macro="" textlink="">
      <cdr:nvSpPr>
        <cdr:cNvPr id="2" name="Arrow: Up 1">
          <a:extLst xmlns:a="http://schemas.openxmlformats.org/drawingml/2006/main">
            <a:ext uri="{FF2B5EF4-FFF2-40B4-BE49-F238E27FC236}">
              <a16:creationId xmlns:a16="http://schemas.microsoft.com/office/drawing/2014/main" id="{55B633EE-EF69-F50E-E110-8A007B103BB9}"/>
            </a:ext>
          </a:extLst>
        </cdr:cNvPr>
        <cdr:cNvSpPr/>
      </cdr:nvSpPr>
      <cdr:spPr>
        <a:xfrm xmlns:a="http://schemas.openxmlformats.org/drawingml/2006/main">
          <a:off x="1004932" y="2280756"/>
          <a:ext cx="196260" cy="524312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0.52367</cdr:x>
      <cdr:y>0.54785</cdr:y>
    </cdr:from>
    <cdr:to>
      <cdr:x>0.54628</cdr:x>
      <cdr:y>0.62552</cdr:y>
    </cdr:to>
    <cdr:sp macro="" textlink="">
      <cdr:nvSpPr>
        <cdr:cNvPr id="3" name="Arrow: Up 2">
          <a:extLst xmlns:a="http://schemas.openxmlformats.org/drawingml/2006/main">
            <a:ext uri="{FF2B5EF4-FFF2-40B4-BE49-F238E27FC236}">
              <a16:creationId xmlns:a16="http://schemas.microsoft.com/office/drawing/2014/main" id="{843C2ED6-01DD-CF96-124C-05ED5B095183}"/>
            </a:ext>
          </a:extLst>
        </cdr:cNvPr>
        <cdr:cNvSpPr/>
      </cdr:nvSpPr>
      <cdr:spPr>
        <a:xfrm xmlns:a="http://schemas.openxmlformats.org/drawingml/2006/main">
          <a:off x="4544036" y="3451720"/>
          <a:ext cx="196261" cy="489358"/>
        </a:xfrm>
        <a:prstGeom xmlns:a="http://schemas.openxmlformats.org/drawingml/2006/main" prst="up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0.73515</cdr:x>
      <cdr:y>0.64632</cdr:y>
    </cdr:from>
    <cdr:to>
      <cdr:x>0.75474</cdr:x>
      <cdr:y>0.72677</cdr:y>
    </cdr:to>
    <cdr:sp macro="" textlink="">
      <cdr:nvSpPr>
        <cdr:cNvPr id="4" name="Arrow: Up 3">
          <a:extLst xmlns:a="http://schemas.openxmlformats.org/drawingml/2006/main">
            <a:ext uri="{FF2B5EF4-FFF2-40B4-BE49-F238E27FC236}">
              <a16:creationId xmlns:a16="http://schemas.microsoft.com/office/drawing/2014/main" id="{3AEE9347-1A5C-9809-814F-DECF7C4E52E3}"/>
            </a:ext>
          </a:extLst>
        </cdr:cNvPr>
        <cdr:cNvSpPr/>
      </cdr:nvSpPr>
      <cdr:spPr>
        <a:xfrm xmlns:a="http://schemas.openxmlformats.org/drawingml/2006/main">
          <a:off x="6379129" y="4072155"/>
          <a:ext cx="170044" cy="506836"/>
        </a:xfrm>
        <a:prstGeom xmlns:a="http://schemas.openxmlformats.org/drawingml/2006/main" prst="upArrow">
          <a:avLst/>
        </a:prstGeom>
        <a:solidFill xmlns:a="http://schemas.openxmlformats.org/drawingml/2006/main">
          <a:schemeClr val="tx1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0.80866</cdr:x>
      <cdr:y>0.60055</cdr:y>
    </cdr:from>
    <cdr:to>
      <cdr:x>0.82826</cdr:x>
      <cdr:y>0.67684</cdr:y>
    </cdr:to>
    <cdr:sp macro="" textlink="">
      <cdr:nvSpPr>
        <cdr:cNvPr id="5" name="Arrow: Up 4">
          <a:extLst xmlns:a="http://schemas.openxmlformats.org/drawingml/2006/main">
            <a:ext uri="{FF2B5EF4-FFF2-40B4-BE49-F238E27FC236}">
              <a16:creationId xmlns:a16="http://schemas.microsoft.com/office/drawing/2014/main" id="{CB04A9FA-7306-681E-ADB4-A5B6074569C3}"/>
            </a:ext>
          </a:extLst>
        </cdr:cNvPr>
        <cdr:cNvSpPr/>
      </cdr:nvSpPr>
      <cdr:spPr>
        <a:xfrm xmlns:a="http://schemas.openxmlformats.org/drawingml/2006/main">
          <a:off x="7017041" y="3783785"/>
          <a:ext cx="170045" cy="480619"/>
        </a:xfrm>
        <a:prstGeom xmlns:a="http://schemas.openxmlformats.org/drawingml/2006/main" prst="upArrow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0.12185</cdr:x>
      <cdr:y>0.6699</cdr:y>
    </cdr:from>
    <cdr:to>
      <cdr:x>0.22723</cdr:x>
      <cdr:y>0.81503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6D983ABC-39C2-B14A-71F2-8E678766EFB7}"/>
            </a:ext>
          </a:extLst>
        </cdr:cNvPr>
        <cdr:cNvSpPr txBox="1"/>
      </cdr:nvSpPr>
      <cdr:spPr>
        <a:xfrm xmlns:a="http://schemas.openxmlformats.org/drawingml/2006/main">
          <a:off x="1057362" y="422071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0.07754</cdr:x>
      <cdr:y>0.55756</cdr:y>
    </cdr:from>
    <cdr:to>
      <cdr:x>0.18292</cdr:x>
      <cdr:y>0.70269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B856AD63-994A-365E-CF6D-59A4C799D626}"/>
            </a:ext>
          </a:extLst>
        </cdr:cNvPr>
        <cdr:cNvSpPr txBox="1"/>
      </cdr:nvSpPr>
      <cdr:spPr>
        <a:xfrm xmlns:a="http://schemas.openxmlformats.org/drawingml/2006/main">
          <a:off x="672867" y="35128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0.44731</cdr:x>
      <cdr:y>0.42743</cdr:y>
    </cdr:from>
    <cdr:to>
      <cdr:x>0.55269</cdr:x>
      <cdr:y>0.57257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41E2F228-159F-E4EF-CE14-3017BFDBBDFF}"/>
            </a:ext>
          </a:extLst>
        </cdr:cNvPr>
        <cdr:cNvSpPr txBox="1"/>
      </cdr:nvSpPr>
      <cdr:spPr>
        <a:xfrm xmlns:a="http://schemas.openxmlformats.org/drawingml/2006/main">
          <a:off x="3881481" y="269304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0.59215</cdr:x>
      <cdr:y>0.6699</cdr:y>
    </cdr:from>
    <cdr:to>
      <cdr:x>0.69752</cdr:x>
      <cdr:y>0.81503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87B417BB-C507-376C-CF1D-FEE8E59F1304}"/>
            </a:ext>
          </a:extLst>
        </cdr:cNvPr>
        <cdr:cNvSpPr txBox="1"/>
      </cdr:nvSpPr>
      <cdr:spPr>
        <a:xfrm xmlns:a="http://schemas.openxmlformats.org/drawingml/2006/main">
          <a:off x="5138257" y="422071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0.06143</cdr:x>
      <cdr:y>0.45492</cdr:y>
    </cdr:from>
    <cdr:to>
      <cdr:x>0.16681</cdr:x>
      <cdr:y>0.60006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8BCF7549-0E3D-7ABA-7013-1E36CA214AA4}"/>
            </a:ext>
          </a:extLst>
        </cdr:cNvPr>
        <cdr:cNvSpPr txBox="1"/>
      </cdr:nvSpPr>
      <cdr:spPr>
        <a:xfrm xmlns:a="http://schemas.openxmlformats.org/drawingml/2006/main">
          <a:off x="533050" y="286623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CMS Certification</a:t>
          </a:r>
        </a:p>
        <a:p xmlns:a="http://schemas.openxmlformats.org/drawingml/2006/main">
          <a:r>
            <a:rPr lang="en-US" sz="1100" dirty="0"/>
            <a:t>for Medicare</a:t>
          </a:r>
        </a:p>
        <a:p xmlns:a="http://schemas.openxmlformats.org/drawingml/2006/main">
          <a:r>
            <a:rPr lang="en-US" sz="1100" dirty="0"/>
            <a:t>and Medicaid</a:t>
          </a:r>
        </a:p>
      </cdr:txBody>
    </cdr:sp>
  </cdr:relSizeAnchor>
  <cdr:relSizeAnchor xmlns:cdr="http://schemas.openxmlformats.org/drawingml/2006/chartDrawing">
    <cdr:from>
      <cdr:x>0.22457</cdr:x>
      <cdr:y>0.47434</cdr:y>
    </cdr:from>
    <cdr:to>
      <cdr:x>0.34642</cdr:x>
      <cdr:y>0.57004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C7406AFB-A908-FA7F-659A-6639407D2E11}"/>
            </a:ext>
          </a:extLst>
        </cdr:cNvPr>
        <cdr:cNvSpPr txBox="1"/>
      </cdr:nvSpPr>
      <cdr:spPr>
        <a:xfrm xmlns:a="http://schemas.openxmlformats.org/drawingml/2006/main">
          <a:off x="1948691" y="2988577"/>
          <a:ext cx="1057362" cy="6029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Non</a:t>
          </a:r>
          <a:r>
            <a:rPr lang="en-US" sz="1100" baseline="0" dirty="0"/>
            <a:t> Competitive</a:t>
          </a:r>
        </a:p>
        <a:p xmlns:a="http://schemas.openxmlformats.org/drawingml/2006/main">
          <a:r>
            <a:rPr lang="en-US" sz="1100" baseline="0" dirty="0"/>
            <a:t>Wage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0.26687</cdr:x>
      <cdr:y>0.38974</cdr:y>
    </cdr:from>
    <cdr:to>
      <cdr:x>0.28949</cdr:x>
      <cdr:y>0.46879</cdr:y>
    </cdr:to>
    <cdr:sp macro="" textlink="">
      <cdr:nvSpPr>
        <cdr:cNvPr id="12" name="Arrow: Up 11">
          <a:extLst xmlns:a="http://schemas.openxmlformats.org/drawingml/2006/main">
            <a:ext uri="{FF2B5EF4-FFF2-40B4-BE49-F238E27FC236}">
              <a16:creationId xmlns:a16="http://schemas.microsoft.com/office/drawing/2014/main" id="{D6D8D73A-A841-2C96-7CC2-511FED13B6E5}"/>
            </a:ext>
          </a:extLst>
        </cdr:cNvPr>
        <cdr:cNvSpPr/>
      </cdr:nvSpPr>
      <cdr:spPr>
        <a:xfrm xmlns:a="http://schemas.openxmlformats.org/drawingml/2006/main">
          <a:off x="2315711" y="2455528"/>
          <a:ext cx="196260" cy="498096"/>
        </a:xfrm>
        <a:prstGeom xmlns:a="http://schemas.openxmlformats.org/drawingml/2006/main" prst="upArrow">
          <a:avLst/>
        </a:prstGeom>
        <a:solidFill xmlns:a="http://schemas.openxmlformats.org/drawingml/2006/main">
          <a:srgbClr val="0070C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0.49849</cdr:x>
      <cdr:y>0.63523</cdr:y>
    </cdr:from>
    <cdr:to>
      <cdr:x>0.60387</cdr:x>
      <cdr:y>0.68516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id="{CE605611-2B64-8E51-D0F9-AACF211B721E}"/>
            </a:ext>
          </a:extLst>
        </cdr:cNvPr>
        <cdr:cNvSpPr txBox="1"/>
      </cdr:nvSpPr>
      <cdr:spPr>
        <a:xfrm xmlns:a="http://schemas.openxmlformats.org/drawingml/2006/main">
          <a:off x="4325574" y="4002248"/>
          <a:ext cx="914400" cy="3145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COVID-19</a:t>
          </a:r>
        </a:p>
      </cdr:txBody>
    </cdr:sp>
  </cdr:relSizeAnchor>
  <cdr:relSizeAnchor xmlns:cdr="http://schemas.openxmlformats.org/drawingml/2006/chartDrawing">
    <cdr:from>
      <cdr:x>0.67573</cdr:x>
      <cdr:y>0.73509</cdr:y>
    </cdr:from>
    <cdr:to>
      <cdr:x>0.79859</cdr:x>
      <cdr:y>0.80166</cdr:y>
    </cdr:to>
    <cdr:sp macro="" textlink="">
      <cdr:nvSpPr>
        <cdr:cNvPr id="14" name="TextBox 13">
          <a:extLst xmlns:a="http://schemas.openxmlformats.org/drawingml/2006/main">
            <a:ext uri="{FF2B5EF4-FFF2-40B4-BE49-F238E27FC236}">
              <a16:creationId xmlns:a16="http://schemas.microsoft.com/office/drawing/2014/main" id="{C639C9DC-E87D-80FD-BFB0-B95882006CC0}"/>
            </a:ext>
          </a:extLst>
        </cdr:cNvPr>
        <cdr:cNvSpPr txBox="1"/>
      </cdr:nvSpPr>
      <cdr:spPr>
        <a:xfrm xmlns:a="http://schemas.openxmlformats.org/drawingml/2006/main">
          <a:off x="5863556" y="4631422"/>
          <a:ext cx="1066100" cy="4194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End of Pandemic</a:t>
          </a:r>
        </a:p>
      </cdr:txBody>
    </cdr:sp>
  </cdr:relSizeAnchor>
  <cdr:relSizeAnchor xmlns:cdr="http://schemas.openxmlformats.org/drawingml/2006/chartDrawing">
    <cdr:from>
      <cdr:x>0.80097</cdr:x>
      <cdr:y>0.67684</cdr:y>
    </cdr:from>
    <cdr:to>
      <cdr:x>0.91138</cdr:x>
      <cdr:y>0.79334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id="{DF230821-81A8-6D55-20AF-D30D833F8B62}"/>
            </a:ext>
          </a:extLst>
        </cdr:cNvPr>
        <cdr:cNvSpPr txBox="1"/>
      </cdr:nvSpPr>
      <cdr:spPr>
        <a:xfrm xmlns:a="http://schemas.openxmlformats.org/drawingml/2006/main">
          <a:off x="6950279" y="4264403"/>
          <a:ext cx="958092" cy="734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Special Entry</a:t>
          </a:r>
        </a:p>
        <a:p xmlns:a="http://schemas.openxmlformats.org/drawingml/2006/main">
          <a:r>
            <a:rPr lang="en-US" sz="1100" dirty="0"/>
            <a:t>Rate (SER)</a:t>
          </a:r>
        </a:p>
        <a:p xmlns:a="http://schemas.openxmlformats.org/drawingml/2006/main">
          <a:r>
            <a:rPr lang="en-US" sz="1100" dirty="0"/>
            <a:t>Locality</a:t>
          </a:r>
        </a:p>
        <a:p xmlns:a="http://schemas.openxmlformats.org/drawingml/2006/main">
          <a:r>
            <a:rPr lang="en-US" sz="1100" dirty="0"/>
            <a:t>Premiums</a:t>
          </a:r>
        </a:p>
      </cdr:txBody>
    </cdr:sp>
  </cdr:relSizeAnchor>
  <cdr:relSizeAnchor xmlns:cdr="http://schemas.openxmlformats.org/drawingml/2006/chartDrawing">
    <cdr:from>
      <cdr:x>0.53891</cdr:x>
      <cdr:y>0.77988</cdr:y>
    </cdr:from>
    <cdr:to>
      <cdr:x>0.82936</cdr:x>
      <cdr:y>0.8696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18D69465-5E11-5A5A-7C69-39B416F7F39B}"/>
            </a:ext>
          </a:extLst>
        </cdr:cNvPr>
        <cdr:cNvSpPr txBox="1"/>
      </cdr:nvSpPr>
      <cdr:spPr>
        <a:xfrm xmlns:a="http://schemas.openxmlformats.org/drawingml/2006/main">
          <a:off x="3597943" y="3804372"/>
          <a:ext cx="1939150" cy="437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/>
            <a:t>Implementation of Infectious Disease Protocols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0.29835</cdr:x>
      <cdr:y>0.10639</cdr:y>
    </cdr:from>
    <cdr:to>
      <cdr:x>0.70165</cdr:x>
      <cdr:y>0.20262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F73C835-37C4-5E92-0B61-0E8BF6F7270F}"/>
            </a:ext>
          </a:extLst>
        </cdr:cNvPr>
        <cdr:cNvSpPr txBox="1"/>
      </cdr:nvSpPr>
      <cdr:spPr>
        <a:xfrm xmlns:a="http://schemas.openxmlformats.org/drawingml/2006/main">
          <a:off x="2077973" y="552806"/>
          <a:ext cx="2808875" cy="499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u="sng" dirty="0">
              <a:latin typeface="Arial" panose="020B0604020202020204" pitchFamily="34" charset="0"/>
              <a:cs typeface="Arial" panose="020B0604020202020204" pitchFamily="34" charset="0"/>
            </a:rPr>
            <a:t>Net Admission Gains in Census 109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0.03424</cdr:x>
      <cdr:y>0.64771</cdr:y>
    </cdr:from>
    <cdr:to>
      <cdr:x>0.09009</cdr:x>
      <cdr:y>0.803</cdr:y>
    </cdr:to>
    <cdr:sp macro="" textlink="">
      <cdr:nvSpPr>
        <cdr:cNvPr id="2" name="Arrow: Up 1">
          <a:extLst xmlns:a="http://schemas.openxmlformats.org/drawingml/2006/main">
            <a:ext uri="{FF2B5EF4-FFF2-40B4-BE49-F238E27FC236}">
              <a16:creationId xmlns:a16="http://schemas.microsoft.com/office/drawing/2014/main" id="{F15A370E-F126-D129-1D0A-C3B52A9598DB}"/>
            </a:ext>
          </a:extLst>
        </cdr:cNvPr>
        <cdr:cNvSpPr/>
      </cdr:nvSpPr>
      <cdr:spPr>
        <a:xfrm xmlns:a="http://schemas.openxmlformats.org/drawingml/2006/main">
          <a:off x="297110" y="4080894"/>
          <a:ext cx="484632" cy="978408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0.20544</cdr:x>
      <cdr:y>0.5853</cdr:y>
    </cdr:from>
    <cdr:to>
      <cdr:x>0.26129</cdr:x>
      <cdr:y>0.74059</cdr:y>
    </cdr:to>
    <cdr:sp macro="" textlink="">
      <cdr:nvSpPr>
        <cdr:cNvPr id="3" name="Arrow: Up 2">
          <a:extLst xmlns:a="http://schemas.openxmlformats.org/drawingml/2006/main">
            <a:ext uri="{FF2B5EF4-FFF2-40B4-BE49-F238E27FC236}">
              <a16:creationId xmlns:a16="http://schemas.microsoft.com/office/drawing/2014/main" id="{92612103-8873-92A8-3792-B4D4E959F839}"/>
            </a:ext>
          </a:extLst>
        </cdr:cNvPr>
        <cdr:cNvSpPr/>
      </cdr:nvSpPr>
      <cdr:spPr>
        <a:xfrm xmlns:a="http://schemas.openxmlformats.org/drawingml/2006/main">
          <a:off x="1782661" y="3687660"/>
          <a:ext cx="484632" cy="978408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0.7926</cdr:y>
    </cdr:from>
    <cdr:to>
      <cdr:x>0.10538</cdr:x>
      <cdr:y>0.83976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7F4F307C-C25A-7966-2527-D0C3A86082EF}"/>
            </a:ext>
          </a:extLst>
        </cdr:cNvPr>
        <cdr:cNvSpPr txBox="1"/>
      </cdr:nvSpPr>
      <cdr:spPr>
        <a:xfrm xmlns:a="http://schemas.openxmlformats.org/drawingml/2006/main">
          <a:off x="0" y="3969202"/>
          <a:ext cx="721344" cy="2361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Locality</a:t>
          </a:r>
          <a:r>
            <a:rPr lang="en-US" sz="900" baseline="0" dirty="0">
              <a:latin typeface="Arial" panose="020B0604020202020204" pitchFamily="34" charset="0"/>
              <a:cs typeface="Arial" panose="020B0604020202020204" pitchFamily="34" charset="0"/>
            </a:rPr>
            <a:t> Premium</a:t>
          </a:r>
        </a:p>
        <a:p xmlns:a="http://schemas.openxmlformats.org/drawingml/2006/main">
          <a:endParaRPr lang="en-US" sz="9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0.17221</cdr:x>
      <cdr:y>0.73786</cdr:y>
    </cdr:from>
    <cdr:to>
      <cdr:x>0.49563</cdr:x>
      <cdr:y>0.85836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54DF63EC-58A3-4609-84DF-DDBA9131D68D}"/>
            </a:ext>
          </a:extLst>
        </cdr:cNvPr>
        <cdr:cNvSpPr txBox="1"/>
      </cdr:nvSpPr>
      <cdr:spPr>
        <a:xfrm xmlns:a="http://schemas.openxmlformats.org/drawingml/2006/main">
          <a:off x="1178806" y="3695081"/>
          <a:ext cx="2213873" cy="6034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Special Entry Rate</a:t>
          </a:r>
        </a:p>
        <a:p xmlns:a="http://schemas.openxmlformats.org/drawingml/2006/main"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for Nursing, Locality Premium</a:t>
          </a:r>
        </a:p>
        <a:p xmlns:a="http://schemas.openxmlformats.org/drawingml/2006/main"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Widely Implemented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2C1EF54-652E-4280-8AAA-77E1EAD5735E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B33B502-022B-4378-8089-5969E6603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5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035E-26C7-4A06-BA84-958ECD146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03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035E-26C7-4A06-BA84-958ECD146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3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035E-26C7-4A06-BA84-958ECD146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9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035E-26C7-4A06-BA84-958ECD146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035E-26C7-4A06-BA84-958ECD146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6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035E-26C7-4A06-BA84-958ECD146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7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035E-26C7-4A06-BA84-958ECD146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7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035E-26C7-4A06-BA84-958ECD146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9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035E-26C7-4A06-BA84-958ECD146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6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035E-26C7-4A06-BA84-958ECD146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32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035E-26C7-4A06-BA84-958ECD146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57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C035E-26C7-4A06-BA84-958ECD146E0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1CB6A50-FED0-B078-6874-9304D77D9F1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4" y="84732"/>
            <a:ext cx="1362881" cy="365125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ABD7FD4-450F-1219-8142-FE0BB8E439E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859" y="84725"/>
            <a:ext cx="1517884" cy="5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5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260CC-4CEC-F060-1CA1-E2B782DB283D}"/>
              </a:ext>
            </a:extLst>
          </p:cNvPr>
          <p:cNvSpPr txBox="1">
            <a:spLocks/>
          </p:cNvSpPr>
          <p:nvPr/>
        </p:nvSpPr>
        <p:spPr>
          <a:xfrm>
            <a:off x="3128474" y="1889157"/>
            <a:ext cx="5925040" cy="168004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Legislative Oversight and Investigation Committee</a:t>
            </a:r>
          </a:p>
          <a:p>
            <a:pPr>
              <a:defRPr/>
            </a:pPr>
            <a:br>
              <a:rPr lang="en-US" sz="1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Kentucky Department of Veterans Affairs, Office of Kentucky Veterans Centers Census and Staffing Brief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04B21B-D745-B215-D56F-BDD3538A126D}"/>
              </a:ext>
            </a:extLst>
          </p:cNvPr>
          <p:cNvSpPr txBox="1">
            <a:spLocks/>
          </p:cNvSpPr>
          <p:nvPr/>
        </p:nvSpPr>
        <p:spPr>
          <a:xfrm>
            <a:off x="3519242" y="3697384"/>
            <a:ext cx="5143500" cy="931367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3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12, 2025</a:t>
            </a:r>
          </a:p>
          <a:p>
            <a:pPr>
              <a:defRPr/>
            </a:pPr>
            <a:endParaRPr lang="en-US" sz="135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35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82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56DFF-94DE-0A00-D189-F99D9C46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57DC035E-26C7-4A06-BA84-958ECD146E0E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257175"/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5" name="Chart 4" descr="Chart type: Line. Multiple values by 'Field1'&#10;&#10;Description automatically generated">
            <a:extLst>
              <a:ext uri="{FF2B5EF4-FFF2-40B4-BE49-F238E27FC236}">
                <a16:creationId xmlns:a16="http://schemas.microsoft.com/office/drawing/2014/main" id="{27CC64DC-8815-589D-15C2-07B82936D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064643"/>
              </p:ext>
            </p:extLst>
          </p:nvPr>
        </p:nvGraphicFramePr>
        <p:xfrm>
          <a:off x="3658882" y="1659550"/>
          <a:ext cx="5007266" cy="3658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Left Brace 5">
            <a:extLst>
              <a:ext uri="{FF2B5EF4-FFF2-40B4-BE49-F238E27FC236}">
                <a16:creationId xmlns:a16="http://schemas.microsoft.com/office/drawing/2014/main" id="{4CEE8ACA-F104-F6A0-D9AE-FEE9EA4E34EB}"/>
              </a:ext>
            </a:extLst>
          </p:cNvPr>
          <p:cNvSpPr/>
          <p:nvPr/>
        </p:nvSpPr>
        <p:spPr>
          <a:xfrm rot="16200000">
            <a:off x="7162039" y="4286418"/>
            <a:ext cx="34289" cy="487110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56023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56DFF-94DE-0A00-D189-F99D9C46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57DC035E-26C7-4A06-BA84-958ECD146E0E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257175"/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F613162-D51A-8DD5-5669-EBED6A21A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504200"/>
              </p:ext>
            </p:extLst>
          </p:nvPr>
        </p:nvGraphicFramePr>
        <p:xfrm>
          <a:off x="3589947" y="1562279"/>
          <a:ext cx="5069793" cy="3768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3554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56DFF-94DE-0A00-D189-F99D9C46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57DC035E-26C7-4A06-BA84-958ECD146E0E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257175"/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B18D4FE-76A7-1788-644E-F658AA635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352162"/>
              </p:ext>
            </p:extLst>
          </p:nvPr>
        </p:nvGraphicFramePr>
        <p:xfrm>
          <a:off x="3589946" y="1619964"/>
          <a:ext cx="5133887" cy="3672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56D71098-6A04-4760-E54A-AF1132ECA123}"/>
              </a:ext>
            </a:extLst>
          </p:cNvPr>
          <p:cNvGrpSpPr/>
          <p:nvPr/>
        </p:nvGrpSpPr>
        <p:grpSpPr>
          <a:xfrm>
            <a:off x="4089877" y="2248078"/>
            <a:ext cx="2295821" cy="669414"/>
            <a:chOff x="2204815" y="384562"/>
            <a:chExt cx="3061094" cy="89255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44CA2A-A655-83E5-413E-88D37F0514D8}"/>
                </a:ext>
              </a:extLst>
            </p:cNvPr>
            <p:cNvSpPr/>
            <p:nvPr/>
          </p:nvSpPr>
          <p:spPr>
            <a:xfrm>
              <a:off x="2240313" y="393107"/>
              <a:ext cx="2914116" cy="8532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23E7A0-4691-ED77-A3BE-69AB3BF404B3}"/>
                </a:ext>
              </a:extLst>
            </p:cNvPr>
            <p:cNvSpPr txBox="1"/>
            <p:nvPr/>
          </p:nvSpPr>
          <p:spPr>
            <a:xfrm>
              <a:off x="2204815" y="384562"/>
              <a:ext cx="3061094" cy="892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Admission Trends</a:t>
              </a:r>
              <a:r>
                <a:rPr lang="en-US" sz="75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>
                <a:buFont typeface="Wingdings" panose="05000000000000000000" pitchFamily="2" charset="2"/>
                <a:buChar char="q"/>
              </a:pPr>
              <a:r>
                <a:rPr lang="en-US" sz="750" b="1" dirty="0">
                  <a:latin typeface="Arial" panose="020B0604020202020204" pitchFamily="34" charset="0"/>
                  <a:cs typeface="Arial" panose="020B0604020202020204" pitchFamily="34" charset="0"/>
                </a:rPr>
                <a:t> Receiving older, sicker veterans.</a:t>
              </a:r>
            </a:p>
            <a:p>
              <a:pPr>
                <a:buFont typeface="Wingdings" panose="05000000000000000000" pitchFamily="2" charset="2"/>
                <a:buChar char="q"/>
              </a:pPr>
              <a:r>
                <a:rPr lang="en-US" sz="750" b="1" dirty="0">
                  <a:latin typeface="Arial" panose="020B0604020202020204" pitchFamily="34" charset="0"/>
                  <a:cs typeface="Arial" panose="020B0604020202020204" pitchFamily="34" charset="0"/>
                </a:rPr>
                <a:t> Closer to end of life.</a:t>
              </a:r>
            </a:p>
            <a:p>
              <a:pPr>
                <a:buFont typeface="Wingdings" panose="05000000000000000000" pitchFamily="2" charset="2"/>
                <a:buChar char="q"/>
              </a:pPr>
              <a:r>
                <a:rPr lang="en-US" sz="750" b="1" dirty="0">
                  <a:latin typeface="Arial" panose="020B0604020202020204" pitchFamily="34" charset="0"/>
                  <a:cs typeface="Arial" panose="020B0604020202020204" pitchFamily="34" charset="0"/>
                </a:rPr>
                <a:t> Many suffering long-Covid.</a:t>
              </a:r>
            </a:p>
            <a:p>
              <a:pPr>
                <a:buFont typeface="Wingdings" panose="05000000000000000000" pitchFamily="2" charset="2"/>
                <a:buChar char="q"/>
              </a:pPr>
              <a:r>
                <a:rPr lang="en-US" sz="750" b="1" dirty="0">
                  <a:latin typeface="Arial" panose="020B0604020202020204" pitchFamily="34" charset="0"/>
                  <a:cs typeface="Arial" panose="020B0604020202020204" pitchFamily="34" charset="0"/>
                </a:rPr>
                <a:t> Families are keeping veterans home longer.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3369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56DFF-94DE-0A00-D189-F99D9C46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57DC035E-26C7-4A06-BA84-958ECD146E0E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257175"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F4FF8F0-E360-8BEB-CA69-BF1EAE821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088845"/>
              </p:ext>
            </p:extLst>
          </p:nvPr>
        </p:nvGraphicFramePr>
        <p:xfrm>
          <a:off x="3551491" y="1517414"/>
          <a:ext cx="5223617" cy="3896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0149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56DFF-94DE-0A00-D189-F99D9C46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57DC035E-26C7-4A06-BA84-958ECD146E0E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257175"/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5C3783-1EA1-E9AD-7241-C75D6E1E1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588" y="2558623"/>
            <a:ext cx="2904615" cy="1886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E099D8-7436-82BB-6FC7-121FB2835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739" y="2558625"/>
            <a:ext cx="2491286" cy="1804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336B95-C02F-CF35-309E-1B97B60EF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838" y="2305243"/>
            <a:ext cx="1886114" cy="216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88562B-C966-DD4F-C448-6602192C3B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8257" y="2305243"/>
            <a:ext cx="2245257" cy="1817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79D147-9A35-40FF-248F-E1988DC099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0650" y="1530416"/>
            <a:ext cx="4670703" cy="50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8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56DFF-94DE-0A00-D189-F99D9C46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57DC035E-26C7-4A06-BA84-958ECD146E0E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257175"/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C4400F6-4012-8FD4-B1E3-D3F168D11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398750"/>
              </p:ext>
            </p:extLst>
          </p:nvPr>
        </p:nvGraphicFramePr>
        <p:xfrm>
          <a:off x="3314346" y="1607145"/>
          <a:ext cx="5691499" cy="4017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9790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56DFF-94DE-0A00-D189-F99D9C46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57DC035E-26C7-4A06-BA84-958ECD146E0E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257175"/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2" name="Chart 1" descr="Chart type: Clustered Column. 'EKVC'&#10;&#10;Description automatically generated">
            <a:extLst>
              <a:ext uri="{FF2B5EF4-FFF2-40B4-BE49-F238E27FC236}">
                <a16:creationId xmlns:a16="http://schemas.microsoft.com/office/drawing/2014/main" id="{E892A967-EC1C-1B46-2DAB-15139DC003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8758880"/>
              </p:ext>
            </p:extLst>
          </p:nvPr>
        </p:nvGraphicFramePr>
        <p:xfrm>
          <a:off x="3313994" y="1810091"/>
          <a:ext cx="2778552" cy="1600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 descr="Chart type: Clustered Column. 'RVC'&#10;&#10;Description automatically generated">
            <a:extLst>
              <a:ext uri="{FF2B5EF4-FFF2-40B4-BE49-F238E27FC236}">
                <a16:creationId xmlns:a16="http://schemas.microsoft.com/office/drawing/2014/main" id="{A1534FCF-0370-05EE-8C32-004444299B95}"/>
              </a:ext>
              <a:ext uri="{147F2762-F138-4A5C-976F-8EAC2B608ADB}">
                <a16:predDERef xmlns:a16="http://schemas.microsoft.com/office/drawing/2014/main" pred="{BB2C3CDD-9DE8-E524-06C4-27813C4C7D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760873"/>
              </p:ext>
            </p:extLst>
          </p:nvPr>
        </p:nvGraphicFramePr>
        <p:xfrm>
          <a:off x="6175604" y="1810091"/>
          <a:ext cx="2778552" cy="1600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 descr="Chart type: Clustered Column. 'THVC'&#10;&#10;Description automatically generated">
            <a:extLst>
              <a:ext uri="{FF2B5EF4-FFF2-40B4-BE49-F238E27FC236}">
                <a16:creationId xmlns:a16="http://schemas.microsoft.com/office/drawing/2014/main" id="{89C7AA75-EB15-F658-12F3-A53B125B6A0D}"/>
              </a:ext>
              <a:ext uri="{147F2762-F138-4A5C-976F-8EAC2B608ADB}">
                <a16:predDERef xmlns:a16="http://schemas.microsoft.com/office/drawing/2014/main" pred="{39962EE7-F616-2011-FCAA-8C462B064B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768406"/>
              </p:ext>
            </p:extLst>
          </p:nvPr>
        </p:nvGraphicFramePr>
        <p:xfrm>
          <a:off x="3313995" y="3555955"/>
          <a:ext cx="2756404" cy="1595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 descr="Chart type: Clustered Column. 'WKVC'&#10;&#10;Description automatically generated">
            <a:extLst>
              <a:ext uri="{FF2B5EF4-FFF2-40B4-BE49-F238E27FC236}">
                <a16:creationId xmlns:a16="http://schemas.microsoft.com/office/drawing/2014/main" id="{3C759633-8616-92B2-B86D-311988860E8A}"/>
              </a:ext>
              <a:ext uri="{147F2762-F138-4A5C-976F-8EAC2B608ADB}">
                <a16:predDERef xmlns:a16="http://schemas.microsoft.com/office/drawing/2014/main" pred="{27E28CE2-8DA3-95E0-31CD-F5690CF12B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420362"/>
              </p:ext>
            </p:extLst>
          </p:nvPr>
        </p:nvGraphicFramePr>
        <p:xfrm>
          <a:off x="6181141" y="3555955"/>
          <a:ext cx="2872373" cy="1595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69877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56DFF-94DE-0A00-D189-F99D9C46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57DC035E-26C7-4A06-BA84-958ECD146E0E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257175"/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FE7E945-D8E0-0A18-EABF-27F497EAB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101436"/>
              </p:ext>
            </p:extLst>
          </p:nvPr>
        </p:nvGraphicFramePr>
        <p:xfrm>
          <a:off x="3658884" y="1659550"/>
          <a:ext cx="4874236" cy="3538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7424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CCABA2D2FE7042B183A4AD0F5C41DA" ma:contentTypeVersion="14" ma:contentTypeDescription="Create a new document." ma:contentTypeScope="" ma:versionID="ae39d0ac7bb44cc1d503c06d3f18da0e">
  <xsd:schema xmlns:xsd="http://www.w3.org/2001/XMLSchema" xmlns:xs="http://www.w3.org/2001/XMLSchema" xmlns:p="http://schemas.microsoft.com/office/2006/metadata/properties" xmlns:ns2="183a10fa-0106-4775-a0d8-ac4067e0f40f" xmlns:ns3="a78c8ee4-6755-47a5-b56e-da44eed7fbf4" targetNamespace="http://schemas.microsoft.com/office/2006/metadata/properties" ma:root="true" ma:fieldsID="6613f639d0ed828ccef4657e6016874c" ns2:_="" ns3:_="">
    <xsd:import namespace="183a10fa-0106-4775-a0d8-ac4067e0f40f"/>
    <xsd:import namespace="a78c8ee4-6755-47a5-b56e-da44eed7fb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3a10fa-0106-4775-a0d8-ac4067e0f4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2dc76aa-dc8f-4179-8eb3-f38e88ab1c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c8ee4-6755-47a5-b56e-da44eed7fbf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3a10fa-0106-4775-a0d8-ac4067e0f40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E2FA04-86FB-4CF4-81BB-DB10C2C517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63CA7A-1A92-4DEB-BBD5-DDF8FF0DCB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3a10fa-0106-4775-a0d8-ac4067e0f40f"/>
    <ds:schemaRef ds:uri="a78c8ee4-6755-47a5-b56e-da44eed7fb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A50465-893B-41E6-A3C7-8E6308D8C707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a78c8ee4-6755-47a5-b56e-da44eed7fbf4"/>
    <ds:schemaRef ds:uri="183a10fa-0106-4775-a0d8-ac4067e0f40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2146</TotalTime>
  <Words>218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Wingdings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Bowman, Mark (KDVA/OKVC)</dc:creator>
  <cp:lastModifiedBy>Doll, April (KDVA)</cp:lastModifiedBy>
  <cp:revision>4</cp:revision>
  <cp:lastPrinted>2025-06-10T13:27:41Z</cp:lastPrinted>
  <dcterms:created xsi:type="dcterms:W3CDTF">2025-06-04T21:19:29Z</dcterms:created>
  <dcterms:modified xsi:type="dcterms:W3CDTF">2025-06-10T19:21:48Z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0x010100BFCCABA2D2FE7042B183A4AD0F5C41DA</vt:lpwstr>
  </property>
  <property fmtid="{D5CDD505-2E9C-101B-9397-08002B2CF9AE}" pid="3" name="MediaServiceImageTags">
    <vt:lpwstr/>
  </property>
</Properties>
</file>