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3"/>
  </p:notesMasterIdLst>
  <p:sldIdLst>
    <p:sldId id="657" r:id="rId5"/>
    <p:sldId id="258" r:id="rId6"/>
    <p:sldId id="652" r:id="rId7"/>
    <p:sldId id="653" r:id="rId8"/>
    <p:sldId id="654" r:id="rId9"/>
    <p:sldId id="656" r:id="rId10"/>
    <p:sldId id="651" r:id="rId11"/>
    <p:sldId id="65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606"/>
    <a:srgbClr val="00CC00"/>
    <a:srgbClr val="9954CC"/>
    <a:srgbClr val="00863D"/>
    <a:srgbClr val="2A71A3"/>
    <a:srgbClr val="77D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D86580-A1EF-4007-82B8-3168E6FE9A37}" v="20" dt="2025-10-02T14:22:46.4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85429" autoAdjust="0"/>
  </p:normalViewPr>
  <p:slideViewPr>
    <p:cSldViewPr snapToGrid="0">
      <p:cViewPr varScale="1">
        <p:scale>
          <a:sx n="89" d="100"/>
          <a:sy n="89" d="100"/>
        </p:scale>
        <p:origin x="45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ker, David (KSP)" userId="c3cb4d0a-e64a-41a9-ae08-06b2cf955f5d" providerId="ADAL" clId="{57D86580-A1EF-4007-82B8-3168E6FE9A37}"/>
    <pc:docChg chg="undo redo custSel delSld modSld sldOrd">
      <pc:chgData name="Barker, David (KSP)" userId="c3cb4d0a-e64a-41a9-ae08-06b2cf955f5d" providerId="ADAL" clId="{57D86580-A1EF-4007-82B8-3168E6FE9A37}" dt="2025-10-02T14:23:36.205" v="375" actId="1076"/>
      <pc:docMkLst>
        <pc:docMk/>
      </pc:docMkLst>
      <pc:sldChg chg="del">
        <pc:chgData name="Barker, David (KSP)" userId="c3cb4d0a-e64a-41a9-ae08-06b2cf955f5d" providerId="ADAL" clId="{57D86580-A1EF-4007-82B8-3168E6FE9A37}" dt="2025-10-02T13:46:22.380" v="33" actId="2696"/>
        <pc:sldMkLst>
          <pc:docMk/>
          <pc:sldMk cId="1156054078" sldId="256"/>
        </pc:sldMkLst>
      </pc:sldChg>
      <pc:sldChg chg="addSp delSp modSp mod">
        <pc:chgData name="Barker, David (KSP)" userId="c3cb4d0a-e64a-41a9-ae08-06b2cf955f5d" providerId="ADAL" clId="{57D86580-A1EF-4007-82B8-3168E6FE9A37}" dt="2025-10-02T14:09:41.320" v="283" actId="20577"/>
        <pc:sldMkLst>
          <pc:docMk/>
          <pc:sldMk cId="2235988426" sldId="258"/>
        </pc:sldMkLst>
        <pc:spChg chg="mod">
          <ac:chgData name="Barker, David (KSP)" userId="c3cb4d0a-e64a-41a9-ae08-06b2cf955f5d" providerId="ADAL" clId="{57D86580-A1EF-4007-82B8-3168E6FE9A37}" dt="2025-10-02T14:09:41.320" v="283" actId="20577"/>
          <ac:spMkLst>
            <pc:docMk/>
            <pc:sldMk cId="2235988426" sldId="258"/>
            <ac:spMk id="2" creationId="{DC9CD1F2-93F1-4008-AF8A-2D72FA136DB8}"/>
          </ac:spMkLst>
        </pc:spChg>
        <pc:spChg chg="add mod">
          <ac:chgData name="Barker, David (KSP)" userId="c3cb4d0a-e64a-41a9-ae08-06b2cf955f5d" providerId="ADAL" clId="{57D86580-A1EF-4007-82B8-3168E6FE9A37}" dt="2025-10-02T13:59:49.113" v="241" actId="207"/>
          <ac:spMkLst>
            <pc:docMk/>
            <pc:sldMk cId="2235988426" sldId="258"/>
            <ac:spMk id="10" creationId="{3A5F08E9-C5B0-4849-B5AB-A5D14E1CCFCD}"/>
          </ac:spMkLst>
        </pc:spChg>
        <pc:spChg chg="add del mod">
          <ac:chgData name="Barker, David (KSP)" userId="c3cb4d0a-e64a-41a9-ae08-06b2cf955f5d" providerId="ADAL" clId="{57D86580-A1EF-4007-82B8-3168E6FE9A37}" dt="2025-10-02T14:00:34.873" v="243"/>
          <ac:spMkLst>
            <pc:docMk/>
            <pc:sldMk cId="2235988426" sldId="258"/>
            <ac:spMk id="11" creationId="{82C7851F-B1F8-4CE8-A3D2-9EA5F3C1B75C}"/>
          </ac:spMkLst>
        </pc:spChg>
        <pc:spChg chg="add mod">
          <ac:chgData name="Barker, David (KSP)" userId="c3cb4d0a-e64a-41a9-ae08-06b2cf955f5d" providerId="ADAL" clId="{57D86580-A1EF-4007-82B8-3168E6FE9A37}" dt="2025-10-02T14:01:57.901" v="247" actId="1076"/>
          <ac:spMkLst>
            <pc:docMk/>
            <pc:sldMk cId="2235988426" sldId="258"/>
            <ac:spMk id="12" creationId="{32ACC1DF-B041-471A-BC94-DCC98EBF6EE9}"/>
          </ac:spMkLst>
        </pc:spChg>
        <pc:spChg chg="add mod">
          <ac:chgData name="Barker, David (KSP)" userId="c3cb4d0a-e64a-41a9-ae08-06b2cf955f5d" providerId="ADAL" clId="{57D86580-A1EF-4007-82B8-3168E6FE9A37}" dt="2025-10-02T14:06:25.330" v="264" actId="207"/>
          <ac:spMkLst>
            <pc:docMk/>
            <pc:sldMk cId="2235988426" sldId="258"/>
            <ac:spMk id="13" creationId="{BDF39569-8940-432C-97AA-8833801FCFF1}"/>
          </ac:spMkLst>
        </pc:spChg>
        <pc:spChg chg="add mod">
          <ac:chgData name="Barker, David (KSP)" userId="c3cb4d0a-e64a-41a9-ae08-06b2cf955f5d" providerId="ADAL" clId="{57D86580-A1EF-4007-82B8-3168E6FE9A37}" dt="2025-10-02T14:07:32.526" v="268" actId="1076"/>
          <ac:spMkLst>
            <pc:docMk/>
            <pc:sldMk cId="2235988426" sldId="258"/>
            <ac:spMk id="14" creationId="{86DCC71E-967B-4189-B241-E5A4DFF5440E}"/>
          </ac:spMkLst>
        </pc:spChg>
        <pc:picChg chg="mod">
          <ac:chgData name="Barker, David (KSP)" userId="c3cb4d0a-e64a-41a9-ae08-06b2cf955f5d" providerId="ADAL" clId="{57D86580-A1EF-4007-82B8-3168E6FE9A37}" dt="2025-10-02T14:06:28.925" v="266" actId="1076"/>
          <ac:picMkLst>
            <pc:docMk/>
            <pc:sldMk cId="2235988426" sldId="258"/>
            <ac:picMk id="3" creationId="{0B436941-DCA0-4E60-ACFB-F5B658CB70ED}"/>
          </ac:picMkLst>
        </pc:picChg>
      </pc:sldChg>
      <pc:sldChg chg="del">
        <pc:chgData name="Barker, David (KSP)" userId="c3cb4d0a-e64a-41a9-ae08-06b2cf955f5d" providerId="ADAL" clId="{57D86580-A1EF-4007-82B8-3168E6FE9A37}" dt="2025-10-02T14:16:51.251" v="337" actId="2696"/>
        <pc:sldMkLst>
          <pc:docMk/>
          <pc:sldMk cId="1616192050" sldId="648"/>
        </pc:sldMkLst>
      </pc:sldChg>
      <pc:sldChg chg="ord">
        <pc:chgData name="Barker, David (KSP)" userId="c3cb4d0a-e64a-41a9-ae08-06b2cf955f5d" providerId="ADAL" clId="{57D86580-A1EF-4007-82B8-3168E6FE9A37}" dt="2025-10-02T14:17:44.155" v="339"/>
        <pc:sldMkLst>
          <pc:docMk/>
          <pc:sldMk cId="1494766192" sldId="651"/>
        </pc:sldMkLst>
      </pc:sldChg>
      <pc:sldChg chg="addSp delSp modSp mod">
        <pc:chgData name="Barker, David (KSP)" userId="c3cb4d0a-e64a-41a9-ae08-06b2cf955f5d" providerId="ADAL" clId="{57D86580-A1EF-4007-82B8-3168E6FE9A37}" dt="2025-10-02T14:14:31.655" v="315" actId="1076"/>
        <pc:sldMkLst>
          <pc:docMk/>
          <pc:sldMk cId="350007749" sldId="652"/>
        </pc:sldMkLst>
        <pc:spChg chg="mod">
          <ac:chgData name="Barker, David (KSP)" userId="c3cb4d0a-e64a-41a9-ae08-06b2cf955f5d" providerId="ADAL" clId="{57D86580-A1EF-4007-82B8-3168E6FE9A37}" dt="2025-10-02T14:11:32.736" v="284" actId="6549"/>
          <ac:spMkLst>
            <pc:docMk/>
            <pc:sldMk cId="350007749" sldId="652"/>
            <ac:spMk id="2" creationId="{DC9CD1F2-93F1-4008-AF8A-2D72FA136DB8}"/>
          </ac:spMkLst>
        </pc:spChg>
        <pc:spChg chg="del">
          <ac:chgData name="Barker, David (KSP)" userId="c3cb4d0a-e64a-41a9-ae08-06b2cf955f5d" providerId="ADAL" clId="{57D86580-A1EF-4007-82B8-3168E6FE9A37}" dt="2025-10-02T14:11:35.803" v="285" actId="478"/>
          <ac:spMkLst>
            <pc:docMk/>
            <pc:sldMk cId="350007749" sldId="652"/>
            <ac:spMk id="8" creationId="{8EB67409-821B-4E7D-91BA-4DE9A51D98DD}"/>
          </ac:spMkLst>
        </pc:spChg>
        <pc:spChg chg="add mod">
          <ac:chgData name="Barker, David (KSP)" userId="c3cb4d0a-e64a-41a9-ae08-06b2cf955f5d" providerId="ADAL" clId="{57D86580-A1EF-4007-82B8-3168E6FE9A37}" dt="2025-10-02T14:12:06.437" v="290" actId="1076"/>
          <ac:spMkLst>
            <pc:docMk/>
            <pc:sldMk cId="350007749" sldId="652"/>
            <ac:spMk id="9" creationId="{AB9ED16E-026A-4E93-8961-B8176111AECF}"/>
          </ac:spMkLst>
        </pc:spChg>
        <pc:spChg chg="add mod">
          <ac:chgData name="Barker, David (KSP)" userId="c3cb4d0a-e64a-41a9-ae08-06b2cf955f5d" providerId="ADAL" clId="{57D86580-A1EF-4007-82B8-3168E6FE9A37}" dt="2025-10-02T14:12:40.242" v="296" actId="1076"/>
          <ac:spMkLst>
            <pc:docMk/>
            <pc:sldMk cId="350007749" sldId="652"/>
            <ac:spMk id="10" creationId="{07FE7B62-72DF-4C8B-8A33-88FE7FA8444E}"/>
          </ac:spMkLst>
        </pc:spChg>
        <pc:spChg chg="add mod">
          <ac:chgData name="Barker, David (KSP)" userId="c3cb4d0a-e64a-41a9-ae08-06b2cf955f5d" providerId="ADAL" clId="{57D86580-A1EF-4007-82B8-3168E6FE9A37}" dt="2025-10-02T14:12:34.861" v="295" actId="1076"/>
          <ac:spMkLst>
            <pc:docMk/>
            <pc:sldMk cId="350007749" sldId="652"/>
            <ac:spMk id="11" creationId="{93CEF289-0EC7-4A64-9F8B-2E3F1B25B3AA}"/>
          </ac:spMkLst>
        </pc:spChg>
        <pc:spChg chg="add mod">
          <ac:chgData name="Barker, David (KSP)" userId="c3cb4d0a-e64a-41a9-ae08-06b2cf955f5d" providerId="ADAL" clId="{57D86580-A1EF-4007-82B8-3168E6FE9A37}" dt="2025-10-02T14:13:17.425" v="302" actId="1076"/>
          <ac:spMkLst>
            <pc:docMk/>
            <pc:sldMk cId="350007749" sldId="652"/>
            <ac:spMk id="12" creationId="{3E335BD1-9F58-450D-A93E-489EB2A14FCA}"/>
          </ac:spMkLst>
        </pc:spChg>
        <pc:spChg chg="add mod">
          <ac:chgData name="Barker, David (KSP)" userId="c3cb4d0a-e64a-41a9-ae08-06b2cf955f5d" providerId="ADAL" clId="{57D86580-A1EF-4007-82B8-3168E6FE9A37}" dt="2025-10-02T14:13:38.364" v="305" actId="1076"/>
          <ac:spMkLst>
            <pc:docMk/>
            <pc:sldMk cId="350007749" sldId="652"/>
            <ac:spMk id="13" creationId="{58FB9181-2B7A-4B8F-B6F6-7C9E0C91809E}"/>
          </ac:spMkLst>
        </pc:spChg>
        <pc:spChg chg="add mod">
          <ac:chgData name="Barker, David (KSP)" userId="c3cb4d0a-e64a-41a9-ae08-06b2cf955f5d" providerId="ADAL" clId="{57D86580-A1EF-4007-82B8-3168E6FE9A37}" dt="2025-10-02T14:13:29.816" v="303" actId="1076"/>
          <ac:spMkLst>
            <pc:docMk/>
            <pc:sldMk cId="350007749" sldId="652"/>
            <ac:spMk id="14" creationId="{369EEF9D-1771-47C0-A63E-22AD4146838A}"/>
          </ac:spMkLst>
        </pc:spChg>
        <pc:spChg chg="add mod">
          <ac:chgData name="Barker, David (KSP)" userId="c3cb4d0a-e64a-41a9-ae08-06b2cf955f5d" providerId="ADAL" clId="{57D86580-A1EF-4007-82B8-3168E6FE9A37}" dt="2025-10-02T14:14:18.398" v="312" actId="1076"/>
          <ac:spMkLst>
            <pc:docMk/>
            <pc:sldMk cId="350007749" sldId="652"/>
            <ac:spMk id="15" creationId="{9C6FD847-4CE5-4CCC-BEB8-6E900CD61D39}"/>
          </ac:spMkLst>
        </pc:spChg>
        <pc:spChg chg="add mod">
          <ac:chgData name="Barker, David (KSP)" userId="c3cb4d0a-e64a-41a9-ae08-06b2cf955f5d" providerId="ADAL" clId="{57D86580-A1EF-4007-82B8-3168E6FE9A37}" dt="2025-10-02T14:14:31.655" v="315" actId="1076"/>
          <ac:spMkLst>
            <pc:docMk/>
            <pc:sldMk cId="350007749" sldId="652"/>
            <ac:spMk id="16" creationId="{337B3ECD-5D01-4112-A47E-50B9DABC5B5A}"/>
          </ac:spMkLst>
        </pc:spChg>
        <pc:picChg chg="mod">
          <ac:chgData name="Barker, David (KSP)" userId="c3cb4d0a-e64a-41a9-ae08-06b2cf955f5d" providerId="ADAL" clId="{57D86580-A1EF-4007-82B8-3168E6FE9A37}" dt="2025-10-02T14:14:13.946" v="310" actId="1076"/>
          <ac:picMkLst>
            <pc:docMk/>
            <pc:sldMk cId="350007749" sldId="652"/>
            <ac:picMk id="3" creationId="{2CE59889-4A2B-4806-9956-53859A1FA2A7}"/>
          </ac:picMkLst>
        </pc:picChg>
      </pc:sldChg>
      <pc:sldChg chg="addSp delSp modSp mod">
        <pc:chgData name="Barker, David (KSP)" userId="c3cb4d0a-e64a-41a9-ae08-06b2cf955f5d" providerId="ADAL" clId="{57D86580-A1EF-4007-82B8-3168E6FE9A37}" dt="2025-10-02T12:56:58.192" v="32" actId="20577"/>
        <pc:sldMkLst>
          <pc:docMk/>
          <pc:sldMk cId="2516824437" sldId="653"/>
        </pc:sldMkLst>
        <pc:spChg chg="mod">
          <ac:chgData name="Barker, David (KSP)" userId="c3cb4d0a-e64a-41a9-ae08-06b2cf955f5d" providerId="ADAL" clId="{57D86580-A1EF-4007-82B8-3168E6FE9A37}" dt="2025-10-02T12:56:58.192" v="32" actId="20577"/>
          <ac:spMkLst>
            <pc:docMk/>
            <pc:sldMk cId="2516824437" sldId="653"/>
            <ac:spMk id="2" creationId="{DC9CD1F2-93F1-4008-AF8A-2D72FA136DB8}"/>
          </ac:spMkLst>
        </pc:spChg>
        <pc:spChg chg="del">
          <ac:chgData name="Barker, David (KSP)" userId="c3cb4d0a-e64a-41a9-ae08-06b2cf955f5d" providerId="ADAL" clId="{57D86580-A1EF-4007-82B8-3168E6FE9A37}" dt="2025-10-02T12:50:01.072" v="22" actId="478"/>
          <ac:spMkLst>
            <pc:docMk/>
            <pc:sldMk cId="2516824437" sldId="653"/>
            <ac:spMk id="25" creationId="{8489D159-DA5C-4094-AC38-8DF938CB3CB0}"/>
          </ac:spMkLst>
        </pc:spChg>
        <pc:spChg chg="del">
          <ac:chgData name="Barker, David (KSP)" userId="c3cb4d0a-e64a-41a9-ae08-06b2cf955f5d" providerId="ADAL" clId="{57D86580-A1EF-4007-82B8-3168E6FE9A37}" dt="2025-10-02T12:50:02.451" v="23" actId="478"/>
          <ac:spMkLst>
            <pc:docMk/>
            <pc:sldMk cId="2516824437" sldId="653"/>
            <ac:spMk id="26" creationId="{AB1BCB3F-4D58-4442-9767-9A1E8395FBC9}"/>
          </ac:spMkLst>
        </pc:spChg>
        <pc:spChg chg="del">
          <ac:chgData name="Barker, David (KSP)" userId="c3cb4d0a-e64a-41a9-ae08-06b2cf955f5d" providerId="ADAL" clId="{57D86580-A1EF-4007-82B8-3168E6FE9A37}" dt="2025-10-02T12:49:38.584" v="3" actId="478"/>
          <ac:spMkLst>
            <pc:docMk/>
            <pc:sldMk cId="2516824437" sldId="653"/>
            <ac:spMk id="29" creationId="{7B6151DF-DEA9-4A5B-9AA7-0557B30EE308}"/>
          </ac:spMkLst>
        </pc:spChg>
        <pc:spChg chg="del">
          <ac:chgData name="Barker, David (KSP)" userId="c3cb4d0a-e64a-41a9-ae08-06b2cf955f5d" providerId="ADAL" clId="{57D86580-A1EF-4007-82B8-3168E6FE9A37}" dt="2025-10-02T12:49:36.323" v="1" actId="478"/>
          <ac:spMkLst>
            <pc:docMk/>
            <pc:sldMk cId="2516824437" sldId="653"/>
            <ac:spMk id="30" creationId="{1607271A-01AF-4F51-BEE7-85CB9CB12EDE}"/>
          </ac:spMkLst>
        </pc:spChg>
        <pc:spChg chg="del">
          <ac:chgData name="Barker, David (KSP)" userId="c3cb4d0a-e64a-41a9-ae08-06b2cf955f5d" providerId="ADAL" clId="{57D86580-A1EF-4007-82B8-3168E6FE9A37}" dt="2025-10-02T12:49:34.599" v="0" actId="478"/>
          <ac:spMkLst>
            <pc:docMk/>
            <pc:sldMk cId="2516824437" sldId="653"/>
            <ac:spMk id="31" creationId="{A28B8153-E807-4BBF-93B9-2EE0DABDF71E}"/>
          </ac:spMkLst>
        </pc:spChg>
        <pc:spChg chg="del">
          <ac:chgData name="Barker, David (KSP)" userId="c3cb4d0a-e64a-41a9-ae08-06b2cf955f5d" providerId="ADAL" clId="{57D86580-A1EF-4007-82B8-3168E6FE9A37}" dt="2025-10-02T12:49:37.772" v="2" actId="478"/>
          <ac:spMkLst>
            <pc:docMk/>
            <pc:sldMk cId="2516824437" sldId="653"/>
            <ac:spMk id="32" creationId="{9F449F11-22CE-4363-86AF-354E7EC0F694}"/>
          </ac:spMkLst>
        </pc:spChg>
        <pc:spChg chg="del">
          <ac:chgData name="Barker, David (KSP)" userId="c3cb4d0a-e64a-41a9-ae08-06b2cf955f5d" providerId="ADAL" clId="{57D86580-A1EF-4007-82B8-3168E6FE9A37}" dt="2025-10-02T12:49:40.307" v="5" actId="478"/>
          <ac:spMkLst>
            <pc:docMk/>
            <pc:sldMk cId="2516824437" sldId="653"/>
            <ac:spMk id="33" creationId="{AE532F3A-AC88-4321-8D20-9360E5AC8E25}"/>
          </ac:spMkLst>
        </pc:spChg>
        <pc:spChg chg="del">
          <ac:chgData name="Barker, David (KSP)" userId="c3cb4d0a-e64a-41a9-ae08-06b2cf955f5d" providerId="ADAL" clId="{57D86580-A1EF-4007-82B8-3168E6FE9A37}" dt="2025-10-02T12:49:39.524" v="4" actId="478"/>
          <ac:spMkLst>
            <pc:docMk/>
            <pc:sldMk cId="2516824437" sldId="653"/>
            <ac:spMk id="34" creationId="{AB08822F-1545-49D9-8E6B-D302CF315146}"/>
          </ac:spMkLst>
        </pc:spChg>
        <pc:spChg chg="del">
          <ac:chgData name="Barker, David (KSP)" userId="c3cb4d0a-e64a-41a9-ae08-06b2cf955f5d" providerId="ADAL" clId="{57D86580-A1EF-4007-82B8-3168E6FE9A37}" dt="2025-10-02T12:49:59.351" v="21" actId="478"/>
          <ac:spMkLst>
            <pc:docMk/>
            <pc:sldMk cId="2516824437" sldId="653"/>
            <ac:spMk id="35" creationId="{83B3130F-D1A3-4E0B-AE3B-1BCFB50C75D4}"/>
          </ac:spMkLst>
        </pc:spChg>
        <pc:spChg chg="del">
          <ac:chgData name="Barker, David (KSP)" userId="c3cb4d0a-e64a-41a9-ae08-06b2cf955f5d" providerId="ADAL" clId="{57D86580-A1EF-4007-82B8-3168E6FE9A37}" dt="2025-10-02T12:49:58.510" v="20" actId="478"/>
          <ac:spMkLst>
            <pc:docMk/>
            <pc:sldMk cId="2516824437" sldId="653"/>
            <ac:spMk id="36" creationId="{F10946AB-91FA-43C3-9464-9F4CC61660FB}"/>
          </ac:spMkLst>
        </pc:spChg>
        <pc:spChg chg="del">
          <ac:chgData name="Barker, David (KSP)" userId="c3cb4d0a-e64a-41a9-ae08-06b2cf955f5d" providerId="ADAL" clId="{57D86580-A1EF-4007-82B8-3168E6FE9A37}" dt="2025-10-02T12:49:57.775" v="19" actId="478"/>
          <ac:spMkLst>
            <pc:docMk/>
            <pc:sldMk cId="2516824437" sldId="653"/>
            <ac:spMk id="37" creationId="{F17B54C8-F8DB-4256-83AB-E274A49D5F36}"/>
          </ac:spMkLst>
        </pc:spChg>
        <pc:spChg chg="del">
          <ac:chgData name="Barker, David (KSP)" userId="c3cb4d0a-e64a-41a9-ae08-06b2cf955f5d" providerId="ADAL" clId="{57D86580-A1EF-4007-82B8-3168E6FE9A37}" dt="2025-10-02T12:49:44.123" v="8" actId="478"/>
          <ac:spMkLst>
            <pc:docMk/>
            <pc:sldMk cId="2516824437" sldId="653"/>
            <ac:spMk id="41" creationId="{A2A268CA-204A-49FB-B46C-959F49BCF697}"/>
          </ac:spMkLst>
        </pc:spChg>
        <pc:spChg chg="del">
          <ac:chgData name="Barker, David (KSP)" userId="c3cb4d0a-e64a-41a9-ae08-06b2cf955f5d" providerId="ADAL" clId="{57D86580-A1EF-4007-82B8-3168E6FE9A37}" dt="2025-10-02T12:49:43.201" v="7" actId="478"/>
          <ac:spMkLst>
            <pc:docMk/>
            <pc:sldMk cId="2516824437" sldId="653"/>
            <ac:spMk id="42" creationId="{A9E087FB-EB55-4382-BE6F-F9D70E7E58E4}"/>
          </ac:spMkLst>
        </pc:spChg>
        <pc:spChg chg="del">
          <ac:chgData name="Barker, David (KSP)" userId="c3cb4d0a-e64a-41a9-ae08-06b2cf955f5d" providerId="ADAL" clId="{57D86580-A1EF-4007-82B8-3168E6FE9A37}" dt="2025-10-02T12:49:41.687" v="6" actId="478"/>
          <ac:spMkLst>
            <pc:docMk/>
            <pc:sldMk cId="2516824437" sldId="653"/>
            <ac:spMk id="43" creationId="{E1639D35-F8E2-44BA-8ED6-74A36367E30B}"/>
          </ac:spMkLst>
        </pc:spChg>
        <pc:spChg chg="del">
          <ac:chgData name="Barker, David (KSP)" userId="c3cb4d0a-e64a-41a9-ae08-06b2cf955f5d" providerId="ADAL" clId="{57D86580-A1EF-4007-82B8-3168E6FE9A37}" dt="2025-10-02T12:49:45.321" v="9" actId="478"/>
          <ac:spMkLst>
            <pc:docMk/>
            <pc:sldMk cId="2516824437" sldId="653"/>
            <ac:spMk id="44" creationId="{AEE53ACA-E00D-4320-8627-B9277917D00A}"/>
          </ac:spMkLst>
        </pc:spChg>
        <pc:spChg chg="del">
          <ac:chgData name="Barker, David (KSP)" userId="c3cb4d0a-e64a-41a9-ae08-06b2cf955f5d" providerId="ADAL" clId="{57D86580-A1EF-4007-82B8-3168E6FE9A37}" dt="2025-10-02T12:49:53.319" v="15" actId="478"/>
          <ac:spMkLst>
            <pc:docMk/>
            <pc:sldMk cId="2516824437" sldId="653"/>
            <ac:spMk id="45" creationId="{79EF4FA2-D4AB-4F65-A11D-766AC4C69076}"/>
          </ac:spMkLst>
        </pc:spChg>
        <pc:spChg chg="del">
          <ac:chgData name="Barker, David (KSP)" userId="c3cb4d0a-e64a-41a9-ae08-06b2cf955f5d" providerId="ADAL" clId="{57D86580-A1EF-4007-82B8-3168E6FE9A37}" dt="2025-10-02T12:49:52.110" v="14" actId="478"/>
          <ac:spMkLst>
            <pc:docMk/>
            <pc:sldMk cId="2516824437" sldId="653"/>
            <ac:spMk id="46" creationId="{0CE816DB-C933-458B-A31C-C8B4367C09CE}"/>
          </ac:spMkLst>
        </pc:spChg>
        <pc:spChg chg="del">
          <ac:chgData name="Barker, David (KSP)" userId="c3cb4d0a-e64a-41a9-ae08-06b2cf955f5d" providerId="ADAL" clId="{57D86580-A1EF-4007-82B8-3168E6FE9A37}" dt="2025-10-02T12:49:50.784" v="13" actId="478"/>
          <ac:spMkLst>
            <pc:docMk/>
            <pc:sldMk cId="2516824437" sldId="653"/>
            <ac:spMk id="47" creationId="{858127A5-C12E-4DDE-BBC6-F240FEA7A34E}"/>
          </ac:spMkLst>
        </pc:spChg>
        <pc:spChg chg="del">
          <ac:chgData name="Barker, David (KSP)" userId="c3cb4d0a-e64a-41a9-ae08-06b2cf955f5d" providerId="ADAL" clId="{57D86580-A1EF-4007-82B8-3168E6FE9A37}" dt="2025-10-02T12:49:45.917" v="10" actId="478"/>
          <ac:spMkLst>
            <pc:docMk/>
            <pc:sldMk cId="2516824437" sldId="653"/>
            <ac:spMk id="48" creationId="{DEEC5D4E-D54A-4FBD-AE4F-65CCC153F8DC}"/>
          </ac:spMkLst>
        </pc:spChg>
        <pc:spChg chg="del">
          <ac:chgData name="Barker, David (KSP)" userId="c3cb4d0a-e64a-41a9-ae08-06b2cf955f5d" providerId="ADAL" clId="{57D86580-A1EF-4007-82B8-3168E6FE9A37}" dt="2025-10-02T12:49:56.920" v="18" actId="478"/>
          <ac:spMkLst>
            <pc:docMk/>
            <pc:sldMk cId="2516824437" sldId="653"/>
            <ac:spMk id="49" creationId="{63F1D051-D5B7-43E9-88E6-0EF417458B1B}"/>
          </ac:spMkLst>
        </pc:spChg>
        <pc:spChg chg="del">
          <ac:chgData name="Barker, David (KSP)" userId="c3cb4d0a-e64a-41a9-ae08-06b2cf955f5d" providerId="ADAL" clId="{57D86580-A1EF-4007-82B8-3168E6FE9A37}" dt="2025-10-02T12:49:54.317" v="16" actId="478"/>
          <ac:spMkLst>
            <pc:docMk/>
            <pc:sldMk cId="2516824437" sldId="653"/>
            <ac:spMk id="50" creationId="{EDA3FD9E-9896-4980-80B1-405AF049227E}"/>
          </ac:spMkLst>
        </pc:spChg>
        <pc:spChg chg="del">
          <ac:chgData name="Barker, David (KSP)" userId="c3cb4d0a-e64a-41a9-ae08-06b2cf955f5d" providerId="ADAL" clId="{57D86580-A1EF-4007-82B8-3168E6FE9A37}" dt="2025-10-02T12:49:55.334" v="17" actId="478"/>
          <ac:spMkLst>
            <pc:docMk/>
            <pc:sldMk cId="2516824437" sldId="653"/>
            <ac:spMk id="51" creationId="{730336A9-CC24-470A-B4DA-11E7DFFC05E5}"/>
          </ac:spMkLst>
        </pc:spChg>
        <pc:picChg chg="add del">
          <ac:chgData name="Barker, David (KSP)" userId="c3cb4d0a-e64a-41a9-ae08-06b2cf955f5d" providerId="ADAL" clId="{57D86580-A1EF-4007-82B8-3168E6FE9A37}" dt="2025-10-02T12:49:48.607" v="12" actId="478"/>
          <ac:picMkLst>
            <pc:docMk/>
            <pc:sldMk cId="2516824437" sldId="653"/>
            <ac:picMk id="6" creationId="{E31A4B8C-2779-4BB2-B67A-EB73F14FC43D}"/>
          </ac:picMkLst>
        </pc:picChg>
      </pc:sldChg>
      <pc:sldChg chg="modSp mod">
        <pc:chgData name="Barker, David (KSP)" userId="c3cb4d0a-e64a-41a9-ae08-06b2cf955f5d" providerId="ADAL" clId="{57D86580-A1EF-4007-82B8-3168E6FE9A37}" dt="2025-10-02T14:15:51.665" v="329" actId="20577"/>
        <pc:sldMkLst>
          <pc:docMk/>
          <pc:sldMk cId="631676393" sldId="654"/>
        </pc:sldMkLst>
        <pc:spChg chg="mod">
          <ac:chgData name="Barker, David (KSP)" userId="c3cb4d0a-e64a-41a9-ae08-06b2cf955f5d" providerId="ADAL" clId="{57D86580-A1EF-4007-82B8-3168E6FE9A37}" dt="2025-10-02T14:15:51.665" v="329" actId="20577"/>
          <ac:spMkLst>
            <pc:docMk/>
            <pc:sldMk cId="631676393" sldId="654"/>
            <ac:spMk id="2" creationId="{DC9CD1F2-93F1-4008-AF8A-2D72FA136DB8}"/>
          </ac:spMkLst>
        </pc:spChg>
      </pc:sldChg>
      <pc:sldChg chg="modSp mod">
        <pc:chgData name="Barker, David (KSP)" userId="c3cb4d0a-e64a-41a9-ae08-06b2cf955f5d" providerId="ADAL" clId="{57D86580-A1EF-4007-82B8-3168E6FE9A37}" dt="2025-10-02T14:16:27.480" v="336" actId="20577"/>
        <pc:sldMkLst>
          <pc:docMk/>
          <pc:sldMk cId="2410278044" sldId="656"/>
        </pc:sldMkLst>
        <pc:spChg chg="mod">
          <ac:chgData name="Barker, David (KSP)" userId="c3cb4d0a-e64a-41a9-ae08-06b2cf955f5d" providerId="ADAL" clId="{57D86580-A1EF-4007-82B8-3168E6FE9A37}" dt="2025-10-02T14:16:27.480" v="336" actId="20577"/>
          <ac:spMkLst>
            <pc:docMk/>
            <pc:sldMk cId="2410278044" sldId="656"/>
            <ac:spMk id="2" creationId="{DC9CD1F2-93F1-4008-AF8A-2D72FA136DB8}"/>
          </ac:spMkLst>
        </pc:spChg>
      </pc:sldChg>
      <pc:sldChg chg="addSp delSp modSp mod">
        <pc:chgData name="Barker, David (KSP)" userId="c3cb4d0a-e64a-41a9-ae08-06b2cf955f5d" providerId="ADAL" clId="{57D86580-A1EF-4007-82B8-3168E6FE9A37}" dt="2025-10-02T14:23:36.205" v="375" actId="1076"/>
        <pc:sldMkLst>
          <pc:docMk/>
          <pc:sldMk cId="3242921273" sldId="657"/>
        </pc:sldMkLst>
        <pc:spChg chg="mod">
          <ac:chgData name="Barker, David (KSP)" userId="c3cb4d0a-e64a-41a9-ae08-06b2cf955f5d" providerId="ADAL" clId="{57D86580-A1EF-4007-82B8-3168E6FE9A37}" dt="2025-10-02T14:21:22.240" v="359" actId="6549"/>
          <ac:spMkLst>
            <pc:docMk/>
            <pc:sldMk cId="3242921273" sldId="657"/>
            <ac:spMk id="2" creationId="{DC9CD1F2-93F1-4008-AF8A-2D72FA136DB8}"/>
          </ac:spMkLst>
        </pc:spChg>
        <pc:spChg chg="mod">
          <ac:chgData name="Barker, David (KSP)" userId="c3cb4d0a-e64a-41a9-ae08-06b2cf955f5d" providerId="ADAL" clId="{57D86580-A1EF-4007-82B8-3168E6FE9A37}" dt="2025-10-02T14:20:16.635" v="353" actId="1076"/>
          <ac:spMkLst>
            <pc:docMk/>
            <pc:sldMk cId="3242921273" sldId="657"/>
            <ac:spMk id="9" creationId="{CAA5F75B-E2A6-417F-A122-7F1B01588592}"/>
          </ac:spMkLst>
        </pc:spChg>
        <pc:spChg chg="mod">
          <ac:chgData name="Barker, David (KSP)" userId="c3cb4d0a-e64a-41a9-ae08-06b2cf955f5d" providerId="ADAL" clId="{57D86580-A1EF-4007-82B8-3168E6FE9A37}" dt="2025-10-02T14:21:31.504" v="360" actId="1076"/>
          <ac:spMkLst>
            <pc:docMk/>
            <pc:sldMk cId="3242921273" sldId="657"/>
            <ac:spMk id="10" creationId="{F31D7406-BC30-4358-8B43-8B1D3A63ED8D}"/>
          </ac:spMkLst>
        </pc:spChg>
        <pc:spChg chg="mod">
          <ac:chgData name="Barker, David (KSP)" userId="c3cb4d0a-e64a-41a9-ae08-06b2cf955f5d" providerId="ADAL" clId="{57D86580-A1EF-4007-82B8-3168E6FE9A37}" dt="2025-10-02T13:48:12.577" v="61" actId="207"/>
          <ac:spMkLst>
            <pc:docMk/>
            <pc:sldMk cId="3242921273" sldId="657"/>
            <ac:spMk id="11" creationId="{8A52F20F-D9A9-4200-AEB7-566C921FC543}"/>
          </ac:spMkLst>
        </pc:spChg>
        <pc:spChg chg="add mod">
          <ac:chgData name="Barker, David (KSP)" userId="c3cb4d0a-e64a-41a9-ae08-06b2cf955f5d" providerId="ADAL" clId="{57D86580-A1EF-4007-82B8-3168E6FE9A37}" dt="2025-10-02T14:22:01.646" v="363" actId="207"/>
          <ac:spMkLst>
            <pc:docMk/>
            <pc:sldMk cId="3242921273" sldId="657"/>
            <ac:spMk id="12" creationId="{63BA0DE5-2579-4BB4-879F-EA4B4C6DCDA1}"/>
          </ac:spMkLst>
        </pc:spChg>
        <pc:spChg chg="add del mod">
          <ac:chgData name="Barker, David (KSP)" userId="c3cb4d0a-e64a-41a9-ae08-06b2cf955f5d" providerId="ADAL" clId="{57D86580-A1EF-4007-82B8-3168E6FE9A37}" dt="2025-10-02T14:18:24.991" v="340" actId="478"/>
          <ac:spMkLst>
            <pc:docMk/>
            <pc:sldMk cId="3242921273" sldId="657"/>
            <ac:spMk id="13" creationId="{6C41265C-42DD-4201-A30B-64C264F93ED3}"/>
          </ac:spMkLst>
        </pc:spChg>
        <pc:spChg chg="add mod">
          <ac:chgData name="Barker, David (KSP)" userId="c3cb4d0a-e64a-41a9-ae08-06b2cf955f5d" providerId="ADAL" clId="{57D86580-A1EF-4007-82B8-3168E6FE9A37}" dt="2025-10-02T14:22:38.333" v="366" actId="1076"/>
          <ac:spMkLst>
            <pc:docMk/>
            <pc:sldMk cId="3242921273" sldId="657"/>
            <ac:spMk id="14" creationId="{A141A7BD-9BEF-4C42-AED7-7043DAF6645A}"/>
          </ac:spMkLst>
        </pc:spChg>
        <pc:spChg chg="add mod">
          <ac:chgData name="Barker, David (KSP)" userId="c3cb4d0a-e64a-41a9-ae08-06b2cf955f5d" providerId="ADAL" clId="{57D86580-A1EF-4007-82B8-3168E6FE9A37}" dt="2025-10-02T14:23:05.132" v="373" actId="1076"/>
          <ac:spMkLst>
            <pc:docMk/>
            <pc:sldMk cId="3242921273" sldId="657"/>
            <ac:spMk id="15" creationId="{279799A7-B070-49CF-A747-5D753B69DB7E}"/>
          </ac:spMkLst>
        </pc:spChg>
        <pc:spChg chg="add mod">
          <ac:chgData name="Barker, David (KSP)" userId="c3cb4d0a-e64a-41a9-ae08-06b2cf955f5d" providerId="ADAL" clId="{57D86580-A1EF-4007-82B8-3168E6FE9A37}" dt="2025-10-02T14:23:23.971" v="374" actId="1076"/>
          <ac:spMkLst>
            <pc:docMk/>
            <pc:sldMk cId="3242921273" sldId="657"/>
            <ac:spMk id="16" creationId="{30407ED7-10D4-4E4D-9C2B-5BE88720078C}"/>
          </ac:spMkLst>
        </pc:spChg>
        <pc:spChg chg="add mod">
          <ac:chgData name="Barker, David (KSP)" userId="c3cb4d0a-e64a-41a9-ae08-06b2cf955f5d" providerId="ADAL" clId="{57D86580-A1EF-4007-82B8-3168E6FE9A37}" dt="2025-10-02T14:23:36.205" v="375" actId="1076"/>
          <ac:spMkLst>
            <pc:docMk/>
            <pc:sldMk cId="3242921273" sldId="657"/>
            <ac:spMk id="17" creationId="{367AFF47-D5E8-4DE0-9E7C-39331ACF0681}"/>
          </ac:spMkLst>
        </pc:spChg>
        <pc:picChg chg="mod">
          <ac:chgData name="Barker, David (KSP)" userId="c3cb4d0a-e64a-41a9-ae08-06b2cf955f5d" providerId="ADAL" clId="{57D86580-A1EF-4007-82B8-3168E6FE9A37}" dt="2025-10-02T13:48:16.960" v="64" actId="1076"/>
          <ac:picMkLst>
            <pc:docMk/>
            <pc:sldMk cId="3242921273" sldId="657"/>
            <ac:picMk id="6" creationId="{6928E5A7-8F53-4A62-96C9-AD633CDEF218}"/>
          </ac:picMkLst>
        </pc:picChg>
      </pc:sldChg>
      <pc:sldChg chg="del">
        <pc:chgData name="Barker, David (KSP)" userId="c3cb4d0a-e64a-41a9-ae08-06b2cf955f5d" providerId="ADAL" clId="{57D86580-A1EF-4007-82B8-3168E6FE9A37}" dt="2025-10-02T13:46:26.283" v="34" actId="2696"/>
        <pc:sldMkLst>
          <pc:docMk/>
          <pc:sldMk cId="269425068" sldId="658"/>
        </pc:sldMkLst>
      </pc:sldChg>
      <pc:sldChg chg="del">
        <pc:chgData name="Barker, David (KSP)" userId="c3cb4d0a-e64a-41a9-ae08-06b2cf955f5d" providerId="ADAL" clId="{57D86580-A1EF-4007-82B8-3168E6FE9A37}" dt="2025-10-02T13:55:12.511" v="176" actId="2696"/>
        <pc:sldMkLst>
          <pc:docMk/>
          <pc:sldMk cId="1959025144" sldId="659"/>
        </pc:sldMkLst>
      </pc:sldChg>
      <pc:sldChg chg="del">
        <pc:chgData name="Barker, David (KSP)" userId="c3cb4d0a-e64a-41a9-ae08-06b2cf955f5d" providerId="ADAL" clId="{57D86580-A1EF-4007-82B8-3168E6FE9A37}" dt="2025-10-02T13:46:42.983" v="35" actId="2696"/>
        <pc:sldMkLst>
          <pc:docMk/>
          <pc:sldMk cId="3417769975" sldId="6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32F76-0413-4E1C-8ABB-C98A9E74A109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31635-36FE-4FC0-A808-2A158C55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8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31635-36FE-4FC0-A808-2A158C554A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1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31635-36FE-4FC0-A808-2A158C554A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77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31635-36FE-4FC0-A808-2A158C554A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87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31635-36FE-4FC0-A808-2A158C554A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38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IIIA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 14, 8, 11 Cores in Post 13 and Site 1 Kews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31635-36FE-4FC0-A808-2A158C554A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35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 KSP Post 9, Post 10, and Post 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31635-36FE-4FC0-A808-2A158C554A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47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31635-36FE-4FC0-A808-2A158C554A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02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31635-36FE-4FC0-A808-2A158C554A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2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8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1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5789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89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5918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25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595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8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5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4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0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6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9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2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3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2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5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28E5A7-8F53-4A62-96C9-AD633CDEF21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" t="10267" r="10585" b="19507"/>
          <a:stretch/>
        </p:blipFill>
        <p:spPr bwMode="auto">
          <a:xfrm>
            <a:off x="0" y="840682"/>
            <a:ext cx="12192000" cy="54079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9CD1F2-93F1-4008-AF8A-2D72FA136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" y="60805"/>
            <a:ext cx="5752316" cy="3252549"/>
          </a:xfrm>
          <a:solidFill>
            <a:schemeClr val="accent1"/>
          </a:solidFill>
        </p:spPr>
        <p:txBody>
          <a:bodyPr anchor="t">
            <a:normAutofit/>
          </a:bodyPr>
          <a:lstStyle/>
          <a:p>
            <a:pPr algn="l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Phase I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 2 Cores Completed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       70 Console Positions Completed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       14 Existing Sites Radio Install Completed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	4 Greenfield sites built, and radios installed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       Subscriber Equipment Completed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AFC7272-95CD-4A9E-BD9D-127BB5D1E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65889" y="6051070"/>
            <a:ext cx="142442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C4640B-05AA-49CA-9A63-E92352BF8A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9787" y="5530362"/>
            <a:ext cx="1322213" cy="132763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A5F75B-E2A6-417F-A122-7F1B01588592}"/>
              </a:ext>
            </a:extLst>
          </p:cNvPr>
          <p:cNvSpPr/>
          <p:nvPr/>
        </p:nvSpPr>
        <p:spPr>
          <a:xfrm>
            <a:off x="285460" y="965728"/>
            <a:ext cx="239518" cy="292678"/>
          </a:xfrm>
          <a:prstGeom prst="rect">
            <a:avLst/>
          </a:prstGeom>
          <a:solidFill>
            <a:srgbClr val="9954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1D7406-BC30-4358-8B43-8B1D3A63ED8D}"/>
              </a:ext>
            </a:extLst>
          </p:cNvPr>
          <p:cNvSpPr/>
          <p:nvPr/>
        </p:nvSpPr>
        <p:spPr>
          <a:xfrm>
            <a:off x="285460" y="1294220"/>
            <a:ext cx="239518" cy="29267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52F20F-D9A9-4200-AEB7-566C921FC543}"/>
              </a:ext>
            </a:extLst>
          </p:cNvPr>
          <p:cNvSpPr/>
          <p:nvPr/>
        </p:nvSpPr>
        <p:spPr>
          <a:xfrm>
            <a:off x="285460" y="1627046"/>
            <a:ext cx="239518" cy="292678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BA0DE5-2579-4BB4-879F-EA4B4C6DCDA1}"/>
              </a:ext>
            </a:extLst>
          </p:cNvPr>
          <p:cNvSpPr/>
          <p:nvPr/>
        </p:nvSpPr>
        <p:spPr>
          <a:xfrm>
            <a:off x="285460" y="1959872"/>
            <a:ext cx="239518" cy="292678"/>
          </a:xfrm>
          <a:prstGeom prst="rect">
            <a:avLst/>
          </a:prstGeom>
          <a:solidFill>
            <a:srgbClr val="FA86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CC00"/>
              </a:highligh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41A7BD-9BEF-4C42-AED7-7043DAF6645A}"/>
              </a:ext>
            </a:extLst>
          </p:cNvPr>
          <p:cNvSpPr/>
          <p:nvPr/>
        </p:nvSpPr>
        <p:spPr>
          <a:xfrm>
            <a:off x="799883" y="5194734"/>
            <a:ext cx="116958" cy="117759"/>
          </a:xfrm>
          <a:prstGeom prst="rect">
            <a:avLst/>
          </a:prstGeom>
          <a:solidFill>
            <a:srgbClr val="FA86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9799A7-B070-49CF-A747-5D753B69DB7E}"/>
              </a:ext>
            </a:extLst>
          </p:cNvPr>
          <p:cNvSpPr/>
          <p:nvPr/>
        </p:nvSpPr>
        <p:spPr>
          <a:xfrm>
            <a:off x="2845251" y="5760218"/>
            <a:ext cx="116958" cy="117759"/>
          </a:xfrm>
          <a:prstGeom prst="rect">
            <a:avLst/>
          </a:prstGeom>
          <a:solidFill>
            <a:srgbClr val="FA86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407ED7-10D4-4E4D-9C2B-5BE88720078C}"/>
              </a:ext>
            </a:extLst>
          </p:cNvPr>
          <p:cNvSpPr/>
          <p:nvPr/>
        </p:nvSpPr>
        <p:spPr>
          <a:xfrm>
            <a:off x="2974350" y="4136284"/>
            <a:ext cx="116958" cy="117759"/>
          </a:xfrm>
          <a:prstGeom prst="rect">
            <a:avLst/>
          </a:prstGeom>
          <a:solidFill>
            <a:srgbClr val="FA86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AFF47-D5E8-4DE0-9E7C-39331ACF0681}"/>
              </a:ext>
            </a:extLst>
          </p:cNvPr>
          <p:cNvSpPr/>
          <p:nvPr/>
        </p:nvSpPr>
        <p:spPr>
          <a:xfrm>
            <a:off x="3799757" y="4604344"/>
            <a:ext cx="116958" cy="117759"/>
          </a:xfrm>
          <a:prstGeom prst="rect">
            <a:avLst/>
          </a:prstGeom>
          <a:solidFill>
            <a:srgbClr val="FA86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2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436941-DCA0-4E60-ACFB-F5B658CB7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36" t="9694" r="24307" b="17848"/>
          <a:stretch/>
        </p:blipFill>
        <p:spPr>
          <a:xfrm>
            <a:off x="1277785" y="0"/>
            <a:ext cx="9636429" cy="68602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9CD1F2-93F1-4008-AF8A-2D72FA136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71" y="182301"/>
            <a:ext cx="6185871" cy="2380145"/>
          </a:xfrm>
          <a:solidFill>
            <a:schemeClr val="accent1"/>
          </a:solidFill>
        </p:spPr>
        <p:txBody>
          <a:bodyPr anchor="t"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FFFFFF"/>
                </a:solidFill>
                <a:latin typeface="Avenir Next LT Pro Demi" panose="020B0604020202020204" pitchFamily="34" charset="0"/>
              </a:rPr>
              <a:t>Phase II</a:t>
            </a:r>
            <a:br>
              <a:rPr lang="en-US" sz="1800" b="1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         </a:t>
            </a:r>
            <a:r>
              <a:rPr lang="en-US" sz="22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47 Existing Sites, Radio Installs Complete</a:t>
            </a: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        </a:t>
            </a: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	</a:t>
            </a:r>
            <a:r>
              <a:rPr lang="en-US" sz="22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15 New Tower Sites – Acquisition Pending</a:t>
            </a:r>
            <a:br>
              <a:rPr lang="en-US" sz="22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br>
              <a:rPr lang="en-US" sz="22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22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        3 sites under construction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253B0F-1245-4429-9935-EB05D00E67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9787" y="5530362"/>
            <a:ext cx="1322213" cy="132763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DA01766-8AE3-45D4-BFD7-3814E1AC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565889" y="6051070"/>
            <a:ext cx="142442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A5F30D-B32C-4C09-89B4-80209F744CC8}"/>
              </a:ext>
            </a:extLst>
          </p:cNvPr>
          <p:cNvSpPr/>
          <p:nvPr/>
        </p:nvSpPr>
        <p:spPr>
          <a:xfrm>
            <a:off x="226696" y="965989"/>
            <a:ext cx="239518" cy="2926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4EDFDD-C9DA-4BB8-A059-C447F7EA70F5}"/>
              </a:ext>
            </a:extLst>
          </p:cNvPr>
          <p:cNvSpPr/>
          <p:nvPr/>
        </p:nvSpPr>
        <p:spPr>
          <a:xfrm>
            <a:off x="226696" y="1568560"/>
            <a:ext cx="239518" cy="29267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5F08E9-C5B0-4849-B5AB-A5D14E1CCFCD}"/>
              </a:ext>
            </a:extLst>
          </p:cNvPr>
          <p:cNvSpPr/>
          <p:nvPr/>
        </p:nvSpPr>
        <p:spPr>
          <a:xfrm>
            <a:off x="226696" y="2171131"/>
            <a:ext cx="239518" cy="292678"/>
          </a:xfrm>
          <a:prstGeom prst="rect">
            <a:avLst/>
          </a:prstGeom>
          <a:solidFill>
            <a:srgbClr val="FA86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ACC1DF-B041-471A-BC94-DCC98EBF6EE9}"/>
              </a:ext>
            </a:extLst>
          </p:cNvPr>
          <p:cNvSpPr/>
          <p:nvPr/>
        </p:nvSpPr>
        <p:spPr>
          <a:xfrm>
            <a:off x="6900342" y="6215877"/>
            <a:ext cx="116958" cy="117759"/>
          </a:xfrm>
          <a:prstGeom prst="rect">
            <a:avLst/>
          </a:prstGeom>
          <a:solidFill>
            <a:srgbClr val="FA86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F39569-8940-432C-97AA-8833801FCFF1}"/>
              </a:ext>
            </a:extLst>
          </p:cNvPr>
          <p:cNvSpPr/>
          <p:nvPr/>
        </p:nvSpPr>
        <p:spPr>
          <a:xfrm>
            <a:off x="5437303" y="5769515"/>
            <a:ext cx="116958" cy="117759"/>
          </a:xfrm>
          <a:prstGeom prst="rect">
            <a:avLst/>
          </a:prstGeom>
          <a:solidFill>
            <a:srgbClr val="FA86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DCC71E-967B-4189-B241-E5A4DFF5440E}"/>
              </a:ext>
            </a:extLst>
          </p:cNvPr>
          <p:cNvSpPr/>
          <p:nvPr/>
        </p:nvSpPr>
        <p:spPr>
          <a:xfrm>
            <a:off x="10161703" y="3547205"/>
            <a:ext cx="116958" cy="117759"/>
          </a:xfrm>
          <a:prstGeom prst="rect">
            <a:avLst/>
          </a:prstGeom>
          <a:solidFill>
            <a:srgbClr val="FA86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8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E59889-4A2B-4806-9956-53859A1FA2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2" t="12411" r="7444" b="16490"/>
          <a:stretch/>
        </p:blipFill>
        <p:spPr>
          <a:xfrm>
            <a:off x="940" y="591356"/>
            <a:ext cx="12191060" cy="5459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9CD1F2-93F1-4008-AF8A-2D72FA136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" y="60807"/>
            <a:ext cx="4627429" cy="2638326"/>
          </a:xfrm>
          <a:solidFill>
            <a:schemeClr val="accent1"/>
          </a:solidFill>
        </p:spPr>
        <p:txBody>
          <a:bodyPr anchor="t">
            <a:norm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Phase III</a:t>
            </a:r>
            <a:b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Router Upgrade</a:t>
            </a: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         130 Sites Replaced</a:t>
            </a: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         </a:t>
            </a: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	 57 for Greenfield Sites</a:t>
            </a: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         </a:t>
            </a: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        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AFC7272-95CD-4A9E-BD9D-127BB5D1E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65889" y="6051070"/>
            <a:ext cx="142442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C4640B-05AA-49CA-9A63-E92352BF8A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9787" y="5530362"/>
            <a:ext cx="1322213" cy="132763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593802-D1A8-4000-9AFF-2C1AC0952046}"/>
              </a:ext>
            </a:extLst>
          </p:cNvPr>
          <p:cNvSpPr/>
          <p:nvPr/>
        </p:nvSpPr>
        <p:spPr>
          <a:xfrm>
            <a:off x="326371" y="1260016"/>
            <a:ext cx="239518" cy="2926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A891D1-74F5-4097-8815-693CA8BA1C0B}"/>
              </a:ext>
            </a:extLst>
          </p:cNvPr>
          <p:cNvSpPr/>
          <p:nvPr/>
        </p:nvSpPr>
        <p:spPr>
          <a:xfrm>
            <a:off x="326371" y="1769907"/>
            <a:ext cx="239518" cy="2926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9ED16E-026A-4E93-8961-B8176111AECF}"/>
              </a:ext>
            </a:extLst>
          </p:cNvPr>
          <p:cNvSpPr/>
          <p:nvPr/>
        </p:nvSpPr>
        <p:spPr>
          <a:xfrm>
            <a:off x="3405528" y="4568553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FE7B62-72DF-4C8B-8A33-88FE7FA8444E}"/>
              </a:ext>
            </a:extLst>
          </p:cNvPr>
          <p:cNvSpPr/>
          <p:nvPr/>
        </p:nvSpPr>
        <p:spPr>
          <a:xfrm>
            <a:off x="5884729" y="3601552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CEF289-0EC7-4A64-9F8B-2E3F1B25B3AA}"/>
              </a:ext>
            </a:extLst>
          </p:cNvPr>
          <p:cNvSpPr/>
          <p:nvPr/>
        </p:nvSpPr>
        <p:spPr>
          <a:xfrm>
            <a:off x="4912787" y="5001159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335BD1-9F58-450D-A93E-489EB2A14FCA}"/>
              </a:ext>
            </a:extLst>
          </p:cNvPr>
          <p:cNvSpPr/>
          <p:nvPr/>
        </p:nvSpPr>
        <p:spPr>
          <a:xfrm>
            <a:off x="6216201" y="2764827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FB9181-2B7A-4B8F-B6F6-7C9E0C91809E}"/>
              </a:ext>
            </a:extLst>
          </p:cNvPr>
          <p:cNvSpPr/>
          <p:nvPr/>
        </p:nvSpPr>
        <p:spPr>
          <a:xfrm>
            <a:off x="9278508" y="5756860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9EEF9D-1771-47C0-A63E-22AD4146838A}"/>
              </a:ext>
            </a:extLst>
          </p:cNvPr>
          <p:cNvSpPr/>
          <p:nvPr/>
        </p:nvSpPr>
        <p:spPr>
          <a:xfrm>
            <a:off x="7910453" y="4792842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6FD847-4CE5-4CCC-BEB8-6E900CD61D39}"/>
              </a:ext>
            </a:extLst>
          </p:cNvPr>
          <p:cNvSpPr/>
          <p:nvPr/>
        </p:nvSpPr>
        <p:spPr>
          <a:xfrm>
            <a:off x="9941271" y="3825278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7B3ECD-5D01-4112-A47E-50B9DABC5B5A}"/>
              </a:ext>
            </a:extLst>
          </p:cNvPr>
          <p:cNvSpPr/>
          <p:nvPr/>
        </p:nvSpPr>
        <p:spPr>
          <a:xfrm>
            <a:off x="9941271" y="5351643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1A4B8C-2779-4BB2-B67A-EB73F14FC4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68" t="14361" r="7681" b="15758"/>
          <a:stretch/>
        </p:blipFill>
        <p:spPr>
          <a:xfrm>
            <a:off x="0" y="681870"/>
            <a:ext cx="12170184" cy="536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9CD1F2-93F1-4008-AF8A-2D72FA136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" y="60806"/>
            <a:ext cx="4633311" cy="2586701"/>
          </a:xfrm>
          <a:solidFill>
            <a:schemeClr val="accent1"/>
          </a:solidFill>
        </p:spPr>
        <p:txBody>
          <a:bodyPr anchor="t">
            <a:normAutofit fontScale="90000"/>
          </a:bodyPr>
          <a:lstStyle/>
          <a:p>
            <a:pPr algn="l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Phase III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</a:br>
            <a: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Microwave Upgrade</a:t>
            </a:r>
            <a:b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b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        73 Sites Replaced</a:t>
            </a:r>
            <a:b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	</a:t>
            </a:r>
            <a:b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	59 Sites ongoing</a:t>
            </a:r>
            <a:b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	</a:t>
            </a:r>
            <a:b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	60 Greenfield Sites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AFC7272-95CD-4A9E-BD9D-127BB5D1E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65889" y="6051070"/>
            <a:ext cx="142442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C4640B-05AA-49CA-9A63-E92352BF8A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9787" y="5530362"/>
            <a:ext cx="1322213" cy="132763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A7AA84-0E5D-41F4-B635-363F3F09A340}"/>
              </a:ext>
            </a:extLst>
          </p:cNvPr>
          <p:cNvSpPr/>
          <p:nvPr/>
        </p:nvSpPr>
        <p:spPr>
          <a:xfrm>
            <a:off x="326371" y="1159800"/>
            <a:ext cx="239518" cy="2926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409128-C711-451A-96E1-D73C20C742A6}"/>
              </a:ext>
            </a:extLst>
          </p:cNvPr>
          <p:cNvSpPr/>
          <p:nvPr/>
        </p:nvSpPr>
        <p:spPr>
          <a:xfrm>
            <a:off x="326371" y="1716354"/>
            <a:ext cx="239518" cy="2926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212BCF-D645-43F6-BE7C-E719FD018367}"/>
              </a:ext>
            </a:extLst>
          </p:cNvPr>
          <p:cNvSpPr/>
          <p:nvPr/>
        </p:nvSpPr>
        <p:spPr>
          <a:xfrm>
            <a:off x="326371" y="2244106"/>
            <a:ext cx="239518" cy="29267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A7449F-0E51-4CD4-9207-733A8BB23CF6}"/>
              </a:ext>
            </a:extLst>
          </p:cNvPr>
          <p:cNvSpPr/>
          <p:nvPr/>
        </p:nvSpPr>
        <p:spPr>
          <a:xfrm>
            <a:off x="6613451" y="2185226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189B31-2414-46F5-86F7-6872E1BD1C9A}"/>
              </a:ext>
            </a:extLst>
          </p:cNvPr>
          <p:cNvSpPr/>
          <p:nvPr/>
        </p:nvSpPr>
        <p:spPr>
          <a:xfrm>
            <a:off x="6904075" y="1950152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6A7B62-F6AE-40AE-A2AA-1D7AB13D0E8B}"/>
              </a:ext>
            </a:extLst>
          </p:cNvPr>
          <p:cNvSpPr/>
          <p:nvPr/>
        </p:nvSpPr>
        <p:spPr>
          <a:xfrm>
            <a:off x="7549116" y="1895387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5DFCCD-469D-4227-AD89-2FB216A601F3}"/>
              </a:ext>
            </a:extLst>
          </p:cNvPr>
          <p:cNvSpPr/>
          <p:nvPr/>
        </p:nvSpPr>
        <p:spPr>
          <a:xfrm>
            <a:off x="7894674" y="1539714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B76A13-6F7D-4331-9526-5D53D2B8F6AC}"/>
              </a:ext>
            </a:extLst>
          </p:cNvPr>
          <p:cNvSpPr/>
          <p:nvPr/>
        </p:nvSpPr>
        <p:spPr>
          <a:xfrm>
            <a:off x="8054163" y="893703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A5FCE6-84CC-4747-AF98-DAEB2A073991}"/>
              </a:ext>
            </a:extLst>
          </p:cNvPr>
          <p:cNvSpPr/>
          <p:nvPr/>
        </p:nvSpPr>
        <p:spPr>
          <a:xfrm>
            <a:off x="7836195" y="1236397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5FC578-529D-4E62-A159-32A8D1D194CC}"/>
              </a:ext>
            </a:extLst>
          </p:cNvPr>
          <p:cNvSpPr/>
          <p:nvPr/>
        </p:nvSpPr>
        <p:spPr>
          <a:xfrm>
            <a:off x="6918251" y="1657474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94FEC6-3A54-43B3-AAFD-FF3519F71436}"/>
              </a:ext>
            </a:extLst>
          </p:cNvPr>
          <p:cNvSpPr/>
          <p:nvPr/>
        </p:nvSpPr>
        <p:spPr>
          <a:xfrm>
            <a:off x="7490637" y="2588627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43D1F9-C0AD-46E3-B17D-84E2ACC39485}"/>
              </a:ext>
            </a:extLst>
          </p:cNvPr>
          <p:cNvSpPr/>
          <p:nvPr/>
        </p:nvSpPr>
        <p:spPr>
          <a:xfrm>
            <a:off x="8487929" y="1657473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85C93E-553A-4B38-8314-2501FF19E782}"/>
              </a:ext>
            </a:extLst>
          </p:cNvPr>
          <p:cNvSpPr/>
          <p:nvPr/>
        </p:nvSpPr>
        <p:spPr>
          <a:xfrm>
            <a:off x="8548180" y="2185225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F3E2E6-83A2-4049-9FC7-4708B2A8E73B}"/>
              </a:ext>
            </a:extLst>
          </p:cNvPr>
          <p:cNvSpPr/>
          <p:nvPr/>
        </p:nvSpPr>
        <p:spPr>
          <a:xfrm>
            <a:off x="7777716" y="2806193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6B95C6-A39A-495F-9ABF-D66BCC892C13}"/>
              </a:ext>
            </a:extLst>
          </p:cNvPr>
          <p:cNvSpPr/>
          <p:nvPr/>
        </p:nvSpPr>
        <p:spPr>
          <a:xfrm>
            <a:off x="8054163" y="2923952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7E0F9F-4FA6-44A3-AA13-48D88D984B0A}"/>
              </a:ext>
            </a:extLst>
          </p:cNvPr>
          <p:cNvSpPr/>
          <p:nvPr/>
        </p:nvSpPr>
        <p:spPr>
          <a:xfrm>
            <a:off x="8289851" y="3248711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32F1F3-8D0D-4775-968B-3746E4C3C391}"/>
              </a:ext>
            </a:extLst>
          </p:cNvPr>
          <p:cNvSpPr/>
          <p:nvPr/>
        </p:nvSpPr>
        <p:spPr>
          <a:xfrm>
            <a:off x="8582246" y="3031805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F66D8B-D561-4B32-ADF8-6FEA3B58D57D}"/>
              </a:ext>
            </a:extLst>
          </p:cNvPr>
          <p:cNvSpPr/>
          <p:nvPr/>
        </p:nvSpPr>
        <p:spPr>
          <a:xfrm>
            <a:off x="6909390" y="3590174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0B6EEE-CF0E-4FD8-8F61-09EE8F9E8B34}"/>
              </a:ext>
            </a:extLst>
          </p:cNvPr>
          <p:cNvSpPr/>
          <p:nvPr/>
        </p:nvSpPr>
        <p:spPr>
          <a:xfrm>
            <a:off x="7373679" y="3499652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A9E40B-7777-4403-9406-C9ACC8FECAC8}"/>
              </a:ext>
            </a:extLst>
          </p:cNvPr>
          <p:cNvSpPr/>
          <p:nvPr/>
        </p:nvSpPr>
        <p:spPr>
          <a:xfrm>
            <a:off x="8353646" y="3507035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BDB77F4-EF94-42EF-9F56-0FC42F7D96F3}"/>
              </a:ext>
            </a:extLst>
          </p:cNvPr>
          <p:cNvSpPr/>
          <p:nvPr/>
        </p:nvSpPr>
        <p:spPr>
          <a:xfrm>
            <a:off x="7378995" y="2524029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06EF989-195C-4B44-B339-9DBE83E86E23}"/>
              </a:ext>
            </a:extLst>
          </p:cNvPr>
          <p:cNvSpPr/>
          <p:nvPr/>
        </p:nvSpPr>
        <p:spPr>
          <a:xfrm>
            <a:off x="3381153" y="4549980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24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D1F2-93F1-4008-AF8A-2D72FA136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6" y="60806"/>
            <a:ext cx="3081313" cy="3368194"/>
          </a:xfrm>
          <a:solidFill>
            <a:schemeClr val="accent1"/>
          </a:solidFill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Phase IIIA</a:t>
            </a:r>
            <a:b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       2 Cores</a:t>
            </a: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	24 Existing Sites 2026</a:t>
            </a: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       18 Greenfield Sites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AFC7272-95CD-4A9E-BD9D-127BB5D1E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65889" y="6051070"/>
            <a:ext cx="142442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C4640B-05AA-49CA-9A63-E92352BF8A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9787" y="5530362"/>
            <a:ext cx="1322213" cy="132763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A27277-AADD-46E2-BF0B-1C1C64A078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4189" y="0"/>
            <a:ext cx="7752522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16B8DD-DEB8-43A0-BA37-7F98EE41F626}"/>
              </a:ext>
            </a:extLst>
          </p:cNvPr>
          <p:cNvSpPr/>
          <p:nvPr/>
        </p:nvSpPr>
        <p:spPr>
          <a:xfrm>
            <a:off x="326371" y="1473631"/>
            <a:ext cx="239518" cy="292678"/>
          </a:xfrm>
          <a:prstGeom prst="rect">
            <a:avLst/>
          </a:prstGeom>
          <a:solidFill>
            <a:srgbClr val="9954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AAD1A1-A098-4F1C-99E5-6723552C5821}"/>
              </a:ext>
            </a:extLst>
          </p:cNvPr>
          <p:cNvSpPr/>
          <p:nvPr/>
        </p:nvSpPr>
        <p:spPr>
          <a:xfrm>
            <a:off x="326371" y="2019436"/>
            <a:ext cx="239518" cy="2926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D8F54E-16C1-483B-8A9A-B67601E02FD7}"/>
              </a:ext>
            </a:extLst>
          </p:cNvPr>
          <p:cNvSpPr/>
          <p:nvPr/>
        </p:nvSpPr>
        <p:spPr>
          <a:xfrm>
            <a:off x="326371" y="2577879"/>
            <a:ext cx="239518" cy="29267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7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570EFC-59B7-40BA-8CA0-0489C5E20D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73" t="10342" r="18711" b="14087"/>
          <a:stretch/>
        </p:blipFill>
        <p:spPr>
          <a:xfrm>
            <a:off x="3770904" y="0"/>
            <a:ext cx="827822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9CD1F2-93F1-4008-AF8A-2D72FA136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" y="60806"/>
            <a:ext cx="4633311" cy="2586701"/>
          </a:xfrm>
          <a:solidFill>
            <a:schemeClr val="accent1"/>
          </a:solidFill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  <a:latin typeface="Avenir Next LT Pro Demi" panose="020B0604020202020204" pitchFamily="34" charset="0"/>
              </a:rPr>
              <a:t>Closeout Phase</a:t>
            </a:r>
            <a:b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b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   SERVS Completion </a:t>
            </a:r>
            <a:b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b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         16 Existing Sites</a:t>
            </a:r>
            <a:b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	</a:t>
            </a:r>
            <a:b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         25 Greenfield Sites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AFC7272-95CD-4A9E-BD9D-127BB5D1E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65889" y="6051070"/>
            <a:ext cx="142442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C4640B-05AA-49CA-9A63-E92352BF8A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9787" y="5530362"/>
            <a:ext cx="1322213" cy="132763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27B43F-8E2F-4372-AFFA-9E74FF2AE372}"/>
              </a:ext>
            </a:extLst>
          </p:cNvPr>
          <p:cNvSpPr/>
          <p:nvPr/>
        </p:nvSpPr>
        <p:spPr>
          <a:xfrm>
            <a:off x="326371" y="1679189"/>
            <a:ext cx="239518" cy="2926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D1C252-466F-430F-A033-E158C15C3529}"/>
              </a:ext>
            </a:extLst>
          </p:cNvPr>
          <p:cNvSpPr/>
          <p:nvPr/>
        </p:nvSpPr>
        <p:spPr>
          <a:xfrm>
            <a:off x="326371" y="2202522"/>
            <a:ext cx="239518" cy="29267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7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C7CBDE-A12F-48B8-9A72-0D339CE683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58" t="20293" r="23071" b="17360"/>
          <a:stretch/>
        </p:blipFill>
        <p:spPr>
          <a:xfrm>
            <a:off x="0" y="191022"/>
            <a:ext cx="12192000" cy="64759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9CD1F2-93F1-4008-AF8A-2D72FA136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" y="191022"/>
            <a:ext cx="4216474" cy="2257092"/>
          </a:xfrm>
          <a:solidFill>
            <a:schemeClr val="accent1"/>
          </a:solidFill>
        </p:spPr>
        <p:txBody>
          <a:bodyPr anchor="t">
            <a:normAutofit/>
          </a:bodyPr>
          <a:lstStyle/>
          <a:p>
            <a:pPr algn="l"/>
            <a:r>
              <a:rPr lang="en-US" sz="4000" b="1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Phase I </a:t>
            </a:r>
            <a:br>
              <a:rPr lang="en-US" sz="4000" b="1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Radio </a:t>
            </a:r>
            <a:r>
              <a:rPr lang="en-US" sz="2400" b="1" u="sng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Coverage</a:t>
            </a:r>
            <a:br>
              <a:rPr lang="en-US" sz="2400" b="1" u="sng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br>
              <a:rPr lang="en-US" sz="2400" b="1" u="sng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2400" b="1" u="sng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Post1 and 2 fully operational</a:t>
            </a:r>
            <a:endParaRPr lang="en-US" sz="2400" dirty="0">
              <a:solidFill>
                <a:srgbClr val="FFFFFF"/>
              </a:solidFill>
              <a:latin typeface="Avenir Next LT Pro Demi" panose="020B0704020202020204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AFC7272-95CD-4A9E-BD9D-127BB5D1E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65889" y="6051070"/>
            <a:ext cx="142442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C4640B-05AA-49CA-9A63-E92352BF8A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9787" y="5530362"/>
            <a:ext cx="1322213" cy="132763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4766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45F144-1BDF-4332-9A09-F7CAACC09B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70" t="14175" r="7681" b="15758"/>
          <a:stretch/>
        </p:blipFill>
        <p:spPr>
          <a:xfrm>
            <a:off x="0" y="1268653"/>
            <a:ext cx="12192000" cy="54058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9CD1F2-93F1-4008-AF8A-2D72FA136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" y="60806"/>
            <a:ext cx="4633311" cy="2415694"/>
          </a:xfrm>
          <a:solidFill>
            <a:schemeClr val="accent1"/>
          </a:solidFill>
        </p:spPr>
        <p:txBody>
          <a:bodyPr anchor="t">
            <a:normAutofit/>
          </a:bodyPr>
          <a:lstStyle/>
          <a:p>
            <a:pPr algn="l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Phase 1 and 2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</a:b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Today…</a:t>
            </a: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Coverage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AFC7272-95CD-4A9E-BD9D-127BB5D1E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65889" y="6051070"/>
            <a:ext cx="142442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C4640B-05AA-49CA-9A63-E92352BF8A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9787" y="5530362"/>
            <a:ext cx="1322213" cy="132763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869675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KSP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0000"/>
      </a:accent1>
      <a:accent2>
        <a:srgbClr val="F0D577"/>
      </a:accent2>
      <a:accent3>
        <a:srgbClr val="595959"/>
      </a:accent3>
      <a:accent4>
        <a:srgbClr val="E7BC26"/>
      </a:accent4>
      <a:accent5>
        <a:srgbClr val="2C3C43"/>
      </a:accent5>
      <a:accent6>
        <a:srgbClr val="ECCA53"/>
      </a:accent6>
      <a:hlink>
        <a:srgbClr val="F0D577"/>
      </a:hlink>
      <a:folHlink>
        <a:srgbClr val="AF8C13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89a762-e711-4d51-84c1-138830f8d76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FE6DB0484EB4D86CACDAAB96EA5D2" ma:contentTypeVersion="14" ma:contentTypeDescription="Create a new document." ma:contentTypeScope="" ma:versionID="095fbe3dbb631d734d47abd1c1603b1b">
  <xsd:schema xmlns:xsd="http://www.w3.org/2001/XMLSchema" xmlns:xs="http://www.w3.org/2001/XMLSchema" xmlns:p="http://schemas.microsoft.com/office/2006/metadata/properties" xmlns:ns2="7c89a762-e711-4d51-84c1-138830f8d767" xmlns:ns3="b69a29be-334d-429a-82d8-5fcb151e6f18" targetNamespace="http://schemas.microsoft.com/office/2006/metadata/properties" ma:root="true" ma:fieldsID="59d16fbf5e483bd6b878f0f48c3b3179" ns2:_="" ns3:_="">
    <xsd:import namespace="7c89a762-e711-4d51-84c1-138830f8d767"/>
    <xsd:import namespace="b69a29be-334d-429a-82d8-5fcb151e6f1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9a762-e711-4d51-84c1-138830f8d76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2dc76aa-dc8f-4179-8eb3-f38e88ab1c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a29be-334d-429a-82d8-5fcb151e6f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002E3B-688D-4052-9C20-DA317CD8C2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D2EBE7-9AB1-40C5-921A-6BAB19FE9BB8}">
  <ds:schemaRefs>
    <ds:schemaRef ds:uri="http://www.w3.org/XML/1998/namespace"/>
    <ds:schemaRef ds:uri="23b7f442-42c0-4f9b-afe8-d7a685bdf976"/>
    <ds:schemaRef ds:uri="http://schemas.microsoft.com/office/2006/documentManagement/types"/>
    <ds:schemaRef ds:uri="http://purl.org/dc/terms/"/>
    <ds:schemaRef ds:uri="6e8a6009-0441-4f53-abe4-545236ae25b6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7c89a762-e711-4d51-84c1-138830f8d767"/>
  </ds:schemaRefs>
</ds:datastoreItem>
</file>

<file path=customXml/itemProps3.xml><?xml version="1.0" encoding="utf-8"?>
<ds:datastoreItem xmlns:ds="http://schemas.openxmlformats.org/officeDocument/2006/customXml" ds:itemID="{59E2D5B1-1A1B-436A-9B7F-034B9410B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89a762-e711-4d51-84c1-138830f8d767"/>
    <ds:schemaRef ds:uri="b69a29be-334d-429a-82d8-5fcb151e6f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50055</TotalTime>
  <Words>215</Words>
  <Application>Microsoft Office PowerPoint</Application>
  <PresentationFormat>Widescreen</PresentationFormat>
  <Paragraphs>20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Avenir Next LT Pro Demi</vt:lpstr>
      <vt:lpstr>Calibri</vt:lpstr>
      <vt:lpstr>Trebuchet MS</vt:lpstr>
      <vt:lpstr>Wingdings 3</vt:lpstr>
      <vt:lpstr>Facet</vt:lpstr>
      <vt:lpstr>Phase I      2 Cores Completed        70 Console Positions Completed        14 Existing Sites Radio Install Completed  4 Greenfield sites built, and radios installed        Subscriber Equipment Completed</vt:lpstr>
      <vt:lpstr>Phase II           47 Existing Sites, Radio Installs Complete           15 New Tower Sites – Acquisition Pending          3 sites under construction</vt:lpstr>
      <vt:lpstr>Phase III Router Upgrade           130 Sites Replaced             57 for Greenfield Sites                    </vt:lpstr>
      <vt:lpstr>Phase III Microwave Upgrade          73 Sites Replaced    59 Sites ongoing    60 Greenfield Sites</vt:lpstr>
      <vt:lpstr>Phase IIIA           2 Cores   24 Existing Sites 2026         18 Greenfield Sites</vt:lpstr>
      <vt:lpstr>Closeout Phase     SERVS Completion            16 Existing Sites            25 Greenfield Sites</vt:lpstr>
      <vt:lpstr>Phase I  Radio Coverage  Post1 and 2 fully operational</vt:lpstr>
      <vt:lpstr>Phase 1 and 2  Today… Coverage</vt:lpstr>
    </vt:vector>
  </TitlesOfParts>
  <Company>COT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Tupts, Aaron C (KSP)</dc:creator>
  <cp:lastModifiedBy>Barker, David (KSP)</cp:lastModifiedBy>
  <cp:revision>57</cp:revision>
  <dcterms:created xsi:type="dcterms:W3CDTF">2024-03-14T13:28:19Z</dcterms:created>
  <dcterms:modified xsi:type="dcterms:W3CDTF">2025-10-02T15:49:57Z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0x01010063AFE6DB0484EB4D86CACDAAB96EA5D2</vt:lpwstr>
  </property>
  <property fmtid="{D5CDD505-2E9C-101B-9397-08002B2CF9AE}" pid="3" name="MediaServiceImageTags">
    <vt:lpwstr/>
  </property>
</Properties>
</file>