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78C5-EA65-48FD-A79E-FB75130AD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A69CF-D62F-41EE-9DF3-DFE7D6EB3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164B7-513B-464F-9B77-D4C91212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D7537-C6CC-4984-A517-5B0B655A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76E6A-C589-4FB6-83BF-1A367C00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D84B-AA02-448F-B965-71D041CC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A1C31-18DC-44A1-8EA8-450646835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EDE69-5552-4083-8892-D1973CAB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AB9C9-FEC0-4E82-87E0-B4BBB245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F67D6-6C74-4D1B-B1B3-65EF4CE0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A54B5F-E762-42FA-895C-CC312CC31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FD13B-F23F-4B56-9507-86778B8DD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5009B-3A58-4517-B5A1-FC425CB8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27C49-1362-4004-9920-09711BD4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B9327-D9E3-473B-8DBE-043AF9C9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5BA9-B69C-498F-84CE-CAD4FD54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BF48-69C0-4590-B4AA-6418D7FC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8372D-9FD1-4558-B2A9-116AE2A4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82481-E250-429C-8DA1-880D7DC0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A77E8-35EB-434D-88B4-B7FD8576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827D-6210-4E4D-AE98-59C6F494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C4A76-4AFD-46CA-8FB9-AB7C13DD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730CE-671B-4651-9859-5FC5A5CC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7932-A6AD-41B9-BBDD-759AB37D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43C50-B939-4018-9ABD-1B6D9AEC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57B1-8A0A-445D-8BFD-F05336CE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393A-9F44-4CF5-9695-BA034ED05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5490E-6CB0-4A43-9E7B-AD6906559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12E23-0A5A-4682-9FB6-5371ED76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0AC67-21F5-49F5-AB5A-EC0E03E8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185FF-0530-40B3-937F-B8B22238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D9FA-1B33-4A8B-92F0-5342A13E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02A34-6716-43F1-A0B7-AA714446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4D033-9C56-42C8-90C8-C039BF22D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96BBD-D987-4C18-ADD0-4620FA60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CDBA0-B572-43E4-85FA-0E18D7139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603EC-EA9C-4FD3-B785-9FAFBA01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A7011-C804-45C6-BD70-DAE94CB0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E5A63-939B-44D5-B247-C012C9A2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B277-4DB0-495C-948D-B6A3B61B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331CF-DF46-4251-99E8-3FB83E5A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9A82F-C166-4FF4-8C53-F77FC96E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D67A6-5422-4046-BF70-5CFBD2D8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6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30BA9-7CCD-4D32-9D0F-2553B4CF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D5967-E922-49DC-A1FF-1A8C3B40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D04B0-6E3A-46B7-910C-B4077FC0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4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B4A0-5A17-4C7D-98C8-EADFA0C3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98B9-3B7B-4325-BE4E-0F9C851E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1A6C9-2E92-4CD7-8403-24B2D4B21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CCB19-FD2A-4500-9154-5B27308E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CAE8F-FC4F-4AC1-AAF8-82768A30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6ACB2-4A8A-4DF9-9E86-552008B2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7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A44D-63EC-4CB9-AF14-D4D73EDF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98FF4-C809-4C61-9B68-3E0F07AB5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437FF-DB53-4098-8DE7-C59E02CBD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7F63E-FC7D-43B5-A565-D4F4620A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844F5-310C-433E-AE3F-BD3162CB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90A21-A350-4F65-97E9-7E1255AB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16FE1-02EC-40E0-86BD-58357AA0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6D17E-CDC2-4253-AD06-9B4E1B7A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A7203-8BBC-4D80-BE1E-3CB098D3D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B806-6456-42C9-B6C5-C68DD034E9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4840E-3933-42CB-A442-82A8BC63B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024EC-0F8D-45A5-B237-3D18DC235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9D89D-DD7C-4868-BA24-78B1E53073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F1188-BDF2-47B1-BF2F-511C96DCBE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1700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AA94-03AC-4A46-A946-7E098907C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B64DD-F5E8-450A-BBF4-7B6FD74F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61334-9B53-4C66-AD4E-3819CC995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-235525"/>
            <a:ext cx="12212781" cy="71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9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925B-1778-45D5-8D85-87CBB17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A1DD32-8083-4F6D-B699-1FC89447D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>
          <a:xfrm>
            <a:off x="-1" y="-1"/>
            <a:ext cx="12192001" cy="5985165"/>
          </a:xfrm>
        </p:spPr>
      </p:pic>
    </p:spTree>
    <p:extLst>
      <p:ext uri="{BB962C8B-B14F-4D97-AF65-F5344CB8AC3E}">
        <p14:creationId xmlns:p14="http://schemas.microsoft.com/office/powerpoint/2010/main" val="203459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A005-E343-4FB0-8389-DC911CF4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3D3061-AF64-4B0F-9BC7-3F35C4CF6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397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2681-3B8E-4370-95CC-60C5C5BB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377E2-D600-45F0-9B0E-B5984E889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38E3D-0833-480A-8407-3215E040FF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2" y="270749"/>
            <a:ext cx="12023218" cy="5562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90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0FAE-E4B3-4837-9D76-C8A09D98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D75EA-A798-493C-88B2-BEB2283704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8" y="99646"/>
            <a:ext cx="11035145" cy="3607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23882C-098F-46E0-8216-AC93B7E673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9" y="3709855"/>
            <a:ext cx="11035146" cy="2263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59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307-F2CD-4DC3-BDFF-AEB79909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8A589-C4D8-4B50-918B-B54B9EAA85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5" y="187468"/>
            <a:ext cx="11701461" cy="5700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68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D51A-2E9A-4381-8732-2FAF6521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061140-75A6-4AD7-BDC5-4FCCAF8CA8E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71" y="309705"/>
            <a:ext cx="8982058" cy="5612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82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B937C2-08E7-427D-BCFD-C2D7E83858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2884"/>
            <a:ext cx="7848600" cy="5735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04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3DD9-5877-4B64-8CE8-3678BB90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4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cap="all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0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Sawyer Coffey</dc:creator>
  <cp:lastModifiedBy>Kate Shanks</cp:lastModifiedBy>
  <cp:revision>2</cp:revision>
  <dcterms:created xsi:type="dcterms:W3CDTF">2021-10-07T20:03:05Z</dcterms:created>
  <dcterms:modified xsi:type="dcterms:W3CDTF">2021-10-13T19:16:44Z</dcterms:modified>
</cp:coreProperties>
</file>