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67" r:id="rId16"/>
    <p:sldId id="266" r:id="rId17"/>
    <p:sldId id="270" r:id="rId18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03FB4E-D584-ACA5-25BF-AAFCAE5ED5F1}" name="Cortney Downs" initials="CD" userId="S::cdowns@kyyouth.org::04094330-7f46-482d-b59e-d9ba59991c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nnon Moody" initials="" lastIdx="5" clrIdx="0"/>
  <p:cmAuthor id="1" name="Cortney Down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40E"/>
    <a:srgbClr val="40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BAFB6-7E25-4194-93A5-B1DF680E3EBB}" v="2270" dt="2023-06-16T15:06:59.143"/>
    <p1510:client id="{6D3E0BDD-F21A-4141-A521-81E3C04E187F}" v="15" dt="2023-06-16T17:27:15.145"/>
    <p1510:client id="{FC3A785E-0BB9-4C71-9E77-6E2AC46E6BED}" v="631" dt="2023-06-16T17:12:1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2" autoAdjust="0"/>
    <p:restoredTop sz="86643" autoAdjust="0"/>
  </p:normalViewPr>
  <p:slideViewPr>
    <p:cSldViewPr snapToGrid="0">
      <p:cViewPr varScale="1">
        <p:scale>
          <a:sx n="84" d="100"/>
          <a:sy n="84" d="100"/>
        </p:scale>
        <p:origin x="113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51b9cd42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51b9cd420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 defTabSz="931774">
              <a:defRPr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263e2244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263e22441_0_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61766" indent="0" fontAlgn="base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263e2244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263e22441_0_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-304121" fontAlgn="base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1b9cd42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1b9cd4203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86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253e2c7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253e2c771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1b9cd420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1b9cd4203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0">
              <a:lnSpc>
                <a:spcPct val="115000"/>
              </a:lnSpc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263e2244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263e22441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0">
              <a:lnSpc>
                <a:spcPct val="115000"/>
              </a:lnSpc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263e224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263e22441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0">
              <a:lnSpc>
                <a:spcPct val="115000"/>
              </a:lnSpc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263e2244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263e22441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465887" indent="0">
              <a:lnSpc>
                <a:spcPct val="115000"/>
              </a:lnSpc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263e2244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263e22441_0_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465887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263e2244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263e22441_0_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263e224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263e22441_0_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465887" indent="0">
              <a:lnSpc>
                <a:spcPct val="115000"/>
              </a:lnSpc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53150-A5A9-2558-FF50-A7E48C3F7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C112A27-DE5F-5A2D-347A-D75B9CBA5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child sitting on a slide&#10;&#10;Description automatically generated with medium confidence">
            <a:extLst>
              <a:ext uri="{FF2B5EF4-FFF2-40B4-BE49-F238E27FC236}">
                <a16:creationId xmlns:a16="http://schemas.microsoft.com/office/drawing/2014/main" id="{6772C317-ED0E-B980-7D05-1A8F71C39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28F931-BAFE-B4FF-6638-083E4905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1443B944-9A9E-352B-A6E0-856359EB4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AEF7B-967F-D377-7C3A-189886C65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erson and person smiling&#10;&#10;Description automatically generated with medium confidence">
            <a:extLst>
              <a:ext uri="{FF2B5EF4-FFF2-40B4-BE49-F238E27FC236}">
                <a16:creationId xmlns:a16="http://schemas.microsoft.com/office/drawing/2014/main" id="{183FC363-FF3C-E15A-2B90-A09512ADD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5E5CAB-94DD-E643-4F53-C08E752F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ED1B30D9-31E6-C115-CA49-89E4642C5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A40119-2FB7-A525-4F42-6F582F6E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F0DE42-7C28-2333-698C-BE0F21D7C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25B589D1-3C1B-E323-82E6-DA6D76D3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97237" y="2553610"/>
            <a:ext cx="509208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Cortney Downs, MSSW, CSW, Kentucky Youth Advocates</a:t>
            </a:r>
            <a:endParaRPr sz="14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4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Shannon Moody, PhD, MSSW, CSW, Kentucky Youth Advocates</a:t>
            </a:r>
            <a:endParaRPr sz="14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 Medium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5D7FB5-7F7C-A378-AB3A-4FCEE80D02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clothing, person, person&#10;&#10;Description automatically generated">
            <a:extLst>
              <a:ext uri="{FF2B5EF4-FFF2-40B4-BE49-F238E27FC236}">
                <a16:creationId xmlns:a16="http://schemas.microsoft.com/office/drawing/2014/main" id="{53775ADF-E291-8A05-4B46-12A8E8548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41598254-AFFF-20F1-5173-81DF7772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A03DFC-4C2B-18D7-C4F6-70DFA91F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1BF28ECE-E91B-F71F-C924-6A7BF3E87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rectangle, diagram&#10;&#10;Description automatically generated">
            <a:extLst>
              <a:ext uri="{FF2B5EF4-FFF2-40B4-BE49-F238E27FC236}">
                <a16:creationId xmlns:a16="http://schemas.microsoft.com/office/drawing/2014/main" id="{88CEF9CD-9FB8-36C7-0972-C84C26E4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9CDAEB-DB28-8E60-DDC9-66071C55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8B065655-53D8-8F2F-1D82-0D7D52DF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C4D9BD-7534-9CEB-F0E4-B165DCC4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picture containing text, screenshot, rectangle, parallel&#10;&#10;Description automatically generated">
            <a:extLst>
              <a:ext uri="{FF2B5EF4-FFF2-40B4-BE49-F238E27FC236}">
                <a16:creationId xmlns:a16="http://schemas.microsoft.com/office/drawing/2014/main" id="{D16DEDE3-E6E6-46CC-F814-16DFA550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677BD2-11FB-4EDC-4034-6EE3D8C0A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7056763B-FD9D-B258-E824-5E2E6A3D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09A4EE-190A-BD38-6320-48EEA1AE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D6AE9F-DFA5-836E-C798-9E3D33461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child leaning on a railing&#10;&#10;Description automatically generated with low confidence">
            <a:extLst>
              <a:ext uri="{FF2B5EF4-FFF2-40B4-BE49-F238E27FC236}">
                <a16:creationId xmlns:a16="http://schemas.microsoft.com/office/drawing/2014/main" id="{178ACC8A-88FD-7431-EA2F-335557F9F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FD087B-4D6D-EB1F-3545-7F6D7DC3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" name="Picture 7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3933FCBE-AC11-F813-67E5-2514229A9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7f3a40-ce59-4071-a13d-9e84ed07b26a">
      <Terms xmlns="http://schemas.microsoft.com/office/infopath/2007/PartnerControls"/>
    </lcf76f155ced4ddcb4097134ff3c332f>
    <TaxCatchAll xmlns="ab89fafc-42e2-4d39-82b5-117852a511b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2BF1D3C4F8E4AB02A43061D79D7AB" ma:contentTypeVersion="17" ma:contentTypeDescription="Create a new document." ma:contentTypeScope="" ma:versionID="dbd83c7539a6ca6cf177cf5e677c74bf">
  <xsd:schema xmlns:xsd="http://www.w3.org/2001/XMLSchema" xmlns:xs="http://www.w3.org/2001/XMLSchema" xmlns:p="http://schemas.microsoft.com/office/2006/metadata/properties" xmlns:ns2="aad4de46-f9bd-4aa2-85c8-49d9acde42fe" xmlns:ns3="b47f3a40-ce59-4071-a13d-9e84ed07b26a" xmlns:ns4="ab89fafc-42e2-4d39-82b5-117852a511b9" targetNamespace="http://schemas.microsoft.com/office/2006/metadata/properties" ma:root="true" ma:fieldsID="6da3bab1e9488c3235cf6d55eeb0d369" ns2:_="" ns3:_="" ns4:_="">
    <xsd:import namespace="aad4de46-f9bd-4aa2-85c8-49d9acde42fe"/>
    <xsd:import namespace="b47f3a40-ce59-4071-a13d-9e84ed07b26a"/>
    <xsd:import namespace="ab89fafc-42e2-4d39-82b5-117852a511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4de46-f9bd-4aa2-85c8-49d9acde42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f3a40-ce59-4071-a13d-9e84ed07b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6b79875-9689-4f8d-b924-03b0145edf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9fafc-42e2-4d39-82b5-117852a511b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07a3fea-d718-4c23-bf05-911f454183f3}" ma:internalName="TaxCatchAll" ma:showField="CatchAllData" ma:web="ab89fafc-42e2-4d39-82b5-117852a511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5854DB-2CB2-4315-97E6-FD4E3AC2286F}">
  <ds:schemaRefs>
    <ds:schemaRef ds:uri="ab89fafc-42e2-4d39-82b5-117852a511b9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b47f3a40-ce59-4071-a13d-9e84ed07b26a"/>
    <ds:schemaRef ds:uri="http://purl.org/dc/terms/"/>
    <ds:schemaRef ds:uri="http://schemas.openxmlformats.org/package/2006/metadata/core-properties"/>
    <ds:schemaRef ds:uri="aad4de46-f9bd-4aa2-85c8-49d9acde42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96A87B-3F97-4582-8077-042E44E9D9CC}">
  <ds:schemaRefs>
    <ds:schemaRef ds:uri="aad4de46-f9bd-4aa2-85c8-49d9acde42fe"/>
    <ds:schemaRef ds:uri="ab89fafc-42e2-4d39-82b5-117852a511b9"/>
    <ds:schemaRef ds:uri="b47f3a40-ce59-4071-a13d-9e84ed07b2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D139391-DF29-4166-8041-C384FAA902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22</Words>
  <Application>Microsoft Office PowerPoint</Application>
  <PresentationFormat>On-screen Show (16:9)</PresentationFormat>
  <Paragraphs>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Roboto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Gillispie, Brett (LRC)</dc:creator>
  <cp:lastModifiedBy>Gillispie, Brett (LRC)</cp:lastModifiedBy>
  <cp:revision>3</cp:revision>
  <cp:lastPrinted>2023-06-16T19:47:32Z</cp:lastPrinted>
  <dcterms:modified xsi:type="dcterms:W3CDTF">2023-06-19T17:34:11Z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0x0101007E82BF1D3C4F8E4AB02A43061D79D7AB</vt:lpwstr>
  </property>
  <property fmtid="{D5CDD505-2E9C-101B-9397-08002B2CF9AE}" pid="3" name="MediaServiceImageTags">
    <vt:lpwstr/>
  </property>
</Properties>
</file>