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7"/>
  </p:notesMasterIdLst>
  <p:sldIdLst>
    <p:sldId id="258" r:id="rId2"/>
    <p:sldId id="265" r:id="rId3"/>
    <p:sldId id="261" r:id="rId4"/>
    <p:sldId id="257" r:id="rId5"/>
    <p:sldId id="283" r:id="rId6"/>
    <p:sldId id="264" r:id="rId7"/>
    <p:sldId id="274" r:id="rId8"/>
    <p:sldId id="272" r:id="rId9"/>
    <p:sldId id="284" r:id="rId10"/>
    <p:sldId id="263" r:id="rId11"/>
    <p:sldId id="259" r:id="rId12"/>
    <p:sldId id="275" r:id="rId13"/>
    <p:sldId id="276" r:id="rId14"/>
    <p:sldId id="285" r:id="rId15"/>
    <p:sldId id="278" r:id="rId16"/>
    <p:sldId id="279" r:id="rId17"/>
    <p:sldId id="281" r:id="rId18"/>
    <p:sldId id="286" r:id="rId19"/>
    <p:sldId id="266" r:id="rId20"/>
    <p:sldId id="267" r:id="rId21"/>
    <p:sldId id="268" r:id="rId22"/>
    <p:sldId id="269" r:id="rId23"/>
    <p:sldId id="270" r:id="rId24"/>
    <p:sldId id="271"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F68CC4-56C4-420A-8203-049B6A793165}" v="1250" dt="2023-09-25T03:50:19.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09" autoAdjust="0"/>
  </p:normalViewPr>
  <p:slideViewPr>
    <p:cSldViewPr snapToGrid="0">
      <p:cViewPr varScale="1">
        <p:scale>
          <a:sx n="74" d="100"/>
          <a:sy n="74" d="100"/>
        </p:scale>
        <p:origin x="39"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ETA POWE" userId="c24f2437b16ed2c6" providerId="Windows Live" clId="Web-{D7264254-97DC-4089-B091-2C4E778DC2DC}"/>
    <pc:docChg chg="addSld modSld sldOrd">
      <pc:chgData name="ALEETA POWE" userId="c24f2437b16ed2c6" providerId="Windows Live" clId="Web-{D7264254-97DC-4089-B091-2C4E778DC2DC}" dt="2023-09-19T21:01:07.654" v="498" actId="20577"/>
      <pc:docMkLst>
        <pc:docMk/>
      </pc:docMkLst>
      <pc:sldChg chg="addSp delSp modSp">
        <pc:chgData name="ALEETA POWE" userId="c24f2437b16ed2c6" providerId="Windows Live" clId="Web-{D7264254-97DC-4089-B091-2C4E778DC2DC}" dt="2023-09-19T19:53:35.724" v="92"/>
        <pc:sldMkLst>
          <pc:docMk/>
          <pc:sldMk cId="3896569596" sldId="257"/>
        </pc:sldMkLst>
        <pc:spChg chg="mod">
          <ac:chgData name="ALEETA POWE" userId="c24f2437b16ed2c6" providerId="Windows Live" clId="Web-{D7264254-97DC-4089-B091-2C4E778DC2DC}" dt="2023-09-19T19:36:15.862" v="52" actId="20577"/>
          <ac:spMkLst>
            <pc:docMk/>
            <pc:sldMk cId="3896569596" sldId="257"/>
            <ac:spMk id="2" creationId="{D8573300-06E7-7C81-8051-4E1427DBB043}"/>
          </ac:spMkLst>
        </pc:spChg>
        <pc:spChg chg="add mod">
          <ac:chgData name="ALEETA POWE" userId="c24f2437b16ed2c6" providerId="Windows Live" clId="Web-{D7264254-97DC-4089-B091-2C4E778DC2DC}" dt="2023-09-19T19:50:31.671" v="79"/>
          <ac:spMkLst>
            <pc:docMk/>
            <pc:sldMk cId="3896569596" sldId="257"/>
            <ac:spMk id="8" creationId="{FB03B8AC-9B4F-707D-A4B8-E7E570396C20}"/>
          </ac:spMkLst>
        </pc:spChg>
        <pc:spChg chg="mod">
          <ac:chgData name="ALEETA POWE" userId="c24f2437b16ed2c6" providerId="Windows Live" clId="Web-{D7264254-97DC-4089-B091-2C4E778DC2DC}" dt="2023-09-19T19:53:35.724" v="90"/>
          <ac:spMkLst>
            <pc:docMk/>
            <pc:sldMk cId="3896569596" sldId="257"/>
            <ac:spMk id="11" creationId="{833D937F-2AB2-FD69-4988-3818CBE990C3}"/>
          </ac:spMkLst>
        </pc:spChg>
        <pc:spChg chg="mod">
          <ac:chgData name="ALEETA POWE" userId="c24f2437b16ed2c6" providerId="Windows Live" clId="Web-{D7264254-97DC-4089-B091-2C4E778DC2DC}" dt="2023-09-19T19:53:35.724" v="91"/>
          <ac:spMkLst>
            <pc:docMk/>
            <pc:sldMk cId="3896569596" sldId="257"/>
            <ac:spMk id="12" creationId="{5685F432-A83A-6446-CDB0-B54777D6D64B}"/>
          </ac:spMkLst>
        </pc:spChg>
        <pc:spChg chg="mod">
          <ac:chgData name="ALEETA POWE" userId="c24f2437b16ed2c6" providerId="Windows Live" clId="Web-{D7264254-97DC-4089-B091-2C4E778DC2DC}" dt="2023-09-19T19:53:35.724" v="92"/>
          <ac:spMkLst>
            <pc:docMk/>
            <pc:sldMk cId="3896569596" sldId="257"/>
            <ac:spMk id="13" creationId="{D5ABCDC7-B5C3-FDA0-089E-C826E33B894F}"/>
          </ac:spMkLst>
        </pc:spChg>
        <pc:picChg chg="add mod">
          <ac:chgData name="ALEETA POWE" userId="c24f2437b16ed2c6" providerId="Windows Live" clId="Web-{D7264254-97DC-4089-B091-2C4E778DC2DC}" dt="2023-09-19T19:51:46.283" v="86" actId="1076"/>
          <ac:picMkLst>
            <pc:docMk/>
            <pc:sldMk cId="3896569596" sldId="257"/>
            <ac:picMk id="4" creationId="{B3A1F610-8365-4062-6FB3-9BDD410E271F}"/>
          </ac:picMkLst>
        </pc:picChg>
        <pc:picChg chg="del">
          <ac:chgData name="ALEETA POWE" userId="c24f2437b16ed2c6" providerId="Windows Live" clId="Web-{D7264254-97DC-4089-B091-2C4E778DC2DC}" dt="2023-09-19T19:50:31.671" v="79"/>
          <ac:picMkLst>
            <pc:docMk/>
            <pc:sldMk cId="3896569596" sldId="257"/>
            <ac:picMk id="7" creationId="{571A1EFD-A07A-4846-BEB0-C06EECDA4C85}"/>
          </ac:picMkLst>
        </pc:picChg>
      </pc:sldChg>
      <pc:sldChg chg="addSp delSp modSp ord">
        <pc:chgData name="ALEETA POWE" userId="c24f2437b16ed2c6" providerId="Windows Live" clId="Web-{D7264254-97DC-4089-B091-2C4E778DC2DC}" dt="2023-09-19T21:01:07.654" v="498" actId="20577"/>
        <pc:sldMkLst>
          <pc:docMk/>
          <pc:sldMk cId="4064485576" sldId="259"/>
        </pc:sldMkLst>
        <pc:spChg chg="mod">
          <ac:chgData name="ALEETA POWE" userId="c24f2437b16ed2c6" providerId="Windows Live" clId="Web-{D7264254-97DC-4089-B091-2C4E778DC2DC}" dt="2023-09-19T20:38:00.343" v="387" actId="20577"/>
          <ac:spMkLst>
            <pc:docMk/>
            <pc:sldMk cId="4064485576" sldId="259"/>
            <ac:spMk id="2" creationId="{71B68F75-5868-989B-EF80-4A012EDB9454}"/>
          </ac:spMkLst>
        </pc:spChg>
        <pc:spChg chg="del">
          <ac:chgData name="ALEETA POWE" userId="c24f2437b16ed2c6" providerId="Windows Live" clId="Web-{D7264254-97DC-4089-B091-2C4E778DC2DC}" dt="2023-09-19T20:37:08.482" v="364"/>
          <ac:spMkLst>
            <pc:docMk/>
            <pc:sldMk cId="4064485576" sldId="259"/>
            <ac:spMk id="3" creationId="{941436E2-F614-1AA6-4248-C21E9E252031}"/>
          </ac:spMkLst>
        </pc:spChg>
        <pc:spChg chg="add del mod">
          <ac:chgData name="ALEETA POWE" userId="c24f2437b16ed2c6" providerId="Windows Live" clId="Web-{D7264254-97DC-4089-B091-2C4E778DC2DC}" dt="2023-09-19T20:42:19.664" v="448"/>
          <ac:spMkLst>
            <pc:docMk/>
            <pc:sldMk cId="4064485576" sldId="259"/>
            <ac:spMk id="6" creationId="{10017133-E101-99B3-8448-3BABF0366875}"/>
          </ac:spMkLst>
        </pc:spChg>
        <pc:spChg chg="add mod">
          <ac:chgData name="ALEETA POWE" userId="c24f2437b16ed2c6" providerId="Windows Live" clId="Web-{D7264254-97DC-4089-B091-2C4E778DC2DC}" dt="2023-09-19T21:01:07.654" v="498" actId="20577"/>
          <ac:spMkLst>
            <pc:docMk/>
            <pc:sldMk cId="4064485576" sldId="259"/>
            <ac:spMk id="8" creationId="{6A8B3230-6854-5312-775F-5D3FBDFC3305}"/>
          </ac:spMkLst>
        </pc:spChg>
        <pc:picChg chg="add del mod ord">
          <ac:chgData name="ALEETA POWE" userId="c24f2437b16ed2c6" providerId="Windows Live" clId="Web-{D7264254-97DC-4089-B091-2C4E778DC2DC}" dt="2023-09-19T20:42:41.758" v="450"/>
          <ac:picMkLst>
            <pc:docMk/>
            <pc:sldMk cId="4064485576" sldId="259"/>
            <ac:picMk id="4" creationId="{E7E0DDE1-E7F9-F92E-E384-9E8514D01347}"/>
          </ac:picMkLst>
        </pc:picChg>
      </pc:sldChg>
      <pc:sldChg chg="addSp delSp modSp">
        <pc:chgData name="ALEETA POWE" userId="c24f2437b16ed2c6" providerId="Windows Live" clId="Web-{D7264254-97DC-4089-B091-2C4E778DC2DC}" dt="2023-09-19T19:50:39.187" v="80"/>
        <pc:sldMkLst>
          <pc:docMk/>
          <pc:sldMk cId="464258370" sldId="260"/>
        </pc:sldMkLst>
        <pc:spChg chg="del">
          <ac:chgData name="ALEETA POWE" userId="c24f2437b16ed2c6" providerId="Windows Live" clId="Web-{D7264254-97DC-4089-B091-2C4E778DC2DC}" dt="2023-09-19T19:50:39.187" v="80"/>
          <ac:spMkLst>
            <pc:docMk/>
            <pc:sldMk cId="464258370" sldId="260"/>
            <ac:spMk id="3" creationId="{11DE4D08-5055-D241-0759-3B8045B35AB4}"/>
          </ac:spMkLst>
        </pc:spChg>
        <pc:picChg chg="add mod ord">
          <ac:chgData name="ALEETA POWE" userId="c24f2437b16ed2c6" providerId="Windows Live" clId="Web-{D7264254-97DC-4089-B091-2C4E778DC2DC}" dt="2023-09-19T19:50:39.187" v="80"/>
          <ac:picMkLst>
            <pc:docMk/>
            <pc:sldMk cId="464258370" sldId="260"/>
            <ac:picMk id="4" creationId="{EB3F7815-AB2D-E5CE-7EBF-5BD09D1D28A4}"/>
          </ac:picMkLst>
        </pc:picChg>
      </pc:sldChg>
      <pc:sldChg chg="modSp">
        <pc:chgData name="ALEETA POWE" userId="c24f2437b16ed2c6" providerId="Windows Live" clId="Web-{D7264254-97DC-4089-B091-2C4E778DC2DC}" dt="2023-09-19T19:34:28.640" v="6" actId="1076"/>
        <pc:sldMkLst>
          <pc:docMk/>
          <pc:sldMk cId="4158732159" sldId="261"/>
        </pc:sldMkLst>
        <pc:spChg chg="mod">
          <ac:chgData name="ALEETA POWE" userId="c24f2437b16ed2c6" providerId="Windows Live" clId="Web-{D7264254-97DC-4089-B091-2C4E778DC2DC}" dt="2023-09-19T19:34:28.640" v="6" actId="1076"/>
          <ac:spMkLst>
            <pc:docMk/>
            <pc:sldMk cId="4158732159" sldId="261"/>
            <ac:spMk id="2" creationId="{B5717CD6-D81A-DCB0-A138-3F034736FE35}"/>
          </ac:spMkLst>
        </pc:spChg>
      </pc:sldChg>
      <pc:sldChg chg="addSp delSp modSp">
        <pc:chgData name="ALEETA POWE" userId="c24f2437b16ed2c6" providerId="Windows Live" clId="Web-{D7264254-97DC-4089-B091-2C4E778DC2DC}" dt="2023-09-19T20:33:14.880" v="363" actId="1076"/>
        <pc:sldMkLst>
          <pc:docMk/>
          <pc:sldMk cId="1000004961" sldId="263"/>
        </pc:sldMkLst>
        <pc:spChg chg="mod">
          <ac:chgData name="ALEETA POWE" userId="c24f2437b16ed2c6" providerId="Windows Live" clId="Web-{D7264254-97DC-4089-B091-2C4E778DC2DC}" dt="2023-09-19T20:13:17.138" v="352" actId="20577"/>
          <ac:spMkLst>
            <pc:docMk/>
            <pc:sldMk cId="1000004961" sldId="263"/>
            <ac:spMk id="2" creationId="{71CE8C6E-6FAA-1F52-E360-059E3547BB5F}"/>
          </ac:spMkLst>
        </pc:spChg>
        <pc:spChg chg="del">
          <ac:chgData name="ALEETA POWE" userId="c24f2437b16ed2c6" providerId="Windows Live" clId="Web-{D7264254-97DC-4089-B091-2C4E778DC2DC}" dt="2023-09-19T20:22:38.016" v="353"/>
          <ac:spMkLst>
            <pc:docMk/>
            <pc:sldMk cId="1000004961" sldId="263"/>
            <ac:spMk id="3" creationId="{69D272F0-73DC-BCEE-9933-E2C27E59157B}"/>
          </ac:spMkLst>
        </pc:spChg>
        <pc:picChg chg="add mod ord">
          <ac:chgData name="ALEETA POWE" userId="c24f2437b16ed2c6" providerId="Windows Live" clId="Web-{D7264254-97DC-4089-B091-2C4E778DC2DC}" dt="2023-09-19T20:22:53.141" v="354" actId="1076"/>
          <ac:picMkLst>
            <pc:docMk/>
            <pc:sldMk cId="1000004961" sldId="263"/>
            <ac:picMk id="4" creationId="{95BECD0B-C09B-D4F3-9FF3-F63935637CB9}"/>
          </ac:picMkLst>
        </pc:picChg>
        <pc:picChg chg="mod">
          <ac:chgData name="ALEETA POWE" userId="c24f2437b16ed2c6" providerId="Windows Live" clId="Web-{D7264254-97DC-4089-B091-2C4E778DC2DC}" dt="2023-09-19T20:33:14.880" v="363" actId="1076"/>
          <ac:picMkLst>
            <pc:docMk/>
            <pc:sldMk cId="1000004961" sldId="263"/>
            <ac:picMk id="6" creationId="{F0CBDDB3-634E-D349-3E81-ED8B38565553}"/>
          </ac:picMkLst>
        </pc:picChg>
        <pc:picChg chg="mod">
          <ac:chgData name="ALEETA POWE" userId="c24f2437b16ed2c6" providerId="Windows Live" clId="Web-{D7264254-97DC-4089-B091-2C4E778DC2DC}" dt="2023-09-19T20:30:30.094" v="355" actId="14100"/>
          <ac:picMkLst>
            <pc:docMk/>
            <pc:sldMk cId="1000004961" sldId="263"/>
            <ac:picMk id="8" creationId="{E0658D52-646D-E253-3EC0-4993A15662B1}"/>
          </ac:picMkLst>
        </pc:picChg>
      </pc:sldChg>
      <pc:sldChg chg="addSp delSp modSp mod setBg">
        <pc:chgData name="ALEETA POWE" userId="c24f2437b16ed2c6" providerId="Windows Live" clId="Web-{D7264254-97DC-4089-B091-2C4E778DC2DC}" dt="2023-09-19T20:39:59.690" v="419" actId="20577"/>
        <pc:sldMkLst>
          <pc:docMk/>
          <pc:sldMk cId="3915557529" sldId="264"/>
        </pc:sldMkLst>
        <pc:spChg chg="mod">
          <ac:chgData name="ALEETA POWE" userId="c24f2437b16ed2c6" providerId="Windows Live" clId="Web-{D7264254-97DC-4089-B091-2C4E778DC2DC}" dt="2023-09-19T20:08:09.268" v="323"/>
          <ac:spMkLst>
            <pc:docMk/>
            <pc:sldMk cId="3915557529" sldId="264"/>
            <ac:spMk id="2" creationId="{D198ABC2-FDB8-4278-8538-E9398E5492EF}"/>
          </ac:spMkLst>
        </pc:spChg>
        <pc:spChg chg="mod">
          <ac:chgData name="ALEETA POWE" userId="c24f2437b16ed2c6" providerId="Windows Live" clId="Web-{D7264254-97DC-4089-B091-2C4E778DC2DC}" dt="2023-09-19T20:39:59.690" v="419" actId="20577"/>
          <ac:spMkLst>
            <pc:docMk/>
            <pc:sldMk cId="3915557529" sldId="264"/>
            <ac:spMk id="3" creationId="{9A7B54E5-AAAD-E532-7471-B5511A832538}"/>
          </ac:spMkLst>
        </pc:spChg>
        <pc:spChg chg="add del">
          <ac:chgData name="ALEETA POWE" userId="c24f2437b16ed2c6" providerId="Windows Live" clId="Web-{D7264254-97DC-4089-B091-2C4E778DC2DC}" dt="2023-09-19T20:08:09.268" v="323"/>
          <ac:spMkLst>
            <pc:docMk/>
            <pc:sldMk cId="3915557529" sldId="264"/>
            <ac:spMk id="11" creationId="{E49D7415-2F11-44C2-B6AA-13A25B6814B9}"/>
          </ac:spMkLst>
        </pc:spChg>
        <pc:picChg chg="del">
          <ac:chgData name="ALEETA POWE" userId="c24f2437b16ed2c6" providerId="Windows Live" clId="Web-{D7264254-97DC-4089-B091-2C4E778DC2DC}" dt="2023-09-19T19:35:04.328" v="9"/>
          <ac:picMkLst>
            <pc:docMk/>
            <pc:sldMk cId="3915557529" sldId="264"/>
            <ac:picMk id="4" creationId="{2241DE46-75A8-856D-4A4B-02572BB1092E}"/>
          </ac:picMkLst>
        </pc:picChg>
        <pc:picChg chg="add mod">
          <ac:chgData name="ALEETA POWE" userId="c24f2437b16ed2c6" providerId="Windows Live" clId="Web-{D7264254-97DC-4089-B091-2C4E778DC2DC}" dt="2023-09-19T20:09:02.770" v="328" actId="1076"/>
          <ac:picMkLst>
            <pc:docMk/>
            <pc:sldMk cId="3915557529" sldId="264"/>
            <ac:picMk id="5" creationId="{6C0E8EBC-0CAB-5754-A59B-1C8A712B75B1}"/>
          </ac:picMkLst>
        </pc:picChg>
        <pc:picChg chg="mod ord">
          <ac:chgData name="ALEETA POWE" userId="c24f2437b16ed2c6" providerId="Windows Live" clId="Web-{D7264254-97DC-4089-B091-2C4E778DC2DC}" dt="2023-09-19T20:08:09.268" v="323"/>
          <ac:picMkLst>
            <pc:docMk/>
            <pc:sldMk cId="3915557529" sldId="264"/>
            <ac:picMk id="6" creationId="{D16DEAEC-5638-0C7A-778F-159C1A884192}"/>
          </ac:picMkLst>
        </pc:picChg>
        <pc:picChg chg="add mod">
          <ac:chgData name="ALEETA POWE" userId="c24f2437b16ed2c6" providerId="Windows Live" clId="Web-{D7264254-97DC-4089-B091-2C4E778DC2DC}" dt="2023-09-19T20:12:18.417" v="334" actId="1076"/>
          <ac:picMkLst>
            <pc:docMk/>
            <pc:sldMk cId="3915557529" sldId="264"/>
            <ac:picMk id="7" creationId="{79FE4337-6F08-01B1-6298-5E3EE968B24D}"/>
          </ac:picMkLst>
        </pc:picChg>
        <pc:cxnChg chg="add del">
          <ac:chgData name="ALEETA POWE" userId="c24f2437b16ed2c6" providerId="Windows Live" clId="Web-{D7264254-97DC-4089-B091-2C4E778DC2DC}" dt="2023-09-19T20:08:09.268" v="323"/>
          <ac:cxnSpMkLst>
            <pc:docMk/>
            <pc:sldMk cId="3915557529" sldId="264"/>
            <ac:cxnSpMk id="13" creationId="{D2E57F3D-33BE-4306-87E6-245763719516}"/>
          </ac:cxnSpMkLst>
        </pc:cxnChg>
        <pc:cxnChg chg="add del">
          <ac:chgData name="ALEETA POWE" userId="c24f2437b16ed2c6" providerId="Windows Live" clId="Web-{D7264254-97DC-4089-B091-2C4E778DC2DC}" dt="2023-09-19T20:08:09.268" v="323"/>
          <ac:cxnSpMkLst>
            <pc:docMk/>
            <pc:sldMk cId="3915557529" sldId="264"/>
            <ac:cxnSpMk id="15" creationId="{CBA3C59D-8641-484F-A35C-361AD7E1553B}"/>
          </ac:cxnSpMkLst>
        </pc:cxnChg>
      </pc:sldChg>
      <pc:sldChg chg="modSp">
        <pc:chgData name="ALEETA POWE" userId="c24f2437b16ed2c6" providerId="Windows Live" clId="Web-{D7264254-97DC-4089-B091-2C4E778DC2DC}" dt="2023-09-19T19:34:21.218" v="5" actId="1076"/>
        <pc:sldMkLst>
          <pc:docMk/>
          <pc:sldMk cId="689034486" sldId="265"/>
        </pc:sldMkLst>
        <pc:spChg chg="mod">
          <ac:chgData name="ALEETA POWE" userId="c24f2437b16ed2c6" providerId="Windows Live" clId="Web-{D7264254-97DC-4089-B091-2C4E778DC2DC}" dt="2023-09-19T19:34:21.218" v="5" actId="1076"/>
          <ac:spMkLst>
            <pc:docMk/>
            <pc:sldMk cId="689034486" sldId="265"/>
            <ac:spMk id="4" creationId="{793EC7CB-35AC-C934-FE31-6C2198A17D98}"/>
          </ac:spMkLst>
        </pc:spChg>
      </pc:sldChg>
      <pc:sldChg chg="modSp add ord replId">
        <pc:chgData name="ALEETA POWE" userId="c24f2437b16ed2c6" providerId="Windows Live" clId="Web-{D7264254-97DC-4089-B091-2C4E778DC2DC}" dt="2023-09-19T20:42:00.382" v="444" actId="20577"/>
        <pc:sldMkLst>
          <pc:docMk/>
          <pc:sldMk cId="578328547" sldId="266"/>
        </pc:sldMkLst>
        <pc:spChg chg="mod">
          <ac:chgData name="ALEETA POWE" userId="c24f2437b16ed2c6" providerId="Windows Live" clId="Web-{D7264254-97DC-4089-B091-2C4E778DC2DC}" dt="2023-09-19T20:41:33.740" v="424" actId="20577"/>
          <ac:spMkLst>
            <pc:docMk/>
            <pc:sldMk cId="578328547" sldId="266"/>
            <ac:spMk id="2" creationId="{71B68F75-5868-989B-EF80-4A012EDB9454}"/>
          </ac:spMkLst>
        </pc:spChg>
        <pc:spChg chg="mod">
          <ac:chgData name="ALEETA POWE" userId="c24f2437b16ed2c6" providerId="Windows Live" clId="Web-{D7264254-97DC-4089-B091-2C4E778DC2DC}" dt="2023-09-19T20:42:00.382" v="444" actId="20577"/>
          <ac:spMkLst>
            <pc:docMk/>
            <pc:sldMk cId="578328547" sldId="266"/>
            <ac:spMk id="3" creationId="{941436E2-F614-1AA6-4248-C21E9E252031}"/>
          </ac:spMkLst>
        </pc:spChg>
      </pc:sldChg>
      <pc:sldChg chg="addSp delSp modSp new ord">
        <pc:chgData name="ALEETA POWE" userId="c24f2437b16ed2c6" providerId="Windows Live" clId="Web-{D7264254-97DC-4089-B091-2C4E778DC2DC}" dt="2023-09-19T20:42:59.478" v="464" actId="20577"/>
        <pc:sldMkLst>
          <pc:docMk/>
          <pc:sldMk cId="2584880236" sldId="267"/>
        </pc:sldMkLst>
        <pc:spChg chg="mod">
          <ac:chgData name="ALEETA POWE" userId="c24f2437b16ed2c6" providerId="Windows Live" clId="Web-{D7264254-97DC-4089-B091-2C4E778DC2DC}" dt="2023-09-19T20:42:59.478" v="464" actId="20577"/>
          <ac:spMkLst>
            <pc:docMk/>
            <pc:sldMk cId="2584880236" sldId="267"/>
            <ac:spMk id="2" creationId="{43904CEB-B7E7-78AF-0CA7-05052C9C771A}"/>
          </ac:spMkLst>
        </pc:spChg>
        <pc:spChg chg="add del">
          <ac:chgData name="ALEETA POWE" userId="c24f2437b16ed2c6" providerId="Windows Live" clId="Web-{D7264254-97DC-4089-B091-2C4E778DC2DC}" dt="2023-09-19T20:42:18.570" v="447"/>
          <ac:spMkLst>
            <pc:docMk/>
            <pc:sldMk cId="2584880236" sldId="267"/>
            <ac:spMk id="3" creationId="{492DC26D-BD92-055C-05A8-2B1B2A4D7D3F}"/>
          </ac:spMkLst>
        </pc:spChg>
        <pc:picChg chg="add del mod ord">
          <ac:chgData name="ALEETA POWE" userId="c24f2437b16ed2c6" providerId="Windows Live" clId="Web-{D7264254-97DC-4089-B091-2C4E778DC2DC}" dt="2023-09-19T20:42:18.570" v="447"/>
          <ac:picMkLst>
            <pc:docMk/>
            <pc:sldMk cId="2584880236" sldId="267"/>
            <ac:picMk id="4" creationId="{33C07BF7-2944-1EAF-E781-2EBFF9D22C58}"/>
          </ac:picMkLst>
        </pc:picChg>
        <pc:picChg chg="add">
          <ac:chgData name="ALEETA POWE" userId="c24f2437b16ed2c6" providerId="Windows Live" clId="Web-{D7264254-97DC-4089-B091-2C4E778DC2DC}" dt="2023-09-19T20:42:27.695" v="449"/>
          <ac:picMkLst>
            <pc:docMk/>
            <pc:sldMk cId="2584880236" sldId="267"/>
            <ac:picMk id="6" creationId="{B37FC358-3BF6-DE99-9F88-752213381331}"/>
          </ac:picMkLst>
        </pc:picChg>
      </pc:sldChg>
      <pc:sldChg chg="new">
        <pc:chgData name="ALEETA POWE" userId="c24f2437b16ed2c6" providerId="Windows Live" clId="Web-{D7264254-97DC-4089-B091-2C4E778DC2DC}" dt="2023-09-19T20:32:33.301" v="359"/>
        <pc:sldMkLst>
          <pc:docMk/>
          <pc:sldMk cId="897979173" sldId="268"/>
        </pc:sldMkLst>
      </pc:sldChg>
      <pc:sldChg chg="new">
        <pc:chgData name="ALEETA POWE" userId="c24f2437b16ed2c6" providerId="Windows Live" clId="Web-{D7264254-97DC-4089-B091-2C4E778DC2DC}" dt="2023-09-19T20:32:36.879" v="360"/>
        <pc:sldMkLst>
          <pc:docMk/>
          <pc:sldMk cId="1253288987" sldId="269"/>
        </pc:sldMkLst>
      </pc:sldChg>
      <pc:sldChg chg="new">
        <pc:chgData name="ALEETA POWE" userId="c24f2437b16ed2c6" providerId="Windows Live" clId="Web-{D7264254-97DC-4089-B091-2C4E778DC2DC}" dt="2023-09-19T20:32:41.801" v="361"/>
        <pc:sldMkLst>
          <pc:docMk/>
          <pc:sldMk cId="1913336674" sldId="270"/>
        </pc:sldMkLst>
      </pc:sldChg>
      <pc:sldChg chg="new">
        <pc:chgData name="ALEETA POWE" userId="c24f2437b16ed2c6" providerId="Windows Live" clId="Web-{D7264254-97DC-4089-B091-2C4E778DC2DC}" dt="2023-09-19T20:32:45.395" v="362"/>
        <pc:sldMkLst>
          <pc:docMk/>
          <pc:sldMk cId="4211276478" sldId="271"/>
        </pc:sldMkLst>
      </pc:sldChg>
    </pc:docChg>
  </pc:docChgLst>
  <pc:docChgLst>
    <pc:chgData name="ALEETA POWE" userId="c24f2437b16ed2c6" providerId="Windows Live" clId="Web-{73EBA1B7-F7A0-4D00-AED6-F4FF4BBBE20F}"/>
    <pc:docChg chg="modSld">
      <pc:chgData name="ALEETA POWE" userId="c24f2437b16ed2c6" providerId="Windows Live" clId="Web-{73EBA1B7-F7A0-4D00-AED6-F4FF4BBBE20F}" dt="2023-09-22T20:27:34.273" v="1525" actId="20577"/>
      <pc:docMkLst>
        <pc:docMk/>
      </pc:docMkLst>
      <pc:sldChg chg="addSp delSp modSp modNotes">
        <pc:chgData name="ALEETA POWE" userId="c24f2437b16ed2c6" providerId="Windows Live" clId="Web-{73EBA1B7-F7A0-4D00-AED6-F4FF4BBBE20F}" dt="2023-09-22T20:06:44.750" v="1521"/>
        <pc:sldMkLst>
          <pc:docMk/>
          <pc:sldMk cId="3896569596" sldId="257"/>
        </pc:sldMkLst>
        <pc:spChg chg="mod">
          <ac:chgData name="ALEETA POWE" userId="c24f2437b16ed2c6" providerId="Windows Live" clId="Web-{73EBA1B7-F7A0-4D00-AED6-F4FF4BBBE20F}" dt="2023-09-22T19:00:20.253" v="431" actId="1076"/>
          <ac:spMkLst>
            <pc:docMk/>
            <pc:sldMk cId="3896569596" sldId="257"/>
            <ac:spMk id="2" creationId="{D8573300-06E7-7C81-8051-4E1427DBB043}"/>
          </ac:spMkLst>
        </pc:spChg>
        <pc:spChg chg="mod">
          <ac:chgData name="ALEETA POWE" userId="c24f2437b16ed2c6" providerId="Windows Live" clId="Web-{73EBA1B7-F7A0-4D00-AED6-F4FF4BBBE20F}" dt="2023-09-22T18:33:41.098" v="299" actId="1076"/>
          <ac:spMkLst>
            <pc:docMk/>
            <pc:sldMk cId="3896569596" sldId="257"/>
            <ac:spMk id="6" creationId="{AA82677D-B7FB-96B5-826B-013800F68779}"/>
          </ac:spMkLst>
        </pc:spChg>
        <pc:spChg chg="add mod">
          <ac:chgData name="ALEETA POWE" userId="c24f2437b16ed2c6" providerId="Windows Live" clId="Web-{73EBA1B7-F7A0-4D00-AED6-F4FF4BBBE20F}" dt="2023-09-22T18:33:31.020" v="297" actId="1076"/>
          <ac:spMkLst>
            <pc:docMk/>
            <pc:sldMk cId="3896569596" sldId="257"/>
            <ac:spMk id="8" creationId="{ED9FE300-87E7-B314-E138-20811A99275E}"/>
          </ac:spMkLst>
        </pc:spChg>
        <pc:spChg chg="mod">
          <ac:chgData name="ALEETA POWE" userId="c24f2437b16ed2c6" providerId="Windows Live" clId="Web-{73EBA1B7-F7A0-4D00-AED6-F4FF4BBBE20F}" dt="2023-09-22T18:49:28.275" v="425" actId="1076"/>
          <ac:spMkLst>
            <pc:docMk/>
            <pc:sldMk cId="3896569596" sldId="257"/>
            <ac:spMk id="13" creationId="{D5ABCDC7-B5C3-FDA0-089E-C826E33B894F}"/>
          </ac:spMkLst>
        </pc:spChg>
        <pc:spChg chg="del">
          <ac:chgData name="ALEETA POWE" userId="c24f2437b16ed2c6" providerId="Windows Live" clId="Web-{73EBA1B7-F7A0-4D00-AED6-F4FF4BBBE20F}" dt="2023-09-22T18:44:08.935" v="391"/>
          <ac:spMkLst>
            <pc:docMk/>
            <pc:sldMk cId="3896569596" sldId="257"/>
            <ac:spMk id="14" creationId="{E8C9B483-059B-03E4-2F9C-523593994E2D}"/>
          </ac:spMkLst>
        </pc:spChg>
        <pc:spChg chg="del mod">
          <ac:chgData name="ALEETA POWE" userId="c24f2437b16ed2c6" providerId="Windows Live" clId="Web-{73EBA1B7-F7A0-4D00-AED6-F4FF4BBBE20F}" dt="2023-09-22T18:43:24.074" v="386"/>
          <ac:spMkLst>
            <pc:docMk/>
            <pc:sldMk cId="3896569596" sldId="257"/>
            <ac:spMk id="15" creationId="{47DF4EE9-A2BE-973D-ABB5-074589F25160}"/>
          </ac:spMkLst>
        </pc:spChg>
        <pc:spChg chg="mod">
          <ac:chgData name="ALEETA POWE" userId="c24f2437b16ed2c6" providerId="Windows Live" clId="Web-{73EBA1B7-F7A0-4D00-AED6-F4FF4BBBE20F}" dt="2023-09-22T18:42:41.556" v="376" actId="1076"/>
          <ac:spMkLst>
            <pc:docMk/>
            <pc:sldMk cId="3896569596" sldId="257"/>
            <ac:spMk id="16" creationId="{1FED83E0-E757-92C0-C549-3D7A1BA80356}"/>
          </ac:spMkLst>
        </pc:spChg>
        <pc:spChg chg="add mod">
          <ac:chgData name="ALEETA POWE" userId="c24f2437b16ed2c6" providerId="Windows Live" clId="Web-{73EBA1B7-F7A0-4D00-AED6-F4FF4BBBE20F}" dt="2023-09-22T18:33:08.144" v="295" actId="1076"/>
          <ac:spMkLst>
            <pc:docMk/>
            <pc:sldMk cId="3896569596" sldId="257"/>
            <ac:spMk id="17" creationId="{76F336F5-AEE1-E457-C76D-0BEB78C756DB}"/>
          </ac:spMkLst>
        </pc:spChg>
        <pc:spChg chg="add mod">
          <ac:chgData name="ALEETA POWE" userId="c24f2437b16ed2c6" providerId="Windows Live" clId="Web-{73EBA1B7-F7A0-4D00-AED6-F4FF4BBBE20F}" dt="2023-09-22T18:33:31.035" v="298" actId="1076"/>
          <ac:spMkLst>
            <pc:docMk/>
            <pc:sldMk cId="3896569596" sldId="257"/>
            <ac:spMk id="18" creationId="{AD26A0C9-A3F5-3E5F-247D-DEA0E21A9278}"/>
          </ac:spMkLst>
        </pc:spChg>
        <pc:spChg chg="add mod">
          <ac:chgData name="ALEETA POWE" userId="c24f2437b16ed2c6" providerId="Windows Live" clId="Web-{73EBA1B7-F7A0-4D00-AED6-F4FF4BBBE20F}" dt="2023-09-22T18:40:34.942" v="366" actId="20577"/>
          <ac:spMkLst>
            <pc:docMk/>
            <pc:sldMk cId="3896569596" sldId="257"/>
            <ac:spMk id="19" creationId="{07C8C9B7-F9AF-062F-4F33-C6D2C7C1D89C}"/>
          </ac:spMkLst>
        </pc:spChg>
        <pc:spChg chg="add mod">
          <ac:chgData name="ALEETA POWE" userId="c24f2437b16ed2c6" providerId="Windows Live" clId="Web-{73EBA1B7-F7A0-4D00-AED6-F4FF4BBBE20F}" dt="2023-09-22T18:43:13.683" v="384" actId="20577"/>
          <ac:spMkLst>
            <pc:docMk/>
            <pc:sldMk cId="3896569596" sldId="257"/>
            <ac:spMk id="23" creationId="{1A8C4B61-C166-B8C4-86EA-3D172CF3F92F}"/>
          </ac:spMkLst>
        </pc:spChg>
        <pc:spChg chg="add mod">
          <ac:chgData name="ALEETA POWE" userId="c24f2437b16ed2c6" providerId="Windows Live" clId="Web-{73EBA1B7-F7A0-4D00-AED6-F4FF4BBBE20F}" dt="2023-09-22T18:49:54.104" v="428" actId="1076"/>
          <ac:spMkLst>
            <pc:docMk/>
            <pc:sldMk cId="3896569596" sldId="257"/>
            <ac:spMk id="24" creationId="{2EBF8EA5-EB70-4360-191E-3E2551194955}"/>
          </ac:spMkLst>
        </pc:spChg>
        <pc:spChg chg="add mod">
          <ac:chgData name="ALEETA POWE" userId="c24f2437b16ed2c6" providerId="Windows Live" clId="Web-{73EBA1B7-F7A0-4D00-AED6-F4FF4BBBE20F}" dt="2023-09-22T18:48:07.928" v="410" actId="20577"/>
          <ac:spMkLst>
            <pc:docMk/>
            <pc:sldMk cId="3896569596" sldId="257"/>
            <ac:spMk id="25" creationId="{D51FCADD-3404-EF2C-A7B9-8D5FF55311EA}"/>
          </ac:spMkLst>
        </pc:spChg>
        <pc:spChg chg="add mod">
          <ac:chgData name="ALEETA POWE" userId="c24f2437b16ed2c6" providerId="Windows Live" clId="Web-{73EBA1B7-F7A0-4D00-AED6-F4FF4BBBE20F}" dt="2023-09-22T18:48:40.164" v="422" actId="20577"/>
          <ac:spMkLst>
            <pc:docMk/>
            <pc:sldMk cId="3896569596" sldId="257"/>
            <ac:spMk id="27" creationId="{6034F6F8-53EF-A7A9-040F-DF659E7B9FBA}"/>
          </ac:spMkLst>
        </pc:spChg>
        <pc:picChg chg="mod">
          <ac:chgData name="ALEETA POWE" userId="c24f2437b16ed2c6" providerId="Windows Live" clId="Web-{73EBA1B7-F7A0-4D00-AED6-F4FF4BBBE20F}" dt="2023-09-22T18:30:11.121" v="261" actId="1076"/>
          <ac:picMkLst>
            <pc:docMk/>
            <pc:sldMk cId="3896569596" sldId="257"/>
            <ac:picMk id="4" creationId="{B3A1F610-8365-4062-6FB3-9BDD410E271F}"/>
          </ac:picMkLst>
        </pc:picChg>
        <pc:picChg chg="mod">
          <ac:chgData name="ALEETA POWE" userId="c24f2437b16ed2c6" providerId="Windows Live" clId="Web-{73EBA1B7-F7A0-4D00-AED6-F4FF4BBBE20F}" dt="2023-09-22T19:51:09.167" v="1321" actId="1076"/>
          <ac:picMkLst>
            <pc:docMk/>
            <pc:sldMk cId="3896569596" sldId="257"/>
            <ac:picMk id="5" creationId="{6A6A9CC5-B6DA-BC22-F6DF-CB2E12E0A500}"/>
          </ac:picMkLst>
        </pc:picChg>
        <pc:cxnChg chg="add del mod">
          <ac:chgData name="ALEETA POWE" userId="c24f2437b16ed2c6" providerId="Windows Live" clId="Web-{73EBA1B7-F7A0-4D00-AED6-F4FF4BBBE20F}" dt="2023-09-22T18:33:11.206" v="296"/>
          <ac:cxnSpMkLst>
            <pc:docMk/>
            <pc:sldMk cId="3896569596" sldId="257"/>
            <ac:cxnSpMk id="10" creationId="{A2D8A7E8-51CF-C391-4A0A-9A7465D655D1}"/>
          </ac:cxnSpMkLst>
        </pc:cxnChg>
        <pc:cxnChg chg="add del">
          <ac:chgData name="ALEETA POWE" userId="c24f2437b16ed2c6" providerId="Windows Live" clId="Web-{73EBA1B7-F7A0-4D00-AED6-F4FF4BBBE20F}" dt="2023-09-22T18:48:53.680" v="424"/>
          <ac:cxnSpMkLst>
            <pc:docMk/>
            <pc:sldMk cId="3896569596" sldId="257"/>
            <ac:cxnSpMk id="20" creationId="{24D485D9-1335-43FF-DF5F-0F112323CB63}"/>
          </ac:cxnSpMkLst>
        </pc:cxnChg>
        <pc:cxnChg chg="add del">
          <ac:chgData name="ALEETA POWE" userId="c24f2437b16ed2c6" providerId="Windows Live" clId="Web-{73EBA1B7-F7A0-4D00-AED6-F4FF4BBBE20F}" dt="2023-09-22T18:48:50.633" v="423"/>
          <ac:cxnSpMkLst>
            <pc:docMk/>
            <pc:sldMk cId="3896569596" sldId="257"/>
            <ac:cxnSpMk id="21" creationId="{BCB683A2-33B9-BBF1-C758-5BC8CDE3B99E}"/>
          </ac:cxnSpMkLst>
        </pc:cxnChg>
        <pc:cxnChg chg="add mod">
          <ac:chgData name="ALEETA POWE" userId="c24f2437b16ed2c6" providerId="Windows Live" clId="Web-{73EBA1B7-F7A0-4D00-AED6-F4FF4BBBE20F}" dt="2023-09-22T18:46:06.017" v="399"/>
          <ac:cxnSpMkLst>
            <pc:docMk/>
            <pc:sldMk cId="3896569596" sldId="257"/>
            <ac:cxnSpMk id="22" creationId="{58525EEF-FE5F-70FE-32BE-32033C23C8C4}"/>
          </ac:cxnSpMkLst>
        </pc:cxnChg>
        <pc:cxnChg chg="add mod">
          <ac:chgData name="ALEETA POWE" userId="c24f2437b16ed2c6" providerId="Windows Live" clId="Web-{73EBA1B7-F7A0-4D00-AED6-F4FF4BBBE20F}" dt="2023-09-22T18:47:37.052" v="405" actId="14100"/>
          <ac:cxnSpMkLst>
            <pc:docMk/>
            <pc:sldMk cId="3896569596" sldId="257"/>
            <ac:cxnSpMk id="26" creationId="{163AE31C-E272-81CD-C843-59164B383089}"/>
          </ac:cxnSpMkLst>
        </pc:cxnChg>
        <pc:cxnChg chg="add mod">
          <ac:chgData name="ALEETA POWE" userId="c24f2437b16ed2c6" providerId="Windows Live" clId="Web-{73EBA1B7-F7A0-4D00-AED6-F4FF4BBBE20F}" dt="2023-09-22T18:48:16.351" v="414" actId="1076"/>
          <ac:cxnSpMkLst>
            <pc:docMk/>
            <pc:sldMk cId="3896569596" sldId="257"/>
            <ac:cxnSpMk id="28" creationId="{BC573987-B4E1-39FD-2E38-0C585141DBA6}"/>
          </ac:cxnSpMkLst>
        </pc:cxnChg>
      </pc:sldChg>
      <pc:sldChg chg="addSp modSp">
        <pc:chgData name="ALEETA POWE" userId="c24f2437b16ed2c6" providerId="Windows Live" clId="Web-{73EBA1B7-F7A0-4D00-AED6-F4FF4BBBE20F}" dt="2023-09-22T18:03:21.060" v="23" actId="1076"/>
        <pc:sldMkLst>
          <pc:docMk/>
          <pc:sldMk cId="464258370" sldId="260"/>
        </pc:sldMkLst>
        <pc:picChg chg="add mod">
          <ac:chgData name="ALEETA POWE" userId="c24f2437b16ed2c6" providerId="Windows Live" clId="Web-{73EBA1B7-F7A0-4D00-AED6-F4FF4BBBE20F}" dt="2023-09-22T18:03:02.059" v="20" actId="1076"/>
          <ac:picMkLst>
            <pc:docMk/>
            <pc:sldMk cId="464258370" sldId="260"/>
            <ac:picMk id="5" creationId="{B5373A6F-B0D1-A1B2-29A7-2C3E295A95DD}"/>
          </ac:picMkLst>
        </pc:picChg>
        <pc:picChg chg="add mod">
          <ac:chgData name="ALEETA POWE" userId="c24f2437b16ed2c6" providerId="Windows Live" clId="Web-{73EBA1B7-F7A0-4D00-AED6-F4FF4BBBE20F}" dt="2023-09-22T18:03:21.060" v="23" actId="1076"/>
          <ac:picMkLst>
            <pc:docMk/>
            <pc:sldMk cId="464258370" sldId="260"/>
            <ac:picMk id="6" creationId="{6BC5F5F1-C47D-5A3A-B6B5-622F1DE0830A}"/>
          </ac:picMkLst>
        </pc:picChg>
      </pc:sldChg>
      <pc:sldChg chg="modNotes">
        <pc:chgData name="ALEETA POWE" userId="c24f2437b16ed2c6" providerId="Windows Live" clId="Web-{73EBA1B7-F7A0-4D00-AED6-F4FF4BBBE20F}" dt="2023-09-22T19:15:33.835" v="585"/>
        <pc:sldMkLst>
          <pc:docMk/>
          <pc:sldMk cId="4158732159" sldId="261"/>
        </pc:sldMkLst>
      </pc:sldChg>
      <pc:sldChg chg="addSp modSp">
        <pc:chgData name="ALEETA POWE" userId="c24f2437b16ed2c6" providerId="Windows Live" clId="Web-{73EBA1B7-F7A0-4D00-AED6-F4FF4BBBE20F}" dt="2023-09-22T19:03:16.447" v="443" actId="1076"/>
        <pc:sldMkLst>
          <pc:docMk/>
          <pc:sldMk cId="1000004961" sldId="263"/>
        </pc:sldMkLst>
        <pc:spChg chg="mod">
          <ac:chgData name="ALEETA POWE" userId="c24f2437b16ed2c6" providerId="Windows Live" clId="Web-{73EBA1B7-F7A0-4D00-AED6-F4FF4BBBE20F}" dt="2023-09-22T19:03:16.447" v="443" actId="1076"/>
          <ac:spMkLst>
            <pc:docMk/>
            <pc:sldMk cId="1000004961" sldId="263"/>
            <ac:spMk id="2" creationId="{71CE8C6E-6FAA-1F52-E360-059E3547BB5F}"/>
          </ac:spMkLst>
        </pc:spChg>
        <pc:spChg chg="add mod">
          <ac:chgData name="ALEETA POWE" userId="c24f2437b16ed2c6" providerId="Windows Live" clId="Web-{73EBA1B7-F7A0-4D00-AED6-F4FF4BBBE20F}" dt="2023-09-22T18:15:18.556" v="161" actId="20577"/>
          <ac:spMkLst>
            <pc:docMk/>
            <pc:sldMk cId="1000004961" sldId="263"/>
            <ac:spMk id="11" creationId="{CCAFB8D4-2F45-9F31-4713-C1AB5F474EAC}"/>
          </ac:spMkLst>
        </pc:spChg>
        <pc:cxnChg chg="add mod">
          <ac:chgData name="ALEETA POWE" userId="c24f2437b16ed2c6" providerId="Windows Live" clId="Web-{73EBA1B7-F7A0-4D00-AED6-F4FF4BBBE20F}" dt="2023-09-22T18:15:29.275" v="162" actId="14100"/>
          <ac:cxnSpMkLst>
            <pc:docMk/>
            <pc:sldMk cId="1000004961" sldId="263"/>
            <ac:cxnSpMk id="13" creationId="{919E51D4-EF33-41CE-DBE2-F04A2D9F6ADF}"/>
          </ac:cxnSpMkLst>
        </pc:cxnChg>
      </pc:sldChg>
      <pc:sldChg chg="modSp modNotes">
        <pc:chgData name="ALEETA POWE" userId="c24f2437b16ed2c6" providerId="Windows Live" clId="Web-{73EBA1B7-F7A0-4D00-AED6-F4FF4BBBE20F}" dt="2023-09-22T20:03:47.759" v="1475"/>
        <pc:sldMkLst>
          <pc:docMk/>
          <pc:sldMk cId="3915557529" sldId="264"/>
        </pc:sldMkLst>
        <pc:spChg chg="mod">
          <ac:chgData name="ALEETA POWE" userId="c24f2437b16ed2c6" providerId="Windows Live" clId="Web-{73EBA1B7-F7A0-4D00-AED6-F4FF4BBBE20F}" dt="2023-09-22T19:03:48.058" v="445" actId="1076"/>
          <ac:spMkLst>
            <pc:docMk/>
            <pc:sldMk cId="3915557529" sldId="264"/>
            <ac:spMk id="2" creationId="{D198ABC2-FDB8-4278-8538-E9398E5492EF}"/>
          </ac:spMkLst>
        </pc:spChg>
      </pc:sldChg>
      <pc:sldChg chg="addSp delSp modSp">
        <pc:chgData name="ALEETA POWE" userId="c24f2437b16ed2c6" providerId="Windows Live" clId="Web-{73EBA1B7-F7A0-4D00-AED6-F4FF4BBBE20F}" dt="2023-09-22T18:04:41.094" v="25" actId="20577"/>
        <pc:sldMkLst>
          <pc:docMk/>
          <pc:sldMk cId="689034486" sldId="265"/>
        </pc:sldMkLst>
        <pc:spChg chg="mod">
          <ac:chgData name="ALEETA POWE" userId="c24f2437b16ed2c6" providerId="Windows Live" clId="Web-{73EBA1B7-F7A0-4D00-AED6-F4FF4BBBE20F}" dt="2023-09-22T18:04:41.094" v="25" actId="20577"/>
          <ac:spMkLst>
            <pc:docMk/>
            <pc:sldMk cId="689034486" sldId="265"/>
            <ac:spMk id="6" creationId="{7C9356B4-104B-9695-B6E2-C60A2D5F37E1}"/>
          </ac:spMkLst>
        </pc:spChg>
        <pc:picChg chg="del">
          <ac:chgData name="ALEETA POWE" userId="c24f2437b16ed2c6" providerId="Windows Live" clId="Web-{73EBA1B7-F7A0-4D00-AED6-F4FF4BBBE20F}" dt="2023-09-22T18:03:11.575" v="21"/>
          <ac:picMkLst>
            <pc:docMk/>
            <pc:sldMk cId="689034486" sldId="265"/>
            <ac:picMk id="2" creationId="{72C9564B-1B85-EA93-0E67-1B83B2B582EC}"/>
          </ac:picMkLst>
        </pc:picChg>
        <pc:picChg chg="add del mod">
          <ac:chgData name="ALEETA POWE" userId="c24f2437b16ed2c6" providerId="Windows Live" clId="Web-{73EBA1B7-F7A0-4D00-AED6-F4FF4BBBE20F}" dt="2023-09-22T18:02:48.324" v="18"/>
          <ac:picMkLst>
            <pc:docMk/>
            <pc:sldMk cId="689034486" sldId="265"/>
            <ac:picMk id="3" creationId="{397C7F34-2C5F-28AF-BE35-1A338F057A33}"/>
          </ac:picMkLst>
        </pc:picChg>
      </pc:sldChg>
      <pc:sldChg chg="modSp">
        <pc:chgData name="ALEETA POWE" userId="c24f2437b16ed2c6" providerId="Windows Live" clId="Web-{73EBA1B7-F7A0-4D00-AED6-F4FF4BBBE20F}" dt="2023-09-22T19:03:28.073" v="444" actId="1076"/>
        <pc:sldMkLst>
          <pc:docMk/>
          <pc:sldMk cId="2470626770" sldId="274"/>
        </pc:sldMkLst>
        <pc:spChg chg="mod">
          <ac:chgData name="ALEETA POWE" userId="c24f2437b16ed2c6" providerId="Windows Live" clId="Web-{73EBA1B7-F7A0-4D00-AED6-F4FF4BBBE20F}" dt="2023-09-22T19:03:28.073" v="444" actId="1076"/>
          <ac:spMkLst>
            <pc:docMk/>
            <pc:sldMk cId="2470626770" sldId="274"/>
            <ac:spMk id="2" creationId="{0D256AB4-BEFA-C34F-5025-656EC1F6D44B}"/>
          </ac:spMkLst>
        </pc:spChg>
        <pc:spChg chg="mod">
          <ac:chgData name="ALEETA POWE" userId="c24f2437b16ed2c6" providerId="Windows Live" clId="Web-{73EBA1B7-F7A0-4D00-AED6-F4FF4BBBE20F}" dt="2023-09-22T18:13:22.973" v="128" actId="20577"/>
          <ac:spMkLst>
            <pc:docMk/>
            <pc:sldMk cId="2470626770" sldId="274"/>
            <ac:spMk id="3" creationId="{17DE08A4-E5A5-710D-D62F-A151DDAC17C6}"/>
          </ac:spMkLst>
        </pc:spChg>
      </pc:sldChg>
      <pc:sldChg chg="modSp">
        <pc:chgData name="ALEETA POWE" userId="c24f2437b16ed2c6" providerId="Windows Live" clId="Web-{73EBA1B7-F7A0-4D00-AED6-F4FF4BBBE20F}" dt="2023-09-22T20:27:34.273" v="1525" actId="20577"/>
        <pc:sldMkLst>
          <pc:docMk/>
          <pc:sldMk cId="1399074494" sldId="276"/>
        </pc:sldMkLst>
        <pc:spChg chg="mod">
          <ac:chgData name="ALEETA POWE" userId="c24f2437b16ed2c6" providerId="Windows Live" clId="Web-{73EBA1B7-F7A0-4D00-AED6-F4FF4BBBE20F}" dt="2023-09-22T20:27:34.273" v="1525" actId="20577"/>
          <ac:spMkLst>
            <pc:docMk/>
            <pc:sldMk cId="1399074494" sldId="276"/>
            <ac:spMk id="5" creationId="{E1B8E155-E923-FC88-ACD9-7E430E1AE317}"/>
          </ac:spMkLst>
        </pc:spChg>
        <pc:spChg chg="mod">
          <ac:chgData name="ALEETA POWE" userId="c24f2437b16ed2c6" providerId="Windows Live" clId="Web-{73EBA1B7-F7A0-4D00-AED6-F4FF4BBBE20F}" dt="2023-09-22T20:27:15.975" v="1522" actId="20577"/>
          <ac:spMkLst>
            <pc:docMk/>
            <pc:sldMk cId="1399074494" sldId="276"/>
            <ac:spMk id="6" creationId="{7B790B2E-40C5-01B1-CA36-E8017F1AAB34}"/>
          </ac:spMkLst>
        </pc:spChg>
      </pc:sldChg>
      <pc:sldChg chg="delSp modSp modNotes">
        <pc:chgData name="ALEETA POWE" userId="c24f2437b16ed2c6" providerId="Windows Live" clId="Web-{73EBA1B7-F7A0-4D00-AED6-F4FF4BBBE20F}" dt="2023-09-22T19:53:34.797" v="1392"/>
        <pc:sldMkLst>
          <pc:docMk/>
          <pc:sldMk cId="785422575" sldId="283"/>
        </pc:sldMkLst>
        <pc:spChg chg="mod">
          <ac:chgData name="ALEETA POWE" userId="c24f2437b16ed2c6" providerId="Windows Live" clId="Web-{73EBA1B7-F7A0-4D00-AED6-F4FF4BBBE20F}" dt="2023-09-22T19:02:41.962" v="442" actId="1076"/>
          <ac:spMkLst>
            <pc:docMk/>
            <pc:sldMk cId="785422575" sldId="283"/>
            <ac:spMk id="2" creationId="{42FAAA49-BDFB-DD4D-8185-CB6E0E8899C9}"/>
          </ac:spMkLst>
        </pc:spChg>
        <pc:spChg chg="del">
          <ac:chgData name="ALEETA POWE" userId="c24f2437b16ed2c6" providerId="Windows Live" clId="Web-{73EBA1B7-F7A0-4D00-AED6-F4FF4BBBE20F}" dt="2023-09-22T17:48:21.900" v="4"/>
          <ac:spMkLst>
            <pc:docMk/>
            <pc:sldMk cId="785422575" sldId="283"/>
            <ac:spMk id="16" creationId="{03C0C3A2-38CA-B675-A908-D8236A043F80}"/>
          </ac:spMkLst>
        </pc:spChg>
        <pc:picChg chg="mod">
          <ac:chgData name="ALEETA POWE" userId="c24f2437b16ed2c6" providerId="Windows Live" clId="Web-{73EBA1B7-F7A0-4D00-AED6-F4FF4BBBE20F}" dt="2023-09-22T17:48:14.853" v="3" actId="1076"/>
          <ac:picMkLst>
            <pc:docMk/>
            <pc:sldMk cId="785422575" sldId="283"/>
            <ac:picMk id="4" creationId="{26687B13-EC2C-6EC2-3479-94151FD538F6}"/>
          </ac:picMkLst>
        </pc:picChg>
        <pc:picChg chg="mod">
          <ac:chgData name="ALEETA POWE" userId="c24f2437b16ed2c6" providerId="Windows Live" clId="Web-{73EBA1B7-F7A0-4D00-AED6-F4FF4BBBE20F}" dt="2023-09-22T17:50:57.859" v="12" actId="14100"/>
          <ac:picMkLst>
            <pc:docMk/>
            <pc:sldMk cId="785422575" sldId="283"/>
            <ac:picMk id="5" creationId="{4E1BBBF8-0DDE-FE45-5C28-D723F25DEDDB}"/>
          </ac:picMkLst>
        </pc:picChg>
        <pc:picChg chg="mod">
          <ac:chgData name="ALEETA POWE" userId="c24f2437b16ed2c6" providerId="Windows Live" clId="Web-{73EBA1B7-F7A0-4D00-AED6-F4FF4BBBE20F}" dt="2023-09-22T17:48:55.167" v="8" actId="14100"/>
          <ac:picMkLst>
            <pc:docMk/>
            <pc:sldMk cId="785422575" sldId="283"/>
            <ac:picMk id="8" creationId="{9130900D-7BC0-99E8-2BB8-7284E3E0B3EE}"/>
          </ac:picMkLst>
        </pc:picChg>
        <pc:picChg chg="mod">
          <ac:chgData name="ALEETA POWE" userId="c24f2437b16ed2c6" providerId="Windows Live" clId="Web-{73EBA1B7-F7A0-4D00-AED6-F4FF4BBBE20F}" dt="2023-09-22T17:49:32.262" v="11" actId="14100"/>
          <ac:picMkLst>
            <pc:docMk/>
            <pc:sldMk cId="785422575" sldId="283"/>
            <ac:picMk id="12" creationId="{1ED0ED7D-26BD-A3B6-8FE9-EC2FF41C86B5}"/>
          </ac:picMkLst>
        </pc:picChg>
        <pc:picChg chg="mod">
          <ac:chgData name="ALEETA POWE" userId="c24f2437b16ed2c6" providerId="Windows Live" clId="Web-{73EBA1B7-F7A0-4D00-AED6-F4FF4BBBE20F}" dt="2023-09-22T17:51:34.329" v="13" actId="14100"/>
          <ac:picMkLst>
            <pc:docMk/>
            <pc:sldMk cId="785422575" sldId="283"/>
            <ac:picMk id="14" creationId="{DF0B2BAF-6D3F-16AE-CB8C-CF353DB65F78}"/>
          </ac:picMkLst>
        </pc:picChg>
      </pc:sldChg>
    </pc:docChg>
  </pc:docChgLst>
  <pc:docChgLst>
    <pc:chgData name="ALEETA POWE" userId="c24f2437b16ed2c6" providerId="Windows Live" clId="Web-{C55072E4-01FB-407F-B717-C374F5FB4116}"/>
    <pc:docChg chg="addSld modSld">
      <pc:chgData name="ALEETA POWE" userId="c24f2437b16ed2c6" providerId="Windows Live" clId="Web-{C55072E4-01FB-407F-B717-C374F5FB4116}" dt="2023-09-22T17:23:31.809" v="121" actId="14100"/>
      <pc:docMkLst>
        <pc:docMk/>
      </pc:docMkLst>
      <pc:sldChg chg="addSp delSp modSp">
        <pc:chgData name="ALEETA POWE" userId="c24f2437b16ed2c6" providerId="Windows Live" clId="Web-{C55072E4-01FB-407F-B717-C374F5FB4116}" dt="2023-09-22T17:06:51.222" v="62"/>
        <pc:sldMkLst>
          <pc:docMk/>
          <pc:sldMk cId="3896569596" sldId="257"/>
        </pc:sldMkLst>
        <pc:spChg chg="add mod">
          <ac:chgData name="ALEETA POWE" userId="c24f2437b16ed2c6" providerId="Windows Live" clId="Web-{C55072E4-01FB-407F-B717-C374F5FB4116}" dt="2023-09-22T16:51:54.825" v="51" actId="14100"/>
          <ac:spMkLst>
            <pc:docMk/>
            <pc:sldMk cId="3896569596" sldId="257"/>
            <ac:spMk id="6" creationId="{AA82677D-B7FB-96B5-826B-013800F68779}"/>
          </ac:spMkLst>
        </pc:spChg>
        <pc:spChg chg="del">
          <ac:chgData name="ALEETA POWE" userId="c24f2437b16ed2c6" providerId="Windows Live" clId="Web-{C55072E4-01FB-407F-B717-C374F5FB4116}" dt="2023-09-22T17:06:51.222" v="62"/>
          <ac:spMkLst>
            <pc:docMk/>
            <pc:sldMk cId="3896569596" sldId="257"/>
            <ac:spMk id="8" creationId="{FB03B8AC-9B4F-707D-A4B8-E7E570396C20}"/>
          </ac:spMkLst>
        </pc:spChg>
      </pc:sldChg>
      <pc:sldChg chg="addSp modSp">
        <pc:chgData name="ALEETA POWE" userId="c24f2437b16ed2c6" providerId="Windows Live" clId="Web-{C55072E4-01FB-407F-B717-C374F5FB4116}" dt="2023-09-22T17:05:41.955" v="54" actId="1076"/>
        <pc:sldMkLst>
          <pc:docMk/>
          <pc:sldMk cId="689034486" sldId="265"/>
        </pc:sldMkLst>
        <pc:picChg chg="add mod">
          <ac:chgData name="ALEETA POWE" userId="c24f2437b16ed2c6" providerId="Windows Live" clId="Web-{C55072E4-01FB-407F-B717-C374F5FB4116}" dt="2023-09-22T17:05:41.955" v="54" actId="1076"/>
          <ac:picMkLst>
            <pc:docMk/>
            <pc:sldMk cId="689034486" sldId="265"/>
            <ac:picMk id="2" creationId="{72C9564B-1B85-EA93-0E67-1B83B2B582EC}"/>
          </ac:picMkLst>
        </pc:picChg>
      </pc:sldChg>
      <pc:sldChg chg="addSp delSp modSp new">
        <pc:chgData name="ALEETA POWE" userId="c24f2437b16ed2c6" providerId="Windows Live" clId="Web-{C55072E4-01FB-407F-B717-C374F5FB4116}" dt="2023-09-22T17:23:31.809" v="121" actId="14100"/>
        <pc:sldMkLst>
          <pc:docMk/>
          <pc:sldMk cId="785422575" sldId="283"/>
        </pc:sldMkLst>
        <pc:spChg chg="mod">
          <ac:chgData name="ALEETA POWE" userId="c24f2437b16ed2c6" providerId="Windows Live" clId="Web-{C55072E4-01FB-407F-B717-C374F5FB4116}" dt="2023-09-22T17:08:21.990" v="77" actId="20577"/>
          <ac:spMkLst>
            <pc:docMk/>
            <pc:sldMk cId="785422575" sldId="283"/>
            <ac:spMk id="2" creationId="{42FAAA49-BDFB-DD4D-8185-CB6E0E8899C9}"/>
          </ac:spMkLst>
        </pc:spChg>
        <pc:spChg chg="del">
          <ac:chgData name="ALEETA POWE" userId="c24f2437b16ed2c6" providerId="Windows Live" clId="Web-{C55072E4-01FB-407F-B717-C374F5FB4116}" dt="2023-09-22T17:23:12.293" v="118"/>
          <ac:spMkLst>
            <pc:docMk/>
            <pc:sldMk cId="785422575" sldId="283"/>
            <ac:spMk id="3" creationId="{743EBD6B-0779-23C5-CA4D-9DE69252597C}"/>
          </ac:spMkLst>
        </pc:spChg>
        <pc:spChg chg="add">
          <ac:chgData name="ALEETA POWE" userId="c24f2437b16ed2c6" providerId="Windows Live" clId="Web-{C55072E4-01FB-407F-B717-C374F5FB4116}" dt="2023-09-22T17:08:11.005" v="64"/>
          <ac:spMkLst>
            <pc:docMk/>
            <pc:sldMk cId="785422575" sldId="283"/>
            <ac:spMk id="7" creationId="{86920BC4-9577-5E9B-0DE2-FD8F220814EB}"/>
          </ac:spMkLst>
        </pc:spChg>
        <pc:spChg chg="add mod">
          <ac:chgData name="ALEETA POWE" userId="c24f2437b16ed2c6" providerId="Windows Live" clId="Web-{C55072E4-01FB-407F-B717-C374F5FB4116}" dt="2023-09-22T17:22:39.761" v="117" actId="1076"/>
          <ac:spMkLst>
            <pc:docMk/>
            <pc:sldMk cId="785422575" sldId="283"/>
            <ac:spMk id="9" creationId="{8FCC8247-D399-A025-95AC-673855B5689E}"/>
          </ac:spMkLst>
        </pc:spChg>
        <pc:picChg chg="add mod">
          <ac:chgData name="ALEETA POWE" userId="c24f2437b16ed2c6" providerId="Windows Live" clId="Web-{C55072E4-01FB-407F-B717-C374F5FB4116}" dt="2023-09-22T17:08:31.022" v="78" actId="1076"/>
          <ac:picMkLst>
            <pc:docMk/>
            <pc:sldMk cId="785422575" sldId="283"/>
            <ac:picMk id="5" creationId="{4E1BBBF8-0DDE-FE45-5C28-D723F25DEDDB}"/>
          </ac:picMkLst>
        </pc:picChg>
        <pc:picChg chg="add mod ord">
          <ac:chgData name="ALEETA POWE" userId="c24f2437b16ed2c6" providerId="Windows Live" clId="Web-{C55072E4-01FB-407F-B717-C374F5FB4116}" dt="2023-09-22T17:23:31.809" v="121" actId="14100"/>
          <ac:picMkLst>
            <pc:docMk/>
            <pc:sldMk cId="785422575" sldId="283"/>
            <ac:picMk id="10" creationId="{866D19B8-05F6-A25B-5B1E-A34A31882CFD}"/>
          </ac:picMkLst>
        </pc:picChg>
      </pc:sldChg>
    </pc:docChg>
  </pc:docChgLst>
  <pc:docChgLst>
    <pc:chgData name="ALEETA POWE" userId="c24f2437b16ed2c6" providerId="LiveId" clId="{59F68CC4-56C4-420A-8203-049B6A793165}"/>
    <pc:docChg chg="undo custSel addSld delSld modSld sldOrd modMainMaster">
      <pc:chgData name="ALEETA POWE" userId="c24f2437b16ed2c6" providerId="LiveId" clId="{59F68CC4-56C4-420A-8203-049B6A793165}" dt="2023-09-25T04:01:40.606" v="21725" actId="20577"/>
      <pc:docMkLst>
        <pc:docMk/>
      </pc:docMkLst>
      <pc:sldChg chg="addSp delSp modSp mod ord modNotesTx">
        <pc:chgData name="ALEETA POWE" userId="c24f2437b16ed2c6" providerId="LiveId" clId="{59F68CC4-56C4-420A-8203-049B6A793165}" dt="2023-09-25T03:17:57.761" v="21202" actId="1076"/>
        <pc:sldMkLst>
          <pc:docMk/>
          <pc:sldMk cId="3896569596" sldId="257"/>
        </pc:sldMkLst>
        <pc:spChg chg="mod">
          <ac:chgData name="ALEETA POWE" userId="c24f2437b16ed2c6" providerId="LiveId" clId="{59F68CC4-56C4-420A-8203-049B6A793165}" dt="2023-09-19T16:33:03.257" v="1735" actId="20577"/>
          <ac:spMkLst>
            <pc:docMk/>
            <pc:sldMk cId="3896569596" sldId="257"/>
            <ac:spMk id="2" creationId="{D8573300-06E7-7C81-8051-4E1427DBB043}"/>
          </ac:spMkLst>
        </pc:spChg>
        <pc:spChg chg="del mod">
          <ac:chgData name="ALEETA POWE" userId="c24f2437b16ed2c6" providerId="LiveId" clId="{59F68CC4-56C4-420A-8203-049B6A793165}" dt="2023-09-19T18:00:55.572" v="2940"/>
          <ac:spMkLst>
            <pc:docMk/>
            <pc:sldMk cId="3896569596" sldId="257"/>
            <ac:spMk id="3" creationId="{28F5B2D6-977D-0D22-50CA-64EC9D84177A}"/>
          </ac:spMkLst>
        </pc:spChg>
        <pc:spChg chg="add mod">
          <ac:chgData name="ALEETA POWE" userId="c24f2437b16ed2c6" providerId="LiveId" clId="{59F68CC4-56C4-420A-8203-049B6A793165}" dt="2023-09-21T04:34:04.017" v="9495" actId="1038"/>
          <ac:spMkLst>
            <pc:docMk/>
            <pc:sldMk cId="3896569596" sldId="257"/>
            <ac:spMk id="3" creationId="{9082E4FD-B7FB-1ECF-3C9B-EC2DFC144CA6}"/>
          </ac:spMkLst>
        </pc:spChg>
        <pc:spChg chg="add mod ord">
          <ac:chgData name="ALEETA POWE" userId="c24f2437b16ed2c6" providerId="LiveId" clId="{59F68CC4-56C4-420A-8203-049B6A793165}" dt="2023-09-25T01:51:35.191" v="20120" actId="167"/>
          <ac:spMkLst>
            <pc:docMk/>
            <pc:sldMk cId="3896569596" sldId="257"/>
            <ac:spMk id="7" creationId="{92835C14-2F9C-BDC6-ADF7-0165097535AF}"/>
          </ac:spMkLst>
        </pc:spChg>
        <pc:spChg chg="add mod">
          <ac:chgData name="ALEETA POWE" userId="c24f2437b16ed2c6" providerId="LiveId" clId="{59F68CC4-56C4-420A-8203-049B6A793165}" dt="2023-09-19T18:13:33.311" v="3830" actId="6549"/>
          <ac:spMkLst>
            <pc:docMk/>
            <pc:sldMk cId="3896569596" sldId="257"/>
            <ac:spMk id="11" creationId="{833D937F-2AB2-FD69-4988-3818CBE990C3}"/>
          </ac:spMkLst>
        </pc:spChg>
        <pc:spChg chg="add mod">
          <ac:chgData name="ALEETA POWE" userId="c24f2437b16ed2c6" providerId="LiveId" clId="{59F68CC4-56C4-420A-8203-049B6A793165}" dt="2023-09-19T18:13:51.202" v="3838" actId="122"/>
          <ac:spMkLst>
            <pc:docMk/>
            <pc:sldMk cId="3896569596" sldId="257"/>
            <ac:spMk id="12" creationId="{5685F432-A83A-6446-CDB0-B54777D6D64B}"/>
          </ac:spMkLst>
        </pc:spChg>
        <pc:spChg chg="add mod">
          <ac:chgData name="ALEETA POWE" userId="c24f2437b16ed2c6" providerId="LiveId" clId="{59F68CC4-56C4-420A-8203-049B6A793165}" dt="2023-09-19T18:10:27.985" v="3564" actId="20577"/>
          <ac:spMkLst>
            <pc:docMk/>
            <pc:sldMk cId="3896569596" sldId="257"/>
            <ac:spMk id="13" creationId="{D5ABCDC7-B5C3-FDA0-089E-C826E33B894F}"/>
          </ac:spMkLst>
        </pc:spChg>
        <pc:spChg chg="add mod">
          <ac:chgData name="ALEETA POWE" userId="c24f2437b16ed2c6" providerId="LiveId" clId="{59F68CC4-56C4-420A-8203-049B6A793165}" dt="2023-09-19T18:12:12.666" v="3667" actId="5793"/>
          <ac:spMkLst>
            <pc:docMk/>
            <pc:sldMk cId="3896569596" sldId="257"/>
            <ac:spMk id="14" creationId="{E8C9B483-059B-03E4-2F9C-523593994E2D}"/>
          </ac:spMkLst>
        </pc:spChg>
        <pc:spChg chg="add mod">
          <ac:chgData name="ALEETA POWE" userId="c24f2437b16ed2c6" providerId="LiveId" clId="{59F68CC4-56C4-420A-8203-049B6A793165}" dt="2023-09-19T18:12:51.575" v="3751" actId="14100"/>
          <ac:spMkLst>
            <pc:docMk/>
            <pc:sldMk cId="3896569596" sldId="257"/>
            <ac:spMk id="15" creationId="{47DF4EE9-A2BE-973D-ABB5-074589F25160}"/>
          </ac:spMkLst>
        </pc:spChg>
        <pc:spChg chg="add mod">
          <ac:chgData name="ALEETA POWE" userId="c24f2437b16ed2c6" providerId="LiveId" clId="{59F68CC4-56C4-420A-8203-049B6A793165}" dt="2023-09-19T18:13:19.201" v="3824" actId="20577"/>
          <ac:spMkLst>
            <pc:docMk/>
            <pc:sldMk cId="3896569596" sldId="257"/>
            <ac:spMk id="16" creationId="{1FED83E0-E757-92C0-C549-3D7A1BA80356}"/>
          </ac:spMkLst>
        </pc:spChg>
        <pc:spChg chg="mod">
          <ac:chgData name="ALEETA POWE" userId="c24f2437b16ed2c6" providerId="LiveId" clId="{59F68CC4-56C4-420A-8203-049B6A793165}" dt="2023-09-25T03:17:57.761" v="21202" actId="1076"/>
          <ac:spMkLst>
            <pc:docMk/>
            <pc:sldMk cId="3896569596" sldId="257"/>
            <ac:spMk id="17" creationId="{76F336F5-AEE1-E457-C76D-0BEB78C756DB}"/>
          </ac:spMkLst>
        </pc:spChg>
        <pc:picChg chg="add mod">
          <ac:chgData name="ALEETA POWE" userId="c24f2437b16ed2c6" providerId="LiveId" clId="{59F68CC4-56C4-420A-8203-049B6A793165}" dt="2023-09-19T18:25:30.066" v="3840" actId="1076"/>
          <ac:picMkLst>
            <pc:docMk/>
            <pc:sldMk cId="3896569596" sldId="257"/>
            <ac:picMk id="5" creationId="{6A6A9CC5-B6DA-BC22-F6DF-CB2E12E0A500}"/>
          </ac:picMkLst>
        </pc:picChg>
        <pc:picChg chg="add mod">
          <ac:chgData name="ALEETA POWE" userId="c24f2437b16ed2c6" providerId="LiveId" clId="{59F68CC4-56C4-420A-8203-049B6A793165}" dt="2023-09-19T18:01:27.373" v="3085" actId="1037"/>
          <ac:picMkLst>
            <pc:docMk/>
            <pc:sldMk cId="3896569596" sldId="257"/>
            <ac:picMk id="7" creationId="{571A1EFD-A07A-4846-BEB0-C06EECDA4C85}"/>
          </ac:picMkLst>
        </pc:picChg>
        <pc:cxnChg chg="add del mod">
          <ac:chgData name="ALEETA POWE" userId="c24f2437b16ed2c6" providerId="LiveId" clId="{59F68CC4-56C4-420A-8203-049B6A793165}" dt="2023-09-19T18:07:42.345" v="3155" actId="478"/>
          <ac:cxnSpMkLst>
            <pc:docMk/>
            <pc:sldMk cId="3896569596" sldId="257"/>
            <ac:cxnSpMk id="9" creationId="{71BE2477-2AD3-4851-55E3-53F2DED5E062}"/>
          </ac:cxnSpMkLst>
        </pc:cxnChg>
      </pc:sldChg>
      <pc:sldChg chg="addSp delSp modSp mod modMedia setBg modClrScheme addAnim delAnim delDesignElem chgLayout">
        <pc:chgData name="ALEETA POWE" userId="c24f2437b16ed2c6" providerId="LiveId" clId="{59F68CC4-56C4-420A-8203-049B6A793165}" dt="2023-09-25T01:46:37.956" v="19982" actId="948"/>
        <pc:sldMkLst>
          <pc:docMk/>
          <pc:sldMk cId="2318521205" sldId="258"/>
        </pc:sldMkLst>
        <pc:spChg chg="mod ord">
          <ac:chgData name="ALEETA POWE" userId="c24f2437b16ed2c6" providerId="LiveId" clId="{59F68CC4-56C4-420A-8203-049B6A793165}" dt="2023-09-25T01:45:31.686" v="19962" actId="1035"/>
          <ac:spMkLst>
            <pc:docMk/>
            <pc:sldMk cId="2318521205" sldId="258"/>
            <ac:spMk id="2" creationId="{4EE9936A-B6F2-C53C-322F-81FC71F7D1E4}"/>
          </ac:spMkLst>
        </pc:spChg>
        <pc:spChg chg="add mod">
          <ac:chgData name="ALEETA POWE" userId="c24f2437b16ed2c6" providerId="LiveId" clId="{59F68CC4-56C4-420A-8203-049B6A793165}" dt="2023-09-25T00:19:17.251" v="19503" actId="1035"/>
          <ac:spMkLst>
            <pc:docMk/>
            <pc:sldMk cId="2318521205" sldId="258"/>
            <ac:spMk id="3" creationId="{B8247BF1-D884-ECB9-19DD-D09527BA5D7C}"/>
          </ac:spMkLst>
        </pc:spChg>
        <pc:spChg chg="del mod ord">
          <ac:chgData name="ALEETA POWE" userId="c24f2437b16ed2c6" providerId="LiveId" clId="{59F68CC4-56C4-420A-8203-049B6A793165}" dt="2023-09-19T15:14:12.407" v="350" actId="700"/>
          <ac:spMkLst>
            <pc:docMk/>
            <pc:sldMk cId="2318521205" sldId="258"/>
            <ac:spMk id="3" creationId="{EC293B94-AFA7-3FE8-A8CB-391133B8E1C3}"/>
          </ac:spMkLst>
        </pc:spChg>
        <pc:spChg chg="add mod ord">
          <ac:chgData name="ALEETA POWE" userId="c24f2437b16ed2c6" providerId="LiveId" clId="{59F68CC4-56C4-420A-8203-049B6A793165}" dt="2023-09-25T01:46:37.956" v="19982" actId="948"/>
          <ac:spMkLst>
            <pc:docMk/>
            <pc:sldMk cId="2318521205" sldId="258"/>
            <ac:spMk id="4" creationId="{F8B95743-B5AB-108A-5763-62A3E7E23A79}"/>
          </ac:spMkLst>
        </pc:spChg>
        <pc:spChg chg="add del">
          <ac:chgData name="ALEETA POWE" userId="c24f2437b16ed2c6" providerId="LiveId" clId="{59F68CC4-56C4-420A-8203-049B6A793165}" dt="2023-09-19T15:15:19.047" v="354" actId="26606"/>
          <ac:spMkLst>
            <pc:docMk/>
            <pc:sldMk cId="2318521205" sldId="258"/>
            <ac:spMk id="10" creationId="{33E93247-6229-44AB-A550-739E971E690B}"/>
          </ac:spMkLst>
        </pc:spChg>
        <pc:spChg chg="add del">
          <ac:chgData name="ALEETA POWE" userId="c24f2437b16ed2c6" providerId="LiveId" clId="{59F68CC4-56C4-420A-8203-049B6A793165}" dt="2023-09-19T15:15:19.047" v="354" actId="26606"/>
          <ac:spMkLst>
            <pc:docMk/>
            <pc:sldMk cId="2318521205" sldId="258"/>
            <ac:spMk id="12" creationId="{6BB6B482-ACCA-4938-8AEA-49D525C17221}"/>
          </ac:spMkLst>
        </pc:spChg>
        <pc:spChg chg="add del">
          <ac:chgData name="ALEETA POWE" userId="c24f2437b16ed2c6" providerId="LiveId" clId="{59F68CC4-56C4-420A-8203-049B6A793165}" dt="2023-09-19T15:15:24.136" v="357" actId="26606"/>
          <ac:spMkLst>
            <pc:docMk/>
            <pc:sldMk cId="2318521205" sldId="258"/>
            <ac:spMk id="16" creationId="{33E93247-6229-44AB-A550-739E971E690B}"/>
          </ac:spMkLst>
        </pc:spChg>
        <pc:spChg chg="add del">
          <ac:chgData name="ALEETA POWE" userId="c24f2437b16ed2c6" providerId="LiveId" clId="{59F68CC4-56C4-420A-8203-049B6A793165}" dt="2023-09-19T15:15:24.136" v="357" actId="26606"/>
          <ac:spMkLst>
            <pc:docMk/>
            <pc:sldMk cId="2318521205" sldId="258"/>
            <ac:spMk id="18" creationId="{612349FF-7742-42ED-ADF3-238B5DDD176C}"/>
          </ac:spMkLst>
        </pc:spChg>
        <pc:spChg chg="add del">
          <ac:chgData name="ALEETA POWE" userId="c24f2437b16ed2c6" providerId="LiveId" clId="{59F68CC4-56C4-420A-8203-049B6A793165}" dt="2023-09-19T15:15:54.426" v="360" actId="26606"/>
          <ac:spMkLst>
            <pc:docMk/>
            <pc:sldMk cId="2318521205" sldId="258"/>
            <ac:spMk id="20" creationId="{33E93247-6229-44AB-A550-739E971E690B}"/>
          </ac:spMkLst>
        </pc:spChg>
        <pc:spChg chg="add del">
          <ac:chgData name="ALEETA POWE" userId="c24f2437b16ed2c6" providerId="LiveId" clId="{59F68CC4-56C4-420A-8203-049B6A793165}" dt="2023-09-19T15:15:54.426" v="360" actId="26606"/>
          <ac:spMkLst>
            <pc:docMk/>
            <pc:sldMk cId="2318521205" sldId="258"/>
            <ac:spMk id="22" creationId="{6BB6B482-ACCA-4938-8AEA-49D525C17221}"/>
          </ac:spMkLst>
        </pc:spChg>
        <pc:spChg chg="add del">
          <ac:chgData name="ALEETA POWE" userId="c24f2437b16ed2c6" providerId="LiveId" clId="{59F68CC4-56C4-420A-8203-049B6A793165}" dt="2023-09-19T15:16:10.392" v="363" actId="26606"/>
          <ac:spMkLst>
            <pc:docMk/>
            <pc:sldMk cId="2318521205" sldId="258"/>
            <ac:spMk id="25" creationId="{33E93247-6229-44AB-A550-739E971E690B}"/>
          </ac:spMkLst>
        </pc:spChg>
        <pc:spChg chg="add del">
          <ac:chgData name="ALEETA POWE" userId="c24f2437b16ed2c6" providerId="LiveId" clId="{59F68CC4-56C4-420A-8203-049B6A793165}" dt="2023-09-19T15:16:10.392" v="363" actId="26606"/>
          <ac:spMkLst>
            <pc:docMk/>
            <pc:sldMk cId="2318521205" sldId="258"/>
            <ac:spMk id="27" creationId="{6BB6B482-ACCA-4938-8AEA-49D525C17221}"/>
          </ac:spMkLst>
        </pc:spChg>
        <pc:spChg chg="add del">
          <ac:chgData name="ALEETA POWE" userId="c24f2437b16ed2c6" providerId="LiveId" clId="{59F68CC4-56C4-420A-8203-049B6A793165}" dt="2023-09-19T16:00:41.531" v="1514"/>
          <ac:spMkLst>
            <pc:docMk/>
            <pc:sldMk cId="2318521205" sldId="258"/>
            <ac:spMk id="30" creationId="{60E52DF2-6802-459B-AC2A-AF976DEB1DAB}"/>
          </ac:spMkLst>
        </pc:spChg>
        <pc:picChg chg="add del mod">
          <ac:chgData name="ALEETA POWE" userId="c24f2437b16ed2c6" providerId="LiveId" clId="{59F68CC4-56C4-420A-8203-049B6A793165}" dt="2023-09-19T15:15:19.047" v="354" actId="26606"/>
          <ac:picMkLst>
            <pc:docMk/>
            <pc:sldMk cId="2318521205" sldId="258"/>
            <ac:picMk id="6" creationId="{D1863C0D-11AE-B614-E361-B77647D939CE}"/>
          </ac:picMkLst>
        </pc:picChg>
        <pc:picChg chg="add del">
          <ac:chgData name="ALEETA POWE" userId="c24f2437b16ed2c6" providerId="LiveId" clId="{59F68CC4-56C4-420A-8203-049B6A793165}" dt="2023-09-19T15:15:24.136" v="357" actId="26606"/>
          <ac:picMkLst>
            <pc:docMk/>
            <pc:sldMk cId="2318521205" sldId="258"/>
            <ac:picMk id="17" creationId="{5F2A5207-CDC5-3DE8-5DB4-3BD6F4D1847B}"/>
          </ac:picMkLst>
        </pc:picChg>
        <pc:picChg chg="add del">
          <ac:chgData name="ALEETA POWE" userId="c24f2437b16ed2c6" providerId="LiveId" clId="{59F68CC4-56C4-420A-8203-049B6A793165}" dt="2023-09-19T15:15:54.426" v="360" actId="26606"/>
          <ac:picMkLst>
            <pc:docMk/>
            <pc:sldMk cId="2318521205" sldId="258"/>
            <ac:picMk id="21" creationId="{5593D260-D28D-DB5A-4EEA-9F08A09B1B77}"/>
          </ac:picMkLst>
        </pc:picChg>
        <pc:picChg chg="add del">
          <ac:chgData name="ALEETA POWE" userId="c24f2437b16ed2c6" providerId="LiveId" clId="{59F68CC4-56C4-420A-8203-049B6A793165}" dt="2023-09-19T15:16:10.392" v="363" actId="26606"/>
          <ac:picMkLst>
            <pc:docMk/>
            <pc:sldMk cId="2318521205" sldId="258"/>
            <ac:picMk id="26" creationId="{2DDEBA95-F0A0-30DB-8E2D-057F8413E61D}"/>
          </ac:picMkLst>
        </pc:picChg>
        <pc:picChg chg="add">
          <ac:chgData name="ALEETA POWE" userId="c24f2437b16ed2c6" providerId="LiveId" clId="{59F68CC4-56C4-420A-8203-049B6A793165}" dt="2023-09-19T15:16:10.446" v="364" actId="26606"/>
          <ac:picMkLst>
            <pc:docMk/>
            <pc:sldMk cId="2318521205" sldId="258"/>
            <ac:picMk id="31" creationId="{B129E856-2D81-3C78-96A5-31607878CAC4}"/>
          </ac:picMkLst>
        </pc:picChg>
        <pc:cxnChg chg="add del">
          <ac:chgData name="ALEETA POWE" userId="c24f2437b16ed2c6" providerId="LiveId" clId="{59F68CC4-56C4-420A-8203-049B6A793165}" dt="2023-09-19T15:15:19.047" v="354" actId="26606"/>
          <ac:cxnSpMkLst>
            <pc:docMk/>
            <pc:sldMk cId="2318521205" sldId="258"/>
            <ac:cxnSpMk id="14" creationId="{EE2E603F-4A95-4FE8-BB06-211DFD75DBEF}"/>
          </ac:cxnSpMkLst>
        </pc:cxnChg>
        <pc:cxnChg chg="add del">
          <ac:chgData name="ALEETA POWE" userId="c24f2437b16ed2c6" providerId="LiveId" clId="{59F68CC4-56C4-420A-8203-049B6A793165}" dt="2023-09-19T15:15:54.426" v="360" actId="26606"/>
          <ac:cxnSpMkLst>
            <pc:docMk/>
            <pc:sldMk cId="2318521205" sldId="258"/>
            <ac:cxnSpMk id="23" creationId="{EE2E603F-4A95-4FE8-BB06-211DFD75DBEF}"/>
          </ac:cxnSpMkLst>
        </pc:cxnChg>
        <pc:cxnChg chg="add del">
          <ac:chgData name="ALEETA POWE" userId="c24f2437b16ed2c6" providerId="LiveId" clId="{59F68CC4-56C4-420A-8203-049B6A793165}" dt="2023-09-19T15:16:10.392" v="363" actId="26606"/>
          <ac:cxnSpMkLst>
            <pc:docMk/>
            <pc:sldMk cId="2318521205" sldId="258"/>
            <ac:cxnSpMk id="28" creationId="{EE2E603F-4A95-4FE8-BB06-211DFD75DBEF}"/>
          </ac:cxnSpMkLst>
        </pc:cxnChg>
        <pc:cxnChg chg="add del">
          <ac:chgData name="ALEETA POWE" userId="c24f2437b16ed2c6" providerId="LiveId" clId="{59F68CC4-56C4-420A-8203-049B6A793165}" dt="2023-09-19T16:00:41.531" v="1514"/>
          <ac:cxnSpMkLst>
            <pc:docMk/>
            <pc:sldMk cId="2318521205" sldId="258"/>
            <ac:cxnSpMk id="32" creationId="{EE2E603F-4A95-4FE8-BB06-211DFD75DBEF}"/>
          </ac:cxnSpMkLst>
        </pc:cxnChg>
      </pc:sldChg>
      <pc:sldChg chg="addSp delSp modSp mod modNotesTx">
        <pc:chgData name="ALEETA POWE" userId="c24f2437b16ed2c6" providerId="LiveId" clId="{59F68CC4-56C4-420A-8203-049B6A793165}" dt="2023-09-25T03:29:50.633" v="21491" actId="14100"/>
        <pc:sldMkLst>
          <pc:docMk/>
          <pc:sldMk cId="4064485576" sldId="259"/>
        </pc:sldMkLst>
        <pc:spChg chg="mod">
          <ac:chgData name="ALEETA POWE" userId="c24f2437b16ed2c6" providerId="LiveId" clId="{59F68CC4-56C4-420A-8203-049B6A793165}" dt="2023-09-20T03:40:37.259" v="4527" actId="6549"/>
          <ac:spMkLst>
            <pc:docMk/>
            <pc:sldMk cId="4064485576" sldId="259"/>
            <ac:spMk id="2" creationId="{71B68F75-5868-989B-EF80-4A012EDB9454}"/>
          </ac:spMkLst>
        </pc:spChg>
        <pc:spChg chg="mod">
          <ac:chgData name="ALEETA POWE" userId="c24f2437b16ed2c6" providerId="LiveId" clId="{59F68CC4-56C4-420A-8203-049B6A793165}" dt="2023-09-19T16:00:41.531" v="1514"/>
          <ac:spMkLst>
            <pc:docMk/>
            <pc:sldMk cId="4064485576" sldId="259"/>
            <ac:spMk id="3" creationId="{941436E2-F614-1AA6-4248-C21E9E252031}"/>
          </ac:spMkLst>
        </pc:spChg>
        <pc:spChg chg="add mod">
          <ac:chgData name="ALEETA POWE" userId="c24f2437b16ed2c6" providerId="LiveId" clId="{59F68CC4-56C4-420A-8203-049B6A793165}" dt="2023-09-21T00:37:32.619" v="5652" actId="6549"/>
          <ac:spMkLst>
            <pc:docMk/>
            <pc:sldMk cId="4064485576" sldId="259"/>
            <ac:spMk id="3" creationId="{C113C065-AF8A-4BCB-62C7-A342717B7D7C}"/>
          </ac:spMkLst>
        </pc:spChg>
        <pc:spChg chg="add mod">
          <ac:chgData name="ALEETA POWE" userId="c24f2437b16ed2c6" providerId="LiveId" clId="{59F68CC4-56C4-420A-8203-049B6A793165}" dt="2023-09-21T03:07:58.689" v="8029" actId="6549"/>
          <ac:spMkLst>
            <pc:docMk/>
            <pc:sldMk cId="4064485576" sldId="259"/>
            <ac:spMk id="4" creationId="{021BB5F9-279C-3324-B75E-2F403A332EBF}"/>
          </ac:spMkLst>
        </pc:spChg>
        <pc:spChg chg="add del mod">
          <ac:chgData name="ALEETA POWE" userId="c24f2437b16ed2c6" providerId="LiveId" clId="{59F68CC4-56C4-420A-8203-049B6A793165}" dt="2023-09-20T03:40:27.733" v="4525" actId="21"/>
          <ac:spMkLst>
            <pc:docMk/>
            <pc:sldMk cId="4064485576" sldId="259"/>
            <ac:spMk id="4" creationId="{F9C4CAAA-47EA-A241-A910-1D08C3F0E417}"/>
          </ac:spMkLst>
        </pc:spChg>
        <pc:spChg chg="add mod">
          <ac:chgData name="ALEETA POWE" userId="c24f2437b16ed2c6" providerId="LiveId" clId="{59F68CC4-56C4-420A-8203-049B6A793165}" dt="2023-09-25T03:28:18.165" v="21437" actId="20577"/>
          <ac:spMkLst>
            <pc:docMk/>
            <pc:sldMk cId="4064485576" sldId="259"/>
            <ac:spMk id="5" creationId="{E1B8E155-E923-FC88-ACD9-7E430E1AE317}"/>
          </ac:spMkLst>
        </pc:spChg>
        <pc:spChg chg="add mod">
          <ac:chgData name="ALEETA POWE" userId="c24f2437b16ed2c6" providerId="LiveId" clId="{59F68CC4-56C4-420A-8203-049B6A793165}" dt="2023-09-20T04:23:37.338" v="5338" actId="14100"/>
          <ac:spMkLst>
            <pc:docMk/>
            <pc:sldMk cId="4064485576" sldId="259"/>
            <ac:spMk id="6" creationId="{7B790B2E-40C5-01B1-CA36-E8017F1AAB34}"/>
          </ac:spMkLst>
        </pc:spChg>
        <pc:spChg chg="add del mod">
          <ac:chgData name="ALEETA POWE" userId="c24f2437b16ed2c6" providerId="LiveId" clId="{59F68CC4-56C4-420A-8203-049B6A793165}" dt="2023-09-20T04:23:34.887" v="5337"/>
          <ac:spMkLst>
            <pc:docMk/>
            <pc:sldMk cId="4064485576" sldId="259"/>
            <ac:spMk id="7" creationId="{216F75FE-9C5B-B230-BA36-A4E741DD125F}"/>
          </ac:spMkLst>
        </pc:spChg>
        <pc:spChg chg="add mod">
          <ac:chgData name="ALEETA POWE" userId="c24f2437b16ed2c6" providerId="LiveId" clId="{59F68CC4-56C4-420A-8203-049B6A793165}" dt="2023-09-25T03:29:45.774" v="21490" actId="1037"/>
          <ac:spMkLst>
            <pc:docMk/>
            <pc:sldMk cId="4064485576" sldId="259"/>
            <ac:spMk id="7" creationId="{48216746-18DD-2F25-C49B-5ED7E6877E03}"/>
          </ac:spMkLst>
        </pc:spChg>
        <pc:spChg chg="mod">
          <ac:chgData name="ALEETA POWE" userId="c24f2437b16ed2c6" providerId="LiveId" clId="{59F68CC4-56C4-420A-8203-049B6A793165}" dt="2023-09-24T04:15:48.420" v="17199" actId="27636"/>
          <ac:spMkLst>
            <pc:docMk/>
            <pc:sldMk cId="4064485576" sldId="259"/>
            <ac:spMk id="8" creationId="{6A8B3230-6854-5312-775F-5D3FBDFC3305}"/>
          </ac:spMkLst>
        </pc:spChg>
        <pc:spChg chg="add mod">
          <ac:chgData name="ALEETA POWE" userId="c24f2437b16ed2c6" providerId="LiveId" clId="{59F68CC4-56C4-420A-8203-049B6A793165}" dt="2023-09-24T04:49:35.822" v="17783" actId="1036"/>
          <ac:spMkLst>
            <pc:docMk/>
            <pc:sldMk cId="4064485576" sldId="259"/>
            <ac:spMk id="9" creationId="{B36D4C03-E4E3-D935-A154-9635F74D489A}"/>
          </ac:spMkLst>
        </pc:spChg>
        <pc:spChg chg="add mod">
          <ac:chgData name="ALEETA POWE" userId="c24f2437b16ed2c6" providerId="LiveId" clId="{59F68CC4-56C4-420A-8203-049B6A793165}" dt="2023-09-24T05:05:36.418" v="18038" actId="1038"/>
          <ac:spMkLst>
            <pc:docMk/>
            <pc:sldMk cId="4064485576" sldId="259"/>
            <ac:spMk id="10" creationId="{4123A130-20F6-4DE6-3517-CAB546EBFD12}"/>
          </ac:spMkLst>
        </pc:spChg>
        <pc:cxnChg chg="add mod">
          <ac:chgData name="ALEETA POWE" userId="c24f2437b16ed2c6" providerId="LiveId" clId="{59F68CC4-56C4-420A-8203-049B6A793165}" dt="2023-09-25T03:29:50.633" v="21491" actId="14100"/>
          <ac:cxnSpMkLst>
            <pc:docMk/>
            <pc:sldMk cId="4064485576" sldId="259"/>
            <ac:cxnSpMk id="11" creationId="{248A69F7-B274-6331-CF9D-9F99EE246F51}"/>
          </ac:cxnSpMkLst>
        </pc:cxnChg>
      </pc:sldChg>
      <pc:sldChg chg="addSp delSp modSp del mod">
        <pc:chgData name="ALEETA POWE" userId="c24f2437b16ed2c6" providerId="LiveId" clId="{59F68CC4-56C4-420A-8203-049B6A793165}" dt="2023-09-25T03:37:53.336" v="21509" actId="47"/>
        <pc:sldMkLst>
          <pc:docMk/>
          <pc:sldMk cId="464258370" sldId="260"/>
        </pc:sldMkLst>
        <pc:spChg chg="mod">
          <ac:chgData name="ALEETA POWE" userId="c24f2437b16ed2c6" providerId="LiveId" clId="{59F68CC4-56C4-420A-8203-049B6A793165}" dt="2023-09-19T16:00:41.531" v="1514"/>
          <ac:spMkLst>
            <pc:docMk/>
            <pc:sldMk cId="464258370" sldId="260"/>
            <ac:spMk id="2" creationId="{0DB11B1E-5378-0D02-E9B8-049DE38B1F47}"/>
          </ac:spMkLst>
        </pc:spChg>
        <pc:spChg chg="mod">
          <ac:chgData name="ALEETA POWE" userId="c24f2437b16ed2c6" providerId="LiveId" clId="{59F68CC4-56C4-420A-8203-049B6A793165}" dt="2023-09-19T16:00:41.531" v="1514"/>
          <ac:spMkLst>
            <pc:docMk/>
            <pc:sldMk cId="464258370" sldId="260"/>
            <ac:spMk id="3" creationId="{11DE4D08-5055-D241-0759-3B8045B35AB4}"/>
          </ac:spMkLst>
        </pc:spChg>
        <pc:spChg chg="add mod">
          <ac:chgData name="ALEETA POWE" userId="c24f2437b16ed2c6" providerId="LiveId" clId="{59F68CC4-56C4-420A-8203-049B6A793165}" dt="2023-09-25T03:37:17.893" v="21505" actId="478"/>
          <ac:spMkLst>
            <pc:docMk/>
            <pc:sldMk cId="464258370" sldId="260"/>
            <ac:spMk id="8" creationId="{64508248-3D7D-E0AC-C276-7BF27EBEC0DF}"/>
          </ac:spMkLst>
        </pc:spChg>
        <pc:picChg chg="add del mod">
          <ac:chgData name="ALEETA POWE" userId="c24f2437b16ed2c6" providerId="LiveId" clId="{59F68CC4-56C4-420A-8203-049B6A793165}" dt="2023-09-25T03:37:21.126" v="21507" actId="478"/>
          <ac:picMkLst>
            <pc:docMk/>
            <pc:sldMk cId="464258370" sldId="260"/>
            <ac:picMk id="3" creationId="{F8F18992-FA95-8C18-0799-9A0DAC3C96EE}"/>
          </ac:picMkLst>
        </pc:picChg>
        <pc:picChg chg="del">
          <ac:chgData name="ALEETA POWE" userId="c24f2437b16ed2c6" providerId="LiveId" clId="{59F68CC4-56C4-420A-8203-049B6A793165}" dt="2023-09-25T03:37:17.893" v="21505" actId="478"/>
          <ac:picMkLst>
            <pc:docMk/>
            <pc:sldMk cId="464258370" sldId="260"/>
            <ac:picMk id="4" creationId="{EB3F7815-AB2D-E5CE-7EBF-5BD09D1D28A4}"/>
          </ac:picMkLst>
        </pc:picChg>
        <pc:picChg chg="mod">
          <ac:chgData name="ALEETA POWE" userId="c24f2437b16ed2c6" providerId="LiveId" clId="{59F68CC4-56C4-420A-8203-049B6A793165}" dt="2023-09-25T03:37:26.803" v="21508" actId="1076"/>
          <ac:picMkLst>
            <pc:docMk/>
            <pc:sldMk cId="464258370" sldId="260"/>
            <ac:picMk id="5" creationId="{B5373A6F-B0D1-A1B2-29A7-2C3E295A95DD}"/>
          </ac:picMkLst>
        </pc:picChg>
        <pc:picChg chg="del">
          <ac:chgData name="ALEETA POWE" userId="c24f2437b16ed2c6" providerId="LiveId" clId="{59F68CC4-56C4-420A-8203-049B6A793165}" dt="2023-09-25T03:37:15.843" v="21504" actId="478"/>
          <ac:picMkLst>
            <pc:docMk/>
            <pc:sldMk cId="464258370" sldId="260"/>
            <ac:picMk id="6" creationId="{6BC5F5F1-C47D-5A3A-B6B5-622F1DE0830A}"/>
          </ac:picMkLst>
        </pc:picChg>
      </pc:sldChg>
      <pc:sldChg chg="addSp delSp modSp new mod ord modNotesTx">
        <pc:chgData name="ALEETA POWE" userId="c24f2437b16ed2c6" providerId="LiveId" clId="{59F68CC4-56C4-420A-8203-049B6A793165}" dt="2023-09-21T04:28:46.995" v="9238" actId="1076"/>
        <pc:sldMkLst>
          <pc:docMk/>
          <pc:sldMk cId="4158732159" sldId="261"/>
        </pc:sldMkLst>
        <pc:spChg chg="mod">
          <ac:chgData name="ALEETA POWE" userId="c24f2437b16ed2c6" providerId="LiveId" clId="{59F68CC4-56C4-420A-8203-049B6A793165}" dt="2023-09-19T16:00:41.531" v="1514"/>
          <ac:spMkLst>
            <pc:docMk/>
            <pc:sldMk cId="4158732159" sldId="261"/>
            <ac:spMk id="2" creationId="{B5717CD6-D81A-DCB0-A138-3F034736FE35}"/>
          </ac:spMkLst>
        </pc:spChg>
        <pc:spChg chg="del">
          <ac:chgData name="ALEETA POWE" userId="c24f2437b16ed2c6" providerId="LiveId" clId="{59F68CC4-56C4-420A-8203-049B6A793165}" dt="2023-09-19T15:35:10.715" v="533"/>
          <ac:spMkLst>
            <pc:docMk/>
            <pc:sldMk cId="4158732159" sldId="261"/>
            <ac:spMk id="3" creationId="{854BFA1C-5272-E18B-F7E2-5ADE08317BCA}"/>
          </ac:spMkLst>
        </pc:spChg>
        <pc:spChg chg="add mod">
          <ac:chgData name="ALEETA POWE" userId="c24f2437b16ed2c6" providerId="LiveId" clId="{59F68CC4-56C4-420A-8203-049B6A793165}" dt="2023-09-19T17:32:57.016" v="2838" actId="1076"/>
          <ac:spMkLst>
            <pc:docMk/>
            <pc:sldMk cId="4158732159" sldId="261"/>
            <ac:spMk id="6" creationId="{BCBDAACF-87A4-4072-8B41-E5DD6106D643}"/>
          </ac:spMkLst>
        </pc:spChg>
        <pc:spChg chg="add del mod">
          <ac:chgData name="ALEETA POWE" userId="c24f2437b16ed2c6" providerId="LiveId" clId="{59F68CC4-56C4-420A-8203-049B6A793165}" dt="2023-09-19T17:27:24.322" v="2162" actId="478"/>
          <ac:spMkLst>
            <pc:docMk/>
            <pc:sldMk cId="4158732159" sldId="261"/>
            <ac:spMk id="7" creationId="{F8D1F92E-BA64-2938-C4EF-C466898E5E45}"/>
          </ac:spMkLst>
        </pc:spChg>
        <pc:spChg chg="add mod">
          <ac:chgData name="ALEETA POWE" userId="c24f2437b16ed2c6" providerId="LiveId" clId="{59F68CC4-56C4-420A-8203-049B6A793165}" dt="2023-09-19T17:31:02.776" v="2749" actId="1038"/>
          <ac:spMkLst>
            <pc:docMk/>
            <pc:sldMk cId="4158732159" sldId="261"/>
            <ac:spMk id="18" creationId="{46E62941-E5EF-0785-6A69-DE515D1D18EE}"/>
          </ac:spMkLst>
        </pc:spChg>
        <pc:spChg chg="add mod">
          <ac:chgData name="ALEETA POWE" userId="c24f2437b16ed2c6" providerId="LiveId" clId="{59F68CC4-56C4-420A-8203-049B6A793165}" dt="2023-09-21T04:28:46.995" v="9238" actId="1076"/>
          <ac:spMkLst>
            <pc:docMk/>
            <pc:sldMk cId="4158732159" sldId="261"/>
            <ac:spMk id="26" creationId="{4CC0657E-3A68-D2D7-BAEE-2F6B3B57C7AC}"/>
          </ac:spMkLst>
        </pc:spChg>
        <pc:spChg chg="add mod">
          <ac:chgData name="ALEETA POWE" userId="c24f2437b16ed2c6" providerId="LiveId" clId="{59F68CC4-56C4-420A-8203-049B6A793165}" dt="2023-09-19T17:30:46.818" v="2667" actId="164"/>
          <ac:spMkLst>
            <pc:docMk/>
            <pc:sldMk cId="4158732159" sldId="261"/>
            <ac:spMk id="29" creationId="{3E28490F-E6E4-9088-1F21-258556C44943}"/>
          </ac:spMkLst>
        </pc:spChg>
        <pc:spChg chg="add mod">
          <ac:chgData name="ALEETA POWE" userId="c24f2437b16ed2c6" providerId="LiveId" clId="{59F68CC4-56C4-420A-8203-049B6A793165}" dt="2023-09-21T00:36:35.038" v="5603" actId="1076"/>
          <ac:spMkLst>
            <pc:docMk/>
            <pc:sldMk cId="4158732159" sldId="261"/>
            <ac:spMk id="31" creationId="{A1CC2831-F5CC-D497-CBB5-08C3B6CD255A}"/>
          </ac:spMkLst>
        </pc:spChg>
        <pc:grpChg chg="add mod">
          <ac:chgData name="ALEETA POWE" userId="c24f2437b16ed2c6" providerId="LiveId" clId="{59F68CC4-56C4-420A-8203-049B6A793165}" dt="2023-09-19T17:40:50.571" v="2858" actId="14100"/>
          <ac:grpSpMkLst>
            <pc:docMk/>
            <pc:sldMk cId="4158732159" sldId="261"/>
            <ac:grpSpMk id="30" creationId="{62124ADB-0CC6-A110-EED8-4377E53304F5}"/>
          </ac:grpSpMkLst>
        </pc:grpChg>
        <pc:picChg chg="add mod">
          <ac:chgData name="ALEETA POWE" userId="c24f2437b16ed2c6" providerId="LiveId" clId="{59F68CC4-56C4-420A-8203-049B6A793165}" dt="2023-09-19T17:27:43.168" v="2290" actId="1038"/>
          <ac:picMkLst>
            <pc:docMk/>
            <pc:sldMk cId="4158732159" sldId="261"/>
            <ac:picMk id="5" creationId="{7D6E1284-99CE-E781-68CB-BFFA975EAEDF}"/>
          </ac:picMkLst>
        </pc:picChg>
        <pc:picChg chg="add del mod">
          <ac:chgData name="ALEETA POWE" userId="c24f2437b16ed2c6" providerId="LiveId" clId="{59F68CC4-56C4-420A-8203-049B6A793165}" dt="2023-09-19T17:24:27.108" v="2004" actId="21"/>
          <ac:picMkLst>
            <pc:docMk/>
            <pc:sldMk cId="4158732159" sldId="261"/>
            <ac:picMk id="20" creationId="{5A5089A4-30C5-ACFC-F0AA-48FFAF1533C2}"/>
          </ac:picMkLst>
        </pc:picChg>
        <pc:picChg chg="add mod">
          <ac:chgData name="ALEETA POWE" userId="c24f2437b16ed2c6" providerId="LiveId" clId="{59F68CC4-56C4-420A-8203-049B6A793165}" dt="2023-09-19T17:30:46.818" v="2667" actId="164"/>
          <ac:picMkLst>
            <pc:docMk/>
            <pc:sldMk cId="4158732159" sldId="261"/>
            <ac:picMk id="28" creationId="{B43D79CA-10CB-F14B-2F10-30D5A73ECD28}"/>
          </ac:picMkLst>
        </pc:picChg>
        <pc:cxnChg chg="add mod">
          <ac:chgData name="ALEETA POWE" userId="c24f2437b16ed2c6" providerId="LiveId" clId="{59F68CC4-56C4-420A-8203-049B6A793165}" dt="2023-09-19T17:32:44.412" v="2836" actId="1076"/>
          <ac:cxnSpMkLst>
            <pc:docMk/>
            <pc:sldMk cId="4158732159" sldId="261"/>
            <ac:cxnSpMk id="9" creationId="{A4A1D129-7391-E4F6-D8EC-FAA3F9F1BF9B}"/>
          </ac:cxnSpMkLst>
        </pc:cxnChg>
        <pc:cxnChg chg="add del mod">
          <ac:chgData name="ALEETA POWE" userId="c24f2437b16ed2c6" providerId="LiveId" clId="{59F68CC4-56C4-420A-8203-049B6A793165}" dt="2023-09-19T17:27:27.018" v="2163" actId="478"/>
          <ac:cxnSpMkLst>
            <pc:docMk/>
            <pc:sldMk cId="4158732159" sldId="261"/>
            <ac:cxnSpMk id="11" creationId="{58A6EC48-846E-14FC-4275-A84AC4575B54}"/>
          </ac:cxnSpMkLst>
        </pc:cxnChg>
        <pc:cxnChg chg="add mod">
          <ac:chgData name="ALEETA POWE" userId="c24f2437b16ed2c6" providerId="LiveId" clId="{59F68CC4-56C4-420A-8203-049B6A793165}" dt="2023-09-19T17:32:39.291" v="2835" actId="1076"/>
          <ac:cxnSpMkLst>
            <pc:docMk/>
            <pc:sldMk cId="4158732159" sldId="261"/>
            <ac:cxnSpMk id="27" creationId="{043A9691-6C4D-DA99-AA17-009555C989D7}"/>
          </ac:cxnSpMkLst>
        </pc:cxnChg>
      </pc:sldChg>
      <pc:sldChg chg="addSp delSp modSp new del mod ord setBg">
        <pc:chgData name="ALEETA POWE" userId="c24f2437b16ed2c6" providerId="LiveId" clId="{59F68CC4-56C4-420A-8203-049B6A793165}" dt="2023-09-25T03:37:53.336" v="21509" actId="47"/>
        <pc:sldMkLst>
          <pc:docMk/>
          <pc:sldMk cId="4118865099" sldId="262"/>
        </pc:sldMkLst>
        <pc:spChg chg="mod">
          <ac:chgData name="ALEETA POWE" userId="c24f2437b16ed2c6" providerId="LiveId" clId="{59F68CC4-56C4-420A-8203-049B6A793165}" dt="2023-09-21T02:32:03.159" v="6981" actId="1037"/>
          <ac:spMkLst>
            <pc:docMk/>
            <pc:sldMk cId="4118865099" sldId="262"/>
            <ac:spMk id="2" creationId="{9EEF3D80-E6D6-8EE8-CD59-F905376F10BD}"/>
          </ac:spMkLst>
        </pc:spChg>
        <pc:spChg chg="del mod">
          <ac:chgData name="ALEETA POWE" userId="c24f2437b16ed2c6" providerId="LiveId" clId="{59F68CC4-56C4-420A-8203-049B6A793165}" dt="2023-09-21T02:30:38.142" v="6815" actId="26606"/>
          <ac:spMkLst>
            <pc:docMk/>
            <pc:sldMk cId="4118865099" sldId="262"/>
            <ac:spMk id="3" creationId="{D3368A2D-45B2-6FEE-2AFB-D9B833E1F57C}"/>
          </ac:spMkLst>
        </pc:spChg>
        <pc:spChg chg="add">
          <ac:chgData name="ALEETA POWE" userId="c24f2437b16ed2c6" providerId="LiveId" clId="{59F68CC4-56C4-420A-8203-049B6A793165}" dt="2023-09-21T02:30:38.142" v="6815" actId="26606"/>
          <ac:spMkLst>
            <pc:docMk/>
            <pc:sldMk cId="4118865099" sldId="262"/>
            <ac:spMk id="13" creationId="{33E93247-6229-44AB-A550-739E971E690B}"/>
          </ac:spMkLst>
        </pc:spChg>
        <pc:spChg chg="add">
          <ac:chgData name="ALEETA POWE" userId="c24f2437b16ed2c6" providerId="LiveId" clId="{59F68CC4-56C4-420A-8203-049B6A793165}" dt="2023-09-21T02:30:38.142" v="6815" actId="26606"/>
          <ac:spMkLst>
            <pc:docMk/>
            <pc:sldMk cId="4118865099" sldId="262"/>
            <ac:spMk id="15" creationId="{6BB6B482-ACCA-4938-8AEA-49D525C17221}"/>
          </ac:spMkLst>
        </pc:spChg>
        <pc:picChg chg="add mod">
          <ac:chgData name="ALEETA POWE" userId="c24f2437b16ed2c6" providerId="LiveId" clId="{59F68CC4-56C4-420A-8203-049B6A793165}" dt="2023-09-21T02:32:11.059" v="6982" actId="1036"/>
          <ac:picMkLst>
            <pc:docMk/>
            <pc:sldMk cId="4118865099" sldId="262"/>
            <ac:picMk id="5" creationId="{5331C78A-B487-F5DA-A486-59EF22B98A1A}"/>
          </ac:picMkLst>
        </pc:picChg>
        <pc:cxnChg chg="add">
          <ac:chgData name="ALEETA POWE" userId="c24f2437b16ed2c6" providerId="LiveId" clId="{59F68CC4-56C4-420A-8203-049B6A793165}" dt="2023-09-21T02:30:38.142" v="6815" actId="26606"/>
          <ac:cxnSpMkLst>
            <pc:docMk/>
            <pc:sldMk cId="4118865099" sldId="262"/>
            <ac:cxnSpMk id="9" creationId="{F64F9B95-9045-48D2-B9F3-2927E98F54AA}"/>
          </ac:cxnSpMkLst>
        </pc:cxnChg>
        <pc:cxnChg chg="add">
          <ac:chgData name="ALEETA POWE" userId="c24f2437b16ed2c6" providerId="LiveId" clId="{59F68CC4-56C4-420A-8203-049B6A793165}" dt="2023-09-21T02:30:38.142" v="6815" actId="26606"/>
          <ac:cxnSpMkLst>
            <pc:docMk/>
            <pc:sldMk cId="4118865099" sldId="262"/>
            <ac:cxnSpMk id="11" creationId="{085AA86F-6A4D-4BCB-A045-D992CDC2959B}"/>
          </ac:cxnSpMkLst>
        </pc:cxnChg>
        <pc:cxnChg chg="add">
          <ac:chgData name="ALEETA POWE" userId="c24f2437b16ed2c6" providerId="LiveId" clId="{59F68CC4-56C4-420A-8203-049B6A793165}" dt="2023-09-21T02:30:38.142" v="6815" actId="26606"/>
          <ac:cxnSpMkLst>
            <pc:docMk/>
            <pc:sldMk cId="4118865099" sldId="262"/>
            <ac:cxnSpMk id="17" creationId="{EE2E603F-4A95-4FE8-BB06-211DFD75DBEF}"/>
          </ac:cxnSpMkLst>
        </pc:cxnChg>
      </pc:sldChg>
      <pc:sldChg chg="addSp delSp modSp new mod ord modNotesTx">
        <pc:chgData name="ALEETA POWE" userId="c24f2437b16ed2c6" providerId="LiveId" clId="{59F68CC4-56C4-420A-8203-049B6A793165}" dt="2023-09-25T03:49:30.828" v="21553"/>
        <pc:sldMkLst>
          <pc:docMk/>
          <pc:sldMk cId="1000004961" sldId="263"/>
        </pc:sldMkLst>
        <pc:spChg chg="mod">
          <ac:chgData name="ALEETA POWE" userId="c24f2437b16ed2c6" providerId="LiveId" clId="{59F68CC4-56C4-420A-8203-049B6A793165}" dt="2023-09-19T16:00:41.531" v="1514"/>
          <ac:spMkLst>
            <pc:docMk/>
            <pc:sldMk cId="1000004961" sldId="263"/>
            <ac:spMk id="2" creationId="{71CE8C6E-6FAA-1F52-E360-059E3547BB5F}"/>
          </ac:spMkLst>
        </pc:spChg>
        <pc:spChg chg="mod">
          <ac:chgData name="ALEETA POWE" userId="c24f2437b16ed2c6" providerId="LiveId" clId="{59F68CC4-56C4-420A-8203-049B6A793165}" dt="2023-09-19T16:00:41.531" v="1514"/>
          <ac:spMkLst>
            <pc:docMk/>
            <pc:sldMk cId="1000004961" sldId="263"/>
            <ac:spMk id="3" creationId="{69D272F0-73DC-BCEE-9933-E2C27E59157B}"/>
          </ac:spMkLst>
        </pc:spChg>
        <pc:spChg chg="add mod">
          <ac:chgData name="ALEETA POWE" userId="c24f2437b16ed2c6" providerId="LiveId" clId="{59F68CC4-56C4-420A-8203-049B6A793165}" dt="2023-09-25T03:26:07.678" v="21408" actId="6549"/>
          <ac:spMkLst>
            <pc:docMk/>
            <pc:sldMk cId="1000004961" sldId="263"/>
            <ac:spMk id="7" creationId="{F06F1301-9220-0347-115C-404A46E1894C}"/>
          </ac:spMkLst>
        </pc:spChg>
        <pc:spChg chg="add mod">
          <ac:chgData name="ALEETA POWE" userId="c24f2437b16ed2c6" providerId="LiveId" clId="{59F68CC4-56C4-420A-8203-049B6A793165}" dt="2023-09-25T03:49:26.082" v="21551" actId="20577"/>
          <ac:spMkLst>
            <pc:docMk/>
            <pc:sldMk cId="1000004961" sldId="263"/>
            <ac:spMk id="9" creationId="{8A92F637-C11B-B6A0-6C15-A95B579A25DB}"/>
          </ac:spMkLst>
        </pc:spChg>
        <pc:picChg chg="mod">
          <ac:chgData name="ALEETA POWE" userId="c24f2437b16ed2c6" providerId="LiveId" clId="{59F68CC4-56C4-420A-8203-049B6A793165}" dt="2023-09-20T04:29:27.829" v="5440" actId="1036"/>
          <ac:picMkLst>
            <pc:docMk/>
            <pc:sldMk cId="1000004961" sldId="263"/>
            <ac:picMk id="4" creationId="{95BECD0B-C09B-D4F3-9FF3-F63935637CB9}"/>
          </ac:picMkLst>
        </pc:picChg>
        <pc:picChg chg="add del mod">
          <ac:chgData name="ALEETA POWE" userId="c24f2437b16ed2c6" providerId="LiveId" clId="{59F68CC4-56C4-420A-8203-049B6A793165}" dt="2023-09-20T02:08:56.946" v="4158" actId="478"/>
          <ac:picMkLst>
            <pc:docMk/>
            <pc:sldMk cId="1000004961" sldId="263"/>
            <ac:picMk id="5" creationId="{8D2EA5A2-DE9B-8762-9CEF-1F7717BD845E}"/>
          </ac:picMkLst>
        </pc:picChg>
        <pc:picChg chg="add mod">
          <ac:chgData name="ALEETA POWE" userId="c24f2437b16ed2c6" providerId="LiveId" clId="{59F68CC4-56C4-420A-8203-049B6A793165}" dt="2023-09-20T04:29:27.829" v="5440" actId="1036"/>
          <ac:picMkLst>
            <pc:docMk/>
            <pc:sldMk cId="1000004961" sldId="263"/>
            <ac:picMk id="6" creationId="{F0CBDDB3-634E-D349-3E81-ED8B38565553}"/>
          </ac:picMkLst>
        </pc:picChg>
        <pc:picChg chg="add mod">
          <ac:chgData name="ALEETA POWE" userId="c24f2437b16ed2c6" providerId="LiveId" clId="{59F68CC4-56C4-420A-8203-049B6A793165}" dt="2023-09-20T04:29:27.829" v="5440" actId="1036"/>
          <ac:picMkLst>
            <pc:docMk/>
            <pc:sldMk cId="1000004961" sldId="263"/>
            <ac:picMk id="8" creationId="{E0658D52-646D-E253-3EC0-4993A15662B1}"/>
          </ac:picMkLst>
        </pc:picChg>
      </pc:sldChg>
      <pc:sldChg chg="addSp modSp new mod">
        <pc:chgData name="ALEETA POWE" userId="c24f2437b16ed2c6" providerId="LiveId" clId="{59F68CC4-56C4-420A-8203-049B6A793165}" dt="2023-09-25T03:52:47.761" v="21613" actId="1038"/>
        <pc:sldMkLst>
          <pc:docMk/>
          <pc:sldMk cId="3915557529" sldId="264"/>
        </pc:sldMkLst>
        <pc:spChg chg="mod">
          <ac:chgData name="ALEETA POWE" userId="c24f2437b16ed2c6" providerId="LiveId" clId="{59F68CC4-56C4-420A-8203-049B6A793165}" dt="2023-09-19T18:26:27.074" v="3856" actId="313"/>
          <ac:spMkLst>
            <pc:docMk/>
            <pc:sldMk cId="3915557529" sldId="264"/>
            <ac:spMk id="2" creationId="{D198ABC2-FDB8-4278-8538-E9398E5492EF}"/>
          </ac:spMkLst>
        </pc:spChg>
        <pc:spChg chg="mod">
          <ac:chgData name="ALEETA POWE" userId="c24f2437b16ed2c6" providerId="LiveId" clId="{59F68CC4-56C4-420A-8203-049B6A793165}" dt="2023-09-19T16:00:41.531" v="1514"/>
          <ac:spMkLst>
            <pc:docMk/>
            <pc:sldMk cId="3915557529" sldId="264"/>
            <ac:spMk id="3" creationId="{9A7B54E5-AAAD-E532-7471-B5511A832538}"/>
          </ac:spMkLst>
        </pc:spChg>
        <pc:spChg chg="add mod">
          <ac:chgData name="ALEETA POWE" userId="c24f2437b16ed2c6" providerId="LiveId" clId="{59F68CC4-56C4-420A-8203-049B6A793165}" dt="2023-09-25T03:52:47.761" v="21613" actId="1038"/>
          <ac:spMkLst>
            <pc:docMk/>
            <pc:sldMk cId="3915557529" sldId="264"/>
            <ac:spMk id="4" creationId="{D7FFFE27-D041-0E9E-387D-BCCD1563F587}"/>
          </ac:spMkLst>
        </pc:spChg>
        <pc:picChg chg="add mod">
          <ac:chgData name="ALEETA POWE" userId="c24f2437b16ed2c6" providerId="LiveId" clId="{59F68CC4-56C4-420A-8203-049B6A793165}" dt="2023-09-19T17:24:32.430" v="2005"/>
          <ac:picMkLst>
            <pc:docMk/>
            <pc:sldMk cId="3915557529" sldId="264"/>
            <ac:picMk id="4" creationId="{2241DE46-75A8-856D-4A4B-02572BB1092E}"/>
          </ac:picMkLst>
        </pc:picChg>
        <pc:picChg chg="add mod">
          <ac:chgData name="ALEETA POWE" userId="c24f2437b16ed2c6" providerId="LiveId" clId="{59F68CC4-56C4-420A-8203-049B6A793165}" dt="2023-09-19T19:47:10.821" v="3857"/>
          <ac:picMkLst>
            <pc:docMk/>
            <pc:sldMk cId="3915557529" sldId="264"/>
            <ac:picMk id="6" creationId="{D16DEAEC-5638-0C7A-778F-159C1A884192}"/>
          </ac:picMkLst>
        </pc:picChg>
      </pc:sldChg>
      <pc:sldChg chg="addSp delSp modSp new mod modClrScheme chgLayout">
        <pc:chgData name="ALEETA POWE" userId="c24f2437b16ed2c6" providerId="LiveId" clId="{59F68CC4-56C4-420A-8203-049B6A793165}" dt="2023-09-25T03:51:25.660" v="21609" actId="14100"/>
        <pc:sldMkLst>
          <pc:docMk/>
          <pc:sldMk cId="689034486" sldId="265"/>
        </pc:sldMkLst>
        <pc:spChg chg="del mod ord">
          <ac:chgData name="ALEETA POWE" userId="c24f2437b16ed2c6" providerId="LiveId" clId="{59F68CC4-56C4-420A-8203-049B6A793165}" dt="2023-09-19T15:16:57.765" v="366" actId="700"/>
          <ac:spMkLst>
            <pc:docMk/>
            <pc:sldMk cId="689034486" sldId="265"/>
            <ac:spMk id="2" creationId="{0803C221-710D-7337-7375-F269E8D91915}"/>
          </ac:spMkLst>
        </pc:spChg>
        <pc:spChg chg="add mod">
          <ac:chgData name="ALEETA POWE" userId="c24f2437b16ed2c6" providerId="LiveId" clId="{59F68CC4-56C4-420A-8203-049B6A793165}" dt="2023-09-25T03:51:25.660" v="21609" actId="14100"/>
          <ac:spMkLst>
            <pc:docMk/>
            <pc:sldMk cId="689034486" sldId="265"/>
            <ac:spMk id="2" creationId="{E2CB8E6B-9CA8-4A26-4F26-27A2EFF13D3C}"/>
          </ac:spMkLst>
        </pc:spChg>
        <pc:spChg chg="del mod ord">
          <ac:chgData name="ALEETA POWE" userId="c24f2437b16ed2c6" providerId="LiveId" clId="{59F68CC4-56C4-420A-8203-049B6A793165}" dt="2023-09-19T15:16:57.765" v="366" actId="700"/>
          <ac:spMkLst>
            <pc:docMk/>
            <pc:sldMk cId="689034486" sldId="265"/>
            <ac:spMk id="3" creationId="{DF9121C9-3E9F-6644-A1FC-258514FCC864}"/>
          </ac:spMkLst>
        </pc:spChg>
        <pc:spChg chg="add mod ord">
          <ac:chgData name="ALEETA POWE" userId="c24f2437b16ed2c6" providerId="LiveId" clId="{59F68CC4-56C4-420A-8203-049B6A793165}" dt="2023-09-19T16:00:41.531" v="1514"/>
          <ac:spMkLst>
            <pc:docMk/>
            <pc:sldMk cId="689034486" sldId="265"/>
            <ac:spMk id="4" creationId="{793EC7CB-35AC-C934-FE31-6C2198A17D98}"/>
          </ac:spMkLst>
        </pc:spChg>
        <pc:spChg chg="add del mod ord">
          <ac:chgData name="ALEETA POWE" userId="c24f2437b16ed2c6" providerId="LiveId" clId="{59F68CC4-56C4-420A-8203-049B6A793165}" dt="2023-09-19T15:28:47.872" v="432" actId="700"/>
          <ac:spMkLst>
            <pc:docMk/>
            <pc:sldMk cId="689034486" sldId="265"/>
            <ac:spMk id="5" creationId="{322BECAC-E03C-980A-C113-7AA6A52C8A66}"/>
          </ac:spMkLst>
        </pc:spChg>
        <pc:spChg chg="add mod ord">
          <ac:chgData name="ALEETA POWE" userId="c24f2437b16ed2c6" providerId="LiveId" clId="{59F68CC4-56C4-420A-8203-049B6A793165}" dt="2023-09-25T01:48:01.508" v="20013" actId="20577"/>
          <ac:spMkLst>
            <pc:docMk/>
            <pc:sldMk cId="689034486" sldId="265"/>
            <ac:spMk id="6" creationId="{7C9356B4-104B-9695-B6E2-C60A2D5F37E1}"/>
          </ac:spMkLst>
        </pc:spChg>
      </pc:sldChg>
      <pc:sldChg chg="addSp delSp modSp mod ord">
        <pc:chgData name="ALEETA POWE" userId="c24f2437b16ed2c6" providerId="LiveId" clId="{59F68CC4-56C4-420A-8203-049B6A793165}" dt="2023-09-25T01:56:32.029" v="20173" actId="164"/>
        <pc:sldMkLst>
          <pc:docMk/>
          <pc:sldMk cId="578328547" sldId="266"/>
        </pc:sldMkLst>
        <pc:spChg chg="mod">
          <ac:chgData name="ALEETA POWE" userId="c24f2437b16ed2c6" providerId="LiveId" clId="{59F68CC4-56C4-420A-8203-049B6A793165}" dt="2023-09-25T01:54:48.651" v="20128" actId="14100"/>
          <ac:spMkLst>
            <pc:docMk/>
            <pc:sldMk cId="578328547" sldId="266"/>
            <ac:spMk id="2" creationId="{71B68F75-5868-989B-EF80-4A012EDB9454}"/>
          </ac:spMkLst>
        </pc:spChg>
        <pc:spChg chg="del mod">
          <ac:chgData name="ALEETA POWE" userId="c24f2437b16ed2c6" providerId="LiveId" clId="{59F68CC4-56C4-420A-8203-049B6A793165}" dt="2023-09-24T05:44:56.782" v="18647"/>
          <ac:spMkLst>
            <pc:docMk/>
            <pc:sldMk cId="578328547" sldId="266"/>
            <ac:spMk id="3" creationId="{941436E2-F614-1AA6-4248-C21E9E252031}"/>
          </ac:spMkLst>
        </pc:spChg>
        <pc:spChg chg="add mod">
          <ac:chgData name="ALEETA POWE" userId="c24f2437b16ed2c6" providerId="LiveId" clId="{59F68CC4-56C4-420A-8203-049B6A793165}" dt="2023-09-25T01:55:41.104" v="20130" actId="34135"/>
          <ac:spMkLst>
            <pc:docMk/>
            <pc:sldMk cId="578328547" sldId="266"/>
            <ac:spMk id="4" creationId="{63ECE9EE-53FA-F549-DB54-FCCBD659AC2D}"/>
          </ac:spMkLst>
        </pc:spChg>
        <pc:spChg chg="add del mod">
          <ac:chgData name="ALEETA POWE" userId="c24f2437b16ed2c6" providerId="LiveId" clId="{59F68CC4-56C4-420A-8203-049B6A793165}" dt="2023-09-24T05:53:15.184" v="18800" actId="21"/>
          <ac:spMkLst>
            <pc:docMk/>
            <pc:sldMk cId="578328547" sldId="266"/>
            <ac:spMk id="17" creationId="{E7CC8CEF-7800-85D4-2A99-B4C2DA0C3F61}"/>
          </ac:spMkLst>
        </pc:spChg>
        <pc:spChg chg="add mod ord">
          <ac:chgData name="ALEETA POWE" userId="c24f2437b16ed2c6" providerId="LiveId" clId="{59F68CC4-56C4-420A-8203-049B6A793165}" dt="2023-09-25T01:55:41.104" v="20130" actId="34135"/>
          <ac:spMkLst>
            <pc:docMk/>
            <pc:sldMk cId="578328547" sldId="266"/>
            <ac:spMk id="24" creationId="{A3FE6ED4-4757-5F7D-73B0-09061CB49A9D}"/>
          </ac:spMkLst>
        </pc:spChg>
        <pc:spChg chg="add mod">
          <ac:chgData name="ALEETA POWE" userId="c24f2437b16ed2c6" providerId="LiveId" clId="{59F68CC4-56C4-420A-8203-049B6A793165}" dt="2023-09-25T01:55:41.104" v="20130" actId="34135"/>
          <ac:spMkLst>
            <pc:docMk/>
            <pc:sldMk cId="578328547" sldId="266"/>
            <ac:spMk id="25" creationId="{EFDF448E-C7CD-45AC-58F5-784D3CFA44C5}"/>
          </ac:spMkLst>
        </pc:spChg>
        <pc:spChg chg="add mod">
          <ac:chgData name="ALEETA POWE" userId="c24f2437b16ed2c6" providerId="LiveId" clId="{59F68CC4-56C4-420A-8203-049B6A793165}" dt="2023-09-25T01:56:32.029" v="20173" actId="164"/>
          <ac:spMkLst>
            <pc:docMk/>
            <pc:sldMk cId="578328547" sldId="266"/>
            <ac:spMk id="26" creationId="{1AD6BF40-B5C0-DA97-6882-41817DA411BE}"/>
          </ac:spMkLst>
        </pc:spChg>
        <pc:spChg chg="add mod">
          <ac:chgData name="ALEETA POWE" userId="c24f2437b16ed2c6" providerId="LiveId" clId="{59F68CC4-56C4-420A-8203-049B6A793165}" dt="2023-09-25T01:56:32.029" v="20173" actId="164"/>
          <ac:spMkLst>
            <pc:docMk/>
            <pc:sldMk cId="578328547" sldId="266"/>
            <ac:spMk id="28" creationId="{06DF2BEF-FF5A-5D08-F503-F927A991AEF7}"/>
          </ac:spMkLst>
        </pc:spChg>
        <pc:spChg chg="add mod">
          <ac:chgData name="ALEETA POWE" userId="c24f2437b16ed2c6" providerId="LiveId" clId="{59F68CC4-56C4-420A-8203-049B6A793165}" dt="2023-09-25T01:56:32.029" v="20173" actId="164"/>
          <ac:spMkLst>
            <pc:docMk/>
            <pc:sldMk cId="578328547" sldId="266"/>
            <ac:spMk id="37" creationId="{7928C205-D4AE-01A5-9300-09C2068A1AB2}"/>
          </ac:spMkLst>
        </pc:spChg>
        <pc:grpChg chg="add mod">
          <ac:chgData name="ALEETA POWE" userId="c24f2437b16ed2c6" providerId="LiveId" clId="{59F68CC4-56C4-420A-8203-049B6A793165}" dt="2023-09-25T01:56:32.029" v="20173" actId="164"/>
          <ac:grpSpMkLst>
            <pc:docMk/>
            <pc:sldMk cId="578328547" sldId="266"/>
            <ac:grpSpMk id="38" creationId="{820E1AB8-A160-5D69-2501-0F4408053C39}"/>
          </ac:grpSpMkLst>
        </pc:grpChg>
        <pc:picChg chg="add mod">
          <ac:chgData name="ALEETA POWE" userId="c24f2437b16ed2c6" providerId="LiveId" clId="{59F68CC4-56C4-420A-8203-049B6A793165}" dt="2023-09-25T01:55:41.104" v="20130" actId="34135"/>
          <ac:picMkLst>
            <pc:docMk/>
            <pc:sldMk cId="578328547" sldId="266"/>
            <ac:picMk id="6" creationId="{A9452083-CB0E-615A-8876-390B6A7A8B2C}"/>
          </ac:picMkLst>
        </pc:picChg>
        <pc:picChg chg="add mod">
          <ac:chgData name="ALEETA POWE" userId="c24f2437b16ed2c6" providerId="LiveId" clId="{59F68CC4-56C4-420A-8203-049B6A793165}" dt="2023-09-25T01:55:41.104" v="20130" actId="34135"/>
          <ac:picMkLst>
            <pc:docMk/>
            <pc:sldMk cId="578328547" sldId="266"/>
            <ac:picMk id="8" creationId="{EAD2A1B0-2377-8613-2974-E0492B431B06}"/>
          </ac:picMkLst>
        </pc:picChg>
        <pc:picChg chg="add mod">
          <ac:chgData name="ALEETA POWE" userId="c24f2437b16ed2c6" providerId="LiveId" clId="{59F68CC4-56C4-420A-8203-049B6A793165}" dt="2023-09-25T01:55:41.104" v="20130" actId="34135"/>
          <ac:picMkLst>
            <pc:docMk/>
            <pc:sldMk cId="578328547" sldId="266"/>
            <ac:picMk id="10" creationId="{4E5C4451-1A16-34C7-2652-BA7C030E0F92}"/>
          </ac:picMkLst>
        </pc:picChg>
        <pc:picChg chg="add mod">
          <ac:chgData name="ALEETA POWE" userId="c24f2437b16ed2c6" providerId="LiveId" clId="{59F68CC4-56C4-420A-8203-049B6A793165}" dt="2023-09-25T01:55:41.104" v="20130" actId="34135"/>
          <ac:picMkLst>
            <pc:docMk/>
            <pc:sldMk cId="578328547" sldId="266"/>
            <ac:picMk id="12" creationId="{008A9610-231A-851E-D140-F9D0E946CDB3}"/>
          </ac:picMkLst>
        </pc:picChg>
        <pc:picChg chg="add mod">
          <ac:chgData name="ALEETA POWE" userId="c24f2437b16ed2c6" providerId="LiveId" clId="{59F68CC4-56C4-420A-8203-049B6A793165}" dt="2023-09-25T01:55:53.364" v="20157" actId="1036"/>
          <ac:picMkLst>
            <pc:docMk/>
            <pc:sldMk cId="578328547" sldId="266"/>
            <ac:picMk id="14" creationId="{820C77C7-F1F3-6F8A-237A-BB2AC8032E8C}"/>
          </ac:picMkLst>
        </pc:picChg>
        <pc:picChg chg="add mod">
          <ac:chgData name="ALEETA POWE" userId="c24f2437b16ed2c6" providerId="LiveId" clId="{59F68CC4-56C4-420A-8203-049B6A793165}" dt="2023-09-25T01:55:41.104" v="20130" actId="34135"/>
          <ac:picMkLst>
            <pc:docMk/>
            <pc:sldMk cId="578328547" sldId="266"/>
            <ac:picMk id="16" creationId="{32C3ED82-325B-D11C-7112-BC269F860A06}"/>
          </ac:picMkLst>
        </pc:picChg>
        <pc:picChg chg="add mod">
          <ac:chgData name="ALEETA POWE" userId="c24f2437b16ed2c6" providerId="LiveId" clId="{59F68CC4-56C4-420A-8203-049B6A793165}" dt="2023-09-25T01:55:41.104" v="20130" actId="34135"/>
          <ac:picMkLst>
            <pc:docMk/>
            <pc:sldMk cId="578328547" sldId="266"/>
            <ac:picMk id="19" creationId="{190A106C-062D-C768-5757-967F24AA1F85}"/>
          </ac:picMkLst>
        </pc:picChg>
        <pc:picChg chg="add mod">
          <ac:chgData name="ALEETA POWE" userId="c24f2437b16ed2c6" providerId="LiveId" clId="{59F68CC4-56C4-420A-8203-049B6A793165}" dt="2023-09-25T01:55:58.419" v="20158" actId="14100"/>
          <ac:picMkLst>
            <pc:docMk/>
            <pc:sldMk cId="578328547" sldId="266"/>
            <ac:picMk id="21" creationId="{5AB6B830-8DED-DB85-EB30-C9D8F8D840E8}"/>
          </ac:picMkLst>
        </pc:picChg>
        <pc:picChg chg="add mod">
          <ac:chgData name="ALEETA POWE" userId="c24f2437b16ed2c6" providerId="LiveId" clId="{59F68CC4-56C4-420A-8203-049B6A793165}" dt="2023-09-25T01:55:41.104" v="20130" actId="34135"/>
          <ac:picMkLst>
            <pc:docMk/>
            <pc:sldMk cId="578328547" sldId="266"/>
            <ac:picMk id="23" creationId="{7E9C75DE-262A-A6CD-E9D8-D2B3CA75C76B}"/>
          </ac:picMkLst>
        </pc:picChg>
        <pc:picChg chg="add mod">
          <ac:chgData name="ALEETA POWE" userId="c24f2437b16ed2c6" providerId="LiveId" clId="{59F68CC4-56C4-420A-8203-049B6A793165}" dt="2023-09-25T01:56:32.029" v="20173" actId="164"/>
          <ac:picMkLst>
            <pc:docMk/>
            <pc:sldMk cId="578328547" sldId="266"/>
            <ac:picMk id="27" creationId="{AF437B7C-CE5A-09D9-6DD5-083091ABA8ED}"/>
          </ac:picMkLst>
        </pc:picChg>
        <pc:picChg chg="add mod">
          <ac:chgData name="ALEETA POWE" userId="c24f2437b16ed2c6" providerId="LiveId" clId="{59F68CC4-56C4-420A-8203-049B6A793165}" dt="2023-09-25T01:56:32.029" v="20173" actId="164"/>
          <ac:picMkLst>
            <pc:docMk/>
            <pc:sldMk cId="578328547" sldId="266"/>
            <ac:picMk id="29" creationId="{3DD1FB12-3205-7218-FC03-4615D1755827}"/>
          </ac:picMkLst>
        </pc:picChg>
        <pc:picChg chg="add mod">
          <ac:chgData name="ALEETA POWE" userId="c24f2437b16ed2c6" providerId="LiveId" clId="{59F68CC4-56C4-420A-8203-049B6A793165}" dt="2023-09-25T01:56:32.029" v="20173" actId="164"/>
          <ac:picMkLst>
            <pc:docMk/>
            <pc:sldMk cId="578328547" sldId="266"/>
            <ac:picMk id="30" creationId="{B25373CC-A037-69A7-C1D5-7932F6F37E41}"/>
          </ac:picMkLst>
        </pc:picChg>
        <pc:picChg chg="add mod">
          <ac:chgData name="ALEETA POWE" userId="c24f2437b16ed2c6" providerId="LiveId" clId="{59F68CC4-56C4-420A-8203-049B6A793165}" dt="2023-09-25T01:56:32.029" v="20173" actId="164"/>
          <ac:picMkLst>
            <pc:docMk/>
            <pc:sldMk cId="578328547" sldId="266"/>
            <ac:picMk id="31" creationId="{5F7C2727-C8B1-DE1B-0E94-6B4360ED735A}"/>
          </ac:picMkLst>
        </pc:picChg>
        <pc:picChg chg="add mod">
          <ac:chgData name="ALEETA POWE" userId="c24f2437b16ed2c6" providerId="LiveId" clId="{59F68CC4-56C4-420A-8203-049B6A793165}" dt="2023-09-25T01:56:32.029" v="20173" actId="164"/>
          <ac:picMkLst>
            <pc:docMk/>
            <pc:sldMk cId="578328547" sldId="266"/>
            <ac:picMk id="32" creationId="{D14389D9-79E7-799D-D5E8-8739DE2C92A9}"/>
          </ac:picMkLst>
        </pc:picChg>
        <pc:picChg chg="add mod">
          <ac:chgData name="ALEETA POWE" userId="c24f2437b16ed2c6" providerId="LiveId" clId="{59F68CC4-56C4-420A-8203-049B6A793165}" dt="2023-09-25T01:56:32.029" v="20173" actId="164"/>
          <ac:picMkLst>
            <pc:docMk/>
            <pc:sldMk cId="578328547" sldId="266"/>
            <ac:picMk id="33" creationId="{02EF1D82-C891-F763-D9BF-087D7E964C2C}"/>
          </ac:picMkLst>
        </pc:picChg>
        <pc:picChg chg="add mod">
          <ac:chgData name="ALEETA POWE" userId="c24f2437b16ed2c6" providerId="LiveId" clId="{59F68CC4-56C4-420A-8203-049B6A793165}" dt="2023-09-25T01:56:32.029" v="20173" actId="164"/>
          <ac:picMkLst>
            <pc:docMk/>
            <pc:sldMk cId="578328547" sldId="266"/>
            <ac:picMk id="34" creationId="{3E7DBC42-4837-A1CF-568B-4448EBF77080}"/>
          </ac:picMkLst>
        </pc:picChg>
        <pc:picChg chg="add mod">
          <ac:chgData name="ALEETA POWE" userId="c24f2437b16ed2c6" providerId="LiveId" clId="{59F68CC4-56C4-420A-8203-049B6A793165}" dt="2023-09-25T01:56:32.029" v="20173" actId="164"/>
          <ac:picMkLst>
            <pc:docMk/>
            <pc:sldMk cId="578328547" sldId="266"/>
            <ac:picMk id="35" creationId="{5230B816-CDFF-7FB2-E71E-3DD4834BF0E2}"/>
          </ac:picMkLst>
        </pc:picChg>
        <pc:picChg chg="add mod">
          <ac:chgData name="ALEETA POWE" userId="c24f2437b16ed2c6" providerId="LiveId" clId="{59F68CC4-56C4-420A-8203-049B6A793165}" dt="2023-09-25T01:56:32.029" v="20173" actId="164"/>
          <ac:picMkLst>
            <pc:docMk/>
            <pc:sldMk cId="578328547" sldId="266"/>
            <ac:picMk id="36" creationId="{BA590B70-AE0B-E808-AEAF-951DD8AF389A}"/>
          </ac:picMkLst>
        </pc:picChg>
      </pc:sldChg>
      <pc:sldChg chg="addSp delSp modSp mod ord">
        <pc:chgData name="ALEETA POWE" userId="c24f2437b16ed2c6" providerId="LiveId" clId="{59F68CC4-56C4-420A-8203-049B6A793165}" dt="2023-09-25T03:32:44.017" v="21503" actId="20577"/>
        <pc:sldMkLst>
          <pc:docMk/>
          <pc:sldMk cId="2584880236" sldId="267"/>
        </pc:sldMkLst>
        <pc:spChg chg="del">
          <ac:chgData name="ALEETA POWE" userId="c24f2437b16ed2c6" providerId="LiveId" clId="{59F68CC4-56C4-420A-8203-049B6A793165}" dt="2023-09-24T05:50:09.004" v="18675"/>
          <ac:spMkLst>
            <pc:docMk/>
            <pc:sldMk cId="2584880236" sldId="267"/>
            <ac:spMk id="3" creationId="{492DC26D-BD92-055C-05A8-2B1B2A4D7D3F}"/>
          </ac:spMkLst>
        </pc:spChg>
        <pc:spChg chg="add mod">
          <ac:chgData name="ALEETA POWE" userId="c24f2437b16ed2c6" providerId="LiveId" clId="{59F68CC4-56C4-420A-8203-049B6A793165}" dt="2023-09-25T03:32:44.017" v="21503" actId="20577"/>
          <ac:spMkLst>
            <pc:docMk/>
            <pc:sldMk cId="2584880236" sldId="267"/>
            <ac:spMk id="7" creationId="{0B4EE0A6-2E03-A5E0-B124-3780586BBD71}"/>
          </ac:spMkLst>
        </pc:spChg>
        <pc:picChg chg="add mod">
          <ac:chgData name="ALEETA POWE" userId="c24f2437b16ed2c6" providerId="LiveId" clId="{59F68CC4-56C4-420A-8203-049B6A793165}" dt="2023-09-25T01:57:08.748" v="20174" actId="34135"/>
          <ac:picMkLst>
            <pc:docMk/>
            <pc:sldMk cId="2584880236" sldId="267"/>
            <ac:picMk id="5" creationId="{307734BD-2D27-E497-A50F-3B82DD3900D4}"/>
          </ac:picMkLst>
        </pc:picChg>
        <pc:picChg chg="mod">
          <ac:chgData name="ALEETA POWE" userId="c24f2437b16ed2c6" providerId="LiveId" clId="{59F68CC4-56C4-420A-8203-049B6A793165}" dt="2023-09-25T01:57:08.748" v="20174" actId="34135"/>
          <ac:picMkLst>
            <pc:docMk/>
            <pc:sldMk cId="2584880236" sldId="267"/>
            <ac:picMk id="6" creationId="{B37FC358-3BF6-DE99-9F88-752213381331}"/>
          </ac:picMkLst>
        </pc:picChg>
        <pc:picChg chg="add mod">
          <ac:chgData name="ALEETA POWE" userId="c24f2437b16ed2c6" providerId="LiveId" clId="{59F68CC4-56C4-420A-8203-049B6A793165}" dt="2023-09-25T01:57:08.748" v="20174" actId="34135"/>
          <ac:picMkLst>
            <pc:docMk/>
            <pc:sldMk cId="2584880236" sldId="267"/>
            <ac:picMk id="9" creationId="{4669E878-C782-9589-3EF1-E0C5BCC828FC}"/>
          </ac:picMkLst>
        </pc:picChg>
        <pc:picChg chg="add mod">
          <ac:chgData name="ALEETA POWE" userId="c24f2437b16ed2c6" providerId="LiveId" clId="{59F68CC4-56C4-420A-8203-049B6A793165}" dt="2023-09-25T01:57:08.748" v="20174" actId="34135"/>
          <ac:picMkLst>
            <pc:docMk/>
            <pc:sldMk cId="2584880236" sldId="267"/>
            <ac:picMk id="11" creationId="{875160F2-98B5-15CF-0EDE-35896FF36F78}"/>
          </ac:picMkLst>
        </pc:picChg>
        <pc:picChg chg="add mod">
          <ac:chgData name="ALEETA POWE" userId="c24f2437b16ed2c6" providerId="LiveId" clId="{59F68CC4-56C4-420A-8203-049B6A793165}" dt="2023-09-25T01:57:08.748" v="20174" actId="34135"/>
          <ac:picMkLst>
            <pc:docMk/>
            <pc:sldMk cId="2584880236" sldId="267"/>
            <ac:picMk id="13" creationId="{DE37C296-BA8E-0DE8-6BFC-3BED57749CF0}"/>
          </ac:picMkLst>
        </pc:picChg>
        <pc:picChg chg="add mod">
          <ac:chgData name="ALEETA POWE" userId="c24f2437b16ed2c6" providerId="LiveId" clId="{59F68CC4-56C4-420A-8203-049B6A793165}" dt="2023-09-25T01:57:08.748" v="20174" actId="34135"/>
          <ac:picMkLst>
            <pc:docMk/>
            <pc:sldMk cId="2584880236" sldId="267"/>
            <ac:picMk id="15" creationId="{EA1CBA76-5D73-97BE-2266-57620AE00A43}"/>
          </ac:picMkLst>
        </pc:picChg>
        <pc:picChg chg="add mod">
          <ac:chgData name="ALEETA POWE" userId="c24f2437b16ed2c6" providerId="LiveId" clId="{59F68CC4-56C4-420A-8203-049B6A793165}" dt="2023-09-25T01:57:08.748" v="20174" actId="34135"/>
          <ac:picMkLst>
            <pc:docMk/>
            <pc:sldMk cId="2584880236" sldId="267"/>
            <ac:picMk id="17" creationId="{AB7CC815-3D3F-C486-0FEC-94DEFD917898}"/>
          </ac:picMkLst>
        </pc:picChg>
        <pc:picChg chg="add mod">
          <ac:chgData name="ALEETA POWE" userId="c24f2437b16ed2c6" providerId="LiveId" clId="{59F68CC4-56C4-420A-8203-049B6A793165}" dt="2023-09-25T01:57:08.748" v="20174" actId="34135"/>
          <ac:picMkLst>
            <pc:docMk/>
            <pc:sldMk cId="2584880236" sldId="267"/>
            <ac:picMk id="19" creationId="{51F2C17B-3026-4DBC-A3AC-45A70C5FF4C4}"/>
          </ac:picMkLst>
        </pc:picChg>
      </pc:sldChg>
      <pc:sldChg chg="addSp modSp mod ord">
        <pc:chgData name="ALEETA POWE" userId="c24f2437b16ed2c6" providerId="LiveId" clId="{59F68CC4-56C4-420A-8203-049B6A793165}" dt="2023-09-25T02:34:38.106" v="21010" actId="27636"/>
        <pc:sldMkLst>
          <pc:docMk/>
          <pc:sldMk cId="897979173" sldId="268"/>
        </pc:sldMkLst>
        <pc:spChg chg="mod">
          <ac:chgData name="ALEETA POWE" userId="c24f2437b16ed2c6" providerId="LiveId" clId="{59F68CC4-56C4-420A-8203-049B6A793165}" dt="2023-09-23T02:26:15.464" v="14075" actId="20577"/>
          <ac:spMkLst>
            <pc:docMk/>
            <pc:sldMk cId="897979173" sldId="268"/>
            <ac:spMk id="2" creationId="{3C8C202A-4460-1B7D-96DE-0C18F6DFED49}"/>
          </ac:spMkLst>
        </pc:spChg>
        <pc:spChg chg="mod">
          <ac:chgData name="ALEETA POWE" userId="c24f2437b16ed2c6" providerId="LiveId" clId="{59F68CC4-56C4-420A-8203-049B6A793165}" dt="2023-09-25T02:34:38.106" v="21010" actId="27636"/>
          <ac:spMkLst>
            <pc:docMk/>
            <pc:sldMk cId="897979173" sldId="268"/>
            <ac:spMk id="3" creationId="{156F821F-7631-8FB1-C7EC-6B1D3C1EB9F7}"/>
          </ac:spMkLst>
        </pc:spChg>
        <pc:spChg chg="add mod">
          <ac:chgData name="ALEETA POWE" userId="c24f2437b16ed2c6" providerId="LiveId" clId="{59F68CC4-56C4-420A-8203-049B6A793165}" dt="2023-09-23T02:29:34.107" v="14441" actId="1038"/>
          <ac:spMkLst>
            <pc:docMk/>
            <pc:sldMk cId="897979173" sldId="268"/>
            <ac:spMk id="4" creationId="{D58CB596-1E0A-9D4E-683B-CB35BED453D4}"/>
          </ac:spMkLst>
        </pc:spChg>
        <pc:spChg chg="add mod">
          <ac:chgData name="ALEETA POWE" userId="c24f2437b16ed2c6" providerId="LiveId" clId="{59F68CC4-56C4-420A-8203-049B6A793165}" dt="2023-09-24T05:15:24.334" v="18302" actId="114"/>
          <ac:spMkLst>
            <pc:docMk/>
            <pc:sldMk cId="897979173" sldId="268"/>
            <ac:spMk id="5" creationId="{63FFECFE-2B1A-76DB-D0C3-F5050417F5B3}"/>
          </ac:spMkLst>
        </pc:spChg>
      </pc:sldChg>
      <pc:sldChg chg="addSp delSp modSp mod">
        <pc:chgData name="ALEETA POWE" userId="c24f2437b16ed2c6" providerId="LiveId" clId="{59F68CC4-56C4-420A-8203-049B6A793165}" dt="2023-09-25T02:44:34.517" v="21082" actId="6549"/>
        <pc:sldMkLst>
          <pc:docMk/>
          <pc:sldMk cId="1253288987" sldId="269"/>
        </pc:sldMkLst>
        <pc:spChg chg="mod">
          <ac:chgData name="ALEETA POWE" userId="c24f2437b16ed2c6" providerId="LiveId" clId="{59F68CC4-56C4-420A-8203-049B6A793165}" dt="2023-09-25T02:44:34.517" v="21082" actId="6549"/>
          <ac:spMkLst>
            <pc:docMk/>
            <pc:sldMk cId="1253288987" sldId="269"/>
            <ac:spMk id="2" creationId="{23ADF5F8-FF7C-AD27-213D-CC3D3B2785F2}"/>
          </ac:spMkLst>
        </pc:spChg>
        <pc:spChg chg="del">
          <ac:chgData name="ALEETA POWE" userId="c24f2437b16ed2c6" providerId="LiveId" clId="{59F68CC4-56C4-420A-8203-049B6A793165}" dt="2023-09-25T02:42:02.243" v="21015"/>
          <ac:spMkLst>
            <pc:docMk/>
            <pc:sldMk cId="1253288987" sldId="269"/>
            <ac:spMk id="3" creationId="{AA84E867-4DEE-DB3C-9973-673097BAA4D0}"/>
          </ac:spMkLst>
        </pc:spChg>
        <pc:picChg chg="add mod">
          <ac:chgData name="ALEETA POWE" userId="c24f2437b16ed2c6" providerId="LiveId" clId="{59F68CC4-56C4-420A-8203-049B6A793165}" dt="2023-09-25T02:43:45.140" v="21069" actId="1037"/>
          <ac:picMkLst>
            <pc:docMk/>
            <pc:sldMk cId="1253288987" sldId="269"/>
            <ac:picMk id="5" creationId="{10931FEF-1EA2-D6EF-0843-D27228D8ED78}"/>
          </ac:picMkLst>
        </pc:picChg>
      </pc:sldChg>
      <pc:sldChg chg="ord">
        <pc:chgData name="ALEETA POWE" userId="c24f2437b16ed2c6" providerId="LiveId" clId="{59F68CC4-56C4-420A-8203-049B6A793165}" dt="2023-09-25T03:39:05.658" v="21513"/>
        <pc:sldMkLst>
          <pc:docMk/>
          <pc:sldMk cId="4211276478" sldId="271"/>
        </pc:sldMkLst>
      </pc:sldChg>
      <pc:sldChg chg="addSp delSp modSp new mod ord modAnim">
        <pc:chgData name="ALEETA POWE" userId="c24f2437b16ed2c6" providerId="LiveId" clId="{59F68CC4-56C4-420A-8203-049B6A793165}" dt="2023-09-25T03:49:46.079" v="21556"/>
        <pc:sldMkLst>
          <pc:docMk/>
          <pc:sldMk cId="2865847513" sldId="272"/>
        </pc:sldMkLst>
        <pc:spChg chg="mod">
          <ac:chgData name="ALEETA POWE" userId="c24f2437b16ed2c6" providerId="LiveId" clId="{59F68CC4-56C4-420A-8203-049B6A793165}" dt="2023-09-22T04:08:36.920" v="11815" actId="1036"/>
          <ac:spMkLst>
            <pc:docMk/>
            <pc:sldMk cId="2865847513" sldId="272"/>
            <ac:spMk id="2" creationId="{26A708C7-5EF6-868C-4F89-2412E5BD55B4}"/>
          </ac:spMkLst>
        </pc:spChg>
        <pc:spChg chg="del">
          <ac:chgData name="ALEETA POWE" userId="c24f2437b16ed2c6" providerId="LiveId" clId="{59F68CC4-56C4-420A-8203-049B6A793165}" dt="2023-09-21T03:40:58.029" v="8288" actId="1032"/>
          <ac:spMkLst>
            <pc:docMk/>
            <pc:sldMk cId="2865847513" sldId="272"/>
            <ac:spMk id="3" creationId="{836EEF75-31E2-1D49-AF69-16168981950A}"/>
          </ac:spMkLst>
        </pc:spChg>
        <pc:spChg chg="add mod">
          <ac:chgData name="ALEETA POWE" userId="c24f2437b16ed2c6" providerId="LiveId" clId="{59F68CC4-56C4-420A-8203-049B6A793165}" dt="2023-09-23T00:22:21.083" v="13262" actId="1076"/>
          <ac:spMkLst>
            <pc:docMk/>
            <pc:sldMk cId="2865847513" sldId="272"/>
            <ac:spMk id="3" creationId="{BCB84671-6A01-50D8-648B-B63E44EB5AA1}"/>
          </ac:spMkLst>
        </pc:spChg>
        <pc:spChg chg="add mod">
          <ac:chgData name="ALEETA POWE" userId="c24f2437b16ed2c6" providerId="LiveId" clId="{59F68CC4-56C4-420A-8203-049B6A793165}" dt="2023-09-25T03:17:06.635" v="21200" actId="1037"/>
          <ac:spMkLst>
            <pc:docMk/>
            <pc:sldMk cId="2865847513" sldId="272"/>
            <ac:spMk id="5" creationId="{AFCE7EA9-7CDE-5271-C4F6-8AF1CB672BC0}"/>
          </ac:spMkLst>
        </pc:spChg>
        <pc:spChg chg="add mod">
          <ac:chgData name="ALEETA POWE" userId="c24f2437b16ed2c6" providerId="LiveId" clId="{59F68CC4-56C4-420A-8203-049B6A793165}" dt="2023-09-25T03:23:44.353" v="21401" actId="20577"/>
          <ac:spMkLst>
            <pc:docMk/>
            <pc:sldMk cId="2865847513" sldId="272"/>
            <ac:spMk id="6" creationId="{85C51C72-F702-127C-CB14-122D94EB375F}"/>
          </ac:spMkLst>
        </pc:spChg>
        <pc:spChg chg="add mod">
          <ac:chgData name="ALEETA POWE" userId="c24f2437b16ed2c6" providerId="LiveId" clId="{59F68CC4-56C4-420A-8203-049B6A793165}" dt="2023-09-25T03:49:46.079" v="21556"/>
          <ac:spMkLst>
            <pc:docMk/>
            <pc:sldMk cId="2865847513" sldId="272"/>
            <ac:spMk id="7" creationId="{498B2A13-0B0E-B146-3539-D82437E6648D}"/>
          </ac:spMkLst>
        </pc:spChg>
        <pc:spChg chg="add mod">
          <ac:chgData name="ALEETA POWE" userId="c24f2437b16ed2c6" providerId="LiveId" clId="{59F68CC4-56C4-420A-8203-049B6A793165}" dt="2023-09-23T00:26:36.366" v="13569" actId="1037"/>
          <ac:spMkLst>
            <pc:docMk/>
            <pc:sldMk cId="2865847513" sldId="272"/>
            <ac:spMk id="9" creationId="{AE999EFE-2A72-5DE2-B799-66FAEFE310C9}"/>
          </ac:spMkLst>
        </pc:spChg>
        <pc:spChg chg="add mod">
          <ac:chgData name="ALEETA POWE" userId="c24f2437b16ed2c6" providerId="LiveId" clId="{59F68CC4-56C4-420A-8203-049B6A793165}" dt="2023-09-23T01:27:44.646" v="13762" actId="1037"/>
          <ac:spMkLst>
            <pc:docMk/>
            <pc:sldMk cId="2865847513" sldId="272"/>
            <ac:spMk id="10" creationId="{C55BD4F3-8C78-8518-CC34-415321CCC247}"/>
          </ac:spMkLst>
        </pc:spChg>
        <pc:spChg chg="add mod">
          <ac:chgData name="ALEETA POWE" userId="c24f2437b16ed2c6" providerId="LiveId" clId="{59F68CC4-56C4-420A-8203-049B6A793165}" dt="2023-09-23T02:28:24.936" v="14224" actId="1036"/>
          <ac:spMkLst>
            <pc:docMk/>
            <pc:sldMk cId="2865847513" sldId="272"/>
            <ac:spMk id="11" creationId="{C5E8786B-6116-E312-3F00-8AE7B3E4787A}"/>
          </ac:spMkLst>
        </pc:spChg>
        <pc:graphicFrameChg chg="add mod modGraphic">
          <ac:chgData name="ALEETA POWE" userId="c24f2437b16ed2c6" providerId="LiveId" clId="{59F68CC4-56C4-420A-8203-049B6A793165}" dt="2023-09-22T04:06:44.129" v="11787"/>
          <ac:graphicFrameMkLst>
            <pc:docMk/>
            <pc:sldMk cId="2865847513" sldId="272"/>
            <ac:graphicFrameMk id="4" creationId="{D203B1B7-FED2-AF7D-F361-CCF978F9D770}"/>
          </ac:graphicFrameMkLst>
        </pc:graphicFrameChg>
        <pc:picChg chg="add mod">
          <ac:chgData name="ALEETA POWE" userId="c24f2437b16ed2c6" providerId="LiveId" clId="{59F68CC4-56C4-420A-8203-049B6A793165}" dt="2023-09-23T00:25:13.956" v="13326" actId="1038"/>
          <ac:picMkLst>
            <pc:docMk/>
            <pc:sldMk cId="2865847513" sldId="272"/>
            <ac:picMk id="8" creationId="{7DC992A9-C713-D6B4-DF70-EDBD014A03FA}"/>
          </ac:picMkLst>
        </pc:picChg>
        <pc:picChg chg="add mod">
          <ac:chgData name="ALEETA POWE" userId="c24f2437b16ed2c6" providerId="LiveId" clId="{59F68CC4-56C4-420A-8203-049B6A793165}" dt="2023-09-23T00:22:21.083" v="13262" actId="1076"/>
          <ac:picMkLst>
            <pc:docMk/>
            <pc:sldMk cId="2865847513" sldId="272"/>
            <ac:picMk id="1026" creationId="{53C986C4-E08E-385C-9910-2C20A01F9360}"/>
          </ac:picMkLst>
        </pc:picChg>
      </pc:sldChg>
      <pc:sldChg chg="modSp add del mod ord">
        <pc:chgData name="ALEETA POWE" userId="c24f2437b16ed2c6" providerId="LiveId" clId="{59F68CC4-56C4-420A-8203-049B6A793165}" dt="2023-09-25T03:37:53.336" v="21509" actId="47"/>
        <pc:sldMkLst>
          <pc:docMk/>
          <pc:sldMk cId="3700175046" sldId="273"/>
        </pc:sldMkLst>
        <pc:spChg chg="mod">
          <ac:chgData name="ALEETA POWE" userId="c24f2437b16ed2c6" providerId="LiveId" clId="{59F68CC4-56C4-420A-8203-049B6A793165}" dt="2023-09-23T02:14:10.366" v="14068" actId="1036"/>
          <ac:spMkLst>
            <pc:docMk/>
            <pc:sldMk cId="3700175046" sldId="273"/>
            <ac:spMk id="2" creationId="{71B68F75-5868-989B-EF80-4A012EDB9454}"/>
          </ac:spMkLst>
        </pc:spChg>
        <pc:spChg chg="mod">
          <ac:chgData name="ALEETA POWE" userId="c24f2437b16ed2c6" providerId="LiveId" clId="{59F68CC4-56C4-420A-8203-049B6A793165}" dt="2023-09-21T05:24:10.645" v="9775" actId="20577"/>
          <ac:spMkLst>
            <pc:docMk/>
            <pc:sldMk cId="3700175046" sldId="273"/>
            <ac:spMk id="3" creationId="{C113C065-AF8A-4BCB-62C7-A342717B7D7C}"/>
          </ac:spMkLst>
        </pc:spChg>
        <pc:spChg chg="mod">
          <ac:chgData name="ALEETA POWE" userId="c24f2437b16ed2c6" providerId="LiveId" clId="{59F68CC4-56C4-420A-8203-049B6A793165}" dt="2023-09-24T03:34:03.724" v="16889" actId="27636"/>
          <ac:spMkLst>
            <pc:docMk/>
            <pc:sldMk cId="3700175046" sldId="273"/>
            <ac:spMk id="5" creationId="{E1B8E155-E923-FC88-ACD9-7E430E1AE317}"/>
          </ac:spMkLst>
        </pc:spChg>
        <pc:spChg chg="mod">
          <ac:chgData name="ALEETA POWE" userId="c24f2437b16ed2c6" providerId="LiveId" clId="{59F68CC4-56C4-420A-8203-049B6A793165}" dt="2023-09-24T03:33:17.687" v="16864" actId="20577"/>
          <ac:spMkLst>
            <pc:docMk/>
            <pc:sldMk cId="3700175046" sldId="273"/>
            <ac:spMk id="8" creationId="{6A8B3230-6854-5312-775F-5D3FBDFC3305}"/>
          </ac:spMkLst>
        </pc:spChg>
      </pc:sldChg>
      <pc:sldChg chg="addSp modSp new mod modNotesTx">
        <pc:chgData name="ALEETA POWE" userId="c24f2437b16ed2c6" providerId="LiveId" clId="{59F68CC4-56C4-420A-8203-049B6A793165}" dt="2023-09-25T03:49:42.361" v="21555" actId="1076"/>
        <pc:sldMkLst>
          <pc:docMk/>
          <pc:sldMk cId="2470626770" sldId="274"/>
        </pc:sldMkLst>
        <pc:spChg chg="mod">
          <ac:chgData name="ALEETA POWE" userId="c24f2437b16ed2c6" providerId="LiveId" clId="{59F68CC4-56C4-420A-8203-049B6A793165}" dt="2023-09-22T03:41:34.751" v="11785" actId="20577"/>
          <ac:spMkLst>
            <pc:docMk/>
            <pc:sldMk cId="2470626770" sldId="274"/>
            <ac:spMk id="2" creationId="{0D256AB4-BEFA-C34F-5025-656EC1F6D44B}"/>
          </ac:spMkLst>
        </pc:spChg>
        <pc:spChg chg="mod">
          <ac:chgData name="ALEETA POWE" userId="c24f2437b16ed2c6" providerId="LiveId" clId="{59F68CC4-56C4-420A-8203-049B6A793165}" dt="2023-09-25T03:23:19.481" v="21399" actId="20577"/>
          <ac:spMkLst>
            <pc:docMk/>
            <pc:sldMk cId="2470626770" sldId="274"/>
            <ac:spMk id="3" creationId="{17DE08A4-E5A5-710D-D62F-A151DDAC17C6}"/>
          </ac:spMkLst>
        </pc:spChg>
        <pc:spChg chg="add mod">
          <ac:chgData name="ALEETA POWE" userId="c24f2437b16ed2c6" providerId="LiveId" clId="{59F68CC4-56C4-420A-8203-049B6A793165}" dt="2023-09-25T03:49:42.361" v="21555" actId="1076"/>
          <ac:spMkLst>
            <pc:docMk/>
            <pc:sldMk cId="2470626770" sldId="274"/>
            <ac:spMk id="4" creationId="{EF638F56-85C8-AC48-B220-5F705E669E32}"/>
          </ac:spMkLst>
        </pc:spChg>
        <pc:spChg chg="add mod">
          <ac:chgData name="ALEETA POWE" userId="c24f2437b16ed2c6" providerId="LiveId" clId="{59F68CC4-56C4-420A-8203-049B6A793165}" dt="2023-09-25T01:36:54.821" v="19701" actId="1037"/>
          <ac:spMkLst>
            <pc:docMk/>
            <pc:sldMk cId="2470626770" sldId="274"/>
            <ac:spMk id="5" creationId="{A5BA374E-0B6F-D61B-533D-E01287D1608C}"/>
          </ac:spMkLst>
        </pc:spChg>
      </pc:sldChg>
      <pc:sldChg chg="addSp modSp add mod">
        <pc:chgData name="ALEETA POWE" userId="c24f2437b16ed2c6" providerId="LiveId" clId="{59F68CC4-56C4-420A-8203-049B6A793165}" dt="2023-09-25T03:30:27.123" v="21498" actId="14100"/>
        <pc:sldMkLst>
          <pc:docMk/>
          <pc:sldMk cId="276112841" sldId="275"/>
        </pc:sldMkLst>
        <pc:spChg chg="mod">
          <ac:chgData name="ALEETA POWE" userId="c24f2437b16ed2c6" providerId="LiveId" clId="{59F68CC4-56C4-420A-8203-049B6A793165}" dt="2023-09-24T04:21:27.365" v="17408" actId="20577"/>
          <ac:spMkLst>
            <pc:docMk/>
            <pc:sldMk cId="276112841" sldId="275"/>
            <ac:spMk id="4" creationId="{021BB5F9-279C-3324-B75E-2F403A332EBF}"/>
          </ac:spMkLst>
        </pc:spChg>
        <pc:spChg chg="mod">
          <ac:chgData name="ALEETA POWE" userId="c24f2437b16ed2c6" providerId="LiveId" clId="{59F68CC4-56C4-420A-8203-049B6A793165}" dt="2023-09-25T03:29:26.619" v="21470" actId="1035"/>
          <ac:spMkLst>
            <pc:docMk/>
            <pc:sldMk cId="276112841" sldId="275"/>
            <ac:spMk id="5" creationId="{E1B8E155-E923-FC88-ACD9-7E430E1AE317}"/>
          </ac:spMkLst>
        </pc:spChg>
        <pc:spChg chg="add mod">
          <ac:chgData name="ALEETA POWE" userId="c24f2437b16ed2c6" providerId="LiveId" clId="{59F68CC4-56C4-420A-8203-049B6A793165}" dt="2023-09-21T04:11:28.547" v="9045" actId="20577"/>
          <ac:spMkLst>
            <pc:docMk/>
            <pc:sldMk cId="276112841" sldId="275"/>
            <ac:spMk id="7" creationId="{17C9F856-7BB2-D757-29E4-8007C187D3AB}"/>
          </ac:spMkLst>
        </pc:spChg>
        <pc:spChg chg="mod">
          <ac:chgData name="ALEETA POWE" userId="c24f2437b16ed2c6" providerId="LiveId" clId="{59F68CC4-56C4-420A-8203-049B6A793165}" dt="2023-09-24T04:40:09.230" v="17417" actId="20577"/>
          <ac:spMkLst>
            <pc:docMk/>
            <pc:sldMk cId="276112841" sldId="275"/>
            <ac:spMk id="8" creationId="{6A8B3230-6854-5312-775F-5D3FBDFC3305}"/>
          </ac:spMkLst>
        </pc:spChg>
        <pc:spChg chg="mod">
          <ac:chgData name="ALEETA POWE" userId="c24f2437b16ed2c6" providerId="LiveId" clId="{59F68CC4-56C4-420A-8203-049B6A793165}" dt="2023-09-21T04:11:46.557" v="9049" actId="1035"/>
          <ac:spMkLst>
            <pc:docMk/>
            <pc:sldMk cId="276112841" sldId="275"/>
            <ac:spMk id="9" creationId="{B36D4C03-E4E3-D935-A154-9635F74D489A}"/>
          </ac:spMkLst>
        </pc:spChg>
        <pc:spChg chg="add mod">
          <ac:chgData name="ALEETA POWE" userId="c24f2437b16ed2c6" providerId="LiveId" clId="{59F68CC4-56C4-420A-8203-049B6A793165}" dt="2023-09-24T04:20:48.518" v="17398" actId="122"/>
          <ac:spMkLst>
            <pc:docMk/>
            <pc:sldMk cId="276112841" sldId="275"/>
            <ac:spMk id="10" creationId="{BBED0EE0-7127-A740-5207-4B1E4E011D42}"/>
          </ac:spMkLst>
        </pc:spChg>
        <pc:spChg chg="add mod">
          <ac:chgData name="ALEETA POWE" userId="c24f2437b16ed2c6" providerId="LiveId" clId="{59F68CC4-56C4-420A-8203-049B6A793165}" dt="2023-09-24T04:42:28.064" v="17782" actId="1038"/>
          <ac:spMkLst>
            <pc:docMk/>
            <pc:sldMk cId="276112841" sldId="275"/>
            <ac:spMk id="11" creationId="{767C36A2-8839-BFDC-B54D-3A2C24C6B457}"/>
          </ac:spMkLst>
        </pc:spChg>
        <pc:cxnChg chg="add mod">
          <ac:chgData name="ALEETA POWE" userId="c24f2437b16ed2c6" providerId="LiveId" clId="{59F68CC4-56C4-420A-8203-049B6A793165}" dt="2023-09-25T03:30:27.123" v="21498" actId="14100"/>
          <ac:cxnSpMkLst>
            <pc:docMk/>
            <pc:sldMk cId="276112841" sldId="275"/>
            <ac:cxnSpMk id="12" creationId="{821021C7-4893-38F8-A73F-5F6D424E77D8}"/>
          </ac:cxnSpMkLst>
        </pc:cxnChg>
      </pc:sldChg>
      <pc:sldChg chg="addSp delSp modSp add mod">
        <pc:chgData name="ALEETA POWE" userId="c24f2437b16ed2c6" providerId="LiveId" clId="{59F68CC4-56C4-420A-8203-049B6A793165}" dt="2023-09-21T14:31:59.129" v="10261" actId="27636"/>
        <pc:sldMkLst>
          <pc:docMk/>
          <pc:sldMk cId="1399074494" sldId="276"/>
        </pc:sldMkLst>
        <pc:spChg chg="mod">
          <ac:chgData name="ALEETA POWE" userId="c24f2437b16ed2c6" providerId="LiveId" clId="{59F68CC4-56C4-420A-8203-049B6A793165}" dt="2023-09-21T03:33:26.630" v="8234" actId="20577"/>
          <ac:spMkLst>
            <pc:docMk/>
            <pc:sldMk cId="1399074494" sldId="276"/>
            <ac:spMk id="4" creationId="{021BB5F9-279C-3324-B75E-2F403A332EBF}"/>
          </ac:spMkLst>
        </pc:spChg>
        <pc:spChg chg="mod">
          <ac:chgData name="ALEETA POWE" userId="c24f2437b16ed2c6" providerId="LiveId" clId="{59F68CC4-56C4-420A-8203-049B6A793165}" dt="2023-09-21T14:31:59.129" v="10261" actId="27636"/>
          <ac:spMkLst>
            <pc:docMk/>
            <pc:sldMk cId="1399074494" sldId="276"/>
            <ac:spMk id="5" creationId="{E1B8E155-E923-FC88-ACD9-7E430E1AE317}"/>
          </ac:spMkLst>
        </pc:spChg>
        <pc:spChg chg="mod">
          <ac:chgData name="ALEETA POWE" userId="c24f2437b16ed2c6" providerId="LiveId" clId="{59F68CC4-56C4-420A-8203-049B6A793165}" dt="2023-09-21T04:06:26.907" v="8910" actId="20577"/>
          <ac:spMkLst>
            <pc:docMk/>
            <pc:sldMk cId="1399074494" sldId="276"/>
            <ac:spMk id="6" creationId="{7B790B2E-40C5-01B1-CA36-E8017F1AAB34}"/>
          </ac:spMkLst>
        </pc:spChg>
        <pc:spChg chg="add mod">
          <ac:chgData name="ALEETA POWE" userId="c24f2437b16ed2c6" providerId="LiveId" clId="{59F68CC4-56C4-420A-8203-049B6A793165}" dt="2023-09-21T04:42:37.931" v="9688" actId="20577"/>
          <ac:spMkLst>
            <pc:docMk/>
            <pc:sldMk cId="1399074494" sldId="276"/>
            <ac:spMk id="7" creationId="{351A7567-A85D-F76B-430C-A15884A21C73}"/>
          </ac:spMkLst>
        </pc:spChg>
        <pc:spChg chg="mod">
          <ac:chgData name="ALEETA POWE" userId="c24f2437b16ed2c6" providerId="LiveId" clId="{59F68CC4-56C4-420A-8203-049B6A793165}" dt="2023-09-21T03:55:04.143" v="8658" actId="20577"/>
          <ac:spMkLst>
            <pc:docMk/>
            <pc:sldMk cId="1399074494" sldId="276"/>
            <ac:spMk id="8" creationId="{6A8B3230-6854-5312-775F-5D3FBDFC3305}"/>
          </ac:spMkLst>
        </pc:spChg>
        <pc:spChg chg="del">
          <ac:chgData name="ALEETA POWE" userId="c24f2437b16ed2c6" providerId="LiveId" clId="{59F68CC4-56C4-420A-8203-049B6A793165}" dt="2023-09-21T04:05:24.376" v="8891" actId="478"/>
          <ac:spMkLst>
            <pc:docMk/>
            <pc:sldMk cId="1399074494" sldId="276"/>
            <ac:spMk id="9" creationId="{B36D4C03-E4E3-D935-A154-9635F74D489A}"/>
          </ac:spMkLst>
        </pc:spChg>
        <pc:cxnChg chg="add mod">
          <ac:chgData name="ALEETA POWE" userId="c24f2437b16ed2c6" providerId="LiveId" clId="{59F68CC4-56C4-420A-8203-049B6A793165}" dt="2023-09-21T04:42:26.197" v="9675" actId="20577"/>
          <ac:cxnSpMkLst>
            <pc:docMk/>
            <pc:sldMk cId="1399074494" sldId="276"/>
            <ac:cxnSpMk id="10" creationId="{EA93A1B2-CF45-3991-E253-77A8D6F55D96}"/>
          </ac:cxnSpMkLst>
        </pc:cxnChg>
      </pc:sldChg>
      <pc:sldChg chg="addSp delSp modSp new mod ord setBg">
        <pc:chgData name="ALEETA POWE" userId="c24f2437b16ed2c6" providerId="LiveId" clId="{59F68CC4-56C4-420A-8203-049B6A793165}" dt="2023-09-25T03:38:49.857" v="21511" actId="255"/>
        <pc:sldMkLst>
          <pc:docMk/>
          <pc:sldMk cId="161264412" sldId="277"/>
        </pc:sldMkLst>
        <pc:spChg chg="mod">
          <ac:chgData name="ALEETA POWE" userId="c24f2437b16ed2c6" providerId="LiveId" clId="{59F68CC4-56C4-420A-8203-049B6A793165}" dt="2023-09-25T02:40:45.982" v="21012" actId="26606"/>
          <ac:spMkLst>
            <pc:docMk/>
            <pc:sldMk cId="161264412" sldId="277"/>
            <ac:spMk id="2" creationId="{A33D33D8-3A88-66B3-C60D-6C77D9A8A4E4}"/>
          </ac:spMkLst>
        </pc:spChg>
        <pc:spChg chg="del">
          <ac:chgData name="ALEETA POWE" userId="c24f2437b16ed2c6" providerId="LiveId" clId="{59F68CC4-56C4-420A-8203-049B6A793165}" dt="2023-09-25T02:40:25.021" v="21011"/>
          <ac:spMkLst>
            <pc:docMk/>
            <pc:sldMk cId="161264412" sldId="277"/>
            <ac:spMk id="3" creationId="{3ED20115-1B1E-EE9E-A54A-DDCC65B83079}"/>
          </ac:spMkLst>
        </pc:spChg>
        <pc:spChg chg="add mod">
          <ac:chgData name="ALEETA POWE" userId="c24f2437b16ed2c6" providerId="LiveId" clId="{59F68CC4-56C4-420A-8203-049B6A793165}" dt="2023-09-25T03:38:49.857" v="21511" actId="255"/>
          <ac:spMkLst>
            <pc:docMk/>
            <pc:sldMk cId="161264412" sldId="277"/>
            <ac:spMk id="4" creationId="{BBAE1B70-E6E6-512D-4E42-C39889F7AC1E}"/>
          </ac:spMkLst>
        </pc:spChg>
        <pc:spChg chg="add">
          <ac:chgData name="ALEETA POWE" userId="c24f2437b16ed2c6" providerId="LiveId" clId="{59F68CC4-56C4-420A-8203-049B6A793165}" dt="2023-09-25T02:40:45.982" v="21012" actId="26606"/>
          <ac:spMkLst>
            <pc:docMk/>
            <pc:sldMk cId="161264412" sldId="277"/>
            <ac:spMk id="11" creationId="{E49D7415-2F11-44C2-B6AA-13A25B6814B9}"/>
          </ac:spMkLst>
        </pc:spChg>
        <pc:picChg chg="add mod ord">
          <ac:chgData name="ALEETA POWE" userId="c24f2437b16ed2c6" providerId="LiveId" clId="{59F68CC4-56C4-420A-8203-049B6A793165}" dt="2023-09-25T02:41:08.091" v="21014" actId="1035"/>
          <ac:picMkLst>
            <pc:docMk/>
            <pc:sldMk cId="161264412" sldId="277"/>
            <ac:picMk id="6" creationId="{6A1F20FE-C8E0-3D3B-D5FA-070014993D8F}"/>
          </ac:picMkLst>
        </pc:picChg>
        <pc:cxnChg chg="add">
          <ac:chgData name="ALEETA POWE" userId="c24f2437b16ed2c6" providerId="LiveId" clId="{59F68CC4-56C4-420A-8203-049B6A793165}" dt="2023-09-25T02:40:45.982" v="21012" actId="26606"/>
          <ac:cxnSpMkLst>
            <pc:docMk/>
            <pc:sldMk cId="161264412" sldId="277"/>
            <ac:cxnSpMk id="13" creationId="{D2E57F3D-33BE-4306-87E6-245763719516}"/>
          </ac:cxnSpMkLst>
        </pc:cxnChg>
      </pc:sldChg>
      <pc:sldChg chg="addSp delSp modSp add mod">
        <pc:chgData name="ALEETA POWE" userId="c24f2437b16ed2c6" providerId="LiveId" clId="{59F68CC4-56C4-420A-8203-049B6A793165}" dt="2023-09-25T03:59:55.109" v="21684" actId="113"/>
        <pc:sldMkLst>
          <pc:docMk/>
          <pc:sldMk cId="633687628" sldId="278"/>
        </pc:sldMkLst>
        <pc:spChg chg="mod">
          <ac:chgData name="ALEETA POWE" userId="c24f2437b16ed2c6" providerId="LiveId" clId="{59F68CC4-56C4-420A-8203-049B6A793165}" dt="2023-09-24T05:40:25.493" v="18566" actId="6549"/>
          <ac:spMkLst>
            <pc:docMk/>
            <pc:sldMk cId="633687628" sldId="278"/>
            <ac:spMk id="2" creationId="{71B68F75-5868-989B-EF80-4A012EDB9454}"/>
          </ac:spMkLst>
        </pc:spChg>
        <pc:spChg chg="mod">
          <ac:chgData name="ALEETA POWE" userId="c24f2437b16ed2c6" providerId="LiveId" clId="{59F68CC4-56C4-420A-8203-049B6A793165}" dt="2023-09-24T05:40:48.523" v="18584" actId="20577"/>
          <ac:spMkLst>
            <pc:docMk/>
            <pc:sldMk cId="633687628" sldId="278"/>
            <ac:spMk id="3" creationId="{C113C065-AF8A-4BCB-62C7-A342717B7D7C}"/>
          </ac:spMkLst>
        </pc:spChg>
        <pc:spChg chg="mod">
          <ac:chgData name="ALEETA POWE" userId="c24f2437b16ed2c6" providerId="LiveId" clId="{59F68CC4-56C4-420A-8203-049B6A793165}" dt="2023-09-21T14:20:17.138" v="9882" actId="6549"/>
          <ac:spMkLst>
            <pc:docMk/>
            <pc:sldMk cId="633687628" sldId="278"/>
            <ac:spMk id="4" creationId="{021BB5F9-279C-3324-B75E-2F403A332EBF}"/>
          </ac:spMkLst>
        </pc:spChg>
        <pc:spChg chg="mod">
          <ac:chgData name="ALEETA POWE" userId="c24f2437b16ed2c6" providerId="LiveId" clId="{59F68CC4-56C4-420A-8203-049B6A793165}" dt="2023-09-21T15:03:20.320" v="10780" actId="20577"/>
          <ac:spMkLst>
            <pc:docMk/>
            <pc:sldMk cId="633687628" sldId="278"/>
            <ac:spMk id="5" creationId="{E1B8E155-E923-FC88-ACD9-7E430E1AE317}"/>
          </ac:spMkLst>
        </pc:spChg>
        <pc:spChg chg="mod">
          <ac:chgData name="ALEETA POWE" userId="c24f2437b16ed2c6" providerId="LiveId" clId="{59F68CC4-56C4-420A-8203-049B6A793165}" dt="2023-09-25T03:59:25.271" v="21674" actId="113"/>
          <ac:spMkLst>
            <pc:docMk/>
            <pc:sldMk cId="633687628" sldId="278"/>
            <ac:spMk id="6" creationId="{7B790B2E-40C5-01B1-CA36-E8017F1AAB34}"/>
          </ac:spMkLst>
        </pc:spChg>
        <pc:spChg chg="del mod">
          <ac:chgData name="ALEETA POWE" userId="c24f2437b16ed2c6" providerId="LiveId" clId="{59F68CC4-56C4-420A-8203-049B6A793165}" dt="2023-09-21T15:01:54.534" v="10741"/>
          <ac:spMkLst>
            <pc:docMk/>
            <pc:sldMk cId="633687628" sldId="278"/>
            <ac:spMk id="7" creationId="{351A7567-A85D-F76B-430C-A15884A21C73}"/>
          </ac:spMkLst>
        </pc:spChg>
        <pc:spChg chg="mod">
          <ac:chgData name="ALEETA POWE" userId="c24f2437b16ed2c6" providerId="LiveId" clId="{59F68CC4-56C4-420A-8203-049B6A793165}" dt="2023-09-21T14:56:50.006" v="10595" actId="27636"/>
          <ac:spMkLst>
            <pc:docMk/>
            <pc:sldMk cId="633687628" sldId="278"/>
            <ac:spMk id="8" creationId="{6A8B3230-6854-5312-775F-5D3FBDFC3305}"/>
          </ac:spMkLst>
        </pc:spChg>
        <pc:spChg chg="add mod">
          <ac:chgData name="ALEETA POWE" userId="c24f2437b16ed2c6" providerId="LiveId" clId="{59F68CC4-56C4-420A-8203-049B6A793165}" dt="2023-09-25T03:59:55.109" v="21684" actId="113"/>
          <ac:spMkLst>
            <pc:docMk/>
            <pc:sldMk cId="633687628" sldId="278"/>
            <ac:spMk id="11" creationId="{2EA076DD-36A4-84C1-DDCD-BEFC2CCDB21B}"/>
          </ac:spMkLst>
        </pc:spChg>
        <pc:spChg chg="add mod">
          <ac:chgData name="ALEETA POWE" userId="c24f2437b16ed2c6" providerId="LiveId" clId="{59F68CC4-56C4-420A-8203-049B6A793165}" dt="2023-09-25T03:59:43.171" v="21682" actId="113"/>
          <ac:spMkLst>
            <pc:docMk/>
            <pc:sldMk cId="633687628" sldId="278"/>
            <ac:spMk id="12" creationId="{A0EA0741-C215-717A-575D-3071640A68F1}"/>
          </ac:spMkLst>
        </pc:spChg>
        <pc:cxnChg chg="del mod">
          <ac:chgData name="ALEETA POWE" userId="c24f2437b16ed2c6" providerId="LiveId" clId="{59F68CC4-56C4-420A-8203-049B6A793165}" dt="2023-09-21T15:01:54.519" v="10739" actId="478"/>
          <ac:cxnSpMkLst>
            <pc:docMk/>
            <pc:sldMk cId="633687628" sldId="278"/>
            <ac:cxnSpMk id="10" creationId="{EA93A1B2-CF45-3991-E253-77A8D6F55D96}"/>
          </ac:cxnSpMkLst>
        </pc:cxnChg>
      </pc:sldChg>
      <pc:sldChg chg="addSp delSp modSp add mod ord modNotesTx">
        <pc:chgData name="ALEETA POWE" userId="c24f2437b16ed2c6" providerId="LiveId" clId="{59F68CC4-56C4-420A-8203-049B6A793165}" dt="2023-09-25T04:00:50.249" v="21720" actId="1037"/>
        <pc:sldMkLst>
          <pc:docMk/>
          <pc:sldMk cId="3371779037" sldId="279"/>
        </pc:sldMkLst>
        <pc:spChg chg="mod">
          <ac:chgData name="ALEETA POWE" userId="c24f2437b16ed2c6" providerId="LiveId" clId="{59F68CC4-56C4-420A-8203-049B6A793165}" dt="2023-09-23T00:28:40.655" v="13656" actId="20577"/>
          <ac:spMkLst>
            <pc:docMk/>
            <pc:sldMk cId="3371779037" sldId="279"/>
            <ac:spMk id="2" creationId="{71B68F75-5868-989B-EF80-4A012EDB9454}"/>
          </ac:spMkLst>
        </pc:spChg>
        <pc:spChg chg="mod">
          <ac:chgData name="ALEETA POWE" userId="c24f2437b16ed2c6" providerId="LiveId" clId="{59F68CC4-56C4-420A-8203-049B6A793165}" dt="2023-09-23T02:39:45.884" v="14456" actId="6549"/>
          <ac:spMkLst>
            <pc:docMk/>
            <pc:sldMk cId="3371779037" sldId="279"/>
            <ac:spMk id="3" creationId="{C113C065-AF8A-4BCB-62C7-A342717B7D7C}"/>
          </ac:spMkLst>
        </pc:spChg>
        <pc:spChg chg="mod">
          <ac:chgData name="ALEETA POWE" userId="c24f2437b16ed2c6" providerId="LiveId" clId="{59F68CC4-56C4-420A-8203-049B6A793165}" dt="2023-09-23T04:50:07.280" v="15206" actId="20577"/>
          <ac:spMkLst>
            <pc:docMk/>
            <pc:sldMk cId="3371779037" sldId="279"/>
            <ac:spMk id="4" creationId="{021BB5F9-279C-3324-B75E-2F403A332EBF}"/>
          </ac:spMkLst>
        </pc:spChg>
        <pc:spChg chg="mod">
          <ac:chgData name="ALEETA POWE" userId="c24f2437b16ed2c6" providerId="LiveId" clId="{59F68CC4-56C4-420A-8203-049B6A793165}" dt="2023-09-25T03:57:28.190" v="21638" actId="20577"/>
          <ac:spMkLst>
            <pc:docMk/>
            <pc:sldMk cId="3371779037" sldId="279"/>
            <ac:spMk id="5" creationId="{E1B8E155-E923-FC88-ACD9-7E430E1AE317}"/>
          </ac:spMkLst>
        </pc:spChg>
        <pc:spChg chg="mod">
          <ac:chgData name="ALEETA POWE" userId="c24f2437b16ed2c6" providerId="LiveId" clId="{59F68CC4-56C4-420A-8203-049B6A793165}" dt="2023-09-25T04:00:50.249" v="21720" actId="1037"/>
          <ac:spMkLst>
            <pc:docMk/>
            <pc:sldMk cId="3371779037" sldId="279"/>
            <ac:spMk id="6" creationId="{7B790B2E-40C5-01B1-CA36-E8017F1AAB34}"/>
          </ac:spMkLst>
        </pc:spChg>
        <pc:spChg chg="del mod">
          <ac:chgData name="ALEETA POWE" userId="c24f2437b16ed2c6" providerId="LiveId" clId="{59F68CC4-56C4-420A-8203-049B6A793165}" dt="2023-09-23T04:49:56.206" v="15197" actId="478"/>
          <ac:spMkLst>
            <pc:docMk/>
            <pc:sldMk cId="3371779037" sldId="279"/>
            <ac:spMk id="7" creationId="{351A7567-A85D-F76B-430C-A15884A21C73}"/>
          </ac:spMkLst>
        </pc:spChg>
        <pc:spChg chg="mod">
          <ac:chgData name="ALEETA POWE" userId="c24f2437b16ed2c6" providerId="LiveId" clId="{59F68CC4-56C4-420A-8203-049B6A793165}" dt="2023-09-25T03:57:14.382" v="21637" actId="20577"/>
          <ac:spMkLst>
            <pc:docMk/>
            <pc:sldMk cId="3371779037" sldId="279"/>
            <ac:spMk id="8" creationId="{6A8B3230-6854-5312-775F-5D3FBDFC3305}"/>
          </ac:spMkLst>
        </pc:spChg>
        <pc:spChg chg="add del mod">
          <ac:chgData name="ALEETA POWE" userId="c24f2437b16ed2c6" providerId="LiveId" clId="{59F68CC4-56C4-420A-8203-049B6A793165}" dt="2023-09-22T04:31:50.531" v="11817"/>
          <ac:spMkLst>
            <pc:docMk/>
            <pc:sldMk cId="3371779037" sldId="279"/>
            <ac:spMk id="9" creationId="{AFD91A29-5AB9-647B-B73C-8BBBCC03C8FC}"/>
          </ac:spMkLst>
        </pc:spChg>
        <pc:spChg chg="add mod">
          <ac:chgData name="ALEETA POWE" userId="c24f2437b16ed2c6" providerId="LiveId" clId="{59F68CC4-56C4-420A-8203-049B6A793165}" dt="2023-09-25T04:00:34.948" v="21699" actId="1038"/>
          <ac:spMkLst>
            <pc:docMk/>
            <pc:sldMk cId="3371779037" sldId="279"/>
            <ac:spMk id="9" creationId="{D2A4F575-9A65-29DE-151E-7232D6D09A20}"/>
          </ac:spMkLst>
        </pc:spChg>
        <pc:spChg chg="add mod">
          <ac:chgData name="ALEETA POWE" userId="c24f2437b16ed2c6" providerId="LiveId" clId="{59F68CC4-56C4-420A-8203-049B6A793165}" dt="2023-09-25T00:48:28.258" v="19505" actId="20577"/>
          <ac:spMkLst>
            <pc:docMk/>
            <pc:sldMk cId="3371779037" sldId="279"/>
            <ac:spMk id="11" creationId="{74B8721B-4AAA-93AF-F243-0A782748D2F2}"/>
          </ac:spMkLst>
        </pc:spChg>
        <pc:cxnChg chg="del mod">
          <ac:chgData name="ALEETA POWE" userId="c24f2437b16ed2c6" providerId="LiveId" clId="{59F68CC4-56C4-420A-8203-049B6A793165}" dt="2023-09-23T04:50:00.121" v="15198" actId="478"/>
          <ac:cxnSpMkLst>
            <pc:docMk/>
            <pc:sldMk cId="3371779037" sldId="279"/>
            <ac:cxnSpMk id="10" creationId="{EA93A1B2-CF45-3991-E253-77A8D6F55D96}"/>
          </ac:cxnSpMkLst>
        </pc:cxnChg>
      </pc:sldChg>
      <pc:sldChg chg="modSp add del mod ord">
        <pc:chgData name="ALEETA POWE" userId="c24f2437b16ed2c6" providerId="LiveId" clId="{59F68CC4-56C4-420A-8203-049B6A793165}" dt="2023-09-25T03:37:53.336" v="21509" actId="47"/>
        <pc:sldMkLst>
          <pc:docMk/>
          <pc:sldMk cId="859970403" sldId="280"/>
        </pc:sldMkLst>
        <pc:spChg chg="mod">
          <ac:chgData name="ALEETA POWE" userId="c24f2437b16ed2c6" providerId="LiveId" clId="{59F68CC4-56C4-420A-8203-049B6A793165}" dt="2023-09-23T01:39:20.416" v="14053" actId="6549"/>
          <ac:spMkLst>
            <pc:docMk/>
            <pc:sldMk cId="859970403" sldId="280"/>
            <ac:spMk id="2" creationId="{71B68F75-5868-989B-EF80-4A012EDB9454}"/>
          </ac:spMkLst>
        </pc:spChg>
        <pc:spChg chg="mod">
          <ac:chgData name="ALEETA POWE" userId="c24f2437b16ed2c6" providerId="LiveId" clId="{59F68CC4-56C4-420A-8203-049B6A793165}" dt="2023-09-24T03:51:34.707" v="16901" actId="20577"/>
          <ac:spMkLst>
            <pc:docMk/>
            <pc:sldMk cId="859970403" sldId="280"/>
            <ac:spMk id="3" creationId="{C113C065-AF8A-4BCB-62C7-A342717B7D7C}"/>
          </ac:spMkLst>
        </pc:spChg>
        <pc:spChg chg="mod">
          <ac:chgData name="ALEETA POWE" userId="c24f2437b16ed2c6" providerId="LiveId" clId="{59F68CC4-56C4-420A-8203-049B6A793165}" dt="2023-09-21T05:25:50.825" v="9876" actId="20577"/>
          <ac:spMkLst>
            <pc:docMk/>
            <pc:sldMk cId="859970403" sldId="280"/>
            <ac:spMk id="4" creationId="{021BB5F9-279C-3324-B75E-2F403A332EBF}"/>
          </ac:spMkLst>
        </pc:spChg>
      </pc:sldChg>
      <pc:sldChg chg="add del">
        <pc:chgData name="ALEETA POWE" userId="c24f2437b16ed2c6" providerId="LiveId" clId="{59F68CC4-56C4-420A-8203-049B6A793165}" dt="2023-09-21T05:24:55.148" v="9808" actId="2696"/>
        <pc:sldMkLst>
          <pc:docMk/>
          <pc:sldMk cId="4131487044" sldId="280"/>
        </pc:sldMkLst>
      </pc:sldChg>
      <pc:sldChg chg="addSp delSp modSp add mod modNotesTx">
        <pc:chgData name="ALEETA POWE" userId="c24f2437b16ed2c6" providerId="LiveId" clId="{59F68CC4-56C4-420A-8203-049B6A793165}" dt="2023-09-25T04:01:40.606" v="21725" actId="20577"/>
        <pc:sldMkLst>
          <pc:docMk/>
          <pc:sldMk cId="3338749769" sldId="281"/>
        </pc:sldMkLst>
        <pc:spChg chg="mod">
          <ac:chgData name="ALEETA POWE" userId="c24f2437b16ed2c6" providerId="LiveId" clId="{59F68CC4-56C4-420A-8203-049B6A793165}" dt="2023-09-24T02:38:55.844" v="16501" actId="20577"/>
          <ac:spMkLst>
            <pc:docMk/>
            <pc:sldMk cId="3338749769" sldId="281"/>
            <ac:spMk id="4" creationId="{021BB5F9-279C-3324-B75E-2F403A332EBF}"/>
          </ac:spMkLst>
        </pc:spChg>
        <pc:spChg chg="mod">
          <ac:chgData name="ALEETA POWE" userId="c24f2437b16ed2c6" providerId="LiveId" clId="{59F68CC4-56C4-420A-8203-049B6A793165}" dt="2023-09-21T15:50:26.130" v="11332" actId="113"/>
          <ac:spMkLst>
            <pc:docMk/>
            <pc:sldMk cId="3338749769" sldId="281"/>
            <ac:spMk id="5" creationId="{E1B8E155-E923-FC88-ACD9-7E430E1AE317}"/>
          </ac:spMkLst>
        </pc:spChg>
        <pc:spChg chg="mod">
          <ac:chgData name="ALEETA POWE" userId="c24f2437b16ed2c6" providerId="LiveId" clId="{59F68CC4-56C4-420A-8203-049B6A793165}" dt="2023-09-25T04:01:35.179" v="21722" actId="20577"/>
          <ac:spMkLst>
            <pc:docMk/>
            <pc:sldMk cId="3338749769" sldId="281"/>
            <ac:spMk id="6" creationId="{7B790B2E-40C5-01B1-CA36-E8017F1AAB34}"/>
          </ac:spMkLst>
        </pc:spChg>
        <pc:spChg chg="add mod">
          <ac:chgData name="ALEETA POWE" userId="c24f2437b16ed2c6" providerId="LiveId" clId="{59F68CC4-56C4-420A-8203-049B6A793165}" dt="2023-09-25T04:01:40.606" v="21725" actId="20577"/>
          <ac:spMkLst>
            <pc:docMk/>
            <pc:sldMk cId="3338749769" sldId="281"/>
            <ac:spMk id="7" creationId="{C55A1360-6080-E30C-F906-0EEBFCC5F480}"/>
          </ac:spMkLst>
        </pc:spChg>
        <pc:spChg chg="mod">
          <ac:chgData name="ALEETA POWE" userId="c24f2437b16ed2c6" providerId="LiveId" clId="{59F68CC4-56C4-420A-8203-049B6A793165}" dt="2023-09-24T02:47:40.788" v="16700" actId="20577"/>
          <ac:spMkLst>
            <pc:docMk/>
            <pc:sldMk cId="3338749769" sldId="281"/>
            <ac:spMk id="8" creationId="{6A8B3230-6854-5312-775F-5D3FBDFC3305}"/>
          </ac:spMkLst>
        </pc:spChg>
        <pc:spChg chg="del">
          <ac:chgData name="ALEETA POWE" userId="c24f2437b16ed2c6" providerId="LiveId" clId="{59F68CC4-56C4-420A-8203-049B6A793165}" dt="2023-09-24T02:33:44.450" v="16481" actId="478"/>
          <ac:spMkLst>
            <pc:docMk/>
            <pc:sldMk cId="3338749769" sldId="281"/>
            <ac:spMk id="11" creationId="{2EA076DD-36A4-84C1-DDCD-BEFC2CCDB21B}"/>
          </ac:spMkLst>
        </pc:spChg>
        <pc:spChg chg="del mod">
          <ac:chgData name="ALEETA POWE" userId="c24f2437b16ed2c6" providerId="LiveId" clId="{59F68CC4-56C4-420A-8203-049B6A793165}" dt="2023-09-24T02:33:42.595" v="16480" actId="478"/>
          <ac:spMkLst>
            <pc:docMk/>
            <pc:sldMk cId="3338749769" sldId="281"/>
            <ac:spMk id="12" creationId="{A0EA0741-C215-717A-575D-3071640A68F1}"/>
          </ac:spMkLst>
        </pc:spChg>
      </pc:sldChg>
      <pc:sldChg chg="addSp delSp modSp add del mod">
        <pc:chgData name="ALEETA POWE" userId="c24f2437b16ed2c6" providerId="LiveId" clId="{59F68CC4-56C4-420A-8203-049B6A793165}" dt="2023-09-24T03:32:10.833" v="16701" actId="47"/>
        <pc:sldMkLst>
          <pc:docMk/>
          <pc:sldMk cId="1909608799" sldId="282"/>
        </pc:sldMkLst>
        <pc:spChg chg="add del mod">
          <ac:chgData name="ALEETA POWE" userId="c24f2437b16ed2c6" providerId="LiveId" clId="{59F68CC4-56C4-420A-8203-049B6A793165}" dt="2023-09-22T04:34:36.334" v="11962" actId="255"/>
          <ac:spMkLst>
            <pc:docMk/>
            <pc:sldMk cId="1909608799" sldId="282"/>
            <ac:spMk id="2" creationId="{71B68F75-5868-989B-EF80-4A012EDB9454}"/>
          </ac:spMkLst>
        </pc:spChg>
        <pc:spChg chg="mod">
          <ac:chgData name="ALEETA POWE" userId="c24f2437b16ed2c6" providerId="LiveId" clId="{59F68CC4-56C4-420A-8203-049B6A793165}" dt="2023-09-22T04:34:54.051" v="12008" actId="1036"/>
          <ac:spMkLst>
            <pc:docMk/>
            <pc:sldMk cId="1909608799" sldId="282"/>
            <ac:spMk id="4" creationId="{021BB5F9-279C-3324-B75E-2F403A332EBF}"/>
          </ac:spMkLst>
        </pc:spChg>
        <pc:spChg chg="mod">
          <ac:chgData name="ALEETA POWE" userId="c24f2437b16ed2c6" providerId="LiveId" clId="{59F68CC4-56C4-420A-8203-049B6A793165}" dt="2023-09-22T04:38:23.085" v="12381" actId="20577"/>
          <ac:spMkLst>
            <pc:docMk/>
            <pc:sldMk cId="1909608799" sldId="282"/>
            <ac:spMk id="5" creationId="{E1B8E155-E923-FC88-ACD9-7E430E1AE317}"/>
          </ac:spMkLst>
        </pc:spChg>
        <pc:spChg chg="del">
          <ac:chgData name="ALEETA POWE" userId="c24f2437b16ed2c6" providerId="LiveId" clId="{59F68CC4-56C4-420A-8203-049B6A793165}" dt="2023-09-22T04:33:42.609" v="11901" actId="478"/>
          <ac:spMkLst>
            <pc:docMk/>
            <pc:sldMk cId="1909608799" sldId="282"/>
            <ac:spMk id="7" creationId="{351A7567-A85D-F76B-430C-A15884A21C73}"/>
          </ac:spMkLst>
        </pc:spChg>
        <pc:spChg chg="mod">
          <ac:chgData name="ALEETA POWE" userId="c24f2437b16ed2c6" providerId="LiveId" clId="{59F68CC4-56C4-420A-8203-049B6A793165}" dt="2023-09-23T01:37:59.160" v="14025" actId="20577"/>
          <ac:spMkLst>
            <pc:docMk/>
            <pc:sldMk cId="1909608799" sldId="282"/>
            <ac:spMk id="8" creationId="{6A8B3230-6854-5312-775F-5D3FBDFC3305}"/>
          </ac:spMkLst>
        </pc:spChg>
        <pc:spChg chg="add del mod">
          <ac:chgData name="ALEETA POWE" userId="c24f2437b16ed2c6" providerId="LiveId" clId="{59F68CC4-56C4-420A-8203-049B6A793165}" dt="2023-09-22T04:33:39.059" v="11900" actId="478"/>
          <ac:spMkLst>
            <pc:docMk/>
            <pc:sldMk cId="1909608799" sldId="282"/>
            <ac:spMk id="11" creationId="{1A0631CD-8879-96F8-7E07-405023F2DD38}"/>
          </ac:spMkLst>
        </pc:spChg>
        <pc:cxnChg chg="del mod">
          <ac:chgData name="ALEETA POWE" userId="c24f2437b16ed2c6" providerId="LiveId" clId="{59F68CC4-56C4-420A-8203-049B6A793165}" dt="2023-09-22T04:33:50.965" v="11930" actId="478"/>
          <ac:cxnSpMkLst>
            <pc:docMk/>
            <pc:sldMk cId="1909608799" sldId="282"/>
            <ac:cxnSpMk id="10" creationId="{EA93A1B2-CF45-3991-E253-77A8D6F55D96}"/>
          </ac:cxnSpMkLst>
        </pc:cxnChg>
      </pc:sldChg>
      <pc:sldChg chg="addSp delSp modSp mod">
        <pc:chgData name="ALEETA POWE" userId="c24f2437b16ed2c6" providerId="LiveId" clId="{59F68CC4-56C4-420A-8203-049B6A793165}" dt="2023-09-25T03:19:49.917" v="21371" actId="20577"/>
        <pc:sldMkLst>
          <pc:docMk/>
          <pc:sldMk cId="785422575" sldId="283"/>
        </pc:sldMkLst>
        <pc:spChg chg="mod">
          <ac:chgData name="ALEETA POWE" userId="c24f2437b16ed2c6" providerId="LiveId" clId="{59F68CC4-56C4-420A-8203-049B6A793165}" dt="2023-09-22T17:29:14.465" v="12493" actId="255"/>
          <ac:spMkLst>
            <pc:docMk/>
            <pc:sldMk cId="785422575" sldId="283"/>
            <ac:spMk id="2" creationId="{42FAAA49-BDFB-DD4D-8185-CB6E0E8899C9}"/>
          </ac:spMkLst>
        </pc:spChg>
        <pc:spChg chg="add mod">
          <ac:chgData name="ALEETA POWE" userId="c24f2437b16ed2c6" providerId="LiveId" clId="{59F68CC4-56C4-420A-8203-049B6A793165}" dt="2023-09-22T17:46:57.283" v="13130" actId="21"/>
          <ac:spMkLst>
            <pc:docMk/>
            <pc:sldMk cId="785422575" sldId="283"/>
            <ac:spMk id="16" creationId="{03C0C3A2-38CA-B675-A908-D8236A043F80}"/>
          </ac:spMkLst>
        </pc:spChg>
        <pc:spChg chg="add mod ord">
          <ac:chgData name="ALEETA POWE" userId="c24f2437b16ed2c6" providerId="LiveId" clId="{59F68CC4-56C4-420A-8203-049B6A793165}" dt="2023-09-25T01:49:56.111" v="20069" actId="14100"/>
          <ac:spMkLst>
            <pc:docMk/>
            <pc:sldMk cId="785422575" sldId="283"/>
            <ac:spMk id="17" creationId="{29FE16F7-D2B9-107A-440A-285773F18B3D}"/>
          </ac:spMkLst>
        </pc:spChg>
        <pc:spChg chg="add mod ord">
          <ac:chgData name="ALEETA POWE" userId="c24f2437b16ed2c6" providerId="LiveId" clId="{59F68CC4-56C4-420A-8203-049B6A793165}" dt="2023-09-25T01:50:18.422" v="20073" actId="167"/>
          <ac:spMkLst>
            <pc:docMk/>
            <pc:sldMk cId="785422575" sldId="283"/>
            <ac:spMk id="18" creationId="{502DA337-506B-E5E5-2608-41E37860DB00}"/>
          </ac:spMkLst>
        </pc:spChg>
        <pc:spChg chg="add del mod">
          <ac:chgData name="ALEETA POWE" userId="c24f2437b16ed2c6" providerId="LiveId" clId="{59F68CC4-56C4-420A-8203-049B6A793165}" dt="2023-09-25T03:19:49.917" v="21371" actId="20577"/>
          <ac:spMkLst>
            <pc:docMk/>
            <pc:sldMk cId="785422575" sldId="283"/>
            <ac:spMk id="19" creationId="{73842F39-3421-C608-40CD-0CA2A67FE0C9}"/>
          </ac:spMkLst>
        </pc:spChg>
        <pc:picChg chg="add mod">
          <ac:chgData name="ALEETA POWE" userId="c24f2437b16ed2c6" providerId="LiveId" clId="{59F68CC4-56C4-420A-8203-049B6A793165}" dt="2023-09-22T17:43:23.401" v="12883" actId="1038"/>
          <ac:picMkLst>
            <pc:docMk/>
            <pc:sldMk cId="785422575" sldId="283"/>
            <ac:picMk id="4" creationId="{26687B13-EC2C-6EC2-3479-94151FD538F6}"/>
          </ac:picMkLst>
        </pc:picChg>
        <pc:picChg chg="mod">
          <ac:chgData name="ALEETA POWE" userId="c24f2437b16ed2c6" providerId="LiveId" clId="{59F68CC4-56C4-420A-8203-049B6A793165}" dt="2023-09-25T01:48:33.134" v="20031" actId="1038"/>
          <ac:picMkLst>
            <pc:docMk/>
            <pc:sldMk cId="785422575" sldId="283"/>
            <ac:picMk id="5" creationId="{4E1BBBF8-0DDE-FE45-5C28-D723F25DEDDB}"/>
          </ac:picMkLst>
        </pc:picChg>
        <pc:picChg chg="add mod">
          <ac:chgData name="ALEETA POWE" userId="c24f2437b16ed2c6" providerId="LiveId" clId="{59F68CC4-56C4-420A-8203-049B6A793165}" dt="2023-09-22T17:45:05.804" v="13081" actId="1035"/>
          <ac:picMkLst>
            <pc:docMk/>
            <pc:sldMk cId="785422575" sldId="283"/>
            <ac:picMk id="8" creationId="{9130900D-7BC0-99E8-2BB8-7284E3E0B3EE}"/>
          </ac:picMkLst>
        </pc:picChg>
        <pc:picChg chg="del mod">
          <ac:chgData name="ALEETA POWE" userId="c24f2437b16ed2c6" providerId="LiveId" clId="{59F68CC4-56C4-420A-8203-049B6A793165}" dt="2023-09-22T17:46:57.283" v="13130" actId="21"/>
          <ac:picMkLst>
            <pc:docMk/>
            <pc:sldMk cId="785422575" sldId="283"/>
            <ac:picMk id="10" creationId="{866D19B8-05F6-A25B-5B1E-A34A31882CFD}"/>
          </ac:picMkLst>
        </pc:picChg>
        <pc:picChg chg="add mod">
          <ac:chgData name="ALEETA POWE" userId="c24f2437b16ed2c6" providerId="LiveId" clId="{59F68CC4-56C4-420A-8203-049B6A793165}" dt="2023-09-22T17:45:05.804" v="13081" actId="1035"/>
          <ac:picMkLst>
            <pc:docMk/>
            <pc:sldMk cId="785422575" sldId="283"/>
            <ac:picMk id="12" creationId="{1ED0ED7D-26BD-A3B6-8FE9-EC2FF41C86B5}"/>
          </ac:picMkLst>
        </pc:picChg>
        <pc:picChg chg="add mod">
          <ac:chgData name="ALEETA POWE" userId="c24f2437b16ed2c6" providerId="LiveId" clId="{59F68CC4-56C4-420A-8203-049B6A793165}" dt="2023-09-22T17:46:31.466" v="13128" actId="1037"/>
          <ac:picMkLst>
            <pc:docMk/>
            <pc:sldMk cId="785422575" sldId="283"/>
            <ac:picMk id="14" creationId="{DF0B2BAF-6D3F-16AE-CB8C-CF353DB65F78}"/>
          </ac:picMkLst>
        </pc:picChg>
      </pc:sldChg>
      <pc:sldChg chg="addSp delSp modSp new mod modClrScheme modAnim chgLayout">
        <pc:chgData name="ALEETA POWE" userId="c24f2437b16ed2c6" providerId="LiveId" clId="{59F68CC4-56C4-420A-8203-049B6A793165}" dt="2023-09-23T03:03:08.535" v="14586"/>
        <pc:sldMkLst>
          <pc:docMk/>
          <pc:sldMk cId="2759018168" sldId="284"/>
        </pc:sldMkLst>
        <pc:spChg chg="del mod ord">
          <ac:chgData name="ALEETA POWE" userId="c24f2437b16ed2c6" providerId="LiveId" clId="{59F68CC4-56C4-420A-8203-049B6A793165}" dt="2023-09-23T02:52:46.219" v="14495" actId="700"/>
          <ac:spMkLst>
            <pc:docMk/>
            <pc:sldMk cId="2759018168" sldId="284"/>
            <ac:spMk id="2" creationId="{A3F33658-7E02-CC4F-1058-C142D4DA449E}"/>
          </ac:spMkLst>
        </pc:spChg>
        <pc:spChg chg="del mod ord">
          <ac:chgData name="ALEETA POWE" userId="c24f2437b16ed2c6" providerId="LiveId" clId="{59F68CC4-56C4-420A-8203-049B6A793165}" dt="2023-09-23T02:52:46.219" v="14495" actId="700"/>
          <ac:spMkLst>
            <pc:docMk/>
            <pc:sldMk cId="2759018168" sldId="284"/>
            <ac:spMk id="3" creationId="{76947005-41BB-1AF0-5252-CFD8096A034A}"/>
          </ac:spMkLst>
        </pc:spChg>
        <pc:spChg chg="add del mod ord">
          <ac:chgData name="ALEETA POWE" userId="c24f2437b16ed2c6" providerId="LiveId" clId="{59F68CC4-56C4-420A-8203-049B6A793165}" dt="2023-09-23T02:53:18.246" v="14496" actId="700"/>
          <ac:spMkLst>
            <pc:docMk/>
            <pc:sldMk cId="2759018168" sldId="284"/>
            <ac:spMk id="4" creationId="{C19F2654-5A15-C713-F9F5-BC0154FFAACF}"/>
          </ac:spMkLst>
        </pc:spChg>
        <pc:spChg chg="add del mod ord">
          <ac:chgData name="ALEETA POWE" userId="c24f2437b16ed2c6" providerId="LiveId" clId="{59F68CC4-56C4-420A-8203-049B6A793165}" dt="2023-09-23T02:53:18.246" v="14496" actId="700"/>
          <ac:spMkLst>
            <pc:docMk/>
            <pc:sldMk cId="2759018168" sldId="284"/>
            <ac:spMk id="5" creationId="{84859373-512A-2E72-7091-4534692FA991}"/>
          </ac:spMkLst>
        </pc:spChg>
        <pc:spChg chg="add del mod ord">
          <ac:chgData name="ALEETA POWE" userId="c24f2437b16ed2c6" providerId="LiveId" clId="{59F68CC4-56C4-420A-8203-049B6A793165}" dt="2023-09-23T02:53:50.757" v="14497" actId="700"/>
          <ac:spMkLst>
            <pc:docMk/>
            <pc:sldMk cId="2759018168" sldId="284"/>
            <ac:spMk id="6" creationId="{87892593-974E-4817-F92F-C2499D5AFE4F}"/>
          </ac:spMkLst>
        </pc:spChg>
        <pc:spChg chg="add del mod ord">
          <ac:chgData name="ALEETA POWE" userId="c24f2437b16ed2c6" providerId="LiveId" clId="{59F68CC4-56C4-420A-8203-049B6A793165}" dt="2023-09-23T02:53:50.757" v="14497" actId="700"/>
          <ac:spMkLst>
            <pc:docMk/>
            <pc:sldMk cId="2759018168" sldId="284"/>
            <ac:spMk id="7" creationId="{6ABA6EFA-0705-ECB9-BAE5-558C8EC33D7A}"/>
          </ac:spMkLst>
        </pc:spChg>
        <pc:spChg chg="add del mod ord">
          <ac:chgData name="ALEETA POWE" userId="c24f2437b16ed2c6" providerId="LiveId" clId="{59F68CC4-56C4-420A-8203-049B6A793165}" dt="2023-09-23T02:54:31.685" v="14498" actId="700"/>
          <ac:spMkLst>
            <pc:docMk/>
            <pc:sldMk cId="2759018168" sldId="284"/>
            <ac:spMk id="8" creationId="{FDD1ADF7-1DDB-4C5A-3ADA-14711470852E}"/>
          </ac:spMkLst>
        </pc:spChg>
        <pc:spChg chg="add del mod ord">
          <ac:chgData name="ALEETA POWE" userId="c24f2437b16ed2c6" providerId="LiveId" clId="{59F68CC4-56C4-420A-8203-049B6A793165}" dt="2023-09-23T02:54:31.685" v="14498" actId="700"/>
          <ac:spMkLst>
            <pc:docMk/>
            <pc:sldMk cId="2759018168" sldId="284"/>
            <ac:spMk id="9" creationId="{B8CC4F0D-6623-4E04-92E5-16899B5E8F8B}"/>
          </ac:spMkLst>
        </pc:spChg>
        <pc:spChg chg="add del mod ord">
          <ac:chgData name="ALEETA POWE" userId="c24f2437b16ed2c6" providerId="LiveId" clId="{59F68CC4-56C4-420A-8203-049B6A793165}" dt="2023-09-23T02:54:53.629" v="14499" actId="700"/>
          <ac:spMkLst>
            <pc:docMk/>
            <pc:sldMk cId="2759018168" sldId="284"/>
            <ac:spMk id="10" creationId="{10FE47B4-9DC2-0DFA-6871-77FAF05300A9}"/>
          </ac:spMkLst>
        </pc:spChg>
        <pc:spChg chg="add del mod ord">
          <ac:chgData name="ALEETA POWE" userId="c24f2437b16ed2c6" providerId="LiveId" clId="{59F68CC4-56C4-420A-8203-049B6A793165}" dt="2023-09-23T02:54:53.629" v="14499" actId="700"/>
          <ac:spMkLst>
            <pc:docMk/>
            <pc:sldMk cId="2759018168" sldId="284"/>
            <ac:spMk id="11" creationId="{79C11BB8-ABBF-184F-2EDF-6882F45A71A5}"/>
          </ac:spMkLst>
        </pc:spChg>
        <pc:spChg chg="add del mod ord">
          <ac:chgData name="ALEETA POWE" userId="c24f2437b16ed2c6" providerId="LiveId" clId="{59F68CC4-56C4-420A-8203-049B6A793165}" dt="2023-09-23T02:55:05.983" v="14500" actId="700"/>
          <ac:spMkLst>
            <pc:docMk/>
            <pc:sldMk cId="2759018168" sldId="284"/>
            <ac:spMk id="12" creationId="{8C08D0A9-ACAE-F6D2-7399-35D121024BDE}"/>
          </ac:spMkLst>
        </pc:spChg>
        <pc:spChg chg="add del mod ord">
          <ac:chgData name="ALEETA POWE" userId="c24f2437b16ed2c6" providerId="LiveId" clId="{59F68CC4-56C4-420A-8203-049B6A793165}" dt="2023-09-23T02:55:05.983" v="14500" actId="700"/>
          <ac:spMkLst>
            <pc:docMk/>
            <pc:sldMk cId="2759018168" sldId="284"/>
            <ac:spMk id="13" creationId="{AFCBE8E9-A1AD-55E3-ED12-266511278ABA}"/>
          </ac:spMkLst>
        </pc:spChg>
        <pc:spChg chg="add del mod ord">
          <ac:chgData name="ALEETA POWE" userId="c24f2437b16ed2c6" providerId="LiveId" clId="{59F68CC4-56C4-420A-8203-049B6A793165}" dt="2023-09-23T02:55:19.406" v="14501" actId="700"/>
          <ac:spMkLst>
            <pc:docMk/>
            <pc:sldMk cId="2759018168" sldId="284"/>
            <ac:spMk id="14" creationId="{F7DB786C-4B98-EF44-E752-45CD3E0F40EF}"/>
          </ac:spMkLst>
        </pc:spChg>
        <pc:spChg chg="add del mod ord">
          <ac:chgData name="ALEETA POWE" userId="c24f2437b16ed2c6" providerId="LiveId" clId="{59F68CC4-56C4-420A-8203-049B6A793165}" dt="2023-09-23T02:55:19.406" v="14501" actId="700"/>
          <ac:spMkLst>
            <pc:docMk/>
            <pc:sldMk cId="2759018168" sldId="284"/>
            <ac:spMk id="15" creationId="{2B6B2A2B-6047-388B-0A29-6D16B5B11B70}"/>
          </ac:spMkLst>
        </pc:spChg>
        <pc:spChg chg="add del mod ord">
          <ac:chgData name="ALEETA POWE" userId="c24f2437b16ed2c6" providerId="LiveId" clId="{59F68CC4-56C4-420A-8203-049B6A793165}" dt="2023-09-23T02:55:19.406" v="14501" actId="700"/>
          <ac:spMkLst>
            <pc:docMk/>
            <pc:sldMk cId="2759018168" sldId="284"/>
            <ac:spMk id="16" creationId="{4018CE16-EAEF-BA55-AA7A-205A3EC20B3C}"/>
          </ac:spMkLst>
        </pc:spChg>
        <pc:spChg chg="add mod ord">
          <ac:chgData name="ALEETA POWE" userId="c24f2437b16ed2c6" providerId="LiveId" clId="{59F68CC4-56C4-420A-8203-049B6A793165}" dt="2023-09-23T02:58:57.919" v="14564" actId="1076"/>
          <ac:spMkLst>
            <pc:docMk/>
            <pc:sldMk cId="2759018168" sldId="284"/>
            <ac:spMk id="17" creationId="{8C339D38-E263-388F-797D-5E19D3090EB8}"/>
          </ac:spMkLst>
        </pc:spChg>
        <pc:spChg chg="add mod ord">
          <ac:chgData name="ALEETA POWE" userId="c24f2437b16ed2c6" providerId="LiveId" clId="{59F68CC4-56C4-420A-8203-049B6A793165}" dt="2023-09-23T02:55:19.406" v="14501" actId="700"/>
          <ac:spMkLst>
            <pc:docMk/>
            <pc:sldMk cId="2759018168" sldId="284"/>
            <ac:spMk id="18" creationId="{95E5730A-0F33-BF76-5CCD-EA85CF01E20F}"/>
          </ac:spMkLst>
        </pc:spChg>
      </pc:sldChg>
      <pc:sldChg chg="modSp add mod">
        <pc:chgData name="ALEETA POWE" userId="c24f2437b16ed2c6" providerId="LiveId" clId="{59F68CC4-56C4-420A-8203-049B6A793165}" dt="2023-09-24T23:42:25.157" v="19019" actId="5793"/>
        <pc:sldMkLst>
          <pc:docMk/>
          <pc:sldMk cId="2329653151" sldId="285"/>
        </pc:sldMkLst>
        <pc:spChg chg="mod">
          <ac:chgData name="ALEETA POWE" userId="c24f2437b16ed2c6" providerId="LiveId" clId="{59F68CC4-56C4-420A-8203-049B6A793165}" dt="2023-09-24T23:42:25.157" v="19019" actId="5793"/>
          <ac:spMkLst>
            <pc:docMk/>
            <pc:sldMk cId="2329653151" sldId="285"/>
            <ac:spMk id="17" creationId="{8C339D38-E263-388F-797D-5E19D3090EB8}"/>
          </ac:spMkLst>
        </pc:spChg>
      </pc:sldChg>
      <pc:sldChg chg="addSp delSp modSp new mod">
        <pc:chgData name="ALEETA POWE" userId="c24f2437b16ed2c6" providerId="LiveId" clId="{59F68CC4-56C4-420A-8203-049B6A793165}" dt="2023-09-25T03:42:36.265" v="21538" actId="113"/>
        <pc:sldMkLst>
          <pc:docMk/>
          <pc:sldMk cId="1720873929" sldId="286"/>
        </pc:sldMkLst>
        <pc:spChg chg="mod">
          <ac:chgData name="ALEETA POWE" userId="c24f2437b16ed2c6" providerId="LiveId" clId="{59F68CC4-56C4-420A-8203-049B6A793165}" dt="2023-09-25T02:03:21.366" v="20344" actId="20577"/>
          <ac:spMkLst>
            <pc:docMk/>
            <pc:sldMk cId="1720873929" sldId="286"/>
            <ac:spMk id="2" creationId="{31A24656-0214-62E3-2BA0-B3F09167CD17}"/>
          </ac:spMkLst>
        </pc:spChg>
        <pc:spChg chg="del mod">
          <ac:chgData name="ALEETA POWE" userId="c24f2437b16ed2c6" providerId="LiveId" clId="{59F68CC4-56C4-420A-8203-049B6A793165}" dt="2023-09-25T02:05:00.440" v="20483" actId="478"/>
          <ac:spMkLst>
            <pc:docMk/>
            <pc:sldMk cId="1720873929" sldId="286"/>
            <ac:spMk id="3" creationId="{883D8AF1-47CA-33EE-7983-B1D54B0805DA}"/>
          </ac:spMkLst>
        </pc:spChg>
        <pc:spChg chg="add del mod">
          <ac:chgData name="ALEETA POWE" userId="c24f2437b16ed2c6" providerId="LiveId" clId="{59F68CC4-56C4-420A-8203-049B6A793165}" dt="2023-09-25T02:04:03.215" v="20347" actId="478"/>
          <ac:spMkLst>
            <pc:docMk/>
            <pc:sldMk cId="1720873929" sldId="286"/>
            <ac:spMk id="5" creationId="{8FF2ABD3-77FC-DE04-DAAC-6476E4ECF430}"/>
          </ac:spMkLst>
        </pc:spChg>
        <pc:spChg chg="add mod">
          <ac:chgData name="ALEETA POWE" userId="c24f2437b16ed2c6" providerId="LiveId" clId="{59F68CC4-56C4-420A-8203-049B6A793165}" dt="2023-09-25T03:42:36.265" v="21538" actId="113"/>
          <ac:spMkLst>
            <pc:docMk/>
            <pc:sldMk cId="1720873929" sldId="286"/>
            <ac:spMk id="6" creationId="{A4766020-5B21-09A5-37D9-58C01C69D1E8}"/>
          </ac:spMkLst>
        </pc:spChg>
      </pc:sldChg>
      <pc:sldMasterChg chg="addSldLayout delSldLayout modSldLayout">
        <pc:chgData name="ALEETA POWE" userId="c24f2437b16ed2c6" providerId="LiveId" clId="{59F68CC4-56C4-420A-8203-049B6A793165}" dt="2023-09-19T15:24:56.360" v="389" actId="2696"/>
        <pc:sldMasterMkLst>
          <pc:docMk/>
          <pc:sldMasterMk cId="3647019574" sldId="2147483726"/>
        </pc:sldMasterMkLst>
        <pc:sldLayoutChg chg="del">
          <pc:chgData name="ALEETA POWE" userId="c24f2437b16ed2c6" providerId="LiveId" clId="{59F68CC4-56C4-420A-8203-049B6A793165}" dt="2023-09-19T15:24:56.360" v="389" actId="2696"/>
          <pc:sldLayoutMkLst>
            <pc:docMk/>
            <pc:sldMasterMk cId="3647019574" sldId="2147483726"/>
            <pc:sldLayoutMk cId="1902709835" sldId="2147483716"/>
          </pc:sldLayoutMkLst>
        </pc:sldLayoutChg>
        <pc:sldLayoutChg chg="modSp">
          <pc:chgData name="ALEETA POWE" userId="c24f2437b16ed2c6" providerId="LiveId" clId="{59F68CC4-56C4-420A-8203-049B6A793165}" dt="2023-09-19T15:23:45.738" v="387"/>
          <pc:sldLayoutMkLst>
            <pc:docMk/>
            <pc:sldMasterMk cId="3647019574" sldId="2147483726"/>
            <pc:sldLayoutMk cId="3142769062" sldId="2147483722"/>
          </pc:sldLayoutMkLst>
          <pc:spChg chg="mod">
            <ac:chgData name="ALEETA POWE" userId="c24f2437b16ed2c6" providerId="LiveId" clId="{59F68CC4-56C4-420A-8203-049B6A793165}" dt="2023-09-19T15:23:45.738" v="387"/>
            <ac:spMkLst>
              <pc:docMk/>
              <pc:sldMasterMk cId="3647019574" sldId="2147483726"/>
              <pc:sldLayoutMk cId="3142769062" sldId="2147483722"/>
              <ac:spMk id="2" creationId="{898DE6C8-AB1D-4204-BC9C-3366B0BF0435}"/>
            </ac:spMkLst>
          </pc:spChg>
        </pc:sldLayoutChg>
        <pc:sldLayoutChg chg="new mod replId">
          <pc:chgData name="ALEETA POWE" userId="c24f2437b16ed2c6" providerId="LiveId" clId="{59F68CC4-56C4-420A-8203-049B6A793165}" dt="2023-09-19T15:24:30.414" v="388" actId="11236"/>
          <pc:sldLayoutMkLst>
            <pc:docMk/>
            <pc:sldMasterMk cId="3647019574" sldId="2147483726"/>
            <pc:sldLayoutMk cId="647440735" sldId="2147483727"/>
          </pc:sldLayoutMkLst>
        </pc:sldLayoutChg>
      </pc:sldMasterChg>
    </pc:docChg>
  </pc:docChgLst>
  <pc:docChgLst>
    <pc:chgData name="ALEETA POWE" userId="c24f2437b16ed2c6" providerId="Windows Live" clId="Web-{199129A1-A063-4EC5-88DE-ECB3001DE38F}"/>
    <pc:docChg chg="modSld">
      <pc:chgData name="ALEETA POWE" userId="c24f2437b16ed2c6" providerId="Windows Live" clId="Web-{199129A1-A063-4EC5-88DE-ECB3001DE38F}" dt="2023-09-20T19:51:38.018" v="56"/>
      <pc:docMkLst>
        <pc:docMk/>
      </pc:docMkLst>
      <pc:sldChg chg="modSp">
        <pc:chgData name="ALEETA POWE" userId="c24f2437b16ed2c6" providerId="Windows Live" clId="Web-{199129A1-A063-4EC5-88DE-ECB3001DE38F}" dt="2023-09-20T18:23:31.026" v="34" actId="1076"/>
        <pc:sldMkLst>
          <pc:docMk/>
          <pc:sldMk cId="3896569596" sldId="257"/>
        </pc:sldMkLst>
        <pc:spChg chg="mod">
          <ac:chgData name="ALEETA POWE" userId="c24f2437b16ed2c6" providerId="Windows Live" clId="Web-{199129A1-A063-4EC5-88DE-ECB3001DE38F}" dt="2023-09-20T18:23:18.588" v="33" actId="1076"/>
          <ac:spMkLst>
            <pc:docMk/>
            <pc:sldMk cId="3896569596" sldId="257"/>
            <ac:spMk id="11" creationId="{833D937F-2AB2-FD69-4988-3818CBE990C3}"/>
          </ac:spMkLst>
        </pc:spChg>
        <pc:spChg chg="mod">
          <ac:chgData name="ALEETA POWE" userId="c24f2437b16ed2c6" providerId="Windows Live" clId="Web-{199129A1-A063-4EC5-88DE-ECB3001DE38F}" dt="2023-09-20T18:23:31.026" v="34" actId="1076"/>
          <ac:spMkLst>
            <pc:docMk/>
            <pc:sldMk cId="3896569596" sldId="257"/>
            <ac:spMk id="13" creationId="{D5ABCDC7-B5C3-FDA0-089E-C826E33B894F}"/>
          </ac:spMkLst>
        </pc:spChg>
      </pc:sldChg>
      <pc:sldChg chg="modSp">
        <pc:chgData name="ALEETA POWE" userId="c24f2437b16ed2c6" providerId="Windows Live" clId="Web-{199129A1-A063-4EC5-88DE-ECB3001DE38F}" dt="2023-09-20T18:22:50.743" v="32" actId="14100"/>
        <pc:sldMkLst>
          <pc:docMk/>
          <pc:sldMk cId="4158732159" sldId="261"/>
        </pc:sldMkLst>
        <pc:spChg chg="mod">
          <ac:chgData name="ALEETA POWE" userId="c24f2437b16ed2c6" providerId="Windows Live" clId="Web-{199129A1-A063-4EC5-88DE-ECB3001DE38F}" dt="2023-09-20T18:22:38.618" v="29" actId="1076"/>
          <ac:spMkLst>
            <pc:docMk/>
            <pc:sldMk cId="4158732159" sldId="261"/>
            <ac:spMk id="6" creationId="{BCBDAACF-87A4-4072-8B41-E5DD6106D643}"/>
          </ac:spMkLst>
        </pc:spChg>
        <pc:spChg chg="mod">
          <ac:chgData name="ALEETA POWE" userId="c24f2437b16ed2c6" providerId="Windows Live" clId="Web-{199129A1-A063-4EC5-88DE-ECB3001DE38F}" dt="2023-09-20T18:21:26.632" v="11" actId="14100"/>
          <ac:spMkLst>
            <pc:docMk/>
            <pc:sldMk cId="4158732159" sldId="261"/>
            <ac:spMk id="26" creationId="{4CC0657E-3A68-D2D7-BAEE-2F6B3B57C7AC}"/>
          </ac:spMkLst>
        </pc:spChg>
        <pc:picChg chg="mod">
          <ac:chgData name="ALEETA POWE" userId="c24f2437b16ed2c6" providerId="Windows Live" clId="Web-{199129A1-A063-4EC5-88DE-ECB3001DE38F}" dt="2023-09-20T18:20:54.115" v="0" actId="1076"/>
          <ac:picMkLst>
            <pc:docMk/>
            <pc:sldMk cId="4158732159" sldId="261"/>
            <ac:picMk id="5" creationId="{7D6E1284-99CE-E781-68CB-BFFA975EAEDF}"/>
          </ac:picMkLst>
        </pc:picChg>
        <pc:cxnChg chg="mod">
          <ac:chgData name="ALEETA POWE" userId="c24f2437b16ed2c6" providerId="Windows Live" clId="Web-{199129A1-A063-4EC5-88DE-ECB3001DE38F}" dt="2023-09-20T18:22:50.743" v="32" actId="14100"/>
          <ac:cxnSpMkLst>
            <pc:docMk/>
            <pc:sldMk cId="4158732159" sldId="261"/>
            <ac:cxnSpMk id="9" creationId="{A4A1D129-7391-E4F6-D8EC-FAA3F9F1BF9B}"/>
          </ac:cxnSpMkLst>
        </pc:cxnChg>
        <pc:cxnChg chg="mod">
          <ac:chgData name="ALEETA POWE" userId="c24f2437b16ed2c6" providerId="Windows Live" clId="Web-{199129A1-A063-4EC5-88DE-ECB3001DE38F}" dt="2023-09-20T18:21:48.351" v="16" actId="14100"/>
          <ac:cxnSpMkLst>
            <pc:docMk/>
            <pc:sldMk cId="4158732159" sldId="261"/>
            <ac:cxnSpMk id="27" creationId="{043A9691-6C4D-DA99-AA17-009555C989D7}"/>
          </ac:cxnSpMkLst>
        </pc:cxnChg>
      </pc:sldChg>
      <pc:sldChg chg="addSp modSp">
        <pc:chgData name="ALEETA POWE" userId="c24f2437b16ed2c6" providerId="Windows Live" clId="Web-{199129A1-A063-4EC5-88DE-ECB3001DE38F}" dt="2023-09-20T19:51:38.018" v="56"/>
        <pc:sldMkLst>
          <pc:docMk/>
          <pc:sldMk cId="1000004961" sldId="263"/>
        </pc:sldMkLst>
        <pc:spChg chg="add mod">
          <ac:chgData name="ALEETA POWE" userId="c24f2437b16ed2c6" providerId="Windows Live" clId="Web-{199129A1-A063-4EC5-88DE-ECB3001DE38F}" dt="2023-09-20T19:51:33.002" v="55"/>
          <ac:spMkLst>
            <pc:docMk/>
            <pc:sldMk cId="1000004961" sldId="263"/>
            <ac:spMk id="3" creationId="{4225DA00-8521-452B-165B-F132F87957E0}"/>
          </ac:spMkLst>
        </pc:spChg>
        <pc:spChg chg="add mod ord">
          <ac:chgData name="ALEETA POWE" userId="c24f2437b16ed2c6" providerId="Windows Live" clId="Web-{199129A1-A063-4EC5-88DE-ECB3001DE38F}" dt="2023-09-20T19:51:38.018" v="56"/>
          <ac:spMkLst>
            <pc:docMk/>
            <pc:sldMk cId="1000004961" sldId="263"/>
            <ac:spMk id="5" creationId="{931EF7A8-7A4B-EC11-C479-53B37114AE4B}"/>
          </ac:spMkLst>
        </pc:spChg>
        <pc:spChg chg="mod">
          <ac:chgData name="ALEETA POWE" userId="c24f2437b16ed2c6" providerId="Windows Live" clId="Web-{199129A1-A063-4EC5-88DE-ECB3001DE38F}" dt="2023-09-20T18:58:02.876" v="44" actId="20577"/>
          <ac:spMkLst>
            <pc:docMk/>
            <pc:sldMk cId="1000004961" sldId="263"/>
            <ac:spMk id="7" creationId="{F06F1301-9220-0347-115C-404A46E1894C}"/>
          </ac:spMkLst>
        </pc:spChg>
        <pc:picChg chg="ord">
          <ac:chgData name="ALEETA POWE" userId="c24f2437b16ed2c6" providerId="Windows Live" clId="Web-{199129A1-A063-4EC5-88DE-ECB3001DE38F}" dt="2023-09-20T18:58:51.548" v="51"/>
          <ac:picMkLst>
            <pc:docMk/>
            <pc:sldMk cId="1000004961" sldId="263"/>
            <ac:picMk id="8" creationId="{E0658D52-646D-E253-3EC0-4993A15662B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88524-35E6-4DDF-A187-EDB6D9D65C8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3EA426C-992E-4265-A8D0-BFCE1277EF19}">
      <dgm:prSet phldrT="[Text]"/>
      <dgm:spPr>
        <a:solidFill>
          <a:srgbClr val="C00000"/>
        </a:solidFill>
      </dgm:spPr>
      <dgm:t>
        <a:bodyPr/>
        <a:lstStyle/>
        <a:p>
          <a:r>
            <a:rPr lang="en-US" dirty="0"/>
            <a:t>Straight Hair</a:t>
          </a:r>
        </a:p>
      </dgm:t>
    </dgm:pt>
    <dgm:pt modelId="{D630EEAC-A6BF-40B9-B73F-9DC9E23C799F}" type="parTrans" cxnId="{60370C3D-CD9C-44B8-A1E3-BF07D1E99790}">
      <dgm:prSet/>
      <dgm:spPr/>
      <dgm:t>
        <a:bodyPr/>
        <a:lstStyle/>
        <a:p>
          <a:endParaRPr lang="en-US"/>
        </a:p>
      </dgm:t>
    </dgm:pt>
    <dgm:pt modelId="{F24725EA-696C-4FAA-BA55-9AEFCFA81519}" type="sibTrans" cxnId="{60370C3D-CD9C-44B8-A1E3-BF07D1E99790}">
      <dgm:prSet/>
      <dgm:spPr/>
      <dgm:t>
        <a:bodyPr/>
        <a:lstStyle/>
        <a:p>
          <a:endParaRPr lang="en-US"/>
        </a:p>
      </dgm:t>
    </dgm:pt>
    <dgm:pt modelId="{BD4F811E-6DF6-4E27-AD7F-4B1F53B5B0A4}">
      <dgm:prSet phldrT="[Text]" custT="1"/>
      <dgm:spPr>
        <a:solidFill>
          <a:schemeClr val="tx1"/>
        </a:solidFill>
        <a:ln>
          <a:solidFill>
            <a:schemeClr val="bg1"/>
          </a:solidFill>
        </a:ln>
      </dgm:spPr>
      <dgm:t>
        <a:bodyPr/>
        <a:lstStyle/>
        <a:p>
          <a:r>
            <a:rPr lang="en-US" sz="1600" dirty="0"/>
            <a:t>Relaxers</a:t>
          </a:r>
        </a:p>
      </dgm:t>
    </dgm:pt>
    <dgm:pt modelId="{64CBA91C-7E54-41E4-8099-DD136B5D9727}" type="parTrans" cxnId="{578237EF-A6D0-4811-A25A-29E9F6F93215}">
      <dgm:prSet/>
      <dgm:spPr>
        <a:solidFill>
          <a:srgbClr val="C00000"/>
        </a:solidFill>
      </dgm:spPr>
      <dgm:t>
        <a:bodyPr/>
        <a:lstStyle/>
        <a:p>
          <a:endParaRPr lang="en-US"/>
        </a:p>
      </dgm:t>
    </dgm:pt>
    <dgm:pt modelId="{33170009-FE11-4C19-BD7C-0CB1A5EF1AF4}" type="sibTrans" cxnId="{578237EF-A6D0-4811-A25A-29E9F6F93215}">
      <dgm:prSet/>
      <dgm:spPr/>
      <dgm:t>
        <a:bodyPr/>
        <a:lstStyle/>
        <a:p>
          <a:endParaRPr lang="en-US"/>
        </a:p>
      </dgm:t>
    </dgm:pt>
    <dgm:pt modelId="{E59EB5E9-1ADC-4622-9BDD-E0CD8D9C922B}">
      <dgm:prSet phldrT="[Text]" custT="1"/>
      <dgm:spPr>
        <a:solidFill>
          <a:srgbClr val="C00000"/>
        </a:solidFill>
        <a:ln>
          <a:solidFill>
            <a:schemeClr val="lt1">
              <a:hueOff val="0"/>
              <a:satOff val="0"/>
              <a:lumOff val="0"/>
            </a:schemeClr>
          </a:solidFill>
        </a:ln>
      </dgm:spPr>
      <dgm:t>
        <a:bodyPr/>
        <a:lstStyle/>
        <a:p>
          <a:r>
            <a:rPr lang="en-US" sz="1600" dirty="0"/>
            <a:t>Pressing Combs</a:t>
          </a:r>
        </a:p>
      </dgm:t>
    </dgm:pt>
    <dgm:pt modelId="{2661F930-1A62-4446-B19C-480F3B88499F}" type="parTrans" cxnId="{B2963926-C6FE-4608-908B-C4136E6861FF}">
      <dgm:prSet/>
      <dgm:spPr>
        <a:solidFill>
          <a:srgbClr val="C00000"/>
        </a:solidFill>
      </dgm:spPr>
      <dgm:t>
        <a:bodyPr/>
        <a:lstStyle/>
        <a:p>
          <a:endParaRPr lang="en-US"/>
        </a:p>
      </dgm:t>
    </dgm:pt>
    <dgm:pt modelId="{B2E79B6D-A12A-459F-8D1F-78B3C79939F2}" type="sibTrans" cxnId="{B2963926-C6FE-4608-908B-C4136E6861FF}">
      <dgm:prSet/>
      <dgm:spPr/>
      <dgm:t>
        <a:bodyPr/>
        <a:lstStyle/>
        <a:p>
          <a:endParaRPr lang="en-US"/>
        </a:p>
      </dgm:t>
    </dgm:pt>
    <dgm:pt modelId="{D37D7EA0-3142-4355-AFDF-F7945F4174D8}">
      <dgm:prSet phldrT="[Text]" custT="1"/>
      <dgm:spPr>
        <a:solidFill>
          <a:srgbClr val="C00000"/>
        </a:solidFill>
      </dgm:spPr>
      <dgm:t>
        <a:bodyPr/>
        <a:lstStyle/>
        <a:p>
          <a:r>
            <a:rPr lang="en-US" sz="1600" dirty="0"/>
            <a:t>Flat Iron</a:t>
          </a:r>
        </a:p>
      </dgm:t>
    </dgm:pt>
    <dgm:pt modelId="{C62B9A12-DED2-48B6-AFAE-03A1CF74CB5D}" type="parTrans" cxnId="{4682472B-D726-45CD-A09C-B7C05316ED23}">
      <dgm:prSet/>
      <dgm:spPr>
        <a:solidFill>
          <a:srgbClr val="C00000"/>
        </a:solidFill>
      </dgm:spPr>
      <dgm:t>
        <a:bodyPr/>
        <a:lstStyle/>
        <a:p>
          <a:endParaRPr lang="en-US"/>
        </a:p>
      </dgm:t>
    </dgm:pt>
    <dgm:pt modelId="{B4AFA0CB-6456-46AC-9952-20C0C6880D39}" type="sibTrans" cxnId="{4682472B-D726-45CD-A09C-B7C05316ED23}">
      <dgm:prSet/>
      <dgm:spPr/>
      <dgm:t>
        <a:bodyPr/>
        <a:lstStyle/>
        <a:p>
          <a:endParaRPr lang="en-US"/>
        </a:p>
      </dgm:t>
    </dgm:pt>
    <dgm:pt modelId="{4C6947F4-A070-44B3-9526-270C1F0D0CD1}">
      <dgm:prSet phldrT="[Text]" custT="1"/>
      <dgm:spPr>
        <a:solidFill>
          <a:srgbClr val="C00000"/>
        </a:solidFill>
        <a:ln>
          <a:solidFill>
            <a:schemeClr val="lt1">
              <a:hueOff val="0"/>
              <a:satOff val="0"/>
              <a:lumOff val="0"/>
            </a:schemeClr>
          </a:solidFill>
        </a:ln>
      </dgm:spPr>
      <dgm:t>
        <a:bodyPr/>
        <a:lstStyle/>
        <a:p>
          <a:r>
            <a:rPr lang="en-US" sz="1600" dirty="0" err="1"/>
            <a:t>Moisterizers</a:t>
          </a:r>
          <a:endParaRPr lang="en-US" sz="1600" dirty="0"/>
        </a:p>
      </dgm:t>
    </dgm:pt>
    <dgm:pt modelId="{00A3CAE9-81DA-4EE1-984A-924E2474306B}" type="parTrans" cxnId="{9A28830B-5B13-41B3-9D87-D952885CD681}">
      <dgm:prSet/>
      <dgm:spPr>
        <a:solidFill>
          <a:srgbClr val="C00000"/>
        </a:solidFill>
      </dgm:spPr>
      <dgm:t>
        <a:bodyPr/>
        <a:lstStyle/>
        <a:p>
          <a:endParaRPr lang="en-US"/>
        </a:p>
      </dgm:t>
    </dgm:pt>
    <dgm:pt modelId="{2B855980-B46B-4349-8F95-7D5F8CBA4228}" type="sibTrans" cxnId="{9A28830B-5B13-41B3-9D87-D952885CD681}">
      <dgm:prSet/>
      <dgm:spPr/>
      <dgm:t>
        <a:bodyPr/>
        <a:lstStyle/>
        <a:p>
          <a:endParaRPr lang="en-US"/>
        </a:p>
      </dgm:t>
    </dgm:pt>
    <dgm:pt modelId="{615BACC5-F6F8-4BDF-AA4E-5A7B4EF70501}">
      <dgm:prSet custT="1"/>
      <dgm:spPr>
        <a:solidFill>
          <a:srgbClr val="C00000"/>
        </a:solidFill>
        <a:ln>
          <a:solidFill>
            <a:schemeClr val="lt1">
              <a:hueOff val="0"/>
              <a:satOff val="0"/>
              <a:lumOff val="0"/>
            </a:schemeClr>
          </a:solidFill>
        </a:ln>
      </dgm:spPr>
      <dgm:t>
        <a:bodyPr/>
        <a:lstStyle/>
        <a:p>
          <a:r>
            <a:rPr lang="en-US" sz="1600" dirty="0"/>
            <a:t>Leave-in conditioners</a:t>
          </a:r>
        </a:p>
      </dgm:t>
    </dgm:pt>
    <dgm:pt modelId="{5182FF74-707D-4751-9454-A1D11FB8FB96}" type="parTrans" cxnId="{2993D663-2DEA-47CE-B459-0F273B579D4E}">
      <dgm:prSet/>
      <dgm:spPr>
        <a:solidFill>
          <a:srgbClr val="C00000"/>
        </a:solidFill>
      </dgm:spPr>
      <dgm:t>
        <a:bodyPr/>
        <a:lstStyle/>
        <a:p>
          <a:endParaRPr lang="en-US"/>
        </a:p>
      </dgm:t>
    </dgm:pt>
    <dgm:pt modelId="{E1509641-C523-4F60-A875-AFB6BCACE5D6}" type="sibTrans" cxnId="{2993D663-2DEA-47CE-B459-0F273B579D4E}">
      <dgm:prSet/>
      <dgm:spPr/>
      <dgm:t>
        <a:bodyPr/>
        <a:lstStyle/>
        <a:p>
          <a:endParaRPr lang="en-US"/>
        </a:p>
      </dgm:t>
    </dgm:pt>
    <dgm:pt modelId="{55BAEDB0-2B96-45D1-8BA9-5FD794A67E5B}">
      <dgm:prSet custT="1"/>
      <dgm:spPr>
        <a:solidFill>
          <a:srgbClr val="C00000"/>
        </a:solidFill>
        <a:ln>
          <a:solidFill>
            <a:schemeClr val="lt1">
              <a:hueOff val="0"/>
              <a:satOff val="0"/>
              <a:lumOff val="0"/>
            </a:schemeClr>
          </a:solidFill>
        </a:ln>
      </dgm:spPr>
      <dgm:t>
        <a:bodyPr/>
        <a:lstStyle/>
        <a:p>
          <a:r>
            <a:rPr lang="en-US" sz="1600" dirty="0"/>
            <a:t>Gels</a:t>
          </a:r>
        </a:p>
      </dgm:t>
    </dgm:pt>
    <dgm:pt modelId="{5A4AFDE1-15ED-4B28-8EBE-37E6F5EDF689}" type="parTrans" cxnId="{E99D5C50-CD72-4027-B463-0D64F94CA8F9}">
      <dgm:prSet/>
      <dgm:spPr>
        <a:solidFill>
          <a:srgbClr val="C00000"/>
        </a:solidFill>
      </dgm:spPr>
      <dgm:t>
        <a:bodyPr/>
        <a:lstStyle/>
        <a:p>
          <a:endParaRPr lang="en-US"/>
        </a:p>
      </dgm:t>
    </dgm:pt>
    <dgm:pt modelId="{9C3209BF-47DD-46F4-A746-00060CB389C5}" type="sibTrans" cxnId="{E99D5C50-CD72-4027-B463-0D64F94CA8F9}">
      <dgm:prSet/>
      <dgm:spPr/>
      <dgm:t>
        <a:bodyPr/>
        <a:lstStyle/>
        <a:p>
          <a:endParaRPr lang="en-US"/>
        </a:p>
      </dgm:t>
    </dgm:pt>
    <dgm:pt modelId="{C8FDC6EC-1981-48D6-A034-94EFB5555962}" type="pres">
      <dgm:prSet presAssocID="{06F88524-35E6-4DDF-A187-EDB6D9D65C85}" presName="Name0" presStyleCnt="0">
        <dgm:presLayoutVars>
          <dgm:chMax val="1"/>
          <dgm:dir/>
          <dgm:animLvl val="ctr"/>
          <dgm:resizeHandles val="exact"/>
        </dgm:presLayoutVars>
      </dgm:prSet>
      <dgm:spPr/>
    </dgm:pt>
    <dgm:pt modelId="{1F02D8FB-45DD-48E0-A20A-97EE27A7755A}" type="pres">
      <dgm:prSet presAssocID="{43EA426C-992E-4265-A8D0-BFCE1277EF19}" presName="centerShape" presStyleLbl="node0" presStyleIdx="0" presStyleCnt="1"/>
      <dgm:spPr/>
    </dgm:pt>
    <dgm:pt modelId="{D2116D7D-B450-4776-B103-A839A627D1C2}" type="pres">
      <dgm:prSet presAssocID="{64CBA91C-7E54-41E4-8099-DD136B5D9727}" presName="parTrans" presStyleLbl="sibTrans2D1" presStyleIdx="0" presStyleCnt="6" custLinFactNeighborX="0"/>
      <dgm:spPr/>
    </dgm:pt>
    <dgm:pt modelId="{FC7E94E2-F1B0-4583-8EE5-33DD2C131789}" type="pres">
      <dgm:prSet presAssocID="{64CBA91C-7E54-41E4-8099-DD136B5D9727}" presName="connectorText" presStyleLbl="sibTrans2D1" presStyleIdx="0" presStyleCnt="6"/>
      <dgm:spPr/>
    </dgm:pt>
    <dgm:pt modelId="{BED3EDE6-98A6-44BC-8BC2-767A107D386B}" type="pres">
      <dgm:prSet presAssocID="{BD4F811E-6DF6-4E27-AD7F-4B1F53B5B0A4}" presName="node" presStyleLbl="node1" presStyleIdx="0" presStyleCnt="6">
        <dgm:presLayoutVars>
          <dgm:bulletEnabled val="1"/>
        </dgm:presLayoutVars>
      </dgm:prSet>
      <dgm:spPr/>
    </dgm:pt>
    <dgm:pt modelId="{7C52F39B-0BE9-4AE4-9B91-E0967CCE8F1B}" type="pres">
      <dgm:prSet presAssocID="{2661F930-1A62-4446-B19C-480F3B88499F}" presName="parTrans" presStyleLbl="sibTrans2D1" presStyleIdx="1" presStyleCnt="6" custLinFactNeighborX="0"/>
      <dgm:spPr/>
    </dgm:pt>
    <dgm:pt modelId="{94CF4AD0-27D6-4355-9072-5B99DDE55AB0}" type="pres">
      <dgm:prSet presAssocID="{2661F930-1A62-4446-B19C-480F3B88499F}" presName="connectorText" presStyleLbl="sibTrans2D1" presStyleIdx="1" presStyleCnt="6"/>
      <dgm:spPr/>
    </dgm:pt>
    <dgm:pt modelId="{C104BE36-7F92-48C1-9D2D-AEB73583194F}" type="pres">
      <dgm:prSet presAssocID="{E59EB5E9-1ADC-4622-9BDD-E0CD8D9C922B}" presName="node" presStyleLbl="node1" presStyleIdx="1" presStyleCnt="6">
        <dgm:presLayoutVars>
          <dgm:bulletEnabled val="1"/>
        </dgm:presLayoutVars>
      </dgm:prSet>
      <dgm:spPr/>
    </dgm:pt>
    <dgm:pt modelId="{F4D36DCE-8ABC-4D75-B7BE-E0863A17DA44}" type="pres">
      <dgm:prSet presAssocID="{C62B9A12-DED2-48B6-AFAE-03A1CF74CB5D}" presName="parTrans" presStyleLbl="sibTrans2D1" presStyleIdx="2" presStyleCnt="6" custLinFactNeighborX="0"/>
      <dgm:spPr/>
    </dgm:pt>
    <dgm:pt modelId="{2DC85B5C-4C35-411E-B860-E615D39CA13A}" type="pres">
      <dgm:prSet presAssocID="{C62B9A12-DED2-48B6-AFAE-03A1CF74CB5D}" presName="connectorText" presStyleLbl="sibTrans2D1" presStyleIdx="2" presStyleCnt="6"/>
      <dgm:spPr/>
    </dgm:pt>
    <dgm:pt modelId="{12FEE5EC-BCF6-4239-B7E7-EFD1F332A21C}" type="pres">
      <dgm:prSet presAssocID="{D37D7EA0-3142-4355-AFDF-F7945F4174D8}" presName="node" presStyleLbl="node1" presStyleIdx="2" presStyleCnt="6" custRadScaleRad="100644" custRadScaleInc="-26">
        <dgm:presLayoutVars>
          <dgm:bulletEnabled val="1"/>
        </dgm:presLayoutVars>
      </dgm:prSet>
      <dgm:spPr/>
    </dgm:pt>
    <dgm:pt modelId="{01CB81E2-B31F-4EC4-BA47-DEE45D11051E}" type="pres">
      <dgm:prSet presAssocID="{5182FF74-707D-4751-9454-A1D11FB8FB96}" presName="parTrans" presStyleLbl="sibTrans2D1" presStyleIdx="3" presStyleCnt="6"/>
      <dgm:spPr/>
    </dgm:pt>
    <dgm:pt modelId="{9B9ED9F4-7A13-4F77-9F4A-F29ED5E732DF}" type="pres">
      <dgm:prSet presAssocID="{5182FF74-707D-4751-9454-A1D11FB8FB96}" presName="connectorText" presStyleLbl="sibTrans2D1" presStyleIdx="3" presStyleCnt="6"/>
      <dgm:spPr/>
    </dgm:pt>
    <dgm:pt modelId="{130870F1-C1E4-41D5-969C-F1C8A44D99C9}" type="pres">
      <dgm:prSet presAssocID="{615BACC5-F6F8-4BDF-AA4E-5A7B4EF70501}" presName="node" presStyleLbl="node1" presStyleIdx="3" presStyleCnt="6" custRadScaleRad="100500" custRadScaleInc="-574">
        <dgm:presLayoutVars>
          <dgm:bulletEnabled val="1"/>
        </dgm:presLayoutVars>
      </dgm:prSet>
      <dgm:spPr/>
    </dgm:pt>
    <dgm:pt modelId="{0E9200B4-77EC-45B5-8A75-D52D0234DF46}" type="pres">
      <dgm:prSet presAssocID="{00A3CAE9-81DA-4EE1-984A-924E2474306B}" presName="parTrans" presStyleLbl="sibTrans2D1" presStyleIdx="4" presStyleCnt="6"/>
      <dgm:spPr/>
    </dgm:pt>
    <dgm:pt modelId="{C51F2402-4100-4EBA-A846-9E15D0E16469}" type="pres">
      <dgm:prSet presAssocID="{00A3CAE9-81DA-4EE1-984A-924E2474306B}" presName="connectorText" presStyleLbl="sibTrans2D1" presStyleIdx="4" presStyleCnt="6"/>
      <dgm:spPr/>
    </dgm:pt>
    <dgm:pt modelId="{F8FAA810-C388-4B76-AADB-BC6A5316C389}" type="pres">
      <dgm:prSet presAssocID="{4C6947F4-A070-44B3-9526-270C1F0D0CD1}" presName="node" presStyleLbl="node1" presStyleIdx="4" presStyleCnt="6" custRadScaleRad="100343" custRadScaleInc="377">
        <dgm:presLayoutVars>
          <dgm:bulletEnabled val="1"/>
        </dgm:presLayoutVars>
      </dgm:prSet>
      <dgm:spPr/>
    </dgm:pt>
    <dgm:pt modelId="{F75475C5-E7C1-49DF-8ADC-FFA68B38086E}" type="pres">
      <dgm:prSet presAssocID="{5A4AFDE1-15ED-4B28-8EBE-37E6F5EDF689}" presName="parTrans" presStyleLbl="sibTrans2D1" presStyleIdx="5" presStyleCnt="6" custLinFactNeighborX="0"/>
      <dgm:spPr/>
    </dgm:pt>
    <dgm:pt modelId="{54C0D7A3-3B4C-4333-B78B-62991EEFDE70}" type="pres">
      <dgm:prSet presAssocID="{5A4AFDE1-15ED-4B28-8EBE-37E6F5EDF689}" presName="connectorText" presStyleLbl="sibTrans2D1" presStyleIdx="5" presStyleCnt="6"/>
      <dgm:spPr/>
    </dgm:pt>
    <dgm:pt modelId="{9CA248E5-A51D-40A9-8529-C2127D300A96}" type="pres">
      <dgm:prSet presAssocID="{55BAEDB0-2B96-45D1-8BA9-5FD794A67E5B}" presName="node" presStyleLbl="node1" presStyleIdx="5" presStyleCnt="6">
        <dgm:presLayoutVars>
          <dgm:bulletEnabled val="1"/>
        </dgm:presLayoutVars>
      </dgm:prSet>
      <dgm:spPr/>
    </dgm:pt>
  </dgm:ptLst>
  <dgm:cxnLst>
    <dgm:cxn modelId="{7F243204-EA65-4F5C-B48A-5FD5C1F1BF8D}" type="presOf" srcId="{2661F930-1A62-4446-B19C-480F3B88499F}" destId="{7C52F39B-0BE9-4AE4-9B91-E0967CCE8F1B}" srcOrd="0" destOrd="0" presId="urn:microsoft.com/office/officeart/2005/8/layout/radial5"/>
    <dgm:cxn modelId="{9DB05206-70B1-4B9D-BA9F-9CD3AA7F181D}" type="presOf" srcId="{06F88524-35E6-4DDF-A187-EDB6D9D65C85}" destId="{C8FDC6EC-1981-48D6-A034-94EFB5555962}" srcOrd="0" destOrd="0" presId="urn:microsoft.com/office/officeart/2005/8/layout/radial5"/>
    <dgm:cxn modelId="{9A28830B-5B13-41B3-9D87-D952885CD681}" srcId="{43EA426C-992E-4265-A8D0-BFCE1277EF19}" destId="{4C6947F4-A070-44B3-9526-270C1F0D0CD1}" srcOrd="4" destOrd="0" parTransId="{00A3CAE9-81DA-4EE1-984A-924E2474306B}" sibTransId="{2B855980-B46B-4349-8F95-7D5F8CBA4228}"/>
    <dgm:cxn modelId="{168D1C0F-A835-4B36-85B9-4902F2CE119D}" type="presOf" srcId="{615BACC5-F6F8-4BDF-AA4E-5A7B4EF70501}" destId="{130870F1-C1E4-41D5-969C-F1C8A44D99C9}" srcOrd="0" destOrd="0" presId="urn:microsoft.com/office/officeart/2005/8/layout/radial5"/>
    <dgm:cxn modelId="{D4F79E1E-3E8B-4BEC-A8DC-8A959A527741}" type="presOf" srcId="{00A3CAE9-81DA-4EE1-984A-924E2474306B}" destId="{C51F2402-4100-4EBA-A846-9E15D0E16469}" srcOrd="1" destOrd="0" presId="urn:microsoft.com/office/officeart/2005/8/layout/radial5"/>
    <dgm:cxn modelId="{D2183620-6B1F-4777-8018-73ACD363A56C}" type="presOf" srcId="{2661F930-1A62-4446-B19C-480F3B88499F}" destId="{94CF4AD0-27D6-4355-9072-5B99DDE55AB0}" srcOrd="1" destOrd="0" presId="urn:microsoft.com/office/officeart/2005/8/layout/radial5"/>
    <dgm:cxn modelId="{D3ED0121-352C-428D-9D56-A9197C4E65C5}" type="presOf" srcId="{64CBA91C-7E54-41E4-8099-DD136B5D9727}" destId="{D2116D7D-B450-4776-B103-A839A627D1C2}" srcOrd="0" destOrd="0" presId="urn:microsoft.com/office/officeart/2005/8/layout/radial5"/>
    <dgm:cxn modelId="{E15A5D23-28CF-40FC-B2F8-4CCD0D7F479A}" type="presOf" srcId="{5182FF74-707D-4751-9454-A1D11FB8FB96}" destId="{01CB81E2-B31F-4EC4-BA47-DEE45D11051E}" srcOrd="0" destOrd="0" presId="urn:microsoft.com/office/officeart/2005/8/layout/radial5"/>
    <dgm:cxn modelId="{B2963926-C6FE-4608-908B-C4136E6861FF}" srcId="{43EA426C-992E-4265-A8D0-BFCE1277EF19}" destId="{E59EB5E9-1ADC-4622-9BDD-E0CD8D9C922B}" srcOrd="1" destOrd="0" parTransId="{2661F930-1A62-4446-B19C-480F3B88499F}" sibTransId="{B2E79B6D-A12A-459F-8D1F-78B3C79939F2}"/>
    <dgm:cxn modelId="{42D7F427-D108-498D-B35F-844F02D564F0}" type="presOf" srcId="{E59EB5E9-1ADC-4622-9BDD-E0CD8D9C922B}" destId="{C104BE36-7F92-48C1-9D2D-AEB73583194F}" srcOrd="0" destOrd="0" presId="urn:microsoft.com/office/officeart/2005/8/layout/radial5"/>
    <dgm:cxn modelId="{4682472B-D726-45CD-A09C-B7C05316ED23}" srcId="{43EA426C-992E-4265-A8D0-BFCE1277EF19}" destId="{D37D7EA0-3142-4355-AFDF-F7945F4174D8}" srcOrd="2" destOrd="0" parTransId="{C62B9A12-DED2-48B6-AFAE-03A1CF74CB5D}" sibTransId="{B4AFA0CB-6456-46AC-9952-20C0C6880D39}"/>
    <dgm:cxn modelId="{BE1A4D31-692F-4D1A-8094-5715157DB38B}" type="presOf" srcId="{5A4AFDE1-15ED-4B28-8EBE-37E6F5EDF689}" destId="{F75475C5-E7C1-49DF-8ADC-FFA68B38086E}" srcOrd="0" destOrd="0" presId="urn:microsoft.com/office/officeart/2005/8/layout/radial5"/>
    <dgm:cxn modelId="{60370C3D-CD9C-44B8-A1E3-BF07D1E99790}" srcId="{06F88524-35E6-4DDF-A187-EDB6D9D65C85}" destId="{43EA426C-992E-4265-A8D0-BFCE1277EF19}" srcOrd="0" destOrd="0" parTransId="{D630EEAC-A6BF-40B9-B73F-9DC9E23C799F}" sibTransId="{F24725EA-696C-4FAA-BA55-9AEFCFA81519}"/>
    <dgm:cxn modelId="{10F8443F-BCE6-4588-8D04-B04EDAC2C712}" type="presOf" srcId="{C62B9A12-DED2-48B6-AFAE-03A1CF74CB5D}" destId="{2DC85B5C-4C35-411E-B860-E615D39CA13A}" srcOrd="1" destOrd="0" presId="urn:microsoft.com/office/officeart/2005/8/layout/radial5"/>
    <dgm:cxn modelId="{2993D663-2DEA-47CE-B459-0F273B579D4E}" srcId="{43EA426C-992E-4265-A8D0-BFCE1277EF19}" destId="{615BACC5-F6F8-4BDF-AA4E-5A7B4EF70501}" srcOrd="3" destOrd="0" parTransId="{5182FF74-707D-4751-9454-A1D11FB8FB96}" sibTransId="{E1509641-C523-4F60-A875-AFB6BCACE5D6}"/>
    <dgm:cxn modelId="{E99D5C50-CD72-4027-B463-0D64F94CA8F9}" srcId="{43EA426C-992E-4265-A8D0-BFCE1277EF19}" destId="{55BAEDB0-2B96-45D1-8BA9-5FD794A67E5B}" srcOrd="5" destOrd="0" parTransId="{5A4AFDE1-15ED-4B28-8EBE-37E6F5EDF689}" sibTransId="{9C3209BF-47DD-46F4-A746-00060CB389C5}"/>
    <dgm:cxn modelId="{F8D2BA73-A3DC-4032-A213-D722A75FC801}" type="presOf" srcId="{C62B9A12-DED2-48B6-AFAE-03A1CF74CB5D}" destId="{F4D36DCE-8ABC-4D75-B7BE-E0863A17DA44}" srcOrd="0" destOrd="0" presId="urn:microsoft.com/office/officeart/2005/8/layout/radial5"/>
    <dgm:cxn modelId="{37867878-C7ED-49C2-AE77-D37A84D74D36}" type="presOf" srcId="{43EA426C-992E-4265-A8D0-BFCE1277EF19}" destId="{1F02D8FB-45DD-48E0-A20A-97EE27A7755A}" srcOrd="0" destOrd="0" presId="urn:microsoft.com/office/officeart/2005/8/layout/radial5"/>
    <dgm:cxn modelId="{AB5AF782-E6F6-42A0-8FF8-09846639032A}" type="presOf" srcId="{BD4F811E-6DF6-4E27-AD7F-4B1F53B5B0A4}" destId="{BED3EDE6-98A6-44BC-8BC2-767A107D386B}" srcOrd="0" destOrd="0" presId="urn:microsoft.com/office/officeart/2005/8/layout/radial5"/>
    <dgm:cxn modelId="{80AD2C87-A170-46A1-B9FC-6394E45A4F7E}" type="presOf" srcId="{64CBA91C-7E54-41E4-8099-DD136B5D9727}" destId="{FC7E94E2-F1B0-4583-8EE5-33DD2C131789}" srcOrd="1" destOrd="0" presId="urn:microsoft.com/office/officeart/2005/8/layout/radial5"/>
    <dgm:cxn modelId="{D2855DB4-DC3A-4FF2-9996-519522015A0B}" type="presOf" srcId="{4C6947F4-A070-44B3-9526-270C1F0D0CD1}" destId="{F8FAA810-C388-4B76-AADB-BC6A5316C389}" srcOrd="0" destOrd="0" presId="urn:microsoft.com/office/officeart/2005/8/layout/radial5"/>
    <dgm:cxn modelId="{066EC1BB-A875-4FF7-9AEA-1428B1472860}" type="presOf" srcId="{D37D7EA0-3142-4355-AFDF-F7945F4174D8}" destId="{12FEE5EC-BCF6-4239-B7E7-EFD1F332A21C}" srcOrd="0" destOrd="0" presId="urn:microsoft.com/office/officeart/2005/8/layout/radial5"/>
    <dgm:cxn modelId="{487611D9-62BE-4F3F-BCCE-9BFACC96CE7A}" type="presOf" srcId="{00A3CAE9-81DA-4EE1-984A-924E2474306B}" destId="{0E9200B4-77EC-45B5-8A75-D52D0234DF46}" srcOrd="0" destOrd="0" presId="urn:microsoft.com/office/officeart/2005/8/layout/radial5"/>
    <dgm:cxn modelId="{14344DE9-C343-4DC2-B7AE-3EAD9F84A9B4}" type="presOf" srcId="{5182FF74-707D-4751-9454-A1D11FB8FB96}" destId="{9B9ED9F4-7A13-4F77-9F4A-F29ED5E732DF}" srcOrd="1" destOrd="0" presId="urn:microsoft.com/office/officeart/2005/8/layout/radial5"/>
    <dgm:cxn modelId="{578237EF-A6D0-4811-A25A-29E9F6F93215}" srcId="{43EA426C-992E-4265-A8D0-BFCE1277EF19}" destId="{BD4F811E-6DF6-4E27-AD7F-4B1F53B5B0A4}" srcOrd="0" destOrd="0" parTransId="{64CBA91C-7E54-41E4-8099-DD136B5D9727}" sibTransId="{33170009-FE11-4C19-BD7C-0CB1A5EF1AF4}"/>
    <dgm:cxn modelId="{CDEC1BFB-193F-4B15-865F-C27D530EC80C}" type="presOf" srcId="{55BAEDB0-2B96-45D1-8BA9-5FD794A67E5B}" destId="{9CA248E5-A51D-40A9-8529-C2127D300A96}" srcOrd="0" destOrd="0" presId="urn:microsoft.com/office/officeart/2005/8/layout/radial5"/>
    <dgm:cxn modelId="{5B7399FE-64E6-418F-9FE4-1E5DC03BA6DA}" type="presOf" srcId="{5A4AFDE1-15ED-4B28-8EBE-37E6F5EDF689}" destId="{54C0D7A3-3B4C-4333-B78B-62991EEFDE70}" srcOrd="1" destOrd="0" presId="urn:microsoft.com/office/officeart/2005/8/layout/radial5"/>
    <dgm:cxn modelId="{84BD52F6-2E3D-46F0-BB5D-DDFC034C80BF}" type="presParOf" srcId="{C8FDC6EC-1981-48D6-A034-94EFB5555962}" destId="{1F02D8FB-45DD-48E0-A20A-97EE27A7755A}" srcOrd="0" destOrd="0" presId="urn:microsoft.com/office/officeart/2005/8/layout/radial5"/>
    <dgm:cxn modelId="{1AB86DB2-D2B2-4548-BEEE-51891035AD68}" type="presParOf" srcId="{C8FDC6EC-1981-48D6-A034-94EFB5555962}" destId="{D2116D7D-B450-4776-B103-A839A627D1C2}" srcOrd="1" destOrd="0" presId="urn:microsoft.com/office/officeart/2005/8/layout/radial5"/>
    <dgm:cxn modelId="{DDFC36D6-C60C-4B12-9259-4DC6263952E4}" type="presParOf" srcId="{D2116D7D-B450-4776-B103-A839A627D1C2}" destId="{FC7E94E2-F1B0-4583-8EE5-33DD2C131789}" srcOrd="0" destOrd="0" presId="urn:microsoft.com/office/officeart/2005/8/layout/radial5"/>
    <dgm:cxn modelId="{4B0804AD-011D-4C2A-B62C-D19A36271088}" type="presParOf" srcId="{C8FDC6EC-1981-48D6-A034-94EFB5555962}" destId="{BED3EDE6-98A6-44BC-8BC2-767A107D386B}" srcOrd="2" destOrd="0" presId="urn:microsoft.com/office/officeart/2005/8/layout/radial5"/>
    <dgm:cxn modelId="{56941E3B-F764-4DFA-9F37-347072CBFC20}" type="presParOf" srcId="{C8FDC6EC-1981-48D6-A034-94EFB5555962}" destId="{7C52F39B-0BE9-4AE4-9B91-E0967CCE8F1B}" srcOrd="3" destOrd="0" presId="urn:microsoft.com/office/officeart/2005/8/layout/radial5"/>
    <dgm:cxn modelId="{23C6FC29-FDA9-4E4B-B5BC-B5D4D14F71D1}" type="presParOf" srcId="{7C52F39B-0BE9-4AE4-9B91-E0967CCE8F1B}" destId="{94CF4AD0-27D6-4355-9072-5B99DDE55AB0}" srcOrd="0" destOrd="0" presId="urn:microsoft.com/office/officeart/2005/8/layout/radial5"/>
    <dgm:cxn modelId="{6B550864-D6C4-43F8-B50E-2A5A45BB936E}" type="presParOf" srcId="{C8FDC6EC-1981-48D6-A034-94EFB5555962}" destId="{C104BE36-7F92-48C1-9D2D-AEB73583194F}" srcOrd="4" destOrd="0" presId="urn:microsoft.com/office/officeart/2005/8/layout/radial5"/>
    <dgm:cxn modelId="{3B164D8E-29F6-4861-B5F5-701F62EBA3F5}" type="presParOf" srcId="{C8FDC6EC-1981-48D6-A034-94EFB5555962}" destId="{F4D36DCE-8ABC-4D75-B7BE-E0863A17DA44}" srcOrd="5" destOrd="0" presId="urn:microsoft.com/office/officeart/2005/8/layout/radial5"/>
    <dgm:cxn modelId="{3C2A6A80-252B-496D-B9C0-4D470B69FFD6}" type="presParOf" srcId="{F4D36DCE-8ABC-4D75-B7BE-E0863A17DA44}" destId="{2DC85B5C-4C35-411E-B860-E615D39CA13A}" srcOrd="0" destOrd="0" presId="urn:microsoft.com/office/officeart/2005/8/layout/radial5"/>
    <dgm:cxn modelId="{9B117C88-8594-475B-9FA4-85B59A940616}" type="presParOf" srcId="{C8FDC6EC-1981-48D6-A034-94EFB5555962}" destId="{12FEE5EC-BCF6-4239-B7E7-EFD1F332A21C}" srcOrd="6" destOrd="0" presId="urn:microsoft.com/office/officeart/2005/8/layout/radial5"/>
    <dgm:cxn modelId="{0E2D5753-2CF2-47C4-87FD-1F9F6F21470B}" type="presParOf" srcId="{C8FDC6EC-1981-48D6-A034-94EFB5555962}" destId="{01CB81E2-B31F-4EC4-BA47-DEE45D11051E}" srcOrd="7" destOrd="0" presId="urn:microsoft.com/office/officeart/2005/8/layout/radial5"/>
    <dgm:cxn modelId="{C520C3A3-A879-4080-9D42-07B7773B8FCB}" type="presParOf" srcId="{01CB81E2-B31F-4EC4-BA47-DEE45D11051E}" destId="{9B9ED9F4-7A13-4F77-9F4A-F29ED5E732DF}" srcOrd="0" destOrd="0" presId="urn:microsoft.com/office/officeart/2005/8/layout/radial5"/>
    <dgm:cxn modelId="{4AA2C10D-ECD4-4F8B-BBBB-9C07A22F7C68}" type="presParOf" srcId="{C8FDC6EC-1981-48D6-A034-94EFB5555962}" destId="{130870F1-C1E4-41D5-969C-F1C8A44D99C9}" srcOrd="8" destOrd="0" presId="urn:microsoft.com/office/officeart/2005/8/layout/radial5"/>
    <dgm:cxn modelId="{A84BE905-8598-434B-9130-64C598295044}" type="presParOf" srcId="{C8FDC6EC-1981-48D6-A034-94EFB5555962}" destId="{0E9200B4-77EC-45B5-8A75-D52D0234DF46}" srcOrd="9" destOrd="0" presId="urn:microsoft.com/office/officeart/2005/8/layout/radial5"/>
    <dgm:cxn modelId="{04E4F6B4-5859-4ABC-A044-3B99ABC684B8}" type="presParOf" srcId="{0E9200B4-77EC-45B5-8A75-D52D0234DF46}" destId="{C51F2402-4100-4EBA-A846-9E15D0E16469}" srcOrd="0" destOrd="0" presId="urn:microsoft.com/office/officeart/2005/8/layout/radial5"/>
    <dgm:cxn modelId="{723112E9-48E9-4DC4-B5BD-36925EB7B7F6}" type="presParOf" srcId="{C8FDC6EC-1981-48D6-A034-94EFB5555962}" destId="{F8FAA810-C388-4B76-AADB-BC6A5316C389}" srcOrd="10" destOrd="0" presId="urn:microsoft.com/office/officeart/2005/8/layout/radial5"/>
    <dgm:cxn modelId="{E26BB78F-BC48-4A49-8732-5DAFA88F4F2C}" type="presParOf" srcId="{C8FDC6EC-1981-48D6-A034-94EFB5555962}" destId="{F75475C5-E7C1-49DF-8ADC-FFA68B38086E}" srcOrd="11" destOrd="0" presId="urn:microsoft.com/office/officeart/2005/8/layout/radial5"/>
    <dgm:cxn modelId="{5521DAD1-6AF4-4D2E-BDA2-F2C707EA26C3}" type="presParOf" srcId="{F75475C5-E7C1-49DF-8ADC-FFA68B38086E}" destId="{54C0D7A3-3B4C-4333-B78B-62991EEFDE70}" srcOrd="0" destOrd="0" presId="urn:microsoft.com/office/officeart/2005/8/layout/radial5"/>
    <dgm:cxn modelId="{1094AB9A-5F4E-42B0-A327-435503913F03}" type="presParOf" srcId="{C8FDC6EC-1981-48D6-A034-94EFB5555962}" destId="{9CA248E5-A51D-40A9-8529-C2127D300A9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2D8FB-45DD-48E0-A20A-97EE27A7755A}">
      <dsp:nvSpPr>
        <dsp:cNvPr id="0" name=""/>
        <dsp:cNvSpPr/>
      </dsp:nvSpPr>
      <dsp:spPr>
        <a:xfrm>
          <a:off x="4844570" y="1630430"/>
          <a:ext cx="1163120" cy="1163120"/>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Straight Hair</a:t>
          </a:r>
        </a:p>
      </dsp:txBody>
      <dsp:txXfrm>
        <a:off x="5014905" y="1800765"/>
        <a:ext cx="822450" cy="822450"/>
      </dsp:txXfrm>
    </dsp:sp>
    <dsp:sp modelId="{D2116D7D-B450-4776-B103-A839A627D1C2}">
      <dsp:nvSpPr>
        <dsp:cNvPr id="0" name=""/>
        <dsp:cNvSpPr/>
      </dsp:nvSpPr>
      <dsp:spPr>
        <a:xfrm rot="16200000">
          <a:off x="5303128" y="1207583"/>
          <a:ext cx="246003" cy="39546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340029" y="1323576"/>
        <a:ext cx="172202" cy="237277"/>
      </dsp:txXfrm>
    </dsp:sp>
    <dsp:sp modelId="{BED3EDE6-98A6-44BC-8BC2-767A107D386B}">
      <dsp:nvSpPr>
        <dsp:cNvPr id="0" name=""/>
        <dsp:cNvSpPr/>
      </dsp:nvSpPr>
      <dsp:spPr>
        <a:xfrm>
          <a:off x="4844570" y="3151"/>
          <a:ext cx="1163120" cy="1163120"/>
        </a:xfrm>
        <a:prstGeom prst="ellipse">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Relaxers</a:t>
          </a:r>
        </a:p>
      </dsp:txBody>
      <dsp:txXfrm>
        <a:off x="5014905" y="173486"/>
        <a:ext cx="822450" cy="822450"/>
      </dsp:txXfrm>
    </dsp:sp>
    <dsp:sp modelId="{7C52F39B-0BE9-4AE4-9B91-E0967CCE8F1B}">
      <dsp:nvSpPr>
        <dsp:cNvPr id="0" name=""/>
        <dsp:cNvSpPr/>
      </dsp:nvSpPr>
      <dsp:spPr>
        <a:xfrm rot="19800000">
          <a:off x="6001731" y="1610921"/>
          <a:ext cx="246003" cy="39546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006675" y="1708463"/>
        <a:ext cx="172202" cy="237277"/>
      </dsp:txXfrm>
    </dsp:sp>
    <dsp:sp modelId="{C104BE36-7F92-48C1-9D2D-AEB73583194F}">
      <dsp:nvSpPr>
        <dsp:cNvPr id="0" name=""/>
        <dsp:cNvSpPr/>
      </dsp:nvSpPr>
      <dsp:spPr>
        <a:xfrm>
          <a:off x="6253835" y="816791"/>
          <a:ext cx="1163120" cy="1163120"/>
        </a:xfrm>
        <a:prstGeom prst="ellipse">
          <a:avLst/>
        </a:prstGeom>
        <a:solidFill>
          <a:srgbClr val="C00000"/>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Pressing Combs</a:t>
          </a:r>
        </a:p>
      </dsp:txBody>
      <dsp:txXfrm>
        <a:off x="6424170" y="987126"/>
        <a:ext cx="822450" cy="822450"/>
      </dsp:txXfrm>
    </dsp:sp>
    <dsp:sp modelId="{F4D36DCE-8ABC-4D75-B7BE-E0863A17DA44}">
      <dsp:nvSpPr>
        <dsp:cNvPr id="0" name=""/>
        <dsp:cNvSpPr/>
      </dsp:nvSpPr>
      <dsp:spPr>
        <a:xfrm rot="1799532">
          <a:off x="6003411" y="2420044"/>
          <a:ext cx="251558" cy="39546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008464" y="2480274"/>
        <a:ext cx="176091" cy="237277"/>
      </dsp:txXfrm>
    </dsp:sp>
    <dsp:sp modelId="{12FEE5EC-BCF6-4239-B7E7-EFD1F332A21C}">
      <dsp:nvSpPr>
        <dsp:cNvPr id="0" name=""/>
        <dsp:cNvSpPr/>
      </dsp:nvSpPr>
      <dsp:spPr>
        <a:xfrm>
          <a:off x="6263022" y="2449116"/>
          <a:ext cx="1163120" cy="1163120"/>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Flat Iron</a:t>
          </a:r>
        </a:p>
      </dsp:txBody>
      <dsp:txXfrm>
        <a:off x="6433357" y="2619451"/>
        <a:ext cx="822450" cy="822450"/>
      </dsp:txXfrm>
    </dsp:sp>
    <dsp:sp modelId="{01CB81E2-B31F-4EC4-BA47-DEE45D11051E}">
      <dsp:nvSpPr>
        <dsp:cNvPr id="0" name=""/>
        <dsp:cNvSpPr/>
      </dsp:nvSpPr>
      <dsp:spPr>
        <a:xfrm rot="5389636">
          <a:off x="5304727" y="2822466"/>
          <a:ext cx="247678" cy="39546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341766" y="2864407"/>
        <a:ext cx="173375" cy="237277"/>
      </dsp:txXfrm>
    </dsp:sp>
    <dsp:sp modelId="{130870F1-C1E4-41D5-969C-F1C8A44D99C9}">
      <dsp:nvSpPr>
        <dsp:cNvPr id="0" name=""/>
        <dsp:cNvSpPr/>
      </dsp:nvSpPr>
      <dsp:spPr>
        <a:xfrm>
          <a:off x="4849485" y="3260861"/>
          <a:ext cx="1163120" cy="1163120"/>
        </a:xfrm>
        <a:prstGeom prst="ellipse">
          <a:avLst/>
        </a:prstGeom>
        <a:solidFill>
          <a:srgbClr val="C00000"/>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Leave-in conditioners</a:t>
          </a:r>
        </a:p>
      </dsp:txBody>
      <dsp:txXfrm>
        <a:off x="5019820" y="3431196"/>
        <a:ext cx="822450" cy="822450"/>
      </dsp:txXfrm>
    </dsp:sp>
    <dsp:sp modelId="{0E9200B4-77EC-45B5-8A75-D52D0234DF46}">
      <dsp:nvSpPr>
        <dsp:cNvPr id="0" name=""/>
        <dsp:cNvSpPr/>
      </dsp:nvSpPr>
      <dsp:spPr>
        <a:xfrm rot="9006786">
          <a:off x="4599904" y="2417568"/>
          <a:ext cx="248962" cy="39546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669627" y="2478052"/>
        <a:ext cx="174273" cy="237277"/>
      </dsp:txXfrm>
    </dsp:sp>
    <dsp:sp modelId="{F8FAA810-C388-4B76-AADB-BC6A5316C389}">
      <dsp:nvSpPr>
        <dsp:cNvPr id="0" name=""/>
        <dsp:cNvSpPr/>
      </dsp:nvSpPr>
      <dsp:spPr>
        <a:xfrm>
          <a:off x="3428862" y="2444068"/>
          <a:ext cx="1163120" cy="1163120"/>
        </a:xfrm>
        <a:prstGeom prst="ellipse">
          <a:avLst/>
        </a:prstGeom>
        <a:solidFill>
          <a:srgbClr val="C00000"/>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Moisterizers</a:t>
          </a:r>
          <a:endParaRPr lang="en-US" sz="1600" kern="1200" dirty="0"/>
        </a:p>
      </dsp:txBody>
      <dsp:txXfrm>
        <a:off x="3599197" y="2614403"/>
        <a:ext cx="822450" cy="822450"/>
      </dsp:txXfrm>
    </dsp:sp>
    <dsp:sp modelId="{F75475C5-E7C1-49DF-8ADC-FFA68B38086E}">
      <dsp:nvSpPr>
        <dsp:cNvPr id="0" name=""/>
        <dsp:cNvSpPr/>
      </dsp:nvSpPr>
      <dsp:spPr>
        <a:xfrm rot="12600000">
          <a:off x="4604525" y="1610921"/>
          <a:ext cx="246003" cy="39546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673382" y="1708463"/>
        <a:ext cx="172202" cy="237277"/>
      </dsp:txXfrm>
    </dsp:sp>
    <dsp:sp modelId="{9CA248E5-A51D-40A9-8529-C2127D300A96}">
      <dsp:nvSpPr>
        <dsp:cNvPr id="0" name=""/>
        <dsp:cNvSpPr/>
      </dsp:nvSpPr>
      <dsp:spPr>
        <a:xfrm>
          <a:off x="3435304" y="816791"/>
          <a:ext cx="1163120" cy="1163120"/>
        </a:xfrm>
        <a:prstGeom prst="ellipse">
          <a:avLst/>
        </a:prstGeom>
        <a:solidFill>
          <a:srgbClr val="C00000"/>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Gels</a:t>
          </a:r>
        </a:p>
      </dsp:txBody>
      <dsp:txXfrm>
        <a:off x="3605639" y="987126"/>
        <a:ext cx="822450" cy="82245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AC7BE-FF74-46D9-9A8F-8EC4F6A6D58F}"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5D21E-D126-4D58-ACDE-0D58860BBDF6}" type="slidenum">
              <a:rPr lang="en-US" smtClean="0"/>
              <a:t>‹#›</a:t>
            </a:fld>
            <a:endParaRPr lang="en-US"/>
          </a:p>
        </p:txBody>
      </p:sp>
    </p:spTree>
    <p:extLst>
      <p:ext uri="{BB962C8B-B14F-4D97-AF65-F5344CB8AC3E}">
        <p14:creationId xmlns:p14="http://schemas.microsoft.com/office/powerpoint/2010/main" val="289319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B5D21E-D126-4D58-ACDE-0D58860BBDF6}" type="slidenum">
              <a:rPr lang="en-US" smtClean="0"/>
              <a:t>2</a:t>
            </a:fld>
            <a:endParaRPr lang="en-US"/>
          </a:p>
        </p:txBody>
      </p:sp>
    </p:spTree>
    <p:extLst>
      <p:ext uri="{BB962C8B-B14F-4D97-AF65-F5344CB8AC3E}">
        <p14:creationId xmlns:p14="http://schemas.microsoft.com/office/powerpoint/2010/main" val="4849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5D21E-D126-4D58-ACDE-0D58860BBDF6}" type="slidenum">
              <a:rPr lang="en-US" smtClean="0"/>
              <a:t>13</a:t>
            </a:fld>
            <a:endParaRPr lang="en-US"/>
          </a:p>
        </p:txBody>
      </p:sp>
    </p:spTree>
    <p:extLst>
      <p:ext uri="{BB962C8B-B14F-4D97-AF65-F5344CB8AC3E}">
        <p14:creationId xmlns:p14="http://schemas.microsoft.com/office/powerpoint/2010/main" val="288661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5D21E-D126-4D58-ACDE-0D58860BBDF6}" type="slidenum">
              <a:rPr lang="en-US" smtClean="0"/>
              <a:t>15</a:t>
            </a:fld>
            <a:endParaRPr lang="en-US"/>
          </a:p>
        </p:txBody>
      </p:sp>
    </p:spTree>
    <p:extLst>
      <p:ext uri="{BB962C8B-B14F-4D97-AF65-F5344CB8AC3E}">
        <p14:creationId xmlns:p14="http://schemas.microsoft.com/office/powerpoint/2010/main" val="226213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as plasticizers in numerous products, including cleaning supplies, medical devices, personal care items and cosmetics (perfume, lotion, </a:t>
            </a:r>
            <a:r>
              <a:rPr lang="en-US" dirty="0" err="1"/>
              <a:t>nial</a:t>
            </a:r>
            <a:r>
              <a:rPr lang="en-US" dirty="0"/>
              <a:t> polish and hairspray), pharmaceuticals, toys, construction and paints.  </a:t>
            </a:r>
          </a:p>
        </p:txBody>
      </p:sp>
      <p:sp>
        <p:nvSpPr>
          <p:cNvPr id="4" name="Slide Number Placeholder 3"/>
          <p:cNvSpPr>
            <a:spLocks noGrp="1"/>
          </p:cNvSpPr>
          <p:nvPr>
            <p:ph type="sldNum" sz="quarter" idx="5"/>
          </p:nvPr>
        </p:nvSpPr>
        <p:spPr/>
        <p:txBody>
          <a:bodyPr/>
          <a:lstStyle/>
          <a:p>
            <a:fld id="{C6B5D21E-D126-4D58-ACDE-0D58860BBDF6}" type="slidenum">
              <a:rPr lang="en-US" smtClean="0"/>
              <a:t>16</a:t>
            </a:fld>
            <a:endParaRPr lang="en-US"/>
          </a:p>
        </p:txBody>
      </p:sp>
    </p:spTree>
    <p:extLst>
      <p:ext uri="{BB962C8B-B14F-4D97-AF65-F5344CB8AC3E}">
        <p14:creationId xmlns:p14="http://schemas.microsoft.com/office/powerpoint/2010/main" val="231617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 of compounds is ONE family of endocrine disrupting compounds (EDCs) that is used widely with over 470 million pounds produced annually in the U.S. alone.  Contained in products such as food packaging, building materials, cleaning and medical supplies, nail polish, hairspray, perfume and lotion.  </a:t>
            </a:r>
          </a:p>
        </p:txBody>
      </p:sp>
      <p:sp>
        <p:nvSpPr>
          <p:cNvPr id="4" name="Slide Number Placeholder 3"/>
          <p:cNvSpPr>
            <a:spLocks noGrp="1"/>
          </p:cNvSpPr>
          <p:nvPr>
            <p:ph type="sldNum" sz="quarter" idx="5"/>
          </p:nvPr>
        </p:nvSpPr>
        <p:spPr/>
        <p:txBody>
          <a:bodyPr/>
          <a:lstStyle/>
          <a:p>
            <a:fld id="{C6B5D21E-D126-4D58-ACDE-0D58860BBDF6}" type="slidenum">
              <a:rPr lang="en-US" smtClean="0"/>
              <a:t>17</a:t>
            </a:fld>
            <a:endParaRPr lang="en-US"/>
          </a:p>
        </p:txBody>
      </p:sp>
    </p:spTree>
    <p:extLst>
      <p:ext uri="{BB962C8B-B14F-4D97-AF65-F5344CB8AC3E}">
        <p14:creationId xmlns:p14="http://schemas.microsoft.com/office/powerpoint/2010/main" val="370461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typical hair follicle.  Locations are anywhere there is hair on your body.  I will focus on the Sebaceous gland because it produces the oil that nourishes the hair shaft.  Throughout our lifetimes the sebaceous gland produces this oil, called sebum.  The goal is for this sebum to nourish (or oil) the entire shaft of hair no matter the length of the shaft.    In straight hair, the oil just slides right down the hair shaft.  After a few days, people with straight hair complain that here hair is "Greasy/oily" and they need to wash it.  </a:t>
            </a:r>
          </a:p>
          <a:p>
            <a:endParaRPr lang="en-US">
              <a:cs typeface="Calibri"/>
            </a:endParaRPr>
          </a:p>
          <a:p>
            <a:r>
              <a:rPr lang="en-US">
                <a:cs typeface="Calibri"/>
              </a:rPr>
              <a:t>The picture to the right shows the placement and shape of the hair follicle under the skin and how straight versus curly hair grows out of it.  </a:t>
            </a:r>
          </a:p>
        </p:txBody>
      </p:sp>
      <p:sp>
        <p:nvSpPr>
          <p:cNvPr id="4" name="Slide Number Placeholder 3"/>
          <p:cNvSpPr>
            <a:spLocks noGrp="1"/>
          </p:cNvSpPr>
          <p:nvPr>
            <p:ph type="sldNum" sz="quarter" idx="5"/>
          </p:nvPr>
        </p:nvSpPr>
        <p:spPr/>
        <p:txBody>
          <a:bodyPr/>
          <a:lstStyle/>
          <a:p>
            <a:fld id="{C6B5D21E-D126-4D58-ACDE-0D58860BBDF6}" type="slidenum">
              <a:rPr lang="en-US" smtClean="0"/>
              <a:t>3</a:t>
            </a:fld>
            <a:endParaRPr lang="en-US"/>
          </a:p>
        </p:txBody>
      </p:sp>
    </p:spTree>
    <p:extLst>
      <p:ext uri="{BB962C8B-B14F-4D97-AF65-F5344CB8AC3E}">
        <p14:creationId xmlns:p14="http://schemas.microsoft.com/office/powerpoint/2010/main" val="62011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huge range of hair formations ... from straight to curly to </a:t>
            </a:r>
            <a:r>
              <a:rPr lang="en-US" dirty="0" err="1"/>
              <a:t>coily</a:t>
            </a:r>
            <a:r>
              <a:rPr lang="en-US" dirty="0"/>
              <a:t>/kinky.  We can see here approximately 10 different formations of hair.  Formation is the shape or pattern of a hair strand.  From these formations, we can see how the shape of individual OR groups of hair strands manifest into particular overall looks.  </a:t>
            </a:r>
          </a:p>
          <a:p>
            <a:endParaRPr lang="en-US" dirty="0"/>
          </a:p>
          <a:p>
            <a:r>
              <a:rPr lang="en-US" dirty="0"/>
              <a:t>Notice the curly and </a:t>
            </a:r>
            <a:r>
              <a:rPr lang="en-US" dirty="0" err="1"/>
              <a:t>coily</a:t>
            </a:r>
            <a:r>
              <a:rPr lang="en-US" dirty="0"/>
              <a:t>/kinky hair does not have that amazing shine that we attribute to a sign of "healthy hair".   There are two reasons for this: 1) the Natural sebum cannot reach the entire hair shaft because of all the turns, coils and kinks.  So, the entire curly hair shaft does not get oil...without some help from the "owner" AND 2) light bounces off the straight hair and reflects directly back to your eyes.  When light hits curly hair, it bounces around inside the curl and not directly back to our eyes.  So because of this curly hair will rarely have that AMAZING shine that we attribute to healthy hair.  It can't This is because of the behavior of light when it hits certain formations of hair.  ….into particular Talk about the natural oil (sebum) that the scalp secretes to nourish the hair shaft.    </a:t>
            </a:r>
          </a:p>
          <a:p>
            <a:endParaRPr lang="en-US" dirty="0">
              <a:cs typeface="Calibri"/>
            </a:endParaRPr>
          </a:p>
          <a:p>
            <a:r>
              <a:rPr lang="en-US" dirty="0">
                <a:cs typeface="Calibri"/>
              </a:rPr>
              <a:t>DISULFIDE BONDS: In the upper right of this slide </a:t>
            </a:r>
          </a:p>
          <a:p>
            <a:endParaRPr lang="en-US" dirty="0">
              <a:cs typeface="Calibri"/>
            </a:endParaRPr>
          </a:p>
          <a:p>
            <a:r>
              <a:rPr lang="en-US" dirty="0">
                <a:cs typeface="Calibri"/>
              </a:rPr>
              <a:t>You can determine your hair formation.  Wash you hair and allow it to air-dry WITHOUT and product.  </a:t>
            </a:r>
          </a:p>
          <a:p>
            <a:r>
              <a:rPr lang="en-US" dirty="0">
                <a:cs typeface="Calibri"/>
              </a:rPr>
              <a:t>If it dries without any bends or curls, then it's STRIAGHT (1)</a:t>
            </a:r>
          </a:p>
          <a:p>
            <a:r>
              <a:rPr lang="en-US" dirty="0">
                <a:cs typeface="Calibri"/>
              </a:rPr>
              <a:t>If it dries with bends or an "S" shape, it's WAVY (2)</a:t>
            </a:r>
          </a:p>
          <a:p>
            <a:r>
              <a:rPr lang="en-US" dirty="0">
                <a:cs typeface="Calibri"/>
              </a:rPr>
              <a:t>If it dries in curls and loops, then it CURLY (3) </a:t>
            </a:r>
          </a:p>
          <a:p>
            <a:r>
              <a:rPr lang="en-US" dirty="0">
                <a:cs typeface="Calibri"/>
              </a:rPr>
              <a:t>If it dries in coils, compacted spirals it COILY/KINKY (4)</a:t>
            </a:r>
          </a:p>
          <a:p>
            <a:endParaRPr lang="en-US" dirty="0">
              <a:cs typeface="Calibri"/>
            </a:endParaRPr>
          </a:p>
        </p:txBody>
      </p:sp>
      <p:sp>
        <p:nvSpPr>
          <p:cNvPr id="4" name="Slide Number Placeholder 3"/>
          <p:cNvSpPr>
            <a:spLocks noGrp="1"/>
          </p:cNvSpPr>
          <p:nvPr>
            <p:ph type="sldNum" sz="quarter" idx="5"/>
          </p:nvPr>
        </p:nvSpPr>
        <p:spPr/>
        <p:txBody>
          <a:bodyPr/>
          <a:lstStyle/>
          <a:p>
            <a:fld id="{C6B5D21E-D126-4D58-ACDE-0D58860BBDF6}" type="slidenum">
              <a:rPr lang="en-US" smtClean="0"/>
              <a:t>4</a:t>
            </a:fld>
            <a:endParaRPr lang="en-US"/>
          </a:p>
        </p:txBody>
      </p:sp>
    </p:spTree>
    <p:extLst>
      <p:ext uri="{BB962C8B-B14F-4D97-AF65-F5344CB8AC3E}">
        <p14:creationId xmlns:p14="http://schemas.microsoft.com/office/powerpoint/2010/main" val="15925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just shows the whole-head hair styles that manifest from the different hair formations.  </a:t>
            </a:r>
          </a:p>
        </p:txBody>
      </p:sp>
      <p:sp>
        <p:nvSpPr>
          <p:cNvPr id="4" name="Slide Number Placeholder 3"/>
          <p:cNvSpPr>
            <a:spLocks noGrp="1"/>
          </p:cNvSpPr>
          <p:nvPr>
            <p:ph type="sldNum" sz="quarter" idx="5"/>
          </p:nvPr>
        </p:nvSpPr>
        <p:spPr/>
        <p:txBody>
          <a:bodyPr/>
          <a:lstStyle/>
          <a:p>
            <a:fld id="{C6B5D21E-D126-4D58-ACDE-0D58860BBDF6}" type="slidenum">
              <a:rPr lang="en-US" smtClean="0"/>
              <a:t>5</a:t>
            </a:fld>
            <a:endParaRPr lang="en-US"/>
          </a:p>
        </p:txBody>
      </p:sp>
    </p:spTree>
    <p:extLst>
      <p:ext uri="{BB962C8B-B14F-4D97-AF65-F5344CB8AC3E}">
        <p14:creationId xmlns:p14="http://schemas.microsoft.com/office/powerpoint/2010/main" val="185974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with this slide, I want ensure that everyone understands the meaning of the popular terminology.  </a:t>
            </a:r>
          </a:p>
        </p:txBody>
      </p:sp>
      <p:sp>
        <p:nvSpPr>
          <p:cNvPr id="4" name="Slide Number Placeholder 3"/>
          <p:cNvSpPr>
            <a:spLocks noGrp="1"/>
          </p:cNvSpPr>
          <p:nvPr>
            <p:ph type="sldNum" sz="quarter" idx="5"/>
          </p:nvPr>
        </p:nvSpPr>
        <p:spPr/>
        <p:txBody>
          <a:bodyPr/>
          <a:lstStyle/>
          <a:p>
            <a:fld id="{C6B5D21E-D126-4D58-ACDE-0D58860BBDF6}" type="slidenum">
              <a:rPr lang="en-US" smtClean="0"/>
              <a:t>6</a:t>
            </a:fld>
            <a:endParaRPr lang="en-US"/>
          </a:p>
        </p:txBody>
      </p:sp>
    </p:spTree>
    <p:extLst>
      <p:ext uri="{BB962C8B-B14F-4D97-AF65-F5344CB8AC3E}">
        <p14:creationId xmlns:p14="http://schemas.microsoft.com/office/powerpoint/2010/main" val="61419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all been told that beauty is in the eye of the beholder.  </a:t>
            </a:r>
          </a:p>
        </p:txBody>
      </p:sp>
      <p:sp>
        <p:nvSpPr>
          <p:cNvPr id="4" name="Slide Number Placeholder 3"/>
          <p:cNvSpPr>
            <a:spLocks noGrp="1"/>
          </p:cNvSpPr>
          <p:nvPr>
            <p:ph type="sldNum" sz="quarter" idx="5"/>
          </p:nvPr>
        </p:nvSpPr>
        <p:spPr/>
        <p:txBody>
          <a:bodyPr/>
          <a:lstStyle/>
          <a:p>
            <a:fld id="{C6B5D21E-D126-4D58-ACDE-0D58860BBDF6}" type="slidenum">
              <a:rPr lang="en-US" smtClean="0"/>
              <a:t>7</a:t>
            </a:fld>
            <a:endParaRPr lang="en-US"/>
          </a:p>
        </p:txBody>
      </p:sp>
    </p:spTree>
    <p:extLst>
      <p:ext uri="{BB962C8B-B14F-4D97-AF65-F5344CB8AC3E}">
        <p14:creationId xmlns:p14="http://schemas.microsoft.com/office/powerpoint/2010/main" val="227249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to make really curly or kinky hair wavy or straight is a long one.  Whether you go to a professional in a salon or do it yourself at home,  it takes hours </a:t>
            </a:r>
          </a:p>
        </p:txBody>
      </p:sp>
      <p:sp>
        <p:nvSpPr>
          <p:cNvPr id="4" name="Slide Number Placeholder 3"/>
          <p:cNvSpPr>
            <a:spLocks noGrp="1"/>
          </p:cNvSpPr>
          <p:nvPr>
            <p:ph type="sldNum" sz="quarter" idx="5"/>
          </p:nvPr>
        </p:nvSpPr>
        <p:spPr/>
        <p:txBody>
          <a:bodyPr/>
          <a:lstStyle/>
          <a:p>
            <a:fld id="{C6B5D21E-D126-4D58-ACDE-0D58860BBDF6}" type="slidenum">
              <a:rPr lang="en-US" smtClean="0"/>
              <a:t>10</a:t>
            </a:fld>
            <a:endParaRPr lang="en-US"/>
          </a:p>
        </p:txBody>
      </p:sp>
    </p:spTree>
    <p:extLst>
      <p:ext uri="{BB962C8B-B14F-4D97-AF65-F5344CB8AC3E}">
        <p14:creationId xmlns:p14="http://schemas.microsoft.com/office/powerpoint/2010/main" val="268566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NaOH is a caustic base and is corrosive to the skin</a:t>
            </a:r>
          </a:p>
        </p:txBody>
      </p:sp>
      <p:sp>
        <p:nvSpPr>
          <p:cNvPr id="4" name="Slide Number Placeholder 3"/>
          <p:cNvSpPr>
            <a:spLocks noGrp="1"/>
          </p:cNvSpPr>
          <p:nvPr>
            <p:ph type="sldNum" sz="quarter" idx="5"/>
          </p:nvPr>
        </p:nvSpPr>
        <p:spPr/>
        <p:txBody>
          <a:bodyPr/>
          <a:lstStyle/>
          <a:p>
            <a:fld id="{C6B5D21E-D126-4D58-ACDE-0D58860BBDF6}" type="slidenum">
              <a:rPr lang="en-US" smtClean="0"/>
              <a:t>11</a:t>
            </a:fld>
            <a:endParaRPr lang="en-US"/>
          </a:p>
        </p:txBody>
      </p:sp>
    </p:spTree>
    <p:extLst>
      <p:ext uri="{BB962C8B-B14F-4D97-AF65-F5344CB8AC3E}">
        <p14:creationId xmlns:p14="http://schemas.microsoft.com/office/powerpoint/2010/main" val="329082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5D21E-D126-4D58-ACDE-0D58860BBDF6}" type="slidenum">
              <a:rPr lang="en-US" smtClean="0"/>
              <a:t>12</a:t>
            </a:fld>
            <a:endParaRPr lang="en-US"/>
          </a:p>
        </p:txBody>
      </p:sp>
    </p:spTree>
    <p:extLst>
      <p:ext uri="{BB962C8B-B14F-4D97-AF65-F5344CB8AC3E}">
        <p14:creationId xmlns:p14="http://schemas.microsoft.com/office/powerpoint/2010/main" val="251970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hasCustomPrompt="1"/>
          </p:nvPr>
        </p:nvSpPr>
        <p:spPr>
          <a:xfrm>
            <a:off x="678426" y="889820"/>
            <a:ext cx="9989574" cy="3598606"/>
          </a:xfrm>
        </p:spPr>
        <p:txBody>
          <a:bodyPr anchor="t">
            <a:normAutofit/>
          </a:bodyPr>
          <a:lstStyle>
            <a:lvl1pPr algn="l">
              <a:defRPr sz="5400" cap="none"/>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4276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218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EB7D-57AF-9126-2B1B-DEBCCBF844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A25D49-228D-E2B7-C44D-D3D43605D1CC}"/>
              </a:ext>
            </a:extLst>
          </p:cNvPr>
          <p:cNvSpPr>
            <a:spLocks noGrp="1"/>
          </p:cNvSpPr>
          <p:nvPr>
            <p:ph type="dt" sz="half" idx="10"/>
          </p:nvPr>
        </p:nvSpPr>
        <p:spPr/>
        <p:txBody>
          <a:bodyPr/>
          <a:lstStyle/>
          <a:p>
            <a:fld id="{2F3E8B1C-86EF-43CF-8304-249481088644}" type="datetimeFigureOut">
              <a:rPr lang="en-US" smtClean="0"/>
              <a:pPr/>
              <a:t>9/24/2023</a:t>
            </a:fld>
            <a:endParaRPr lang="en-US"/>
          </a:p>
        </p:txBody>
      </p:sp>
      <p:sp>
        <p:nvSpPr>
          <p:cNvPr id="4" name="Footer Placeholder 3">
            <a:extLst>
              <a:ext uri="{FF2B5EF4-FFF2-40B4-BE49-F238E27FC236}">
                <a16:creationId xmlns:a16="http://schemas.microsoft.com/office/drawing/2014/main" id="{121BB114-FF5A-7F4D-44B6-C792FD3AA5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C6588C-1124-93C5-36E8-85957C02E574}"/>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64744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3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378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559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5109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9373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00203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87627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9/24/2023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016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9/24/2023</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0195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20" r:id="rId6"/>
    <p:sldLayoutId id="2147483717" r:id="rId7"/>
    <p:sldLayoutId id="2147483718" r:id="rId8"/>
    <p:sldLayoutId id="2147483719" r:id="rId9"/>
    <p:sldLayoutId id="2147483721" r:id="rId10"/>
    <p:sldLayoutId id="2147483727"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936A-B6F2-C53C-322F-81FC71F7D1E4}"/>
              </a:ext>
            </a:extLst>
          </p:cNvPr>
          <p:cNvSpPr>
            <a:spLocks noGrp="1"/>
          </p:cNvSpPr>
          <p:nvPr>
            <p:ph type="ctrTitle"/>
          </p:nvPr>
        </p:nvSpPr>
        <p:spPr>
          <a:xfrm>
            <a:off x="7791718" y="-772729"/>
            <a:ext cx="3728804" cy="4146997"/>
          </a:xfrm>
        </p:spPr>
        <p:txBody>
          <a:bodyPr anchor="b">
            <a:normAutofit/>
          </a:bodyPr>
          <a:lstStyle/>
          <a:p>
            <a:pPr>
              <a:lnSpc>
                <a:spcPct val="90000"/>
              </a:lnSpc>
            </a:pPr>
            <a:r>
              <a:rPr lang="en-US" sz="4000" dirty="0"/>
              <a:t>Associated Health Risks of Ethnic Hair Care Products </a:t>
            </a:r>
          </a:p>
        </p:txBody>
      </p:sp>
      <p:sp>
        <p:nvSpPr>
          <p:cNvPr id="4" name="Subtitle 3">
            <a:extLst>
              <a:ext uri="{FF2B5EF4-FFF2-40B4-BE49-F238E27FC236}">
                <a16:creationId xmlns:a16="http://schemas.microsoft.com/office/drawing/2014/main" id="{F8B95743-B5AB-108A-5763-62A3E7E23A79}"/>
              </a:ext>
            </a:extLst>
          </p:cNvPr>
          <p:cNvSpPr>
            <a:spLocks noGrp="1"/>
          </p:cNvSpPr>
          <p:nvPr>
            <p:ph type="subTitle" idx="1"/>
          </p:nvPr>
        </p:nvSpPr>
        <p:spPr>
          <a:xfrm>
            <a:off x="8163907" y="4340189"/>
            <a:ext cx="3137031" cy="1382897"/>
          </a:xfrm>
        </p:spPr>
        <p:txBody>
          <a:bodyPr anchor="t">
            <a:noAutofit/>
          </a:bodyPr>
          <a:lstStyle/>
          <a:p>
            <a:pPr algn="ctr">
              <a:lnSpc>
                <a:spcPct val="100000"/>
              </a:lnSpc>
              <a:spcBef>
                <a:spcPts val="600"/>
              </a:spcBef>
            </a:pPr>
            <a:r>
              <a:rPr lang="en-US" sz="1800" b="1" dirty="0"/>
              <a:t>Dr. Aleeta M. Powe</a:t>
            </a:r>
          </a:p>
          <a:p>
            <a:pPr algn="ctr">
              <a:lnSpc>
                <a:spcPct val="100000"/>
              </a:lnSpc>
              <a:spcBef>
                <a:spcPts val="600"/>
              </a:spcBef>
            </a:pPr>
            <a:r>
              <a:rPr lang="en-US" sz="1800" b="1" dirty="0"/>
              <a:t>Associate Professor</a:t>
            </a:r>
          </a:p>
          <a:p>
            <a:pPr algn="ctr">
              <a:lnSpc>
                <a:spcPct val="100000"/>
              </a:lnSpc>
              <a:spcBef>
                <a:spcPts val="600"/>
              </a:spcBef>
            </a:pPr>
            <a:r>
              <a:rPr lang="en-US" sz="1800" b="1" dirty="0"/>
              <a:t>Department of Chemistry </a:t>
            </a:r>
          </a:p>
          <a:p>
            <a:pPr algn="ctr">
              <a:lnSpc>
                <a:spcPct val="100000"/>
              </a:lnSpc>
              <a:spcBef>
                <a:spcPts val="600"/>
              </a:spcBef>
            </a:pPr>
            <a:r>
              <a:rPr lang="en-US" sz="1800" b="1" dirty="0"/>
              <a:t>University of Louisville</a:t>
            </a:r>
          </a:p>
        </p:txBody>
      </p:sp>
      <p:pic>
        <p:nvPicPr>
          <p:cNvPr id="31" name="Picture 5" descr="Test tubes with one test tube in orange with drops">
            <a:extLst>
              <a:ext uri="{FF2B5EF4-FFF2-40B4-BE49-F238E27FC236}">
                <a16:creationId xmlns:a16="http://schemas.microsoft.com/office/drawing/2014/main" id="{B129E856-2D81-3C78-96A5-31607878CAC4}"/>
              </a:ext>
            </a:extLst>
          </p:cNvPr>
          <p:cNvPicPr>
            <a:picLocks noChangeAspect="1"/>
          </p:cNvPicPr>
          <p:nvPr/>
        </p:nvPicPr>
        <p:blipFill rotWithShape="1">
          <a:blip r:embed="rId3"/>
          <a:srcRect l="22124" r="5022" b="1"/>
          <a:stretch/>
        </p:blipFill>
        <p:spPr>
          <a:xfrm>
            <a:off x="20" y="10"/>
            <a:ext cx="7320707" cy="6857985"/>
          </a:xfrm>
          <a:prstGeom prst="rect">
            <a:avLst/>
          </a:prstGeom>
        </p:spPr>
      </p:pic>
      <p:sp>
        <p:nvSpPr>
          <p:cNvPr id="3" name="TextBox 2">
            <a:extLst>
              <a:ext uri="{FF2B5EF4-FFF2-40B4-BE49-F238E27FC236}">
                <a16:creationId xmlns:a16="http://schemas.microsoft.com/office/drawing/2014/main" id="{B8247BF1-D884-ECB9-19DD-D09527BA5D7C}"/>
              </a:ext>
            </a:extLst>
          </p:cNvPr>
          <p:cNvSpPr txBox="1"/>
          <p:nvPr/>
        </p:nvSpPr>
        <p:spPr>
          <a:xfrm>
            <a:off x="7276563" y="6130335"/>
            <a:ext cx="4970581" cy="646331"/>
          </a:xfrm>
          <a:prstGeom prst="rect">
            <a:avLst/>
          </a:prstGeom>
          <a:noFill/>
        </p:spPr>
        <p:txBody>
          <a:bodyPr wrap="square" rtlCol="0">
            <a:spAutoFit/>
          </a:bodyPr>
          <a:lstStyle/>
          <a:p>
            <a:r>
              <a:rPr lang="en-US" dirty="0"/>
              <a:t>Presented to </a:t>
            </a:r>
          </a:p>
          <a:p>
            <a:r>
              <a:rPr lang="en-US" dirty="0"/>
              <a:t>Commission on Race and Access to Opportunity</a:t>
            </a:r>
          </a:p>
        </p:txBody>
      </p:sp>
    </p:spTree>
    <p:extLst>
      <p:ext uri="{BB962C8B-B14F-4D97-AF65-F5344CB8AC3E}">
        <p14:creationId xmlns:p14="http://schemas.microsoft.com/office/powerpoint/2010/main" val="231852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931EF7A8-7A4B-EC11-C479-53B37114AE4B}"/>
              </a:ext>
            </a:extLst>
          </p:cNvPr>
          <p:cNvSpPr/>
          <p:nvPr/>
        </p:nvSpPr>
        <p:spPr>
          <a:xfrm>
            <a:off x="7066453" y="3081046"/>
            <a:ext cx="755009" cy="496348"/>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CE8C6E-6FAA-1F52-E360-059E3547BB5F}"/>
              </a:ext>
            </a:extLst>
          </p:cNvPr>
          <p:cNvSpPr>
            <a:spLocks noGrp="1"/>
          </p:cNvSpPr>
          <p:nvPr>
            <p:ph type="title"/>
          </p:nvPr>
        </p:nvSpPr>
        <p:spPr>
          <a:xfrm>
            <a:off x="700635" y="825843"/>
            <a:ext cx="10691265" cy="1371030"/>
          </a:xfrm>
        </p:spPr>
        <p:txBody>
          <a:bodyPr/>
          <a:lstStyle/>
          <a:p>
            <a:r>
              <a:rPr lang="en-US"/>
              <a:t>From "Natural" hair  to "relaxed" hair</a:t>
            </a:r>
          </a:p>
        </p:txBody>
      </p:sp>
      <p:pic>
        <p:nvPicPr>
          <p:cNvPr id="4" name="Content Placeholder 3" descr="A person holding her hair&#10;&#10;Description automatically generated">
            <a:extLst>
              <a:ext uri="{FF2B5EF4-FFF2-40B4-BE49-F238E27FC236}">
                <a16:creationId xmlns:a16="http://schemas.microsoft.com/office/drawing/2014/main" id="{95BECD0B-C09B-D4F3-9FF3-F63935637CB9}"/>
              </a:ext>
            </a:extLst>
          </p:cNvPr>
          <p:cNvPicPr>
            <a:picLocks noGrp="1" noChangeAspect="1"/>
          </p:cNvPicPr>
          <p:nvPr>
            <p:ph idx="1"/>
          </p:nvPr>
        </p:nvPicPr>
        <p:blipFill>
          <a:blip r:embed="rId3"/>
          <a:stretch>
            <a:fillRect/>
          </a:stretch>
        </p:blipFill>
        <p:spPr>
          <a:xfrm>
            <a:off x="7834594" y="1631698"/>
            <a:ext cx="4246572" cy="2951456"/>
          </a:xfrm>
        </p:spPr>
      </p:pic>
      <p:pic>
        <p:nvPicPr>
          <p:cNvPr id="8" name="Picture 7" descr="A person with curly hair&#10;&#10;Description automatically generated">
            <a:extLst>
              <a:ext uri="{FF2B5EF4-FFF2-40B4-BE49-F238E27FC236}">
                <a16:creationId xmlns:a16="http://schemas.microsoft.com/office/drawing/2014/main" id="{E0658D52-646D-E253-3EC0-4993A156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29" y="1631697"/>
            <a:ext cx="3043124" cy="2951455"/>
          </a:xfrm>
          <a:prstGeom prst="rect">
            <a:avLst/>
          </a:prstGeom>
        </p:spPr>
      </p:pic>
      <p:pic>
        <p:nvPicPr>
          <p:cNvPr id="6" name="Picture 5" descr="A person with long curly hair&#10;&#10;Description automatically generated">
            <a:extLst>
              <a:ext uri="{FF2B5EF4-FFF2-40B4-BE49-F238E27FC236}">
                <a16:creationId xmlns:a16="http://schemas.microsoft.com/office/drawing/2014/main" id="{F0CBDDB3-634E-D349-3E81-ED8B38565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229" y="1631698"/>
            <a:ext cx="3360898" cy="2951456"/>
          </a:xfrm>
          <a:prstGeom prst="rect">
            <a:avLst/>
          </a:prstGeom>
        </p:spPr>
      </p:pic>
      <p:sp>
        <p:nvSpPr>
          <p:cNvPr id="7" name="Content Placeholder 7">
            <a:extLst>
              <a:ext uri="{FF2B5EF4-FFF2-40B4-BE49-F238E27FC236}">
                <a16:creationId xmlns:a16="http://schemas.microsoft.com/office/drawing/2014/main" id="{F06F1301-9220-0347-115C-404A46E1894C}"/>
              </a:ext>
            </a:extLst>
          </p:cNvPr>
          <p:cNvSpPr txBox="1">
            <a:spLocks/>
          </p:cNvSpPr>
          <p:nvPr/>
        </p:nvSpPr>
        <p:spPr>
          <a:xfrm>
            <a:off x="2044432" y="4732140"/>
            <a:ext cx="7936685" cy="1928591"/>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 Long, (4+ hours) process </a:t>
            </a:r>
          </a:p>
          <a:p>
            <a:pPr algn="ctr"/>
            <a:r>
              <a:rPr lang="en-US" dirty="0"/>
              <a:t>Expensive (Hair salon) process</a:t>
            </a:r>
          </a:p>
          <a:p>
            <a:pPr algn="ctr"/>
            <a:r>
              <a:rPr lang="en-US" dirty="0"/>
              <a:t>Every 6 – 8 weeks, must be relaxed again (whole head) or "touch-up“</a:t>
            </a:r>
          </a:p>
          <a:p>
            <a:pPr algn="ctr"/>
            <a:r>
              <a:rPr lang="en-US" dirty="0"/>
              <a:t>New growth is treated once there is enough for chemical processing </a:t>
            </a:r>
          </a:p>
        </p:txBody>
      </p:sp>
      <p:sp>
        <p:nvSpPr>
          <p:cNvPr id="3" name="Arrow: Right 2">
            <a:extLst>
              <a:ext uri="{FF2B5EF4-FFF2-40B4-BE49-F238E27FC236}">
                <a16:creationId xmlns:a16="http://schemas.microsoft.com/office/drawing/2014/main" id="{4225DA00-8521-452B-165B-F132F87957E0}"/>
              </a:ext>
            </a:extLst>
          </p:cNvPr>
          <p:cNvSpPr/>
          <p:nvPr/>
        </p:nvSpPr>
        <p:spPr>
          <a:xfrm>
            <a:off x="3172563" y="3081047"/>
            <a:ext cx="755009" cy="496348"/>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A92F637-C11B-B6A0-6C15-A95B579A25DB}"/>
              </a:ext>
            </a:extLst>
          </p:cNvPr>
          <p:cNvSpPr/>
          <p:nvPr/>
        </p:nvSpPr>
        <p:spPr>
          <a:xfrm>
            <a:off x="-2681"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Hair Relaxers</a:t>
            </a:r>
            <a:endParaRPr lang="en-US" b="1" dirty="0"/>
          </a:p>
        </p:txBody>
      </p:sp>
      <p:sp>
        <p:nvSpPr>
          <p:cNvPr id="11" name="TextBox 10">
            <a:extLst>
              <a:ext uri="{FF2B5EF4-FFF2-40B4-BE49-F238E27FC236}">
                <a16:creationId xmlns:a16="http://schemas.microsoft.com/office/drawing/2014/main" id="{CCAFB8D4-2F45-9F31-4713-C1AB5F474EAC}"/>
              </a:ext>
            </a:extLst>
          </p:cNvPr>
          <p:cNvSpPr txBox="1"/>
          <p:nvPr/>
        </p:nvSpPr>
        <p:spPr>
          <a:xfrm>
            <a:off x="9812571" y="4907137"/>
            <a:ext cx="2242444" cy="523220"/>
          </a:xfrm>
          <a:prstGeom prst="rect">
            <a:avLst/>
          </a:prstGeom>
          <a:noFill/>
        </p:spPr>
        <p:txBody>
          <a:bodyPr wrap="square" lIns="91440" tIns="45720" rIns="91440" bIns="45720" rtlCol="0" anchor="t">
            <a:spAutoFit/>
          </a:bodyPr>
          <a:lstStyle/>
          <a:p>
            <a:r>
              <a:rPr lang="en-US" sz="1400"/>
              <a:t>"relaxing" Just the new growth...close to scalp</a:t>
            </a:r>
            <a:endParaRPr lang="en-US"/>
          </a:p>
        </p:txBody>
      </p:sp>
      <p:cxnSp>
        <p:nvCxnSpPr>
          <p:cNvPr id="13" name="Straight Arrow Connector 12">
            <a:extLst>
              <a:ext uri="{FF2B5EF4-FFF2-40B4-BE49-F238E27FC236}">
                <a16:creationId xmlns:a16="http://schemas.microsoft.com/office/drawing/2014/main" id="{919E51D4-EF33-41CE-DBE2-F04A2D9F6ADF}"/>
              </a:ext>
            </a:extLst>
          </p:cNvPr>
          <p:cNvCxnSpPr>
            <a:cxnSpLocks/>
          </p:cNvCxnSpPr>
          <p:nvPr/>
        </p:nvCxnSpPr>
        <p:spPr>
          <a:xfrm flipV="1">
            <a:off x="9294701" y="5269890"/>
            <a:ext cx="554594" cy="51129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00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8F75-5868-989B-EF80-4A012EDB9454}"/>
              </a:ext>
            </a:extLst>
          </p:cNvPr>
          <p:cNvSpPr>
            <a:spLocks noGrp="1"/>
          </p:cNvSpPr>
          <p:nvPr>
            <p:ph type="title"/>
          </p:nvPr>
        </p:nvSpPr>
        <p:spPr/>
        <p:txBody>
          <a:bodyPr/>
          <a:lstStyle/>
          <a:p>
            <a:r>
              <a:rPr lang="en-US" dirty="0"/>
              <a:t>Chemicals in Hair relaxers</a:t>
            </a:r>
          </a:p>
        </p:txBody>
      </p:sp>
      <p:sp>
        <p:nvSpPr>
          <p:cNvPr id="8" name="Content Placeholder 7">
            <a:extLst>
              <a:ext uri="{FF2B5EF4-FFF2-40B4-BE49-F238E27FC236}">
                <a16:creationId xmlns:a16="http://schemas.microsoft.com/office/drawing/2014/main" id="{6A8B3230-6854-5312-775F-5D3FBDFC3305}"/>
              </a:ext>
            </a:extLst>
          </p:cNvPr>
          <p:cNvSpPr>
            <a:spLocks noGrp="1"/>
          </p:cNvSpPr>
          <p:nvPr>
            <p:ph idx="1"/>
          </p:nvPr>
        </p:nvSpPr>
        <p:spPr>
          <a:xfrm>
            <a:off x="312233" y="1712890"/>
            <a:ext cx="5096897" cy="4364525"/>
          </a:xfrm>
        </p:spPr>
        <p:txBody>
          <a:bodyPr vert="horz" lIns="91440" tIns="45720" rIns="91440" bIns="45720" rtlCol="0" anchor="t">
            <a:normAutofit fontScale="92500" lnSpcReduction="10000"/>
          </a:bodyPr>
          <a:lstStyle/>
          <a:p>
            <a:pPr marL="0" indent="0">
              <a:buNone/>
            </a:pPr>
            <a:endParaRPr lang="en-US" dirty="0"/>
          </a:p>
          <a:p>
            <a:endParaRPr lang="en-US" dirty="0"/>
          </a:p>
          <a:p>
            <a:pPr marL="0" indent="0">
              <a:buNone/>
            </a:pPr>
            <a:r>
              <a:rPr lang="en-US" b="1" dirty="0"/>
              <a:t>NEGATIVE EFFECTS</a:t>
            </a:r>
          </a:p>
          <a:p>
            <a:r>
              <a:rPr lang="en-US" dirty="0"/>
              <a:t>Breaks disulfide bonds (what makes curly hair straight)</a:t>
            </a:r>
          </a:p>
          <a:p>
            <a:r>
              <a:rPr lang="en-US" dirty="0"/>
              <a:t>Increased fragility of hair shaft (can dissolve hair)</a:t>
            </a:r>
          </a:p>
          <a:p>
            <a:r>
              <a:rPr lang="en-US" dirty="0"/>
              <a:t>Loss of hair strength</a:t>
            </a:r>
          </a:p>
          <a:p>
            <a:r>
              <a:rPr lang="en-US" dirty="0"/>
              <a:t>Scarring alopecia</a:t>
            </a:r>
          </a:p>
          <a:p>
            <a:r>
              <a:rPr lang="en-US" dirty="0"/>
              <a:t>Highly corrosive to skin</a:t>
            </a:r>
          </a:p>
          <a:p>
            <a:endParaRPr lang="en-US" dirty="0"/>
          </a:p>
          <a:p>
            <a:endParaRPr lang="en-US" dirty="0"/>
          </a:p>
          <a:p>
            <a:pPr marL="0" indent="0">
              <a:buNone/>
            </a:pPr>
            <a:endParaRPr lang="en-US" b="1" dirty="0"/>
          </a:p>
          <a:p>
            <a:endParaRPr lang="en-US" dirty="0"/>
          </a:p>
        </p:txBody>
      </p:sp>
      <p:sp>
        <p:nvSpPr>
          <p:cNvPr id="5" name="Content Placeholder 7">
            <a:extLst>
              <a:ext uri="{FF2B5EF4-FFF2-40B4-BE49-F238E27FC236}">
                <a16:creationId xmlns:a16="http://schemas.microsoft.com/office/drawing/2014/main" id="{E1B8E155-E923-FC88-ACD9-7E430E1AE317}"/>
              </a:ext>
            </a:extLst>
          </p:cNvPr>
          <p:cNvSpPr txBox="1">
            <a:spLocks/>
          </p:cNvSpPr>
          <p:nvPr/>
        </p:nvSpPr>
        <p:spPr>
          <a:xfrm>
            <a:off x="6020874" y="1277162"/>
            <a:ext cx="5224506" cy="485961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a:p>
            <a:pPr marL="0" indent="0">
              <a:buNone/>
            </a:pPr>
            <a:endParaRPr lang="en-US" b="1" dirty="0"/>
          </a:p>
          <a:p>
            <a:pPr marL="0" indent="0">
              <a:buNone/>
            </a:pPr>
            <a:endParaRPr lang="en-US" b="1" dirty="0"/>
          </a:p>
          <a:p>
            <a:pPr marL="0" indent="0">
              <a:buNone/>
            </a:pPr>
            <a:r>
              <a:rPr lang="en-US" b="1" dirty="0"/>
              <a:t>NEGATIVE EFFECTS  continued</a:t>
            </a:r>
          </a:p>
          <a:p>
            <a:r>
              <a:rPr lang="en-US" dirty="0"/>
              <a:t>Chemical burns (1</a:t>
            </a:r>
            <a:r>
              <a:rPr lang="en-US" baseline="30000" dirty="0"/>
              <a:t>st</a:t>
            </a:r>
            <a:r>
              <a:rPr lang="en-US" dirty="0"/>
              <a:t>, 2</a:t>
            </a:r>
            <a:r>
              <a:rPr lang="en-US" baseline="30000" dirty="0"/>
              <a:t>nd</a:t>
            </a:r>
            <a:r>
              <a:rPr lang="en-US" dirty="0"/>
              <a:t> or 3</a:t>
            </a:r>
            <a:r>
              <a:rPr lang="en-US" baseline="30000" dirty="0"/>
              <a:t>rd</a:t>
            </a:r>
            <a:r>
              <a:rPr lang="en-US" dirty="0"/>
              <a:t> degree) </a:t>
            </a:r>
          </a:p>
          <a:p>
            <a:r>
              <a:rPr lang="en-US" dirty="0"/>
              <a:t>Inflammation of scalp</a:t>
            </a:r>
          </a:p>
          <a:p>
            <a:r>
              <a:rPr lang="en-US" dirty="0"/>
              <a:t>Contact irritation </a:t>
            </a:r>
          </a:p>
          <a:p>
            <a:r>
              <a:rPr lang="en-US" dirty="0"/>
              <a:t>Eczema – dry itchy patches of skin</a:t>
            </a:r>
          </a:p>
          <a:p>
            <a:r>
              <a:rPr lang="en-US" b="1" dirty="0"/>
              <a:t>Hair loss</a:t>
            </a:r>
            <a:r>
              <a:rPr lang="en-US" dirty="0"/>
              <a:t> by destruction of hair follicles</a:t>
            </a:r>
          </a:p>
          <a:p>
            <a:r>
              <a:rPr lang="en-US" dirty="0"/>
              <a:t>Link to breast cancer among heavy users (31% mortality rate among Black women) </a:t>
            </a:r>
          </a:p>
          <a:p>
            <a:endParaRPr lang="en-US" dirty="0"/>
          </a:p>
        </p:txBody>
      </p:sp>
      <p:sp>
        <p:nvSpPr>
          <p:cNvPr id="6" name="TextBox 5">
            <a:extLst>
              <a:ext uri="{FF2B5EF4-FFF2-40B4-BE49-F238E27FC236}">
                <a16:creationId xmlns:a16="http://schemas.microsoft.com/office/drawing/2014/main" id="{7B790B2E-40C5-01B1-CA36-E8017F1AAB34}"/>
              </a:ext>
            </a:extLst>
          </p:cNvPr>
          <p:cNvSpPr txBox="1"/>
          <p:nvPr/>
        </p:nvSpPr>
        <p:spPr>
          <a:xfrm>
            <a:off x="654589" y="6094912"/>
            <a:ext cx="8478260" cy="307777"/>
          </a:xfrm>
          <a:prstGeom prst="rect">
            <a:avLst/>
          </a:prstGeom>
          <a:noFill/>
        </p:spPr>
        <p:txBody>
          <a:bodyPr wrap="square" rtlCol="0">
            <a:spAutoFit/>
          </a:bodyPr>
          <a:lstStyle/>
          <a:p>
            <a:r>
              <a:rPr lang="en-US" sz="1400" dirty="0"/>
              <a:t>Anais </a:t>
            </a:r>
            <a:r>
              <a:rPr lang="en-US" sz="1400" dirty="0" err="1"/>
              <a:t>Brasileiros</a:t>
            </a:r>
            <a:r>
              <a:rPr lang="en-US" sz="1400" dirty="0"/>
              <a:t> de </a:t>
            </a:r>
            <a:r>
              <a:rPr lang="en-US" sz="1400" dirty="0" err="1"/>
              <a:t>Dermatologia</a:t>
            </a:r>
            <a:r>
              <a:rPr lang="en-US" sz="1400" dirty="0"/>
              <a:t>. </a:t>
            </a:r>
            <a:r>
              <a:rPr lang="en-US" sz="1400" dirty="0" err="1"/>
              <a:t>Mar.Apr</a:t>
            </a:r>
            <a:r>
              <a:rPr lang="en-US" sz="1400" dirty="0"/>
              <a:t>. 2022, 97:2, 193 - 203</a:t>
            </a:r>
          </a:p>
        </p:txBody>
      </p:sp>
      <p:sp>
        <p:nvSpPr>
          <p:cNvPr id="9" name="TextBox 8">
            <a:extLst>
              <a:ext uri="{FF2B5EF4-FFF2-40B4-BE49-F238E27FC236}">
                <a16:creationId xmlns:a16="http://schemas.microsoft.com/office/drawing/2014/main" id="{B36D4C03-E4E3-D935-A154-9635F74D489A}"/>
              </a:ext>
            </a:extLst>
          </p:cNvPr>
          <p:cNvSpPr txBox="1"/>
          <p:nvPr/>
        </p:nvSpPr>
        <p:spPr>
          <a:xfrm>
            <a:off x="656051" y="6331808"/>
            <a:ext cx="8478260" cy="307777"/>
          </a:xfrm>
          <a:prstGeom prst="rect">
            <a:avLst/>
          </a:prstGeom>
          <a:noFill/>
        </p:spPr>
        <p:txBody>
          <a:bodyPr wrap="square" rtlCol="0">
            <a:spAutoFit/>
          </a:bodyPr>
          <a:lstStyle/>
          <a:p>
            <a:r>
              <a:rPr lang="en-US" sz="1400" dirty="0"/>
              <a:t>SAMJ. 2019, 109:12, . </a:t>
            </a:r>
            <a:r>
              <a:rPr lang="en-US" sz="1400" dirty="0" err="1"/>
              <a:t>Mar.Apr</a:t>
            </a:r>
            <a:r>
              <a:rPr lang="en-US" sz="1400" dirty="0"/>
              <a:t>. 2022, 97:2, 193 - 203</a:t>
            </a:r>
          </a:p>
        </p:txBody>
      </p:sp>
      <p:sp>
        <p:nvSpPr>
          <p:cNvPr id="3" name="Rectangle: Rounded Corners 2">
            <a:extLst>
              <a:ext uri="{FF2B5EF4-FFF2-40B4-BE49-F238E27FC236}">
                <a16:creationId xmlns:a16="http://schemas.microsoft.com/office/drawing/2014/main" id="{C113C065-AF8A-4BCB-62C7-A342717B7D7C}"/>
              </a:ext>
            </a:extLst>
          </p:cNvPr>
          <p:cNvSpPr/>
          <p:nvPr/>
        </p:nvSpPr>
        <p:spPr>
          <a:xfrm>
            <a:off x="-2681"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Hair Relaxers</a:t>
            </a:r>
            <a:endParaRPr lang="en-US" b="1" dirty="0"/>
          </a:p>
        </p:txBody>
      </p:sp>
      <p:sp>
        <p:nvSpPr>
          <p:cNvPr id="4" name="TextBox 3">
            <a:extLst>
              <a:ext uri="{FF2B5EF4-FFF2-40B4-BE49-F238E27FC236}">
                <a16:creationId xmlns:a16="http://schemas.microsoft.com/office/drawing/2014/main" id="{021BB5F9-279C-3324-B75E-2F403A332EBF}"/>
              </a:ext>
            </a:extLst>
          </p:cNvPr>
          <p:cNvSpPr txBox="1"/>
          <p:nvPr/>
        </p:nvSpPr>
        <p:spPr>
          <a:xfrm>
            <a:off x="3239050" y="1815928"/>
            <a:ext cx="5096897" cy="430887"/>
          </a:xfrm>
          <a:prstGeom prst="rect">
            <a:avLst/>
          </a:prstGeom>
          <a:solidFill>
            <a:srgbClr val="C00000"/>
          </a:solidFill>
        </p:spPr>
        <p:txBody>
          <a:bodyPr wrap="square" rtlCol="0">
            <a:spAutoFit/>
          </a:bodyPr>
          <a:lstStyle/>
          <a:p>
            <a:pPr algn="ctr"/>
            <a:r>
              <a:rPr lang="en-US" sz="2200" b="1" dirty="0">
                <a:solidFill>
                  <a:schemeClr val="bg1"/>
                </a:solidFill>
              </a:rPr>
              <a:t>Lye (Sodium Hydroxide) </a:t>
            </a:r>
            <a:r>
              <a:rPr lang="en-US" b="1" dirty="0">
                <a:solidFill>
                  <a:schemeClr val="bg1"/>
                </a:solidFill>
              </a:rPr>
              <a:t> </a:t>
            </a:r>
          </a:p>
        </p:txBody>
      </p:sp>
      <p:sp>
        <p:nvSpPr>
          <p:cNvPr id="7" name="TextBox 6">
            <a:extLst>
              <a:ext uri="{FF2B5EF4-FFF2-40B4-BE49-F238E27FC236}">
                <a16:creationId xmlns:a16="http://schemas.microsoft.com/office/drawing/2014/main" id="{48216746-18DD-2F25-C49B-5ED7E6877E03}"/>
              </a:ext>
            </a:extLst>
          </p:cNvPr>
          <p:cNvSpPr txBox="1"/>
          <p:nvPr/>
        </p:nvSpPr>
        <p:spPr>
          <a:xfrm>
            <a:off x="9417029" y="907962"/>
            <a:ext cx="2493350" cy="1200329"/>
          </a:xfrm>
          <a:prstGeom prst="rect">
            <a:avLst/>
          </a:prstGeom>
          <a:noFill/>
        </p:spPr>
        <p:txBody>
          <a:bodyPr wrap="square" rtlCol="0">
            <a:spAutoFit/>
          </a:bodyPr>
          <a:lstStyle/>
          <a:p>
            <a:r>
              <a:rPr lang="en-US" b="1" dirty="0"/>
              <a:t>Other uses:</a:t>
            </a:r>
            <a:r>
              <a:rPr lang="en-US" dirty="0"/>
              <a:t> </a:t>
            </a:r>
          </a:p>
          <a:p>
            <a:r>
              <a:rPr lang="en-US" dirty="0"/>
              <a:t>Oven cleaner </a:t>
            </a:r>
          </a:p>
          <a:p>
            <a:r>
              <a:rPr lang="en-US" dirty="0"/>
              <a:t>Drain </a:t>
            </a:r>
            <a:r>
              <a:rPr lang="en-US" dirty="0" err="1"/>
              <a:t>declogger</a:t>
            </a:r>
            <a:endParaRPr lang="en-US" dirty="0"/>
          </a:p>
          <a:p>
            <a:r>
              <a:rPr lang="en-US" dirty="0"/>
              <a:t>Depilatory creams</a:t>
            </a:r>
          </a:p>
        </p:txBody>
      </p:sp>
      <p:cxnSp>
        <p:nvCxnSpPr>
          <p:cNvPr id="11" name="Straight Arrow Connector 10">
            <a:extLst>
              <a:ext uri="{FF2B5EF4-FFF2-40B4-BE49-F238E27FC236}">
                <a16:creationId xmlns:a16="http://schemas.microsoft.com/office/drawing/2014/main" id="{248A69F7-B274-6331-CF9D-9F99EE246F51}"/>
              </a:ext>
            </a:extLst>
          </p:cNvPr>
          <p:cNvCxnSpPr>
            <a:cxnSpLocks/>
          </p:cNvCxnSpPr>
          <p:nvPr/>
        </p:nvCxnSpPr>
        <p:spPr>
          <a:xfrm flipV="1">
            <a:off x="8282153" y="1439635"/>
            <a:ext cx="1055030" cy="418689"/>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123A130-20F6-4DE6-3517-CAB546EBFD12}"/>
              </a:ext>
            </a:extLst>
          </p:cNvPr>
          <p:cNvSpPr txBox="1"/>
          <p:nvPr/>
        </p:nvSpPr>
        <p:spPr>
          <a:xfrm>
            <a:off x="634592" y="6542159"/>
            <a:ext cx="8478260" cy="307777"/>
          </a:xfrm>
          <a:prstGeom prst="rect">
            <a:avLst/>
          </a:prstGeom>
          <a:noFill/>
        </p:spPr>
        <p:txBody>
          <a:bodyPr wrap="square" rtlCol="0">
            <a:spAutoFit/>
          </a:bodyPr>
          <a:lstStyle/>
          <a:p>
            <a:r>
              <a:rPr lang="en-US" sz="1400" dirty="0"/>
              <a:t>https://www.prevention.com/beauty/a43048620/are-hair-products-for-black-women-toxic/</a:t>
            </a:r>
          </a:p>
        </p:txBody>
      </p:sp>
    </p:spTree>
    <p:extLst>
      <p:ext uri="{BB962C8B-B14F-4D97-AF65-F5344CB8AC3E}">
        <p14:creationId xmlns:p14="http://schemas.microsoft.com/office/powerpoint/2010/main" val="406448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8F75-5868-989B-EF80-4A012EDB9454}"/>
              </a:ext>
            </a:extLst>
          </p:cNvPr>
          <p:cNvSpPr>
            <a:spLocks noGrp="1"/>
          </p:cNvSpPr>
          <p:nvPr>
            <p:ph type="title"/>
          </p:nvPr>
        </p:nvSpPr>
        <p:spPr/>
        <p:txBody>
          <a:bodyPr/>
          <a:lstStyle/>
          <a:p>
            <a:r>
              <a:rPr lang="en-US" dirty="0"/>
              <a:t>Chemicals in Hair relaxers</a:t>
            </a:r>
          </a:p>
        </p:txBody>
      </p:sp>
      <p:sp>
        <p:nvSpPr>
          <p:cNvPr id="8" name="Content Placeholder 7">
            <a:extLst>
              <a:ext uri="{FF2B5EF4-FFF2-40B4-BE49-F238E27FC236}">
                <a16:creationId xmlns:a16="http://schemas.microsoft.com/office/drawing/2014/main" id="{6A8B3230-6854-5312-775F-5D3FBDFC3305}"/>
              </a:ext>
            </a:extLst>
          </p:cNvPr>
          <p:cNvSpPr>
            <a:spLocks noGrp="1"/>
          </p:cNvSpPr>
          <p:nvPr>
            <p:ph idx="1"/>
          </p:nvPr>
        </p:nvSpPr>
        <p:spPr>
          <a:xfrm>
            <a:off x="312233" y="1712890"/>
            <a:ext cx="5096897" cy="4364525"/>
          </a:xfrm>
        </p:spPr>
        <p:txBody>
          <a:bodyPr vert="horz" lIns="91440" tIns="45720" rIns="91440" bIns="45720" rtlCol="0" anchor="t">
            <a:normAutofit fontScale="92500" lnSpcReduction="20000"/>
          </a:bodyPr>
          <a:lstStyle/>
          <a:p>
            <a:pPr marL="0" indent="0">
              <a:buNone/>
            </a:pPr>
            <a:endParaRPr lang="en-US" dirty="0"/>
          </a:p>
          <a:p>
            <a:endParaRPr lang="en-US" dirty="0"/>
          </a:p>
          <a:p>
            <a:pPr marL="0" indent="0">
              <a:buNone/>
            </a:pPr>
            <a:r>
              <a:rPr lang="en-US" b="1" dirty="0"/>
              <a:t>NEGATIVE EFFECTS</a:t>
            </a:r>
          </a:p>
          <a:p>
            <a:r>
              <a:rPr lang="en-US" dirty="0"/>
              <a:t>Breaks disulfide bonds (what makes curly hair straight)</a:t>
            </a:r>
          </a:p>
          <a:p>
            <a:r>
              <a:rPr lang="en-US" dirty="0"/>
              <a:t>Increased fragility of hair shaft (can dissolve hair)</a:t>
            </a:r>
          </a:p>
          <a:p>
            <a:r>
              <a:rPr lang="en-US" dirty="0"/>
              <a:t>Contact irritation, skin damage</a:t>
            </a:r>
          </a:p>
          <a:p>
            <a:r>
              <a:rPr lang="en-US" dirty="0"/>
              <a:t>Eczema/dandruff</a:t>
            </a:r>
          </a:p>
          <a:p>
            <a:r>
              <a:rPr lang="en-US" dirty="0"/>
              <a:t>Inflammation of scalp</a:t>
            </a:r>
          </a:p>
          <a:p>
            <a:r>
              <a:rPr lang="en-US" dirty="0"/>
              <a:t>Chemical burns (1</a:t>
            </a:r>
            <a:r>
              <a:rPr lang="en-US" baseline="30000" dirty="0"/>
              <a:t>st</a:t>
            </a:r>
            <a:r>
              <a:rPr lang="en-US" dirty="0"/>
              <a:t>, 2</a:t>
            </a:r>
            <a:r>
              <a:rPr lang="en-US" baseline="30000" dirty="0"/>
              <a:t>nd</a:t>
            </a:r>
            <a:r>
              <a:rPr lang="en-US" dirty="0"/>
              <a:t> or 3</a:t>
            </a:r>
            <a:r>
              <a:rPr lang="en-US" baseline="30000" dirty="0"/>
              <a:t>rd</a:t>
            </a:r>
            <a:r>
              <a:rPr lang="en-US" dirty="0"/>
              <a:t> degree)</a:t>
            </a:r>
          </a:p>
          <a:p>
            <a:pPr marL="0" indent="0">
              <a:buNone/>
            </a:pPr>
            <a:endParaRPr lang="en-US" b="1" dirty="0"/>
          </a:p>
          <a:p>
            <a:endParaRPr lang="en-US" dirty="0"/>
          </a:p>
        </p:txBody>
      </p:sp>
      <p:sp>
        <p:nvSpPr>
          <p:cNvPr id="5" name="Content Placeholder 7">
            <a:extLst>
              <a:ext uri="{FF2B5EF4-FFF2-40B4-BE49-F238E27FC236}">
                <a16:creationId xmlns:a16="http://schemas.microsoft.com/office/drawing/2014/main" id="{E1B8E155-E923-FC88-ACD9-7E430E1AE317}"/>
              </a:ext>
            </a:extLst>
          </p:cNvPr>
          <p:cNvSpPr txBox="1">
            <a:spLocks/>
          </p:cNvSpPr>
          <p:nvPr/>
        </p:nvSpPr>
        <p:spPr>
          <a:xfrm>
            <a:off x="6136787" y="1041066"/>
            <a:ext cx="5149379" cy="430367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a:p>
            <a:pPr marL="0" indent="0">
              <a:buNone/>
            </a:pPr>
            <a:endParaRPr lang="en-US" b="1" dirty="0"/>
          </a:p>
          <a:p>
            <a:pPr marL="0" indent="0">
              <a:buNone/>
            </a:pPr>
            <a:endParaRPr lang="en-US" b="1" dirty="0"/>
          </a:p>
          <a:p>
            <a:pPr marL="0" indent="0">
              <a:buNone/>
            </a:pPr>
            <a:r>
              <a:rPr lang="en-US" b="1" dirty="0"/>
              <a:t>NEGATIVE EFFECTS  continued</a:t>
            </a:r>
          </a:p>
          <a:p>
            <a:r>
              <a:rPr lang="en-US" dirty="0"/>
              <a:t>Scarring alopecia </a:t>
            </a:r>
          </a:p>
          <a:p>
            <a:r>
              <a:rPr lang="en-US" dirty="0"/>
              <a:t>Loss of hair strength</a:t>
            </a:r>
          </a:p>
          <a:p>
            <a:r>
              <a:rPr lang="en-US" dirty="0"/>
              <a:t>Split ends</a:t>
            </a:r>
          </a:p>
          <a:p>
            <a:r>
              <a:rPr lang="en-US" dirty="0"/>
              <a:t>Eventual hair loss by destruction of hair follicles</a:t>
            </a:r>
          </a:p>
        </p:txBody>
      </p:sp>
      <p:sp>
        <p:nvSpPr>
          <p:cNvPr id="6" name="TextBox 5">
            <a:extLst>
              <a:ext uri="{FF2B5EF4-FFF2-40B4-BE49-F238E27FC236}">
                <a16:creationId xmlns:a16="http://schemas.microsoft.com/office/drawing/2014/main" id="{7B790B2E-40C5-01B1-CA36-E8017F1AAB34}"/>
              </a:ext>
            </a:extLst>
          </p:cNvPr>
          <p:cNvSpPr txBox="1"/>
          <p:nvPr/>
        </p:nvSpPr>
        <p:spPr>
          <a:xfrm>
            <a:off x="654589" y="6094912"/>
            <a:ext cx="8478260" cy="307777"/>
          </a:xfrm>
          <a:prstGeom prst="rect">
            <a:avLst/>
          </a:prstGeom>
          <a:noFill/>
        </p:spPr>
        <p:txBody>
          <a:bodyPr wrap="square" rtlCol="0">
            <a:spAutoFit/>
          </a:bodyPr>
          <a:lstStyle/>
          <a:p>
            <a:r>
              <a:rPr lang="en-US" sz="1400" dirty="0"/>
              <a:t>Anais </a:t>
            </a:r>
            <a:r>
              <a:rPr lang="en-US" sz="1400" dirty="0" err="1"/>
              <a:t>Brasileiros</a:t>
            </a:r>
            <a:r>
              <a:rPr lang="en-US" sz="1400" dirty="0"/>
              <a:t> de </a:t>
            </a:r>
            <a:r>
              <a:rPr lang="en-US" sz="1400" dirty="0" err="1"/>
              <a:t>Dermatologia</a:t>
            </a:r>
            <a:r>
              <a:rPr lang="en-US" sz="1400" dirty="0"/>
              <a:t>. </a:t>
            </a:r>
            <a:r>
              <a:rPr lang="en-US" sz="1400" dirty="0" err="1"/>
              <a:t>Mar.Apr</a:t>
            </a:r>
            <a:r>
              <a:rPr lang="en-US" sz="1400" dirty="0"/>
              <a:t>. 2022, 97:2, 193 - 203</a:t>
            </a:r>
          </a:p>
        </p:txBody>
      </p:sp>
      <p:sp>
        <p:nvSpPr>
          <p:cNvPr id="9" name="TextBox 8">
            <a:extLst>
              <a:ext uri="{FF2B5EF4-FFF2-40B4-BE49-F238E27FC236}">
                <a16:creationId xmlns:a16="http://schemas.microsoft.com/office/drawing/2014/main" id="{B36D4C03-E4E3-D935-A154-9635F74D489A}"/>
              </a:ext>
            </a:extLst>
          </p:cNvPr>
          <p:cNvSpPr txBox="1"/>
          <p:nvPr/>
        </p:nvSpPr>
        <p:spPr>
          <a:xfrm>
            <a:off x="654589" y="6299613"/>
            <a:ext cx="8478260" cy="307777"/>
          </a:xfrm>
          <a:prstGeom prst="rect">
            <a:avLst/>
          </a:prstGeom>
          <a:noFill/>
        </p:spPr>
        <p:txBody>
          <a:bodyPr wrap="square" rtlCol="0">
            <a:spAutoFit/>
          </a:bodyPr>
          <a:lstStyle/>
          <a:p>
            <a:r>
              <a:rPr lang="en-US" sz="1400" dirty="0"/>
              <a:t>SAMJ. 2019, 109:12, . </a:t>
            </a:r>
            <a:r>
              <a:rPr lang="en-US" sz="1400" dirty="0" err="1"/>
              <a:t>Mar.Apr</a:t>
            </a:r>
            <a:r>
              <a:rPr lang="en-US" sz="1400" dirty="0"/>
              <a:t>. 2022, 97:2, 193 - 203</a:t>
            </a:r>
          </a:p>
        </p:txBody>
      </p:sp>
      <p:sp>
        <p:nvSpPr>
          <p:cNvPr id="3" name="Rectangle: Rounded Corners 2">
            <a:extLst>
              <a:ext uri="{FF2B5EF4-FFF2-40B4-BE49-F238E27FC236}">
                <a16:creationId xmlns:a16="http://schemas.microsoft.com/office/drawing/2014/main" id="{C113C065-AF8A-4BCB-62C7-A342717B7D7C}"/>
              </a:ext>
            </a:extLst>
          </p:cNvPr>
          <p:cNvSpPr/>
          <p:nvPr/>
        </p:nvSpPr>
        <p:spPr>
          <a:xfrm>
            <a:off x="-2681"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Hair Relaxers</a:t>
            </a:r>
            <a:endParaRPr lang="en-US" b="1" dirty="0"/>
          </a:p>
        </p:txBody>
      </p:sp>
      <p:sp>
        <p:nvSpPr>
          <p:cNvPr id="4" name="TextBox 3">
            <a:extLst>
              <a:ext uri="{FF2B5EF4-FFF2-40B4-BE49-F238E27FC236}">
                <a16:creationId xmlns:a16="http://schemas.microsoft.com/office/drawing/2014/main" id="{021BB5F9-279C-3324-B75E-2F403A332EBF}"/>
              </a:ext>
            </a:extLst>
          </p:cNvPr>
          <p:cNvSpPr txBox="1"/>
          <p:nvPr/>
        </p:nvSpPr>
        <p:spPr>
          <a:xfrm>
            <a:off x="3136007" y="1558342"/>
            <a:ext cx="5058274" cy="769441"/>
          </a:xfrm>
          <a:prstGeom prst="rect">
            <a:avLst/>
          </a:prstGeom>
          <a:solidFill>
            <a:srgbClr val="C00000"/>
          </a:solidFill>
        </p:spPr>
        <p:txBody>
          <a:bodyPr wrap="square" rtlCol="0">
            <a:spAutoFit/>
          </a:bodyPr>
          <a:lstStyle/>
          <a:p>
            <a:pPr algn="ctr"/>
            <a:r>
              <a:rPr lang="en-US" sz="2200" b="1" dirty="0">
                <a:solidFill>
                  <a:schemeClr val="bg1"/>
                </a:solidFill>
              </a:rPr>
              <a:t>No-Lye (Calcium Hydroxide, lithium hydroxide, potassium hydroxide)</a:t>
            </a:r>
            <a:endParaRPr lang="en-US" b="1" dirty="0">
              <a:solidFill>
                <a:schemeClr val="bg1"/>
              </a:solidFill>
            </a:endParaRPr>
          </a:p>
        </p:txBody>
      </p:sp>
      <p:sp>
        <p:nvSpPr>
          <p:cNvPr id="7" name="TextBox 6">
            <a:extLst>
              <a:ext uri="{FF2B5EF4-FFF2-40B4-BE49-F238E27FC236}">
                <a16:creationId xmlns:a16="http://schemas.microsoft.com/office/drawing/2014/main" id="{17C9F856-7BB2-D757-29E4-8007C187D3AB}"/>
              </a:ext>
            </a:extLst>
          </p:cNvPr>
          <p:cNvSpPr txBox="1"/>
          <p:nvPr/>
        </p:nvSpPr>
        <p:spPr>
          <a:xfrm>
            <a:off x="646010" y="6497086"/>
            <a:ext cx="8478260" cy="307777"/>
          </a:xfrm>
          <a:prstGeom prst="rect">
            <a:avLst/>
          </a:prstGeom>
          <a:noFill/>
        </p:spPr>
        <p:txBody>
          <a:bodyPr wrap="square" rtlCol="0">
            <a:spAutoFit/>
          </a:bodyPr>
          <a:lstStyle/>
          <a:p>
            <a:r>
              <a:rPr lang="en-US" sz="1400" dirty="0"/>
              <a:t>Bri. J. </a:t>
            </a:r>
            <a:r>
              <a:rPr lang="en-US" sz="1400" dirty="0" err="1"/>
              <a:t>Dermato</a:t>
            </a:r>
            <a:r>
              <a:rPr lang="en-US" sz="1400" dirty="0"/>
              <a:t>. Dec. 1,2019, 181:6, p.1317 – 1319.  </a:t>
            </a:r>
          </a:p>
        </p:txBody>
      </p:sp>
      <p:sp>
        <p:nvSpPr>
          <p:cNvPr id="10" name="TextBox 9">
            <a:extLst>
              <a:ext uri="{FF2B5EF4-FFF2-40B4-BE49-F238E27FC236}">
                <a16:creationId xmlns:a16="http://schemas.microsoft.com/office/drawing/2014/main" id="{BBED0EE0-7127-A740-5207-4B1E4E011D42}"/>
              </a:ext>
            </a:extLst>
          </p:cNvPr>
          <p:cNvSpPr txBox="1"/>
          <p:nvPr/>
        </p:nvSpPr>
        <p:spPr>
          <a:xfrm>
            <a:off x="9301119" y="811377"/>
            <a:ext cx="2493350" cy="923330"/>
          </a:xfrm>
          <a:prstGeom prst="rect">
            <a:avLst/>
          </a:prstGeom>
          <a:noFill/>
        </p:spPr>
        <p:txBody>
          <a:bodyPr wrap="square" rtlCol="0">
            <a:spAutoFit/>
          </a:bodyPr>
          <a:lstStyle/>
          <a:p>
            <a:pPr algn="ctr"/>
            <a:r>
              <a:rPr lang="en-US" b="1" dirty="0"/>
              <a:t>No-lye relaxers marketed as “safer” than lye relaxers </a:t>
            </a:r>
          </a:p>
        </p:txBody>
      </p:sp>
      <p:sp>
        <p:nvSpPr>
          <p:cNvPr id="11" name="TextBox 10">
            <a:extLst>
              <a:ext uri="{FF2B5EF4-FFF2-40B4-BE49-F238E27FC236}">
                <a16:creationId xmlns:a16="http://schemas.microsoft.com/office/drawing/2014/main" id="{767C36A2-8839-BFDC-B54D-3A2C24C6B457}"/>
              </a:ext>
            </a:extLst>
          </p:cNvPr>
          <p:cNvSpPr txBox="1"/>
          <p:nvPr/>
        </p:nvSpPr>
        <p:spPr>
          <a:xfrm>
            <a:off x="6149550" y="6147214"/>
            <a:ext cx="4037607" cy="307777"/>
          </a:xfrm>
          <a:prstGeom prst="rect">
            <a:avLst/>
          </a:prstGeom>
          <a:noFill/>
        </p:spPr>
        <p:txBody>
          <a:bodyPr wrap="square" rtlCol="0">
            <a:spAutoFit/>
          </a:bodyPr>
          <a:lstStyle/>
          <a:p>
            <a:r>
              <a:rPr lang="en-US" sz="1400" dirty="0"/>
              <a:t>Int. J. Trichology. 2013 Jan – Mar, 5:1, p.26 – 28.    </a:t>
            </a:r>
          </a:p>
        </p:txBody>
      </p:sp>
      <p:cxnSp>
        <p:nvCxnSpPr>
          <p:cNvPr id="12" name="Straight Arrow Connector 11">
            <a:extLst>
              <a:ext uri="{FF2B5EF4-FFF2-40B4-BE49-F238E27FC236}">
                <a16:creationId xmlns:a16="http://schemas.microsoft.com/office/drawing/2014/main" id="{821021C7-4893-38F8-A73F-5F6D424E77D8}"/>
              </a:ext>
            </a:extLst>
          </p:cNvPr>
          <p:cNvCxnSpPr>
            <a:cxnSpLocks/>
          </p:cNvCxnSpPr>
          <p:nvPr/>
        </p:nvCxnSpPr>
        <p:spPr>
          <a:xfrm flipV="1">
            <a:off x="8140025" y="1264866"/>
            <a:ext cx="1287310" cy="661071"/>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8F75-5868-989B-EF80-4A012EDB9454}"/>
              </a:ext>
            </a:extLst>
          </p:cNvPr>
          <p:cNvSpPr>
            <a:spLocks noGrp="1"/>
          </p:cNvSpPr>
          <p:nvPr>
            <p:ph type="title"/>
          </p:nvPr>
        </p:nvSpPr>
        <p:spPr/>
        <p:txBody>
          <a:bodyPr/>
          <a:lstStyle/>
          <a:p>
            <a:r>
              <a:rPr lang="en-US" dirty="0"/>
              <a:t>Chemicals in Hair relaxers</a:t>
            </a:r>
          </a:p>
        </p:txBody>
      </p:sp>
      <p:sp>
        <p:nvSpPr>
          <p:cNvPr id="8" name="Content Placeholder 7">
            <a:extLst>
              <a:ext uri="{FF2B5EF4-FFF2-40B4-BE49-F238E27FC236}">
                <a16:creationId xmlns:a16="http://schemas.microsoft.com/office/drawing/2014/main" id="{6A8B3230-6854-5312-775F-5D3FBDFC3305}"/>
              </a:ext>
            </a:extLst>
          </p:cNvPr>
          <p:cNvSpPr>
            <a:spLocks noGrp="1"/>
          </p:cNvSpPr>
          <p:nvPr>
            <p:ph idx="1"/>
          </p:nvPr>
        </p:nvSpPr>
        <p:spPr>
          <a:xfrm>
            <a:off x="312233" y="1712890"/>
            <a:ext cx="5096897" cy="4364525"/>
          </a:xfrm>
        </p:spPr>
        <p:txBody>
          <a:bodyPr vert="horz" lIns="91440" tIns="45720" rIns="91440" bIns="45720" rtlCol="0" anchor="t">
            <a:normAutofit/>
          </a:bodyPr>
          <a:lstStyle/>
          <a:p>
            <a:pPr marL="0" indent="0">
              <a:buNone/>
            </a:pPr>
            <a:endParaRPr lang="en-US" dirty="0"/>
          </a:p>
          <a:p>
            <a:endParaRPr lang="en-US" dirty="0"/>
          </a:p>
          <a:p>
            <a:pPr marL="0" indent="0">
              <a:buNone/>
            </a:pPr>
            <a:r>
              <a:rPr lang="en-US" b="1" dirty="0"/>
              <a:t>NEGATIVE EFFECTS</a:t>
            </a:r>
          </a:p>
          <a:p>
            <a:r>
              <a:rPr lang="en-US" dirty="0"/>
              <a:t>Eye &amp; nose irritation</a:t>
            </a:r>
          </a:p>
          <a:p>
            <a:r>
              <a:rPr lang="en-US" dirty="0"/>
              <a:t>Respiratory tract irritation </a:t>
            </a:r>
          </a:p>
          <a:p>
            <a:r>
              <a:rPr lang="en-US" dirty="0"/>
              <a:t>Headaches </a:t>
            </a:r>
          </a:p>
          <a:p>
            <a:r>
              <a:rPr lang="en-US" dirty="0"/>
              <a:t>Known carcinogen</a:t>
            </a:r>
          </a:p>
          <a:p>
            <a:r>
              <a:rPr lang="en-US" dirty="0"/>
              <a:t>Banned from cosmetic use in European Union</a:t>
            </a:r>
            <a:endParaRPr lang="en-US" b="1" dirty="0"/>
          </a:p>
          <a:p>
            <a:endParaRPr lang="en-US" dirty="0"/>
          </a:p>
        </p:txBody>
      </p:sp>
      <p:sp>
        <p:nvSpPr>
          <p:cNvPr id="5" name="Content Placeholder 7">
            <a:extLst>
              <a:ext uri="{FF2B5EF4-FFF2-40B4-BE49-F238E27FC236}">
                <a16:creationId xmlns:a16="http://schemas.microsoft.com/office/drawing/2014/main" id="{E1B8E155-E923-FC88-ACD9-7E430E1AE317}"/>
              </a:ext>
            </a:extLst>
          </p:cNvPr>
          <p:cNvSpPr txBox="1">
            <a:spLocks/>
          </p:cNvSpPr>
          <p:nvPr/>
        </p:nvSpPr>
        <p:spPr>
          <a:xfrm>
            <a:off x="6136787" y="1247118"/>
            <a:ext cx="5255113" cy="430367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a:p>
            <a:pPr marL="0" indent="0">
              <a:buNone/>
            </a:pPr>
            <a:endParaRPr lang="en-US" b="1" dirty="0"/>
          </a:p>
          <a:p>
            <a:pPr marL="0" indent="0">
              <a:buNone/>
            </a:pPr>
            <a:endParaRPr lang="en-US" b="1" dirty="0"/>
          </a:p>
          <a:p>
            <a:pPr marL="0" indent="0">
              <a:buNone/>
            </a:pPr>
            <a:r>
              <a:rPr lang="en-US" b="1" dirty="0"/>
              <a:t>NEGATIVE EFFECTS</a:t>
            </a:r>
            <a:r>
              <a:rPr lang="en-US" b="1"/>
              <a:t> </a:t>
            </a:r>
            <a:r>
              <a:rPr lang="en-US" b="1" dirty="0"/>
              <a:t> continued</a:t>
            </a:r>
          </a:p>
          <a:p>
            <a:r>
              <a:rPr lang="en-US" dirty="0"/>
              <a:t>Banned in Brazil above 0.2%</a:t>
            </a:r>
            <a:r>
              <a:rPr lang="en-US"/>
              <a:t> </a:t>
            </a:r>
            <a:endParaRPr lang="en-US" dirty="0"/>
          </a:p>
          <a:p>
            <a:r>
              <a:rPr lang="en-US" dirty="0"/>
              <a:t>Still found in </a:t>
            </a:r>
            <a:r>
              <a:rPr lang="en-US"/>
              <a:t>U.S.</a:t>
            </a:r>
            <a:r>
              <a:rPr lang="en-US" dirty="0"/>
              <a:t> products at levels up to 15%</a:t>
            </a:r>
          </a:p>
          <a:p>
            <a:r>
              <a:rPr lang="en-US" dirty="0"/>
              <a:t>Severe kidney injury following use in Israel*</a:t>
            </a:r>
          </a:p>
          <a:p>
            <a:r>
              <a:rPr lang="en-US" dirty="0"/>
              <a:t>High doses can cause cancer</a:t>
            </a:r>
          </a:p>
        </p:txBody>
      </p:sp>
      <p:sp>
        <p:nvSpPr>
          <p:cNvPr id="6" name="TextBox 5">
            <a:extLst>
              <a:ext uri="{FF2B5EF4-FFF2-40B4-BE49-F238E27FC236}">
                <a16:creationId xmlns:a16="http://schemas.microsoft.com/office/drawing/2014/main" id="{7B790B2E-40C5-01B1-CA36-E8017F1AAB34}"/>
              </a:ext>
            </a:extLst>
          </p:cNvPr>
          <p:cNvSpPr txBox="1"/>
          <p:nvPr/>
        </p:nvSpPr>
        <p:spPr>
          <a:xfrm>
            <a:off x="654589" y="6094912"/>
            <a:ext cx="8478260" cy="307777"/>
          </a:xfrm>
          <a:prstGeom prst="rect">
            <a:avLst/>
          </a:prstGeom>
          <a:noFill/>
        </p:spPr>
        <p:txBody>
          <a:bodyPr wrap="square" lIns="91440" tIns="45720" rIns="91440" bIns="45720" rtlCol="0" anchor="t">
            <a:spAutoFit/>
          </a:bodyPr>
          <a:lstStyle/>
          <a:p>
            <a:r>
              <a:rPr lang="en-US" sz="1400"/>
              <a:t>*</a:t>
            </a:r>
            <a:r>
              <a:rPr lang="en-US" sz="1400" dirty="0"/>
              <a:t>Am. J. Kid. Dis. July 2023, 82:1,p. 43 – 52. DOI: http://doi.org/10.1053/j.ajkd.2022.11.016</a:t>
            </a:r>
          </a:p>
        </p:txBody>
      </p:sp>
      <p:sp>
        <p:nvSpPr>
          <p:cNvPr id="3" name="Rectangle: Rounded Corners 2">
            <a:extLst>
              <a:ext uri="{FF2B5EF4-FFF2-40B4-BE49-F238E27FC236}">
                <a16:creationId xmlns:a16="http://schemas.microsoft.com/office/drawing/2014/main" id="{C113C065-AF8A-4BCB-62C7-A342717B7D7C}"/>
              </a:ext>
            </a:extLst>
          </p:cNvPr>
          <p:cNvSpPr/>
          <p:nvPr/>
        </p:nvSpPr>
        <p:spPr>
          <a:xfrm>
            <a:off x="-2681"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Hair Relaxers</a:t>
            </a:r>
            <a:endParaRPr lang="en-US" b="1" dirty="0"/>
          </a:p>
        </p:txBody>
      </p:sp>
      <p:sp>
        <p:nvSpPr>
          <p:cNvPr id="4" name="TextBox 3">
            <a:extLst>
              <a:ext uri="{FF2B5EF4-FFF2-40B4-BE49-F238E27FC236}">
                <a16:creationId xmlns:a16="http://schemas.microsoft.com/office/drawing/2014/main" id="{021BB5F9-279C-3324-B75E-2F403A332EBF}"/>
              </a:ext>
            </a:extLst>
          </p:cNvPr>
          <p:cNvSpPr txBox="1"/>
          <p:nvPr/>
        </p:nvSpPr>
        <p:spPr>
          <a:xfrm>
            <a:off x="3136007" y="1558342"/>
            <a:ext cx="5058274" cy="769441"/>
          </a:xfrm>
          <a:prstGeom prst="rect">
            <a:avLst/>
          </a:prstGeom>
          <a:solidFill>
            <a:srgbClr val="C00000"/>
          </a:solidFill>
        </p:spPr>
        <p:txBody>
          <a:bodyPr wrap="square" rtlCol="0">
            <a:spAutoFit/>
          </a:bodyPr>
          <a:lstStyle/>
          <a:p>
            <a:pPr algn="ctr"/>
            <a:r>
              <a:rPr lang="en-US" sz="2200" b="1" dirty="0">
                <a:solidFill>
                  <a:schemeClr val="bg1"/>
                </a:solidFill>
              </a:rPr>
              <a:t>Formaldehyde- </a:t>
            </a:r>
          </a:p>
          <a:p>
            <a:pPr algn="ctr"/>
            <a:r>
              <a:rPr lang="en-US" sz="2200" b="1" dirty="0">
                <a:solidFill>
                  <a:schemeClr val="bg1"/>
                </a:solidFill>
              </a:rPr>
              <a:t>Brazilian Keratin Treatment</a:t>
            </a:r>
            <a:endParaRPr lang="en-US" b="1" dirty="0">
              <a:solidFill>
                <a:schemeClr val="bg1"/>
              </a:solidFill>
            </a:endParaRPr>
          </a:p>
        </p:txBody>
      </p:sp>
      <p:sp>
        <p:nvSpPr>
          <p:cNvPr id="7" name="TextBox 6">
            <a:extLst>
              <a:ext uri="{FF2B5EF4-FFF2-40B4-BE49-F238E27FC236}">
                <a16:creationId xmlns:a16="http://schemas.microsoft.com/office/drawing/2014/main" id="{351A7567-A85D-F76B-430C-A15884A21C73}"/>
              </a:ext>
            </a:extLst>
          </p:cNvPr>
          <p:cNvSpPr txBox="1"/>
          <p:nvPr/>
        </p:nvSpPr>
        <p:spPr>
          <a:xfrm>
            <a:off x="9120817" y="907962"/>
            <a:ext cx="2493350" cy="1754326"/>
          </a:xfrm>
          <a:prstGeom prst="rect">
            <a:avLst/>
          </a:prstGeom>
          <a:noFill/>
        </p:spPr>
        <p:txBody>
          <a:bodyPr wrap="square" rtlCol="0">
            <a:spAutoFit/>
          </a:bodyPr>
          <a:lstStyle/>
          <a:p>
            <a:r>
              <a:rPr lang="en-US" b="1" dirty="0"/>
              <a:t>Other uses:</a:t>
            </a:r>
            <a:r>
              <a:rPr lang="en-US" dirty="0"/>
              <a:t> </a:t>
            </a:r>
          </a:p>
          <a:p>
            <a:r>
              <a:rPr lang="en-US" dirty="0"/>
              <a:t>Preservative in medical labs (Embalm dead bodies)</a:t>
            </a:r>
          </a:p>
          <a:p>
            <a:r>
              <a:rPr lang="en-US" dirty="0"/>
              <a:t>Preservative in food</a:t>
            </a:r>
          </a:p>
          <a:p>
            <a:endParaRPr lang="en-US" dirty="0"/>
          </a:p>
        </p:txBody>
      </p:sp>
      <p:cxnSp>
        <p:nvCxnSpPr>
          <p:cNvPr id="10" name="Straight Arrow Connector 9">
            <a:extLst>
              <a:ext uri="{FF2B5EF4-FFF2-40B4-BE49-F238E27FC236}">
                <a16:creationId xmlns:a16="http://schemas.microsoft.com/office/drawing/2014/main" id="{EA93A1B2-CF45-3991-E253-77A8D6F55D96}"/>
              </a:ext>
            </a:extLst>
          </p:cNvPr>
          <p:cNvCxnSpPr>
            <a:cxnSpLocks/>
            <a:endCxn id="7" idx="1"/>
          </p:cNvCxnSpPr>
          <p:nvPr/>
        </p:nvCxnSpPr>
        <p:spPr>
          <a:xfrm>
            <a:off x="8185564" y="1587870"/>
            <a:ext cx="935253" cy="197255"/>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07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C339D38-E263-388F-797D-5E19D3090EB8}"/>
              </a:ext>
            </a:extLst>
          </p:cNvPr>
          <p:cNvSpPr>
            <a:spLocks noGrp="1"/>
          </p:cNvSpPr>
          <p:nvPr>
            <p:ph type="title"/>
          </p:nvPr>
        </p:nvSpPr>
        <p:spPr>
          <a:xfrm>
            <a:off x="715383" y="768350"/>
            <a:ext cx="10632067" cy="2852737"/>
          </a:xfrm>
        </p:spPr>
        <p:txBody>
          <a:bodyPr/>
          <a:lstStyle/>
          <a:p>
            <a:pPr algn="ctr"/>
            <a:r>
              <a:rPr lang="en-US" dirty="0"/>
              <a:t>Other Hair Products </a:t>
            </a:r>
          </a:p>
        </p:txBody>
      </p:sp>
      <p:sp>
        <p:nvSpPr>
          <p:cNvPr id="18" name="Text Placeholder 17">
            <a:extLst>
              <a:ext uri="{FF2B5EF4-FFF2-40B4-BE49-F238E27FC236}">
                <a16:creationId xmlns:a16="http://schemas.microsoft.com/office/drawing/2014/main" id="{95E5730A-0F33-BF76-5CCD-EA85CF01E2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965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8F75-5868-989B-EF80-4A012EDB9454}"/>
              </a:ext>
            </a:extLst>
          </p:cNvPr>
          <p:cNvSpPr>
            <a:spLocks noGrp="1"/>
          </p:cNvSpPr>
          <p:nvPr>
            <p:ph type="title"/>
          </p:nvPr>
        </p:nvSpPr>
        <p:spPr/>
        <p:txBody>
          <a:bodyPr/>
          <a:lstStyle/>
          <a:p>
            <a:r>
              <a:rPr lang="en-US" dirty="0"/>
              <a:t>Chemicals in Hair products   </a:t>
            </a:r>
          </a:p>
        </p:txBody>
      </p:sp>
      <p:sp>
        <p:nvSpPr>
          <p:cNvPr id="8" name="Content Placeholder 7">
            <a:extLst>
              <a:ext uri="{FF2B5EF4-FFF2-40B4-BE49-F238E27FC236}">
                <a16:creationId xmlns:a16="http://schemas.microsoft.com/office/drawing/2014/main" id="{6A8B3230-6854-5312-775F-5D3FBDFC3305}"/>
              </a:ext>
            </a:extLst>
          </p:cNvPr>
          <p:cNvSpPr>
            <a:spLocks noGrp="1"/>
          </p:cNvSpPr>
          <p:nvPr>
            <p:ph idx="1"/>
          </p:nvPr>
        </p:nvSpPr>
        <p:spPr>
          <a:xfrm>
            <a:off x="312233" y="1712890"/>
            <a:ext cx="5096897" cy="4364525"/>
          </a:xfrm>
        </p:spPr>
        <p:txBody>
          <a:bodyPr vert="horz" lIns="91440" tIns="45720" rIns="91440" bIns="45720" rtlCol="0" anchor="t">
            <a:normAutofit/>
          </a:bodyPr>
          <a:lstStyle/>
          <a:p>
            <a:pPr marL="0" indent="0">
              <a:buNone/>
            </a:pPr>
            <a:endParaRPr lang="en-US" dirty="0"/>
          </a:p>
          <a:p>
            <a:endParaRPr lang="en-US" dirty="0"/>
          </a:p>
          <a:p>
            <a:pPr marL="0" indent="0">
              <a:buNone/>
            </a:pPr>
            <a:r>
              <a:rPr lang="en-US" b="1" dirty="0"/>
              <a:t>USES:</a:t>
            </a:r>
          </a:p>
          <a:p>
            <a:r>
              <a:rPr lang="en-US" dirty="0"/>
              <a:t>Preservative in products with high water content (shampoos/conditioners)</a:t>
            </a:r>
          </a:p>
          <a:p>
            <a:r>
              <a:rPr lang="en-US" dirty="0"/>
              <a:t>Prevents bacteria &amp; mold growth </a:t>
            </a:r>
          </a:p>
          <a:p>
            <a:endParaRPr lang="en-US" dirty="0"/>
          </a:p>
        </p:txBody>
      </p:sp>
      <p:sp>
        <p:nvSpPr>
          <p:cNvPr id="5" name="Content Placeholder 7">
            <a:extLst>
              <a:ext uri="{FF2B5EF4-FFF2-40B4-BE49-F238E27FC236}">
                <a16:creationId xmlns:a16="http://schemas.microsoft.com/office/drawing/2014/main" id="{E1B8E155-E923-FC88-ACD9-7E430E1AE317}"/>
              </a:ext>
            </a:extLst>
          </p:cNvPr>
          <p:cNvSpPr txBox="1">
            <a:spLocks/>
          </p:cNvSpPr>
          <p:nvPr/>
        </p:nvSpPr>
        <p:spPr>
          <a:xfrm>
            <a:off x="6136787" y="1414538"/>
            <a:ext cx="5149379" cy="43645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a:p>
            <a:pPr marL="0" indent="0">
              <a:buNone/>
            </a:pPr>
            <a:endParaRPr lang="en-US" b="1" dirty="0"/>
          </a:p>
          <a:p>
            <a:pPr marL="0" indent="0">
              <a:buNone/>
            </a:pPr>
            <a:endParaRPr lang="en-US" b="1" dirty="0"/>
          </a:p>
          <a:p>
            <a:pPr marL="0" indent="0">
              <a:buNone/>
            </a:pPr>
            <a:r>
              <a:rPr lang="en-US" b="1" dirty="0"/>
              <a:t>NEGATIVE EFFECTS: </a:t>
            </a:r>
          </a:p>
          <a:p>
            <a:r>
              <a:rPr lang="en-US" dirty="0"/>
              <a:t>Easily absorbed through skin</a:t>
            </a:r>
          </a:p>
          <a:p>
            <a:r>
              <a:rPr lang="en-US" dirty="0"/>
              <a:t>Harmful to scalp</a:t>
            </a:r>
          </a:p>
          <a:p>
            <a:r>
              <a:rPr lang="en-US" dirty="0"/>
              <a:t>Hormone (Estrogen) disruptors**</a:t>
            </a:r>
          </a:p>
          <a:p>
            <a:r>
              <a:rPr lang="en-US" dirty="0"/>
              <a:t>Linked to breast cancer &amp; reproductive issues*</a:t>
            </a:r>
          </a:p>
          <a:p>
            <a:r>
              <a:rPr lang="en-US" dirty="0"/>
              <a:t>Chronic low-dose exposure causes breast cancer (mice)***</a:t>
            </a:r>
          </a:p>
        </p:txBody>
      </p:sp>
      <p:sp>
        <p:nvSpPr>
          <p:cNvPr id="6" name="TextBox 5">
            <a:extLst>
              <a:ext uri="{FF2B5EF4-FFF2-40B4-BE49-F238E27FC236}">
                <a16:creationId xmlns:a16="http://schemas.microsoft.com/office/drawing/2014/main" id="{7B790B2E-40C5-01B1-CA36-E8017F1AAB34}"/>
              </a:ext>
            </a:extLst>
          </p:cNvPr>
          <p:cNvSpPr txBox="1"/>
          <p:nvPr/>
        </p:nvSpPr>
        <p:spPr>
          <a:xfrm>
            <a:off x="815565" y="6094912"/>
            <a:ext cx="8478260" cy="307777"/>
          </a:xfrm>
          <a:prstGeom prst="rect">
            <a:avLst/>
          </a:prstGeom>
          <a:noFill/>
        </p:spPr>
        <p:txBody>
          <a:bodyPr wrap="square" rtlCol="0">
            <a:spAutoFit/>
          </a:bodyPr>
          <a:lstStyle/>
          <a:p>
            <a:r>
              <a:rPr lang="en-US" sz="1400" dirty="0"/>
              <a:t>* </a:t>
            </a:r>
            <a:r>
              <a:rPr lang="en-US" sz="1400" i="1" dirty="0"/>
              <a:t>Environmental Advances</a:t>
            </a:r>
            <a:r>
              <a:rPr lang="en-US" sz="1400" dirty="0"/>
              <a:t>, </a:t>
            </a:r>
            <a:r>
              <a:rPr lang="en-US" sz="1400" b="1" dirty="0"/>
              <a:t>2023</a:t>
            </a:r>
            <a:r>
              <a:rPr lang="en-US" sz="1400" dirty="0"/>
              <a:t>, Vol. 11, </a:t>
            </a:r>
            <a:r>
              <a:rPr lang="en-US" sz="1400" dirty="0" err="1"/>
              <a:t>Iss</a:t>
            </a:r>
            <a:r>
              <a:rPr lang="en-US" sz="1400" dirty="0"/>
              <a:t> , p 100325 </a:t>
            </a:r>
          </a:p>
        </p:txBody>
      </p:sp>
      <p:sp>
        <p:nvSpPr>
          <p:cNvPr id="3" name="Rectangle: Rounded Corners 2">
            <a:extLst>
              <a:ext uri="{FF2B5EF4-FFF2-40B4-BE49-F238E27FC236}">
                <a16:creationId xmlns:a16="http://schemas.microsoft.com/office/drawing/2014/main" id="{C113C065-AF8A-4BCB-62C7-A342717B7D7C}"/>
              </a:ext>
            </a:extLst>
          </p:cNvPr>
          <p:cNvSpPr/>
          <p:nvPr/>
        </p:nvSpPr>
        <p:spPr>
          <a:xfrm>
            <a:off x="-2681"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Hair Products </a:t>
            </a:r>
            <a:endParaRPr lang="en-US" b="1" dirty="0"/>
          </a:p>
        </p:txBody>
      </p:sp>
      <p:sp>
        <p:nvSpPr>
          <p:cNvPr id="4" name="TextBox 3">
            <a:extLst>
              <a:ext uri="{FF2B5EF4-FFF2-40B4-BE49-F238E27FC236}">
                <a16:creationId xmlns:a16="http://schemas.microsoft.com/office/drawing/2014/main" id="{021BB5F9-279C-3324-B75E-2F403A332EBF}"/>
              </a:ext>
            </a:extLst>
          </p:cNvPr>
          <p:cNvSpPr txBox="1"/>
          <p:nvPr/>
        </p:nvSpPr>
        <p:spPr>
          <a:xfrm>
            <a:off x="3136007" y="1558342"/>
            <a:ext cx="5058274" cy="430887"/>
          </a:xfrm>
          <a:prstGeom prst="rect">
            <a:avLst/>
          </a:prstGeom>
          <a:solidFill>
            <a:srgbClr val="C00000"/>
          </a:solidFill>
        </p:spPr>
        <p:txBody>
          <a:bodyPr wrap="square" rtlCol="0">
            <a:spAutoFit/>
          </a:bodyPr>
          <a:lstStyle/>
          <a:p>
            <a:pPr algn="ctr"/>
            <a:r>
              <a:rPr lang="en-US" sz="2200" b="1" dirty="0">
                <a:solidFill>
                  <a:schemeClr val="bg1"/>
                </a:solidFill>
              </a:rPr>
              <a:t>Parabens  </a:t>
            </a:r>
            <a:endParaRPr lang="en-US" b="1" dirty="0">
              <a:solidFill>
                <a:schemeClr val="bg1"/>
              </a:solidFill>
            </a:endParaRPr>
          </a:p>
        </p:txBody>
      </p:sp>
      <p:sp>
        <p:nvSpPr>
          <p:cNvPr id="11" name="TextBox 10">
            <a:extLst>
              <a:ext uri="{FF2B5EF4-FFF2-40B4-BE49-F238E27FC236}">
                <a16:creationId xmlns:a16="http://schemas.microsoft.com/office/drawing/2014/main" id="{2EA076DD-36A4-84C1-DDCD-BEFC2CCDB21B}"/>
              </a:ext>
            </a:extLst>
          </p:cNvPr>
          <p:cNvSpPr txBox="1"/>
          <p:nvPr/>
        </p:nvSpPr>
        <p:spPr>
          <a:xfrm>
            <a:off x="727651" y="6278454"/>
            <a:ext cx="5589459" cy="314222"/>
          </a:xfrm>
          <a:prstGeom prst="rect">
            <a:avLst/>
          </a:prstGeom>
          <a:noFill/>
        </p:spPr>
        <p:txBody>
          <a:bodyPr wrap="square" rtlCol="0">
            <a:spAutoFit/>
          </a:bodyPr>
          <a:lstStyle/>
          <a:p>
            <a:r>
              <a:rPr lang="nl-NL" sz="1400" dirty="0"/>
              <a:t>** </a:t>
            </a:r>
            <a:r>
              <a:rPr lang="nl-NL" sz="1400" i="1" dirty="0"/>
              <a:t>J Biochem Mol Toxicol</a:t>
            </a:r>
            <a:r>
              <a:rPr lang="nl-NL" sz="1400" dirty="0"/>
              <a:t>, </a:t>
            </a:r>
            <a:r>
              <a:rPr lang="nl-NL" sz="1400" b="1" dirty="0"/>
              <a:t>2022</a:t>
            </a:r>
            <a:r>
              <a:rPr lang="nl-NL" sz="1400" dirty="0"/>
              <a:t> May; Vol. 36: 5, p. e23012. </a:t>
            </a:r>
            <a:endParaRPr lang="en-US" sz="1400" dirty="0"/>
          </a:p>
        </p:txBody>
      </p:sp>
      <p:sp>
        <p:nvSpPr>
          <p:cNvPr id="12" name="TextBox 11">
            <a:extLst>
              <a:ext uri="{FF2B5EF4-FFF2-40B4-BE49-F238E27FC236}">
                <a16:creationId xmlns:a16="http://schemas.microsoft.com/office/drawing/2014/main" id="{A0EA0741-C215-717A-575D-3071640A68F1}"/>
              </a:ext>
            </a:extLst>
          </p:cNvPr>
          <p:cNvSpPr txBox="1"/>
          <p:nvPr/>
        </p:nvSpPr>
        <p:spPr>
          <a:xfrm>
            <a:off x="641824" y="6468441"/>
            <a:ext cx="5604456" cy="307777"/>
          </a:xfrm>
          <a:prstGeom prst="rect">
            <a:avLst/>
          </a:prstGeom>
          <a:noFill/>
        </p:spPr>
        <p:txBody>
          <a:bodyPr wrap="square" rtlCol="0">
            <a:spAutoFit/>
          </a:bodyPr>
          <a:lstStyle/>
          <a:p>
            <a:r>
              <a:rPr lang="nl-NL" sz="1400" dirty="0"/>
              <a:t>*** </a:t>
            </a:r>
            <a:r>
              <a:rPr lang="nl-NL" sz="1400" i="1" dirty="0"/>
              <a:t>Endocrinology</a:t>
            </a:r>
            <a:r>
              <a:rPr lang="nl-NL" sz="1400" dirty="0"/>
              <a:t>, </a:t>
            </a:r>
            <a:r>
              <a:rPr lang="nl-NL" sz="1400" b="1" dirty="0"/>
              <a:t>2023</a:t>
            </a:r>
            <a:r>
              <a:rPr lang="nl-NL" sz="1400" dirty="0"/>
              <a:t> Jan 09; Vol.164:3.</a:t>
            </a:r>
            <a:endParaRPr lang="en-US" sz="1400" dirty="0"/>
          </a:p>
        </p:txBody>
      </p:sp>
    </p:spTree>
    <p:extLst>
      <p:ext uri="{BB962C8B-B14F-4D97-AF65-F5344CB8AC3E}">
        <p14:creationId xmlns:p14="http://schemas.microsoft.com/office/powerpoint/2010/main" val="633687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8F75-5868-989B-EF80-4A012EDB9454}"/>
              </a:ext>
            </a:extLst>
          </p:cNvPr>
          <p:cNvSpPr>
            <a:spLocks noGrp="1"/>
          </p:cNvSpPr>
          <p:nvPr>
            <p:ph type="title"/>
          </p:nvPr>
        </p:nvSpPr>
        <p:spPr/>
        <p:txBody>
          <a:bodyPr/>
          <a:lstStyle/>
          <a:p>
            <a:r>
              <a:rPr lang="en-US" dirty="0"/>
              <a:t>Chemicals in Hair products</a:t>
            </a:r>
          </a:p>
        </p:txBody>
      </p:sp>
      <p:sp>
        <p:nvSpPr>
          <p:cNvPr id="8" name="Content Placeholder 7">
            <a:extLst>
              <a:ext uri="{FF2B5EF4-FFF2-40B4-BE49-F238E27FC236}">
                <a16:creationId xmlns:a16="http://schemas.microsoft.com/office/drawing/2014/main" id="{6A8B3230-6854-5312-775F-5D3FBDFC3305}"/>
              </a:ext>
            </a:extLst>
          </p:cNvPr>
          <p:cNvSpPr>
            <a:spLocks noGrp="1"/>
          </p:cNvSpPr>
          <p:nvPr>
            <p:ph idx="1"/>
          </p:nvPr>
        </p:nvSpPr>
        <p:spPr>
          <a:xfrm>
            <a:off x="312233" y="1712890"/>
            <a:ext cx="5096897" cy="4364525"/>
          </a:xfrm>
        </p:spPr>
        <p:txBody>
          <a:bodyPr vert="horz" lIns="91440" tIns="45720" rIns="91440" bIns="45720" rtlCol="0" anchor="t">
            <a:normAutofit/>
          </a:bodyPr>
          <a:lstStyle/>
          <a:p>
            <a:pPr marL="0" indent="0">
              <a:buNone/>
            </a:pPr>
            <a:endParaRPr lang="en-US" dirty="0"/>
          </a:p>
          <a:p>
            <a:endParaRPr lang="en-US" dirty="0"/>
          </a:p>
          <a:p>
            <a:pPr marL="0" indent="0">
              <a:buNone/>
            </a:pPr>
            <a:r>
              <a:rPr lang="en-US" b="1" dirty="0"/>
              <a:t>USES:</a:t>
            </a:r>
          </a:p>
          <a:p>
            <a:r>
              <a:rPr lang="en-US" dirty="0"/>
              <a:t>Ubiquitous class of chemicals used as plasticizers (promotes flexibility and reduces brittleness) in numerous products</a:t>
            </a:r>
          </a:p>
          <a:p>
            <a:r>
              <a:rPr lang="en-US" dirty="0"/>
              <a:t>Used as solvents in personal care products</a:t>
            </a:r>
          </a:p>
        </p:txBody>
      </p:sp>
      <p:sp>
        <p:nvSpPr>
          <p:cNvPr id="5" name="Content Placeholder 7">
            <a:extLst>
              <a:ext uri="{FF2B5EF4-FFF2-40B4-BE49-F238E27FC236}">
                <a16:creationId xmlns:a16="http://schemas.microsoft.com/office/drawing/2014/main" id="{E1B8E155-E923-FC88-ACD9-7E430E1AE317}"/>
              </a:ext>
            </a:extLst>
          </p:cNvPr>
          <p:cNvSpPr txBox="1">
            <a:spLocks/>
          </p:cNvSpPr>
          <p:nvPr/>
        </p:nvSpPr>
        <p:spPr>
          <a:xfrm>
            <a:off x="6136787" y="1491814"/>
            <a:ext cx="5149379" cy="4303677"/>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a:p>
            <a:pPr marL="0" indent="0">
              <a:buNone/>
            </a:pPr>
            <a:endParaRPr lang="en-US" b="1" dirty="0"/>
          </a:p>
          <a:p>
            <a:pPr marL="0" indent="0">
              <a:buNone/>
            </a:pPr>
            <a:endParaRPr lang="en-US" b="1" dirty="0"/>
          </a:p>
          <a:p>
            <a:pPr marL="0" indent="0">
              <a:buNone/>
            </a:pPr>
            <a:r>
              <a:rPr lang="en-US" b="1" dirty="0"/>
              <a:t>NEGATIVE EFFECTS:  </a:t>
            </a:r>
          </a:p>
          <a:p>
            <a:r>
              <a:rPr lang="en-US" dirty="0"/>
              <a:t>Associated with weight gain &amp; obesity *</a:t>
            </a:r>
          </a:p>
          <a:p>
            <a:r>
              <a:rPr lang="en-US" dirty="0"/>
              <a:t>Linked to type 2 diabetes in women **</a:t>
            </a:r>
          </a:p>
          <a:p>
            <a:r>
              <a:rPr lang="en-US" dirty="0"/>
              <a:t>Reproductive and developmental toxicants &amp; endocrine disrupting chemicals ***</a:t>
            </a:r>
          </a:p>
          <a:p>
            <a:r>
              <a:rPr lang="en-US" dirty="0"/>
              <a:t>Disrupts normal ovarian function (egg development) ***  </a:t>
            </a:r>
          </a:p>
          <a:p>
            <a:r>
              <a:rPr lang="en-US" dirty="0"/>
              <a:t>Increase incidents on </a:t>
            </a:r>
            <a:r>
              <a:rPr lang="en-US" dirty="0" err="1"/>
              <a:t>miscarrage</a:t>
            </a:r>
            <a:endParaRPr lang="en-US" dirty="0"/>
          </a:p>
          <a:p>
            <a:endParaRPr lang="en-US" dirty="0"/>
          </a:p>
        </p:txBody>
      </p:sp>
      <p:sp>
        <p:nvSpPr>
          <p:cNvPr id="6" name="TextBox 5">
            <a:extLst>
              <a:ext uri="{FF2B5EF4-FFF2-40B4-BE49-F238E27FC236}">
                <a16:creationId xmlns:a16="http://schemas.microsoft.com/office/drawing/2014/main" id="{7B790B2E-40C5-01B1-CA36-E8017F1AAB34}"/>
              </a:ext>
            </a:extLst>
          </p:cNvPr>
          <p:cNvSpPr txBox="1"/>
          <p:nvPr/>
        </p:nvSpPr>
        <p:spPr>
          <a:xfrm>
            <a:off x="757614" y="6078074"/>
            <a:ext cx="10737311" cy="523220"/>
          </a:xfrm>
          <a:prstGeom prst="rect">
            <a:avLst/>
          </a:prstGeom>
          <a:noFill/>
        </p:spPr>
        <p:txBody>
          <a:bodyPr wrap="square" rtlCol="0">
            <a:spAutoFit/>
          </a:bodyPr>
          <a:lstStyle/>
          <a:p>
            <a:r>
              <a:rPr lang="en-US" sz="1400" dirty="0"/>
              <a:t>* </a:t>
            </a:r>
            <a:r>
              <a:rPr lang="en-US" sz="1400" i="1" dirty="0"/>
              <a:t>JAMA </a:t>
            </a:r>
            <a:r>
              <a:rPr lang="en-US" sz="1400" i="1" dirty="0" err="1"/>
              <a:t>Netw</a:t>
            </a:r>
            <a:r>
              <a:rPr lang="en-US" sz="1400" i="1" dirty="0"/>
              <a:t> Open, </a:t>
            </a:r>
            <a:r>
              <a:rPr lang="en-US" sz="1400" b="1" dirty="0"/>
              <a:t>2022</a:t>
            </a:r>
            <a:r>
              <a:rPr lang="en-US" sz="1400" dirty="0"/>
              <a:t>,</a:t>
            </a:r>
            <a:r>
              <a:rPr lang="en-US" sz="1400" i="1" dirty="0"/>
              <a:t> </a:t>
            </a:r>
            <a:r>
              <a:rPr lang="en-US" sz="1400" dirty="0"/>
              <a:t>22:5, e2233088.   			*</a:t>
            </a:r>
            <a:r>
              <a:rPr lang="en-US" sz="1400" i="1" dirty="0"/>
              <a:t> Toxics</a:t>
            </a:r>
            <a:r>
              <a:rPr lang="en-US" sz="1400" dirty="0"/>
              <a:t>. </a:t>
            </a:r>
            <a:r>
              <a:rPr lang="en-US" sz="1400" b="1" dirty="0"/>
              <a:t>2022,</a:t>
            </a:r>
            <a:r>
              <a:rPr lang="en-US" sz="1400" dirty="0"/>
              <a:t> 10:3, 143:  https://doi.org/10.3390.toxicx10030143 </a:t>
            </a:r>
          </a:p>
          <a:p>
            <a:r>
              <a:rPr lang="en-US" sz="1400" dirty="0"/>
              <a:t>  </a:t>
            </a:r>
          </a:p>
        </p:txBody>
      </p:sp>
      <p:sp>
        <p:nvSpPr>
          <p:cNvPr id="3" name="Rectangle: Rounded Corners 2">
            <a:extLst>
              <a:ext uri="{FF2B5EF4-FFF2-40B4-BE49-F238E27FC236}">
                <a16:creationId xmlns:a16="http://schemas.microsoft.com/office/drawing/2014/main" id="{C113C065-AF8A-4BCB-62C7-A342717B7D7C}"/>
              </a:ext>
            </a:extLst>
          </p:cNvPr>
          <p:cNvSpPr/>
          <p:nvPr/>
        </p:nvSpPr>
        <p:spPr>
          <a:xfrm>
            <a:off x="-2681"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Hair Products</a:t>
            </a:r>
            <a:endParaRPr lang="en-US" b="1" dirty="0"/>
          </a:p>
        </p:txBody>
      </p:sp>
      <p:sp>
        <p:nvSpPr>
          <p:cNvPr id="4" name="TextBox 3">
            <a:extLst>
              <a:ext uri="{FF2B5EF4-FFF2-40B4-BE49-F238E27FC236}">
                <a16:creationId xmlns:a16="http://schemas.microsoft.com/office/drawing/2014/main" id="{021BB5F9-279C-3324-B75E-2F403A332EBF}"/>
              </a:ext>
            </a:extLst>
          </p:cNvPr>
          <p:cNvSpPr txBox="1"/>
          <p:nvPr/>
        </p:nvSpPr>
        <p:spPr>
          <a:xfrm>
            <a:off x="3136007" y="1558342"/>
            <a:ext cx="5058274" cy="430887"/>
          </a:xfrm>
          <a:prstGeom prst="rect">
            <a:avLst/>
          </a:prstGeom>
          <a:solidFill>
            <a:srgbClr val="C00000"/>
          </a:solidFill>
        </p:spPr>
        <p:txBody>
          <a:bodyPr wrap="square" rtlCol="0">
            <a:spAutoFit/>
          </a:bodyPr>
          <a:lstStyle/>
          <a:p>
            <a:pPr algn="ctr"/>
            <a:r>
              <a:rPr lang="en-US" sz="2200" b="1" dirty="0" err="1">
                <a:solidFill>
                  <a:schemeClr val="bg1"/>
                </a:solidFill>
              </a:rPr>
              <a:t>Phthlates</a:t>
            </a:r>
            <a:r>
              <a:rPr lang="en-US" sz="2200" b="1" dirty="0">
                <a:solidFill>
                  <a:schemeClr val="bg1"/>
                </a:solidFill>
              </a:rPr>
              <a:t> </a:t>
            </a:r>
            <a:endParaRPr lang="en-US" b="1" dirty="0">
              <a:solidFill>
                <a:schemeClr val="bg1"/>
              </a:solidFill>
            </a:endParaRPr>
          </a:p>
        </p:txBody>
      </p:sp>
      <p:sp>
        <p:nvSpPr>
          <p:cNvPr id="9" name="TextBox 8">
            <a:extLst>
              <a:ext uri="{FF2B5EF4-FFF2-40B4-BE49-F238E27FC236}">
                <a16:creationId xmlns:a16="http://schemas.microsoft.com/office/drawing/2014/main" id="{D2A4F575-9A65-29DE-151E-7232D6D09A20}"/>
              </a:ext>
            </a:extLst>
          </p:cNvPr>
          <p:cNvSpPr txBox="1"/>
          <p:nvPr/>
        </p:nvSpPr>
        <p:spPr>
          <a:xfrm>
            <a:off x="679079" y="6305504"/>
            <a:ext cx="4388751" cy="523220"/>
          </a:xfrm>
          <a:prstGeom prst="rect">
            <a:avLst/>
          </a:prstGeom>
          <a:noFill/>
        </p:spPr>
        <p:txBody>
          <a:bodyPr wrap="square" rtlCol="0">
            <a:spAutoFit/>
          </a:bodyPr>
          <a:lstStyle/>
          <a:p>
            <a:r>
              <a:rPr lang="en-US" sz="1400" dirty="0"/>
              <a:t>** </a:t>
            </a:r>
            <a:r>
              <a:rPr lang="en-US" sz="1400" i="1" dirty="0"/>
              <a:t>Environ Health </a:t>
            </a:r>
            <a:r>
              <a:rPr lang="en-US" sz="1400" i="1" dirty="0" err="1"/>
              <a:t>Perspect</a:t>
            </a:r>
            <a:r>
              <a:rPr lang="en-US" sz="1400" dirty="0"/>
              <a:t>. </a:t>
            </a:r>
            <a:r>
              <a:rPr lang="en-US" sz="1400" b="1" dirty="0"/>
              <a:t>2012</a:t>
            </a:r>
            <a:r>
              <a:rPr lang="en-US" sz="1400" dirty="0"/>
              <a:t>, 120:9, p. 1307 - 1313  	</a:t>
            </a:r>
          </a:p>
        </p:txBody>
      </p:sp>
      <p:sp>
        <p:nvSpPr>
          <p:cNvPr id="11" name="TextBox 10">
            <a:extLst>
              <a:ext uri="{FF2B5EF4-FFF2-40B4-BE49-F238E27FC236}">
                <a16:creationId xmlns:a16="http://schemas.microsoft.com/office/drawing/2014/main" id="{74B8721B-4AAA-93AF-F243-0A782748D2F2}"/>
              </a:ext>
            </a:extLst>
          </p:cNvPr>
          <p:cNvSpPr txBox="1"/>
          <p:nvPr/>
        </p:nvSpPr>
        <p:spPr>
          <a:xfrm>
            <a:off x="580350" y="6502977"/>
            <a:ext cx="10811550" cy="307777"/>
          </a:xfrm>
          <a:prstGeom prst="rect">
            <a:avLst/>
          </a:prstGeom>
          <a:noFill/>
        </p:spPr>
        <p:txBody>
          <a:bodyPr wrap="square" rtlCol="0">
            <a:spAutoFit/>
          </a:bodyPr>
          <a:lstStyle/>
          <a:p>
            <a:r>
              <a:rPr lang="en-US" sz="1400" dirty="0"/>
              <a:t>*** </a:t>
            </a:r>
            <a:r>
              <a:rPr lang="en-US" sz="1400" i="1" dirty="0"/>
              <a:t>Frontiers Endocrinology. </a:t>
            </a:r>
            <a:r>
              <a:rPr lang="en-US" sz="1400" b="1" dirty="0"/>
              <a:t>2015,</a:t>
            </a:r>
            <a:r>
              <a:rPr lang="en-US" sz="1400" i="1" dirty="0"/>
              <a:t> </a:t>
            </a:r>
            <a:r>
              <a:rPr lang="en-US" sz="1400" dirty="0"/>
              <a:t>6:8,  </a:t>
            </a:r>
            <a:r>
              <a:rPr lang="en-US" sz="1400" dirty="0" err="1"/>
              <a:t>doi</a:t>
            </a:r>
            <a:r>
              <a:rPr lang="en-US" sz="1400" dirty="0"/>
              <a:t>: 10.3389/fendo.2015.00008 	  	</a:t>
            </a:r>
          </a:p>
        </p:txBody>
      </p:sp>
    </p:spTree>
    <p:extLst>
      <p:ext uri="{BB962C8B-B14F-4D97-AF65-F5344CB8AC3E}">
        <p14:creationId xmlns:p14="http://schemas.microsoft.com/office/powerpoint/2010/main" val="337177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8F75-5868-989B-EF80-4A012EDB9454}"/>
              </a:ext>
            </a:extLst>
          </p:cNvPr>
          <p:cNvSpPr>
            <a:spLocks noGrp="1"/>
          </p:cNvSpPr>
          <p:nvPr>
            <p:ph type="title"/>
          </p:nvPr>
        </p:nvSpPr>
        <p:spPr/>
        <p:txBody>
          <a:bodyPr/>
          <a:lstStyle/>
          <a:p>
            <a:r>
              <a:rPr lang="en-US" dirty="0"/>
              <a:t>Chemicals in Hair Products </a:t>
            </a:r>
          </a:p>
        </p:txBody>
      </p:sp>
      <p:sp>
        <p:nvSpPr>
          <p:cNvPr id="8" name="Content Placeholder 7">
            <a:extLst>
              <a:ext uri="{FF2B5EF4-FFF2-40B4-BE49-F238E27FC236}">
                <a16:creationId xmlns:a16="http://schemas.microsoft.com/office/drawing/2014/main" id="{6A8B3230-6854-5312-775F-5D3FBDFC3305}"/>
              </a:ext>
            </a:extLst>
          </p:cNvPr>
          <p:cNvSpPr>
            <a:spLocks noGrp="1"/>
          </p:cNvSpPr>
          <p:nvPr>
            <p:ph idx="1"/>
          </p:nvPr>
        </p:nvSpPr>
        <p:spPr>
          <a:xfrm>
            <a:off x="312233" y="1255694"/>
            <a:ext cx="5096897" cy="4364525"/>
          </a:xfrm>
        </p:spPr>
        <p:txBody>
          <a:bodyPr vert="horz" lIns="91440" tIns="45720" rIns="91440" bIns="45720" rtlCol="0" anchor="t">
            <a:normAutofit lnSpcReduction="10000"/>
          </a:bodyPr>
          <a:lstStyle/>
          <a:p>
            <a:pPr marL="0" indent="0">
              <a:buNone/>
            </a:pPr>
            <a:endParaRPr lang="en-US" dirty="0"/>
          </a:p>
          <a:p>
            <a:endParaRPr lang="en-US" dirty="0"/>
          </a:p>
          <a:p>
            <a:pPr marL="0" indent="0">
              <a:buNone/>
            </a:pPr>
            <a:r>
              <a:rPr lang="en-US" b="1" dirty="0"/>
              <a:t>USES:</a:t>
            </a:r>
          </a:p>
          <a:p>
            <a:r>
              <a:rPr lang="en-US" dirty="0"/>
              <a:t>Varied and numerous in many cosmetic products (an emollients to help water-based and oil-based ingredients mix)</a:t>
            </a:r>
          </a:p>
          <a:p>
            <a:r>
              <a:rPr lang="en-US" dirty="0"/>
              <a:t>Makes hair look smooth &amp; shiny (short-term)</a:t>
            </a:r>
          </a:p>
          <a:p>
            <a:r>
              <a:rPr lang="en-US" dirty="0"/>
              <a:t>Used as thickening agent in shampoos</a:t>
            </a:r>
          </a:p>
          <a:p>
            <a:r>
              <a:rPr lang="en-US" dirty="0"/>
              <a:t>Removes hair’s natural oil (Sebum) </a:t>
            </a:r>
          </a:p>
        </p:txBody>
      </p:sp>
      <p:sp>
        <p:nvSpPr>
          <p:cNvPr id="5" name="Content Placeholder 7">
            <a:extLst>
              <a:ext uri="{FF2B5EF4-FFF2-40B4-BE49-F238E27FC236}">
                <a16:creationId xmlns:a16="http://schemas.microsoft.com/office/drawing/2014/main" id="{E1B8E155-E923-FC88-ACD9-7E430E1AE317}"/>
              </a:ext>
            </a:extLst>
          </p:cNvPr>
          <p:cNvSpPr txBox="1">
            <a:spLocks/>
          </p:cNvSpPr>
          <p:nvPr/>
        </p:nvSpPr>
        <p:spPr>
          <a:xfrm>
            <a:off x="6104585" y="1008852"/>
            <a:ext cx="5181581" cy="481239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a:p>
            <a:pPr marL="0" indent="0">
              <a:buNone/>
            </a:pPr>
            <a:endParaRPr lang="en-US" b="1" dirty="0"/>
          </a:p>
          <a:p>
            <a:pPr marL="0" indent="0">
              <a:buNone/>
            </a:pPr>
            <a:endParaRPr lang="en-US" b="1" dirty="0"/>
          </a:p>
          <a:p>
            <a:pPr marL="0" indent="0">
              <a:buNone/>
            </a:pPr>
            <a:r>
              <a:rPr lang="en-US" b="1" dirty="0"/>
              <a:t>NEGATIVE EFFECTS: </a:t>
            </a:r>
          </a:p>
          <a:p>
            <a:r>
              <a:rPr lang="en-US" dirty="0"/>
              <a:t>Scalp irritation </a:t>
            </a:r>
          </a:p>
          <a:p>
            <a:r>
              <a:rPr lang="en-US" dirty="0"/>
              <a:t>Dryness, itching &amp; dandruff (removes sebum) </a:t>
            </a:r>
          </a:p>
          <a:p>
            <a:r>
              <a:rPr lang="en-US" dirty="0"/>
              <a:t>Hair thinning &amp; loss</a:t>
            </a:r>
          </a:p>
          <a:p>
            <a:r>
              <a:rPr lang="en-US" dirty="0"/>
              <a:t>Fades color of natural hair</a:t>
            </a:r>
          </a:p>
          <a:p>
            <a:r>
              <a:rPr lang="en-US" dirty="0"/>
              <a:t>Can disrupt human development</a:t>
            </a:r>
          </a:p>
          <a:p>
            <a:r>
              <a:rPr lang="en-US" dirty="0"/>
              <a:t>Linked to numerus cancers </a:t>
            </a:r>
          </a:p>
          <a:p>
            <a:r>
              <a:rPr lang="en-US" b="1" dirty="0"/>
              <a:t>Few</a:t>
            </a:r>
            <a:r>
              <a:rPr lang="en-US" dirty="0"/>
              <a:t> evaluated for human toxicity</a:t>
            </a:r>
          </a:p>
          <a:p>
            <a:endParaRPr lang="en-US" dirty="0"/>
          </a:p>
          <a:p>
            <a:pPr marL="0" indent="0">
              <a:buNone/>
            </a:pPr>
            <a:endParaRPr lang="en-US" dirty="0"/>
          </a:p>
        </p:txBody>
      </p:sp>
      <p:sp>
        <p:nvSpPr>
          <p:cNvPr id="6" name="TextBox 5">
            <a:extLst>
              <a:ext uri="{FF2B5EF4-FFF2-40B4-BE49-F238E27FC236}">
                <a16:creationId xmlns:a16="http://schemas.microsoft.com/office/drawing/2014/main" id="{7B790B2E-40C5-01B1-CA36-E8017F1AAB34}"/>
              </a:ext>
            </a:extLst>
          </p:cNvPr>
          <p:cNvSpPr txBox="1"/>
          <p:nvPr/>
        </p:nvSpPr>
        <p:spPr>
          <a:xfrm>
            <a:off x="654589" y="6094912"/>
            <a:ext cx="8478260" cy="307777"/>
          </a:xfrm>
          <a:prstGeom prst="rect">
            <a:avLst/>
          </a:prstGeom>
          <a:noFill/>
        </p:spPr>
        <p:txBody>
          <a:bodyPr wrap="square" rtlCol="0">
            <a:spAutoFit/>
          </a:bodyPr>
          <a:lstStyle/>
          <a:p>
            <a:r>
              <a:rPr lang="en-US" sz="1400" i="1" dirty="0" err="1"/>
              <a:t>Toxicol</a:t>
            </a:r>
            <a:r>
              <a:rPr lang="en-US" sz="1400" i="1" dirty="0"/>
              <a:t> Res.</a:t>
            </a:r>
            <a:r>
              <a:rPr lang="en-US" sz="1400" dirty="0"/>
              <a:t> </a:t>
            </a:r>
            <a:r>
              <a:rPr lang="en-US" sz="1400" b="1" dirty="0"/>
              <a:t>2015</a:t>
            </a:r>
            <a:r>
              <a:rPr lang="en-US" sz="1400" dirty="0"/>
              <a:t> Jun. 31:2, p.105 – 136   </a:t>
            </a:r>
            <a:r>
              <a:rPr lang="en-US" sz="1400" dirty="0" err="1"/>
              <a:t>doi</a:t>
            </a:r>
            <a:r>
              <a:rPr lang="en-US" sz="1400" dirty="0"/>
              <a:t>: 10.5487/TR.2015.31.2.105 </a:t>
            </a:r>
          </a:p>
        </p:txBody>
      </p:sp>
      <p:sp>
        <p:nvSpPr>
          <p:cNvPr id="3" name="Rectangle: Rounded Corners 2">
            <a:extLst>
              <a:ext uri="{FF2B5EF4-FFF2-40B4-BE49-F238E27FC236}">
                <a16:creationId xmlns:a16="http://schemas.microsoft.com/office/drawing/2014/main" id="{C113C065-AF8A-4BCB-62C7-A342717B7D7C}"/>
              </a:ext>
            </a:extLst>
          </p:cNvPr>
          <p:cNvSpPr/>
          <p:nvPr/>
        </p:nvSpPr>
        <p:spPr>
          <a:xfrm>
            <a:off x="-2681"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Hair Products </a:t>
            </a:r>
            <a:endParaRPr lang="en-US" b="1" dirty="0"/>
          </a:p>
        </p:txBody>
      </p:sp>
      <p:sp>
        <p:nvSpPr>
          <p:cNvPr id="4" name="TextBox 3">
            <a:extLst>
              <a:ext uri="{FF2B5EF4-FFF2-40B4-BE49-F238E27FC236}">
                <a16:creationId xmlns:a16="http://schemas.microsoft.com/office/drawing/2014/main" id="{021BB5F9-279C-3324-B75E-2F403A332EBF}"/>
              </a:ext>
            </a:extLst>
          </p:cNvPr>
          <p:cNvSpPr txBox="1"/>
          <p:nvPr/>
        </p:nvSpPr>
        <p:spPr>
          <a:xfrm>
            <a:off x="3136007" y="1558342"/>
            <a:ext cx="5058274" cy="430887"/>
          </a:xfrm>
          <a:prstGeom prst="rect">
            <a:avLst/>
          </a:prstGeom>
          <a:solidFill>
            <a:srgbClr val="C00000"/>
          </a:solidFill>
        </p:spPr>
        <p:txBody>
          <a:bodyPr wrap="square" rtlCol="0">
            <a:spAutoFit/>
          </a:bodyPr>
          <a:lstStyle/>
          <a:p>
            <a:pPr algn="ctr"/>
            <a:r>
              <a:rPr lang="en-US" sz="2200" b="1" dirty="0">
                <a:solidFill>
                  <a:schemeClr val="bg1"/>
                </a:solidFill>
              </a:rPr>
              <a:t>Polyethylene glycols (PEGs) </a:t>
            </a:r>
            <a:endParaRPr lang="en-US" b="1" dirty="0">
              <a:solidFill>
                <a:schemeClr val="bg1"/>
              </a:solidFill>
            </a:endParaRPr>
          </a:p>
        </p:txBody>
      </p:sp>
      <p:sp>
        <p:nvSpPr>
          <p:cNvPr id="7" name="TextBox 6">
            <a:extLst>
              <a:ext uri="{FF2B5EF4-FFF2-40B4-BE49-F238E27FC236}">
                <a16:creationId xmlns:a16="http://schemas.microsoft.com/office/drawing/2014/main" id="{C55A1360-6080-E30C-F906-0EEBFCC5F480}"/>
              </a:ext>
            </a:extLst>
          </p:cNvPr>
          <p:cNvSpPr txBox="1"/>
          <p:nvPr/>
        </p:nvSpPr>
        <p:spPr>
          <a:xfrm>
            <a:off x="620248" y="6285946"/>
            <a:ext cx="8478260" cy="307777"/>
          </a:xfrm>
          <a:prstGeom prst="rect">
            <a:avLst/>
          </a:prstGeom>
          <a:noFill/>
        </p:spPr>
        <p:txBody>
          <a:bodyPr wrap="square" rtlCol="0">
            <a:spAutoFit/>
          </a:bodyPr>
          <a:lstStyle/>
          <a:p>
            <a:r>
              <a:rPr lang="en-US" sz="1400"/>
              <a:t> https</a:t>
            </a:r>
            <a:r>
              <a:rPr lang="en-US" sz="1400" dirty="0"/>
              <a:t>://www.ncbi.nlm.nih.gov</a:t>
            </a:r>
          </a:p>
        </p:txBody>
      </p:sp>
    </p:spTree>
    <p:extLst>
      <p:ext uri="{BB962C8B-B14F-4D97-AF65-F5344CB8AC3E}">
        <p14:creationId xmlns:p14="http://schemas.microsoft.com/office/powerpoint/2010/main" val="333874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4656-0214-62E3-2BA0-B3F09167CD17}"/>
              </a:ext>
            </a:extLst>
          </p:cNvPr>
          <p:cNvSpPr>
            <a:spLocks noGrp="1"/>
          </p:cNvSpPr>
          <p:nvPr>
            <p:ph type="title"/>
          </p:nvPr>
        </p:nvSpPr>
        <p:spPr/>
        <p:txBody>
          <a:bodyPr/>
          <a:lstStyle/>
          <a:p>
            <a:r>
              <a:rPr lang="en-US" dirty="0"/>
              <a:t>Chemicals In Hair Products</a:t>
            </a:r>
          </a:p>
        </p:txBody>
      </p:sp>
      <p:sp>
        <p:nvSpPr>
          <p:cNvPr id="6" name="Content Placeholder 7">
            <a:extLst>
              <a:ext uri="{FF2B5EF4-FFF2-40B4-BE49-F238E27FC236}">
                <a16:creationId xmlns:a16="http://schemas.microsoft.com/office/drawing/2014/main" id="{A4766020-5B21-09A5-37D9-58C01C69D1E8}"/>
              </a:ext>
            </a:extLst>
          </p:cNvPr>
          <p:cNvSpPr txBox="1">
            <a:spLocks/>
          </p:cNvSpPr>
          <p:nvPr/>
        </p:nvSpPr>
        <p:spPr>
          <a:xfrm>
            <a:off x="3187510" y="1770851"/>
            <a:ext cx="5718231" cy="432729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200" dirty="0"/>
          </a:p>
          <a:p>
            <a:pPr marL="0" indent="0" algn="ctr">
              <a:buNone/>
            </a:pPr>
            <a:r>
              <a:rPr lang="en-US" sz="2200" b="1" dirty="0"/>
              <a:t>Products not mentioned (because of time):</a:t>
            </a:r>
            <a:r>
              <a:rPr lang="en-US" sz="2200" dirty="0"/>
              <a:t> </a:t>
            </a:r>
          </a:p>
          <a:p>
            <a:pPr algn="ctr"/>
            <a:r>
              <a:rPr lang="en-US" sz="2200" dirty="0"/>
              <a:t>Hair dye</a:t>
            </a:r>
          </a:p>
          <a:p>
            <a:pPr algn="ctr"/>
            <a:r>
              <a:rPr lang="en-US" sz="2200" dirty="0"/>
              <a:t>Synthetic Wigs </a:t>
            </a:r>
          </a:p>
          <a:p>
            <a:pPr algn="ctr"/>
            <a:r>
              <a:rPr lang="en-US" sz="2200" b="1" dirty="0"/>
              <a:t>Synthetic hair</a:t>
            </a:r>
            <a:r>
              <a:rPr lang="en-US" sz="2200" dirty="0"/>
              <a:t> </a:t>
            </a:r>
          </a:p>
          <a:p>
            <a:pPr algn="ctr"/>
            <a:r>
              <a:rPr lang="en-US" sz="2200" dirty="0"/>
              <a:t>Synthetic weaves </a:t>
            </a:r>
          </a:p>
          <a:p>
            <a:pPr algn="ctr"/>
            <a:r>
              <a:rPr lang="en-US" sz="2200" dirty="0"/>
              <a:t>Synthetic hair extensions</a:t>
            </a:r>
          </a:p>
          <a:p>
            <a:pPr algn="ctr"/>
            <a:r>
              <a:rPr lang="en-US" sz="2200" dirty="0"/>
              <a:t>Synthetic braids, locs</a:t>
            </a:r>
          </a:p>
        </p:txBody>
      </p:sp>
    </p:spTree>
    <p:extLst>
      <p:ext uri="{BB962C8B-B14F-4D97-AF65-F5344CB8AC3E}">
        <p14:creationId xmlns:p14="http://schemas.microsoft.com/office/powerpoint/2010/main" val="172087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A3FE6ED4-4757-5F7D-73B0-09061CB49A9D}"/>
              </a:ext>
            </a:extLst>
          </p:cNvPr>
          <p:cNvSpPr txBox="1">
            <a:spLocks/>
          </p:cNvSpPr>
          <p:nvPr/>
        </p:nvSpPr>
        <p:spPr>
          <a:xfrm flipH="1">
            <a:off x="3875796" y="5960539"/>
            <a:ext cx="4802026" cy="407992"/>
          </a:xfrm>
          <a:prstGeom prst="rect">
            <a:avLst/>
          </a:prstGeom>
          <a:blipFill>
            <a:blip r:embed="rId2"/>
            <a:tile tx="0" ty="0" sx="100000" sy="100000" flip="none" algn="tl"/>
          </a:blipFill>
        </p:spPr>
        <p:txBody>
          <a:bodyPr wrap="square" rtlCol="0">
            <a:spAutoFit/>
          </a:bodyPr>
          <a:lstStyle/>
          <a:p>
            <a:endParaRPr lang="en-US" dirty="0"/>
          </a:p>
        </p:txBody>
      </p:sp>
      <p:sp>
        <p:nvSpPr>
          <p:cNvPr id="2" name="Title 1">
            <a:extLst>
              <a:ext uri="{FF2B5EF4-FFF2-40B4-BE49-F238E27FC236}">
                <a16:creationId xmlns:a16="http://schemas.microsoft.com/office/drawing/2014/main" id="{71B68F75-5868-989B-EF80-4A012EDB9454}"/>
              </a:ext>
            </a:extLst>
          </p:cNvPr>
          <p:cNvSpPr>
            <a:spLocks noGrp="1"/>
          </p:cNvSpPr>
          <p:nvPr>
            <p:ph type="title"/>
          </p:nvPr>
        </p:nvSpPr>
        <p:spPr>
          <a:xfrm>
            <a:off x="695460" y="914400"/>
            <a:ext cx="10701616" cy="1386422"/>
          </a:xfrm>
        </p:spPr>
        <p:txBody>
          <a:bodyPr/>
          <a:lstStyle/>
          <a:p>
            <a:r>
              <a:rPr lang="en-US"/>
              <a:t>This is what we want</a:t>
            </a:r>
          </a:p>
        </p:txBody>
      </p:sp>
      <p:pic>
        <p:nvPicPr>
          <p:cNvPr id="10" name="Content Placeholder 9" descr="A person with long brown hair&#10;&#10;Description automatically generated">
            <a:extLst>
              <a:ext uri="{FF2B5EF4-FFF2-40B4-BE49-F238E27FC236}">
                <a16:creationId xmlns:a16="http://schemas.microsoft.com/office/drawing/2014/main" id="{4E5C4451-1A16-34C7-2652-BA7C030E0F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204" y="3798483"/>
            <a:ext cx="3850210" cy="2461434"/>
          </a:xfrm>
        </p:spPr>
      </p:pic>
      <p:sp>
        <p:nvSpPr>
          <p:cNvPr id="4" name="Content Placeholder 7">
            <a:extLst>
              <a:ext uri="{FF2B5EF4-FFF2-40B4-BE49-F238E27FC236}">
                <a16:creationId xmlns:a16="http://schemas.microsoft.com/office/drawing/2014/main" id="{63ECE9EE-53FA-F549-DB54-FCCBD659AC2D}"/>
              </a:ext>
            </a:extLst>
          </p:cNvPr>
          <p:cNvSpPr txBox="1">
            <a:spLocks/>
          </p:cNvSpPr>
          <p:nvPr/>
        </p:nvSpPr>
        <p:spPr>
          <a:xfrm>
            <a:off x="6588064" y="2283458"/>
            <a:ext cx="5125574" cy="367690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A person with long hair&#10;&#10;Description automatically generated">
            <a:extLst>
              <a:ext uri="{FF2B5EF4-FFF2-40B4-BE49-F238E27FC236}">
                <a16:creationId xmlns:a16="http://schemas.microsoft.com/office/drawing/2014/main" id="{A9452083-CB0E-615A-8876-390B6A7A8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5781" y="2722378"/>
            <a:ext cx="1993286" cy="2067280"/>
          </a:xfrm>
          <a:prstGeom prst="rect">
            <a:avLst/>
          </a:prstGeom>
        </p:spPr>
      </p:pic>
      <p:pic>
        <p:nvPicPr>
          <p:cNvPr id="8" name="Picture 7" descr="A person with long hair&#10;&#10;Description automatically generated">
            <a:extLst>
              <a:ext uri="{FF2B5EF4-FFF2-40B4-BE49-F238E27FC236}">
                <a16:creationId xmlns:a16="http://schemas.microsoft.com/office/drawing/2014/main" id="{EAD2A1B0-2377-8613-2974-E0492B431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96" y="1724873"/>
            <a:ext cx="3007152" cy="2088300"/>
          </a:xfrm>
          <a:prstGeom prst="rect">
            <a:avLst/>
          </a:prstGeom>
        </p:spPr>
      </p:pic>
      <p:pic>
        <p:nvPicPr>
          <p:cNvPr id="12" name="Picture 11" descr="A person with her hair blowing in the wind&#10;&#10;Description automatically generated">
            <a:extLst>
              <a:ext uri="{FF2B5EF4-FFF2-40B4-BE49-F238E27FC236}">
                <a16:creationId xmlns:a16="http://schemas.microsoft.com/office/drawing/2014/main" id="{008A9610-231A-851E-D140-F9D0E946CD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2394" y="3788675"/>
            <a:ext cx="3445878" cy="2148192"/>
          </a:xfrm>
          <a:prstGeom prst="rect">
            <a:avLst/>
          </a:prstGeom>
        </p:spPr>
      </p:pic>
      <p:pic>
        <p:nvPicPr>
          <p:cNvPr id="14" name="Picture 13" descr="A person smiling at the camera&#10;&#10;Description automatically generated">
            <a:extLst>
              <a:ext uri="{FF2B5EF4-FFF2-40B4-BE49-F238E27FC236}">
                <a16:creationId xmlns:a16="http://schemas.microsoft.com/office/drawing/2014/main" id="{820C77C7-F1F3-6F8A-237A-BB2AC8032E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0065" y="3757249"/>
            <a:ext cx="3192774" cy="2186476"/>
          </a:xfrm>
          <a:prstGeom prst="rect">
            <a:avLst/>
          </a:prstGeom>
        </p:spPr>
      </p:pic>
      <p:pic>
        <p:nvPicPr>
          <p:cNvPr id="16" name="Picture 15" descr="A close-up of a person smiling&#10;&#10;Description automatically generated">
            <a:extLst>
              <a:ext uri="{FF2B5EF4-FFF2-40B4-BE49-F238E27FC236}">
                <a16:creationId xmlns:a16="http://schemas.microsoft.com/office/drawing/2014/main" id="{32C3ED82-325B-D11C-7112-BC269F860A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4160" y="720835"/>
            <a:ext cx="3139582" cy="2054600"/>
          </a:xfrm>
          <a:prstGeom prst="rect">
            <a:avLst/>
          </a:prstGeom>
        </p:spPr>
      </p:pic>
      <p:pic>
        <p:nvPicPr>
          <p:cNvPr id="19" name="Picture 18" descr="A person with long black hair&#10;&#10;Description automatically generated">
            <a:extLst>
              <a:ext uri="{FF2B5EF4-FFF2-40B4-BE49-F238E27FC236}">
                <a16:creationId xmlns:a16="http://schemas.microsoft.com/office/drawing/2014/main" id="{190A106C-062D-C768-5757-967F24AA1F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7990" y="1952463"/>
            <a:ext cx="2805094" cy="1870064"/>
          </a:xfrm>
          <a:prstGeom prst="rect">
            <a:avLst/>
          </a:prstGeom>
        </p:spPr>
      </p:pic>
      <p:pic>
        <p:nvPicPr>
          <p:cNvPr id="21" name="Picture 20" descr="A person with her eyes closed and blowing hair&#10;&#10;Description automatically generated">
            <a:extLst>
              <a:ext uri="{FF2B5EF4-FFF2-40B4-BE49-F238E27FC236}">
                <a16:creationId xmlns:a16="http://schemas.microsoft.com/office/drawing/2014/main" id="{5AB6B830-8DED-DB85-EB30-C9D8F8D840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68516" y="1511337"/>
            <a:ext cx="3295872" cy="2239054"/>
          </a:xfrm>
          <a:prstGeom prst="rect">
            <a:avLst/>
          </a:prstGeom>
        </p:spPr>
      </p:pic>
      <p:pic>
        <p:nvPicPr>
          <p:cNvPr id="23" name="Picture 22" descr="A person lying on the grass reading a book&#10;&#10;Description automatically generated">
            <a:extLst>
              <a:ext uri="{FF2B5EF4-FFF2-40B4-BE49-F238E27FC236}">
                <a16:creationId xmlns:a16="http://schemas.microsoft.com/office/drawing/2014/main" id="{7E9C75DE-262A-A6CD-E9D8-D2B3CA75C7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85075" y="4763694"/>
            <a:ext cx="2974818" cy="1973490"/>
          </a:xfrm>
          <a:prstGeom prst="rect">
            <a:avLst/>
          </a:prstGeom>
        </p:spPr>
      </p:pic>
      <p:sp>
        <p:nvSpPr>
          <p:cNvPr id="25" name="TextBox 24">
            <a:extLst>
              <a:ext uri="{FF2B5EF4-FFF2-40B4-BE49-F238E27FC236}">
                <a16:creationId xmlns:a16="http://schemas.microsoft.com/office/drawing/2014/main" id="{EFDF448E-C7CD-45AC-58F5-784D3CFA44C5}"/>
              </a:ext>
            </a:extLst>
          </p:cNvPr>
          <p:cNvSpPr txBox="1">
            <a:spLocks/>
          </p:cNvSpPr>
          <p:nvPr/>
        </p:nvSpPr>
        <p:spPr>
          <a:xfrm flipH="1">
            <a:off x="11242972" y="5986297"/>
            <a:ext cx="843408" cy="407992"/>
          </a:xfrm>
          <a:prstGeom prst="rect">
            <a:avLst/>
          </a:prstGeom>
          <a:blipFill>
            <a:blip r:embed="rId2"/>
            <a:tile tx="0" ty="0" sx="100000" sy="100000" flip="none" algn="tl"/>
          </a:blipFill>
        </p:spPr>
        <p:txBody>
          <a:bodyPr wrap="square" rtlCol="0">
            <a:spAutoFit/>
          </a:bodyPr>
          <a:lstStyle/>
          <a:p>
            <a:endParaRPr lang="en-US" dirty="0"/>
          </a:p>
        </p:txBody>
      </p:sp>
      <p:grpSp>
        <p:nvGrpSpPr>
          <p:cNvPr id="38" name="Group 37">
            <a:extLst>
              <a:ext uri="{FF2B5EF4-FFF2-40B4-BE49-F238E27FC236}">
                <a16:creationId xmlns:a16="http://schemas.microsoft.com/office/drawing/2014/main" id="{820E1AB8-A160-5D69-2501-0F4408053C39}"/>
              </a:ext>
            </a:extLst>
          </p:cNvPr>
          <p:cNvGrpSpPr/>
          <p:nvPr/>
        </p:nvGrpSpPr>
        <p:grpSpPr>
          <a:xfrm>
            <a:off x="188489" y="720835"/>
            <a:ext cx="11929176" cy="6016349"/>
            <a:chOff x="188489" y="720835"/>
            <a:chExt cx="11929176" cy="6016349"/>
          </a:xfrm>
        </p:grpSpPr>
        <p:sp>
          <p:nvSpPr>
            <p:cNvPr id="26" name="TextBox 25">
              <a:extLst>
                <a:ext uri="{FF2B5EF4-FFF2-40B4-BE49-F238E27FC236}">
                  <a16:creationId xmlns:a16="http://schemas.microsoft.com/office/drawing/2014/main" id="{1AD6BF40-B5C0-DA97-6882-41817DA411BE}"/>
                </a:ext>
              </a:extLst>
            </p:cNvPr>
            <p:cNvSpPr txBox="1">
              <a:spLocks/>
            </p:cNvSpPr>
            <p:nvPr/>
          </p:nvSpPr>
          <p:spPr>
            <a:xfrm flipH="1">
              <a:off x="3907081" y="5960539"/>
              <a:ext cx="4802026" cy="407992"/>
            </a:xfrm>
            <a:prstGeom prst="rect">
              <a:avLst/>
            </a:prstGeom>
            <a:blipFill>
              <a:blip r:embed="rId2"/>
              <a:tile tx="0" ty="0" sx="100000" sy="100000" flip="none" algn="tl"/>
            </a:blipFill>
          </p:spPr>
          <p:txBody>
            <a:bodyPr wrap="square" rtlCol="0">
              <a:spAutoFit/>
            </a:bodyPr>
            <a:lstStyle/>
            <a:p>
              <a:endParaRPr lang="en-US" dirty="0"/>
            </a:p>
          </p:txBody>
        </p:sp>
        <p:pic>
          <p:nvPicPr>
            <p:cNvPr id="27" name="Content Placeholder 9" descr="A person with long brown hair&#10;&#10;Description automatically generated">
              <a:extLst>
                <a:ext uri="{FF2B5EF4-FFF2-40B4-BE49-F238E27FC236}">
                  <a16:creationId xmlns:a16="http://schemas.microsoft.com/office/drawing/2014/main" id="{AF437B7C-CE5A-09D9-6DD5-083091ABA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89" y="3798483"/>
              <a:ext cx="3850210" cy="2461434"/>
            </a:xfrm>
            <a:prstGeom prst="rect">
              <a:avLst/>
            </a:prstGeom>
          </p:spPr>
        </p:pic>
        <p:sp>
          <p:nvSpPr>
            <p:cNvPr id="28" name="Content Placeholder 7">
              <a:extLst>
                <a:ext uri="{FF2B5EF4-FFF2-40B4-BE49-F238E27FC236}">
                  <a16:creationId xmlns:a16="http://schemas.microsoft.com/office/drawing/2014/main" id="{06DF2BEF-FF5A-5D08-F503-F927A991AEF7}"/>
                </a:ext>
              </a:extLst>
            </p:cNvPr>
            <p:cNvSpPr txBox="1">
              <a:spLocks/>
            </p:cNvSpPr>
            <p:nvPr/>
          </p:nvSpPr>
          <p:spPr>
            <a:xfrm>
              <a:off x="6619349" y="2283458"/>
              <a:ext cx="5125574" cy="367690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9" name="Picture 28" descr="A person with long hair&#10;&#10;Description automatically generated">
              <a:extLst>
                <a:ext uri="{FF2B5EF4-FFF2-40B4-BE49-F238E27FC236}">
                  <a16:creationId xmlns:a16="http://schemas.microsoft.com/office/drawing/2014/main" id="{3DD1FB12-3205-7218-FC03-4615D1755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7066" y="2722378"/>
              <a:ext cx="1993286" cy="2067280"/>
            </a:xfrm>
            <a:prstGeom prst="rect">
              <a:avLst/>
            </a:prstGeom>
          </p:spPr>
        </p:pic>
        <p:pic>
          <p:nvPicPr>
            <p:cNvPr id="30" name="Picture 29" descr="A person with long hair&#10;&#10;Description automatically generated">
              <a:extLst>
                <a:ext uri="{FF2B5EF4-FFF2-40B4-BE49-F238E27FC236}">
                  <a16:creationId xmlns:a16="http://schemas.microsoft.com/office/drawing/2014/main" id="{B25373CC-A037-69A7-C1D5-7932F6F37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781" y="1724873"/>
              <a:ext cx="3007152" cy="2088300"/>
            </a:xfrm>
            <a:prstGeom prst="rect">
              <a:avLst/>
            </a:prstGeom>
          </p:spPr>
        </p:pic>
        <p:pic>
          <p:nvPicPr>
            <p:cNvPr id="31" name="Picture 30" descr="A person with her hair blowing in the wind&#10;&#10;Description automatically generated">
              <a:extLst>
                <a:ext uri="{FF2B5EF4-FFF2-40B4-BE49-F238E27FC236}">
                  <a16:creationId xmlns:a16="http://schemas.microsoft.com/office/drawing/2014/main" id="{5F7C2727-C8B1-DE1B-0E94-6B4360ED7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3679" y="3788675"/>
              <a:ext cx="3445878" cy="2148192"/>
            </a:xfrm>
            <a:prstGeom prst="rect">
              <a:avLst/>
            </a:prstGeom>
          </p:spPr>
        </p:pic>
        <p:pic>
          <p:nvPicPr>
            <p:cNvPr id="32" name="Picture 31" descr="A person smiling at the camera&#10;&#10;Description automatically generated">
              <a:extLst>
                <a:ext uri="{FF2B5EF4-FFF2-40B4-BE49-F238E27FC236}">
                  <a16:creationId xmlns:a16="http://schemas.microsoft.com/office/drawing/2014/main" id="{D14389D9-79E7-799D-D5E8-8739DE2C92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1350" y="3757249"/>
              <a:ext cx="3192774" cy="2186476"/>
            </a:xfrm>
            <a:prstGeom prst="rect">
              <a:avLst/>
            </a:prstGeom>
          </p:spPr>
        </p:pic>
        <p:pic>
          <p:nvPicPr>
            <p:cNvPr id="33" name="Picture 32" descr="A close-up of a person smiling&#10;&#10;Description automatically generated">
              <a:extLst>
                <a:ext uri="{FF2B5EF4-FFF2-40B4-BE49-F238E27FC236}">
                  <a16:creationId xmlns:a16="http://schemas.microsoft.com/office/drawing/2014/main" id="{02EF1D82-C891-F763-D9BF-087D7E964C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5445" y="720835"/>
              <a:ext cx="3139582" cy="2054600"/>
            </a:xfrm>
            <a:prstGeom prst="rect">
              <a:avLst/>
            </a:prstGeom>
          </p:spPr>
        </p:pic>
        <p:pic>
          <p:nvPicPr>
            <p:cNvPr id="34" name="Picture 33" descr="A person with long black hair&#10;&#10;Description automatically generated">
              <a:extLst>
                <a:ext uri="{FF2B5EF4-FFF2-40B4-BE49-F238E27FC236}">
                  <a16:creationId xmlns:a16="http://schemas.microsoft.com/office/drawing/2014/main" id="{3E7DBC42-4837-A1CF-568B-4448EBF770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9275" y="1952463"/>
              <a:ext cx="2805094" cy="1870064"/>
            </a:xfrm>
            <a:prstGeom prst="rect">
              <a:avLst/>
            </a:prstGeom>
          </p:spPr>
        </p:pic>
        <p:pic>
          <p:nvPicPr>
            <p:cNvPr id="35" name="Picture 34" descr="A person with her eyes closed and blowing hair&#10;&#10;Description automatically generated">
              <a:extLst>
                <a:ext uri="{FF2B5EF4-FFF2-40B4-BE49-F238E27FC236}">
                  <a16:creationId xmlns:a16="http://schemas.microsoft.com/office/drawing/2014/main" id="{5230B816-CDFF-7FB2-E71E-3DD4834BF0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9801" y="1511337"/>
              <a:ext cx="3295872" cy="2239054"/>
            </a:xfrm>
            <a:prstGeom prst="rect">
              <a:avLst/>
            </a:prstGeom>
          </p:spPr>
        </p:pic>
        <p:pic>
          <p:nvPicPr>
            <p:cNvPr id="36" name="Picture 35" descr="A person lying on the grass reading a book&#10;&#10;Description automatically generated">
              <a:extLst>
                <a:ext uri="{FF2B5EF4-FFF2-40B4-BE49-F238E27FC236}">
                  <a16:creationId xmlns:a16="http://schemas.microsoft.com/office/drawing/2014/main" id="{BA590B70-AE0B-E808-AEAF-951DD8AF38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6360" y="4763694"/>
              <a:ext cx="2974818" cy="1973490"/>
            </a:xfrm>
            <a:prstGeom prst="rect">
              <a:avLst/>
            </a:prstGeom>
          </p:spPr>
        </p:pic>
        <p:sp>
          <p:nvSpPr>
            <p:cNvPr id="37" name="TextBox 36">
              <a:extLst>
                <a:ext uri="{FF2B5EF4-FFF2-40B4-BE49-F238E27FC236}">
                  <a16:creationId xmlns:a16="http://schemas.microsoft.com/office/drawing/2014/main" id="{7928C205-D4AE-01A5-9300-09C2068A1AB2}"/>
                </a:ext>
              </a:extLst>
            </p:cNvPr>
            <p:cNvSpPr txBox="1">
              <a:spLocks/>
            </p:cNvSpPr>
            <p:nvPr/>
          </p:nvSpPr>
          <p:spPr>
            <a:xfrm flipH="1">
              <a:off x="11274257" y="5986297"/>
              <a:ext cx="843408" cy="407992"/>
            </a:xfrm>
            <a:prstGeom prst="rect">
              <a:avLst/>
            </a:prstGeom>
            <a:blipFill>
              <a:blip r:embed="rId2"/>
              <a:tile tx="0" ty="0" sx="100000" sy="100000" flip="none" algn="tl"/>
            </a:blipFill>
          </p:spPr>
          <p:txBody>
            <a:bodyPr wrap="square" rtlCol="0">
              <a:spAutoFit/>
            </a:bodyPr>
            <a:lstStyle/>
            <a:p>
              <a:endParaRPr lang="en-US" dirty="0"/>
            </a:p>
          </p:txBody>
        </p:sp>
      </p:grpSp>
    </p:spTree>
    <p:extLst>
      <p:ext uri="{BB962C8B-B14F-4D97-AF65-F5344CB8AC3E}">
        <p14:creationId xmlns:p14="http://schemas.microsoft.com/office/powerpoint/2010/main" val="57832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EC7CB-35AC-C934-FE31-6C2198A17D98}"/>
              </a:ext>
            </a:extLst>
          </p:cNvPr>
          <p:cNvSpPr>
            <a:spLocks noGrp="1"/>
          </p:cNvSpPr>
          <p:nvPr>
            <p:ph type="title"/>
          </p:nvPr>
        </p:nvSpPr>
        <p:spPr>
          <a:xfrm>
            <a:off x="700635" y="894133"/>
            <a:ext cx="10691265" cy="1371030"/>
          </a:xfrm>
        </p:spPr>
        <p:txBody>
          <a:bodyPr/>
          <a:lstStyle/>
          <a:p>
            <a:r>
              <a:rPr lang="en-US" dirty="0"/>
              <a:t>Outline</a:t>
            </a:r>
          </a:p>
        </p:txBody>
      </p:sp>
      <p:sp>
        <p:nvSpPr>
          <p:cNvPr id="6" name="Content Placeholder 5">
            <a:extLst>
              <a:ext uri="{FF2B5EF4-FFF2-40B4-BE49-F238E27FC236}">
                <a16:creationId xmlns:a16="http://schemas.microsoft.com/office/drawing/2014/main" id="{7C9356B4-104B-9695-B6E2-C60A2D5F37E1}"/>
              </a:ext>
            </a:extLst>
          </p:cNvPr>
          <p:cNvSpPr>
            <a:spLocks noGrp="1"/>
          </p:cNvSpPr>
          <p:nvPr>
            <p:ph idx="1"/>
          </p:nvPr>
        </p:nvSpPr>
        <p:spPr>
          <a:xfrm>
            <a:off x="700635" y="1719330"/>
            <a:ext cx="10691265" cy="4365938"/>
          </a:xfrm>
        </p:spPr>
        <p:txBody>
          <a:bodyPr vert="horz" lIns="91440" tIns="45720" rIns="91440" bIns="45720" rtlCol="0" anchor="t">
            <a:normAutofit fontScale="92500" lnSpcReduction="10000"/>
          </a:bodyPr>
          <a:lstStyle/>
          <a:p>
            <a:r>
              <a:rPr lang="en-US" dirty="0"/>
              <a:t>Background</a:t>
            </a:r>
          </a:p>
          <a:p>
            <a:pPr lvl="1"/>
            <a:r>
              <a:rPr lang="en-US" dirty="0"/>
              <a:t>Hair Structure</a:t>
            </a:r>
          </a:p>
          <a:p>
            <a:pPr lvl="1"/>
            <a:r>
              <a:rPr lang="en-US" dirty="0"/>
              <a:t>Hair Formations</a:t>
            </a:r>
          </a:p>
          <a:p>
            <a:pPr lvl="1"/>
            <a:r>
              <a:rPr lang="en-US" dirty="0"/>
              <a:t>Terminology</a:t>
            </a:r>
          </a:p>
          <a:p>
            <a:pPr lvl="1"/>
            <a:r>
              <a:rPr lang="en-US" dirty="0"/>
              <a:t>Reasons why African-American women straighten (relax) their hair	</a:t>
            </a:r>
          </a:p>
          <a:p>
            <a:r>
              <a:rPr lang="en-US" dirty="0"/>
              <a:t>Hair Relaxers</a:t>
            </a:r>
          </a:p>
          <a:p>
            <a:pPr lvl="1"/>
            <a:r>
              <a:rPr lang="en-US" dirty="0"/>
              <a:t>Harmful chemicals</a:t>
            </a:r>
          </a:p>
          <a:p>
            <a:r>
              <a:rPr lang="en-US" dirty="0"/>
              <a:t>Hair Products </a:t>
            </a:r>
          </a:p>
          <a:p>
            <a:pPr lvl="1"/>
            <a:r>
              <a:rPr lang="en-US" dirty="0"/>
              <a:t>Harmful Chemicals</a:t>
            </a:r>
          </a:p>
          <a:p>
            <a:r>
              <a:rPr lang="en-US" dirty="0"/>
              <a:t>Desires vs. Reality </a:t>
            </a:r>
          </a:p>
          <a:p>
            <a:r>
              <a:rPr lang="en-US" dirty="0"/>
              <a:t>Summary</a:t>
            </a:r>
          </a:p>
          <a:p>
            <a:endParaRPr lang="en-US" dirty="0"/>
          </a:p>
        </p:txBody>
      </p:sp>
      <p:sp>
        <p:nvSpPr>
          <p:cNvPr id="2" name="Rectangle: Rounded Corners 1">
            <a:extLst>
              <a:ext uri="{FF2B5EF4-FFF2-40B4-BE49-F238E27FC236}">
                <a16:creationId xmlns:a16="http://schemas.microsoft.com/office/drawing/2014/main" id="{E2CB8E6B-9CA8-4A26-4F26-27A2EFF13D3C}"/>
              </a:ext>
            </a:extLst>
          </p:cNvPr>
          <p:cNvSpPr/>
          <p:nvPr/>
        </p:nvSpPr>
        <p:spPr>
          <a:xfrm>
            <a:off x="-28440" y="-11"/>
            <a:ext cx="12220440" cy="77274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Associated Risks of Ethnic Hair Care Products</a:t>
            </a:r>
            <a:endParaRPr lang="en-US" b="1" dirty="0"/>
          </a:p>
        </p:txBody>
      </p:sp>
    </p:spTree>
    <p:extLst>
      <p:ext uri="{BB962C8B-B14F-4D97-AF65-F5344CB8AC3E}">
        <p14:creationId xmlns:p14="http://schemas.microsoft.com/office/powerpoint/2010/main" val="689034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4CEB-B7E7-78AF-0CA7-05052C9C771A}"/>
              </a:ext>
            </a:extLst>
          </p:cNvPr>
          <p:cNvSpPr>
            <a:spLocks noGrp="1"/>
          </p:cNvSpPr>
          <p:nvPr>
            <p:ph type="title"/>
          </p:nvPr>
        </p:nvSpPr>
        <p:spPr/>
        <p:txBody>
          <a:bodyPr/>
          <a:lstStyle/>
          <a:p>
            <a:r>
              <a:rPr lang="en-US"/>
              <a:t>This is what we get</a:t>
            </a:r>
          </a:p>
        </p:txBody>
      </p:sp>
      <p:pic>
        <p:nvPicPr>
          <p:cNvPr id="5" name="Content Placeholder 4" descr="A person with long black hair&#10;&#10;Description automatically generated">
            <a:extLst>
              <a:ext uri="{FF2B5EF4-FFF2-40B4-BE49-F238E27FC236}">
                <a16:creationId xmlns:a16="http://schemas.microsoft.com/office/drawing/2014/main" id="{307734BD-2D27-E497-A50F-3B82DD3900D4}"/>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7567032" y="922096"/>
            <a:ext cx="1728320" cy="2340115"/>
          </a:xfrm>
        </p:spPr>
      </p:pic>
      <p:pic>
        <p:nvPicPr>
          <p:cNvPr id="6" name="Content Placeholder 3" descr="A person holding her hair&#10;&#10;Description automatically generated">
            <a:extLst>
              <a:ext uri="{FF2B5EF4-FFF2-40B4-BE49-F238E27FC236}">
                <a16:creationId xmlns:a16="http://schemas.microsoft.com/office/drawing/2014/main" id="{B37FC358-3BF6-DE99-9F88-752213381331}"/>
              </a:ext>
            </a:extLst>
          </p:cNvPr>
          <p:cNvPicPr>
            <a:picLocks noGrp="1" noRot="1" noChangeAspect="1" noMove="1" noResize="1" noEditPoints="1" noAdjustHandles="1" noChangeArrowheads="1" noChangeShapeType="1" noCrop="1"/>
          </p:cNvPicPr>
          <p:nvPr/>
        </p:nvPicPr>
        <p:blipFill>
          <a:blip r:embed="rId3"/>
          <a:stretch>
            <a:fillRect/>
          </a:stretch>
        </p:blipFill>
        <p:spPr>
          <a:xfrm>
            <a:off x="78208" y="1572940"/>
            <a:ext cx="4703261" cy="3089212"/>
          </a:xfrm>
          <a:prstGeom prst="rect">
            <a:avLst/>
          </a:prstGeom>
        </p:spPr>
      </p:pic>
      <p:sp>
        <p:nvSpPr>
          <p:cNvPr id="7" name="TextBox 6">
            <a:extLst>
              <a:ext uri="{FF2B5EF4-FFF2-40B4-BE49-F238E27FC236}">
                <a16:creationId xmlns:a16="http://schemas.microsoft.com/office/drawing/2014/main" id="{0B4EE0A6-2E03-A5E0-B124-3780586BBD71}"/>
              </a:ext>
            </a:extLst>
          </p:cNvPr>
          <p:cNvSpPr txBox="1">
            <a:spLocks noGrp="1" noRot="1" noMove="1" noResize="1" noEditPoints="1" noAdjustHandles="1" noChangeArrowheads="1" noChangeShapeType="1"/>
          </p:cNvSpPr>
          <p:nvPr/>
        </p:nvSpPr>
        <p:spPr>
          <a:xfrm>
            <a:off x="9313996" y="907962"/>
            <a:ext cx="2493350" cy="2123658"/>
          </a:xfrm>
          <a:prstGeom prst="rect">
            <a:avLst/>
          </a:prstGeom>
          <a:noFill/>
        </p:spPr>
        <p:txBody>
          <a:bodyPr wrap="square" rtlCol="0">
            <a:spAutoFit/>
          </a:bodyPr>
          <a:lstStyle/>
          <a:p>
            <a:pPr algn="ctr"/>
            <a:r>
              <a:rPr lang="en-US" sz="2200" b="1" dirty="0"/>
              <a:t>Hair Breakage </a:t>
            </a:r>
          </a:p>
          <a:p>
            <a:pPr algn="ctr"/>
            <a:r>
              <a:rPr lang="en-US" sz="2200" b="1" dirty="0"/>
              <a:t>Split ends</a:t>
            </a:r>
          </a:p>
          <a:p>
            <a:pPr algn="ctr"/>
            <a:r>
              <a:rPr lang="en-US" sz="2200" b="1" dirty="0"/>
              <a:t>Hair loss </a:t>
            </a:r>
          </a:p>
          <a:p>
            <a:pPr algn="ctr"/>
            <a:r>
              <a:rPr lang="en-US" sz="2200" b="1" dirty="0"/>
              <a:t>Chemical burns</a:t>
            </a:r>
          </a:p>
          <a:p>
            <a:pPr algn="ctr"/>
            <a:r>
              <a:rPr lang="en-US" sz="2200" b="1" dirty="0"/>
              <a:t>Health &amp; fertility issues</a:t>
            </a:r>
            <a:endParaRPr lang="en-US" sz="2200" dirty="0"/>
          </a:p>
        </p:txBody>
      </p:sp>
      <p:pic>
        <p:nvPicPr>
          <p:cNvPr id="9" name="Picture 8" descr="A person brushing her hair in the bathroom&#10;&#10;Description automatically generated">
            <a:extLst>
              <a:ext uri="{FF2B5EF4-FFF2-40B4-BE49-F238E27FC236}">
                <a16:creationId xmlns:a16="http://schemas.microsoft.com/office/drawing/2014/main" id="{4669E878-C782-9589-3EF1-E0C5BCC828F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739227" y="1572940"/>
            <a:ext cx="2857811" cy="2340115"/>
          </a:xfrm>
          <a:prstGeom prst="rect">
            <a:avLst/>
          </a:prstGeom>
        </p:spPr>
      </p:pic>
      <p:pic>
        <p:nvPicPr>
          <p:cNvPr id="11" name="Picture 10" descr="A person holding her hair&#10;&#10;Description automatically generated">
            <a:extLst>
              <a:ext uri="{FF2B5EF4-FFF2-40B4-BE49-F238E27FC236}">
                <a16:creationId xmlns:a16="http://schemas.microsoft.com/office/drawing/2014/main" id="{875160F2-98B5-15CF-0EDE-35896FF36F7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3781151" y="3924761"/>
            <a:ext cx="3503533" cy="2198295"/>
          </a:xfrm>
          <a:prstGeom prst="rect">
            <a:avLst/>
          </a:prstGeom>
        </p:spPr>
      </p:pic>
      <p:pic>
        <p:nvPicPr>
          <p:cNvPr id="13" name="Picture 12" descr="A person with curly hair&#10;&#10;Description automatically generated">
            <a:extLst>
              <a:ext uri="{FF2B5EF4-FFF2-40B4-BE49-F238E27FC236}">
                <a16:creationId xmlns:a16="http://schemas.microsoft.com/office/drawing/2014/main" id="{DE37C296-BA8E-0DE8-6BFC-3BED57749CF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01433" y="3262211"/>
            <a:ext cx="2668724" cy="1779149"/>
          </a:xfrm>
          <a:prstGeom prst="rect">
            <a:avLst/>
          </a:prstGeom>
        </p:spPr>
      </p:pic>
      <p:pic>
        <p:nvPicPr>
          <p:cNvPr id="15" name="Picture 14" descr="A person holding a hair dryer&#10;&#10;Description automatically generated">
            <a:extLst>
              <a:ext uri="{FF2B5EF4-FFF2-40B4-BE49-F238E27FC236}">
                <a16:creationId xmlns:a16="http://schemas.microsoft.com/office/drawing/2014/main" id="{EA1CBA76-5D73-97BE-2266-57620AE00A43}"/>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699488" y="4616689"/>
            <a:ext cx="3100982" cy="2067321"/>
          </a:xfrm>
          <a:prstGeom prst="rect">
            <a:avLst/>
          </a:prstGeom>
        </p:spPr>
      </p:pic>
      <p:pic>
        <p:nvPicPr>
          <p:cNvPr id="17" name="Picture 16" descr="A person holding her hair&#10;&#10;Description automatically generated">
            <a:extLst>
              <a:ext uri="{FF2B5EF4-FFF2-40B4-BE49-F238E27FC236}">
                <a16:creationId xmlns:a16="http://schemas.microsoft.com/office/drawing/2014/main" id="{AB7CC815-3D3F-C486-0FEC-94DEFD917898}"/>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9274794" y="4328029"/>
            <a:ext cx="2877632" cy="1894911"/>
          </a:xfrm>
          <a:prstGeom prst="rect">
            <a:avLst/>
          </a:prstGeom>
        </p:spPr>
      </p:pic>
      <p:pic>
        <p:nvPicPr>
          <p:cNvPr id="19" name="Picture 18" descr="A person brushing her hair&#10;&#10;Description automatically generated">
            <a:extLst>
              <a:ext uri="{FF2B5EF4-FFF2-40B4-BE49-F238E27FC236}">
                <a16:creationId xmlns:a16="http://schemas.microsoft.com/office/drawing/2014/main" id="{51F2C17B-3026-4DBC-A3AC-45A70C5FF4C4}"/>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6858519" y="5004576"/>
            <a:ext cx="2575716" cy="1742396"/>
          </a:xfrm>
          <a:prstGeom prst="rect">
            <a:avLst/>
          </a:prstGeom>
        </p:spPr>
      </p:pic>
    </p:spTree>
    <p:extLst>
      <p:ext uri="{BB962C8B-B14F-4D97-AF65-F5344CB8AC3E}">
        <p14:creationId xmlns:p14="http://schemas.microsoft.com/office/powerpoint/2010/main" val="2584880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202A-4460-1B7D-96DE-0C18F6DFED4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56F821F-7631-8FB1-C7EC-6B1D3C1EB9F7}"/>
              </a:ext>
            </a:extLst>
          </p:cNvPr>
          <p:cNvSpPr>
            <a:spLocks noGrp="1"/>
          </p:cNvSpPr>
          <p:nvPr>
            <p:ph idx="1"/>
          </p:nvPr>
        </p:nvSpPr>
        <p:spPr>
          <a:xfrm>
            <a:off x="700635" y="1571216"/>
            <a:ext cx="10883911" cy="4732991"/>
          </a:xfrm>
        </p:spPr>
        <p:txBody>
          <a:bodyPr>
            <a:normAutofit fontScale="92500" lnSpcReduction="10000"/>
          </a:bodyPr>
          <a:lstStyle/>
          <a:p>
            <a:r>
              <a:rPr lang="en-US" dirty="0"/>
              <a:t>50% of products advertised to black women contain these chemicals compared to ~7% of products advertised to white women*</a:t>
            </a:r>
          </a:p>
          <a:p>
            <a:r>
              <a:rPr lang="en-US" dirty="0"/>
              <a:t>Frequent users of relaxers &gt;twice likely to develop uterine cancer</a:t>
            </a:r>
          </a:p>
          <a:p>
            <a:r>
              <a:rPr lang="en-US" dirty="0"/>
              <a:t>Lye hair relaxers linked to breast cancer</a:t>
            </a:r>
          </a:p>
          <a:p>
            <a:r>
              <a:rPr lang="en-US" dirty="0"/>
              <a:t>Exposure starts early (age 6 – 11 with “kiddie” relaxers)</a:t>
            </a:r>
          </a:p>
          <a:p>
            <a:r>
              <a:rPr lang="en-US" b="1" dirty="0"/>
              <a:t>Black women are the highest consumers of toxic beauty products</a:t>
            </a:r>
            <a:r>
              <a:rPr lang="en-US" dirty="0"/>
              <a:t>.  Average of 17 products ; use 5 daily = inflated chronic exposure  = elevated health risks </a:t>
            </a:r>
          </a:p>
          <a:p>
            <a:r>
              <a:rPr lang="en-US" dirty="0"/>
              <a:t>Black women spend 9X more money on hair care than non-black counterparts</a:t>
            </a:r>
          </a:p>
          <a:p>
            <a:r>
              <a:rPr lang="en-US" dirty="0"/>
              <a:t>Black-owned hair products 3% of ethnic hair market (market is ~$1 billion annually)</a:t>
            </a:r>
          </a:p>
          <a:p>
            <a:r>
              <a:rPr lang="en-US" dirty="0"/>
              <a:t>Most products made by non-black companies (don’t understand [know or care?] about Black hair care needs)</a:t>
            </a:r>
          </a:p>
          <a:p>
            <a:endParaRPr lang="en-US" dirty="0"/>
          </a:p>
        </p:txBody>
      </p:sp>
      <p:sp>
        <p:nvSpPr>
          <p:cNvPr id="4" name="TextBox 3">
            <a:extLst>
              <a:ext uri="{FF2B5EF4-FFF2-40B4-BE49-F238E27FC236}">
                <a16:creationId xmlns:a16="http://schemas.microsoft.com/office/drawing/2014/main" id="{D58CB596-1E0A-9D4E-683B-CB35BED453D4}"/>
              </a:ext>
            </a:extLst>
          </p:cNvPr>
          <p:cNvSpPr txBox="1"/>
          <p:nvPr/>
        </p:nvSpPr>
        <p:spPr>
          <a:xfrm>
            <a:off x="648579" y="6153656"/>
            <a:ext cx="8897236" cy="307777"/>
          </a:xfrm>
          <a:prstGeom prst="rect">
            <a:avLst/>
          </a:prstGeom>
          <a:noFill/>
        </p:spPr>
        <p:txBody>
          <a:bodyPr wrap="square" rtlCol="0">
            <a:spAutoFit/>
          </a:bodyPr>
          <a:lstStyle/>
          <a:p>
            <a:r>
              <a:rPr lang="en-US" sz="1400" dirty="0"/>
              <a:t>* https://www.hsph.Harvard.edu/news/hsph-in-the-news/some-black-hair-products-may-harm-users-health</a:t>
            </a:r>
          </a:p>
        </p:txBody>
      </p:sp>
      <p:sp>
        <p:nvSpPr>
          <p:cNvPr id="5" name="TextBox 4">
            <a:extLst>
              <a:ext uri="{FF2B5EF4-FFF2-40B4-BE49-F238E27FC236}">
                <a16:creationId xmlns:a16="http://schemas.microsoft.com/office/drawing/2014/main" id="{63FFECFE-2B1A-76DB-D0C3-F5050417F5B3}"/>
              </a:ext>
            </a:extLst>
          </p:cNvPr>
          <p:cNvSpPr txBox="1"/>
          <p:nvPr/>
        </p:nvSpPr>
        <p:spPr>
          <a:xfrm>
            <a:off x="627106" y="6351129"/>
            <a:ext cx="8897236" cy="307777"/>
          </a:xfrm>
          <a:prstGeom prst="rect">
            <a:avLst/>
          </a:prstGeom>
          <a:noFill/>
        </p:spPr>
        <p:txBody>
          <a:bodyPr wrap="square" rtlCol="0">
            <a:spAutoFit/>
          </a:bodyPr>
          <a:lstStyle/>
          <a:p>
            <a:r>
              <a:rPr lang="en-US" sz="1400" dirty="0"/>
              <a:t>* </a:t>
            </a:r>
            <a:r>
              <a:rPr lang="en-US" sz="1400" i="1" dirty="0"/>
              <a:t>JNCI.</a:t>
            </a:r>
            <a:r>
              <a:rPr lang="en-US" sz="1400" dirty="0"/>
              <a:t> </a:t>
            </a:r>
            <a:r>
              <a:rPr lang="en-US" sz="1400" b="1" dirty="0"/>
              <a:t>2022</a:t>
            </a:r>
            <a:r>
              <a:rPr lang="en-US" sz="1400" dirty="0"/>
              <a:t>, Dec. 114:12, p1636 – 1645 </a:t>
            </a:r>
          </a:p>
        </p:txBody>
      </p:sp>
    </p:spTree>
    <p:extLst>
      <p:ext uri="{BB962C8B-B14F-4D97-AF65-F5344CB8AC3E}">
        <p14:creationId xmlns:p14="http://schemas.microsoft.com/office/powerpoint/2010/main" val="89797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F5F8-FF7C-AD27-213D-CC3D3B2785F2}"/>
              </a:ext>
            </a:extLst>
          </p:cNvPr>
          <p:cNvSpPr>
            <a:spLocks noGrp="1"/>
          </p:cNvSpPr>
          <p:nvPr>
            <p:ph type="title"/>
          </p:nvPr>
        </p:nvSpPr>
        <p:spPr/>
        <p:txBody>
          <a:bodyPr>
            <a:normAutofit/>
          </a:bodyPr>
          <a:lstStyle/>
          <a:p>
            <a:pPr algn="ctr"/>
            <a:r>
              <a:rPr lang="en-US" sz="6000" dirty="0"/>
              <a:t>questions?</a:t>
            </a:r>
          </a:p>
        </p:txBody>
      </p:sp>
      <p:pic>
        <p:nvPicPr>
          <p:cNvPr id="5" name="Content Placeholder 4" descr="A pile of question marks&#10;&#10;Description automatically generated">
            <a:extLst>
              <a:ext uri="{FF2B5EF4-FFF2-40B4-BE49-F238E27FC236}">
                <a16:creationId xmlns:a16="http://schemas.microsoft.com/office/drawing/2014/main" id="{10931FEF-1EA2-D6EF-0843-D27228D8ED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7664" y="1893195"/>
            <a:ext cx="9272788" cy="3915974"/>
          </a:xfrm>
        </p:spPr>
      </p:pic>
    </p:spTree>
    <p:extLst>
      <p:ext uri="{BB962C8B-B14F-4D97-AF65-F5344CB8AC3E}">
        <p14:creationId xmlns:p14="http://schemas.microsoft.com/office/powerpoint/2010/main" val="1253288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EB2E-44B5-CC9C-8DDE-8FD5994F5C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2FE649-9B29-20F7-1A84-B87DBB3AE2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333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53C2-DCF4-4191-65C4-1D60550973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E9F376-524E-9F62-D0FC-6B9B5FB19F9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11276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D33D8-3A88-66B3-C60D-6C77D9A8A4E4}"/>
              </a:ext>
            </a:extLst>
          </p:cNvPr>
          <p:cNvSpPr>
            <a:spLocks noGrp="1"/>
          </p:cNvSpPr>
          <p:nvPr>
            <p:ph type="title"/>
          </p:nvPr>
        </p:nvSpPr>
        <p:spPr>
          <a:xfrm>
            <a:off x="695325" y="897753"/>
            <a:ext cx="3635046" cy="1575391"/>
          </a:xfrm>
        </p:spPr>
        <p:txBody>
          <a:bodyPr vert="horz" lIns="91440" tIns="45720" rIns="91440" bIns="45720" rtlCol="0" anchor="t">
            <a:normAutofit/>
          </a:bodyPr>
          <a:lstStyle/>
          <a:p>
            <a:r>
              <a:rPr lang="en-US" kern="1200" cap="all" spc="30" baseline="0">
                <a:solidFill>
                  <a:schemeClr val="tx1"/>
                </a:solidFill>
                <a:latin typeface="+mj-lt"/>
                <a:ea typeface="+mj-ea"/>
                <a:cs typeface="+mj-cs"/>
              </a:rPr>
              <a:t>Thank you!</a:t>
            </a:r>
          </a:p>
        </p:txBody>
      </p:sp>
      <p:cxnSp>
        <p:nvCxnSpPr>
          <p:cNvPr id="13" name="Straight Connector 1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AE1B70-E6E6-512D-4E42-C39889F7AC1E}"/>
              </a:ext>
            </a:extLst>
          </p:cNvPr>
          <p:cNvSpPr/>
          <p:nvPr/>
        </p:nvSpPr>
        <p:spPr>
          <a:xfrm>
            <a:off x="695325" y="2710035"/>
            <a:ext cx="3587668" cy="3500265"/>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en-US" sz="3200" b="1" cap="none" spc="0" dirty="0">
                <a:ln w="12700">
                  <a:solidFill>
                    <a:schemeClr val="accent1"/>
                  </a:solidFill>
                  <a:prstDash val="solid"/>
                </a:ln>
                <a:effectLst>
                  <a:outerShdw blurRad="38100" dist="38100" dir="2700000" algn="tl">
                    <a:schemeClr val="accent2">
                      <a:lumMod val="20000"/>
                      <a:lumOff val="80000"/>
                      <a:alpha val="43000"/>
                    </a:schemeClr>
                  </a:outerShdw>
                </a:effectLst>
              </a:rPr>
              <a:t>Questions? </a:t>
            </a:r>
          </a:p>
        </p:txBody>
      </p:sp>
      <p:pic>
        <p:nvPicPr>
          <p:cNvPr id="6" name="Content Placeholder 5" descr="A person sitting on a question mark&#10;&#10;Description automatically generated">
            <a:extLst>
              <a:ext uri="{FF2B5EF4-FFF2-40B4-BE49-F238E27FC236}">
                <a16:creationId xmlns:a16="http://schemas.microsoft.com/office/drawing/2014/main" id="{6A1F20FE-C8E0-3D3B-D5FA-070014993D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1189434"/>
            <a:ext cx="6515100" cy="4479131"/>
          </a:xfrm>
          <a:prstGeom prst="rect">
            <a:avLst/>
          </a:prstGeom>
        </p:spPr>
      </p:pic>
    </p:spTree>
    <p:extLst>
      <p:ext uri="{BB962C8B-B14F-4D97-AF65-F5344CB8AC3E}">
        <p14:creationId xmlns:p14="http://schemas.microsoft.com/office/powerpoint/2010/main" val="16126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7CD6-D81A-DCB0-A138-3F034736FE35}"/>
              </a:ext>
            </a:extLst>
          </p:cNvPr>
          <p:cNvSpPr>
            <a:spLocks noGrp="1"/>
          </p:cNvSpPr>
          <p:nvPr>
            <p:ph type="title"/>
          </p:nvPr>
        </p:nvSpPr>
        <p:spPr>
          <a:xfrm>
            <a:off x="700635" y="894133"/>
            <a:ext cx="10691265" cy="1371030"/>
          </a:xfrm>
        </p:spPr>
        <p:txBody>
          <a:bodyPr/>
          <a:lstStyle/>
          <a:p>
            <a:r>
              <a:rPr lang="en-US"/>
              <a:t>Hair follicle</a:t>
            </a:r>
          </a:p>
        </p:txBody>
      </p:sp>
      <p:pic>
        <p:nvPicPr>
          <p:cNvPr id="5" name="Content Placeholder 4" descr="A diagram of a human skin&#10;&#10;Description automatically generated">
            <a:extLst>
              <a:ext uri="{FF2B5EF4-FFF2-40B4-BE49-F238E27FC236}">
                <a16:creationId xmlns:a16="http://schemas.microsoft.com/office/drawing/2014/main" id="{7D6E1284-99CE-E781-68CB-BFFA975EAE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3918" y="1689901"/>
            <a:ext cx="5183340" cy="4331518"/>
          </a:xfrm>
        </p:spPr>
      </p:pic>
      <p:sp>
        <p:nvSpPr>
          <p:cNvPr id="6" name="TextBox 5">
            <a:extLst>
              <a:ext uri="{FF2B5EF4-FFF2-40B4-BE49-F238E27FC236}">
                <a16:creationId xmlns:a16="http://schemas.microsoft.com/office/drawing/2014/main" id="{BCBDAACF-87A4-4072-8B41-E5DD6106D643}"/>
              </a:ext>
            </a:extLst>
          </p:cNvPr>
          <p:cNvSpPr txBox="1"/>
          <p:nvPr/>
        </p:nvSpPr>
        <p:spPr>
          <a:xfrm>
            <a:off x="2680" y="4912938"/>
            <a:ext cx="1793825" cy="1200329"/>
          </a:xfrm>
          <a:prstGeom prst="rect">
            <a:avLst/>
          </a:prstGeom>
          <a:noFill/>
        </p:spPr>
        <p:txBody>
          <a:bodyPr wrap="square" lIns="91440" tIns="45720" rIns="91440" bIns="45720" rtlCol="0" anchor="t">
            <a:spAutoFit/>
          </a:bodyPr>
          <a:lstStyle/>
          <a:p>
            <a:r>
              <a:rPr lang="en-US" dirty="0"/>
              <a:t>Secretes oil </a:t>
            </a:r>
            <a:endParaRPr lang="en-US"/>
          </a:p>
          <a:p>
            <a:r>
              <a:rPr lang="en-US" dirty="0"/>
              <a:t>that </a:t>
            </a:r>
          </a:p>
          <a:p>
            <a:r>
              <a:rPr lang="en-US" dirty="0"/>
              <a:t>nourishes </a:t>
            </a:r>
          </a:p>
          <a:p>
            <a:r>
              <a:rPr lang="en-US" dirty="0"/>
              <a:t>hair shaft</a:t>
            </a:r>
          </a:p>
        </p:txBody>
      </p:sp>
      <p:cxnSp>
        <p:nvCxnSpPr>
          <p:cNvPr id="9" name="Straight Arrow Connector 8">
            <a:extLst>
              <a:ext uri="{FF2B5EF4-FFF2-40B4-BE49-F238E27FC236}">
                <a16:creationId xmlns:a16="http://schemas.microsoft.com/office/drawing/2014/main" id="{A4A1D129-7391-E4F6-D8EC-FAA3F9F1BF9B}"/>
              </a:ext>
            </a:extLst>
          </p:cNvPr>
          <p:cNvCxnSpPr>
            <a:cxnSpLocks/>
          </p:cNvCxnSpPr>
          <p:nvPr/>
        </p:nvCxnSpPr>
        <p:spPr>
          <a:xfrm flipV="1">
            <a:off x="440028" y="4357164"/>
            <a:ext cx="966749" cy="57343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E62941-E5EF-0785-6A69-DE515D1D18EE}"/>
              </a:ext>
            </a:extLst>
          </p:cNvPr>
          <p:cNvSpPr txBox="1"/>
          <p:nvPr/>
        </p:nvSpPr>
        <p:spPr>
          <a:xfrm>
            <a:off x="2000648" y="5819000"/>
            <a:ext cx="2324920" cy="246221"/>
          </a:xfrm>
          <a:prstGeom prst="rect">
            <a:avLst/>
          </a:prstGeom>
          <a:noFill/>
        </p:spPr>
        <p:txBody>
          <a:bodyPr wrap="square" rtlCol="0">
            <a:spAutoFit/>
          </a:bodyPr>
          <a:lstStyle/>
          <a:p>
            <a:r>
              <a:rPr lang="en-US" sz="1000"/>
              <a:t>Wikipedia.com</a:t>
            </a:r>
          </a:p>
        </p:txBody>
      </p:sp>
      <p:sp>
        <p:nvSpPr>
          <p:cNvPr id="26" name="TextBox 25">
            <a:extLst>
              <a:ext uri="{FF2B5EF4-FFF2-40B4-BE49-F238E27FC236}">
                <a16:creationId xmlns:a16="http://schemas.microsoft.com/office/drawing/2014/main" id="{4CC0657E-3A68-D2D7-BAEE-2F6B3B57C7AC}"/>
              </a:ext>
            </a:extLst>
          </p:cNvPr>
          <p:cNvSpPr txBox="1"/>
          <p:nvPr/>
        </p:nvSpPr>
        <p:spPr>
          <a:xfrm>
            <a:off x="14851" y="3003636"/>
            <a:ext cx="1215134" cy="1200329"/>
          </a:xfrm>
          <a:prstGeom prst="rect">
            <a:avLst/>
          </a:prstGeom>
          <a:noFill/>
        </p:spPr>
        <p:txBody>
          <a:bodyPr wrap="square" lIns="91440" tIns="45720" rIns="91440" bIns="45720" rtlCol="0" anchor="t">
            <a:spAutoFit/>
          </a:bodyPr>
          <a:lstStyle/>
          <a:p>
            <a:r>
              <a:rPr lang="en-US" dirty="0"/>
              <a:t>Oil that </a:t>
            </a:r>
          </a:p>
          <a:p>
            <a:r>
              <a:rPr lang="en-US" dirty="0"/>
              <a:t>nourishes </a:t>
            </a:r>
          </a:p>
          <a:p>
            <a:r>
              <a:rPr lang="en-US" dirty="0"/>
              <a:t>the hair </a:t>
            </a:r>
          </a:p>
          <a:p>
            <a:r>
              <a:rPr lang="en-US" dirty="0"/>
              <a:t>shaft</a:t>
            </a:r>
          </a:p>
        </p:txBody>
      </p:sp>
      <p:cxnSp>
        <p:nvCxnSpPr>
          <p:cNvPr id="27" name="Straight Arrow Connector 26">
            <a:extLst>
              <a:ext uri="{FF2B5EF4-FFF2-40B4-BE49-F238E27FC236}">
                <a16:creationId xmlns:a16="http://schemas.microsoft.com/office/drawing/2014/main" id="{043A9691-6C4D-DA99-AA17-009555C989D7}"/>
              </a:ext>
            </a:extLst>
          </p:cNvPr>
          <p:cNvCxnSpPr>
            <a:cxnSpLocks/>
          </p:cNvCxnSpPr>
          <p:nvPr/>
        </p:nvCxnSpPr>
        <p:spPr>
          <a:xfrm>
            <a:off x="947654" y="3215554"/>
            <a:ext cx="561586" cy="37653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62124ADB-0CC6-A110-EED8-4377E53304F5}"/>
              </a:ext>
            </a:extLst>
          </p:cNvPr>
          <p:cNvGrpSpPr/>
          <p:nvPr/>
        </p:nvGrpSpPr>
        <p:grpSpPr>
          <a:xfrm>
            <a:off x="6401418" y="1740188"/>
            <a:ext cx="5210175" cy="4331518"/>
            <a:chOff x="6401418" y="2283290"/>
            <a:chExt cx="5210175" cy="3788416"/>
          </a:xfrm>
        </p:grpSpPr>
        <p:pic>
          <p:nvPicPr>
            <p:cNvPr id="28" name="Picture 27" descr="Diagram of hair layers showing the different types of hair&#10;&#10;Description automatically generated">
              <a:extLst>
                <a:ext uri="{FF2B5EF4-FFF2-40B4-BE49-F238E27FC236}">
                  <a16:creationId xmlns:a16="http://schemas.microsoft.com/office/drawing/2014/main" id="{B43D79CA-10CB-F14B-2F10-30D5A73EC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1418" y="2283290"/>
              <a:ext cx="5210175" cy="3535877"/>
            </a:xfrm>
            <a:prstGeom prst="rect">
              <a:avLst/>
            </a:prstGeom>
          </p:spPr>
        </p:pic>
        <p:sp>
          <p:nvSpPr>
            <p:cNvPr id="29" name="TextBox 28">
              <a:extLst>
                <a:ext uri="{FF2B5EF4-FFF2-40B4-BE49-F238E27FC236}">
                  <a16:creationId xmlns:a16="http://schemas.microsoft.com/office/drawing/2014/main" id="{3E28490F-E6E4-9088-1F21-258556C44943}"/>
                </a:ext>
              </a:extLst>
            </p:cNvPr>
            <p:cNvSpPr txBox="1"/>
            <p:nvPr/>
          </p:nvSpPr>
          <p:spPr>
            <a:xfrm>
              <a:off x="6423507" y="5825485"/>
              <a:ext cx="2324920" cy="246221"/>
            </a:xfrm>
            <a:prstGeom prst="rect">
              <a:avLst/>
            </a:prstGeom>
            <a:noFill/>
          </p:spPr>
          <p:txBody>
            <a:bodyPr wrap="square" rtlCol="0">
              <a:spAutoFit/>
            </a:bodyPr>
            <a:lstStyle/>
            <a:p>
              <a:r>
                <a:rPr lang="en-US" sz="1000"/>
                <a:t>Oushia.com </a:t>
              </a:r>
            </a:p>
          </p:txBody>
        </p:sp>
      </p:grpSp>
      <p:sp>
        <p:nvSpPr>
          <p:cNvPr id="31" name="Rectangle: Rounded Corners 30">
            <a:extLst>
              <a:ext uri="{FF2B5EF4-FFF2-40B4-BE49-F238E27FC236}">
                <a16:creationId xmlns:a16="http://schemas.microsoft.com/office/drawing/2014/main" id="{A1CC2831-F5CC-D497-CBB5-08C3B6CD255A}"/>
              </a:ext>
            </a:extLst>
          </p:cNvPr>
          <p:cNvSpPr/>
          <p:nvPr/>
        </p:nvSpPr>
        <p:spPr>
          <a:xfrm>
            <a:off x="-2681"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b="1"/>
              <a:t>Background</a:t>
            </a:r>
          </a:p>
        </p:txBody>
      </p:sp>
    </p:spTree>
    <p:extLst>
      <p:ext uri="{BB962C8B-B14F-4D97-AF65-F5344CB8AC3E}">
        <p14:creationId xmlns:p14="http://schemas.microsoft.com/office/powerpoint/2010/main" val="415873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835C14-2F9C-BDC6-ADF7-0165097535AF}"/>
              </a:ext>
            </a:extLst>
          </p:cNvPr>
          <p:cNvSpPr txBox="1"/>
          <p:nvPr/>
        </p:nvSpPr>
        <p:spPr>
          <a:xfrm flipH="1">
            <a:off x="7552877" y="6045321"/>
            <a:ext cx="4563772" cy="169277"/>
          </a:xfrm>
          <a:prstGeom prst="rect">
            <a:avLst/>
          </a:prstGeom>
          <a:blipFill>
            <a:blip r:embed="rId3"/>
            <a:tile tx="0" ty="0" sx="100000" sy="100000" flip="none" algn="tl"/>
          </a:blipFill>
        </p:spPr>
        <p:txBody>
          <a:bodyPr wrap="square" rtlCol="0">
            <a:spAutoFit/>
          </a:bodyPr>
          <a:lstStyle/>
          <a:p>
            <a:endParaRPr lang="en-US" sz="500" dirty="0"/>
          </a:p>
        </p:txBody>
      </p:sp>
      <p:sp>
        <p:nvSpPr>
          <p:cNvPr id="2" name="Title 1">
            <a:extLst>
              <a:ext uri="{FF2B5EF4-FFF2-40B4-BE49-F238E27FC236}">
                <a16:creationId xmlns:a16="http://schemas.microsoft.com/office/drawing/2014/main" id="{D8573300-06E7-7C81-8051-4E1427DBB043}"/>
              </a:ext>
            </a:extLst>
          </p:cNvPr>
          <p:cNvSpPr>
            <a:spLocks noGrp="1"/>
          </p:cNvSpPr>
          <p:nvPr>
            <p:ph type="title"/>
          </p:nvPr>
        </p:nvSpPr>
        <p:spPr>
          <a:xfrm>
            <a:off x="700635" y="757775"/>
            <a:ext cx="10691265" cy="1371030"/>
          </a:xfrm>
        </p:spPr>
        <p:txBody>
          <a:bodyPr/>
          <a:lstStyle/>
          <a:p>
            <a:r>
              <a:rPr lang="en-US" sz="3600"/>
              <a:t>Different  Types of Hair  formation</a:t>
            </a:r>
          </a:p>
        </p:txBody>
      </p:sp>
      <p:pic>
        <p:nvPicPr>
          <p:cNvPr id="5" name="Picture 4" descr="A collage of different types of curly hair&#10;&#10;Description automatically generated">
            <a:extLst>
              <a:ext uri="{FF2B5EF4-FFF2-40B4-BE49-F238E27FC236}">
                <a16:creationId xmlns:a16="http://schemas.microsoft.com/office/drawing/2014/main" id="{6A6A9CC5-B6DA-BC22-F6DF-CB2E12E0A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84" y="2972338"/>
            <a:ext cx="7620000" cy="3876675"/>
          </a:xfrm>
          <a:prstGeom prst="rect">
            <a:avLst/>
          </a:prstGeom>
        </p:spPr>
      </p:pic>
      <p:sp>
        <p:nvSpPr>
          <p:cNvPr id="11" name="TextBox 10">
            <a:extLst>
              <a:ext uri="{FF2B5EF4-FFF2-40B4-BE49-F238E27FC236}">
                <a16:creationId xmlns:a16="http://schemas.microsoft.com/office/drawing/2014/main" id="{833D937F-2AB2-FD69-4988-3818CBE990C3}"/>
              </a:ext>
            </a:extLst>
          </p:cNvPr>
          <p:cNvSpPr txBox="1"/>
          <p:nvPr/>
        </p:nvSpPr>
        <p:spPr>
          <a:xfrm>
            <a:off x="238695" y="1541724"/>
            <a:ext cx="2212674" cy="791141"/>
          </a:xfrm>
          <a:prstGeom prst="rect">
            <a:avLst/>
          </a:prstGeom>
          <a:noFill/>
        </p:spPr>
        <p:txBody>
          <a:bodyPr wrap="square" rtlCol="0">
            <a:spAutoFit/>
          </a:bodyPr>
          <a:lstStyle/>
          <a:p>
            <a:pPr algn="ctr"/>
            <a:r>
              <a:rPr lang="en-US" sz="2200">
                <a:solidFill>
                  <a:srgbClr val="C00000"/>
                </a:solidFill>
              </a:rPr>
              <a:t>No disulfide bonds </a:t>
            </a:r>
          </a:p>
        </p:txBody>
      </p:sp>
      <p:sp>
        <p:nvSpPr>
          <p:cNvPr id="12" name="TextBox 11">
            <a:extLst>
              <a:ext uri="{FF2B5EF4-FFF2-40B4-BE49-F238E27FC236}">
                <a16:creationId xmlns:a16="http://schemas.microsoft.com/office/drawing/2014/main" id="{5685F432-A83A-6446-CDB0-B54777D6D64B}"/>
              </a:ext>
            </a:extLst>
          </p:cNvPr>
          <p:cNvSpPr txBox="1"/>
          <p:nvPr/>
        </p:nvSpPr>
        <p:spPr>
          <a:xfrm>
            <a:off x="2470826" y="1551872"/>
            <a:ext cx="2224396" cy="791141"/>
          </a:xfrm>
          <a:prstGeom prst="rect">
            <a:avLst/>
          </a:prstGeom>
          <a:noFill/>
        </p:spPr>
        <p:txBody>
          <a:bodyPr wrap="square" rtlCol="0">
            <a:spAutoFit/>
          </a:bodyPr>
          <a:lstStyle/>
          <a:p>
            <a:pPr algn="ctr"/>
            <a:r>
              <a:rPr lang="en-US" sz="2200">
                <a:solidFill>
                  <a:srgbClr val="C00000"/>
                </a:solidFill>
              </a:rPr>
              <a:t>Some disulfide bonds </a:t>
            </a:r>
          </a:p>
        </p:txBody>
      </p:sp>
      <p:sp>
        <p:nvSpPr>
          <p:cNvPr id="13" name="TextBox 12">
            <a:extLst>
              <a:ext uri="{FF2B5EF4-FFF2-40B4-BE49-F238E27FC236}">
                <a16:creationId xmlns:a16="http://schemas.microsoft.com/office/drawing/2014/main" id="{D5ABCDC7-B5C3-FDA0-089E-C826E33B894F}"/>
              </a:ext>
            </a:extLst>
          </p:cNvPr>
          <p:cNvSpPr txBox="1"/>
          <p:nvPr/>
        </p:nvSpPr>
        <p:spPr>
          <a:xfrm>
            <a:off x="4917941" y="1555334"/>
            <a:ext cx="3040273" cy="430887"/>
          </a:xfrm>
          <a:prstGeom prst="rect">
            <a:avLst/>
          </a:prstGeom>
          <a:noFill/>
        </p:spPr>
        <p:txBody>
          <a:bodyPr wrap="square" rtlCol="0">
            <a:spAutoFit/>
          </a:bodyPr>
          <a:lstStyle/>
          <a:p>
            <a:pPr algn="ctr"/>
            <a:r>
              <a:rPr lang="en-US" sz="2200">
                <a:solidFill>
                  <a:srgbClr val="C00000"/>
                </a:solidFill>
              </a:rPr>
              <a:t>Many disulfide bonds</a:t>
            </a:r>
          </a:p>
        </p:txBody>
      </p:sp>
      <p:sp>
        <p:nvSpPr>
          <p:cNvPr id="16" name="TextBox 15">
            <a:extLst>
              <a:ext uri="{FF2B5EF4-FFF2-40B4-BE49-F238E27FC236}">
                <a16:creationId xmlns:a16="http://schemas.microsoft.com/office/drawing/2014/main" id="{1FED83E0-E757-92C0-C549-3D7A1BA80356}"/>
              </a:ext>
            </a:extLst>
          </p:cNvPr>
          <p:cNvSpPr txBox="1"/>
          <p:nvPr/>
        </p:nvSpPr>
        <p:spPr>
          <a:xfrm>
            <a:off x="735545" y="2173551"/>
            <a:ext cx="1098203" cy="430887"/>
          </a:xfrm>
          <a:prstGeom prst="rect">
            <a:avLst/>
          </a:prstGeom>
          <a:noFill/>
        </p:spPr>
        <p:txBody>
          <a:bodyPr wrap="square" rtlCol="0">
            <a:spAutoFit/>
          </a:bodyPr>
          <a:lstStyle/>
          <a:p>
            <a:pPr algn="ctr"/>
            <a:r>
              <a:rPr lang="en-US" sz="2200"/>
              <a:t>1 – 2b</a:t>
            </a:r>
          </a:p>
        </p:txBody>
      </p:sp>
      <p:pic>
        <p:nvPicPr>
          <p:cNvPr id="4" name="Picture 3">
            <a:extLst>
              <a:ext uri="{FF2B5EF4-FFF2-40B4-BE49-F238E27FC236}">
                <a16:creationId xmlns:a16="http://schemas.microsoft.com/office/drawing/2014/main" id="{B3A1F610-8365-4062-6FB3-9BDD410E27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2347" y="775052"/>
            <a:ext cx="2654302" cy="2519042"/>
          </a:xfrm>
          <a:prstGeom prst="rect">
            <a:avLst/>
          </a:prstGeom>
        </p:spPr>
      </p:pic>
      <p:sp>
        <p:nvSpPr>
          <p:cNvPr id="3" name="Rectangle: Rounded Corners 2">
            <a:extLst>
              <a:ext uri="{FF2B5EF4-FFF2-40B4-BE49-F238E27FC236}">
                <a16:creationId xmlns:a16="http://schemas.microsoft.com/office/drawing/2014/main" id="{9082E4FD-B7FB-1ECF-3C9B-EC2DFC144CA6}"/>
              </a:ext>
            </a:extLst>
          </p:cNvPr>
          <p:cNvSpPr/>
          <p:nvPr/>
        </p:nvSpPr>
        <p:spPr>
          <a:xfrm>
            <a:off x="3755"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b="1"/>
              <a:t>Background</a:t>
            </a:r>
          </a:p>
        </p:txBody>
      </p:sp>
      <p:sp>
        <p:nvSpPr>
          <p:cNvPr id="6" name="TextBox 5">
            <a:extLst>
              <a:ext uri="{FF2B5EF4-FFF2-40B4-BE49-F238E27FC236}">
                <a16:creationId xmlns:a16="http://schemas.microsoft.com/office/drawing/2014/main" id="{AA82677D-B7FB-96B5-826B-013800F68779}"/>
              </a:ext>
            </a:extLst>
          </p:cNvPr>
          <p:cNvSpPr txBox="1"/>
          <p:nvPr/>
        </p:nvSpPr>
        <p:spPr>
          <a:xfrm>
            <a:off x="7959832" y="3291781"/>
            <a:ext cx="2177606" cy="1785104"/>
          </a:xfrm>
          <a:prstGeom prst="rect">
            <a:avLst/>
          </a:prstGeom>
          <a:noFill/>
        </p:spPr>
        <p:txBody>
          <a:bodyPr wrap="square" lIns="91440" tIns="45720" rIns="91440" bIns="45720" rtlCol="0" anchor="t">
            <a:spAutoFit/>
          </a:bodyPr>
          <a:lstStyle/>
          <a:p>
            <a:pPr algn="ctr"/>
            <a:r>
              <a:rPr lang="en-US" sz="2200" dirty="0"/>
              <a:t>3a – 4c hair tends to grow UP and OUT rather than down like 1 - 2c</a:t>
            </a:r>
          </a:p>
        </p:txBody>
      </p:sp>
      <p:sp>
        <p:nvSpPr>
          <p:cNvPr id="8" name="TextBox 7">
            <a:extLst>
              <a:ext uri="{FF2B5EF4-FFF2-40B4-BE49-F238E27FC236}">
                <a16:creationId xmlns:a16="http://schemas.microsoft.com/office/drawing/2014/main" id="{ED9FE300-87E7-B314-E138-20811A99275E}"/>
              </a:ext>
            </a:extLst>
          </p:cNvPr>
          <p:cNvSpPr txBox="1"/>
          <p:nvPr/>
        </p:nvSpPr>
        <p:spPr>
          <a:xfrm>
            <a:off x="8132156" y="5482141"/>
            <a:ext cx="3685617" cy="646331"/>
          </a:xfrm>
          <a:prstGeom prst="rect">
            <a:avLst/>
          </a:prstGeom>
          <a:noFill/>
        </p:spPr>
        <p:txBody>
          <a:bodyPr wrap="square" lIns="91440" tIns="45720" rIns="91440" bIns="45720" rtlCol="0" anchor="t">
            <a:spAutoFit/>
          </a:bodyPr>
          <a:lstStyle/>
          <a:p>
            <a:r>
              <a:rPr lang="en-US" dirty="0"/>
              <a:t>People erroneously confuse </a:t>
            </a:r>
          </a:p>
          <a:p>
            <a:r>
              <a:rPr lang="en-US" dirty="0"/>
              <a:t>"hair formation" with "hair texture"</a:t>
            </a:r>
          </a:p>
        </p:txBody>
      </p:sp>
      <p:sp>
        <p:nvSpPr>
          <p:cNvPr id="17" name="TextBox 16">
            <a:extLst>
              <a:ext uri="{FF2B5EF4-FFF2-40B4-BE49-F238E27FC236}">
                <a16:creationId xmlns:a16="http://schemas.microsoft.com/office/drawing/2014/main" id="{76F336F5-AEE1-E457-C76D-0BEB78C756DB}"/>
              </a:ext>
            </a:extLst>
          </p:cNvPr>
          <p:cNvSpPr txBox="1"/>
          <p:nvPr/>
        </p:nvSpPr>
        <p:spPr>
          <a:xfrm>
            <a:off x="6223145" y="55153"/>
            <a:ext cx="2121512" cy="646331"/>
          </a:xfrm>
          <a:prstGeom prst="rect">
            <a:avLst/>
          </a:prstGeom>
          <a:noFill/>
        </p:spPr>
        <p:txBody>
          <a:bodyPr wrap="square" lIns="91440" tIns="45720" rIns="91440" bIns="45720" rtlCol="0" anchor="t">
            <a:spAutoFit/>
          </a:bodyPr>
          <a:lstStyle/>
          <a:p>
            <a:r>
              <a:rPr lang="en-US"/>
              <a:t>Shape or pattern of </a:t>
            </a:r>
          </a:p>
          <a:p>
            <a:r>
              <a:rPr lang="en-US"/>
              <a:t>your hair strand</a:t>
            </a:r>
          </a:p>
        </p:txBody>
      </p:sp>
      <p:sp>
        <p:nvSpPr>
          <p:cNvPr id="18" name="TextBox 17">
            <a:extLst>
              <a:ext uri="{FF2B5EF4-FFF2-40B4-BE49-F238E27FC236}">
                <a16:creationId xmlns:a16="http://schemas.microsoft.com/office/drawing/2014/main" id="{AD26A0C9-A3F5-3E5F-247D-DEA0E21A9278}"/>
              </a:ext>
            </a:extLst>
          </p:cNvPr>
          <p:cNvSpPr txBox="1"/>
          <p:nvPr/>
        </p:nvSpPr>
        <p:spPr>
          <a:xfrm>
            <a:off x="8164239" y="6131846"/>
            <a:ext cx="3685617" cy="646331"/>
          </a:xfrm>
          <a:prstGeom prst="rect">
            <a:avLst/>
          </a:prstGeom>
          <a:noFill/>
        </p:spPr>
        <p:txBody>
          <a:bodyPr wrap="square" lIns="91440" tIns="45720" rIns="91440" bIns="45720" rtlCol="0" anchor="t">
            <a:spAutoFit/>
          </a:bodyPr>
          <a:lstStyle/>
          <a:p>
            <a:r>
              <a:rPr lang="en-US"/>
              <a:t>Texture = the width of individual strand of hair</a:t>
            </a:r>
          </a:p>
        </p:txBody>
      </p:sp>
      <p:sp>
        <p:nvSpPr>
          <p:cNvPr id="19" name="TextBox 18">
            <a:extLst>
              <a:ext uri="{FF2B5EF4-FFF2-40B4-BE49-F238E27FC236}">
                <a16:creationId xmlns:a16="http://schemas.microsoft.com/office/drawing/2014/main" id="{07C8C9B7-F9AF-062F-4F33-C6D2C7C1D89C}"/>
              </a:ext>
            </a:extLst>
          </p:cNvPr>
          <p:cNvSpPr txBox="1"/>
          <p:nvPr/>
        </p:nvSpPr>
        <p:spPr>
          <a:xfrm>
            <a:off x="920029" y="2574602"/>
            <a:ext cx="2301361" cy="377353"/>
          </a:xfrm>
          <a:prstGeom prst="rect">
            <a:avLst/>
          </a:prstGeom>
          <a:noFill/>
        </p:spPr>
        <p:txBody>
          <a:bodyPr wrap="square" lIns="91440" tIns="45720" rIns="91440" bIns="45720" rtlCol="0" anchor="t">
            <a:spAutoFit/>
          </a:bodyPr>
          <a:lstStyle/>
          <a:p>
            <a:pPr algn="ctr"/>
            <a:r>
              <a:rPr lang="en-US"/>
              <a:t>Wavy</a:t>
            </a:r>
          </a:p>
        </p:txBody>
      </p:sp>
      <p:cxnSp>
        <p:nvCxnSpPr>
          <p:cNvPr id="22" name="Straight Arrow Connector 21">
            <a:extLst>
              <a:ext uri="{FF2B5EF4-FFF2-40B4-BE49-F238E27FC236}">
                <a16:creationId xmlns:a16="http://schemas.microsoft.com/office/drawing/2014/main" id="{58525EEF-FE5F-70FE-32BE-32033C23C8C4}"/>
              </a:ext>
            </a:extLst>
          </p:cNvPr>
          <p:cNvCxnSpPr/>
          <p:nvPr/>
        </p:nvCxnSpPr>
        <p:spPr>
          <a:xfrm flipV="1">
            <a:off x="919414" y="2889415"/>
            <a:ext cx="2277977" cy="166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A8C4B61-C166-B8C4-86EA-3D172CF3F92F}"/>
              </a:ext>
            </a:extLst>
          </p:cNvPr>
          <p:cNvSpPr txBox="1"/>
          <p:nvPr/>
        </p:nvSpPr>
        <p:spPr>
          <a:xfrm>
            <a:off x="2957376" y="2173550"/>
            <a:ext cx="1098203" cy="430887"/>
          </a:xfrm>
          <a:prstGeom prst="rect">
            <a:avLst/>
          </a:prstGeom>
          <a:noFill/>
        </p:spPr>
        <p:txBody>
          <a:bodyPr wrap="square" lIns="91440" tIns="45720" rIns="91440" bIns="45720" rtlCol="0" anchor="t">
            <a:spAutoFit/>
          </a:bodyPr>
          <a:lstStyle/>
          <a:p>
            <a:pPr algn="ctr"/>
            <a:r>
              <a:rPr lang="en-US" sz="2200"/>
              <a:t>2c – 3b</a:t>
            </a:r>
          </a:p>
        </p:txBody>
      </p:sp>
      <p:sp>
        <p:nvSpPr>
          <p:cNvPr id="24" name="TextBox 23">
            <a:extLst>
              <a:ext uri="{FF2B5EF4-FFF2-40B4-BE49-F238E27FC236}">
                <a16:creationId xmlns:a16="http://schemas.microsoft.com/office/drawing/2014/main" id="{2EBF8EA5-EB70-4360-191E-3E2551194955}"/>
              </a:ext>
            </a:extLst>
          </p:cNvPr>
          <p:cNvSpPr txBox="1"/>
          <p:nvPr/>
        </p:nvSpPr>
        <p:spPr>
          <a:xfrm>
            <a:off x="5708596" y="2141465"/>
            <a:ext cx="1098203" cy="430887"/>
          </a:xfrm>
          <a:prstGeom prst="rect">
            <a:avLst/>
          </a:prstGeom>
          <a:noFill/>
        </p:spPr>
        <p:txBody>
          <a:bodyPr wrap="square" lIns="91440" tIns="45720" rIns="91440" bIns="45720" rtlCol="0" anchor="t">
            <a:spAutoFit/>
          </a:bodyPr>
          <a:lstStyle/>
          <a:p>
            <a:pPr algn="ctr"/>
            <a:r>
              <a:rPr lang="en-US" sz="2200"/>
              <a:t>3c – 4c</a:t>
            </a:r>
          </a:p>
        </p:txBody>
      </p:sp>
      <p:sp>
        <p:nvSpPr>
          <p:cNvPr id="25" name="TextBox 24">
            <a:extLst>
              <a:ext uri="{FF2B5EF4-FFF2-40B4-BE49-F238E27FC236}">
                <a16:creationId xmlns:a16="http://schemas.microsoft.com/office/drawing/2014/main" id="{D51FCADD-3404-EF2C-A7B9-8D5FF55311EA}"/>
              </a:ext>
            </a:extLst>
          </p:cNvPr>
          <p:cNvSpPr txBox="1"/>
          <p:nvPr/>
        </p:nvSpPr>
        <p:spPr>
          <a:xfrm>
            <a:off x="3238112" y="2566580"/>
            <a:ext cx="2381571" cy="377353"/>
          </a:xfrm>
          <a:prstGeom prst="rect">
            <a:avLst/>
          </a:prstGeom>
          <a:noFill/>
        </p:spPr>
        <p:txBody>
          <a:bodyPr wrap="square" lIns="91440" tIns="45720" rIns="91440" bIns="45720" rtlCol="0" anchor="t">
            <a:spAutoFit/>
          </a:bodyPr>
          <a:lstStyle/>
          <a:p>
            <a:pPr algn="ctr"/>
            <a:r>
              <a:rPr lang="en-US"/>
              <a:t>Curly</a:t>
            </a:r>
          </a:p>
        </p:txBody>
      </p:sp>
      <p:cxnSp>
        <p:nvCxnSpPr>
          <p:cNvPr id="26" name="Straight Arrow Connector 25">
            <a:extLst>
              <a:ext uri="{FF2B5EF4-FFF2-40B4-BE49-F238E27FC236}">
                <a16:creationId xmlns:a16="http://schemas.microsoft.com/office/drawing/2014/main" id="{163AE31C-E272-81CD-C843-59164B383089}"/>
              </a:ext>
            </a:extLst>
          </p:cNvPr>
          <p:cNvCxnSpPr>
            <a:cxnSpLocks/>
          </p:cNvCxnSpPr>
          <p:nvPr/>
        </p:nvCxnSpPr>
        <p:spPr>
          <a:xfrm flipV="1">
            <a:off x="3237497" y="2881393"/>
            <a:ext cx="2358187" cy="166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034F6F8-53EF-A7A9-040F-DF659E7B9FBA}"/>
              </a:ext>
            </a:extLst>
          </p:cNvPr>
          <p:cNvSpPr txBox="1"/>
          <p:nvPr/>
        </p:nvSpPr>
        <p:spPr>
          <a:xfrm>
            <a:off x="5612344" y="2566580"/>
            <a:ext cx="2301361" cy="377353"/>
          </a:xfrm>
          <a:prstGeom prst="rect">
            <a:avLst/>
          </a:prstGeom>
          <a:noFill/>
        </p:spPr>
        <p:txBody>
          <a:bodyPr wrap="square" lIns="91440" tIns="45720" rIns="91440" bIns="45720" rtlCol="0" anchor="t">
            <a:spAutoFit/>
          </a:bodyPr>
          <a:lstStyle/>
          <a:p>
            <a:pPr algn="ctr"/>
            <a:r>
              <a:rPr lang="en-US" err="1"/>
              <a:t>Coily</a:t>
            </a:r>
            <a:r>
              <a:rPr lang="en-US"/>
              <a:t>/Kinky</a:t>
            </a:r>
          </a:p>
        </p:txBody>
      </p:sp>
      <p:cxnSp>
        <p:nvCxnSpPr>
          <p:cNvPr id="28" name="Straight Arrow Connector 27">
            <a:extLst>
              <a:ext uri="{FF2B5EF4-FFF2-40B4-BE49-F238E27FC236}">
                <a16:creationId xmlns:a16="http://schemas.microsoft.com/office/drawing/2014/main" id="{BC573987-B4E1-39FD-2E38-0C585141DBA6}"/>
              </a:ext>
            </a:extLst>
          </p:cNvPr>
          <p:cNvCxnSpPr>
            <a:cxnSpLocks/>
          </p:cNvCxnSpPr>
          <p:nvPr/>
        </p:nvCxnSpPr>
        <p:spPr>
          <a:xfrm flipV="1">
            <a:off x="5611729" y="2881393"/>
            <a:ext cx="2277977" cy="166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56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02DA337-506B-E5E5-2608-41E37860DB00}"/>
              </a:ext>
            </a:extLst>
          </p:cNvPr>
          <p:cNvSpPr txBox="1"/>
          <p:nvPr/>
        </p:nvSpPr>
        <p:spPr>
          <a:xfrm flipH="1">
            <a:off x="7232561" y="5923796"/>
            <a:ext cx="842592" cy="403463"/>
          </a:xfrm>
          <a:prstGeom prst="rect">
            <a:avLst/>
          </a:prstGeom>
          <a:blipFill>
            <a:blip r:embed="rId3"/>
            <a:tile tx="0" ty="0" sx="100000" sy="100000" flip="none" algn="tl"/>
          </a:blipFill>
        </p:spPr>
        <p:txBody>
          <a:bodyPr wrap="square" rtlCol="0">
            <a:spAutoFit/>
          </a:bodyPr>
          <a:lstStyle/>
          <a:p>
            <a:endParaRPr lang="en-US" dirty="0"/>
          </a:p>
        </p:txBody>
      </p:sp>
      <p:sp>
        <p:nvSpPr>
          <p:cNvPr id="17" name="TextBox 16">
            <a:extLst>
              <a:ext uri="{FF2B5EF4-FFF2-40B4-BE49-F238E27FC236}">
                <a16:creationId xmlns:a16="http://schemas.microsoft.com/office/drawing/2014/main" id="{29FE16F7-D2B9-107A-440A-285773F18B3D}"/>
              </a:ext>
            </a:extLst>
          </p:cNvPr>
          <p:cNvSpPr txBox="1"/>
          <p:nvPr/>
        </p:nvSpPr>
        <p:spPr>
          <a:xfrm flipH="1">
            <a:off x="354169" y="5967006"/>
            <a:ext cx="842592" cy="403463"/>
          </a:xfrm>
          <a:prstGeom prst="rect">
            <a:avLst/>
          </a:prstGeom>
          <a:blipFill>
            <a:blip r:embed="rId3"/>
            <a:tile tx="0" ty="0" sx="100000" sy="100000" flip="none" algn="tl"/>
          </a:blipFill>
        </p:spPr>
        <p:txBody>
          <a:bodyPr wrap="square" rtlCol="0">
            <a:spAutoFit/>
          </a:bodyPr>
          <a:lstStyle/>
          <a:p>
            <a:endParaRPr lang="en-US" dirty="0"/>
          </a:p>
        </p:txBody>
      </p:sp>
      <p:sp>
        <p:nvSpPr>
          <p:cNvPr id="2" name="Title 1">
            <a:extLst>
              <a:ext uri="{FF2B5EF4-FFF2-40B4-BE49-F238E27FC236}">
                <a16:creationId xmlns:a16="http://schemas.microsoft.com/office/drawing/2014/main" id="{42FAAA49-BDFB-DD4D-8185-CB6E0E8899C9}"/>
              </a:ext>
            </a:extLst>
          </p:cNvPr>
          <p:cNvSpPr>
            <a:spLocks noGrp="1"/>
          </p:cNvSpPr>
          <p:nvPr>
            <p:ph type="title"/>
          </p:nvPr>
        </p:nvSpPr>
        <p:spPr>
          <a:xfrm>
            <a:off x="700635" y="729590"/>
            <a:ext cx="10691265" cy="1371030"/>
          </a:xfrm>
        </p:spPr>
        <p:txBody>
          <a:bodyPr>
            <a:normAutofit/>
          </a:bodyPr>
          <a:lstStyle/>
          <a:p>
            <a:r>
              <a:rPr lang="en-US" sz="3600" dirty="0"/>
              <a:t>Styles of different formations</a:t>
            </a:r>
          </a:p>
        </p:txBody>
      </p:sp>
      <p:pic>
        <p:nvPicPr>
          <p:cNvPr id="5" name="Picture 4" descr="A collage of women with different hair styles&#10;&#10;Description automatically generated">
            <a:extLst>
              <a:ext uri="{FF2B5EF4-FFF2-40B4-BE49-F238E27FC236}">
                <a16:creationId xmlns:a16="http://schemas.microsoft.com/office/drawing/2014/main" id="{4E1BBBF8-0DDE-FE45-5C28-D723F25DEDDB}"/>
              </a:ext>
            </a:extLst>
          </p:cNvPr>
          <p:cNvPicPr>
            <a:picLocks noChangeAspect="1"/>
          </p:cNvPicPr>
          <p:nvPr/>
        </p:nvPicPr>
        <p:blipFill>
          <a:blip r:embed="rId4"/>
          <a:stretch>
            <a:fillRect/>
          </a:stretch>
        </p:blipFill>
        <p:spPr>
          <a:xfrm>
            <a:off x="7745782" y="970526"/>
            <a:ext cx="4437626" cy="5661554"/>
          </a:xfrm>
          <a:prstGeom prst="rect">
            <a:avLst/>
          </a:prstGeom>
        </p:spPr>
      </p:pic>
      <p:sp>
        <p:nvSpPr>
          <p:cNvPr id="7" name="Rectangle: Rounded Corners 6">
            <a:extLst>
              <a:ext uri="{FF2B5EF4-FFF2-40B4-BE49-F238E27FC236}">
                <a16:creationId xmlns:a16="http://schemas.microsoft.com/office/drawing/2014/main" id="{86920BC4-9577-5E9B-0DE2-FD8F220814EB}"/>
              </a:ext>
            </a:extLst>
          </p:cNvPr>
          <p:cNvSpPr/>
          <p:nvPr/>
        </p:nvSpPr>
        <p:spPr>
          <a:xfrm>
            <a:off x="3755"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b="1"/>
              <a:t>Background</a:t>
            </a:r>
          </a:p>
        </p:txBody>
      </p:sp>
      <p:sp>
        <p:nvSpPr>
          <p:cNvPr id="9" name="TextBox 8">
            <a:extLst>
              <a:ext uri="{FF2B5EF4-FFF2-40B4-BE49-F238E27FC236}">
                <a16:creationId xmlns:a16="http://schemas.microsoft.com/office/drawing/2014/main" id="{8FCC8247-D399-A025-95AC-673855B5689E}"/>
              </a:ext>
            </a:extLst>
          </p:cNvPr>
          <p:cNvSpPr txBox="1"/>
          <p:nvPr/>
        </p:nvSpPr>
        <p:spPr>
          <a:xfrm>
            <a:off x="7608934" y="6370470"/>
            <a:ext cx="5745571" cy="261610"/>
          </a:xfrm>
          <a:prstGeom prst="rect">
            <a:avLst/>
          </a:prstGeom>
          <a:noFill/>
        </p:spPr>
        <p:txBody>
          <a:bodyPr wrap="square" lIns="91440" tIns="45720" rIns="91440" bIns="45720" rtlCol="0" anchor="t">
            <a:spAutoFit/>
          </a:bodyPr>
          <a:lstStyle/>
          <a:p>
            <a:r>
              <a:rPr lang="en-US" sz="1100" dirty="0"/>
              <a:t>https://www.paulmitchell.com/blog/guide-to-identifying-your-hair-type</a:t>
            </a:r>
          </a:p>
        </p:txBody>
      </p:sp>
      <p:pic>
        <p:nvPicPr>
          <p:cNvPr id="4" name="Picture 3">
            <a:extLst>
              <a:ext uri="{FF2B5EF4-FFF2-40B4-BE49-F238E27FC236}">
                <a16:creationId xmlns:a16="http://schemas.microsoft.com/office/drawing/2014/main" id="{26687B13-EC2C-6EC2-3479-94151FD538F6}"/>
              </a:ext>
            </a:extLst>
          </p:cNvPr>
          <p:cNvPicPr>
            <a:picLocks noChangeAspect="1"/>
          </p:cNvPicPr>
          <p:nvPr/>
        </p:nvPicPr>
        <p:blipFill>
          <a:blip r:embed="rId5"/>
          <a:stretch>
            <a:fillRect/>
          </a:stretch>
        </p:blipFill>
        <p:spPr>
          <a:xfrm>
            <a:off x="966800" y="1448785"/>
            <a:ext cx="6567006" cy="742950"/>
          </a:xfrm>
          <a:prstGeom prst="rect">
            <a:avLst/>
          </a:prstGeom>
        </p:spPr>
      </p:pic>
      <p:pic>
        <p:nvPicPr>
          <p:cNvPr id="8" name="Picture 7">
            <a:extLst>
              <a:ext uri="{FF2B5EF4-FFF2-40B4-BE49-F238E27FC236}">
                <a16:creationId xmlns:a16="http://schemas.microsoft.com/office/drawing/2014/main" id="{9130900D-7BC0-99E8-2BB8-7284E3E0B3EE}"/>
              </a:ext>
            </a:extLst>
          </p:cNvPr>
          <p:cNvPicPr>
            <a:picLocks noChangeAspect="1"/>
          </p:cNvPicPr>
          <p:nvPr/>
        </p:nvPicPr>
        <p:blipFill>
          <a:blip r:embed="rId6"/>
          <a:stretch>
            <a:fillRect/>
          </a:stretch>
        </p:blipFill>
        <p:spPr>
          <a:xfrm>
            <a:off x="971171" y="3954074"/>
            <a:ext cx="6590909" cy="1357050"/>
          </a:xfrm>
          <a:prstGeom prst="rect">
            <a:avLst/>
          </a:prstGeom>
        </p:spPr>
      </p:pic>
      <p:pic>
        <p:nvPicPr>
          <p:cNvPr id="12" name="Picture 11">
            <a:extLst>
              <a:ext uri="{FF2B5EF4-FFF2-40B4-BE49-F238E27FC236}">
                <a16:creationId xmlns:a16="http://schemas.microsoft.com/office/drawing/2014/main" id="{1ED0ED7D-26BD-A3B6-8FE9-EC2FF41C86B5}"/>
              </a:ext>
            </a:extLst>
          </p:cNvPr>
          <p:cNvPicPr>
            <a:picLocks noChangeAspect="1"/>
          </p:cNvPicPr>
          <p:nvPr/>
        </p:nvPicPr>
        <p:blipFill>
          <a:blip r:embed="rId7"/>
          <a:stretch>
            <a:fillRect/>
          </a:stretch>
        </p:blipFill>
        <p:spPr>
          <a:xfrm>
            <a:off x="971708" y="5313309"/>
            <a:ext cx="6590223" cy="1435207"/>
          </a:xfrm>
          <a:prstGeom prst="rect">
            <a:avLst/>
          </a:prstGeom>
        </p:spPr>
      </p:pic>
      <p:pic>
        <p:nvPicPr>
          <p:cNvPr id="14" name="Picture 13">
            <a:extLst>
              <a:ext uri="{FF2B5EF4-FFF2-40B4-BE49-F238E27FC236}">
                <a16:creationId xmlns:a16="http://schemas.microsoft.com/office/drawing/2014/main" id="{DF0B2BAF-6D3F-16AE-CB8C-CF353DB65F78}"/>
              </a:ext>
            </a:extLst>
          </p:cNvPr>
          <p:cNvPicPr>
            <a:picLocks noChangeAspect="1"/>
          </p:cNvPicPr>
          <p:nvPr/>
        </p:nvPicPr>
        <p:blipFill>
          <a:blip r:embed="rId8"/>
          <a:stretch>
            <a:fillRect/>
          </a:stretch>
        </p:blipFill>
        <p:spPr>
          <a:xfrm>
            <a:off x="969730" y="2548739"/>
            <a:ext cx="6597391" cy="1405985"/>
          </a:xfrm>
          <a:prstGeom prst="rect">
            <a:avLst/>
          </a:prstGeom>
        </p:spPr>
      </p:pic>
      <p:sp>
        <p:nvSpPr>
          <p:cNvPr id="19" name="TextBox 18">
            <a:extLst>
              <a:ext uri="{FF2B5EF4-FFF2-40B4-BE49-F238E27FC236}">
                <a16:creationId xmlns:a16="http://schemas.microsoft.com/office/drawing/2014/main" id="{73842F39-3421-C608-40CD-0CA2A67FE0C9}"/>
              </a:ext>
            </a:extLst>
          </p:cNvPr>
          <p:cNvSpPr txBox="1"/>
          <p:nvPr/>
        </p:nvSpPr>
        <p:spPr>
          <a:xfrm>
            <a:off x="7781484" y="55153"/>
            <a:ext cx="3790184" cy="646331"/>
          </a:xfrm>
          <a:prstGeom prst="rect">
            <a:avLst/>
          </a:prstGeom>
          <a:noFill/>
        </p:spPr>
        <p:txBody>
          <a:bodyPr wrap="square" lIns="91440" tIns="45720" rIns="91440" bIns="45720" rtlCol="0" anchor="t">
            <a:spAutoFit/>
          </a:bodyPr>
          <a:lstStyle/>
          <a:p>
            <a:r>
              <a:rPr lang="en-US" dirty="0"/>
              <a:t>Fundamental difference in needs </a:t>
            </a:r>
          </a:p>
          <a:p>
            <a:r>
              <a:rPr lang="en-US" dirty="0"/>
              <a:t>of curly vs straight hair: sebum </a:t>
            </a:r>
          </a:p>
        </p:txBody>
      </p:sp>
    </p:spTree>
    <p:extLst>
      <p:ext uri="{BB962C8B-B14F-4D97-AF65-F5344CB8AC3E}">
        <p14:creationId xmlns:p14="http://schemas.microsoft.com/office/powerpoint/2010/main" val="78542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ABC2-FDB8-4278-8538-E9398E5492EF}"/>
              </a:ext>
            </a:extLst>
          </p:cNvPr>
          <p:cNvSpPr>
            <a:spLocks noGrp="1"/>
          </p:cNvSpPr>
          <p:nvPr>
            <p:ph type="title"/>
          </p:nvPr>
        </p:nvSpPr>
        <p:spPr>
          <a:xfrm>
            <a:off x="700635" y="797880"/>
            <a:ext cx="10691265" cy="1371030"/>
          </a:xfrm>
        </p:spPr>
        <p:txBody>
          <a:bodyPr/>
          <a:lstStyle/>
          <a:p>
            <a:r>
              <a:rPr lang="en-US"/>
              <a:t>Terminology</a:t>
            </a:r>
          </a:p>
        </p:txBody>
      </p:sp>
      <p:sp>
        <p:nvSpPr>
          <p:cNvPr id="3" name="Content Placeholder 2">
            <a:extLst>
              <a:ext uri="{FF2B5EF4-FFF2-40B4-BE49-F238E27FC236}">
                <a16:creationId xmlns:a16="http://schemas.microsoft.com/office/drawing/2014/main" id="{9A7B54E5-AAAD-E532-7471-B5511A832538}"/>
              </a:ext>
            </a:extLst>
          </p:cNvPr>
          <p:cNvSpPr>
            <a:spLocks noGrp="1"/>
          </p:cNvSpPr>
          <p:nvPr>
            <p:ph idx="1"/>
          </p:nvPr>
        </p:nvSpPr>
        <p:spPr>
          <a:xfrm>
            <a:off x="700635" y="2266851"/>
            <a:ext cx="7415541" cy="3662363"/>
          </a:xfrm>
        </p:spPr>
        <p:txBody>
          <a:bodyPr vert="horz" lIns="91440" tIns="45720" rIns="91440" bIns="45720" rtlCol="0" anchor="t">
            <a:normAutofit/>
          </a:bodyPr>
          <a:lstStyle/>
          <a:p>
            <a:r>
              <a:rPr lang="en-US" b="1" dirty="0"/>
              <a:t>Natural hair</a:t>
            </a:r>
            <a:r>
              <a:rPr lang="en-US" dirty="0"/>
              <a:t> - hair that has NOT been chemically processed.  The pattern that grows out of your head.</a:t>
            </a:r>
          </a:p>
          <a:p>
            <a:r>
              <a:rPr lang="en-US" b="1" dirty="0"/>
              <a:t>Relaxed hair</a:t>
            </a:r>
            <a:r>
              <a:rPr lang="en-US" dirty="0"/>
              <a:t> – curly/kinky hair that HAS been chemically processed to REMOVE disulfide bonds. Outcome is straight hair with no curls or kinks.</a:t>
            </a:r>
          </a:p>
          <a:p>
            <a:r>
              <a:rPr lang="en-US" b="1" dirty="0"/>
              <a:t>Permed hair</a:t>
            </a:r>
            <a:r>
              <a:rPr lang="en-US" dirty="0"/>
              <a:t> – straight hair that HAS been chemically processed to ADD disulfide bonds.  Outcome is straight hair with curls (rarely or never kinky).  </a:t>
            </a:r>
          </a:p>
        </p:txBody>
      </p:sp>
      <p:pic>
        <p:nvPicPr>
          <p:cNvPr id="6" name="Picture 5">
            <a:extLst>
              <a:ext uri="{FF2B5EF4-FFF2-40B4-BE49-F238E27FC236}">
                <a16:creationId xmlns:a16="http://schemas.microsoft.com/office/drawing/2014/main" id="{D16DEAEC-5638-0C7A-778F-159C1A884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4853" y="0"/>
            <a:ext cx="797337" cy="755009"/>
          </a:xfrm>
          <a:prstGeom prst="rect">
            <a:avLst/>
          </a:prstGeom>
        </p:spPr>
      </p:pic>
      <p:pic>
        <p:nvPicPr>
          <p:cNvPr id="5" name="Picture 4" descr="A person with her eyes closed&#10;&#10;Description automatically generated">
            <a:extLst>
              <a:ext uri="{FF2B5EF4-FFF2-40B4-BE49-F238E27FC236}">
                <a16:creationId xmlns:a16="http://schemas.microsoft.com/office/drawing/2014/main" id="{6C0E8EBC-0CAB-5754-A59B-1C8A712B75B1}"/>
              </a:ext>
            </a:extLst>
          </p:cNvPr>
          <p:cNvPicPr>
            <a:picLocks noChangeAspect="1"/>
          </p:cNvPicPr>
          <p:nvPr/>
        </p:nvPicPr>
        <p:blipFill>
          <a:blip r:embed="rId4"/>
          <a:stretch>
            <a:fillRect/>
          </a:stretch>
        </p:blipFill>
        <p:spPr>
          <a:xfrm>
            <a:off x="8115433" y="826678"/>
            <a:ext cx="4046626" cy="2881842"/>
          </a:xfrm>
          <a:prstGeom prst="rect">
            <a:avLst/>
          </a:prstGeom>
        </p:spPr>
      </p:pic>
      <p:pic>
        <p:nvPicPr>
          <p:cNvPr id="7" name="Picture 6" descr="A person with blonde hair&#10;&#10;Description automatically generated">
            <a:extLst>
              <a:ext uri="{FF2B5EF4-FFF2-40B4-BE49-F238E27FC236}">
                <a16:creationId xmlns:a16="http://schemas.microsoft.com/office/drawing/2014/main" id="{79FE4337-6F08-01B1-6298-5E3EE968B24D}"/>
              </a:ext>
            </a:extLst>
          </p:cNvPr>
          <p:cNvPicPr>
            <a:picLocks noChangeAspect="1"/>
          </p:cNvPicPr>
          <p:nvPr/>
        </p:nvPicPr>
        <p:blipFill>
          <a:blip r:embed="rId5"/>
          <a:stretch>
            <a:fillRect/>
          </a:stretch>
        </p:blipFill>
        <p:spPr>
          <a:xfrm>
            <a:off x="8114951" y="3933658"/>
            <a:ext cx="4050484" cy="2884574"/>
          </a:xfrm>
          <a:prstGeom prst="rect">
            <a:avLst/>
          </a:prstGeom>
        </p:spPr>
      </p:pic>
      <p:sp>
        <p:nvSpPr>
          <p:cNvPr id="4" name="Rectangle: Rounded Corners 3">
            <a:extLst>
              <a:ext uri="{FF2B5EF4-FFF2-40B4-BE49-F238E27FC236}">
                <a16:creationId xmlns:a16="http://schemas.microsoft.com/office/drawing/2014/main" id="{D7FFFE27-D041-0E9E-387D-BCCD1563F587}"/>
              </a:ext>
            </a:extLst>
          </p:cNvPr>
          <p:cNvSpPr/>
          <p:nvPr/>
        </p:nvSpPr>
        <p:spPr>
          <a:xfrm>
            <a:off x="-15561"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b="1"/>
              <a:t>Background</a:t>
            </a:r>
          </a:p>
        </p:txBody>
      </p:sp>
    </p:spTree>
    <p:extLst>
      <p:ext uri="{BB962C8B-B14F-4D97-AF65-F5344CB8AC3E}">
        <p14:creationId xmlns:p14="http://schemas.microsoft.com/office/powerpoint/2010/main" val="391555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6AB4-BEFA-C34F-5025-656EC1F6D44B}"/>
              </a:ext>
            </a:extLst>
          </p:cNvPr>
          <p:cNvSpPr>
            <a:spLocks noGrp="1"/>
          </p:cNvSpPr>
          <p:nvPr>
            <p:ph type="title"/>
          </p:nvPr>
        </p:nvSpPr>
        <p:spPr>
          <a:xfrm>
            <a:off x="700635" y="825843"/>
            <a:ext cx="10691265" cy="1371030"/>
          </a:xfrm>
        </p:spPr>
        <p:txBody>
          <a:bodyPr/>
          <a:lstStyle/>
          <a:p>
            <a:r>
              <a:rPr lang="en-US" dirty="0"/>
              <a:t>What is beauty?      </a:t>
            </a:r>
          </a:p>
        </p:txBody>
      </p:sp>
      <p:sp>
        <p:nvSpPr>
          <p:cNvPr id="3" name="Content Placeholder 2">
            <a:extLst>
              <a:ext uri="{FF2B5EF4-FFF2-40B4-BE49-F238E27FC236}">
                <a16:creationId xmlns:a16="http://schemas.microsoft.com/office/drawing/2014/main" id="{17DE08A4-E5A5-710D-D62F-A151DDAC17C6}"/>
              </a:ext>
            </a:extLst>
          </p:cNvPr>
          <p:cNvSpPr>
            <a:spLocks noGrp="1"/>
          </p:cNvSpPr>
          <p:nvPr>
            <p:ph idx="1"/>
          </p:nvPr>
        </p:nvSpPr>
        <p:spPr>
          <a:xfrm>
            <a:off x="700635" y="1423116"/>
            <a:ext cx="10691265" cy="4728387"/>
          </a:xfrm>
        </p:spPr>
        <p:txBody>
          <a:bodyPr>
            <a:normAutofit fontScale="92500" lnSpcReduction="20000"/>
          </a:bodyPr>
          <a:lstStyle/>
          <a:p>
            <a:r>
              <a:rPr lang="en-US" b="1" dirty="0"/>
              <a:t>American society idolizes “all things European” </a:t>
            </a:r>
          </a:p>
          <a:p>
            <a:r>
              <a:rPr lang="en-US" dirty="0"/>
              <a:t>Cultural norms and expectations for appearance (body, complexion, hair, clothing) create unrealistic goals for non-dominant groups, especially African-Americans.  </a:t>
            </a:r>
          </a:p>
          <a:p>
            <a:r>
              <a:rPr lang="en-US" dirty="0"/>
              <a:t>Standard is Euro-centric; </a:t>
            </a:r>
            <a:r>
              <a:rPr lang="en-US" b="1" dirty="0"/>
              <a:t>African culture, dress, features are subjugated.</a:t>
            </a:r>
            <a:r>
              <a:rPr lang="en-US" dirty="0"/>
              <a:t>   </a:t>
            </a:r>
          </a:p>
          <a:p>
            <a:r>
              <a:rPr lang="en-US" dirty="0"/>
              <a:t>Historically, strong societal pressure to act, dress, &amp; look like “the standard”  </a:t>
            </a:r>
          </a:p>
          <a:p>
            <a:r>
              <a:rPr lang="en-US" b="1" dirty="0"/>
              <a:t>Acceptance, employment</a:t>
            </a:r>
            <a:r>
              <a:rPr lang="en-US" dirty="0"/>
              <a:t> are main reasons African-American women go to great lengths to change their appearance and “look acceptable”. </a:t>
            </a:r>
          </a:p>
          <a:p>
            <a:r>
              <a:rPr lang="en-US" dirty="0"/>
              <a:t>Recent study shows bias against Black women with “natural hair styles” in job recruitment, perception of lower professionalism, less likely to get interview* </a:t>
            </a:r>
          </a:p>
          <a:p>
            <a:r>
              <a:rPr lang="en-US" dirty="0"/>
              <a:t>Hair is main thing to change </a:t>
            </a:r>
          </a:p>
          <a:p>
            <a:r>
              <a:rPr lang="en-US" dirty="0"/>
              <a:t>Black women spend 9x more $$$$  than other ethnicities on hair care **   Buy &amp; use more products</a:t>
            </a:r>
          </a:p>
          <a:p>
            <a:r>
              <a:rPr lang="en-US" dirty="0"/>
              <a:t>Black hair care is approximately $1 billion industry ….annually **       </a:t>
            </a:r>
          </a:p>
        </p:txBody>
      </p:sp>
      <p:sp>
        <p:nvSpPr>
          <p:cNvPr id="4" name="Rectangle: Rounded Corners 3">
            <a:extLst>
              <a:ext uri="{FF2B5EF4-FFF2-40B4-BE49-F238E27FC236}">
                <a16:creationId xmlns:a16="http://schemas.microsoft.com/office/drawing/2014/main" id="{EF638F56-85C8-AC48-B220-5F705E669E32}"/>
              </a:ext>
            </a:extLst>
          </p:cNvPr>
          <p:cNvSpPr/>
          <p:nvPr/>
        </p:nvSpPr>
        <p:spPr>
          <a:xfrm>
            <a:off x="-28439"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b="1"/>
              <a:t>Background</a:t>
            </a:r>
          </a:p>
        </p:txBody>
      </p:sp>
      <p:sp>
        <p:nvSpPr>
          <p:cNvPr id="5" name="TextBox 4">
            <a:extLst>
              <a:ext uri="{FF2B5EF4-FFF2-40B4-BE49-F238E27FC236}">
                <a16:creationId xmlns:a16="http://schemas.microsoft.com/office/drawing/2014/main" id="{A5BA374E-0B6F-D61B-533D-E01287D1608C}"/>
              </a:ext>
            </a:extLst>
          </p:cNvPr>
          <p:cNvSpPr txBox="1"/>
          <p:nvPr/>
        </p:nvSpPr>
        <p:spPr>
          <a:xfrm>
            <a:off x="654589" y="6151503"/>
            <a:ext cx="8478260" cy="523220"/>
          </a:xfrm>
          <a:prstGeom prst="rect">
            <a:avLst/>
          </a:prstGeom>
          <a:noFill/>
        </p:spPr>
        <p:txBody>
          <a:bodyPr wrap="square" rtlCol="0">
            <a:spAutoFit/>
          </a:bodyPr>
          <a:lstStyle/>
          <a:p>
            <a:r>
              <a:rPr lang="en-US" sz="1400" dirty="0"/>
              <a:t>  * Social </a:t>
            </a:r>
            <a:r>
              <a:rPr lang="en-US" sz="1400" dirty="0" err="1"/>
              <a:t>Psy</a:t>
            </a:r>
            <a:r>
              <a:rPr lang="en-US" sz="1400" dirty="0"/>
              <a:t>. Personality Sci. 2021, 12:5, p.741 – 750 	</a:t>
            </a:r>
          </a:p>
          <a:p>
            <a:r>
              <a:rPr lang="en-US" sz="1400" dirty="0"/>
              <a:t>** https://afrolovely.com/black-hair-industry-statistics/  </a:t>
            </a:r>
          </a:p>
        </p:txBody>
      </p:sp>
    </p:spTree>
    <p:extLst>
      <p:ext uri="{BB962C8B-B14F-4D97-AF65-F5344CB8AC3E}">
        <p14:creationId xmlns:p14="http://schemas.microsoft.com/office/powerpoint/2010/main" val="247062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08C7-5EF6-868C-4F89-2412E5BD55B4}"/>
              </a:ext>
            </a:extLst>
          </p:cNvPr>
          <p:cNvSpPr>
            <a:spLocks noGrp="1"/>
          </p:cNvSpPr>
          <p:nvPr>
            <p:ph type="title"/>
          </p:nvPr>
        </p:nvSpPr>
        <p:spPr>
          <a:xfrm>
            <a:off x="321973" y="728922"/>
            <a:ext cx="11687576" cy="1371030"/>
          </a:xfrm>
        </p:spPr>
        <p:txBody>
          <a:bodyPr>
            <a:normAutofit/>
          </a:bodyPr>
          <a:lstStyle/>
          <a:p>
            <a:r>
              <a:rPr lang="en-US" sz="3400" dirty="0"/>
              <a:t>How do Black women adhere to the beauty standard</a:t>
            </a:r>
            <a:r>
              <a:rPr lang="en-US" sz="3800" dirty="0"/>
              <a:t>? </a:t>
            </a:r>
          </a:p>
        </p:txBody>
      </p:sp>
      <p:graphicFrame>
        <p:nvGraphicFramePr>
          <p:cNvPr id="4" name="Content Placeholder 3">
            <a:extLst>
              <a:ext uri="{FF2B5EF4-FFF2-40B4-BE49-F238E27FC236}">
                <a16:creationId xmlns:a16="http://schemas.microsoft.com/office/drawing/2014/main" id="{D203B1B7-FED2-AF7D-F361-CCF978F9D770}"/>
              </a:ext>
            </a:extLst>
          </p:cNvPr>
          <p:cNvGraphicFramePr>
            <a:graphicFrameLocks noGrp="1"/>
          </p:cNvGraphicFramePr>
          <p:nvPr>
            <p:ph idx="1"/>
            <p:extLst>
              <p:ext uri="{D42A27DB-BD31-4B8C-83A1-F6EECF244321}">
                <p14:modId xmlns:p14="http://schemas.microsoft.com/office/powerpoint/2010/main" val="2201929308"/>
              </p:ext>
            </p:extLst>
          </p:nvPr>
        </p:nvGraphicFramePr>
        <p:xfrm>
          <a:off x="616374" y="1706363"/>
          <a:ext cx="10852261" cy="442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FCE7EA9-7CDE-5271-C4F6-8AF1CB672BC0}"/>
              </a:ext>
            </a:extLst>
          </p:cNvPr>
          <p:cNvSpPr txBox="1"/>
          <p:nvPr/>
        </p:nvSpPr>
        <p:spPr>
          <a:xfrm>
            <a:off x="354164" y="6162243"/>
            <a:ext cx="8527550" cy="307777"/>
          </a:xfrm>
          <a:prstGeom prst="rect">
            <a:avLst/>
          </a:prstGeom>
          <a:noFill/>
        </p:spPr>
        <p:txBody>
          <a:bodyPr wrap="square" rtlCol="0">
            <a:spAutoFit/>
          </a:bodyPr>
          <a:lstStyle/>
          <a:p>
            <a:r>
              <a:rPr lang="en-US" sz="1400" dirty="0"/>
              <a:t>* Int. J. Cancer. July 15 2020, 147:2, p. 383 – 391. </a:t>
            </a:r>
          </a:p>
        </p:txBody>
      </p:sp>
      <p:sp>
        <p:nvSpPr>
          <p:cNvPr id="6" name="TextBox 5">
            <a:extLst>
              <a:ext uri="{FF2B5EF4-FFF2-40B4-BE49-F238E27FC236}">
                <a16:creationId xmlns:a16="http://schemas.microsoft.com/office/drawing/2014/main" id="{85C51C72-F702-127C-CB14-122D94EB375F}"/>
              </a:ext>
            </a:extLst>
          </p:cNvPr>
          <p:cNvSpPr txBox="1"/>
          <p:nvPr/>
        </p:nvSpPr>
        <p:spPr>
          <a:xfrm>
            <a:off x="678121" y="1622653"/>
            <a:ext cx="2290468" cy="1754326"/>
          </a:xfrm>
          <a:prstGeom prst="rect">
            <a:avLst/>
          </a:prstGeom>
          <a:noFill/>
        </p:spPr>
        <p:txBody>
          <a:bodyPr wrap="square" lIns="91440" tIns="45720" rIns="91440" bIns="45720" rtlCol="0" anchor="t">
            <a:spAutoFit/>
          </a:bodyPr>
          <a:lstStyle/>
          <a:p>
            <a:r>
              <a:rPr lang="en-US" dirty="0"/>
              <a:t>75% of Black women use relaxers to straighten hair *</a:t>
            </a:r>
          </a:p>
          <a:p>
            <a:endParaRPr lang="en-US" dirty="0"/>
          </a:p>
          <a:p>
            <a:r>
              <a:rPr lang="en-US" dirty="0"/>
              <a:t>Some products are used daily **</a:t>
            </a:r>
          </a:p>
        </p:txBody>
      </p:sp>
      <p:sp>
        <p:nvSpPr>
          <p:cNvPr id="3" name="Rectangle 3">
            <a:extLst>
              <a:ext uri="{FF2B5EF4-FFF2-40B4-BE49-F238E27FC236}">
                <a16:creationId xmlns:a16="http://schemas.microsoft.com/office/drawing/2014/main" id="{BCB84671-6A01-50D8-648B-B63E44EB5AA1}"/>
              </a:ext>
            </a:extLst>
          </p:cNvPr>
          <p:cNvSpPr>
            <a:spLocks noChangeArrowheads="1"/>
          </p:cNvSpPr>
          <p:nvPr/>
        </p:nvSpPr>
        <p:spPr bwMode="auto">
          <a:xfrm>
            <a:off x="9278765" y="-1060532"/>
            <a:ext cx="51712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Roll over image to zoom 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Kentucky Maid SPKM31W Light Weight Comb with Straight Teeth">
            <a:extLst>
              <a:ext uri="{FF2B5EF4-FFF2-40B4-BE49-F238E27FC236}">
                <a16:creationId xmlns:a16="http://schemas.microsoft.com/office/drawing/2014/main" id="{53C986C4-E08E-385C-9910-2C20A01F93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6721" y="1982408"/>
            <a:ext cx="2743200" cy="9153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hair straightener&#10;&#10;Description automatically generated">
            <a:extLst>
              <a:ext uri="{FF2B5EF4-FFF2-40B4-BE49-F238E27FC236}">
                <a16:creationId xmlns:a16="http://schemas.microsoft.com/office/drawing/2014/main" id="{7DC992A9-C713-D6B4-DF70-EDBD014A03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7033" y="3918354"/>
            <a:ext cx="2126087" cy="2126087"/>
          </a:xfrm>
          <a:prstGeom prst="rect">
            <a:avLst/>
          </a:prstGeom>
        </p:spPr>
      </p:pic>
      <p:sp>
        <p:nvSpPr>
          <p:cNvPr id="9" name="TextBox 8">
            <a:extLst>
              <a:ext uri="{FF2B5EF4-FFF2-40B4-BE49-F238E27FC236}">
                <a16:creationId xmlns:a16="http://schemas.microsoft.com/office/drawing/2014/main" id="{AE999EFE-2A72-5DE2-B799-66FAEFE310C9}"/>
              </a:ext>
            </a:extLst>
          </p:cNvPr>
          <p:cNvSpPr txBox="1"/>
          <p:nvPr/>
        </p:nvSpPr>
        <p:spPr>
          <a:xfrm>
            <a:off x="8708138" y="6162243"/>
            <a:ext cx="2644549" cy="307777"/>
          </a:xfrm>
          <a:prstGeom prst="rect">
            <a:avLst/>
          </a:prstGeom>
          <a:noFill/>
        </p:spPr>
        <p:txBody>
          <a:bodyPr wrap="square" rtlCol="0">
            <a:spAutoFit/>
          </a:bodyPr>
          <a:lstStyle/>
          <a:p>
            <a:r>
              <a:rPr lang="en-US" sz="1400" dirty="0"/>
              <a:t>Amazon.com “pressing comb” </a:t>
            </a:r>
          </a:p>
        </p:txBody>
      </p:sp>
      <p:sp>
        <p:nvSpPr>
          <p:cNvPr id="10" name="TextBox 9">
            <a:extLst>
              <a:ext uri="{FF2B5EF4-FFF2-40B4-BE49-F238E27FC236}">
                <a16:creationId xmlns:a16="http://schemas.microsoft.com/office/drawing/2014/main" id="{C55BD4F3-8C78-8518-CC34-415321CCC247}"/>
              </a:ext>
            </a:extLst>
          </p:cNvPr>
          <p:cNvSpPr txBox="1"/>
          <p:nvPr/>
        </p:nvSpPr>
        <p:spPr>
          <a:xfrm>
            <a:off x="8731870" y="6379033"/>
            <a:ext cx="2721702" cy="307777"/>
          </a:xfrm>
          <a:prstGeom prst="rect">
            <a:avLst/>
          </a:prstGeom>
          <a:noFill/>
        </p:spPr>
        <p:txBody>
          <a:bodyPr wrap="square" rtlCol="0">
            <a:spAutoFit/>
          </a:bodyPr>
          <a:lstStyle/>
          <a:p>
            <a:r>
              <a:rPr lang="en-US" sz="1400" dirty="0"/>
              <a:t>ulta.com “flat ion” </a:t>
            </a:r>
          </a:p>
        </p:txBody>
      </p:sp>
      <p:sp>
        <p:nvSpPr>
          <p:cNvPr id="11" name="TextBox 10">
            <a:extLst>
              <a:ext uri="{FF2B5EF4-FFF2-40B4-BE49-F238E27FC236}">
                <a16:creationId xmlns:a16="http://schemas.microsoft.com/office/drawing/2014/main" id="{C5E8786B-6116-E312-3F00-8AE7B3E4787A}"/>
              </a:ext>
            </a:extLst>
          </p:cNvPr>
          <p:cNvSpPr txBox="1"/>
          <p:nvPr/>
        </p:nvSpPr>
        <p:spPr>
          <a:xfrm>
            <a:off x="262213" y="6366155"/>
            <a:ext cx="8897236" cy="307777"/>
          </a:xfrm>
          <a:prstGeom prst="rect">
            <a:avLst/>
          </a:prstGeom>
          <a:noFill/>
        </p:spPr>
        <p:txBody>
          <a:bodyPr wrap="square" rtlCol="0">
            <a:spAutoFit/>
          </a:bodyPr>
          <a:lstStyle/>
          <a:p>
            <a:r>
              <a:rPr lang="en-US" sz="1400" dirty="0"/>
              <a:t>** https://www.hsph.Harvard.edu/news/hsph-in-the-news/some-black-hair-products-may-harm-users-health</a:t>
            </a:r>
          </a:p>
        </p:txBody>
      </p:sp>
      <p:sp>
        <p:nvSpPr>
          <p:cNvPr id="7" name="Rectangle: Rounded Corners 6">
            <a:extLst>
              <a:ext uri="{FF2B5EF4-FFF2-40B4-BE49-F238E27FC236}">
                <a16:creationId xmlns:a16="http://schemas.microsoft.com/office/drawing/2014/main" id="{498B2A13-0B0E-B146-3539-D82437E6648D}"/>
              </a:ext>
            </a:extLst>
          </p:cNvPr>
          <p:cNvSpPr/>
          <p:nvPr/>
        </p:nvSpPr>
        <p:spPr>
          <a:xfrm>
            <a:off x="-28439" y="-11"/>
            <a:ext cx="2844800" cy="6096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b="1"/>
              <a:t>Background</a:t>
            </a:r>
          </a:p>
        </p:txBody>
      </p:sp>
    </p:spTree>
    <p:extLst>
      <p:ext uri="{BB962C8B-B14F-4D97-AF65-F5344CB8AC3E}">
        <p14:creationId xmlns:p14="http://schemas.microsoft.com/office/powerpoint/2010/main" val="286584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C339D38-E263-388F-797D-5E19D3090EB8}"/>
              </a:ext>
            </a:extLst>
          </p:cNvPr>
          <p:cNvSpPr>
            <a:spLocks noGrp="1"/>
          </p:cNvSpPr>
          <p:nvPr>
            <p:ph type="title"/>
          </p:nvPr>
        </p:nvSpPr>
        <p:spPr>
          <a:xfrm>
            <a:off x="715383" y="768350"/>
            <a:ext cx="10632067" cy="2852737"/>
          </a:xfrm>
        </p:spPr>
        <p:txBody>
          <a:bodyPr/>
          <a:lstStyle/>
          <a:p>
            <a:pPr algn="ctr"/>
            <a:r>
              <a:rPr lang="en-US" dirty="0"/>
              <a:t>Hair relaxers</a:t>
            </a:r>
          </a:p>
        </p:txBody>
      </p:sp>
      <p:sp>
        <p:nvSpPr>
          <p:cNvPr id="18" name="Text Placeholder 17">
            <a:extLst>
              <a:ext uri="{FF2B5EF4-FFF2-40B4-BE49-F238E27FC236}">
                <a16:creationId xmlns:a16="http://schemas.microsoft.com/office/drawing/2014/main" id="{95E5730A-0F33-BF76-5CCD-EA85CF01E2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9018168"/>
      </p:ext>
    </p:extLst>
  </p:cSld>
  <p:clrMapOvr>
    <a:masterClrMapping/>
  </p:clrMapOvr>
</p:sld>
</file>

<file path=ppt/theme/theme1.xml><?xml version="1.0" encoding="utf-8"?>
<a:theme xmlns:a="http://schemas.openxmlformats.org/drawingml/2006/main" name="Chronicle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4619</TotalTime>
  <Words>2286</Words>
  <Application>Microsoft Office PowerPoint</Application>
  <PresentationFormat>Widescreen</PresentationFormat>
  <Paragraphs>306</Paragraphs>
  <Slides>25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Calisto MT</vt:lpstr>
      <vt:lpstr>Univers Condensed</vt:lpstr>
      <vt:lpstr>ChronicleVTI</vt:lpstr>
      <vt:lpstr>Associated Health Risks of Ethnic Hair Care Products </vt:lpstr>
      <vt:lpstr>Outline</vt:lpstr>
      <vt:lpstr>Hair follicle</vt:lpstr>
      <vt:lpstr>Different  Types of Hair  formation</vt:lpstr>
      <vt:lpstr>Styles of different formations</vt:lpstr>
      <vt:lpstr>Terminology</vt:lpstr>
      <vt:lpstr>What is beauty?      </vt:lpstr>
      <vt:lpstr>How do Black women adhere to the beauty standard? </vt:lpstr>
      <vt:lpstr>Hair relaxers</vt:lpstr>
      <vt:lpstr>From "Natural" hair  to "relaxed" hair</vt:lpstr>
      <vt:lpstr>Chemicals in Hair relaxers</vt:lpstr>
      <vt:lpstr>Chemicals in Hair relaxers</vt:lpstr>
      <vt:lpstr>Chemicals in Hair relaxers</vt:lpstr>
      <vt:lpstr>Other Hair Products </vt:lpstr>
      <vt:lpstr>Chemicals in Hair products   </vt:lpstr>
      <vt:lpstr>Chemicals in Hair products</vt:lpstr>
      <vt:lpstr>Chemicals in Hair Products </vt:lpstr>
      <vt:lpstr>Chemicals In Hair Products</vt:lpstr>
      <vt:lpstr>This is what we want</vt:lpstr>
      <vt:lpstr>This is what we get</vt:lpstr>
      <vt:lpstr>Summary</vt:lpstr>
      <vt:lpstr>questions?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ALEETA POWE</dc:creator>
  <cp:lastModifiedBy>ALEETA POWE</cp:lastModifiedBy>
  <cp:revision>80</cp:revision>
  <dcterms:created xsi:type="dcterms:W3CDTF">2023-09-14T01:01:12Z</dcterms:created>
  <dcterms:modified xsi:type="dcterms:W3CDTF">2023-09-25T04:01:45Z</dcterms:modified>
</cp:coreProperties>
</file>