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95"/>
  </p:normalViewPr>
  <p:slideViewPr>
    <p:cSldViewPr snapToGrid="0" snapToObjects="1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1ADA8-2A26-0046-BCDA-52DFC5ADF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D67F8B2-6733-9C40-B022-D2D172265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0E66D1-B652-4F4D-A3FD-9D0BC2922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570E1-E1A3-BF48-9181-444BF2E4AAF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BCF3B4-829C-AD49-BCD0-0FA5C9A3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FED892-1BA8-3445-A153-1E3F13618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B2578-641D-C247-BDC1-94EF1E1EF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56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F36563-A784-DF41-A1CF-3C89630E4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94305E-85E1-E548-9647-7AF65B400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B984CC-062A-6A48-908A-838BA7A67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570E1-E1A3-BF48-9181-444BF2E4AAF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D96638-33C1-394C-A72D-13D2C69B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6486D3-A0FD-3149-BEC9-4DC32A42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B2578-641D-C247-BDC1-94EF1E1EF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742C504-4092-0445-9DE6-2D86D8A0F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5BBBD9-A40C-F443-9FCF-CC90AE6D4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0DFA10-B22F-FB4D-BEBA-E501907F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570E1-E1A3-BF48-9181-444BF2E4AAF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1878C3-E6F3-8045-A5F5-15C2362A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3D0782-A179-5247-BCC9-347459EA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B2578-641D-C247-BDC1-94EF1E1EF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1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A9783F-EDA3-3C4C-AE5B-3691B2EDE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683A5F-EC55-964A-A32B-7A4848204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9E4C12-1247-CE41-B96E-A6B51E7EF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570E1-E1A3-BF48-9181-444BF2E4AAF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D7BBF0-1E09-AF40-B747-970087B8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FD627E-5411-3242-93C1-0E00ECC3C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B2578-641D-C247-BDC1-94EF1E1EF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6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E0E48A-8016-DD4B-9160-CCE2B936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29B994-967C-7C4D-8413-41A558C48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43DF0D-A1D8-E444-813E-F32DF9D70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570E1-E1A3-BF48-9181-444BF2E4AAF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EDEFD-EF7C-BD43-8D5F-2A0AB07B0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5C3C92-63C5-A545-94E9-8D202200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B2578-641D-C247-BDC1-94EF1E1EF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9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8373F1-3468-D446-8BDB-9EA8FE026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E4DE6E-291D-E943-9DC9-EE63C8D27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0F8969-132E-1B40-81C5-7B9D26768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5F74DD-263B-F747-A39D-F7F83414C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570E1-E1A3-BF48-9181-444BF2E4AAF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65368B-06F0-6848-9990-280184779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D06C6C-906D-7F4E-82F3-3BCEBD2EB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B2578-641D-C247-BDC1-94EF1E1EF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4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748F8B-9ECB-CA40-9E58-36E86338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2338BA-BCF9-6548-B548-890AEBDDD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E4376D-2047-1B40-9FEA-469645548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830CB4-F4C2-AF44-8590-57D64C680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D81355-C759-B24C-80A8-59609DCEE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65ABD55-29E3-7E47-B03F-3C982EAE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570E1-E1A3-BF48-9181-444BF2E4AAF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4229FD8-9275-4948-9754-662E57B82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523B5A-4F11-4A42-BE13-D7B50B85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B2578-641D-C247-BDC1-94EF1E1EF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1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A4CD4E-E218-3045-AB2F-9FBE9645E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A0D61E-0E05-7C44-BF4F-D298BB16F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570E1-E1A3-BF48-9181-444BF2E4AAF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F3EC30-239A-3743-9CF9-7FFFCD21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EDEBAA-D2B6-D942-8BE0-BCEF568D7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B2578-641D-C247-BDC1-94EF1E1EF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0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ECAA251-2E83-764C-B4CB-17A66AF8D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570E1-E1A3-BF48-9181-444BF2E4AAF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6F0288-5877-AF42-93B2-1BF69997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DA4227-0585-254A-A9BF-B67E6681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B2578-641D-C247-BDC1-94EF1E1EF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7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762BF6-5395-F144-B411-86FB8105B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1440FB-191A-AD4D-A680-8F99BA1F3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7D0FAD-303B-2849-A0CC-0FD6ACF96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7D2466-D66F-C74D-912B-EE8C8932F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570E1-E1A3-BF48-9181-444BF2E4AAF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A74E27-3980-9A4A-80B9-2B52506A8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674DE1-E89F-8548-9DE4-5663C7A1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B2578-641D-C247-BDC1-94EF1E1EF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3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BC19D-CCE9-EB48-80A5-076D115AF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D797DF2-861D-954E-99AE-901FC80DBB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BD6A613-790B-F740-88DA-F39D8D092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2568EB-F002-B04C-A14D-74DBEB7E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570E1-E1A3-BF48-9181-444BF2E4AAF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98F4D3-69FB-474F-9B82-1D3B362AC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9A6E5-2804-914A-AFC9-091AEC86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B2578-641D-C247-BDC1-94EF1E1EF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1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423653B-2C10-8744-A006-EDD11993A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653EAC-DF7D-2F49-8265-CCA6B6C46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75301-B227-5546-8724-9049785BF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570E1-E1A3-BF48-9181-444BF2E4AAF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AD763B-D7DB-2D4B-9DB4-36463AAE4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5BC902-2381-414E-B6C2-423AC6CFC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B2578-641D-C247-BDC1-94EF1E1EF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2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2F74AF-8A73-2748-B8FE-23350FAAD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9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3C754D-7415-874C-8AC3-74FB0072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16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F20DFF-0892-5146-865F-AECA46397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12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9F2E8F-E7F6-344C-A136-DBF1697AA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27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DAD68D-722D-3A46-8A95-97DFD7391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23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32ACF638-4BB8-4B0D-9060-A692966037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724935"/>
              </p:ext>
            </p:extLst>
          </p:nvPr>
        </p:nvGraphicFramePr>
        <p:xfrm>
          <a:off x="1694552" y="55764"/>
          <a:ext cx="8802895" cy="6802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7543647" imgH="5829300" progId="AcroExch.Document.7">
                  <p:embed/>
                </p:oleObj>
              </mc:Choice>
              <mc:Fallback>
                <p:oleObj name="Acrobat Document" r:id="rId3" imgW="7543647" imgH="58293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94552" y="55764"/>
                        <a:ext cx="8802895" cy="6802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711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1D747C-F3C1-1B4C-91CA-C4D8E3FA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5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Fallis, Chelsea (LRC)</cp:lastModifiedBy>
  <cp:revision>4</cp:revision>
  <dcterms:created xsi:type="dcterms:W3CDTF">2021-11-08T15:35:25Z</dcterms:created>
  <dcterms:modified xsi:type="dcterms:W3CDTF">2021-11-15T19:42:33Z</dcterms:modified>
</cp:coreProperties>
</file>