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256" r:id="rId2"/>
    <p:sldId id="257" r:id="rId3"/>
    <p:sldId id="258" r:id="rId4"/>
    <p:sldId id="259" r:id="rId5"/>
    <p:sldId id="260" r:id="rId6"/>
    <p:sldId id="261" r:id="rId7"/>
    <p:sldId id="262" r:id="rId8"/>
    <p:sldId id="267" r:id="rId9"/>
    <p:sldId id="263" r:id="rId10"/>
    <p:sldId id="269" r:id="rId11"/>
    <p:sldId id="264" r:id="rId12"/>
    <p:sldId id="270" r:id="rId13"/>
    <p:sldId id="271" r:id="rId14"/>
    <p:sldId id="26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B569A7-9E8B-455E-856B-E7BCCE66D33F}" v="1281" dt="2023-10-12T21:16:08.517"/>
    <p1510:client id="{5F9F175B-97B7-9B4D-98B4-2636ADBE9B1C}" v="66" dt="2023-10-12T20:57:10.362"/>
    <p1510:client id="{B83A05BA-FF81-48BE-8FA4-51A9560C8F35}" v="423" dt="2023-10-12T18:46:44.8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F4E480B-94D6-46F9-A2B6-B98D311FDC19}"/>
              </a:ext>
            </a:extLst>
          </p:cNvPr>
          <p:cNvGrpSpPr/>
          <p:nvPr/>
        </p:nvGrpSpPr>
        <p:grpSpPr>
          <a:xfrm>
            <a:off x="0" y="0"/>
            <a:ext cx="12191999" cy="6861600"/>
            <a:chOff x="1" y="0"/>
            <a:chExt cx="12191999" cy="6861600"/>
          </a:xfrm>
        </p:grpSpPr>
        <p:sp>
          <p:nvSpPr>
            <p:cNvPr id="10" name="Rectangle 9">
              <a:extLst>
                <a:ext uri="{FF2B5EF4-FFF2-40B4-BE49-F238E27FC236}">
                  <a16:creationId xmlns:a16="http://schemas.microsoft.com/office/drawing/2014/main" id="{07183CDE-91A1-40C3-8E80-66F89E1C2D53}"/>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1" name="Oval 10">
              <a:extLst>
                <a:ext uri="{FF2B5EF4-FFF2-40B4-BE49-F238E27FC236}">
                  <a16:creationId xmlns:a16="http://schemas.microsoft.com/office/drawing/2014/main" id="{A6756515-F9AA-46BD-8DD2-AA15BA492AC0}"/>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id="{ABA365E2-8B71-408B-9092-0104216AC7AC}"/>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nvGrpSpPr>
            <p:cNvPr id="13" name="Group 12">
              <a:extLst>
                <a:ext uri="{FF2B5EF4-FFF2-40B4-BE49-F238E27FC236}">
                  <a16:creationId xmlns:a16="http://schemas.microsoft.com/office/drawing/2014/main" id="{BEDB8D7A-1BF6-4CDB-B93A-7736955F5043}"/>
                </a:ext>
              </a:extLst>
            </p:cNvPr>
            <p:cNvGrpSpPr>
              <a:grpSpLocks noChangeAspect="1"/>
            </p:cNvGrpSpPr>
            <p:nvPr/>
          </p:nvGrpSpPr>
          <p:grpSpPr>
            <a:xfrm>
              <a:off x="690092" y="0"/>
              <a:ext cx="10800000" cy="6858000"/>
              <a:chOff x="2328000" y="0"/>
              <a:chExt cx="2880000" cy="1440000"/>
            </a:xfrm>
          </p:grpSpPr>
          <p:sp>
            <p:nvSpPr>
              <p:cNvPr id="18" name="Rectangle 17">
                <a:extLst>
                  <a:ext uri="{FF2B5EF4-FFF2-40B4-BE49-F238E27FC236}">
                    <a16:creationId xmlns:a16="http://schemas.microsoft.com/office/drawing/2014/main" id="{5AACD774-5167-46C7-8A62-6E2FE4BE9469}"/>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06E0F2D8-452E-48F9-9912-C47EAEAE180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4" name="Group 13">
              <a:extLst>
                <a:ext uri="{FF2B5EF4-FFF2-40B4-BE49-F238E27FC236}">
                  <a16:creationId xmlns:a16="http://schemas.microsoft.com/office/drawing/2014/main" id="{91FBBF95-430B-427C-A6E8-DB899217FC00}"/>
                </a:ext>
              </a:extLst>
            </p:cNvPr>
            <p:cNvGrpSpPr>
              <a:grpSpLocks noChangeAspect="1"/>
            </p:cNvGrpSpPr>
            <p:nvPr/>
          </p:nvGrpSpPr>
          <p:grpSpPr>
            <a:xfrm rot="5400000">
              <a:off x="7048499" y="1714500"/>
              <a:ext cx="6858000" cy="3429000"/>
              <a:chOff x="0" y="0"/>
              <a:chExt cx="2880000" cy="1440000"/>
            </a:xfrm>
          </p:grpSpPr>
          <p:sp>
            <p:nvSpPr>
              <p:cNvPr id="16" name="Rectangle 15">
                <a:extLst>
                  <a:ext uri="{FF2B5EF4-FFF2-40B4-BE49-F238E27FC236}">
                    <a16:creationId xmlns:a16="http://schemas.microsoft.com/office/drawing/2014/main" id="{BEE64698-3ED2-4395-B7FC-65248E437E0A}"/>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FE20B1E1-CE09-4C2A-A3FB-DB8026C54E98}"/>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5" name="Rectangle 14">
              <a:extLst>
                <a:ext uri="{FF2B5EF4-FFF2-40B4-BE49-F238E27FC236}">
                  <a16:creationId xmlns:a16="http://schemas.microsoft.com/office/drawing/2014/main" id="{0CB2405B-A907-48B3-906A-FB3573C0B282}"/>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0" name="Rectangle 19">
            <a:extLst>
              <a:ext uri="{FF2B5EF4-FFF2-40B4-BE49-F238E27FC236}">
                <a16:creationId xmlns:a16="http://schemas.microsoft.com/office/drawing/2014/main" id="{6DC8E2D9-6729-4614-8667-C1016D3182E4}"/>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itle 1">
            <a:extLst>
              <a:ext uri="{FF2B5EF4-FFF2-40B4-BE49-F238E27FC236}">
                <a16:creationId xmlns:a16="http://schemas.microsoft.com/office/drawing/2014/main" id="{85CEEBB1-1A1F-4A2C-B805-719CF98F68AB}"/>
              </a:ext>
            </a:extLst>
          </p:cNvPr>
          <p:cNvSpPr>
            <a:spLocks noGrp="1"/>
          </p:cNvSpPr>
          <p:nvPr>
            <p:ph type="ctrTitle"/>
          </p:nvPr>
        </p:nvSpPr>
        <p:spPr>
          <a:xfrm>
            <a:off x="540000" y="540000"/>
            <a:ext cx="11090273" cy="3798000"/>
          </a:xfrm>
        </p:spPr>
        <p:txBody>
          <a:bodyPr anchor="b"/>
          <a:lstStyle>
            <a:lvl1pPr algn="l">
              <a:defRPr sz="8800"/>
            </a:lvl1pPr>
          </a:lstStyle>
          <a:p>
            <a:r>
              <a:rPr lang="en-US"/>
              <a:t>Click to edit Master title style</a:t>
            </a:r>
          </a:p>
        </p:txBody>
      </p:sp>
      <p:sp>
        <p:nvSpPr>
          <p:cNvPr id="3" name="Subtitle 2">
            <a:extLst>
              <a:ext uri="{FF2B5EF4-FFF2-40B4-BE49-F238E27FC236}">
                <a16:creationId xmlns:a16="http://schemas.microsoft.com/office/drawing/2014/main" id="{3D6CC87B-ED2D-4303-BD40-E7AF14C03EF1}"/>
              </a:ext>
            </a:extLst>
          </p:cNvPr>
          <p:cNvSpPr>
            <a:spLocks noGrp="1"/>
          </p:cNvSpPr>
          <p:nvPr>
            <p:ph type="subTitle" idx="1"/>
          </p:nvPr>
        </p:nvSpPr>
        <p:spPr>
          <a:xfrm>
            <a:off x="540000" y="4508500"/>
            <a:ext cx="7345362" cy="1800224"/>
          </a:xfrm>
        </p:spPr>
        <p:txBody>
          <a:bodyPr/>
          <a:lstStyle>
            <a:lvl1pPr marL="0" indent="0" algn="l">
              <a:buNone/>
              <a:defRPr sz="16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D880B4-5679-491C-963F-EC47B048C559}"/>
              </a:ext>
            </a:extLst>
          </p:cNvPr>
          <p:cNvSpPr>
            <a:spLocks noGrp="1"/>
          </p:cNvSpPr>
          <p:nvPr>
            <p:ph type="dt" sz="half" idx="10"/>
          </p:nvPr>
        </p:nvSpPr>
        <p:spPr/>
        <p:txBody>
          <a:bodyPr/>
          <a:lstStyle/>
          <a:p>
            <a:fld id="{7CF0BCE0-945C-4FDF-95A1-2149B1FF5B83}" type="datetimeFigureOut">
              <a:rPr lang="en-US" smtClean="0"/>
              <a:t>10/17/2023</a:t>
            </a:fld>
            <a:endParaRPr lang="en-US"/>
          </a:p>
        </p:txBody>
      </p:sp>
      <p:sp>
        <p:nvSpPr>
          <p:cNvPr id="5" name="Footer Placeholder 4">
            <a:extLst>
              <a:ext uri="{FF2B5EF4-FFF2-40B4-BE49-F238E27FC236}">
                <a16:creationId xmlns:a16="http://schemas.microsoft.com/office/drawing/2014/main" id="{01865D6D-3F98-4BE8-A069-B96409902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0CD51D-8E06-4959-88C9-647415079FC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53929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C461672-F18A-4768-9850-0531FD3720BA}"/>
              </a:ext>
            </a:extLst>
          </p:cNvPr>
          <p:cNvGrpSpPr/>
          <p:nvPr/>
        </p:nvGrpSpPr>
        <p:grpSpPr>
          <a:xfrm rot="10800000">
            <a:off x="5921828" y="2876440"/>
            <a:ext cx="6270171" cy="3981559"/>
            <a:chOff x="0" y="0"/>
            <a:chExt cx="10800000" cy="6858000"/>
          </a:xfrm>
        </p:grpSpPr>
        <p:sp>
          <p:nvSpPr>
            <p:cNvPr id="8" name="Rectangle 7">
              <a:extLst>
                <a:ext uri="{FF2B5EF4-FFF2-40B4-BE49-F238E27FC236}">
                  <a16:creationId xmlns:a16="http://schemas.microsoft.com/office/drawing/2014/main" id="{9FA73898-D78C-45F9-AFC1-2AB16F6725C2}"/>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9" name="Rectangle 8">
              <a:extLst>
                <a:ext uri="{FF2B5EF4-FFF2-40B4-BE49-F238E27FC236}">
                  <a16:creationId xmlns:a16="http://schemas.microsoft.com/office/drawing/2014/main" id="{4FC423E3-700B-43D6-A2CB-F3C871632C20}"/>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0" name="Group 9">
            <a:extLst>
              <a:ext uri="{FF2B5EF4-FFF2-40B4-BE49-F238E27FC236}">
                <a16:creationId xmlns:a16="http://schemas.microsoft.com/office/drawing/2014/main" id="{82F05B2A-1EC7-4131-B899-C7ECB9A502EB}"/>
              </a:ext>
            </a:extLst>
          </p:cNvPr>
          <p:cNvGrpSpPr>
            <a:grpSpLocks noChangeAspect="1"/>
          </p:cNvGrpSpPr>
          <p:nvPr/>
        </p:nvGrpSpPr>
        <p:grpSpPr>
          <a:xfrm flipH="1">
            <a:off x="0" y="-1"/>
            <a:ext cx="9361714" cy="4680857"/>
            <a:chOff x="0" y="0"/>
            <a:chExt cx="2880000" cy="1440000"/>
          </a:xfrm>
        </p:grpSpPr>
        <p:sp>
          <p:nvSpPr>
            <p:cNvPr id="11" name="Rectangle 10">
              <a:extLst>
                <a:ext uri="{FF2B5EF4-FFF2-40B4-BE49-F238E27FC236}">
                  <a16:creationId xmlns:a16="http://schemas.microsoft.com/office/drawing/2014/main" id="{97711D4C-4FFE-4151-B53D-60890F0F5827}"/>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Rectangle 11">
              <a:extLst>
                <a:ext uri="{FF2B5EF4-FFF2-40B4-BE49-F238E27FC236}">
                  <a16:creationId xmlns:a16="http://schemas.microsoft.com/office/drawing/2014/main" id="{F69D6393-413D-4151-BC2C-43161BE4A799}"/>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3" name="Rectangle 12">
            <a:extLst>
              <a:ext uri="{FF2B5EF4-FFF2-40B4-BE49-F238E27FC236}">
                <a16:creationId xmlns:a16="http://schemas.microsoft.com/office/drawing/2014/main" id="{A96370B9-6459-4B05-9A8B-A9E7FA8966CD}"/>
              </a:ext>
            </a:extLst>
          </p:cNvPr>
          <p:cNvSpPr>
            <a:spLocks noChangeAspect="1"/>
          </p:cNvSpPr>
          <p:nvPr/>
        </p:nvSpPr>
        <p:spPr>
          <a:xfrm rot="10800000">
            <a:off x="8430794" y="3096793"/>
            <a:ext cx="3761205" cy="3761205"/>
          </a:xfrm>
          <a:prstGeom prst="rect">
            <a:avLst/>
          </a:prstGeom>
          <a:gradFill flip="none" rotWithShape="1">
            <a:gsLst>
              <a:gs pos="0">
                <a:schemeClr val="accent1">
                  <a:alpha val="4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DA3AC0C6-74C3-4E55-AA42-A9F1A4B1B210}"/>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132C27A4-86D3-4C83-8022-E37A8672A993}"/>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itle 1">
            <a:extLst>
              <a:ext uri="{FF2B5EF4-FFF2-40B4-BE49-F238E27FC236}">
                <a16:creationId xmlns:a16="http://schemas.microsoft.com/office/drawing/2014/main" id="{88F1FF59-E1BE-4475-953B-5BF6FBC10C57}"/>
              </a:ext>
            </a:extLst>
          </p:cNvPr>
          <p:cNvSpPr>
            <a:spLocks noGrp="1"/>
          </p:cNvSpPr>
          <p:nvPr>
            <p:ph type="title"/>
          </p:nvPr>
        </p:nvSpPr>
        <p:spPr>
          <a:xfrm>
            <a:off x="540000" y="540000"/>
            <a:ext cx="11090273" cy="1800224"/>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F1F045-44C5-4165-A640-4E4D33A59580}"/>
              </a:ext>
            </a:extLst>
          </p:cNvPr>
          <p:cNvSpPr>
            <a:spLocks noGrp="1"/>
          </p:cNvSpPr>
          <p:nvPr>
            <p:ph type="body" orient="vert" idx="1"/>
          </p:nvPr>
        </p:nvSpPr>
        <p:spPr>
          <a:xfrm>
            <a:off x="540000" y="2528887"/>
            <a:ext cx="11090276" cy="3779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7047A-D05B-44E9-A240-BDB881C4296A}"/>
              </a:ext>
            </a:extLst>
          </p:cNvPr>
          <p:cNvSpPr>
            <a:spLocks noGrp="1"/>
          </p:cNvSpPr>
          <p:nvPr>
            <p:ph type="dt" sz="half" idx="10"/>
          </p:nvPr>
        </p:nvSpPr>
        <p:spPr/>
        <p:txBody>
          <a:bodyPr/>
          <a:lstStyle/>
          <a:p>
            <a:fld id="{7CF0BCE0-945C-4FDF-95A1-2149B1FF5B83}" type="datetimeFigureOut">
              <a:rPr lang="en-US" smtClean="0"/>
              <a:t>10/17/2023</a:t>
            </a:fld>
            <a:endParaRPr lang="en-US"/>
          </a:p>
        </p:txBody>
      </p:sp>
      <p:sp>
        <p:nvSpPr>
          <p:cNvPr id="5" name="Footer Placeholder 4">
            <a:extLst>
              <a:ext uri="{FF2B5EF4-FFF2-40B4-BE49-F238E27FC236}">
                <a16:creationId xmlns:a16="http://schemas.microsoft.com/office/drawing/2014/main" id="{7FDCB2E8-A68D-478D-A728-C9612848C8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7E4F1D-3280-4DB5-B2E0-DA7F10717EB4}"/>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34632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C627D45-FE54-49FF-A37F-6206993AEFD8}"/>
              </a:ext>
            </a:extLst>
          </p:cNvPr>
          <p:cNvGrpSpPr/>
          <p:nvPr/>
        </p:nvGrpSpPr>
        <p:grpSpPr>
          <a:xfrm>
            <a:off x="0" y="-3"/>
            <a:ext cx="12192000" cy="6858003"/>
            <a:chOff x="0" y="-3"/>
            <a:chExt cx="12192000" cy="6858003"/>
          </a:xfrm>
        </p:grpSpPr>
        <p:sp useBgFill="1">
          <p:nvSpPr>
            <p:cNvPr id="8" name="Rectangle 7">
              <a:extLst>
                <a:ext uri="{FF2B5EF4-FFF2-40B4-BE49-F238E27FC236}">
                  <a16:creationId xmlns:a16="http://schemas.microsoft.com/office/drawing/2014/main" id="{879CEFA6-CCA5-4FEF-B53D-E74B1E67E9C7}"/>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ACFCD768-2100-4B20-87EF-9F92EFBD8FA8}"/>
                </a:ext>
              </a:extLst>
            </p:cNvPr>
            <p:cNvGrpSpPr>
              <a:grpSpLocks noChangeAspect="1"/>
            </p:cNvGrpSpPr>
            <p:nvPr/>
          </p:nvGrpSpPr>
          <p:grpSpPr>
            <a:xfrm>
              <a:off x="672000" y="-3"/>
              <a:ext cx="11520000" cy="5760000"/>
              <a:chOff x="5981700" y="-1"/>
              <a:chExt cx="6042660" cy="3021330"/>
            </a:xfrm>
          </p:grpSpPr>
          <p:sp>
            <p:nvSpPr>
              <p:cNvPr id="16" name="Rectangle 15">
                <a:extLst>
                  <a:ext uri="{FF2B5EF4-FFF2-40B4-BE49-F238E27FC236}">
                    <a16:creationId xmlns:a16="http://schemas.microsoft.com/office/drawing/2014/main" id="{E0D1B599-DFF1-4E00-9EAE-EE32BD7B4860}"/>
                  </a:ext>
                </a:extLst>
              </p:cNvPr>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0FCF7F6-290B-4DE7-BA60-863CBF95C2AF}"/>
                  </a:ext>
                </a:extLst>
              </p:cNvPr>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F59358AB-E1C9-402B-9F3F-28B4F50DAC6F}"/>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78C24EC-8C5D-4A7E-9D57-C752E0DC9485}"/>
                </a:ext>
              </a:extLst>
            </p:cNvPr>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6C0B30A-4855-4424-B3A8-AC110CA8356F}"/>
                </a:ext>
              </a:extLst>
            </p:cNvPr>
            <p:cNvGrpSpPr/>
            <p:nvPr/>
          </p:nvGrpSpPr>
          <p:grpSpPr>
            <a:xfrm rot="10800000">
              <a:off x="1" y="2948940"/>
              <a:ext cx="7818118" cy="3909059"/>
              <a:chOff x="0" y="0"/>
              <a:chExt cx="2880000" cy="1440000"/>
            </a:xfrm>
          </p:grpSpPr>
          <p:sp>
            <p:nvSpPr>
              <p:cNvPr id="14" name="Rectangle 13">
                <a:extLst>
                  <a:ext uri="{FF2B5EF4-FFF2-40B4-BE49-F238E27FC236}">
                    <a16:creationId xmlns:a16="http://schemas.microsoft.com/office/drawing/2014/main" id="{DC119EB9-1A9A-45A4-AE16-9968A70C5C35}"/>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A5B7B85-4DC3-4343-B734-4852DD5DF033}"/>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73F3733E-DBA5-4A25-9315-B7A1A5E7A1FF}"/>
                </a:ext>
              </a:extLst>
            </p:cNvPr>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AAB30D07-BE85-45CD-8055-8C57B00E2957}"/>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Vertical Title 1">
            <a:extLst>
              <a:ext uri="{FF2B5EF4-FFF2-40B4-BE49-F238E27FC236}">
                <a16:creationId xmlns:a16="http://schemas.microsoft.com/office/drawing/2014/main" id="{737FFCCA-9DBF-4E0A-BDC6-F7B8F39BD72F}"/>
              </a:ext>
            </a:extLst>
          </p:cNvPr>
          <p:cNvSpPr>
            <a:spLocks noGrp="1"/>
          </p:cNvSpPr>
          <p:nvPr>
            <p:ph type="title" orient="vert"/>
          </p:nvPr>
        </p:nvSpPr>
        <p:spPr>
          <a:xfrm>
            <a:off x="9012238" y="539999"/>
            <a:ext cx="2628900" cy="576872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1F1B23-21CD-4A3B-938B-5502019A13CD}"/>
              </a:ext>
            </a:extLst>
          </p:cNvPr>
          <p:cNvSpPr>
            <a:spLocks noGrp="1"/>
          </p:cNvSpPr>
          <p:nvPr>
            <p:ph type="body" orient="vert" idx="1"/>
          </p:nvPr>
        </p:nvSpPr>
        <p:spPr>
          <a:xfrm>
            <a:off x="550863" y="539999"/>
            <a:ext cx="8245475" cy="57687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9C884-5A98-4C01-BB89-098AC6966496}"/>
              </a:ext>
            </a:extLst>
          </p:cNvPr>
          <p:cNvSpPr>
            <a:spLocks noGrp="1"/>
          </p:cNvSpPr>
          <p:nvPr>
            <p:ph type="dt" sz="half" idx="10"/>
          </p:nvPr>
        </p:nvSpPr>
        <p:spPr/>
        <p:txBody>
          <a:bodyPr/>
          <a:lstStyle/>
          <a:p>
            <a:fld id="{7CF0BCE0-945C-4FDF-95A1-2149B1FF5B83}" type="datetimeFigureOut">
              <a:rPr lang="en-US" smtClean="0"/>
              <a:t>10/17/2023</a:t>
            </a:fld>
            <a:endParaRPr lang="en-US"/>
          </a:p>
        </p:txBody>
      </p:sp>
      <p:sp>
        <p:nvSpPr>
          <p:cNvPr id="5" name="Footer Placeholder 4">
            <a:extLst>
              <a:ext uri="{FF2B5EF4-FFF2-40B4-BE49-F238E27FC236}">
                <a16:creationId xmlns:a16="http://schemas.microsoft.com/office/drawing/2014/main" id="{7DF54D22-9CD7-4FC6-9444-21948246C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ECC14-D66C-401A-A0C9-DFCA5533A5C7}"/>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77028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67416F32-9D98-4340-82E8-E90CE00AD2AC}"/>
              </a:ext>
            </a:extLst>
          </p:cNvPr>
          <p:cNvGrpSpPr/>
          <p:nvPr/>
        </p:nvGrpSpPr>
        <p:grpSpPr>
          <a:xfrm flipV="1">
            <a:off x="0" y="-1"/>
            <a:ext cx="12191999" cy="6861601"/>
            <a:chOff x="0" y="-1"/>
            <a:chExt cx="12191999" cy="6861601"/>
          </a:xfrm>
        </p:grpSpPr>
        <p:sp>
          <p:nvSpPr>
            <p:cNvPr id="20" name="Rectangle 19">
              <a:extLst>
                <a:ext uri="{FF2B5EF4-FFF2-40B4-BE49-F238E27FC236}">
                  <a16:creationId xmlns:a16="http://schemas.microsoft.com/office/drawing/2014/main" id="{66375AB4-82BB-418F-A50F-6180F68724A4}"/>
                </a:ext>
              </a:extLst>
            </p:cNvPr>
            <p:cNvSpPr>
              <a:spLocks noChangeAspect="1"/>
            </p:cNvSpPr>
            <p:nvPr/>
          </p:nvSpPr>
          <p:spPr>
            <a:xfrm>
              <a:off x="0" y="0"/>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1" name="Oval 20">
              <a:extLst>
                <a:ext uri="{FF2B5EF4-FFF2-40B4-BE49-F238E27FC236}">
                  <a16:creationId xmlns:a16="http://schemas.microsoft.com/office/drawing/2014/main" id="{3FDD54B2-4A3F-4BFE-8FF0-82CA73F4AE8F}"/>
                </a:ext>
              </a:extLst>
            </p:cNvPr>
            <p:cNvSpPr>
              <a:spLocks noChangeAspect="1"/>
            </p:cNvSpPr>
            <p:nvPr/>
          </p:nvSpPr>
          <p:spPr>
            <a:xfrm>
              <a:off x="5750280" y="2148106"/>
              <a:ext cx="4320000" cy="4320000"/>
            </a:xfrm>
            <a:prstGeom prst="ellipse">
              <a:avLst/>
            </a:prstGeom>
            <a:solidFill>
              <a:schemeClr val="accent3">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2" name="Oval 21">
              <a:extLst>
                <a:ext uri="{FF2B5EF4-FFF2-40B4-BE49-F238E27FC236}">
                  <a16:creationId xmlns:a16="http://schemas.microsoft.com/office/drawing/2014/main" id="{30876F96-77AB-4E72-B1D2-FA45F4E3C04D}"/>
                </a:ext>
              </a:extLst>
            </p:cNvPr>
            <p:cNvSpPr>
              <a:spLocks noChangeAspect="1"/>
            </p:cNvSpPr>
            <p:nvPr/>
          </p:nvSpPr>
          <p:spPr>
            <a:xfrm>
              <a:off x="0" y="0"/>
              <a:ext cx="6347046" cy="6347046"/>
            </a:xfrm>
            <a:prstGeom prst="ellipse">
              <a:avLst/>
            </a:prstGeom>
            <a:solidFill>
              <a:schemeClr val="accent3">
                <a:alpha val="2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nvGrpSpPr>
            <p:cNvPr id="23" name="Group 22">
              <a:extLst>
                <a:ext uri="{FF2B5EF4-FFF2-40B4-BE49-F238E27FC236}">
                  <a16:creationId xmlns:a16="http://schemas.microsoft.com/office/drawing/2014/main" id="{BB08A2E9-6518-449E-940B-8518A1D850BB}"/>
                </a:ext>
              </a:extLst>
            </p:cNvPr>
            <p:cNvGrpSpPr>
              <a:grpSpLocks noChangeAspect="1"/>
            </p:cNvGrpSpPr>
            <p:nvPr/>
          </p:nvGrpSpPr>
          <p:grpSpPr>
            <a:xfrm rot="10800000">
              <a:off x="0" y="-1"/>
              <a:ext cx="10800000" cy="6858000"/>
              <a:chOff x="2328000" y="0"/>
              <a:chExt cx="2880000" cy="1440000"/>
            </a:xfrm>
          </p:grpSpPr>
          <p:sp>
            <p:nvSpPr>
              <p:cNvPr id="28" name="Rectangle 27">
                <a:extLst>
                  <a:ext uri="{FF2B5EF4-FFF2-40B4-BE49-F238E27FC236}">
                    <a16:creationId xmlns:a16="http://schemas.microsoft.com/office/drawing/2014/main" id="{60A86BE0-76B3-4EA0-BA2D-05266013A814}"/>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9" name="Rectangle 28">
                <a:extLst>
                  <a:ext uri="{FF2B5EF4-FFF2-40B4-BE49-F238E27FC236}">
                    <a16:creationId xmlns:a16="http://schemas.microsoft.com/office/drawing/2014/main" id="{6BA13564-810C-4398-AA63-67B020811FCB}"/>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5" name="Rectangle 24">
              <a:extLst>
                <a:ext uri="{FF2B5EF4-FFF2-40B4-BE49-F238E27FC236}">
                  <a16:creationId xmlns:a16="http://schemas.microsoft.com/office/drawing/2014/main" id="{3555E1EF-6216-47FA-BBCA-7C0C8C2DAB8C}"/>
                </a:ext>
              </a:extLst>
            </p:cNvPr>
            <p:cNvSpPr>
              <a:spLocks noChangeAspect="1"/>
            </p:cNvSpPr>
            <p:nvPr/>
          </p:nvSpPr>
          <p:spPr>
            <a:xfrm rot="10800000">
              <a:off x="5602286" y="271887"/>
              <a:ext cx="6589713" cy="6589713"/>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32" name="Rectangle 31">
            <a:extLst>
              <a:ext uri="{FF2B5EF4-FFF2-40B4-BE49-F238E27FC236}">
                <a16:creationId xmlns:a16="http://schemas.microsoft.com/office/drawing/2014/main" id="{D8D85657-6A77-4466-887F-EE948B9CD2B2}"/>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itle 1">
            <a:extLst>
              <a:ext uri="{FF2B5EF4-FFF2-40B4-BE49-F238E27FC236}">
                <a16:creationId xmlns:a16="http://schemas.microsoft.com/office/drawing/2014/main" id="{C5D35498-B0C3-40BD-9407-6D0C0587E5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92F85E-0893-4D8C-816A-5193CC6DC9C0}"/>
              </a:ext>
            </a:extLst>
          </p:cNvPr>
          <p:cNvSpPr>
            <a:spLocks noGrp="1"/>
          </p:cNvSpPr>
          <p:nvPr>
            <p:ph idx="1"/>
          </p:nvPr>
        </p:nvSpPr>
        <p:spPr/>
        <p:txBody>
          <a:bodyPr/>
          <a:lstStyle>
            <a:lvl1pPr marL="270000">
              <a:defRPr/>
            </a:lvl1pPr>
            <a:lvl2pP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D46A9C-9655-49F5-85B3-A8A37F4F5A8F}"/>
              </a:ext>
            </a:extLst>
          </p:cNvPr>
          <p:cNvSpPr>
            <a:spLocks noGrp="1"/>
          </p:cNvSpPr>
          <p:nvPr>
            <p:ph type="dt" sz="half" idx="10"/>
          </p:nvPr>
        </p:nvSpPr>
        <p:spPr/>
        <p:txBody>
          <a:bodyPr/>
          <a:lstStyle/>
          <a:p>
            <a:fld id="{7CF0BCE0-945C-4FDF-95A1-2149B1FF5B83}" type="datetimeFigureOut">
              <a:rPr lang="en-US" smtClean="0"/>
              <a:t>10/17/2023</a:t>
            </a:fld>
            <a:endParaRPr lang="en-US"/>
          </a:p>
        </p:txBody>
      </p:sp>
      <p:sp>
        <p:nvSpPr>
          <p:cNvPr id="5" name="Footer Placeholder 4">
            <a:extLst>
              <a:ext uri="{FF2B5EF4-FFF2-40B4-BE49-F238E27FC236}">
                <a16:creationId xmlns:a16="http://schemas.microsoft.com/office/drawing/2014/main" id="{72EF896C-71D7-487F-A1B9-CBBE6DF4D6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228E8-7B8A-4153-BEB2-BD5A69F2513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35832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E54407D-DBA4-414C-ACA5-30D7B87C652B}"/>
              </a:ext>
            </a:extLst>
          </p:cNvPr>
          <p:cNvGrpSpPr/>
          <p:nvPr/>
        </p:nvGrpSpPr>
        <p:grpSpPr>
          <a:xfrm>
            <a:off x="0" y="0"/>
            <a:ext cx="12192000" cy="6858000"/>
            <a:chOff x="0" y="0"/>
            <a:chExt cx="12192000" cy="6858000"/>
          </a:xfrm>
        </p:grpSpPr>
        <p:sp>
          <p:nvSpPr>
            <p:cNvPr id="7" name="Rectangle 6">
              <a:extLst>
                <a:ext uri="{FF2B5EF4-FFF2-40B4-BE49-F238E27FC236}">
                  <a16:creationId xmlns:a16="http://schemas.microsoft.com/office/drawing/2014/main" id="{6BD518BC-8E44-4DAA-A8B9-2CFBD91DCDCD}"/>
                </a:ext>
              </a:extLst>
            </p:cNvPr>
            <p:cNvSpPr/>
            <p:nvPr/>
          </p:nvSpPr>
          <p:spPr>
            <a:xfrm rot="10800000" flipH="1">
              <a:off x="0" y="2019649"/>
              <a:ext cx="4838350" cy="483835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67C3660-39CD-431D-8E64-37508FFEAC96}"/>
                </a:ext>
              </a:extLst>
            </p:cNvPr>
            <p:cNvGrpSpPr>
              <a:grpSpLocks noChangeAspect="1"/>
            </p:cNvGrpSpPr>
            <p:nvPr/>
          </p:nvGrpSpPr>
          <p:grpSpPr>
            <a:xfrm>
              <a:off x="5603875" y="0"/>
              <a:ext cx="6521820" cy="3260910"/>
              <a:chOff x="0" y="0"/>
              <a:chExt cx="2880000" cy="1440000"/>
            </a:xfrm>
          </p:grpSpPr>
          <p:sp>
            <p:nvSpPr>
              <p:cNvPr id="9" name="Rectangle 8">
                <a:extLst>
                  <a:ext uri="{FF2B5EF4-FFF2-40B4-BE49-F238E27FC236}">
                    <a16:creationId xmlns:a16="http://schemas.microsoft.com/office/drawing/2014/main" id="{C4CCE569-E461-438A-A235-B96A542AF82F}"/>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3F9DF1F-1F74-476C-AD41-22AC3F8A65A0}"/>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EBE49ED5-9713-43D1-AE9E-3F9FE5574077}"/>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21A2854-1482-4441-85EA-D7B9F3EF56D2}"/>
                </a:ext>
              </a:extLst>
            </p:cNvPr>
            <p:cNvSpPr>
              <a:spLocks noChangeAspect="1"/>
            </p:cNvSpPr>
            <p:nvPr/>
          </p:nvSpPr>
          <p:spPr>
            <a:xfrm>
              <a:off x="494887" y="2538000"/>
              <a:ext cx="4320000" cy="4320000"/>
            </a:xfrm>
            <a:prstGeom prst="ellipse">
              <a:avLst/>
            </a:prstGeom>
            <a:solidFill>
              <a:schemeClr val="accent2">
                <a:alpha val="2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FED36A6D-894D-44DA-851C-345A414F3F68}"/>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itle 1">
            <a:extLst>
              <a:ext uri="{FF2B5EF4-FFF2-40B4-BE49-F238E27FC236}">
                <a16:creationId xmlns:a16="http://schemas.microsoft.com/office/drawing/2014/main" id="{9D36F1DF-CD42-4695-A7D0-2F5B193057E9}"/>
              </a:ext>
            </a:extLst>
          </p:cNvPr>
          <p:cNvSpPr>
            <a:spLocks noGrp="1"/>
          </p:cNvSpPr>
          <p:nvPr>
            <p:ph type="title"/>
          </p:nvPr>
        </p:nvSpPr>
        <p:spPr>
          <a:xfrm>
            <a:off x="540000" y="540000"/>
            <a:ext cx="7345362" cy="5768725"/>
          </a:xfrm>
        </p:spPr>
        <p:txBody>
          <a:bodyPr anchor="t"/>
          <a:lstStyle>
            <a:lvl1pPr>
              <a:defRPr sz="8800"/>
            </a:lvl1pPr>
          </a:lstStyle>
          <a:p>
            <a:r>
              <a:rPr lang="en-US"/>
              <a:t>Click to edit Master title style</a:t>
            </a:r>
          </a:p>
        </p:txBody>
      </p:sp>
      <p:sp>
        <p:nvSpPr>
          <p:cNvPr id="3" name="Text Placeholder 2">
            <a:extLst>
              <a:ext uri="{FF2B5EF4-FFF2-40B4-BE49-F238E27FC236}">
                <a16:creationId xmlns:a16="http://schemas.microsoft.com/office/drawing/2014/main" id="{FA549160-0F86-4FCA-8718-6980E99C7938}"/>
              </a:ext>
            </a:extLst>
          </p:cNvPr>
          <p:cNvSpPr>
            <a:spLocks noGrp="1"/>
          </p:cNvSpPr>
          <p:nvPr>
            <p:ph type="body" idx="1"/>
          </p:nvPr>
        </p:nvSpPr>
        <p:spPr>
          <a:xfrm>
            <a:off x="8075612" y="540000"/>
            <a:ext cx="3565523" cy="5768725"/>
          </a:xfrm>
        </p:spPr>
        <p:txBody>
          <a:bodyPr anchor="t"/>
          <a:lstStyle>
            <a:lvl1pPr marL="0" indent="0">
              <a:buNone/>
              <a:defRPr sz="1800" cap="all" spc="3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5C6CBB-DABA-4F2E-8574-46747E15EA1A}"/>
              </a:ext>
            </a:extLst>
          </p:cNvPr>
          <p:cNvSpPr>
            <a:spLocks noGrp="1"/>
          </p:cNvSpPr>
          <p:nvPr>
            <p:ph type="dt" sz="half" idx="10"/>
          </p:nvPr>
        </p:nvSpPr>
        <p:spPr/>
        <p:txBody>
          <a:bodyPr/>
          <a:lstStyle/>
          <a:p>
            <a:fld id="{7CF0BCE0-945C-4FDF-95A1-2149B1FF5B83}" type="datetimeFigureOut">
              <a:rPr lang="en-US" smtClean="0"/>
              <a:t>10/17/2023</a:t>
            </a:fld>
            <a:endParaRPr lang="en-US"/>
          </a:p>
        </p:txBody>
      </p:sp>
      <p:sp>
        <p:nvSpPr>
          <p:cNvPr id="5" name="Footer Placeholder 4">
            <a:extLst>
              <a:ext uri="{FF2B5EF4-FFF2-40B4-BE49-F238E27FC236}">
                <a16:creationId xmlns:a16="http://schemas.microsoft.com/office/drawing/2014/main" id="{8FAF86BC-9ECC-439C-BF2E-F0B7EF193B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742552-C4C9-44EE-B7CB-5A652393BA20}"/>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690809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774299-531D-4CAC-881D-7EB68BC99FCC}"/>
              </a:ext>
            </a:extLst>
          </p:cNvPr>
          <p:cNvGrpSpPr/>
          <p:nvPr/>
        </p:nvGrpSpPr>
        <p:grpSpPr>
          <a:xfrm>
            <a:off x="0" y="-3"/>
            <a:ext cx="12192000" cy="6858003"/>
            <a:chOff x="0" y="-3"/>
            <a:chExt cx="12192000" cy="6858003"/>
          </a:xfrm>
        </p:grpSpPr>
        <p:sp useBgFill="1">
          <p:nvSpPr>
            <p:cNvPr id="9" name="Rectangle 8">
              <a:extLst>
                <a:ext uri="{FF2B5EF4-FFF2-40B4-BE49-F238E27FC236}">
                  <a16:creationId xmlns:a16="http://schemas.microsoft.com/office/drawing/2014/main" id="{A17676CF-DDCC-48C1-AC68-CDA0B9E47FD8}"/>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E052D363-F6F5-455B-A2F2-A12B30CEE528}"/>
                </a:ext>
              </a:extLst>
            </p:cNvPr>
            <p:cNvGrpSpPr>
              <a:grpSpLocks noChangeAspect="1"/>
            </p:cNvGrpSpPr>
            <p:nvPr/>
          </p:nvGrpSpPr>
          <p:grpSpPr>
            <a:xfrm>
              <a:off x="672000" y="-3"/>
              <a:ext cx="11520000" cy="5760000"/>
              <a:chOff x="5981700" y="-1"/>
              <a:chExt cx="6042660" cy="3021330"/>
            </a:xfrm>
          </p:grpSpPr>
          <p:sp>
            <p:nvSpPr>
              <p:cNvPr id="17" name="Rectangle 16">
                <a:extLst>
                  <a:ext uri="{FF2B5EF4-FFF2-40B4-BE49-F238E27FC236}">
                    <a16:creationId xmlns:a16="http://schemas.microsoft.com/office/drawing/2014/main" id="{D0C396B8-00CA-4AE9-A0A5-B4E2B2A2AC07}"/>
                  </a:ext>
                </a:extLst>
              </p:cNvPr>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6660166-3107-4058-A259-59B0527306BD}"/>
                  </a:ext>
                </a:extLst>
              </p:cNvPr>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42BE934E-3063-4D0F-AFDE-68D58D336CBE}"/>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39660FA-744A-4CB3-9BED-C59793E3BF32}"/>
                </a:ext>
              </a:extLst>
            </p:cNvPr>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E313EEC-733B-4019-8A0B-3FA768B8DB7A}"/>
                </a:ext>
              </a:extLst>
            </p:cNvPr>
            <p:cNvGrpSpPr/>
            <p:nvPr/>
          </p:nvGrpSpPr>
          <p:grpSpPr>
            <a:xfrm rot="10800000">
              <a:off x="1" y="2948940"/>
              <a:ext cx="7818118" cy="3909059"/>
              <a:chOff x="0" y="0"/>
              <a:chExt cx="2880000" cy="1440000"/>
            </a:xfrm>
          </p:grpSpPr>
          <p:sp>
            <p:nvSpPr>
              <p:cNvPr id="15" name="Rectangle 14">
                <a:extLst>
                  <a:ext uri="{FF2B5EF4-FFF2-40B4-BE49-F238E27FC236}">
                    <a16:creationId xmlns:a16="http://schemas.microsoft.com/office/drawing/2014/main" id="{421FE91F-780C-4ABD-ADE8-0EFDB7196A10}"/>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09EA389-EE78-4475-A390-5EDED23C2D68}"/>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5E492A94-8867-4C62-9D40-4023C41E0AF8}"/>
                </a:ext>
              </a:extLst>
            </p:cNvPr>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A3DAD7C5-BA12-4557-8BC4-72C69B0D59DD}"/>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itle 1">
            <a:extLst>
              <a:ext uri="{FF2B5EF4-FFF2-40B4-BE49-F238E27FC236}">
                <a16:creationId xmlns:a16="http://schemas.microsoft.com/office/drawing/2014/main" id="{854412EC-56C0-4009-B2E3-D63F9EECB9D4}"/>
              </a:ext>
            </a:extLst>
          </p:cNvPr>
          <p:cNvSpPr>
            <a:spLocks noGrp="1"/>
          </p:cNvSpPr>
          <p:nvPr>
            <p:ph type="title"/>
          </p:nvPr>
        </p:nvSpPr>
        <p:spPr>
          <a:xfrm>
            <a:off x="540000" y="539999"/>
            <a:ext cx="11090275" cy="1209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B70C84F-F3B7-4BF4-A328-BCF5ADD32944}"/>
              </a:ext>
            </a:extLst>
          </p:cNvPr>
          <p:cNvSpPr>
            <a:spLocks noGrp="1"/>
          </p:cNvSpPr>
          <p:nvPr>
            <p:ph sz="half" idx="1"/>
          </p:nvPr>
        </p:nvSpPr>
        <p:spPr>
          <a:xfrm>
            <a:off x="540000" y="1929600"/>
            <a:ext cx="5437186" cy="438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919CD5-DBB4-4749-980D-B5B40ECB67B9}"/>
              </a:ext>
            </a:extLst>
          </p:cNvPr>
          <p:cNvSpPr>
            <a:spLocks noGrp="1"/>
          </p:cNvSpPr>
          <p:nvPr>
            <p:ph sz="half" idx="2"/>
          </p:nvPr>
        </p:nvSpPr>
        <p:spPr>
          <a:xfrm>
            <a:off x="6203950" y="1929600"/>
            <a:ext cx="5437186" cy="438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CFC378-6572-43DF-8344-59DE8122CD12}"/>
              </a:ext>
            </a:extLst>
          </p:cNvPr>
          <p:cNvSpPr>
            <a:spLocks noGrp="1"/>
          </p:cNvSpPr>
          <p:nvPr>
            <p:ph type="dt" sz="half" idx="10"/>
          </p:nvPr>
        </p:nvSpPr>
        <p:spPr/>
        <p:txBody>
          <a:bodyPr/>
          <a:lstStyle/>
          <a:p>
            <a:fld id="{7CF0BCE0-945C-4FDF-95A1-2149B1FF5B83}" type="datetimeFigureOut">
              <a:rPr lang="en-US" smtClean="0"/>
              <a:t>10/17/2023</a:t>
            </a:fld>
            <a:endParaRPr lang="en-US"/>
          </a:p>
        </p:txBody>
      </p:sp>
      <p:sp>
        <p:nvSpPr>
          <p:cNvPr id="6" name="Footer Placeholder 5">
            <a:extLst>
              <a:ext uri="{FF2B5EF4-FFF2-40B4-BE49-F238E27FC236}">
                <a16:creationId xmlns:a16="http://schemas.microsoft.com/office/drawing/2014/main" id="{36967A14-246A-4DDF-865C-68F6E16906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674B6D-E110-478C-94B9-2F8199E586DC}"/>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91681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130F7E5-A40E-4C9C-8E4F-3935B9182C4A}"/>
              </a:ext>
            </a:extLst>
          </p:cNvPr>
          <p:cNvGrpSpPr/>
          <p:nvPr/>
        </p:nvGrpSpPr>
        <p:grpSpPr>
          <a:xfrm>
            <a:off x="0" y="-2"/>
            <a:ext cx="12191999" cy="6858001"/>
            <a:chOff x="0" y="-2"/>
            <a:chExt cx="12191999" cy="6858001"/>
          </a:xfrm>
        </p:grpSpPr>
        <p:sp>
          <p:nvSpPr>
            <p:cNvPr id="12" name="Rectangle 11">
              <a:extLst>
                <a:ext uri="{FF2B5EF4-FFF2-40B4-BE49-F238E27FC236}">
                  <a16:creationId xmlns:a16="http://schemas.microsoft.com/office/drawing/2014/main" id="{AE67B504-02A7-4203-87D0-07D333D71917}"/>
                </a:ext>
              </a:extLst>
            </p:cNvPr>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A1158F3-E1C3-400D-8505-628DB94365CE}"/>
                </a:ext>
              </a:extLst>
            </p:cNvPr>
            <p:cNvGrpSpPr/>
            <p:nvPr/>
          </p:nvGrpSpPr>
          <p:grpSpPr>
            <a:xfrm rot="16200000">
              <a:off x="2295528" y="-2295528"/>
              <a:ext cx="6858000" cy="11449051"/>
              <a:chOff x="0" y="2333625"/>
              <a:chExt cx="9515474" cy="3766109"/>
            </a:xfrm>
          </p:grpSpPr>
          <p:sp>
            <p:nvSpPr>
              <p:cNvPr id="23" name="Rectangle 22">
                <a:extLst>
                  <a:ext uri="{FF2B5EF4-FFF2-40B4-BE49-F238E27FC236}">
                    <a16:creationId xmlns:a16="http://schemas.microsoft.com/office/drawing/2014/main" id="{0AEADDCE-3295-4F24-8700-C93B5457C2B7}"/>
                  </a:ext>
                </a:extLst>
              </p:cNvPr>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F95C76A-5429-458C-BC9D-E1053EF7B84F}"/>
                  </a:ext>
                </a:extLst>
              </p:cNvPr>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3D0E8A42-259A-43FA-B284-B459D7364097}"/>
                </a:ext>
              </a:extLst>
            </p:cNvPr>
            <p:cNvGrpSpPr>
              <a:grpSpLocks noChangeAspect="1"/>
            </p:cNvGrpSpPr>
            <p:nvPr/>
          </p:nvGrpSpPr>
          <p:grpSpPr>
            <a:xfrm rot="5400000">
              <a:off x="3583369" y="-3583369"/>
              <a:ext cx="4713262" cy="11880000"/>
              <a:chOff x="1" y="0"/>
              <a:chExt cx="8305797" cy="6858000"/>
            </a:xfrm>
          </p:grpSpPr>
          <p:sp>
            <p:nvSpPr>
              <p:cNvPr id="21" name="Rectangle 20">
                <a:extLst>
                  <a:ext uri="{FF2B5EF4-FFF2-40B4-BE49-F238E27FC236}">
                    <a16:creationId xmlns:a16="http://schemas.microsoft.com/office/drawing/2014/main" id="{7900B4F1-619C-4C0E-B749-1843F22C946A}"/>
                  </a:ext>
                </a:extLst>
              </p:cNvPr>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E6F70BB-DCCC-4CF0-B5BB-95A965A99947}"/>
                  </a:ext>
                </a:extLst>
              </p:cNvPr>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83E6C50C-C1DA-44E1-B254-3B7228879DCD}"/>
                </a:ext>
              </a:extLst>
            </p:cNvPr>
            <p:cNvGrpSpPr/>
            <p:nvPr/>
          </p:nvGrpSpPr>
          <p:grpSpPr>
            <a:xfrm>
              <a:off x="2676525" y="0"/>
              <a:ext cx="9515473" cy="3766109"/>
              <a:chOff x="2333625" y="2433367"/>
              <a:chExt cx="9897159" cy="3766109"/>
            </a:xfrm>
          </p:grpSpPr>
          <p:sp>
            <p:nvSpPr>
              <p:cNvPr id="19" name="Rectangle 18">
                <a:extLst>
                  <a:ext uri="{FF2B5EF4-FFF2-40B4-BE49-F238E27FC236}">
                    <a16:creationId xmlns:a16="http://schemas.microsoft.com/office/drawing/2014/main" id="{DFC6EEED-A40A-4D1C-BE6B-11DD62770607}"/>
                  </a:ext>
                </a:extLst>
              </p:cNvPr>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27FF3FB-FDFC-4659-A7D6-ABED74010E82}"/>
                  </a:ext>
                </a:extLst>
              </p:cNvPr>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51548ED5-6668-4672-88DC-40E92508ACA2}"/>
                </a:ext>
              </a:extLst>
            </p:cNvPr>
            <p:cNvGrpSpPr/>
            <p:nvPr/>
          </p:nvGrpSpPr>
          <p:grpSpPr>
            <a:xfrm>
              <a:off x="0" y="0"/>
              <a:ext cx="9515473" cy="3766109"/>
              <a:chOff x="0" y="2333625"/>
              <a:chExt cx="9515473" cy="3766109"/>
            </a:xfrm>
          </p:grpSpPr>
          <p:sp>
            <p:nvSpPr>
              <p:cNvPr id="17" name="Rectangle 16">
                <a:extLst>
                  <a:ext uri="{FF2B5EF4-FFF2-40B4-BE49-F238E27FC236}">
                    <a16:creationId xmlns:a16="http://schemas.microsoft.com/office/drawing/2014/main" id="{975AE1B2-E73F-4E6E-AAFB-FB1C02684D32}"/>
                  </a:ext>
                </a:extLst>
              </p:cNvPr>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750F2D6-C0E1-4AFE-AB87-083292737609}"/>
                  </a:ext>
                </a:extLst>
              </p:cNvPr>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Rectangle 24">
            <a:extLst>
              <a:ext uri="{FF2B5EF4-FFF2-40B4-BE49-F238E27FC236}">
                <a16:creationId xmlns:a16="http://schemas.microsoft.com/office/drawing/2014/main" id="{4ECC0D66-F2BE-4BF4-87F6-CE618B5C8916}"/>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itle 1">
            <a:extLst>
              <a:ext uri="{FF2B5EF4-FFF2-40B4-BE49-F238E27FC236}">
                <a16:creationId xmlns:a16="http://schemas.microsoft.com/office/drawing/2014/main" id="{9A0BCA11-08C2-4C9A-B0A3-31C9051CDF9E}"/>
              </a:ext>
            </a:extLst>
          </p:cNvPr>
          <p:cNvSpPr>
            <a:spLocks noGrp="1"/>
          </p:cNvSpPr>
          <p:nvPr>
            <p:ph type="title"/>
          </p:nvPr>
        </p:nvSpPr>
        <p:spPr>
          <a:xfrm>
            <a:off x="540000" y="539999"/>
            <a:ext cx="11090273" cy="1210396"/>
          </a:xfrm>
        </p:spPr>
        <p:txBody>
          <a:bodyPr>
            <a:normAutofit/>
          </a:bodyPr>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62CEB0-C969-40EA-A5E2-8D875E28A6B6}"/>
              </a:ext>
            </a:extLst>
          </p:cNvPr>
          <p:cNvSpPr>
            <a:spLocks noGrp="1"/>
          </p:cNvSpPr>
          <p:nvPr>
            <p:ph type="body" idx="1"/>
          </p:nvPr>
        </p:nvSpPr>
        <p:spPr>
          <a:xfrm>
            <a:off x="540000" y="1929783"/>
            <a:ext cx="5448052" cy="792161"/>
          </a:xfrm>
        </p:spPr>
        <p:txBody>
          <a:bodyPr anchor="b"/>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0F41A6-112E-4305-A0BA-6E119A77AC10}"/>
              </a:ext>
            </a:extLst>
          </p:cNvPr>
          <p:cNvSpPr>
            <a:spLocks noGrp="1"/>
          </p:cNvSpPr>
          <p:nvPr>
            <p:ph sz="half" idx="2"/>
          </p:nvPr>
        </p:nvSpPr>
        <p:spPr>
          <a:xfrm>
            <a:off x="540000" y="2937844"/>
            <a:ext cx="5437186" cy="3376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C672C5-31B9-443B-8DEE-5523646891F7}"/>
              </a:ext>
            </a:extLst>
          </p:cNvPr>
          <p:cNvSpPr>
            <a:spLocks noGrp="1"/>
          </p:cNvSpPr>
          <p:nvPr>
            <p:ph type="body" sz="quarter" idx="3"/>
          </p:nvPr>
        </p:nvSpPr>
        <p:spPr>
          <a:xfrm>
            <a:off x="6203949" y="1929782"/>
            <a:ext cx="5437187" cy="792000"/>
          </a:xfrm>
        </p:spPr>
        <p:txBody>
          <a:bodyPr anchor="b"/>
          <a:lstStyle>
            <a:lvl1pPr marL="0" indent="0">
              <a:buNone/>
              <a:defRPr sz="1600" b="0"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D18B9D-8B21-4249-A3AD-8FBE48F0F55B}"/>
              </a:ext>
            </a:extLst>
          </p:cNvPr>
          <p:cNvSpPr>
            <a:spLocks noGrp="1"/>
          </p:cNvSpPr>
          <p:nvPr>
            <p:ph sz="quarter" idx="4"/>
          </p:nvPr>
        </p:nvSpPr>
        <p:spPr>
          <a:xfrm>
            <a:off x="6203950" y="2937844"/>
            <a:ext cx="5437186" cy="3376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B60881-13B2-4064-84FB-6D071F36C433}"/>
              </a:ext>
            </a:extLst>
          </p:cNvPr>
          <p:cNvSpPr>
            <a:spLocks noGrp="1"/>
          </p:cNvSpPr>
          <p:nvPr>
            <p:ph type="dt" sz="half" idx="10"/>
          </p:nvPr>
        </p:nvSpPr>
        <p:spPr/>
        <p:txBody>
          <a:bodyPr/>
          <a:lstStyle/>
          <a:p>
            <a:fld id="{7CF0BCE0-945C-4FDF-95A1-2149B1FF5B83}" type="datetimeFigureOut">
              <a:rPr lang="en-US" smtClean="0"/>
              <a:t>10/17/2023</a:t>
            </a:fld>
            <a:endParaRPr lang="en-US"/>
          </a:p>
        </p:txBody>
      </p:sp>
      <p:sp>
        <p:nvSpPr>
          <p:cNvPr id="8" name="Footer Placeholder 7">
            <a:extLst>
              <a:ext uri="{FF2B5EF4-FFF2-40B4-BE49-F238E27FC236}">
                <a16:creationId xmlns:a16="http://schemas.microsoft.com/office/drawing/2014/main" id="{249FCE5D-D5EF-485D-97FA-2614FF9642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F204FC-4F66-417C-8E4B-74772ED0570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36910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521FD20-B9D4-4FD1-9AAD-F4157555AD62}"/>
              </a:ext>
            </a:extLst>
          </p:cNvPr>
          <p:cNvGrpSpPr/>
          <p:nvPr/>
        </p:nvGrpSpPr>
        <p:grpSpPr>
          <a:xfrm rot="10800000">
            <a:off x="1392000" y="0"/>
            <a:ext cx="10800000" cy="6858000"/>
            <a:chOff x="0" y="0"/>
            <a:chExt cx="10800000" cy="6858000"/>
          </a:xfrm>
        </p:grpSpPr>
        <p:sp>
          <p:nvSpPr>
            <p:cNvPr id="15" name="Rectangle 14">
              <a:extLst>
                <a:ext uri="{FF2B5EF4-FFF2-40B4-BE49-F238E27FC236}">
                  <a16:creationId xmlns:a16="http://schemas.microsoft.com/office/drawing/2014/main" id="{27477A35-8424-45D6-A66E-8ACFA6C405B5}"/>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8BFBA1CE-E9AC-40C0-A7F9-E5671F5FEF9C}"/>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1" name="Group 10">
            <a:extLst>
              <a:ext uri="{FF2B5EF4-FFF2-40B4-BE49-F238E27FC236}">
                <a16:creationId xmlns:a16="http://schemas.microsoft.com/office/drawing/2014/main" id="{D0C2729A-59F8-46A4-9AAA-7665E5966E2D}"/>
              </a:ext>
            </a:extLst>
          </p:cNvPr>
          <p:cNvGrpSpPr>
            <a:grpSpLocks noChangeAspect="1"/>
          </p:cNvGrpSpPr>
          <p:nvPr/>
        </p:nvGrpSpPr>
        <p:grpSpPr>
          <a:xfrm rot="16200000" flipH="1">
            <a:off x="-1714500" y="1714500"/>
            <a:ext cx="6858000" cy="3429000"/>
            <a:chOff x="0" y="0"/>
            <a:chExt cx="2880000" cy="1440000"/>
          </a:xfrm>
        </p:grpSpPr>
        <p:sp>
          <p:nvSpPr>
            <p:cNvPr id="13" name="Rectangle 12">
              <a:extLst>
                <a:ext uri="{FF2B5EF4-FFF2-40B4-BE49-F238E27FC236}">
                  <a16:creationId xmlns:a16="http://schemas.microsoft.com/office/drawing/2014/main" id="{83EBBB96-590D-4704-87AD-A00AE2424DE8}"/>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889BAB7D-5298-40B9-910B-136D0C6A9934}"/>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2" name="Rectangle 11">
            <a:extLst>
              <a:ext uri="{FF2B5EF4-FFF2-40B4-BE49-F238E27FC236}">
                <a16:creationId xmlns:a16="http://schemas.microsoft.com/office/drawing/2014/main" id="{F323EA00-E168-4864-883B-358A7CDF9153}"/>
              </a:ext>
            </a:extLst>
          </p:cNvPr>
          <p:cNvSpPr>
            <a:spLocks noChangeAspect="1"/>
          </p:cNvSpPr>
          <p:nvPr/>
        </p:nvSpPr>
        <p:spPr>
          <a:xfrm rot="10800000">
            <a:off x="5602287" y="268286"/>
            <a:ext cx="6589713" cy="65897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a:extLst>
              <a:ext uri="{FF2B5EF4-FFF2-40B4-BE49-F238E27FC236}">
                <a16:creationId xmlns:a16="http://schemas.microsoft.com/office/drawing/2014/main" id="{CA4F2DFA-2F27-43FB-B08C-0787FA44B0D1}"/>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7D750354-CD8D-4A3B-A7AC-04622BCB0499}"/>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itle 1">
            <a:extLst>
              <a:ext uri="{FF2B5EF4-FFF2-40B4-BE49-F238E27FC236}">
                <a16:creationId xmlns:a16="http://schemas.microsoft.com/office/drawing/2014/main" id="{7F3ED3C6-DA43-4D1C-9056-407A4FB1C6AB}"/>
              </a:ext>
            </a:extLst>
          </p:cNvPr>
          <p:cNvSpPr>
            <a:spLocks noGrp="1"/>
          </p:cNvSpPr>
          <p:nvPr>
            <p:ph type="title"/>
          </p:nvPr>
        </p:nvSpPr>
        <p:spPr>
          <a:xfrm>
            <a:off x="550863" y="549276"/>
            <a:ext cx="11090275" cy="5759450"/>
          </a:xfrm>
        </p:spPr>
        <p:txBody>
          <a:bodyPr/>
          <a:lstStyle>
            <a:lvl1pPr>
              <a:defRPr sz="8800"/>
            </a:lvl1pPr>
          </a:lstStyle>
          <a:p>
            <a:r>
              <a:rPr lang="en-US"/>
              <a:t>Click to edit Master title style</a:t>
            </a:r>
          </a:p>
        </p:txBody>
      </p:sp>
      <p:sp>
        <p:nvSpPr>
          <p:cNvPr id="3" name="Date Placeholder 2">
            <a:extLst>
              <a:ext uri="{FF2B5EF4-FFF2-40B4-BE49-F238E27FC236}">
                <a16:creationId xmlns:a16="http://schemas.microsoft.com/office/drawing/2014/main" id="{720CEB41-E921-45ED-951A-861E31E01336}"/>
              </a:ext>
            </a:extLst>
          </p:cNvPr>
          <p:cNvSpPr>
            <a:spLocks noGrp="1"/>
          </p:cNvSpPr>
          <p:nvPr>
            <p:ph type="dt" sz="half" idx="10"/>
          </p:nvPr>
        </p:nvSpPr>
        <p:spPr/>
        <p:txBody>
          <a:bodyPr/>
          <a:lstStyle/>
          <a:p>
            <a:fld id="{7CF0BCE0-945C-4FDF-95A1-2149B1FF5B83}" type="datetimeFigureOut">
              <a:rPr lang="en-US" smtClean="0"/>
              <a:t>10/17/2023</a:t>
            </a:fld>
            <a:endParaRPr lang="en-US"/>
          </a:p>
        </p:txBody>
      </p:sp>
      <p:sp>
        <p:nvSpPr>
          <p:cNvPr id="4" name="Footer Placeholder 3">
            <a:extLst>
              <a:ext uri="{FF2B5EF4-FFF2-40B4-BE49-F238E27FC236}">
                <a16:creationId xmlns:a16="http://schemas.microsoft.com/office/drawing/2014/main" id="{8F6B422D-769C-4E63-8763-ABBB885007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38FB6F-2D68-40C0-B628-142011F34A0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309517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ED88E92-14F3-4B58-9E48-1D79E139A89E}"/>
              </a:ext>
            </a:extLst>
          </p:cNvPr>
          <p:cNvGrpSpPr/>
          <p:nvPr/>
        </p:nvGrpSpPr>
        <p:grpSpPr>
          <a:xfrm>
            <a:off x="0" y="0"/>
            <a:ext cx="12191999" cy="6861600"/>
            <a:chOff x="1" y="0"/>
            <a:chExt cx="12191999" cy="6861600"/>
          </a:xfrm>
        </p:grpSpPr>
        <p:sp>
          <p:nvSpPr>
            <p:cNvPr id="6" name="Rectangle 5">
              <a:extLst>
                <a:ext uri="{FF2B5EF4-FFF2-40B4-BE49-F238E27FC236}">
                  <a16:creationId xmlns:a16="http://schemas.microsoft.com/office/drawing/2014/main" id="{A6466AE7-32B6-4334-AF41-B9387E6726C5}"/>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Oval 6">
              <a:extLst>
                <a:ext uri="{FF2B5EF4-FFF2-40B4-BE49-F238E27FC236}">
                  <a16:creationId xmlns:a16="http://schemas.microsoft.com/office/drawing/2014/main" id="{659C09F8-90CD-443F-9AA1-D08C56A605BB}"/>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8" name="Oval 7">
              <a:extLst>
                <a:ext uri="{FF2B5EF4-FFF2-40B4-BE49-F238E27FC236}">
                  <a16:creationId xmlns:a16="http://schemas.microsoft.com/office/drawing/2014/main" id="{DC7304AB-BE7D-45AC-A876-4A24543AE5B3}"/>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nvGrpSpPr>
            <p:cNvPr id="9" name="Group 8">
              <a:extLst>
                <a:ext uri="{FF2B5EF4-FFF2-40B4-BE49-F238E27FC236}">
                  <a16:creationId xmlns:a16="http://schemas.microsoft.com/office/drawing/2014/main" id="{8E11922B-DDB3-46D7-B1BD-C1CCDB3C42E3}"/>
                </a:ext>
              </a:extLst>
            </p:cNvPr>
            <p:cNvGrpSpPr>
              <a:grpSpLocks noChangeAspect="1"/>
            </p:cNvGrpSpPr>
            <p:nvPr/>
          </p:nvGrpSpPr>
          <p:grpSpPr>
            <a:xfrm>
              <a:off x="690092" y="0"/>
              <a:ext cx="10800000" cy="6858000"/>
              <a:chOff x="2328000" y="0"/>
              <a:chExt cx="2880000" cy="1440000"/>
            </a:xfrm>
          </p:grpSpPr>
          <p:sp>
            <p:nvSpPr>
              <p:cNvPr id="14" name="Rectangle 13">
                <a:extLst>
                  <a:ext uri="{FF2B5EF4-FFF2-40B4-BE49-F238E27FC236}">
                    <a16:creationId xmlns:a16="http://schemas.microsoft.com/office/drawing/2014/main" id="{C580F8F6-E662-4BCD-AC9C-7E5DDBD5A773}"/>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9A333FE5-ADB0-48EE-A1A6-9AA36DA343A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0" name="Group 9">
              <a:extLst>
                <a:ext uri="{FF2B5EF4-FFF2-40B4-BE49-F238E27FC236}">
                  <a16:creationId xmlns:a16="http://schemas.microsoft.com/office/drawing/2014/main" id="{0B09CD4F-6DF4-48AA-BD35-23E3F2A643F7}"/>
                </a:ext>
              </a:extLst>
            </p:cNvPr>
            <p:cNvGrpSpPr>
              <a:grpSpLocks noChangeAspect="1"/>
            </p:cNvGrpSpPr>
            <p:nvPr/>
          </p:nvGrpSpPr>
          <p:grpSpPr>
            <a:xfrm rot="5400000">
              <a:off x="7048499" y="1714500"/>
              <a:ext cx="6858000" cy="3429000"/>
              <a:chOff x="0" y="0"/>
              <a:chExt cx="2880000" cy="1440000"/>
            </a:xfrm>
          </p:grpSpPr>
          <p:sp>
            <p:nvSpPr>
              <p:cNvPr id="12" name="Rectangle 11">
                <a:extLst>
                  <a:ext uri="{FF2B5EF4-FFF2-40B4-BE49-F238E27FC236}">
                    <a16:creationId xmlns:a16="http://schemas.microsoft.com/office/drawing/2014/main" id="{02223219-ACCC-42F2-A1B4-E3C8C8AB12A4}"/>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1510B0E9-9BA0-4357-9E04-554C19BAAC89}"/>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1" name="Rectangle 10">
              <a:extLst>
                <a:ext uri="{FF2B5EF4-FFF2-40B4-BE49-F238E27FC236}">
                  <a16:creationId xmlns:a16="http://schemas.microsoft.com/office/drawing/2014/main" id="{DF06DA80-525A-4C9E-A441-50630AA772A4}"/>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6" name="Rectangle 15">
            <a:extLst>
              <a:ext uri="{FF2B5EF4-FFF2-40B4-BE49-F238E27FC236}">
                <a16:creationId xmlns:a16="http://schemas.microsoft.com/office/drawing/2014/main" id="{E841E027-8E53-4FEB-8605-2124D85731CA}"/>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Date Placeholder 1">
            <a:extLst>
              <a:ext uri="{FF2B5EF4-FFF2-40B4-BE49-F238E27FC236}">
                <a16:creationId xmlns:a16="http://schemas.microsoft.com/office/drawing/2014/main" id="{7DD871A2-AE80-4408-AA95-DC60D132E9E3}"/>
              </a:ext>
            </a:extLst>
          </p:cNvPr>
          <p:cNvSpPr>
            <a:spLocks noGrp="1"/>
          </p:cNvSpPr>
          <p:nvPr>
            <p:ph type="dt" sz="half" idx="10"/>
          </p:nvPr>
        </p:nvSpPr>
        <p:spPr/>
        <p:txBody>
          <a:bodyPr/>
          <a:lstStyle/>
          <a:p>
            <a:fld id="{7CF0BCE0-945C-4FDF-95A1-2149B1FF5B83}" type="datetimeFigureOut">
              <a:rPr lang="en-US" smtClean="0"/>
              <a:t>10/17/2023</a:t>
            </a:fld>
            <a:endParaRPr lang="en-US"/>
          </a:p>
        </p:txBody>
      </p:sp>
      <p:sp>
        <p:nvSpPr>
          <p:cNvPr id="3" name="Footer Placeholder 2">
            <a:extLst>
              <a:ext uri="{FF2B5EF4-FFF2-40B4-BE49-F238E27FC236}">
                <a16:creationId xmlns:a16="http://schemas.microsoft.com/office/drawing/2014/main" id="{DDD122A1-7B97-4979-B319-1CE0A4A497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209A76-7DCD-477A-A6BA-EEA63FF94082}"/>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30034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D5C0F5C-A529-490C-8941-78F10C6A00D3}"/>
              </a:ext>
            </a:extLst>
          </p:cNvPr>
          <p:cNvGrpSpPr/>
          <p:nvPr/>
        </p:nvGrpSpPr>
        <p:grpSpPr>
          <a:xfrm flipH="1">
            <a:off x="0" y="0"/>
            <a:ext cx="12191999" cy="6858001"/>
            <a:chOff x="0" y="-2"/>
            <a:chExt cx="12191999" cy="6858001"/>
          </a:xfrm>
        </p:grpSpPr>
        <p:sp>
          <p:nvSpPr>
            <p:cNvPr id="9" name="Rectangle 8">
              <a:extLst>
                <a:ext uri="{FF2B5EF4-FFF2-40B4-BE49-F238E27FC236}">
                  <a16:creationId xmlns:a16="http://schemas.microsoft.com/office/drawing/2014/main" id="{14A8D739-B942-4545-9459-A6CAF0444D1F}"/>
                </a:ext>
              </a:extLst>
            </p:cNvPr>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BB38CCA-110B-4404-9363-BFFA76C096D2}"/>
                </a:ext>
              </a:extLst>
            </p:cNvPr>
            <p:cNvGrpSpPr/>
            <p:nvPr/>
          </p:nvGrpSpPr>
          <p:grpSpPr>
            <a:xfrm rot="16200000">
              <a:off x="2295528" y="-2295528"/>
              <a:ext cx="6858000" cy="11449051"/>
              <a:chOff x="0" y="2333625"/>
              <a:chExt cx="9515474" cy="3766109"/>
            </a:xfrm>
          </p:grpSpPr>
          <p:sp>
            <p:nvSpPr>
              <p:cNvPr id="20" name="Rectangle 19">
                <a:extLst>
                  <a:ext uri="{FF2B5EF4-FFF2-40B4-BE49-F238E27FC236}">
                    <a16:creationId xmlns:a16="http://schemas.microsoft.com/office/drawing/2014/main" id="{B223FE99-C58F-4A56-8F8E-2942FF74E4BD}"/>
                  </a:ext>
                </a:extLst>
              </p:cNvPr>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BBD4511-8AB6-4BD3-8410-7FB3EC8D42B2}"/>
                  </a:ext>
                </a:extLst>
              </p:cNvPr>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6A8CA067-2248-4BD3-B56E-2C014AEB2273}"/>
                </a:ext>
              </a:extLst>
            </p:cNvPr>
            <p:cNvGrpSpPr>
              <a:grpSpLocks noChangeAspect="1"/>
            </p:cNvGrpSpPr>
            <p:nvPr/>
          </p:nvGrpSpPr>
          <p:grpSpPr>
            <a:xfrm rot="5400000">
              <a:off x="3583369" y="-3583369"/>
              <a:ext cx="4713262" cy="11880000"/>
              <a:chOff x="1" y="0"/>
              <a:chExt cx="8305797" cy="6858000"/>
            </a:xfrm>
          </p:grpSpPr>
          <p:sp>
            <p:nvSpPr>
              <p:cNvPr id="18" name="Rectangle 17">
                <a:extLst>
                  <a:ext uri="{FF2B5EF4-FFF2-40B4-BE49-F238E27FC236}">
                    <a16:creationId xmlns:a16="http://schemas.microsoft.com/office/drawing/2014/main" id="{8C017B9B-2727-4255-8F80-9D4C2A5AE297}"/>
                  </a:ext>
                </a:extLst>
              </p:cNvPr>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93C5F16-BC47-4707-B6B7-DC5262ACDC51}"/>
                  </a:ext>
                </a:extLst>
              </p:cNvPr>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2E88FE13-0734-4BB3-B4D1-7C53A194DA84}"/>
                </a:ext>
              </a:extLst>
            </p:cNvPr>
            <p:cNvGrpSpPr/>
            <p:nvPr/>
          </p:nvGrpSpPr>
          <p:grpSpPr>
            <a:xfrm>
              <a:off x="2676525" y="0"/>
              <a:ext cx="9515473" cy="3766109"/>
              <a:chOff x="2333625" y="2433367"/>
              <a:chExt cx="9897159" cy="3766109"/>
            </a:xfrm>
          </p:grpSpPr>
          <p:sp>
            <p:nvSpPr>
              <p:cNvPr id="16" name="Rectangle 15">
                <a:extLst>
                  <a:ext uri="{FF2B5EF4-FFF2-40B4-BE49-F238E27FC236}">
                    <a16:creationId xmlns:a16="http://schemas.microsoft.com/office/drawing/2014/main" id="{5C9B7EF7-1EDF-4AC7-8E40-C2801783AC85}"/>
                  </a:ext>
                </a:extLst>
              </p:cNvPr>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25CA0A0-9A3F-498E-983D-B3285EF5AD9A}"/>
                  </a:ext>
                </a:extLst>
              </p:cNvPr>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A5171814-E4F0-44B5-BC3F-588512210991}"/>
                </a:ext>
              </a:extLst>
            </p:cNvPr>
            <p:cNvGrpSpPr/>
            <p:nvPr/>
          </p:nvGrpSpPr>
          <p:grpSpPr>
            <a:xfrm>
              <a:off x="0" y="0"/>
              <a:ext cx="9515473" cy="3766109"/>
              <a:chOff x="0" y="2333625"/>
              <a:chExt cx="9515473" cy="3766109"/>
            </a:xfrm>
          </p:grpSpPr>
          <p:sp>
            <p:nvSpPr>
              <p:cNvPr id="14" name="Rectangle 13">
                <a:extLst>
                  <a:ext uri="{FF2B5EF4-FFF2-40B4-BE49-F238E27FC236}">
                    <a16:creationId xmlns:a16="http://schemas.microsoft.com/office/drawing/2014/main" id="{8E666ACD-EB1C-4732-971B-C3B26061DB82}"/>
                  </a:ext>
                </a:extLst>
              </p:cNvPr>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A4E213B-7F96-44C1-90B3-B72E9387BF73}"/>
                  </a:ext>
                </a:extLst>
              </p:cNvPr>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Rectangle 21">
            <a:extLst>
              <a:ext uri="{FF2B5EF4-FFF2-40B4-BE49-F238E27FC236}">
                <a16:creationId xmlns:a16="http://schemas.microsoft.com/office/drawing/2014/main" id="{BFE392AA-35E5-40E5-9309-284A0C541061}"/>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itle 1">
            <a:extLst>
              <a:ext uri="{FF2B5EF4-FFF2-40B4-BE49-F238E27FC236}">
                <a16:creationId xmlns:a16="http://schemas.microsoft.com/office/drawing/2014/main" id="{71A8188C-9713-46E1-AA5C-C84FE515F3A2}"/>
              </a:ext>
            </a:extLst>
          </p:cNvPr>
          <p:cNvSpPr>
            <a:spLocks noGrp="1"/>
          </p:cNvSpPr>
          <p:nvPr>
            <p:ph type="title"/>
          </p:nvPr>
        </p:nvSpPr>
        <p:spPr>
          <a:xfrm>
            <a:off x="539999" y="540000"/>
            <a:ext cx="4511425" cy="2771774"/>
          </a:xfrm>
        </p:spPr>
        <p:txBody>
          <a:bodyPr anchor="t"/>
          <a:lstStyle>
            <a:lvl1pPr>
              <a:defRPr sz="6000"/>
            </a:lvl1pPr>
          </a:lstStyle>
          <a:p>
            <a:r>
              <a:rPr lang="en-US"/>
              <a:t>Click to edit Master title style</a:t>
            </a:r>
          </a:p>
        </p:txBody>
      </p:sp>
      <p:sp>
        <p:nvSpPr>
          <p:cNvPr id="3" name="Content Placeholder 2">
            <a:extLst>
              <a:ext uri="{FF2B5EF4-FFF2-40B4-BE49-F238E27FC236}">
                <a16:creationId xmlns:a16="http://schemas.microsoft.com/office/drawing/2014/main" id="{59E192CC-893A-4A84-A7E9-F389D83F0B16}"/>
              </a:ext>
            </a:extLst>
          </p:cNvPr>
          <p:cNvSpPr>
            <a:spLocks noGrp="1"/>
          </p:cNvSpPr>
          <p:nvPr>
            <p:ph idx="1"/>
          </p:nvPr>
        </p:nvSpPr>
        <p:spPr>
          <a:xfrm>
            <a:off x="5232400" y="540000"/>
            <a:ext cx="6408736" cy="5759450"/>
          </a:xfrm>
        </p:spPr>
        <p:txBody>
          <a:bodyPr/>
          <a:lstStyle>
            <a:lvl1pPr>
              <a:defRPr sz="3200"/>
            </a:lvl1pPr>
            <a:lvl2pPr>
              <a:defRPr sz="24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CC7765-7D44-43DD-A1DF-419D3E1C625F}"/>
              </a:ext>
            </a:extLst>
          </p:cNvPr>
          <p:cNvSpPr>
            <a:spLocks noGrp="1"/>
          </p:cNvSpPr>
          <p:nvPr>
            <p:ph type="body" sz="half" idx="2"/>
          </p:nvPr>
        </p:nvSpPr>
        <p:spPr>
          <a:xfrm>
            <a:off x="540000" y="3536950"/>
            <a:ext cx="4511426" cy="2771775"/>
          </a:xfrm>
        </p:spPr>
        <p:txBody>
          <a:bodyPr/>
          <a:lstStyle>
            <a:lvl1pPr marL="0" indent="0">
              <a:buNone/>
              <a:defRPr sz="1600" cap="all" spc="3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D36875-AFB0-4905-8C9E-A72B4F59775E}"/>
              </a:ext>
            </a:extLst>
          </p:cNvPr>
          <p:cNvSpPr>
            <a:spLocks noGrp="1"/>
          </p:cNvSpPr>
          <p:nvPr>
            <p:ph type="dt" sz="half" idx="10"/>
          </p:nvPr>
        </p:nvSpPr>
        <p:spPr/>
        <p:txBody>
          <a:bodyPr/>
          <a:lstStyle/>
          <a:p>
            <a:fld id="{7CF0BCE0-945C-4FDF-95A1-2149B1FF5B83}" type="datetimeFigureOut">
              <a:rPr lang="en-US" smtClean="0"/>
              <a:t>10/17/2023</a:t>
            </a:fld>
            <a:endParaRPr lang="en-US"/>
          </a:p>
        </p:txBody>
      </p:sp>
      <p:sp>
        <p:nvSpPr>
          <p:cNvPr id="6" name="Footer Placeholder 5">
            <a:extLst>
              <a:ext uri="{FF2B5EF4-FFF2-40B4-BE49-F238E27FC236}">
                <a16:creationId xmlns:a16="http://schemas.microsoft.com/office/drawing/2014/main" id="{25437ABF-7E70-4E45-A67B-C503BF182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8016CA-2983-47BF-BA09-2130A40C8763}"/>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61292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97E00A2-2906-4C97-9D1F-C789D3ADD373}"/>
              </a:ext>
            </a:extLst>
          </p:cNvPr>
          <p:cNvGrpSpPr/>
          <p:nvPr/>
        </p:nvGrpSpPr>
        <p:grpSpPr>
          <a:xfrm rot="10800000">
            <a:off x="1392000" y="0"/>
            <a:ext cx="10800000" cy="6858000"/>
            <a:chOff x="0" y="0"/>
            <a:chExt cx="10800000" cy="6858000"/>
          </a:xfrm>
        </p:grpSpPr>
        <p:sp>
          <p:nvSpPr>
            <p:cNvPr id="9" name="Rectangle 8">
              <a:extLst>
                <a:ext uri="{FF2B5EF4-FFF2-40B4-BE49-F238E27FC236}">
                  <a16:creationId xmlns:a16="http://schemas.microsoft.com/office/drawing/2014/main" id="{59CE8EF9-87D6-47FD-B7D3-2D48D8E48AC3}"/>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0" name="Rectangle 9">
              <a:extLst>
                <a:ext uri="{FF2B5EF4-FFF2-40B4-BE49-F238E27FC236}">
                  <a16:creationId xmlns:a16="http://schemas.microsoft.com/office/drawing/2014/main" id="{6784998E-9D37-4D0D-889A-C67531E5295C}"/>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1" name="Group 10">
            <a:extLst>
              <a:ext uri="{FF2B5EF4-FFF2-40B4-BE49-F238E27FC236}">
                <a16:creationId xmlns:a16="http://schemas.microsoft.com/office/drawing/2014/main" id="{8B575B0B-C502-438E-967C-64D268031426}"/>
              </a:ext>
            </a:extLst>
          </p:cNvPr>
          <p:cNvGrpSpPr>
            <a:grpSpLocks noChangeAspect="1"/>
          </p:cNvGrpSpPr>
          <p:nvPr/>
        </p:nvGrpSpPr>
        <p:grpSpPr>
          <a:xfrm rot="16200000" flipH="1">
            <a:off x="-1714500" y="1714500"/>
            <a:ext cx="6858000" cy="3429000"/>
            <a:chOff x="0" y="0"/>
            <a:chExt cx="2880000" cy="1440000"/>
          </a:xfrm>
        </p:grpSpPr>
        <p:sp>
          <p:nvSpPr>
            <p:cNvPr id="12" name="Rectangle 11">
              <a:extLst>
                <a:ext uri="{FF2B5EF4-FFF2-40B4-BE49-F238E27FC236}">
                  <a16:creationId xmlns:a16="http://schemas.microsoft.com/office/drawing/2014/main" id="{4FC29931-00EB-4F74-BE4C-172A4C282A26}"/>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989B4C87-FDD3-406D-BE06-3ABF69905E03}"/>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4" name="Rectangle 13">
            <a:extLst>
              <a:ext uri="{FF2B5EF4-FFF2-40B4-BE49-F238E27FC236}">
                <a16:creationId xmlns:a16="http://schemas.microsoft.com/office/drawing/2014/main" id="{FD817A89-A0E1-4190-90AE-0571E6CE8FC6}"/>
              </a:ext>
            </a:extLst>
          </p:cNvPr>
          <p:cNvSpPr>
            <a:spLocks noChangeAspect="1"/>
          </p:cNvSpPr>
          <p:nvPr/>
        </p:nvSpPr>
        <p:spPr>
          <a:xfrm rot="10800000">
            <a:off x="5602287" y="268286"/>
            <a:ext cx="6589713" cy="65897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4FD20388-C666-4992-920D-5F034214950C}"/>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FCAB0CC3-A07E-43B8-9B34-0A67C1806DE1}"/>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itle 1">
            <a:extLst>
              <a:ext uri="{FF2B5EF4-FFF2-40B4-BE49-F238E27FC236}">
                <a16:creationId xmlns:a16="http://schemas.microsoft.com/office/drawing/2014/main" id="{F91800A6-9706-4B81-B957-C950A5F77490}"/>
              </a:ext>
            </a:extLst>
          </p:cNvPr>
          <p:cNvSpPr>
            <a:spLocks noGrp="1"/>
          </p:cNvSpPr>
          <p:nvPr>
            <p:ph type="title"/>
          </p:nvPr>
        </p:nvSpPr>
        <p:spPr>
          <a:xfrm>
            <a:off x="539999" y="540000"/>
            <a:ext cx="4511425" cy="2771774"/>
          </a:xfrm>
        </p:spPr>
        <p:txBody>
          <a:bodyPr anchor="t"/>
          <a:lstStyle>
            <a:lvl1pPr>
              <a:defRPr sz="6000"/>
            </a:lvl1pPr>
          </a:lstStyle>
          <a:p>
            <a:r>
              <a:rPr lang="en-US"/>
              <a:t>Click to edit Master title style</a:t>
            </a:r>
          </a:p>
        </p:txBody>
      </p:sp>
      <p:sp>
        <p:nvSpPr>
          <p:cNvPr id="3" name="Picture Placeholder 2">
            <a:extLst>
              <a:ext uri="{FF2B5EF4-FFF2-40B4-BE49-F238E27FC236}">
                <a16:creationId xmlns:a16="http://schemas.microsoft.com/office/drawing/2014/main" id="{CA17652B-AA0D-4574-AF1D-7F7442D84B0B}"/>
              </a:ext>
            </a:extLst>
          </p:cNvPr>
          <p:cNvSpPr>
            <a:spLocks noGrp="1"/>
          </p:cNvSpPr>
          <p:nvPr>
            <p:ph type="pic" idx="1"/>
          </p:nvPr>
        </p:nvSpPr>
        <p:spPr>
          <a:xfrm>
            <a:off x="5232400" y="549275"/>
            <a:ext cx="6408736" cy="57594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CA19547-D24B-4BD1-8C26-318450B171B3}"/>
              </a:ext>
            </a:extLst>
          </p:cNvPr>
          <p:cNvSpPr>
            <a:spLocks noGrp="1"/>
          </p:cNvSpPr>
          <p:nvPr>
            <p:ph type="body" sz="half" idx="2"/>
          </p:nvPr>
        </p:nvSpPr>
        <p:spPr>
          <a:xfrm>
            <a:off x="539999" y="3536950"/>
            <a:ext cx="4511425" cy="2771774"/>
          </a:xfrm>
        </p:spPr>
        <p:txBody>
          <a:bodyPr/>
          <a:lstStyle>
            <a:lvl1pPr marL="0" indent="0">
              <a:buNone/>
              <a:defRPr sz="1600" cap="all" spc="3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3A22E6-7E01-4547-8555-B2C197543921}"/>
              </a:ext>
            </a:extLst>
          </p:cNvPr>
          <p:cNvSpPr>
            <a:spLocks noGrp="1"/>
          </p:cNvSpPr>
          <p:nvPr>
            <p:ph type="dt" sz="half" idx="10"/>
          </p:nvPr>
        </p:nvSpPr>
        <p:spPr/>
        <p:txBody>
          <a:bodyPr/>
          <a:lstStyle/>
          <a:p>
            <a:fld id="{7CF0BCE0-945C-4FDF-95A1-2149B1FF5B83}" type="datetimeFigureOut">
              <a:rPr lang="en-US" smtClean="0"/>
              <a:t>10/17/2023</a:t>
            </a:fld>
            <a:endParaRPr lang="en-US"/>
          </a:p>
        </p:txBody>
      </p:sp>
      <p:sp>
        <p:nvSpPr>
          <p:cNvPr id="6" name="Footer Placeholder 5">
            <a:extLst>
              <a:ext uri="{FF2B5EF4-FFF2-40B4-BE49-F238E27FC236}">
                <a16:creationId xmlns:a16="http://schemas.microsoft.com/office/drawing/2014/main" id="{A90F6BEC-98F3-43FE-BA9B-B046D8917F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2FAF54-57F0-46F9-A1BA-B554E14017DF}"/>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53390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749C77-AA3A-4DA0-9E20-32FCD2B8BD5F}"/>
              </a:ext>
            </a:extLst>
          </p:cNvPr>
          <p:cNvSpPr>
            <a:spLocks noGrp="1"/>
          </p:cNvSpPr>
          <p:nvPr>
            <p:ph type="title"/>
          </p:nvPr>
        </p:nvSpPr>
        <p:spPr>
          <a:xfrm>
            <a:off x="540000" y="540000"/>
            <a:ext cx="11101135" cy="18095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798DC81A-9B5E-4A92-AA7B-3D750F95F434}"/>
              </a:ext>
            </a:extLst>
          </p:cNvPr>
          <p:cNvSpPr>
            <a:spLocks noGrp="1"/>
          </p:cNvSpPr>
          <p:nvPr>
            <p:ph type="body" idx="1"/>
          </p:nvPr>
        </p:nvSpPr>
        <p:spPr>
          <a:xfrm>
            <a:off x="540000" y="2528887"/>
            <a:ext cx="11101136" cy="37798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04B8083-48FB-4D6A-B77A-262FE3E23D6C}"/>
              </a:ext>
            </a:extLst>
          </p:cNvPr>
          <p:cNvSpPr>
            <a:spLocks noGrp="1"/>
          </p:cNvSpPr>
          <p:nvPr>
            <p:ph type="ftr" sz="quarter" idx="3"/>
          </p:nvPr>
        </p:nvSpPr>
        <p:spPr>
          <a:xfrm>
            <a:off x="540000" y="6314400"/>
            <a:ext cx="7350795" cy="365125"/>
          </a:xfrm>
          <a:prstGeom prst="rect">
            <a:avLst/>
          </a:prstGeom>
        </p:spPr>
        <p:txBody>
          <a:bodyPr vert="horz" lIns="91440" tIns="45720" rIns="91440" bIns="45720" rtlCol="0" anchor="ctr"/>
          <a:lstStyle>
            <a:lvl1pPr algn="l">
              <a:defRPr sz="1000" spc="100" baseline="0">
                <a:solidFill>
                  <a:schemeClr val="tx1"/>
                </a:solidFill>
              </a:defRPr>
            </a:lvl1pPr>
          </a:lstStyle>
          <a:p>
            <a:endParaRPr lang="en-US" sz="1000"/>
          </a:p>
        </p:txBody>
      </p:sp>
      <p:sp>
        <p:nvSpPr>
          <p:cNvPr id="4" name="Date Placeholder 3">
            <a:extLst>
              <a:ext uri="{FF2B5EF4-FFF2-40B4-BE49-F238E27FC236}">
                <a16:creationId xmlns:a16="http://schemas.microsoft.com/office/drawing/2014/main" id="{41EDA5BD-F7C8-4883-81D1-EF1F6F00EF72}"/>
              </a:ext>
            </a:extLst>
          </p:cNvPr>
          <p:cNvSpPr>
            <a:spLocks noGrp="1"/>
          </p:cNvSpPr>
          <p:nvPr>
            <p:ph type="dt" sz="half" idx="2"/>
          </p:nvPr>
        </p:nvSpPr>
        <p:spPr>
          <a:xfrm>
            <a:off x="8075613" y="6314400"/>
            <a:ext cx="2623468" cy="365125"/>
          </a:xfrm>
          <a:prstGeom prst="rect">
            <a:avLst/>
          </a:prstGeom>
        </p:spPr>
        <p:txBody>
          <a:bodyPr vert="horz" lIns="91440" tIns="45720" rIns="91440" bIns="45720" rtlCol="0" anchor="ctr"/>
          <a:lstStyle>
            <a:lvl1pPr algn="r">
              <a:defRPr sz="1000" cap="none" spc="100" baseline="0">
                <a:solidFill>
                  <a:schemeClr val="tx1"/>
                </a:solidFill>
              </a:defRPr>
            </a:lvl1pPr>
          </a:lstStyle>
          <a:p>
            <a:pPr algn="r"/>
            <a:fld id="{7CF0BCE0-945C-4FDF-95A1-2149B1FF5B83}" type="datetimeFigureOut">
              <a:rPr lang="en-US" smtClean="0"/>
              <a:pPr algn="r"/>
              <a:t>10/17/2023</a:t>
            </a:fld>
            <a:endParaRPr lang="en-US"/>
          </a:p>
        </p:txBody>
      </p:sp>
      <p:sp>
        <p:nvSpPr>
          <p:cNvPr id="6" name="Slide Number Placeholder 5">
            <a:extLst>
              <a:ext uri="{FF2B5EF4-FFF2-40B4-BE49-F238E27FC236}">
                <a16:creationId xmlns:a16="http://schemas.microsoft.com/office/drawing/2014/main" id="{AB48FEDB-2614-400B-9C19-0F4D448D98AB}"/>
              </a:ext>
            </a:extLst>
          </p:cNvPr>
          <p:cNvSpPr>
            <a:spLocks noGrp="1"/>
          </p:cNvSpPr>
          <p:nvPr>
            <p:ph type="sldNum" sz="quarter" idx="4"/>
          </p:nvPr>
        </p:nvSpPr>
        <p:spPr>
          <a:xfrm>
            <a:off x="10883899" y="6314400"/>
            <a:ext cx="757237" cy="365125"/>
          </a:xfrm>
          <a:prstGeom prst="rect">
            <a:avLst/>
          </a:prstGeom>
        </p:spPr>
        <p:txBody>
          <a:bodyPr vert="horz" lIns="91440" tIns="45720" rIns="91440" bIns="45720" rtlCol="0" anchor="ctr"/>
          <a:lstStyle>
            <a:lvl1pPr algn="r">
              <a:defRPr sz="1000" spc="100" baseline="0">
                <a:solidFill>
                  <a:schemeClr val="tx1"/>
                </a:solidFill>
              </a:defRPr>
            </a:lvl1pPr>
          </a:lstStyle>
          <a:p>
            <a:fld id="{4CD77608-3819-479B-BB98-C216BA724EFE}" type="slidenum">
              <a:rPr lang="en-US" smtClean="0"/>
              <a:pPr/>
              <a:t>‹#›</a:t>
            </a:fld>
            <a:endParaRPr lang="en-US" sz="1000"/>
          </a:p>
        </p:txBody>
      </p:sp>
    </p:spTree>
    <p:extLst>
      <p:ext uri="{BB962C8B-B14F-4D97-AF65-F5344CB8AC3E}">
        <p14:creationId xmlns:p14="http://schemas.microsoft.com/office/powerpoint/2010/main" val="3529495595"/>
      </p:ext>
    </p:extLst>
  </p:cSld>
  <p:clrMap bg1="dk1" tx1="lt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37" r:id="rId6"/>
    <p:sldLayoutId id="2147483733" r:id="rId7"/>
    <p:sldLayoutId id="2147483734" r:id="rId8"/>
    <p:sldLayoutId id="2147483735" r:id="rId9"/>
    <p:sldLayoutId id="2147483736" r:id="rId10"/>
    <p:sldLayoutId id="214748373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6000" kern="1200">
          <a:solidFill>
            <a:schemeClr val="tx1"/>
          </a:solidFill>
          <a:latin typeface="+mj-lt"/>
          <a:ea typeface="+mj-ea"/>
          <a:cs typeface="+mj-cs"/>
        </a:defRPr>
      </a:lvl1pPr>
    </p:titleStyle>
    <p:bodyStyle>
      <a:lvl1pPr marL="270000" indent="-270000" algn="l" defTabSz="914400" rtl="0" eaLnBrk="1" latinLnBrk="0" hangingPunct="1">
        <a:lnSpc>
          <a:spcPct val="125000"/>
        </a:lnSpc>
        <a:spcBef>
          <a:spcPts val="1000"/>
        </a:spcBef>
        <a:buFont typeface="Arial" panose="020B0604020202020204" pitchFamily="34" charset="0"/>
        <a:buChar char="•"/>
        <a:defRPr sz="1800" kern="1200" spc="50" baseline="0">
          <a:solidFill>
            <a:schemeClr val="tx1"/>
          </a:solidFill>
          <a:latin typeface="+mn-lt"/>
          <a:ea typeface="+mn-ea"/>
          <a:cs typeface="+mn-cs"/>
        </a:defRPr>
      </a:lvl1pPr>
      <a:lvl2pPr marL="72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2pPr>
      <a:lvl3pPr marL="108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3pPr>
      <a:lvl4pPr marL="144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4pPr>
      <a:lvl5pPr marL="180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9C51935E-4A08-4AE4-8E13-F40CD3C4F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a:extLst>
              <a:ext uri="{FF2B5EF4-FFF2-40B4-BE49-F238E27FC236}">
                <a16:creationId xmlns:a16="http://schemas.microsoft.com/office/drawing/2014/main" id="{6E2935B3-43F9-4F49-AEEE-A09015DDFF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9" cy="6861600"/>
            <a:chOff x="1" y="0"/>
            <a:chExt cx="12191999" cy="6861600"/>
          </a:xfrm>
        </p:grpSpPr>
        <p:sp>
          <p:nvSpPr>
            <p:cNvPr id="80" name="Rectangle 79">
              <a:extLst>
                <a:ext uri="{FF2B5EF4-FFF2-40B4-BE49-F238E27FC236}">
                  <a16:creationId xmlns:a16="http://schemas.microsoft.com/office/drawing/2014/main" id="{823C3E9F-031F-4D06-B2D1-FBDE7797AEC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AD6B24CB-2D97-4762-B34A-9FE40CECA82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72E85C82-5A92-4169-B806-F7A311C1C60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roup 82">
              <a:extLst>
                <a:ext uri="{FF2B5EF4-FFF2-40B4-BE49-F238E27FC236}">
                  <a16:creationId xmlns:a16="http://schemas.microsoft.com/office/drawing/2014/main" id="{536DD679-1C6F-4F84-9CA0-27B1ABCFD7D1}"/>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88" name="Rectangle 87">
                <a:extLst>
                  <a:ext uri="{FF2B5EF4-FFF2-40B4-BE49-F238E27FC236}">
                    <a16:creationId xmlns:a16="http://schemas.microsoft.com/office/drawing/2014/main" id="{90EBB60D-86C6-45E0-AB7B-8C952FEBDD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E06710FE-8C5F-4C9D-AF9E-1A7CDAE4C6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id="{38556C1B-E283-4483-ACD0-2808A242AC1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86" name="Rectangle 85">
                <a:extLst>
                  <a:ext uri="{FF2B5EF4-FFF2-40B4-BE49-F238E27FC236}">
                    <a16:creationId xmlns:a16="http://schemas.microsoft.com/office/drawing/2014/main" id="{6575218D-6500-488D-AB87-B8B426C1CC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0859891A-F84B-4F49-B829-12D780F427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 name="Rectangle 84">
              <a:extLst>
                <a:ext uri="{FF2B5EF4-FFF2-40B4-BE49-F238E27FC236}">
                  <a16:creationId xmlns:a16="http://schemas.microsoft.com/office/drawing/2014/main" id="{2A4DD948-16D9-47F3-880E-69BF40A2CFB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Rectangle 90">
            <a:extLst>
              <a:ext uri="{FF2B5EF4-FFF2-40B4-BE49-F238E27FC236}">
                <a16:creationId xmlns:a16="http://schemas.microsoft.com/office/drawing/2014/main" id="{8CED433A-4441-4EF2-A360-2D5C19C7F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gradFill>
            <a:gsLst>
              <a:gs pos="0">
                <a:schemeClr val="bg2">
                  <a:alpha val="40000"/>
                </a:schemeClr>
              </a:gs>
              <a:gs pos="100000">
                <a:schemeClr val="bg2">
                  <a:alpha val="80000"/>
                </a:schemeClr>
              </a:gs>
            </a:gsLst>
            <a:lin ang="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 name="Title 1"/>
          <p:cNvSpPr>
            <a:spLocks noGrp="1"/>
          </p:cNvSpPr>
          <p:nvPr>
            <p:ph type="ctrTitle"/>
          </p:nvPr>
        </p:nvSpPr>
        <p:spPr>
          <a:xfrm>
            <a:off x="6895810" y="726825"/>
            <a:ext cx="4500561" cy="4259814"/>
          </a:xfrm>
        </p:spPr>
        <p:txBody>
          <a:bodyPr anchor="ctr">
            <a:normAutofit/>
          </a:bodyPr>
          <a:lstStyle/>
          <a:p>
            <a:pPr algn="ctr"/>
            <a:r>
              <a:rPr lang="en-US" sz="6300" b="1">
                <a:ln w="9525">
                  <a:solidFill>
                    <a:schemeClr val="bg1"/>
                  </a:solidFill>
                  <a:prstDash val="solid"/>
                </a:ln>
                <a:effectLst>
                  <a:outerShdw blurRad="12700" dist="38100" dir="2700000" algn="tl" rotWithShape="0">
                    <a:schemeClr val="bg1">
                      <a:lumMod val="50000"/>
                    </a:schemeClr>
                  </a:outerShdw>
                </a:effectLst>
                <a:cs typeface="Calibri Light"/>
              </a:rPr>
              <a:t>First Frontier Appalachian Trails</a:t>
            </a:r>
            <a:endParaRPr lang="en-US" sz="6300" b="1">
              <a:ln w="9525">
                <a:solidFill>
                  <a:schemeClr val="bg1"/>
                </a:solidFill>
                <a:prstDash val="solid"/>
              </a:ln>
              <a:effectLst>
                <a:outerShdw blurRad="12700" dist="38100" dir="2700000" algn="tl" rotWithShape="0">
                  <a:schemeClr val="bg1">
                    <a:lumMod val="50000"/>
                  </a:schemeClr>
                </a:outerShdw>
              </a:effectLst>
            </a:endParaRPr>
          </a:p>
        </p:txBody>
      </p:sp>
      <p:sp>
        <p:nvSpPr>
          <p:cNvPr id="3" name="Subtitle 2"/>
          <p:cNvSpPr>
            <a:spLocks noGrp="1"/>
          </p:cNvSpPr>
          <p:nvPr>
            <p:ph type="subTitle" idx="1"/>
          </p:nvPr>
        </p:nvSpPr>
        <p:spPr>
          <a:xfrm>
            <a:off x="7140575" y="4988476"/>
            <a:ext cx="4500561" cy="1320249"/>
          </a:xfrm>
        </p:spPr>
        <p:txBody>
          <a:bodyPr vert="horz" lIns="91440" tIns="45720" rIns="91440" bIns="45720" rtlCol="0">
            <a:normAutofit/>
          </a:bodyPr>
          <a:lstStyle/>
          <a:p>
            <a:pPr algn="ctr">
              <a:spcAft>
                <a:spcPts val="600"/>
              </a:spcAft>
            </a:pPr>
            <a:r>
              <a:rPr lang="en-US" b="1">
                <a:cs typeface="Calibri"/>
              </a:rPr>
              <a:t>Part of a plan for Putting Eastern Kentucky on a new, diverse and sustainable economic path</a:t>
            </a:r>
            <a:endParaRPr lang="en-US" b="1"/>
          </a:p>
        </p:txBody>
      </p:sp>
      <p:pic>
        <p:nvPicPr>
          <p:cNvPr id="12" name="Picture 12" descr="Logo, calendar&#10;&#10;Description automatically generated">
            <a:extLst>
              <a:ext uri="{FF2B5EF4-FFF2-40B4-BE49-F238E27FC236}">
                <a16:creationId xmlns:a16="http://schemas.microsoft.com/office/drawing/2014/main" id="{C87C7CA3-9616-5FB2-37E5-8E4C8179EA9D}"/>
              </a:ext>
            </a:extLst>
          </p:cNvPr>
          <p:cNvPicPr>
            <a:picLocks noChangeAspect="1"/>
          </p:cNvPicPr>
          <p:nvPr/>
        </p:nvPicPr>
        <p:blipFill rotWithShape="1">
          <a:blip r:embed="rId2"/>
          <a:srcRect l="12324" r="12324"/>
          <a:stretch/>
        </p:blipFill>
        <p:spPr>
          <a:xfrm>
            <a:off x="680541" y="540000"/>
            <a:ext cx="5768632" cy="5768725"/>
          </a:xfrm>
          <a:prstGeom prst="rect">
            <a:avLst/>
          </a:prstGeom>
        </p:spPr>
      </p:pic>
    </p:spTree>
    <p:extLst>
      <p:ext uri="{BB962C8B-B14F-4D97-AF65-F5344CB8AC3E}">
        <p14:creationId xmlns:p14="http://schemas.microsoft.com/office/powerpoint/2010/main" val="109857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FE3B1-EAE9-21B8-9AE2-698DBD39C4B5}"/>
              </a:ext>
            </a:extLst>
          </p:cNvPr>
          <p:cNvSpPr>
            <a:spLocks noGrp="1"/>
          </p:cNvSpPr>
          <p:nvPr>
            <p:ph type="title"/>
          </p:nvPr>
        </p:nvSpPr>
        <p:spPr/>
        <p:txBody>
          <a:bodyPr>
            <a:normAutofit/>
          </a:bodyPr>
          <a:lstStyle/>
          <a:p>
            <a:pPr algn="ctr"/>
            <a:r>
              <a:rPr lang="en-US" sz="3600"/>
              <a:t>Individual Landholder Lease Agreements and Increasing Investment in the Vision</a:t>
            </a:r>
          </a:p>
        </p:txBody>
      </p:sp>
      <p:pic>
        <p:nvPicPr>
          <p:cNvPr id="20" name="Picture 19">
            <a:extLst>
              <a:ext uri="{FF2B5EF4-FFF2-40B4-BE49-F238E27FC236}">
                <a16:creationId xmlns:a16="http://schemas.microsoft.com/office/drawing/2014/main" id="{9503E365-99B1-1332-BCD0-B33C7A2525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440" y="2858824"/>
            <a:ext cx="2507798" cy="3314976"/>
          </a:xfrm>
          <a:prstGeom prst="rect">
            <a:avLst/>
          </a:prstGeom>
        </p:spPr>
      </p:pic>
      <p:sp>
        <p:nvSpPr>
          <p:cNvPr id="21" name="Text Placeholder 20">
            <a:extLst>
              <a:ext uri="{FF2B5EF4-FFF2-40B4-BE49-F238E27FC236}">
                <a16:creationId xmlns:a16="http://schemas.microsoft.com/office/drawing/2014/main" id="{DCE847A2-5676-19F3-1757-6CF568505C53}"/>
              </a:ext>
            </a:extLst>
          </p:cNvPr>
          <p:cNvSpPr>
            <a:spLocks noGrp="1"/>
          </p:cNvSpPr>
          <p:nvPr>
            <p:ph type="body" sz="half" idx="2"/>
          </p:nvPr>
        </p:nvSpPr>
        <p:spPr>
          <a:xfrm>
            <a:off x="540000" y="3378799"/>
            <a:ext cx="4511426" cy="2929926"/>
          </a:xfrm>
        </p:spPr>
        <p:txBody>
          <a:bodyPr vert="horz" lIns="91440" tIns="45720" rIns="91440" bIns="45720" rtlCol="0" anchor="t">
            <a:normAutofit lnSpcReduction="10000"/>
          </a:bodyPr>
          <a:lstStyle/>
          <a:p>
            <a:pPr marL="285750" indent="-285750">
              <a:buChar char="•"/>
            </a:pPr>
            <a:r>
              <a:rPr lang="en-US"/>
              <a:t>For example, In Johnson, martin and Morgan counties, we have nearly 2500 acres and nearly 200 miles of trails that are either signed or in the process. These leases provide incredible economic opportunity for these private citizens!</a:t>
            </a:r>
          </a:p>
        </p:txBody>
      </p:sp>
      <p:pic>
        <p:nvPicPr>
          <p:cNvPr id="19" name="Picture 18">
            <a:extLst>
              <a:ext uri="{FF2B5EF4-FFF2-40B4-BE49-F238E27FC236}">
                <a16:creationId xmlns:a16="http://schemas.microsoft.com/office/drawing/2014/main" id="{DD34D02F-9084-0B00-544C-05154519FE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0910" y="539019"/>
            <a:ext cx="2818921" cy="2999309"/>
          </a:xfrm>
          <a:prstGeom prst="rect">
            <a:avLst/>
          </a:prstGeom>
        </p:spPr>
      </p:pic>
      <p:pic>
        <p:nvPicPr>
          <p:cNvPr id="18" name="Content Placeholder 17">
            <a:extLst>
              <a:ext uri="{FF2B5EF4-FFF2-40B4-BE49-F238E27FC236}">
                <a16:creationId xmlns:a16="http://schemas.microsoft.com/office/drawing/2014/main" id="{D892B9CF-7BF9-8276-A03A-FA02CD7D7A8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p:blipFill>
        <p:spPr>
          <a:xfrm>
            <a:off x="6886050" y="2026908"/>
            <a:ext cx="1663700" cy="1663700"/>
          </a:xfrm>
        </p:spPr>
      </p:pic>
    </p:spTree>
    <p:extLst>
      <p:ext uri="{BB962C8B-B14F-4D97-AF65-F5344CB8AC3E}">
        <p14:creationId xmlns:p14="http://schemas.microsoft.com/office/powerpoint/2010/main" val="3827978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60DAB-8CB3-9CB5-BE13-074114703905}"/>
              </a:ext>
            </a:extLst>
          </p:cNvPr>
          <p:cNvSpPr>
            <a:spLocks noGrp="1"/>
          </p:cNvSpPr>
          <p:nvPr>
            <p:ph type="title"/>
          </p:nvPr>
        </p:nvSpPr>
        <p:spPr/>
        <p:txBody>
          <a:bodyPr>
            <a:normAutofit fontScale="90000"/>
          </a:bodyPr>
          <a:lstStyle/>
          <a:p>
            <a:r>
              <a:rPr lang="en-US"/>
              <a:t>What does this look like for communities?</a:t>
            </a:r>
          </a:p>
        </p:txBody>
      </p:sp>
      <p:sp>
        <p:nvSpPr>
          <p:cNvPr id="3" name="Content Placeholder 2">
            <a:extLst>
              <a:ext uri="{FF2B5EF4-FFF2-40B4-BE49-F238E27FC236}">
                <a16:creationId xmlns:a16="http://schemas.microsoft.com/office/drawing/2014/main" id="{EAFDDF93-FA1C-542E-BF19-50D5A8D24A7B}"/>
              </a:ext>
            </a:extLst>
          </p:cNvPr>
          <p:cNvSpPr>
            <a:spLocks noGrp="1"/>
          </p:cNvSpPr>
          <p:nvPr>
            <p:ph idx="1"/>
          </p:nvPr>
        </p:nvSpPr>
        <p:spPr/>
        <p:txBody>
          <a:bodyPr vert="horz" lIns="91440" tIns="45720" rIns="91440" bIns="45720" rtlCol="0" anchor="t">
            <a:normAutofit/>
          </a:bodyPr>
          <a:lstStyle/>
          <a:p>
            <a:pPr marL="449580" lvl="1" indent="0" algn="ctr">
              <a:buNone/>
            </a:pPr>
            <a:r>
              <a:rPr lang="en-US" sz="2000" b="1" dirty="0"/>
              <a:t>Butcher Holler Backwoods Trail</a:t>
            </a:r>
            <a:endParaRPr lang="en-US" dirty="0"/>
          </a:p>
          <a:p>
            <a:pPr marL="449580" lvl="1" indent="0" algn="ctr">
              <a:buNone/>
            </a:pPr>
            <a:r>
              <a:rPr lang="en-US" sz="2000" b="1" dirty="0"/>
              <a:t>Van Lear, KY</a:t>
            </a:r>
            <a:endParaRPr lang="en-US" dirty="0"/>
          </a:p>
        </p:txBody>
      </p:sp>
      <p:sp>
        <p:nvSpPr>
          <p:cNvPr id="4" name="TextBox 3">
            <a:extLst>
              <a:ext uri="{FF2B5EF4-FFF2-40B4-BE49-F238E27FC236}">
                <a16:creationId xmlns:a16="http://schemas.microsoft.com/office/drawing/2014/main" id="{4BE6801C-DBB5-E0FF-626C-C747B70C4F1F}"/>
              </a:ext>
            </a:extLst>
          </p:cNvPr>
          <p:cNvSpPr txBox="1"/>
          <p:nvPr/>
        </p:nvSpPr>
        <p:spPr>
          <a:xfrm>
            <a:off x="0" y="2527968"/>
            <a:ext cx="1828800" cy="523220"/>
          </a:xfrm>
          <a:prstGeom prst="rect">
            <a:avLst/>
          </a:prstGeom>
          <a:noFill/>
        </p:spPr>
        <p:txBody>
          <a:bodyPr wrap="square" rtlCol="0">
            <a:spAutoFit/>
          </a:bodyPr>
          <a:lstStyle/>
          <a:p>
            <a:pPr algn="ctr"/>
            <a:endParaRPr lang="en-US" sz="2800" b="1"/>
          </a:p>
        </p:txBody>
      </p:sp>
      <p:sp>
        <p:nvSpPr>
          <p:cNvPr id="5" name="TextBox 4">
            <a:extLst>
              <a:ext uri="{FF2B5EF4-FFF2-40B4-BE49-F238E27FC236}">
                <a16:creationId xmlns:a16="http://schemas.microsoft.com/office/drawing/2014/main" id="{0B172E0E-AA89-7D2D-24B6-2E1D866E3BF1}"/>
              </a:ext>
            </a:extLst>
          </p:cNvPr>
          <p:cNvSpPr txBox="1"/>
          <p:nvPr/>
        </p:nvSpPr>
        <p:spPr>
          <a:xfrm>
            <a:off x="0" y="2527968"/>
            <a:ext cx="1828800" cy="1828800"/>
          </a:xfrm>
          <a:prstGeom prst="rect">
            <a:avLst/>
          </a:prstGeom>
          <a:noFill/>
        </p:spPr>
        <p:txBody>
          <a:bodyPr wrap="square" rtlCol="0">
            <a:spAutoFit/>
          </a:bodyPr>
          <a:lstStyle/>
          <a:p>
            <a:pPr algn="l"/>
            <a:endParaRPr lang="en-US"/>
          </a:p>
        </p:txBody>
      </p:sp>
      <p:pic>
        <p:nvPicPr>
          <p:cNvPr id="6" name="Picture 5">
            <a:extLst>
              <a:ext uri="{FF2B5EF4-FFF2-40B4-BE49-F238E27FC236}">
                <a16:creationId xmlns:a16="http://schemas.microsoft.com/office/drawing/2014/main" id="{1C497005-BC31-DBAE-EB6A-CE33BD85C3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346324"/>
            <a:ext cx="4968764" cy="5048389"/>
          </a:xfrm>
          <a:prstGeom prst="rect">
            <a:avLst/>
          </a:prstGeom>
        </p:spPr>
      </p:pic>
      <p:sp>
        <p:nvSpPr>
          <p:cNvPr id="7" name="TextBox 6">
            <a:extLst>
              <a:ext uri="{FF2B5EF4-FFF2-40B4-BE49-F238E27FC236}">
                <a16:creationId xmlns:a16="http://schemas.microsoft.com/office/drawing/2014/main" id="{6117C3FF-122F-CBD3-2221-9D088FF9C749}"/>
              </a:ext>
            </a:extLst>
          </p:cNvPr>
          <p:cNvSpPr txBox="1"/>
          <p:nvPr/>
        </p:nvSpPr>
        <p:spPr>
          <a:xfrm>
            <a:off x="680049" y="2788344"/>
            <a:ext cx="5029775" cy="3600986"/>
          </a:xfrm>
          <a:prstGeom prst="rect">
            <a:avLst/>
          </a:prstGeom>
          <a:solidFill>
            <a:schemeClr val="bg1"/>
          </a:solidFill>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Wingdings"/>
              <a:buChar char="v"/>
            </a:pPr>
            <a:r>
              <a:rPr lang="en-US" sz="2000">
                <a:solidFill>
                  <a:schemeClr val="tx1"/>
                </a:solidFill>
              </a:rPr>
              <a:t>Four new businesses just this year! </a:t>
            </a:r>
          </a:p>
          <a:p>
            <a:pPr marL="457200" indent="-457200">
              <a:buFont typeface="Wingdings"/>
              <a:buChar char="v"/>
            </a:pPr>
            <a:endParaRPr lang="en-US" sz="2000">
              <a:solidFill>
                <a:schemeClr val="tx1"/>
              </a:solidFill>
            </a:endParaRPr>
          </a:p>
          <a:p>
            <a:pPr marL="457200" indent="-457200">
              <a:buFont typeface="Wingdings"/>
              <a:buChar char="v"/>
            </a:pPr>
            <a:r>
              <a:rPr lang="en-US" sz="2000">
                <a:solidFill>
                  <a:schemeClr val="tx1"/>
                </a:solidFill>
              </a:rPr>
              <a:t>A completely trained rescue squad with equipment to service trails!</a:t>
            </a:r>
          </a:p>
          <a:p>
            <a:pPr marL="457200" indent="-457200">
              <a:buFont typeface="Wingdings"/>
              <a:buChar char="v"/>
            </a:pPr>
            <a:endParaRPr lang="en-US" sz="2000">
              <a:solidFill>
                <a:schemeClr val="tx1"/>
              </a:solidFill>
            </a:endParaRPr>
          </a:p>
          <a:p>
            <a:pPr marL="457200" indent="-457200">
              <a:buFont typeface="Wingdings"/>
              <a:buChar char="v"/>
            </a:pPr>
            <a:r>
              <a:rPr lang="en-US" sz="2000">
                <a:solidFill>
                  <a:schemeClr val="tx1"/>
                </a:solidFill>
              </a:rPr>
              <a:t>A renewed sense of place and desire to evolve!</a:t>
            </a:r>
          </a:p>
          <a:p>
            <a:pPr marL="457200" indent="-457200">
              <a:buFont typeface="Wingdings"/>
              <a:buChar char="v"/>
            </a:pPr>
            <a:endParaRPr lang="en-US" sz="2000">
              <a:solidFill>
                <a:schemeClr val="tx1"/>
              </a:solidFill>
            </a:endParaRPr>
          </a:p>
          <a:p>
            <a:pPr marL="457200" indent="-457200">
              <a:buFont typeface="Wingdings"/>
              <a:buChar char="v"/>
            </a:pPr>
            <a:r>
              <a:rPr lang="en-US" sz="2000">
                <a:solidFill>
                  <a:schemeClr val="tx1"/>
                </a:solidFill>
              </a:rPr>
              <a:t>A community that is experiencing growth instead of decline!</a:t>
            </a:r>
          </a:p>
          <a:p>
            <a:pPr marL="457200" indent="-457200">
              <a:buFont typeface="Wingdings"/>
              <a:buChar char="v"/>
            </a:pPr>
            <a:endParaRPr lang="en-US" sz="2800">
              <a:solidFill>
                <a:schemeClr val="tx1"/>
              </a:solidFill>
            </a:endParaRPr>
          </a:p>
        </p:txBody>
      </p:sp>
    </p:spTree>
    <p:extLst>
      <p:ext uri="{BB962C8B-B14F-4D97-AF65-F5344CB8AC3E}">
        <p14:creationId xmlns:p14="http://schemas.microsoft.com/office/powerpoint/2010/main" val="3084902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7416F32-9D98-4340-82E8-E90CE00AD2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0" y="-1"/>
            <a:ext cx="12191999" cy="6861601"/>
            <a:chOff x="0" y="-1"/>
            <a:chExt cx="12191999" cy="6861601"/>
          </a:xfrm>
        </p:grpSpPr>
        <p:sp>
          <p:nvSpPr>
            <p:cNvPr id="12" name="Rectangle 11">
              <a:extLst>
                <a:ext uri="{FF2B5EF4-FFF2-40B4-BE49-F238E27FC236}">
                  <a16:creationId xmlns:a16="http://schemas.microsoft.com/office/drawing/2014/main" id="{66375AB4-82BB-418F-A50F-6180F68724A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Oval 12">
              <a:extLst>
                <a:ext uri="{FF2B5EF4-FFF2-40B4-BE49-F238E27FC236}">
                  <a16:creationId xmlns:a16="http://schemas.microsoft.com/office/drawing/2014/main" id="{3FDD54B2-4A3F-4BFE-8FF0-82CA73F4AE8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750280" y="2148106"/>
              <a:ext cx="4320000" cy="4320000"/>
            </a:xfrm>
            <a:prstGeom prst="ellipse">
              <a:avLst/>
            </a:prstGeom>
            <a:solidFill>
              <a:schemeClr val="accent3">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Oval 13">
              <a:extLst>
                <a:ext uri="{FF2B5EF4-FFF2-40B4-BE49-F238E27FC236}">
                  <a16:creationId xmlns:a16="http://schemas.microsoft.com/office/drawing/2014/main" id="{30876F96-77AB-4E72-B1D2-FA45F4E3C04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6347046" cy="6347046"/>
            </a:xfrm>
            <a:prstGeom prst="ellipse">
              <a:avLst/>
            </a:prstGeom>
            <a:solidFill>
              <a:schemeClr val="accent3">
                <a:alpha val="2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5" name="Group 14">
              <a:extLst>
                <a:ext uri="{FF2B5EF4-FFF2-40B4-BE49-F238E27FC236}">
                  <a16:creationId xmlns:a16="http://schemas.microsoft.com/office/drawing/2014/main" id="{BB08A2E9-6518-449E-940B-8518A1D850BB}"/>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0800000">
              <a:off x="0" y="-1"/>
              <a:ext cx="10800000" cy="6858000"/>
              <a:chOff x="2328000" y="0"/>
              <a:chExt cx="2880000" cy="1440000"/>
            </a:xfrm>
          </p:grpSpPr>
          <p:sp>
            <p:nvSpPr>
              <p:cNvPr id="17" name="Rectangle 16">
                <a:extLst>
                  <a:ext uri="{FF2B5EF4-FFF2-40B4-BE49-F238E27FC236}">
                    <a16:creationId xmlns:a16="http://schemas.microsoft.com/office/drawing/2014/main" id="{60A86BE0-76B3-4EA0-BA2D-05266013A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a:extLst>
                  <a:ext uri="{FF2B5EF4-FFF2-40B4-BE49-F238E27FC236}">
                    <a16:creationId xmlns:a16="http://schemas.microsoft.com/office/drawing/2014/main" id="{6BA13564-810C-4398-AA63-67B020811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6" name="Rectangle 15">
              <a:extLst>
                <a:ext uri="{FF2B5EF4-FFF2-40B4-BE49-F238E27FC236}">
                  <a16:creationId xmlns:a16="http://schemas.microsoft.com/office/drawing/2014/main" id="{3555E1EF-6216-47FA-BBCA-7C0C8C2DAB8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6" y="271887"/>
              <a:ext cx="6589713" cy="6589713"/>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0" name="Rectangle 19">
            <a:extLst>
              <a:ext uri="{FF2B5EF4-FFF2-40B4-BE49-F238E27FC236}">
                <a16:creationId xmlns:a16="http://schemas.microsoft.com/office/drawing/2014/main" id="{D8D85657-6A77-4466-887F-EE948B9CD2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useBgFill="1">
        <p:nvSpPr>
          <p:cNvPr id="22" name="Rectangle 21">
            <a:extLst>
              <a:ext uri="{FF2B5EF4-FFF2-40B4-BE49-F238E27FC236}">
                <a16:creationId xmlns:a16="http://schemas.microsoft.com/office/drawing/2014/main" id="{7D2FD795-8DF5-44F0-8664-4D8F626DD8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7C6B683D-13FA-4605-8648-01FC9C82FE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9" cy="6861600"/>
            <a:chOff x="1" y="0"/>
            <a:chExt cx="12191999" cy="6861600"/>
          </a:xfrm>
        </p:grpSpPr>
        <p:sp>
          <p:nvSpPr>
            <p:cNvPr id="25" name="Rectangle 24">
              <a:extLst>
                <a:ext uri="{FF2B5EF4-FFF2-40B4-BE49-F238E27FC236}">
                  <a16:creationId xmlns:a16="http://schemas.microsoft.com/office/drawing/2014/main" id="{9852A959-AA36-4E4C-940B-F33A7BE0ABC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FFC38A9-EA65-4BD6-A6E1-CAD07CCB81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9E36CA9-9013-4306-B36F-2E349B6FEDB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CE8D3FFE-4362-43F6-99D3-1B83F7AD594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33" name="Rectangle 32">
                <a:extLst>
                  <a:ext uri="{FF2B5EF4-FFF2-40B4-BE49-F238E27FC236}">
                    <a16:creationId xmlns:a16="http://schemas.microsoft.com/office/drawing/2014/main" id="{F7AA39D6-8796-468A-8C18-D17C0BBF21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5967788-298A-4B75-B02F-0625E5F848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8D0FB4E1-29BE-427B-9999-B25351A07CB1}"/>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31" name="Rectangle 30">
                <a:extLst>
                  <a:ext uri="{FF2B5EF4-FFF2-40B4-BE49-F238E27FC236}">
                    <a16:creationId xmlns:a16="http://schemas.microsoft.com/office/drawing/2014/main" id="{39914662-C165-4AD1-89C0-F6C47C109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84C8199-BC83-4D02-8937-CF9AB0F4CF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4A28F3F3-1D22-45C2-8627-C7E4E74BDD0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a:extLst>
              <a:ext uri="{FF2B5EF4-FFF2-40B4-BE49-F238E27FC236}">
                <a16:creationId xmlns:a16="http://schemas.microsoft.com/office/drawing/2014/main" id="{9D8267F7-1115-4F9A-BEF5-BB6664BCF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gradFill>
            <a:gsLst>
              <a:gs pos="0">
                <a:schemeClr val="bg2">
                  <a:alpha val="40000"/>
                </a:schemeClr>
              </a:gs>
              <a:gs pos="100000">
                <a:schemeClr val="bg2">
                  <a:alpha val="80000"/>
                </a:schemeClr>
              </a:gs>
            </a:gsLst>
            <a:lin ang="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D58C1A5A-6032-40A7-E695-8EBFD0010DD2}"/>
              </a:ext>
            </a:extLst>
          </p:cNvPr>
          <p:cNvSpPr>
            <a:spLocks noGrp="1"/>
          </p:cNvSpPr>
          <p:nvPr>
            <p:ph type="title"/>
          </p:nvPr>
        </p:nvSpPr>
        <p:spPr>
          <a:xfrm>
            <a:off x="7086315" y="545126"/>
            <a:ext cx="4554821" cy="2186096"/>
          </a:xfrm>
        </p:spPr>
        <p:txBody>
          <a:bodyPr vert="horz" lIns="91440" tIns="45720" rIns="91440" bIns="45720" rtlCol="0" anchor="t">
            <a:normAutofit/>
          </a:bodyPr>
          <a:lstStyle/>
          <a:p>
            <a:r>
              <a:rPr lang="en-US" sz="4700"/>
              <a:t>What does this look like for communities?</a:t>
            </a:r>
          </a:p>
        </p:txBody>
      </p:sp>
      <p:pic>
        <p:nvPicPr>
          <p:cNvPr id="6" name="Content Placeholder 5">
            <a:extLst>
              <a:ext uri="{FF2B5EF4-FFF2-40B4-BE49-F238E27FC236}">
                <a16:creationId xmlns:a16="http://schemas.microsoft.com/office/drawing/2014/main" id="{1BE699AC-63BF-A036-85A7-57E9F88F49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0000" y="1390147"/>
            <a:ext cx="6049714" cy="4068431"/>
          </a:xfrm>
          <a:prstGeom prst="rect">
            <a:avLst/>
          </a:prstGeom>
        </p:spPr>
      </p:pic>
      <p:sp>
        <p:nvSpPr>
          <p:cNvPr id="5" name="Text Placeholder 4">
            <a:extLst>
              <a:ext uri="{FF2B5EF4-FFF2-40B4-BE49-F238E27FC236}">
                <a16:creationId xmlns:a16="http://schemas.microsoft.com/office/drawing/2014/main" id="{35183877-AADD-C841-F78D-73E0DA1EF037}"/>
              </a:ext>
            </a:extLst>
          </p:cNvPr>
          <p:cNvSpPr>
            <a:spLocks noGrp="1"/>
          </p:cNvSpPr>
          <p:nvPr>
            <p:ph type="body" sz="half" idx="2"/>
          </p:nvPr>
        </p:nvSpPr>
        <p:spPr>
          <a:xfrm>
            <a:off x="7104063" y="2947121"/>
            <a:ext cx="4537073" cy="3361604"/>
          </a:xfrm>
        </p:spPr>
        <p:txBody>
          <a:bodyPr vert="horz" lIns="91440" tIns="45720" rIns="91440" bIns="45720" rtlCol="0" anchor="t">
            <a:normAutofit fontScale="85000" lnSpcReduction="10000"/>
          </a:bodyPr>
          <a:lstStyle/>
          <a:p>
            <a:pPr indent="-269875">
              <a:buFont typeface="Arial" panose="020B0604020202020204" pitchFamily="34" charset="0"/>
              <a:buChar char="•"/>
            </a:pPr>
            <a:r>
              <a:rPr lang="en-US" sz="1800" spc="50"/>
              <a:t>Four New Businesses in the past year and expansion of two other businesses.</a:t>
            </a:r>
          </a:p>
          <a:p>
            <a:pPr indent="-269875">
              <a:buFont typeface="Arial" panose="020B0604020202020204" pitchFamily="34" charset="0"/>
              <a:buChar char="•"/>
            </a:pPr>
            <a:r>
              <a:rPr lang="en-US" sz="1800" spc="50"/>
              <a:t>Multiple county partnership for a common goal</a:t>
            </a:r>
          </a:p>
          <a:p>
            <a:pPr indent="-269875">
              <a:buFont typeface="Arial" panose="020B0604020202020204" pitchFamily="34" charset="0"/>
              <a:buChar char="•"/>
            </a:pPr>
            <a:r>
              <a:rPr lang="en-US" sz="1800" spc="50"/>
              <a:t>Creating economic opportunities for very rural communities with no other source of growth</a:t>
            </a:r>
          </a:p>
          <a:p>
            <a:pPr indent="-269875">
              <a:buFont typeface="Arial" panose="020B0604020202020204" pitchFamily="34" charset="0"/>
              <a:buChar char="•"/>
            </a:pPr>
            <a:r>
              <a:rPr lang="en-US" sz="1800" spc="50"/>
              <a:t>Creating tax revenue for counties involved in the development</a:t>
            </a:r>
          </a:p>
          <a:p>
            <a:pPr indent="-269875">
              <a:buFont typeface="Arial" panose="020B0604020202020204" pitchFamily="34" charset="0"/>
              <a:buChar char="•"/>
            </a:pPr>
            <a:endParaRPr lang="en-US" sz="1800" spc="50"/>
          </a:p>
        </p:txBody>
      </p:sp>
      <p:sp>
        <p:nvSpPr>
          <p:cNvPr id="4" name="TextBox 3">
            <a:extLst>
              <a:ext uri="{FF2B5EF4-FFF2-40B4-BE49-F238E27FC236}">
                <a16:creationId xmlns:a16="http://schemas.microsoft.com/office/drawing/2014/main" id="{57AADBF6-606D-B97D-06E1-C2568C684499}"/>
              </a:ext>
            </a:extLst>
          </p:cNvPr>
          <p:cNvSpPr txBox="1"/>
          <p:nvPr/>
        </p:nvSpPr>
        <p:spPr>
          <a:xfrm>
            <a:off x="4526280" y="2133600"/>
            <a:ext cx="45720" cy="7315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7" name="TextBox 6">
            <a:extLst>
              <a:ext uri="{FF2B5EF4-FFF2-40B4-BE49-F238E27FC236}">
                <a16:creationId xmlns:a16="http://schemas.microsoft.com/office/drawing/2014/main" id="{DDA8CD5B-E22B-2387-E797-264298DDBA49}"/>
              </a:ext>
            </a:extLst>
          </p:cNvPr>
          <p:cNvSpPr txBox="1"/>
          <p:nvPr/>
        </p:nvSpPr>
        <p:spPr>
          <a:xfrm>
            <a:off x="1310640" y="426720"/>
            <a:ext cx="466344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t>MJM Powerhouse Trails</a:t>
            </a:r>
            <a:endParaRPr lang="en-US" dirty="0"/>
          </a:p>
          <a:p>
            <a:pPr algn="ctr"/>
            <a:r>
              <a:rPr lang="en-US" sz="2400" dirty="0"/>
              <a:t>Hargis, KY</a:t>
            </a:r>
          </a:p>
        </p:txBody>
      </p:sp>
    </p:spTree>
    <p:extLst>
      <p:ext uri="{BB962C8B-B14F-4D97-AF65-F5344CB8AC3E}">
        <p14:creationId xmlns:p14="http://schemas.microsoft.com/office/powerpoint/2010/main" val="3044384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7416F32-9D98-4340-82E8-E90CE00AD2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0" y="-1"/>
            <a:ext cx="12191999" cy="6861601"/>
            <a:chOff x="0" y="-1"/>
            <a:chExt cx="12191999" cy="6861601"/>
          </a:xfrm>
        </p:grpSpPr>
        <p:sp>
          <p:nvSpPr>
            <p:cNvPr id="15" name="Rectangle 14">
              <a:extLst>
                <a:ext uri="{FF2B5EF4-FFF2-40B4-BE49-F238E27FC236}">
                  <a16:creationId xmlns:a16="http://schemas.microsoft.com/office/drawing/2014/main" id="{66375AB4-82BB-418F-A50F-6180F68724A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Oval 15">
              <a:extLst>
                <a:ext uri="{FF2B5EF4-FFF2-40B4-BE49-F238E27FC236}">
                  <a16:creationId xmlns:a16="http://schemas.microsoft.com/office/drawing/2014/main" id="{3FDD54B2-4A3F-4BFE-8FF0-82CA73F4AE8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750280" y="2148106"/>
              <a:ext cx="4320000" cy="4320000"/>
            </a:xfrm>
            <a:prstGeom prst="ellipse">
              <a:avLst/>
            </a:prstGeom>
            <a:solidFill>
              <a:schemeClr val="accent3">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Oval 16">
              <a:extLst>
                <a:ext uri="{FF2B5EF4-FFF2-40B4-BE49-F238E27FC236}">
                  <a16:creationId xmlns:a16="http://schemas.microsoft.com/office/drawing/2014/main" id="{30876F96-77AB-4E72-B1D2-FA45F4E3C04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6347046" cy="6347046"/>
            </a:xfrm>
            <a:prstGeom prst="ellipse">
              <a:avLst/>
            </a:prstGeom>
            <a:solidFill>
              <a:schemeClr val="accent3">
                <a:alpha val="2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8" name="Group 17">
              <a:extLst>
                <a:ext uri="{FF2B5EF4-FFF2-40B4-BE49-F238E27FC236}">
                  <a16:creationId xmlns:a16="http://schemas.microsoft.com/office/drawing/2014/main" id="{BB08A2E9-6518-449E-940B-8518A1D850BB}"/>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0800000">
              <a:off x="0" y="-1"/>
              <a:ext cx="10800000" cy="6858000"/>
              <a:chOff x="2328000" y="0"/>
              <a:chExt cx="2880000" cy="1440000"/>
            </a:xfrm>
          </p:grpSpPr>
          <p:sp>
            <p:nvSpPr>
              <p:cNvPr id="20" name="Rectangle 19">
                <a:extLst>
                  <a:ext uri="{FF2B5EF4-FFF2-40B4-BE49-F238E27FC236}">
                    <a16:creationId xmlns:a16="http://schemas.microsoft.com/office/drawing/2014/main" id="{60A86BE0-76B3-4EA0-BA2D-05266013A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1" name="Rectangle 20">
                <a:extLst>
                  <a:ext uri="{FF2B5EF4-FFF2-40B4-BE49-F238E27FC236}">
                    <a16:creationId xmlns:a16="http://schemas.microsoft.com/office/drawing/2014/main" id="{6BA13564-810C-4398-AA63-67B020811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9" name="Rectangle 18">
              <a:extLst>
                <a:ext uri="{FF2B5EF4-FFF2-40B4-BE49-F238E27FC236}">
                  <a16:creationId xmlns:a16="http://schemas.microsoft.com/office/drawing/2014/main" id="{3555E1EF-6216-47FA-BBCA-7C0C8C2DAB8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6" y="271887"/>
              <a:ext cx="6589713" cy="6589713"/>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3" name="Rectangle 22">
            <a:extLst>
              <a:ext uri="{FF2B5EF4-FFF2-40B4-BE49-F238E27FC236}">
                <a16:creationId xmlns:a16="http://schemas.microsoft.com/office/drawing/2014/main" id="{D8D85657-6A77-4466-887F-EE948B9CD2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useBgFill="1">
        <p:nvSpPr>
          <p:cNvPr id="25" name="Rectangle 24">
            <a:extLst>
              <a:ext uri="{FF2B5EF4-FFF2-40B4-BE49-F238E27FC236}">
                <a16:creationId xmlns:a16="http://schemas.microsoft.com/office/drawing/2014/main" id="{CB23A0F1-5DCC-42D6-BE82-CDB1501C9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7C6B683D-13FA-4605-8648-01FC9C82FE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9" cy="6861600"/>
            <a:chOff x="1" y="0"/>
            <a:chExt cx="12191999" cy="6861600"/>
          </a:xfrm>
        </p:grpSpPr>
        <p:sp>
          <p:nvSpPr>
            <p:cNvPr id="28" name="Rectangle 27">
              <a:extLst>
                <a:ext uri="{FF2B5EF4-FFF2-40B4-BE49-F238E27FC236}">
                  <a16:creationId xmlns:a16="http://schemas.microsoft.com/office/drawing/2014/main" id="{9852A959-AA36-4E4C-940B-F33A7BE0ABC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FFFC38A9-EA65-4BD6-A6E1-CAD07CCB81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F9E36CA9-9013-4306-B36F-2E349B6FEDB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CE8D3FFE-4362-43F6-99D3-1B83F7AD594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36" name="Rectangle 35">
                <a:extLst>
                  <a:ext uri="{FF2B5EF4-FFF2-40B4-BE49-F238E27FC236}">
                    <a16:creationId xmlns:a16="http://schemas.microsoft.com/office/drawing/2014/main" id="{F7AA39D6-8796-468A-8C18-D17C0BBF21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5967788-298A-4B75-B02F-0625E5F848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8D0FB4E1-29BE-427B-9999-B25351A07CB1}"/>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34" name="Rectangle 33">
                <a:extLst>
                  <a:ext uri="{FF2B5EF4-FFF2-40B4-BE49-F238E27FC236}">
                    <a16:creationId xmlns:a16="http://schemas.microsoft.com/office/drawing/2014/main" id="{39914662-C165-4AD1-89C0-F6C47C109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84C8199-BC83-4D02-8937-CF9AB0F4CF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4A28F3F3-1D22-45C2-8627-C7E4E74BDD0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38">
            <a:extLst>
              <a:ext uri="{FF2B5EF4-FFF2-40B4-BE49-F238E27FC236}">
                <a16:creationId xmlns:a16="http://schemas.microsoft.com/office/drawing/2014/main" id="{9D8267F7-1115-4F9A-BEF5-BB6664BCF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gradFill>
            <a:gsLst>
              <a:gs pos="0">
                <a:schemeClr val="bg2">
                  <a:alpha val="40000"/>
                </a:schemeClr>
              </a:gs>
              <a:gs pos="100000">
                <a:schemeClr val="bg2">
                  <a:alpha val="80000"/>
                </a:schemeClr>
              </a:gs>
            </a:gsLst>
            <a:lin ang="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5EBDC19D-A37C-D011-7F15-1579D1630141}"/>
              </a:ext>
            </a:extLst>
          </p:cNvPr>
          <p:cNvSpPr>
            <a:spLocks noGrp="1"/>
          </p:cNvSpPr>
          <p:nvPr>
            <p:ph type="title"/>
          </p:nvPr>
        </p:nvSpPr>
        <p:spPr>
          <a:xfrm>
            <a:off x="7086315" y="540000"/>
            <a:ext cx="4554821" cy="2186096"/>
          </a:xfrm>
        </p:spPr>
        <p:txBody>
          <a:bodyPr vert="horz" lIns="91440" tIns="45720" rIns="91440" bIns="45720" rtlCol="0" anchor="b">
            <a:normAutofit/>
          </a:bodyPr>
          <a:lstStyle/>
          <a:p>
            <a:r>
              <a:rPr lang="en-US" sz="3800" b="1"/>
              <a:t>What do we need to continue this very exciting project and see it to fruition?</a:t>
            </a:r>
            <a:endParaRPr lang="en-US" sz="3800"/>
          </a:p>
        </p:txBody>
      </p:sp>
      <p:pic>
        <p:nvPicPr>
          <p:cNvPr id="7" name="Picture 6">
            <a:extLst>
              <a:ext uri="{FF2B5EF4-FFF2-40B4-BE49-F238E27FC236}">
                <a16:creationId xmlns:a16="http://schemas.microsoft.com/office/drawing/2014/main" id="{1C31A188-BCA1-5500-16AD-DC17E84834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000" y="187167"/>
            <a:ext cx="2931257" cy="2022567"/>
          </a:xfrm>
          <a:prstGeom prst="rect">
            <a:avLst/>
          </a:prstGeom>
        </p:spPr>
      </p:pic>
      <p:pic>
        <p:nvPicPr>
          <p:cNvPr id="5" name="Content Placeholder 4">
            <a:extLst>
              <a:ext uri="{FF2B5EF4-FFF2-40B4-BE49-F238E27FC236}">
                <a16:creationId xmlns:a16="http://schemas.microsoft.com/office/drawing/2014/main" id="{DB218CE5-6F16-9E31-6A1E-03A29FCE2D9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74957" y="549274"/>
            <a:ext cx="2695824" cy="2793600"/>
          </a:xfrm>
          <a:prstGeom prst="rect">
            <a:avLst/>
          </a:prstGeom>
        </p:spPr>
      </p:pic>
      <p:pic>
        <p:nvPicPr>
          <p:cNvPr id="9" name="Picture 8">
            <a:extLst>
              <a:ext uri="{FF2B5EF4-FFF2-40B4-BE49-F238E27FC236}">
                <a16:creationId xmlns:a16="http://schemas.microsoft.com/office/drawing/2014/main" id="{88B6BFF8-281E-DCEF-1059-0DB432C562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138" y="4504270"/>
            <a:ext cx="2998509" cy="1875245"/>
          </a:xfrm>
          <a:prstGeom prst="rect">
            <a:avLst/>
          </a:prstGeom>
        </p:spPr>
      </p:pic>
      <p:pic>
        <p:nvPicPr>
          <p:cNvPr id="8" name="Picture 7">
            <a:extLst>
              <a:ext uri="{FF2B5EF4-FFF2-40B4-BE49-F238E27FC236}">
                <a16:creationId xmlns:a16="http://schemas.microsoft.com/office/drawing/2014/main" id="{1E47EE21-3C21-BE81-4D4C-23048CC746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6069" y="3524400"/>
            <a:ext cx="2793600" cy="2793600"/>
          </a:xfrm>
          <a:prstGeom prst="rect">
            <a:avLst/>
          </a:prstGeom>
        </p:spPr>
      </p:pic>
      <p:sp>
        <p:nvSpPr>
          <p:cNvPr id="4" name="Text Placeholder 3">
            <a:extLst>
              <a:ext uri="{FF2B5EF4-FFF2-40B4-BE49-F238E27FC236}">
                <a16:creationId xmlns:a16="http://schemas.microsoft.com/office/drawing/2014/main" id="{A48B3FC3-58E2-BD74-C8E6-15A9000DEDD2}"/>
              </a:ext>
            </a:extLst>
          </p:cNvPr>
          <p:cNvSpPr>
            <a:spLocks noGrp="1"/>
          </p:cNvSpPr>
          <p:nvPr>
            <p:ph type="body" sz="half" idx="2"/>
          </p:nvPr>
        </p:nvSpPr>
        <p:spPr>
          <a:xfrm>
            <a:off x="7104063" y="2947121"/>
            <a:ext cx="4537073" cy="3361604"/>
          </a:xfrm>
        </p:spPr>
        <p:txBody>
          <a:bodyPr vert="horz" lIns="91440" tIns="45720" rIns="91440" bIns="45720" rtlCol="0" anchor="t">
            <a:normAutofit/>
          </a:bodyPr>
          <a:lstStyle/>
          <a:p>
            <a:pPr indent="-269875">
              <a:lnSpc>
                <a:spcPct val="115000"/>
              </a:lnSpc>
              <a:buFont typeface="Arial" panose="020B0604020202020204" pitchFamily="34" charset="0"/>
              <a:buChar char="•"/>
            </a:pPr>
            <a:r>
              <a:rPr lang="en-US" spc="50"/>
              <a:t>Long and short, more money!</a:t>
            </a:r>
            <a:r>
              <a:rPr lang="en-US" sz="1300" spc="50"/>
              <a:t> </a:t>
            </a:r>
            <a:endParaRPr lang="en-US"/>
          </a:p>
          <a:p>
            <a:pPr indent="-269875">
              <a:lnSpc>
                <a:spcPct val="115000"/>
              </a:lnSpc>
              <a:buFont typeface="Arial" panose="020B0604020202020204" pitchFamily="34" charset="0"/>
              <a:buChar char="•"/>
            </a:pPr>
            <a:r>
              <a:rPr lang="en-US" sz="1300" spc="50"/>
              <a:t>We are at the point where we will need to at least double our staff as we begin to prepare and open these many miles of trails to the public. By measures obtainable to us from our interstate industry partners, we are going to need more funding to get this massive project live and marketable. Good news is that by those same accessible industry measures, the potential to be realized by the Commonweath's citizens in economic impact is absolutely  amazing. </a:t>
            </a:r>
          </a:p>
        </p:txBody>
      </p:sp>
      <p:pic>
        <p:nvPicPr>
          <p:cNvPr id="10" name="Picture 9">
            <a:extLst>
              <a:ext uri="{FF2B5EF4-FFF2-40B4-BE49-F238E27FC236}">
                <a16:creationId xmlns:a16="http://schemas.microsoft.com/office/drawing/2014/main" id="{B78065AB-27C5-4A68-F028-E13A60A802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35" y="2716872"/>
            <a:ext cx="3799704" cy="1559135"/>
          </a:xfrm>
          <a:prstGeom prst="rect">
            <a:avLst/>
          </a:prstGeom>
        </p:spPr>
      </p:pic>
    </p:spTree>
    <p:extLst>
      <p:ext uri="{BB962C8B-B14F-4D97-AF65-F5344CB8AC3E}">
        <p14:creationId xmlns:p14="http://schemas.microsoft.com/office/powerpoint/2010/main" val="222902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BF4E480B-94D6-46F9-A2B6-B98D311FD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43" name="Rectangle 42">
              <a:extLst>
                <a:ext uri="{FF2B5EF4-FFF2-40B4-BE49-F238E27FC236}">
                  <a16:creationId xmlns:a16="http://schemas.microsoft.com/office/drawing/2014/main" id="{07183CDE-91A1-40C3-8E80-66F89E1C2D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4" name="Oval 43">
              <a:extLst>
                <a:ext uri="{FF2B5EF4-FFF2-40B4-BE49-F238E27FC236}">
                  <a16:creationId xmlns:a16="http://schemas.microsoft.com/office/drawing/2014/main" id="{A6756515-F9AA-46BD-8DD2-AA15BA492A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5" name="Oval 44">
              <a:extLst>
                <a:ext uri="{FF2B5EF4-FFF2-40B4-BE49-F238E27FC236}">
                  <a16:creationId xmlns:a16="http://schemas.microsoft.com/office/drawing/2014/main" id="{ABA365E2-8B71-408B-9092-0104216AC7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nvGrpSpPr>
            <p:cNvPr id="46" name="Group 45">
              <a:extLst>
                <a:ext uri="{FF2B5EF4-FFF2-40B4-BE49-F238E27FC236}">
                  <a16:creationId xmlns:a16="http://schemas.microsoft.com/office/drawing/2014/main" id="{BEDB8D7A-1BF6-4CDB-B93A-7736955F504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51" name="Rectangle 50">
                <a:extLst>
                  <a:ext uri="{FF2B5EF4-FFF2-40B4-BE49-F238E27FC236}">
                    <a16:creationId xmlns:a16="http://schemas.microsoft.com/office/drawing/2014/main" id="{5AACD774-5167-46C7-8A62-6E2FE4BE94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52" name="Rectangle 51">
                <a:extLst>
                  <a:ext uri="{FF2B5EF4-FFF2-40B4-BE49-F238E27FC236}">
                    <a16:creationId xmlns:a16="http://schemas.microsoft.com/office/drawing/2014/main" id="{06E0F2D8-452E-48F9-9912-C47EAEAE1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47" name="Group 46">
              <a:extLst>
                <a:ext uri="{FF2B5EF4-FFF2-40B4-BE49-F238E27FC236}">
                  <a16:creationId xmlns:a16="http://schemas.microsoft.com/office/drawing/2014/main" id="{91FBBF95-430B-427C-A6E8-DB899217FC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49" name="Rectangle 48">
                <a:extLst>
                  <a:ext uri="{FF2B5EF4-FFF2-40B4-BE49-F238E27FC236}">
                    <a16:creationId xmlns:a16="http://schemas.microsoft.com/office/drawing/2014/main" id="{BEE64698-3ED2-4395-B7FC-65248E437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50" name="Rectangle 49">
                <a:extLst>
                  <a:ext uri="{FF2B5EF4-FFF2-40B4-BE49-F238E27FC236}">
                    <a16:creationId xmlns:a16="http://schemas.microsoft.com/office/drawing/2014/main" id="{FE20B1E1-CE09-4C2A-A3FB-DB8026C54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48" name="Rectangle 47">
              <a:extLst>
                <a:ext uri="{FF2B5EF4-FFF2-40B4-BE49-F238E27FC236}">
                  <a16:creationId xmlns:a16="http://schemas.microsoft.com/office/drawing/2014/main" id="{0CB2405B-A907-48B3-906A-FB3573C0B2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54" name="Rectangle 53">
            <a:extLst>
              <a:ext uri="{FF2B5EF4-FFF2-40B4-BE49-F238E27FC236}">
                <a16:creationId xmlns:a16="http://schemas.microsoft.com/office/drawing/2014/main" id="{6DC8E2D9-6729-4614-8667-C1016D318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useBgFill="1">
        <p:nvSpPr>
          <p:cNvPr id="56" name="Rectangle 55">
            <a:extLst>
              <a:ext uri="{FF2B5EF4-FFF2-40B4-BE49-F238E27FC236}">
                <a16:creationId xmlns:a16="http://schemas.microsoft.com/office/drawing/2014/main" id="{9C51935E-4A08-4AE4-8E13-F40CD3C4F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6E2935B3-43F9-4F49-AEEE-A09015DDFF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9" cy="6861600"/>
            <a:chOff x="1" y="0"/>
            <a:chExt cx="12191999" cy="6861600"/>
          </a:xfrm>
        </p:grpSpPr>
        <p:sp>
          <p:nvSpPr>
            <p:cNvPr id="59" name="Rectangle 58">
              <a:extLst>
                <a:ext uri="{FF2B5EF4-FFF2-40B4-BE49-F238E27FC236}">
                  <a16:creationId xmlns:a16="http://schemas.microsoft.com/office/drawing/2014/main" id="{823C3E9F-031F-4D06-B2D1-FBDE7797AEC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AD6B24CB-2D97-4762-B34A-9FE40CECA82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72E85C82-5A92-4169-B806-F7A311C1C60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536DD679-1C6F-4F84-9CA0-27B1ABCFD7D1}"/>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67" name="Rectangle 66">
                <a:extLst>
                  <a:ext uri="{FF2B5EF4-FFF2-40B4-BE49-F238E27FC236}">
                    <a16:creationId xmlns:a16="http://schemas.microsoft.com/office/drawing/2014/main" id="{90EBB60D-86C6-45E0-AB7B-8C952FEBDD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E06710FE-8C5F-4C9D-AF9E-1A7CDAE4C6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38556C1B-E283-4483-ACD0-2808A242AC1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65" name="Rectangle 64">
                <a:extLst>
                  <a:ext uri="{FF2B5EF4-FFF2-40B4-BE49-F238E27FC236}">
                    <a16:creationId xmlns:a16="http://schemas.microsoft.com/office/drawing/2014/main" id="{6575218D-6500-488D-AB87-B8B426C1CC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0859891A-F84B-4F49-B829-12D780F427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Rectangle 63">
              <a:extLst>
                <a:ext uri="{FF2B5EF4-FFF2-40B4-BE49-F238E27FC236}">
                  <a16:creationId xmlns:a16="http://schemas.microsoft.com/office/drawing/2014/main" id="{2A4DD948-16D9-47F3-880E-69BF40A2CFB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Rectangle 69">
            <a:extLst>
              <a:ext uri="{FF2B5EF4-FFF2-40B4-BE49-F238E27FC236}">
                <a16:creationId xmlns:a16="http://schemas.microsoft.com/office/drawing/2014/main" id="{8CED433A-4441-4EF2-A360-2D5C19C7F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gradFill>
            <a:gsLst>
              <a:gs pos="0">
                <a:schemeClr val="bg2">
                  <a:alpha val="40000"/>
                </a:schemeClr>
              </a:gs>
              <a:gs pos="100000">
                <a:schemeClr val="bg2">
                  <a:alpha val="80000"/>
                </a:schemeClr>
              </a:gs>
            </a:gsLst>
            <a:lin ang="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 name="Title 1">
            <a:extLst>
              <a:ext uri="{FF2B5EF4-FFF2-40B4-BE49-F238E27FC236}">
                <a16:creationId xmlns:a16="http://schemas.microsoft.com/office/drawing/2014/main" id="{0BA34BAF-CB34-013B-E6BE-C30E8950D7E5}"/>
              </a:ext>
            </a:extLst>
          </p:cNvPr>
          <p:cNvSpPr>
            <a:spLocks noGrp="1"/>
          </p:cNvSpPr>
          <p:nvPr>
            <p:ph type="title"/>
          </p:nvPr>
        </p:nvSpPr>
        <p:spPr>
          <a:xfrm>
            <a:off x="7140575" y="549276"/>
            <a:ext cx="4500561" cy="4259814"/>
          </a:xfrm>
        </p:spPr>
        <p:txBody>
          <a:bodyPr vert="horz" lIns="91440" tIns="45720" rIns="91440" bIns="45720" rtlCol="0" anchor="b">
            <a:normAutofit fontScale="90000"/>
          </a:bodyPr>
          <a:lstStyle/>
          <a:p>
            <a:pPr algn="ctr"/>
            <a:r>
              <a:rPr lang="en-US" sz="5500"/>
              <a:t>Thank you all for believing in 2019, that this could work....help  us see it through in 2023!</a:t>
            </a:r>
          </a:p>
        </p:txBody>
      </p:sp>
      <p:pic>
        <p:nvPicPr>
          <p:cNvPr id="4" name="Picture 4" descr="Logo&#10;&#10;Description automatically generated">
            <a:extLst>
              <a:ext uri="{FF2B5EF4-FFF2-40B4-BE49-F238E27FC236}">
                <a16:creationId xmlns:a16="http://schemas.microsoft.com/office/drawing/2014/main" id="{7ABA17D5-8A23-6A91-AC94-6311B915102F}"/>
              </a:ext>
            </a:extLst>
          </p:cNvPr>
          <p:cNvPicPr>
            <a:picLocks noGrp="1" noChangeAspect="1"/>
          </p:cNvPicPr>
          <p:nvPr>
            <p:ph idx="1"/>
          </p:nvPr>
        </p:nvPicPr>
        <p:blipFill rotWithShape="1">
          <a:blip r:embed="rId2"/>
          <a:srcRect l="3656" r="2372"/>
          <a:stretch/>
        </p:blipFill>
        <p:spPr>
          <a:xfrm>
            <a:off x="854364" y="540000"/>
            <a:ext cx="5420985" cy="5768725"/>
          </a:xfrm>
          <a:prstGeom prst="rect">
            <a:avLst/>
          </a:prstGeom>
        </p:spPr>
      </p:pic>
    </p:spTree>
    <p:extLst>
      <p:ext uri="{BB962C8B-B14F-4D97-AF65-F5344CB8AC3E}">
        <p14:creationId xmlns:p14="http://schemas.microsoft.com/office/powerpoint/2010/main" val="4035696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BA10581-08F2-4D9E-8CB4-07ECFEE95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59E2092A-4250-4BDD-AC6C-CA57E30DDD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7266875" cy="6858000"/>
            <a:chOff x="0" y="0"/>
            <a:chExt cx="7266875" cy="6858000"/>
          </a:xfrm>
        </p:grpSpPr>
        <p:sp>
          <p:nvSpPr>
            <p:cNvPr id="11" name="Freeform: Shape 10">
              <a:extLst>
                <a:ext uri="{FF2B5EF4-FFF2-40B4-BE49-F238E27FC236}">
                  <a16:creationId xmlns:a16="http://schemas.microsoft.com/office/drawing/2014/main" id="{FA1EE7D2-EB27-4C6C-8E54-CBCDDCA178F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3600"/>
              <a:ext cx="7266875" cy="6854400"/>
            </a:xfrm>
            <a:custGeom>
              <a:avLst/>
              <a:gdLst>
                <a:gd name="connsiteX0" fmla="*/ 3839675 w 7266875"/>
                <a:gd name="connsiteY0" fmla="*/ 0 h 6854400"/>
                <a:gd name="connsiteX1" fmla="*/ 7266875 w 7266875"/>
                <a:gd name="connsiteY1" fmla="*/ 3427200 h 6854400"/>
                <a:gd name="connsiteX2" fmla="*/ 3839675 w 7266875"/>
                <a:gd name="connsiteY2" fmla="*/ 6854400 h 6854400"/>
                <a:gd name="connsiteX3" fmla="*/ 3489264 w 7266875"/>
                <a:gd name="connsiteY3" fmla="*/ 6836706 h 6854400"/>
                <a:gd name="connsiteX4" fmla="*/ 3327588 w 7266875"/>
                <a:gd name="connsiteY4" fmla="*/ 6816161 h 6854400"/>
                <a:gd name="connsiteX5" fmla="*/ 3174464 w 7266875"/>
                <a:gd name="connsiteY5" fmla="*/ 6839531 h 6854400"/>
                <a:gd name="connsiteX6" fmla="*/ 2880000 w 7266875"/>
                <a:gd name="connsiteY6" fmla="*/ 6854400 h 6854400"/>
                <a:gd name="connsiteX7" fmla="*/ 0 w 7266875"/>
                <a:gd name="connsiteY7" fmla="*/ 3974400 h 6854400"/>
                <a:gd name="connsiteX8" fmla="*/ 226325 w 7266875"/>
                <a:gd name="connsiteY8" fmla="*/ 2853374 h 6854400"/>
                <a:gd name="connsiteX9" fmla="*/ 258015 w 7266875"/>
                <a:gd name="connsiteY9" fmla="*/ 2787590 h 6854400"/>
                <a:gd name="connsiteX10" fmla="*/ 224445 w 7266875"/>
                <a:gd name="connsiteY10" fmla="*/ 2657030 h 6854400"/>
                <a:gd name="connsiteX11" fmla="*/ 180561 w 7266875"/>
                <a:gd name="connsiteY11" fmla="*/ 2221714 h 6854400"/>
                <a:gd name="connsiteX12" fmla="*/ 2340561 w 7266875"/>
                <a:gd name="connsiteY12" fmla="*/ 61714 h 6854400"/>
                <a:gd name="connsiteX13" fmla="*/ 2828370 w 7266875"/>
                <a:gd name="connsiteY13" fmla="*/ 117025 h 6854400"/>
                <a:gd name="connsiteX14" fmla="*/ 2891183 w 7266875"/>
                <a:gd name="connsiteY14" fmla="*/ 134017 h 6854400"/>
                <a:gd name="connsiteX15" fmla="*/ 2983165 w 7266875"/>
                <a:gd name="connsiteY15" fmla="*/ 107897 h 6854400"/>
                <a:gd name="connsiteX16" fmla="*/ 3839675 w 7266875"/>
                <a:gd name="connsiteY16" fmla="*/ 0 h 685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66875" h="6854400">
                  <a:moveTo>
                    <a:pt x="3839675" y="0"/>
                  </a:moveTo>
                  <a:cubicBezTo>
                    <a:pt x="5732465" y="0"/>
                    <a:pt x="7266875" y="1534410"/>
                    <a:pt x="7266875" y="3427200"/>
                  </a:cubicBezTo>
                  <a:cubicBezTo>
                    <a:pt x="7266875" y="5319990"/>
                    <a:pt x="5732465" y="6854400"/>
                    <a:pt x="3839675" y="6854400"/>
                  </a:cubicBezTo>
                  <a:cubicBezTo>
                    <a:pt x="3721376" y="6854400"/>
                    <a:pt x="3604476" y="6848406"/>
                    <a:pt x="3489264" y="6836706"/>
                  </a:cubicBezTo>
                  <a:lnTo>
                    <a:pt x="3327588" y="6816161"/>
                  </a:lnTo>
                  <a:lnTo>
                    <a:pt x="3174464" y="6839531"/>
                  </a:lnTo>
                  <a:cubicBezTo>
                    <a:pt x="3077646" y="6849363"/>
                    <a:pt x="2979412" y="6854400"/>
                    <a:pt x="2880000" y="6854400"/>
                  </a:cubicBezTo>
                  <a:cubicBezTo>
                    <a:pt x="1289420" y="6854400"/>
                    <a:pt x="0" y="5564980"/>
                    <a:pt x="0" y="3974400"/>
                  </a:cubicBezTo>
                  <a:cubicBezTo>
                    <a:pt x="0" y="3576755"/>
                    <a:pt x="80589" y="3197933"/>
                    <a:pt x="226325" y="2853374"/>
                  </a:cubicBezTo>
                  <a:lnTo>
                    <a:pt x="258015" y="2787590"/>
                  </a:lnTo>
                  <a:lnTo>
                    <a:pt x="224445" y="2657030"/>
                  </a:lnTo>
                  <a:cubicBezTo>
                    <a:pt x="195672" y="2516419"/>
                    <a:pt x="180561" y="2370831"/>
                    <a:pt x="180561" y="2221714"/>
                  </a:cubicBezTo>
                  <a:cubicBezTo>
                    <a:pt x="180561" y="1028779"/>
                    <a:pt x="1147626" y="61714"/>
                    <a:pt x="2340561" y="61714"/>
                  </a:cubicBezTo>
                  <a:cubicBezTo>
                    <a:pt x="2508318" y="61714"/>
                    <a:pt x="2671608" y="80838"/>
                    <a:pt x="2828370" y="117025"/>
                  </a:cubicBezTo>
                  <a:lnTo>
                    <a:pt x="2891183" y="134017"/>
                  </a:lnTo>
                  <a:lnTo>
                    <a:pt x="2983165" y="107897"/>
                  </a:lnTo>
                  <a:cubicBezTo>
                    <a:pt x="3256928" y="37461"/>
                    <a:pt x="3543927" y="0"/>
                    <a:pt x="3839675" y="0"/>
                  </a:cubicBezTo>
                  <a:close/>
                </a:path>
              </a:pathLst>
            </a:custGeom>
            <a:solidFill>
              <a:schemeClr val="bg2">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A73CF8FD-0917-4279-B6E7-120EE392F79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1094400"/>
              <a:ext cx="5760000" cy="5760000"/>
            </a:xfrm>
            <a:prstGeom prst="ellipse">
              <a:avLst/>
            </a:prstGeom>
            <a:solidFill>
              <a:schemeClr val="accent1">
                <a:alpha val="4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3A3FA15-CF3D-4F2B-BB5C-18E5DB3057C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80561" y="61714"/>
              <a:ext cx="4320000" cy="4320000"/>
            </a:xfrm>
            <a:prstGeom prst="ellipse">
              <a:avLst/>
            </a:prstGeom>
            <a:solidFill>
              <a:schemeClr val="accent3">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776AED5-83E6-4A3D-B609-7CCABAD440D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412475" y="0"/>
              <a:ext cx="6854400" cy="6854400"/>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742D4B12-4311-627E-A9B7-455A4B114D19}"/>
              </a:ext>
            </a:extLst>
          </p:cNvPr>
          <p:cNvSpPr>
            <a:spLocks noGrp="1"/>
          </p:cNvSpPr>
          <p:nvPr>
            <p:ph type="title"/>
          </p:nvPr>
        </p:nvSpPr>
        <p:spPr>
          <a:xfrm>
            <a:off x="540000" y="833015"/>
            <a:ext cx="5958000" cy="5202026"/>
          </a:xfrm>
        </p:spPr>
        <p:txBody>
          <a:bodyPr anchor="ctr">
            <a:normAutofit/>
          </a:bodyPr>
          <a:lstStyle/>
          <a:p>
            <a:pPr algn="ctr"/>
            <a:r>
              <a:rPr lang="en-US" sz="7500"/>
              <a:t>What can trails mean to us in Eastern Kentucky?</a:t>
            </a:r>
          </a:p>
        </p:txBody>
      </p:sp>
      <p:sp>
        <p:nvSpPr>
          <p:cNvPr id="3" name="Content Placeholder 2">
            <a:extLst>
              <a:ext uri="{FF2B5EF4-FFF2-40B4-BE49-F238E27FC236}">
                <a16:creationId xmlns:a16="http://schemas.microsoft.com/office/drawing/2014/main" id="{35DC0B3E-C601-DA61-EB57-0D3DAF8BD4EC}"/>
              </a:ext>
            </a:extLst>
          </p:cNvPr>
          <p:cNvSpPr>
            <a:spLocks noGrp="1"/>
          </p:cNvSpPr>
          <p:nvPr>
            <p:ph idx="1"/>
          </p:nvPr>
        </p:nvSpPr>
        <p:spPr>
          <a:xfrm>
            <a:off x="7104062" y="540347"/>
            <a:ext cx="4537075" cy="5760000"/>
          </a:xfrm>
        </p:spPr>
        <p:txBody>
          <a:bodyPr vert="horz" lIns="91440" tIns="45720" rIns="91440" bIns="45720" rtlCol="0" anchor="ctr">
            <a:normAutofit/>
          </a:bodyPr>
          <a:lstStyle/>
          <a:p>
            <a:pPr marL="269875" indent="-269875"/>
            <a:r>
              <a:rPr lang="en-US"/>
              <a:t>Economic Empowerment</a:t>
            </a:r>
          </a:p>
          <a:p>
            <a:pPr marL="269875" indent="-269875"/>
            <a:r>
              <a:rPr lang="en-US"/>
              <a:t>Business opportunities</a:t>
            </a:r>
          </a:p>
          <a:p>
            <a:pPr marL="269875" indent="-269875"/>
            <a:r>
              <a:rPr lang="en-US"/>
              <a:t>Pride of place</a:t>
            </a:r>
          </a:p>
          <a:p>
            <a:pPr marL="269875" indent="-269875"/>
            <a:r>
              <a:rPr lang="en-US"/>
              <a:t>Maintenance of our cultural integrity </a:t>
            </a:r>
          </a:p>
          <a:p>
            <a:pPr marL="269875" indent="-269875"/>
            <a:r>
              <a:rPr lang="en-US"/>
              <a:t>New investment in our growth</a:t>
            </a:r>
          </a:p>
          <a:p>
            <a:pPr marL="269875" indent="-269875"/>
            <a:r>
              <a:rPr lang="en-US"/>
              <a:t>Keeping our youth in Eastern Kentucky</a:t>
            </a:r>
          </a:p>
          <a:p>
            <a:pPr marL="269875" indent="-269875"/>
            <a:r>
              <a:rPr lang="en-US"/>
              <a:t>Showcasing our natural beauty</a:t>
            </a:r>
          </a:p>
          <a:p>
            <a:pPr marL="269875" indent="-269875"/>
            <a:r>
              <a:rPr lang="en-US"/>
              <a:t>Showcasing our rich history</a:t>
            </a:r>
          </a:p>
          <a:p>
            <a:pPr marL="269875" indent="-269875"/>
            <a:r>
              <a:rPr lang="en-US"/>
              <a:t>Building a sustainable industry</a:t>
            </a:r>
          </a:p>
          <a:p>
            <a:pPr marL="269875" indent="-269875"/>
            <a:endParaRPr lang="en-US"/>
          </a:p>
          <a:p>
            <a:pPr marL="269875" indent="-269875"/>
            <a:endParaRPr lang="en-US"/>
          </a:p>
        </p:txBody>
      </p:sp>
    </p:spTree>
    <p:extLst>
      <p:ext uri="{BB962C8B-B14F-4D97-AF65-F5344CB8AC3E}">
        <p14:creationId xmlns:p14="http://schemas.microsoft.com/office/powerpoint/2010/main" val="204993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8">
            <a:extLst>
              <a:ext uri="{FF2B5EF4-FFF2-40B4-BE49-F238E27FC236}">
                <a16:creationId xmlns:a16="http://schemas.microsoft.com/office/drawing/2014/main" id="{B4F9B187-EC02-44E0-99C7-5D629D664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10">
            <a:extLst>
              <a:ext uri="{FF2B5EF4-FFF2-40B4-BE49-F238E27FC236}">
                <a16:creationId xmlns:a16="http://schemas.microsoft.com/office/drawing/2014/main" id="{7C6B683D-13FA-4605-8648-01FC9C82FE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9" cy="6861600"/>
            <a:chOff x="1" y="0"/>
            <a:chExt cx="12191999" cy="6861600"/>
          </a:xfrm>
        </p:grpSpPr>
        <p:sp>
          <p:nvSpPr>
            <p:cNvPr id="12" name="Rectangle 11">
              <a:extLst>
                <a:ext uri="{FF2B5EF4-FFF2-40B4-BE49-F238E27FC236}">
                  <a16:creationId xmlns:a16="http://schemas.microsoft.com/office/drawing/2014/main" id="{9852A959-AA36-4E4C-940B-F33A7BE0ABC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FFC38A9-EA65-4BD6-A6E1-CAD07CCB81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9E36CA9-9013-4306-B36F-2E349B6FEDB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CE8D3FFE-4362-43F6-99D3-1B83F7AD594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20" name="Rectangle 19">
                <a:extLst>
                  <a:ext uri="{FF2B5EF4-FFF2-40B4-BE49-F238E27FC236}">
                    <a16:creationId xmlns:a16="http://schemas.microsoft.com/office/drawing/2014/main" id="{F7AA39D6-8796-468A-8C18-D17C0BBF21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5967788-298A-4B75-B02F-0625E5F848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8D0FB4E1-29BE-427B-9999-B25351A07CB1}"/>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8" name="Rectangle 17">
                <a:extLst>
                  <a:ext uri="{FF2B5EF4-FFF2-40B4-BE49-F238E27FC236}">
                    <a16:creationId xmlns:a16="http://schemas.microsoft.com/office/drawing/2014/main" id="{39914662-C165-4AD1-89C0-F6C47C109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84C8199-BC83-4D02-8937-CF9AB0F4CF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4A28F3F3-1D22-45C2-8627-C7E4E74BDD0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22">
            <a:extLst>
              <a:ext uri="{FF2B5EF4-FFF2-40B4-BE49-F238E27FC236}">
                <a16:creationId xmlns:a16="http://schemas.microsoft.com/office/drawing/2014/main" id="{9D8267F7-1115-4F9A-BEF5-BB6664BCF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gradFill flip="none" rotWithShape="1">
            <a:gsLst>
              <a:gs pos="0">
                <a:schemeClr val="bg2">
                  <a:alpha val="60000"/>
                </a:schemeClr>
              </a:gs>
              <a:gs pos="37000">
                <a:schemeClr val="bg2">
                  <a:alpha val="60000"/>
                </a:schemeClr>
              </a:gs>
              <a:gs pos="79000">
                <a:schemeClr val="bg2">
                  <a:alpha val="0"/>
                </a:schemeClr>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 name="Title 1">
            <a:extLst>
              <a:ext uri="{FF2B5EF4-FFF2-40B4-BE49-F238E27FC236}">
                <a16:creationId xmlns:a16="http://schemas.microsoft.com/office/drawing/2014/main" id="{72A0C732-7744-138D-C43D-87F292604001}"/>
              </a:ext>
            </a:extLst>
          </p:cNvPr>
          <p:cNvSpPr>
            <a:spLocks noGrp="1"/>
          </p:cNvSpPr>
          <p:nvPr>
            <p:ph type="title"/>
          </p:nvPr>
        </p:nvSpPr>
        <p:spPr>
          <a:xfrm>
            <a:off x="6381825" y="540000"/>
            <a:ext cx="5259311" cy="2186096"/>
          </a:xfrm>
        </p:spPr>
        <p:txBody>
          <a:bodyPr anchor="t">
            <a:normAutofit/>
          </a:bodyPr>
          <a:lstStyle/>
          <a:p>
            <a:pPr algn="ctr"/>
            <a:r>
              <a:rPr lang="en-US" sz="4700"/>
              <a:t>The trails can reshape our economic forecast</a:t>
            </a:r>
            <a:endParaRPr lang="en-US"/>
          </a:p>
        </p:txBody>
      </p:sp>
      <p:grpSp>
        <p:nvGrpSpPr>
          <p:cNvPr id="33" name="Group 24">
            <a:extLst>
              <a:ext uri="{FF2B5EF4-FFF2-40B4-BE49-F238E27FC236}">
                <a16:creationId xmlns:a16="http://schemas.microsoft.com/office/drawing/2014/main" id="{7B4E221E-E4F3-4D25-8DC8-8A3D08C830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491700" y="811038"/>
            <a:ext cx="6131951" cy="5783897"/>
            <a:chOff x="4925125" y="3600"/>
            <a:chExt cx="7266875" cy="6854400"/>
          </a:xfrm>
        </p:grpSpPr>
        <p:sp>
          <p:nvSpPr>
            <p:cNvPr id="26" name="Oval 25">
              <a:extLst>
                <a:ext uri="{FF2B5EF4-FFF2-40B4-BE49-F238E27FC236}">
                  <a16:creationId xmlns:a16="http://schemas.microsoft.com/office/drawing/2014/main" id="{1DCB79C8-6A25-43E7-AC87-D1D7C607100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4925125" y="1098000"/>
              <a:ext cx="5760000" cy="5760000"/>
            </a:xfrm>
            <a:prstGeom prst="ellipse">
              <a:avLst/>
            </a:prstGeom>
            <a:solidFill>
              <a:schemeClr val="accent1">
                <a:alpha val="8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BABC8D9-79F4-4665-99B3-4EA1B520E5C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105686" y="65314"/>
              <a:ext cx="4320000" cy="4320000"/>
            </a:xfrm>
            <a:prstGeom prst="ellipse">
              <a:avLst/>
            </a:prstGeom>
            <a:solidFill>
              <a:schemeClr val="accent3"/>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808BC036-0C59-4D8B-8F96-46D122C9061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337600" y="3600"/>
              <a:ext cx="6854400" cy="6854400"/>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4" name="Picture 4">
            <a:extLst>
              <a:ext uri="{FF2B5EF4-FFF2-40B4-BE49-F238E27FC236}">
                <a16:creationId xmlns:a16="http://schemas.microsoft.com/office/drawing/2014/main" id="{405B1E85-488D-E07E-96A5-7606F007A64C}"/>
              </a:ext>
            </a:extLst>
          </p:cNvPr>
          <p:cNvPicPr>
            <a:picLocks noChangeAspect="1"/>
          </p:cNvPicPr>
          <p:nvPr/>
        </p:nvPicPr>
        <p:blipFill rotWithShape="1">
          <a:blip r:embed="rId2"/>
          <a:srcRect t="12500" b="12500"/>
          <a:stretch/>
        </p:blipFill>
        <p:spPr>
          <a:xfrm>
            <a:off x="368387" y="-23107"/>
            <a:ext cx="6857980" cy="6858000"/>
          </a:xfrm>
          <a:custGeom>
            <a:avLst/>
            <a:gdLst/>
            <a:ahLst/>
            <a:cxnLst/>
            <a:rect l="l" t="t" r="r" b="b"/>
            <a:pathLst>
              <a:path w="6858000" h="6858000">
                <a:moveTo>
                  <a:pt x="3429001" y="0"/>
                </a:moveTo>
                <a:cubicBezTo>
                  <a:pt x="5322784" y="0"/>
                  <a:pt x="6858000" y="1535216"/>
                  <a:pt x="6858000" y="3429001"/>
                </a:cubicBezTo>
                <a:cubicBezTo>
                  <a:pt x="6858000" y="5322785"/>
                  <a:pt x="5322784" y="6858000"/>
                  <a:pt x="3429001" y="6858000"/>
                </a:cubicBezTo>
                <a:cubicBezTo>
                  <a:pt x="1535216" y="6858000"/>
                  <a:pt x="0" y="5322785"/>
                  <a:pt x="0" y="3429001"/>
                </a:cubicBezTo>
                <a:cubicBezTo>
                  <a:pt x="0" y="1535216"/>
                  <a:pt x="1535216" y="0"/>
                  <a:pt x="3429001" y="0"/>
                </a:cubicBezTo>
                <a:close/>
              </a:path>
            </a:pathLst>
          </a:custGeom>
          <a:effectLst>
            <a:softEdge rad="1016000"/>
          </a:effectLst>
        </p:spPr>
      </p:pic>
      <p:sp>
        <p:nvSpPr>
          <p:cNvPr id="3" name="Content Placeholder 2">
            <a:extLst>
              <a:ext uri="{FF2B5EF4-FFF2-40B4-BE49-F238E27FC236}">
                <a16:creationId xmlns:a16="http://schemas.microsoft.com/office/drawing/2014/main" id="{CAAC927D-1434-02F2-B3B0-EA21B71677E3}"/>
              </a:ext>
            </a:extLst>
          </p:cNvPr>
          <p:cNvSpPr>
            <a:spLocks noGrp="1"/>
          </p:cNvSpPr>
          <p:nvPr>
            <p:ph idx="1"/>
          </p:nvPr>
        </p:nvSpPr>
        <p:spPr>
          <a:xfrm>
            <a:off x="6097648" y="2558933"/>
            <a:ext cx="5543488" cy="3749792"/>
          </a:xfrm>
        </p:spPr>
        <p:txBody>
          <a:bodyPr vert="horz" lIns="91440" tIns="45720" rIns="91440" bIns="45720" rtlCol="0" anchor="t">
            <a:noAutofit/>
          </a:bodyPr>
          <a:lstStyle/>
          <a:p>
            <a:pPr marL="269875" indent="-269875" algn="ctr">
              <a:lnSpc>
                <a:spcPct val="115000"/>
              </a:lnSpc>
            </a:pPr>
            <a:r>
              <a:rPr lang="en-US" sz="1400">
                <a:ea typeface="+mn-lt"/>
                <a:cs typeface="+mn-lt"/>
              </a:rPr>
              <a:t>The </a:t>
            </a:r>
            <a:r>
              <a:rPr lang="en-US" sz="1400" err="1">
                <a:ea typeface="+mn-lt"/>
                <a:cs typeface="+mn-lt"/>
              </a:rPr>
              <a:t>legistlatve</a:t>
            </a:r>
            <a:r>
              <a:rPr lang="en-US" sz="1400">
                <a:ea typeface="+mn-lt"/>
                <a:cs typeface="+mn-lt"/>
              </a:rPr>
              <a:t> formation of the Kentucky Mountain Regional Recreation Authority and First Frontier Appalachian Trails is an economic development plan for Eastern Kentucky utilizing adventure tourism to promote entrepreneurship and job creation. The Trail System is developed and managed by the Authority. The purpose of the Authority is to manage the Trail System AND create an environment for ATV/OHV/UTV riders to enjoy the trails while supporting entrepreneurial opportunities for individuals to invest. Entrepreneurship is the key driver behind growth of the trail system. The development of new lodging and trail supporting business connections is the only way the trail system can expand its ridership and positive economic growth  in the hard hit post-coal impacted areas of our region.</a:t>
            </a:r>
            <a:endParaRPr lang="en-US" sz="1200"/>
          </a:p>
        </p:txBody>
      </p:sp>
    </p:spTree>
    <p:extLst>
      <p:ext uri="{BB962C8B-B14F-4D97-AF65-F5344CB8AC3E}">
        <p14:creationId xmlns:p14="http://schemas.microsoft.com/office/powerpoint/2010/main" val="1877162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1844E-6890-BEAC-9802-0D30B88109F0}"/>
              </a:ext>
            </a:extLst>
          </p:cNvPr>
          <p:cNvSpPr>
            <a:spLocks noGrp="1"/>
          </p:cNvSpPr>
          <p:nvPr>
            <p:ph type="title"/>
          </p:nvPr>
        </p:nvSpPr>
        <p:spPr/>
        <p:txBody>
          <a:bodyPr/>
          <a:lstStyle/>
          <a:p>
            <a:pPr algn="ctr"/>
            <a:r>
              <a:rPr lang="en-US"/>
              <a:t>A plan with a clearly defined purpose </a:t>
            </a:r>
          </a:p>
        </p:txBody>
      </p:sp>
      <p:sp>
        <p:nvSpPr>
          <p:cNvPr id="3" name="Content Placeholder 2">
            <a:extLst>
              <a:ext uri="{FF2B5EF4-FFF2-40B4-BE49-F238E27FC236}">
                <a16:creationId xmlns:a16="http://schemas.microsoft.com/office/drawing/2014/main" id="{D139807A-25C6-2769-EF86-966CB835AE7B}"/>
              </a:ext>
            </a:extLst>
          </p:cNvPr>
          <p:cNvSpPr>
            <a:spLocks noGrp="1"/>
          </p:cNvSpPr>
          <p:nvPr>
            <p:ph idx="1"/>
          </p:nvPr>
        </p:nvSpPr>
        <p:spPr/>
        <p:txBody>
          <a:bodyPr vert="horz" lIns="91440" tIns="45720" rIns="91440" bIns="45720" rtlCol="0" anchor="t">
            <a:normAutofit fontScale="92500"/>
          </a:bodyPr>
          <a:lstStyle/>
          <a:p>
            <a:pPr marL="269875" indent="-269875"/>
            <a:r>
              <a:rPr lang="en-US"/>
              <a:t>To diversify the economy of our region utilizing Off-Road trails to create new economic opportunities for entrepreneurs to open businesses. </a:t>
            </a:r>
          </a:p>
          <a:p>
            <a:pPr marL="269875" indent="-269875"/>
            <a:r>
              <a:rPr lang="en-US"/>
              <a:t>To provide a positive economic impact within our eighteen county project area and for the region. </a:t>
            </a:r>
          </a:p>
          <a:p>
            <a:pPr marL="269875" indent="-269875"/>
            <a:r>
              <a:rPr lang="en-US"/>
              <a:t>To promote regionalism in the economic development project of the trails without concern for county, city and town limits emphasizing overall economic growth and direct capital investment into the region.</a:t>
            </a:r>
          </a:p>
          <a:p>
            <a:pPr marL="269875" indent="-269875"/>
            <a:r>
              <a:rPr lang="en-US"/>
              <a:t> To provide a SAFE recreational experience that is richly steeped in our Eastern Kentucky culture  for each user of the First Frontier Appalachian Trails </a:t>
            </a:r>
          </a:p>
          <a:p>
            <a:pPr marL="269875" indent="-269875"/>
            <a:r>
              <a:rPr lang="en-US"/>
              <a:t>To open miles and miles of the best riding in the eastern United States to be marketed to the world</a:t>
            </a:r>
          </a:p>
        </p:txBody>
      </p:sp>
    </p:spTree>
    <p:extLst>
      <p:ext uri="{BB962C8B-B14F-4D97-AF65-F5344CB8AC3E}">
        <p14:creationId xmlns:p14="http://schemas.microsoft.com/office/powerpoint/2010/main" val="1303646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37F6730-8F76-4239-8CBA-B914B02A7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C21272-DB3D-257A-560B-58B441120048}"/>
              </a:ext>
            </a:extLst>
          </p:cNvPr>
          <p:cNvSpPr>
            <a:spLocks noGrp="1"/>
          </p:cNvSpPr>
          <p:nvPr>
            <p:ph type="title"/>
          </p:nvPr>
        </p:nvSpPr>
        <p:spPr>
          <a:xfrm>
            <a:off x="540000" y="540000"/>
            <a:ext cx="4500561" cy="2181946"/>
          </a:xfrm>
        </p:spPr>
        <p:txBody>
          <a:bodyPr anchor="t">
            <a:normAutofit/>
          </a:bodyPr>
          <a:lstStyle/>
          <a:p>
            <a:pPr algn="ctr"/>
            <a:r>
              <a:rPr lang="en-US" sz="4000"/>
              <a:t>WE ARE MODELING SUCCESS</a:t>
            </a:r>
          </a:p>
        </p:txBody>
      </p:sp>
      <p:sp>
        <p:nvSpPr>
          <p:cNvPr id="3" name="Content Placeholder 2">
            <a:extLst>
              <a:ext uri="{FF2B5EF4-FFF2-40B4-BE49-F238E27FC236}">
                <a16:creationId xmlns:a16="http://schemas.microsoft.com/office/drawing/2014/main" id="{76D1C7ED-97DF-60B8-DB7A-7AC5FF6A93E4}"/>
              </a:ext>
            </a:extLst>
          </p:cNvPr>
          <p:cNvSpPr>
            <a:spLocks noGrp="1"/>
          </p:cNvSpPr>
          <p:nvPr>
            <p:ph idx="1"/>
          </p:nvPr>
        </p:nvSpPr>
        <p:spPr>
          <a:xfrm>
            <a:off x="651505" y="2199498"/>
            <a:ext cx="4500562" cy="3361604"/>
          </a:xfrm>
        </p:spPr>
        <p:txBody>
          <a:bodyPr vert="horz" lIns="91440" tIns="45720" rIns="91440" bIns="45720" rtlCol="0" anchor="t">
            <a:noAutofit/>
          </a:bodyPr>
          <a:lstStyle/>
          <a:p>
            <a:pPr marL="269875" indent="-269875" algn="ctr">
              <a:lnSpc>
                <a:spcPct val="115000"/>
              </a:lnSpc>
            </a:pPr>
            <a:r>
              <a:rPr lang="en-US" sz="1400"/>
              <a:t>Hatfield and McCoy has been our constant support system and mentors as we develop our Eastern Kentucky Trail System. Counties in West Virginia with open and running trails have enjoyed a new adventure tourism economy that did not exist prior to the trails opening. The region has  continued to work to promote entrepreneurship and investment in trail related businesses. Riders from all 50 states and 13 foreign countries have visited the trails. In 2021 94,464 riders visited the Trail System with over 80% being non-West Virginia Residents. Communities have reinvented themselves as tourist towns and tourist areas by developing businesses to accommodate the trail riders.</a:t>
            </a:r>
            <a:endParaRPr lang="en-US"/>
          </a:p>
          <a:p>
            <a:pPr marL="269875" indent="-269875" algn="ctr">
              <a:lnSpc>
                <a:spcPct val="115000"/>
              </a:lnSpc>
            </a:pPr>
            <a:r>
              <a:rPr lang="en-US" sz="1400"/>
              <a:t>WE CAN DO THIS TOO!</a:t>
            </a:r>
          </a:p>
        </p:txBody>
      </p:sp>
      <p:grpSp>
        <p:nvGrpSpPr>
          <p:cNvPr id="10" name="Group 9">
            <a:extLst>
              <a:ext uri="{FF2B5EF4-FFF2-40B4-BE49-F238E27FC236}">
                <a16:creationId xmlns:a16="http://schemas.microsoft.com/office/drawing/2014/main" id="{000A5F84-BD20-4A3E-81BA-9F4444101C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25125" y="3600"/>
            <a:ext cx="7266875" cy="6854400"/>
            <a:chOff x="4925125" y="3600"/>
            <a:chExt cx="7266875" cy="6854400"/>
          </a:xfrm>
        </p:grpSpPr>
        <p:sp>
          <p:nvSpPr>
            <p:cNvPr id="11" name="Oval 10">
              <a:extLst>
                <a:ext uri="{FF2B5EF4-FFF2-40B4-BE49-F238E27FC236}">
                  <a16:creationId xmlns:a16="http://schemas.microsoft.com/office/drawing/2014/main" id="{FF62F19C-23B5-44FC-88CF-01A43087268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4925125" y="1098000"/>
              <a:ext cx="5760000" cy="5760000"/>
            </a:xfrm>
            <a:prstGeom prst="ellipse">
              <a:avLst/>
            </a:prstGeom>
            <a:solidFill>
              <a:schemeClr val="accent1">
                <a:alpha val="8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82D9667-DCFB-45CA-8EDC-7E5E0EE42AB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105686" y="65314"/>
              <a:ext cx="4320000" cy="4320000"/>
            </a:xfrm>
            <a:prstGeom prst="ellipse">
              <a:avLst/>
            </a:prstGeom>
            <a:solidFill>
              <a:schemeClr val="accent3"/>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E8752FF-502D-43D5-9828-8C421664831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337600" y="3600"/>
              <a:ext cx="6854400" cy="6854400"/>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4" descr="A picture containing tree, outdoor, ground, parked&#10;&#10;Description automatically generated">
            <a:extLst>
              <a:ext uri="{FF2B5EF4-FFF2-40B4-BE49-F238E27FC236}">
                <a16:creationId xmlns:a16="http://schemas.microsoft.com/office/drawing/2014/main" id="{AEE0E13A-23D3-1A59-9B7D-C7174F7EA1EF}"/>
              </a:ext>
            </a:extLst>
          </p:cNvPr>
          <p:cNvPicPr>
            <a:picLocks noChangeAspect="1"/>
          </p:cNvPicPr>
          <p:nvPr/>
        </p:nvPicPr>
        <p:blipFill>
          <a:blip r:embed="rId2"/>
          <a:stretch>
            <a:fillRect/>
          </a:stretch>
        </p:blipFill>
        <p:spPr>
          <a:xfrm>
            <a:off x="6492815" y="1439174"/>
            <a:ext cx="3792747" cy="3807124"/>
          </a:xfrm>
          <a:prstGeom prst="rect">
            <a:avLst/>
          </a:prstGeom>
        </p:spPr>
      </p:pic>
    </p:spTree>
    <p:extLst>
      <p:ext uri="{BB962C8B-B14F-4D97-AF65-F5344CB8AC3E}">
        <p14:creationId xmlns:p14="http://schemas.microsoft.com/office/powerpoint/2010/main" val="1004532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4F9B187-EC02-44E0-99C7-5D629D664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7C6B683D-13FA-4605-8648-01FC9C82FE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9" cy="6861600"/>
            <a:chOff x="1" y="0"/>
            <a:chExt cx="12191999" cy="6861600"/>
          </a:xfrm>
        </p:grpSpPr>
        <p:sp>
          <p:nvSpPr>
            <p:cNvPr id="12" name="Rectangle 11">
              <a:extLst>
                <a:ext uri="{FF2B5EF4-FFF2-40B4-BE49-F238E27FC236}">
                  <a16:creationId xmlns:a16="http://schemas.microsoft.com/office/drawing/2014/main" id="{9852A959-AA36-4E4C-940B-F33A7BE0ABC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FFC38A9-EA65-4BD6-A6E1-CAD07CCB81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9E36CA9-9013-4306-B36F-2E349B6FEDB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CE8D3FFE-4362-43F6-99D3-1B83F7AD594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20" name="Rectangle 19">
                <a:extLst>
                  <a:ext uri="{FF2B5EF4-FFF2-40B4-BE49-F238E27FC236}">
                    <a16:creationId xmlns:a16="http://schemas.microsoft.com/office/drawing/2014/main" id="{F7AA39D6-8796-468A-8C18-D17C0BBF21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5967788-298A-4B75-B02F-0625E5F848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8D0FB4E1-29BE-427B-9999-B25351A07CB1}"/>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8" name="Rectangle 17">
                <a:extLst>
                  <a:ext uri="{FF2B5EF4-FFF2-40B4-BE49-F238E27FC236}">
                    <a16:creationId xmlns:a16="http://schemas.microsoft.com/office/drawing/2014/main" id="{39914662-C165-4AD1-89C0-F6C47C109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84C8199-BC83-4D02-8937-CF9AB0F4CF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4A28F3F3-1D22-45C2-8627-C7E4E74BDD0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9D8267F7-1115-4F9A-BEF5-BB6664BCF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gradFill flip="none" rotWithShape="1">
            <a:gsLst>
              <a:gs pos="0">
                <a:schemeClr val="bg2">
                  <a:alpha val="60000"/>
                </a:schemeClr>
              </a:gs>
              <a:gs pos="37000">
                <a:schemeClr val="bg2">
                  <a:alpha val="60000"/>
                </a:schemeClr>
              </a:gs>
              <a:gs pos="79000">
                <a:schemeClr val="bg2">
                  <a:alpha val="0"/>
                </a:schemeClr>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 name="Title 1">
            <a:extLst>
              <a:ext uri="{FF2B5EF4-FFF2-40B4-BE49-F238E27FC236}">
                <a16:creationId xmlns:a16="http://schemas.microsoft.com/office/drawing/2014/main" id="{88A97108-90C1-D33B-1E08-CBF9A2AF3FF1}"/>
              </a:ext>
            </a:extLst>
          </p:cNvPr>
          <p:cNvSpPr>
            <a:spLocks noGrp="1"/>
          </p:cNvSpPr>
          <p:nvPr>
            <p:ph type="title"/>
          </p:nvPr>
        </p:nvSpPr>
        <p:spPr>
          <a:xfrm>
            <a:off x="7086315" y="540000"/>
            <a:ext cx="4554821" cy="2186096"/>
          </a:xfrm>
        </p:spPr>
        <p:txBody>
          <a:bodyPr anchor="t">
            <a:normAutofit/>
          </a:bodyPr>
          <a:lstStyle/>
          <a:p>
            <a:r>
              <a:rPr lang="en-US" sz="3800"/>
              <a:t>How much money is brought to a local economy by trails?</a:t>
            </a:r>
          </a:p>
        </p:txBody>
      </p:sp>
      <p:grpSp>
        <p:nvGrpSpPr>
          <p:cNvPr id="25" name="Group 24">
            <a:extLst>
              <a:ext uri="{FF2B5EF4-FFF2-40B4-BE49-F238E27FC236}">
                <a16:creationId xmlns:a16="http://schemas.microsoft.com/office/drawing/2014/main" id="{7B4E221E-E4F3-4D25-8DC8-8A3D08C830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491700" y="811038"/>
            <a:ext cx="6131951" cy="5783897"/>
            <a:chOff x="4925125" y="3600"/>
            <a:chExt cx="7266875" cy="6854400"/>
          </a:xfrm>
        </p:grpSpPr>
        <p:sp>
          <p:nvSpPr>
            <p:cNvPr id="26" name="Oval 25">
              <a:extLst>
                <a:ext uri="{FF2B5EF4-FFF2-40B4-BE49-F238E27FC236}">
                  <a16:creationId xmlns:a16="http://schemas.microsoft.com/office/drawing/2014/main" id="{1DCB79C8-6A25-43E7-AC87-D1D7C607100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4925125" y="1098000"/>
              <a:ext cx="5760000" cy="5760000"/>
            </a:xfrm>
            <a:prstGeom prst="ellipse">
              <a:avLst/>
            </a:prstGeom>
            <a:solidFill>
              <a:schemeClr val="accent1">
                <a:alpha val="8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BABC8D9-79F4-4665-99B3-4EA1B520E5C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105686" y="65314"/>
              <a:ext cx="4320000" cy="4320000"/>
            </a:xfrm>
            <a:prstGeom prst="ellipse">
              <a:avLst/>
            </a:prstGeom>
            <a:solidFill>
              <a:schemeClr val="accent3"/>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808BC036-0C59-4D8B-8F96-46D122C9061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337600" y="3600"/>
              <a:ext cx="6854400" cy="6854400"/>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picture containing sky, outdoor, car, ground&#10;&#10;Description automatically generated">
            <a:extLst>
              <a:ext uri="{FF2B5EF4-FFF2-40B4-BE49-F238E27FC236}">
                <a16:creationId xmlns:a16="http://schemas.microsoft.com/office/drawing/2014/main" id="{DE20DC07-D995-737A-4BA3-FAB7EE22D428}"/>
              </a:ext>
            </a:extLst>
          </p:cNvPr>
          <p:cNvPicPr>
            <a:picLocks noChangeAspect="1"/>
          </p:cNvPicPr>
          <p:nvPr/>
        </p:nvPicPr>
        <p:blipFill rotWithShape="1">
          <a:blip r:embed="rId2"/>
          <a:srcRect l="12500" r="12500"/>
          <a:stretch/>
        </p:blipFill>
        <p:spPr>
          <a:xfrm>
            <a:off x="20" y="-1"/>
            <a:ext cx="6857980" cy="6858000"/>
          </a:xfrm>
          <a:custGeom>
            <a:avLst/>
            <a:gdLst/>
            <a:ahLst/>
            <a:cxnLst/>
            <a:rect l="l" t="t" r="r" b="b"/>
            <a:pathLst>
              <a:path w="6858000" h="6858000">
                <a:moveTo>
                  <a:pt x="3429001" y="0"/>
                </a:moveTo>
                <a:cubicBezTo>
                  <a:pt x="5322784" y="0"/>
                  <a:pt x="6858000" y="1535216"/>
                  <a:pt x="6858000" y="3429001"/>
                </a:cubicBezTo>
                <a:cubicBezTo>
                  <a:pt x="6858000" y="5322785"/>
                  <a:pt x="5322784" y="6858000"/>
                  <a:pt x="3429001" y="6858000"/>
                </a:cubicBezTo>
                <a:cubicBezTo>
                  <a:pt x="1535216" y="6858000"/>
                  <a:pt x="0" y="5322785"/>
                  <a:pt x="0" y="3429001"/>
                </a:cubicBezTo>
                <a:cubicBezTo>
                  <a:pt x="0" y="1535216"/>
                  <a:pt x="1535216" y="0"/>
                  <a:pt x="3429001" y="0"/>
                </a:cubicBezTo>
                <a:close/>
              </a:path>
            </a:pathLst>
          </a:custGeom>
          <a:effectLst>
            <a:softEdge rad="1016000"/>
          </a:effectLst>
        </p:spPr>
      </p:pic>
      <p:sp>
        <p:nvSpPr>
          <p:cNvPr id="3" name="Content Placeholder 2">
            <a:extLst>
              <a:ext uri="{FF2B5EF4-FFF2-40B4-BE49-F238E27FC236}">
                <a16:creationId xmlns:a16="http://schemas.microsoft.com/office/drawing/2014/main" id="{1CAA51CE-BCDB-EE0E-7918-F75862C40D15}"/>
              </a:ext>
            </a:extLst>
          </p:cNvPr>
          <p:cNvSpPr>
            <a:spLocks noGrp="1"/>
          </p:cNvSpPr>
          <p:nvPr>
            <p:ph idx="1"/>
          </p:nvPr>
        </p:nvSpPr>
        <p:spPr>
          <a:xfrm>
            <a:off x="7104063" y="2947121"/>
            <a:ext cx="4537073" cy="3361604"/>
          </a:xfrm>
        </p:spPr>
        <p:txBody>
          <a:bodyPr vert="horz" lIns="91440" tIns="45720" rIns="91440" bIns="45720" rtlCol="0" anchor="t">
            <a:normAutofit/>
          </a:bodyPr>
          <a:lstStyle/>
          <a:p>
            <a:pPr marL="269875" indent="-269875">
              <a:lnSpc>
                <a:spcPct val="115000"/>
              </a:lnSpc>
            </a:pPr>
            <a:r>
              <a:rPr lang="en-US" sz="1700"/>
              <a:t>According to the Marshall University economic impact study on Hatfield and McCoy Trails which was released in 2021, the total economic impact was 40 million dollars!</a:t>
            </a:r>
          </a:p>
          <a:p>
            <a:pPr marL="269875" indent="-269875">
              <a:lnSpc>
                <a:spcPct val="115000"/>
              </a:lnSpc>
            </a:pPr>
            <a:r>
              <a:rPr lang="en-US" sz="1700"/>
              <a:t>This is a study of just 9 counties being included. </a:t>
            </a:r>
          </a:p>
          <a:p>
            <a:pPr marL="269875" indent="-269875">
              <a:lnSpc>
                <a:spcPct val="115000"/>
              </a:lnSpc>
            </a:pPr>
            <a:r>
              <a:rPr lang="en-US" sz="1700"/>
              <a:t>What can we accomplish here in Eastern Kentucky if we apply ourselves to this endeavor?</a:t>
            </a:r>
          </a:p>
        </p:txBody>
      </p:sp>
    </p:spTree>
    <p:extLst>
      <p:ext uri="{BB962C8B-B14F-4D97-AF65-F5344CB8AC3E}">
        <p14:creationId xmlns:p14="http://schemas.microsoft.com/office/powerpoint/2010/main" val="2158214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8761E-D883-D66F-ACD1-1AA7773A5C67}"/>
              </a:ext>
            </a:extLst>
          </p:cNvPr>
          <p:cNvSpPr>
            <a:spLocks noGrp="1"/>
          </p:cNvSpPr>
          <p:nvPr>
            <p:ph type="title"/>
          </p:nvPr>
        </p:nvSpPr>
        <p:spPr/>
        <p:txBody>
          <a:bodyPr/>
          <a:lstStyle/>
          <a:p>
            <a:r>
              <a:rPr lang="en-US"/>
              <a:t>How do we make this happen? What are the steps?</a:t>
            </a:r>
          </a:p>
        </p:txBody>
      </p:sp>
      <p:sp>
        <p:nvSpPr>
          <p:cNvPr id="3" name="Content Placeholder 2">
            <a:extLst>
              <a:ext uri="{FF2B5EF4-FFF2-40B4-BE49-F238E27FC236}">
                <a16:creationId xmlns:a16="http://schemas.microsoft.com/office/drawing/2014/main" id="{5FEE2415-ABEB-55F1-798D-F8CA0604B186}"/>
              </a:ext>
            </a:extLst>
          </p:cNvPr>
          <p:cNvSpPr>
            <a:spLocks noGrp="1"/>
          </p:cNvSpPr>
          <p:nvPr>
            <p:ph idx="1"/>
          </p:nvPr>
        </p:nvSpPr>
        <p:spPr/>
        <p:txBody>
          <a:bodyPr vert="horz" lIns="91440" tIns="45720" rIns="91440" bIns="45720" rtlCol="0" anchor="t">
            <a:normAutofit fontScale="77500" lnSpcReduction="20000"/>
          </a:bodyPr>
          <a:lstStyle/>
          <a:p>
            <a:pPr marL="269875" indent="-269875"/>
            <a:r>
              <a:rPr lang="en-US"/>
              <a:t>Authority was created by KRS statute 148.002 in 2019 </a:t>
            </a:r>
          </a:p>
          <a:p>
            <a:pPr marL="269875" indent="-269875"/>
            <a:r>
              <a:rPr lang="en-US"/>
              <a:t>An authority board was established by the statue</a:t>
            </a:r>
          </a:p>
          <a:p>
            <a:pPr marL="269875" indent="-269875"/>
            <a:r>
              <a:rPr lang="en-US"/>
              <a:t>Counties joined the authority by ordinance</a:t>
            </a:r>
          </a:p>
          <a:p>
            <a:pPr marL="269875" indent="-269875"/>
            <a:r>
              <a:rPr lang="en-US"/>
              <a:t>Existing and potential trails were identified in participating counties</a:t>
            </a:r>
          </a:p>
          <a:p>
            <a:pPr marL="269875" indent="-269875"/>
            <a:r>
              <a:rPr lang="en-US"/>
              <a:t>Legitimizing of trails began by virtue of leasing agreements</a:t>
            </a:r>
          </a:p>
          <a:p>
            <a:pPr marL="269875" indent="-269875"/>
            <a:r>
              <a:rPr lang="en-US"/>
              <a:t>June 2021, legislature passed KRS 189.281 to allow OHVs on public roads</a:t>
            </a:r>
          </a:p>
          <a:p>
            <a:pPr marL="269875" indent="-269875"/>
            <a:r>
              <a:rPr lang="en-US"/>
              <a:t>Develop a safety plan for public road use. </a:t>
            </a:r>
          </a:p>
          <a:p>
            <a:pPr marL="269875" indent="-269875"/>
            <a:r>
              <a:rPr lang="en-US"/>
              <a:t>Hold public meetings</a:t>
            </a:r>
          </a:p>
          <a:p>
            <a:pPr marL="269875" indent="-269875"/>
            <a:r>
              <a:rPr lang="en-US"/>
              <a:t>Submit TC 59 to the state Transportation Cabinet to ask for state routes to be included for connection between trails and the commerce we hope to sustain by trail goers.</a:t>
            </a:r>
          </a:p>
          <a:p>
            <a:pPr marL="269875" indent="-269875"/>
            <a:r>
              <a:rPr lang="en-US"/>
              <a:t>Reap the benefits of economic growth</a:t>
            </a:r>
          </a:p>
        </p:txBody>
      </p:sp>
    </p:spTree>
    <p:extLst>
      <p:ext uri="{BB962C8B-B14F-4D97-AF65-F5344CB8AC3E}">
        <p14:creationId xmlns:p14="http://schemas.microsoft.com/office/powerpoint/2010/main" val="1279459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F3E16-8938-49C6-FCE4-CBD1C9FBB73B}"/>
              </a:ext>
            </a:extLst>
          </p:cNvPr>
          <p:cNvSpPr>
            <a:spLocks noGrp="1"/>
          </p:cNvSpPr>
          <p:nvPr>
            <p:ph type="title"/>
          </p:nvPr>
        </p:nvSpPr>
        <p:spPr/>
        <p:txBody>
          <a:bodyPr/>
          <a:lstStyle/>
          <a:p>
            <a:r>
              <a:rPr lang="en-US"/>
              <a:t>Where We Are Now</a:t>
            </a:r>
          </a:p>
        </p:txBody>
      </p:sp>
      <p:sp>
        <p:nvSpPr>
          <p:cNvPr id="3" name="Content Placeholder 2">
            <a:extLst>
              <a:ext uri="{FF2B5EF4-FFF2-40B4-BE49-F238E27FC236}">
                <a16:creationId xmlns:a16="http://schemas.microsoft.com/office/drawing/2014/main" id="{7F8F9B3A-0DB0-C637-1283-E635696C5B19}"/>
              </a:ext>
            </a:extLst>
          </p:cNvPr>
          <p:cNvSpPr>
            <a:spLocks noGrp="1"/>
          </p:cNvSpPr>
          <p:nvPr>
            <p:ph idx="1"/>
          </p:nvPr>
        </p:nvSpPr>
        <p:spPr>
          <a:xfrm>
            <a:off x="540000" y="1709378"/>
            <a:ext cx="11101136" cy="3779837"/>
          </a:xfrm>
        </p:spPr>
        <p:txBody>
          <a:bodyPr vert="horz" lIns="91440" tIns="45720" rIns="91440" bIns="45720" rtlCol="0" anchor="t">
            <a:normAutofit/>
          </a:bodyPr>
          <a:lstStyle/>
          <a:p>
            <a:pPr marL="269875" indent="-269875"/>
            <a:r>
              <a:rPr lang="en-US"/>
              <a:t>Staffed with an Executive Director who came to us with grassroots knowledge of building the model and a great working knowledge for operating with governmental and community agencies. </a:t>
            </a:r>
          </a:p>
          <a:p>
            <a:pPr marL="269875" indent="-269875"/>
            <a:r>
              <a:rPr lang="en-US"/>
              <a:t>Staffed with Trail Development Coordinators who are experts in mapping, land acquisition as well as  trail design and maintenance. Combined total experience in their fields of expertise is over sixty years!</a:t>
            </a:r>
          </a:p>
          <a:p>
            <a:pPr marL="269875" indent="-269875"/>
            <a:r>
              <a:rPr lang="en-US"/>
              <a:t>Branded and actively marketing both  the concept and community assets on and near trails.</a:t>
            </a:r>
          </a:p>
          <a:p>
            <a:pPr marL="269875" indent="-269875"/>
            <a:r>
              <a:rPr lang="en-US"/>
              <a:t>Actively pursuing more trail milage and more opportunities to connect private individuals with the opportunities to grow economically.</a:t>
            </a:r>
          </a:p>
          <a:p>
            <a:pPr marL="269875" indent="-269875"/>
            <a:endParaRPr lang="en-US"/>
          </a:p>
          <a:p>
            <a:pPr marL="269875" indent="-269875"/>
            <a:endParaRPr lang="en-US"/>
          </a:p>
          <a:p>
            <a:pPr marL="269875" indent="-269875"/>
            <a:endParaRPr lang="en-US"/>
          </a:p>
          <a:p>
            <a:pPr marL="269875" indent="-269875"/>
            <a:endParaRPr lang="en-US"/>
          </a:p>
          <a:p>
            <a:pPr marL="269875" indent="-269875"/>
            <a:endParaRPr lang="en-US"/>
          </a:p>
        </p:txBody>
      </p:sp>
    </p:spTree>
    <p:extLst>
      <p:ext uri="{BB962C8B-B14F-4D97-AF65-F5344CB8AC3E}">
        <p14:creationId xmlns:p14="http://schemas.microsoft.com/office/powerpoint/2010/main" val="232228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9CB38-777E-E11F-1F83-1B0E03291135}"/>
              </a:ext>
            </a:extLst>
          </p:cNvPr>
          <p:cNvSpPr>
            <a:spLocks noGrp="1"/>
          </p:cNvSpPr>
          <p:nvPr>
            <p:ph type="title"/>
          </p:nvPr>
        </p:nvSpPr>
        <p:spPr/>
        <p:txBody>
          <a:bodyPr/>
          <a:lstStyle/>
          <a:p>
            <a:r>
              <a:rPr lang="en-US"/>
              <a:t>What We Have Achieved Thus Far</a:t>
            </a:r>
          </a:p>
        </p:txBody>
      </p:sp>
      <p:pic>
        <p:nvPicPr>
          <p:cNvPr id="4" name="Content Placeholder 3" descr="A map of a mountain range&#10;&#10;Description automatically generated">
            <a:extLst>
              <a:ext uri="{FF2B5EF4-FFF2-40B4-BE49-F238E27FC236}">
                <a16:creationId xmlns:a16="http://schemas.microsoft.com/office/drawing/2014/main" id="{C7C82AA5-0271-8AFE-3974-034837862BEE}"/>
              </a:ext>
            </a:extLst>
          </p:cNvPr>
          <p:cNvPicPr>
            <a:picLocks noGrp="1" noChangeAspect="1"/>
          </p:cNvPicPr>
          <p:nvPr>
            <p:ph idx="1"/>
          </p:nvPr>
        </p:nvPicPr>
        <p:blipFill>
          <a:blip r:embed="rId2"/>
          <a:stretch>
            <a:fillRect/>
          </a:stretch>
        </p:blipFill>
        <p:spPr>
          <a:xfrm>
            <a:off x="5314191" y="1818491"/>
            <a:ext cx="6096000" cy="3921045"/>
          </a:xfrm>
        </p:spPr>
      </p:pic>
      <p:sp>
        <p:nvSpPr>
          <p:cNvPr id="6" name="TextBox 5">
            <a:extLst>
              <a:ext uri="{FF2B5EF4-FFF2-40B4-BE49-F238E27FC236}">
                <a16:creationId xmlns:a16="http://schemas.microsoft.com/office/drawing/2014/main" id="{21722BEE-7E2B-6FE2-5DFC-92DA6AF37726}"/>
              </a:ext>
            </a:extLst>
          </p:cNvPr>
          <p:cNvSpPr txBox="1"/>
          <p:nvPr/>
        </p:nvSpPr>
        <p:spPr>
          <a:xfrm>
            <a:off x="913537" y="1593874"/>
            <a:ext cx="3870960"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Our first land lease with a coal land management company is a huge success. </a:t>
            </a:r>
          </a:p>
          <a:p>
            <a:r>
              <a:rPr lang="en-US"/>
              <a:t>We have entered into a lease with Pocahontas Properties for 46,000 acres primarily in  Martin County who like so many in our region have been grossly impacted by the loss of coal revenues and coal severance dollars</a:t>
            </a:r>
          </a:p>
          <a:p>
            <a:r>
              <a:rPr lang="en-US"/>
              <a:t>The significance of this acquisition is monumental in that it allows us the much needed connection to our mentors and industry partners at Hatfield and McCoy as well as hundreds of miles of trails .</a:t>
            </a:r>
          </a:p>
        </p:txBody>
      </p:sp>
    </p:spTree>
    <p:extLst>
      <p:ext uri="{BB962C8B-B14F-4D97-AF65-F5344CB8AC3E}">
        <p14:creationId xmlns:p14="http://schemas.microsoft.com/office/powerpoint/2010/main" val="224455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GlowVTI">
  <a:themeElements>
    <a:clrScheme name="Glow">
      <a:dk1>
        <a:sysClr val="windowText" lastClr="000000"/>
      </a:dk1>
      <a:lt1>
        <a:sysClr val="window" lastClr="FFFFFF"/>
      </a:lt1>
      <a:dk2>
        <a:srgbClr val="000000"/>
      </a:dk2>
      <a:lt2>
        <a:srgbClr val="F2F2F2"/>
      </a:lt2>
      <a:accent1>
        <a:srgbClr val="00BAC8"/>
      </a:accent1>
      <a:accent2>
        <a:srgbClr val="794DFF"/>
      </a:accent2>
      <a:accent3>
        <a:srgbClr val="00D17D"/>
      </a:accent3>
      <a:accent4>
        <a:srgbClr val="E69500"/>
      </a:accent4>
      <a:accent5>
        <a:srgbClr val="FE5D21"/>
      </a:accent5>
      <a:accent6>
        <a:srgbClr val="404040"/>
      </a:accent6>
      <a:hlink>
        <a:srgbClr val="3E8FF1"/>
      </a:hlink>
      <a:folHlink>
        <a:srgbClr val="939393"/>
      </a:folHlink>
    </a:clrScheme>
    <a:fontScheme name="Blur">
      <a:majorFont>
        <a:latin typeface="Bell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lowVTI" id="{D5B5AA20-F6D3-43B8-AF6B-ECAF69256418}" vid="{93025AB5-1D44-4CD3-9BC3-729F6E11E040}"/>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14</Slides>
  <Notes>0</Notes>
  <HiddenSlides>0</HiddenSlide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GlowVTI</vt:lpstr>
      <vt:lpstr>First Frontier Appalachian Trails</vt:lpstr>
      <vt:lpstr>What can trails mean to us in Eastern Kentucky?</vt:lpstr>
      <vt:lpstr>The trails can reshape our economic forecast</vt:lpstr>
      <vt:lpstr>A plan with a clearly defined purpose </vt:lpstr>
      <vt:lpstr>WE ARE MODELING SUCCESS</vt:lpstr>
      <vt:lpstr>How much money is brought to a local economy by trails?</vt:lpstr>
      <vt:lpstr>How do we make this happen? What are the steps?</vt:lpstr>
      <vt:lpstr>Where We Are Now</vt:lpstr>
      <vt:lpstr>What We Have Achieved Thus Far</vt:lpstr>
      <vt:lpstr>Individual Landholder Lease Agreements and Increasing Investment in the Vision</vt:lpstr>
      <vt:lpstr>What does this look like for communities?</vt:lpstr>
      <vt:lpstr>What does this look like for communities?</vt:lpstr>
      <vt:lpstr>What do we need to continue this very exciting project and see it to fruition?</vt:lpstr>
      <vt:lpstr>Thank you all for believing in 2019, that this could work....help  us see it through in 2023!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Lara Pack</cp:lastModifiedBy>
  <cp:revision>2</cp:revision>
  <dcterms:created xsi:type="dcterms:W3CDTF">2022-12-19T16:24:38Z</dcterms:created>
  <dcterms:modified xsi:type="dcterms:W3CDTF">2023-10-17T13:42:01Z</dcterms:modified>
</cp:coreProperties>
</file>