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23" r:id="rId1"/>
  </p:sldMasterIdLst>
  <p:notesMasterIdLst>
    <p:notesMasterId r:id="rId29"/>
  </p:notesMasterIdLst>
  <p:handoutMasterIdLst>
    <p:handoutMasterId r:id="rId30"/>
  </p:handoutMasterIdLst>
  <p:sldIdLst>
    <p:sldId id="760" r:id="rId2"/>
    <p:sldId id="724" r:id="rId3"/>
    <p:sldId id="699" r:id="rId4"/>
    <p:sldId id="894" r:id="rId5"/>
    <p:sldId id="893" r:id="rId6"/>
    <p:sldId id="905" r:id="rId7"/>
    <p:sldId id="891" r:id="rId8"/>
    <p:sldId id="892" r:id="rId9"/>
    <p:sldId id="758" r:id="rId10"/>
    <p:sldId id="769" r:id="rId11"/>
    <p:sldId id="908" r:id="rId12"/>
    <p:sldId id="698" r:id="rId13"/>
    <p:sldId id="901" r:id="rId14"/>
    <p:sldId id="622" r:id="rId15"/>
    <p:sldId id="841" r:id="rId16"/>
    <p:sldId id="907" r:id="rId17"/>
    <p:sldId id="711" r:id="rId18"/>
    <p:sldId id="844" r:id="rId19"/>
    <p:sldId id="668" r:id="rId20"/>
    <p:sldId id="623" r:id="rId21"/>
    <p:sldId id="845" r:id="rId22"/>
    <p:sldId id="902" r:id="rId23"/>
    <p:sldId id="903" r:id="rId24"/>
    <p:sldId id="889" r:id="rId25"/>
    <p:sldId id="861" r:id="rId26"/>
    <p:sldId id="726" r:id="rId27"/>
    <p:sldId id="904" r:id="rId28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79"/>
    <a:srgbClr val="4B94FF"/>
    <a:srgbClr val="15FFF9"/>
    <a:srgbClr val="00DBD6"/>
    <a:srgbClr val="E269FF"/>
    <a:srgbClr val="F29704"/>
    <a:srgbClr val="FBAA29"/>
    <a:srgbClr val="91C400"/>
    <a:srgbClr val="ADEA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55" autoAdjust="0"/>
    <p:restoredTop sz="73077" autoAdjust="0"/>
  </p:normalViewPr>
  <p:slideViewPr>
    <p:cSldViewPr>
      <p:cViewPr varScale="1">
        <p:scale>
          <a:sx n="52" d="100"/>
          <a:sy n="52" d="100"/>
        </p:scale>
        <p:origin x="1182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18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048"/>
    </p:cViewPr>
  </p:sorterViewPr>
  <p:notesViewPr>
    <p:cSldViewPr>
      <p:cViewPr varScale="1">
        <p:scale>
          <a:sx n="31" d="100"/>
          <a:sy n="31" d="100"/>
        </p:scale>
        <p:origin x="2568" y="44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ln>
          <a:noFill/>
        </a:ln>
      </c:spPr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1.3698630136986301E-2"/>
          <c:y val="0"/>
          <c:w val="0.85536703460012697"/>
          <c:h val="0.7517341341947640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Family Contribution</c:v>
                </c:pt>
              </c:strCache>
            </c:strRef>
          </c:tx>
          <c:spPr>
            <a:solidFill>
              <a:srgbClr val="4B94FF">
                <a:alpha val="94902"/>
              </a:srgbClr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Sheet1!$B$2:$D$2</c:f>
              <c:strCache>
                <c:ptCount val="3"/>
                <c:pt idx="0">
                  <c:v>Public 2-year             (KCTCS)</c:v>
                </c:pt>
                <c:pt idx="1">
                  <c:v>Public 4-year          Universities</c:v>
                </c:pt>
                <c:pt idx="2">
                  <c:v>Private 4-year                       (Non-profit)</c:v>
                </c:pt>
              </c:strCache>
            </c:strRef>
          </c:cat>
          <c:val>
            <c:numRef>
              <c:f>Sheet1!$B$3:$D$3</c:f>
              <c:numCache>
                <c:formatCode>_("$"* #,##0_);_("$"* \(#,##0\);_("$"* "-"??_);_(@_)</c:formatCode>
                <c:ptCount val="3"/>
                <c:pt idx="0">
                  <c:v>2093</c:v>
                </c:pt>
                <c:pt idx="1">
                  <c:v>2093</c:v>
                </c:pt>
                <c:pt idx="2">
                  <c:v>2093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8A-430B-8788-D395BAB053D7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Pell Grant</c:v>
                </c:pt>
              </c:strCache>
            </c:strRef>
          </c:tx>
          <c:spPr>
            <a:solidFill>
              <a:schemeClr val="accent4">
                <a:alpha val="98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Sheet1!$B$2:$D$2</c:f>
              <c:strCache>
                <c:ptCount val="3"/>
                <c:pt idx="0">
                  <c:v>Public 2-year             (KCTCS)</c:v>
                </c:pt>
                <c:pt idx="1">
                  <c:v>Public 4-year          Universities</c:v>
                </c:pt>
                <c:pt idx="2">
                  <c:v>Private 4-year                       (Non-profit)</c:v>
                </c:pt>
              </c:strCache>
            </c:strRef>
          </c:cat>
          <c:val>
            <c:numRef>
              <c:f>Sheet1!$B$4:$D$4</c:f>
              <c:numCache>
                <c:formatCode>_("$"* #,##0_);_("$"* \(#,##0\);_("$"* "-"??_);_(@_)</c:formatCode>
                <c:ptCount val="3"/>
                <c:pt idx="0">
                  <c:v>4845</c:v>
                </c:pt>
                <c:pt idx="1">
                  <c:v>4845</c:v>
                </c:pt>
                <c:pt idx="2">
                  <c:v>4845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8A-430B-8788-D395BAB053D7}"/>
            </c:ext>
          </c:extLst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CAP Grant</c:v>
                </c:pt>
              </c:strCache>
            </c:strRef>
          </c:tx>
          <c:spPr>
            <a:solidFill>
              <a:srgbClr val="91C400">
                <a:alpha val="98000"/>
              </a:srgbClr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Sheet1!$B$2:$D$2</c:f>
              <c:strCache>
                <c:ptCount val="3"/>
                <c:pt idx="0">
                  <c:v>Public 2-year             (KCTCS)</c:v>
                </c:pt>
                <c:pt idx="1">
                  <c:v>Public 4-year          Universities</c:v>
                </c:pt>
                <c:pt idx="2">
                  <c:v>Private 4-year                       (Non-profit)</c:v>
                </c:pt>
              </c:strCache>
            </c:strRef>
          </c:cat>
          <c:val>
            <c:numRef>
              <c:f>Sheet1!$B$5:$D$5</c:f>
              <c:numCache>
                <c:formatCode>_("$"* #,##0_);_("$"* \(#,##0\);_("$"* "-"??_);_(@_)</c:formatCode>
                <c:ptCount val="3"/>
                <c:pt idx="0">
                  <c:v>2500</c:v>
                </c:pt>
                <c:pt idx="1">
                  <c:v>5300</c:v>
                </c:pt>
                <c:pt idx="2">
                  <c:v>5300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8A-430B-8788-D395BAB053D7}"/>
            </c:ext>
          </c:extLst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KTG Grant</c:v>
                </c:pt>
              </c:strCache>
            </c:strRef>
          </c:tx>
          <c:spPr>
            <a:solidFill>
              <a:srgbClr val="FFFF79">
                <a:alpha val="97647"/>
              </a:srgbClr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Sheet1!$B$2:$D$2</c:f>
              <c:strCache>
                <c:ptCount val="3"/>
                <c:pt idx="0">
                  <c:v>Public 2-year             (KCTCS)</c:v>
                </c:pt>
                <c:pt idx="1">
                  <c:v>Public 4-year          Universities</c:v>
                </c:pt>
                <c:pt idx="2">
                  <c:v>Private 4-year                       (Non-profit)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2" formatCode="_(&quot;$&quot;* #,##0_);_(&quot;$&quot;* \(#,##0\);_(&quot;$&quot;* &quot;-&quot;??_);_(@_)">
                  <c:v>3200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8A-430B-8788-D395BAB053D7}"/>
            </c:ext>
          </c:extLst>
        </c:ser>
        <c:ser>
          <c:idx val="4"/>
          <c:order val="4"/>
          <c:tx>
            <c:strRef>
              <c:f>Sheet1!$A$7</c:f>
              <c:strCache>
                <c:ptCount val="1"/>
                <c:pt idx="0">
                  <c:v>KEES</c:v>
                </c:pt>
              </c:strCache>
            </c:strRef>
          </c:tx>
          <c:spPr>
            <a:solidFill>
              <a:srgbClr val="E269FF">
                <a:alpha val="94902"/>
              </a:srgb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fld id="{84C295B8-A6F0-4E7C-9AAC-CDF4839C0783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C53-40B6-A7F6-73F458716F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Sheet1!$B$2:$D$2</c:f>
              <c:strCache>
                <c:ptCount val="3"/>
                <c:pt idx="0">
                  <c:v>Public 2-year             (KCTCS)</c:v>
                </c:pt>
                <c:pt idx="1">
                  <c:v>Public 4-year          Universities</c:v>
                </c:pt>
                <c:pt idx="2">
                  <c:v>Private 4-year                       (Non-profit)</c:v>
                </c:pt>
              </c:strCache>
            </c:strRef>
          </c:cat>
          <c:val>
            <c:numRef>
              <c:f>Sheet1!$B$7:$D$7</c:f>
              <c:numCache>
                <c:formatCode>_("$"* #,##0_);_("$"* \(#,##0\);_("$"* "-"??_);_(@_)</c:formatCode>
                <c:ptCount val="3"/>
                <c:pt idx="0">
                  <c:v>1500</c:v>
                </c:pt>
                <c:pt idx="1">
                  <c:v>1500</c:v>
                </c:pt>
                <c:pt idx="2">
                  <c:v>1500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8A-430B-8788-D395BAB053D7}"/>
            </c:ext>
          </c:extLst>
        </c:ser>
        <c:ser>
          <c:idx val="5"/>
          <c:order val="5"/>
          <c:tx>
            <c:strRef>
              <c:f>Sheet1!$A$8</c:f>
              <c:strCache>
                <c:ptCount val="1"/>
                <c:pt idx="0">
                  <c:v>Institutional Aid *</c:v>
                </c:pt>
              </c:strCache>
            </c:strRef>
          </c:tx>
          <c:spPr>
            <a:solidFill>
              <a:schemeClr val="bg2">
                <a:lumMod val="90000"/>
                <a:alpha val="98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Sheet1!$B$2:$D$2</c:f>
              <c:strCache>
                <c:ptCount val="3"/>
                <c:pt idx="0">
                  <c:v>Public 2-year             (KCTCS)</c:v>
                </c:pt>
                <c:pt idx="1">
                  <c:v>Public 4-year          Universities</c:v>
                </c:pt>
                <c:pt idx="2">
                  <c:v>Private 4-year                       (Non-profit)</c:v>
                </c:pt>
              </c:strCache>
            </c:strRef>
          </c:cat>
          <c:val>
            <c:numRef>
              <c:f>Sheet1!$B$8:$D$8</c:f>
              <c:numCache>
                <c:formatCode>_("$"* #,##0_);_("$"* \(#,##0\);_("$"* "-"??_);_(@_)</c:formatCode>
                <c:ptCount val="3"/>
                <c:pt idx="0">
                  <c:v>2000</c:v>
                </c:pt>
                <c:pt idx="1">
                  <c:v>6000</c:v>
                </c:pt>
                <c:pt idx="2">
                  <c:v>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38A-430B-8788-D395BAB053D7}"/>
            </c:ext>
          </c:extLst>
        </c:ser>
        <c:ser>
          <c:idx val="6"/>
          <c:order val="6"/>
          <c:tx>
            <c:strRef>
              <c:f>Sheet1!$A$9</c:f>
              <c:strCache>
                <c:ptCount val="1"/>
                <c:pt idx="0">
                  <c:v>Federal Student Loans</c:v>
                </c:pt>
              </c:strCache>
            </c:strRef>
          </c:tx>
          <c:spPr>
            <a:solidFill>
              <a:srgbClr val="15FFF9">
                <a:alpha val="97647"/>
              </a:srgbClr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Sheet1!$B$2:$D$2</c:f>
              <c:strCache>
                <c:ptCount val="3"/>
                <c:pt idx="0">
                  <c:v>Public 2-year             (KCTCS)</c:v>
                </c:pt>
                <c:pt idx="1">
                  <c:v>Public 4-year          Universities</c:v>
                </c:pt>
                <c:pt idx="2">
                  <c:v>Private 4-year                       (Non-profit)</c:v>
                </c:pt>
              </c:strCache>
            </c:strRef>
          </c:cat>
          <c:val>
            <c:numRef>
              <c:f>Sheet1!$B$9:$D$9</c:f>
              <c:numCache>
                <c:formatCode>_("$"* #,##0_);_("$"* \(#,##0\);_("$"* "-"??_);_(@_)</c:formatCode>
                <c:ptCount val="3"/>
                <c:pt idx="0">
                  <c:v>2062</c:v>
                </c:pt>
                <c:pt idx="1">
                  <c:v>5262</c:v>
                </c:pt>
                <c:pt idx="2">
                  <c:v>5500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38A-430B-8788-D395BAB053D7}"/>
            </c:ext>
          </c:extLst>
        </c:ser>
        <c:ser>
          <c:idx val="7"/>
          <c:order val="7"/>
          <c:tx>
            <c:strRef>
              <c:f>Sheet1!$A$10</c:f>
              <c:strCache>
                <c:ptCount val="1"/>
                <c:pt idx="0">
                  <c:v>Remaining Need</c:v>
                </c:pt>
              </c:strCache>
            </c:strRef>
          </c:tx>
          <c:spPr>
            <a:solidFill>
              <a:srgbClr val="C00000">
                <a:alpha val="90000"/>
              </a:srgb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2"/>
              <c:layout>
                <c:manualLayout>
                  <c:x val="4.5662100456621002E-3"/>
                  <c:y val="-6.410256410256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38A-430B-8788-D395BAB053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Sheet1!$B$2:$D$2</c:f>
              <c:strCache>
                <c:ptCount val="3"/>
                <c:pt idx="0">
                  <c:v>Public 2-year             (KCTCS)</c:v>
                </c:pt>
                <c:pt idx="1">
                  <c:v>Public 4-year          Universities</c:v>
                </c:pt>
                <c:pt idx="2">
                  <c:v>Private 4-year                       (Non-profit)</c:v>
                </c:pt>
              </c:strCache>
            </c:strRef>
          </c:cat>
          <c:val>
            <c:numRef>
              <c:f>Sheet1!$B$10:$D$10</c:f>
              <c:numCache>
                <c:formatCode>General</c:formatCode>
                <c:ptCount val="3"/>
                <c:pt idx="2" formatCode="_(&quot;$&quot;* #,##0_);_(&quot;$&quot;* \(#,##0\);_(&quot;$&quot;* &quot;-&quot;??_);_(@_)">
                  <c:v>2562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38A-430B-8788-D395BAB053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27"/>
        <c:shape val="box"/>
        <c:axId val="38493568"/>
        <c:axId val="38503552"/>
        <c:axId val="0"/>
      </c:bar3DChart>
      <c:catAx>
        <c:axId val="38493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 b="1">
                <a:solidFill>
                  <a:schemeClr val="accent1">
                    <a:lumMod val="50000"/>
                  </a:schemeClr>
                </a:solidFill>
              </a:defRPr>
            </a:pPr>
            <a:endParaRPr lang="en-US"/>
          </a:p>
        </c:txPr>
        <c:crossAx val="38503552"/>
        <c:crosses val="autoZero"/>
        <c:auto val="1"/>
        <c:lblAlgn val="ctr"/>
        <c:lblOffset val="100"/>
        <c:noMultiLvlLbl val="0"/>
      </c:catAx>
      <c:valAx>
        <c:axId val="3850355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one"/>
        <c:spPr>
          <a:ln>
            <a:noFill/>
          </a:ln>
        </c:spPr>
        <c:crossAx val="384935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8208130472240589"/>
          <c:y val="4.9665522578908404E-2"/>
          <c:w val="0.21791869527759411"/>
          <c:h val="0.81092536509859348"/>
        </c:manualLayout>
      </c:layout>
      <c:overlay val="0"/>
      <c:txPr>
        <a:bodyPr/>
        <a:lstStyle/>
        <a:p>
          <a:pPr>
            <a:defRPr sz="1600">
              <a:solidFill>
                <a:schemeClr val="accent1">
                  <a:lumMod val="50000"/>
                </a:schemeClr>
              </a:solidFill>
              <a:latin typeface="+mn-lt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25613714434032"/>
          <c:y val="1.8201783400706575E-2"/>
          <c:w val="0.78065121576784036"/>
          <c:h val="0.77364491938507685"/>
        </c:manualLayout>
      </c:layout>
      <c:barChart>
        <c:barDir val="bar"/>
        <c:grouping val="clustered"/>
        <c:varyColors val="0"/>
        <c:ser>
          <c:idx val="0"/>
          <c:order val="0"/>
          <c:tx>
            <c:v>Tuition &amp; Fees</c:v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6"/>
              <c:pt idx="1">
                <c:v>KCTCS</c:v>
              </c:pt>
              <c:pt idx="2">
                <c:v> </c:v>
              </c:pt>
              <c:pt idx="3">
                <c:v>Regional</c:v>
              </c:pt>
              <c:pt idx="4">
                <c:v> </c:v>
              </c:pt>
              <c:pt idx="5">
                <c:v>Research</c:v>
              </c:pt>
            </c:strLit>
          </c:cat>
          <c:val>
            <c:numRef>
              <c:f>(Sheet1!$H$16,Sheet1!$H$15,Sheet1!$H$26,Sheet1!$H$25,Sheet1!$H$31,Sheet1!$H$30)</c:f>
              <c:numCache>
                <c:formatCode>#,##0</c:formatCode>
                <c:ptCount val="6"/>
                <c:pt idx="1">
                  <c:v>4560</c:v>
                </c:pt>
                <c:pt idx="3">
                  <c:v>9710</c:v>
                </c:pt>
                <c:pt idx="5">
                  <c:v>12592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F30-423D-92DD-488EE686C9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62138880"/>
        <c:axId val="60950784"/>
      </c:barChart>
      <c:barChart>
        <c:barDir val="bar"/>
        <c:grouping val="stacked"/>
        <c:varyColors val="0"/>
        <c:ser>
          <c:idx val="1"/>
          <c:order val="1"/>
          <c:tx>
            <c:strRef>
              <c:f>Sheet1!$D$14</c:f>
              <c:strCache>
                <c:ptCount val="1"/>
                <c:pt idx="0">
                  <c:v>Pell Grant</c:v>
                </c:pt>
              </c:strCache>
            </c:strRef>
          </c:tx>
          <c:spPr>
            <a:solidFill>
              <a:srgbClr val="F29704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$6,895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F30-423D-92DD-488EE686C99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$6,895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F30-423D-92DD-488EE686C99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$6,895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7F30-423D-92DD-488EE686C995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(Sheet1!$I$15:$I$16,Sheet1!$I$25:$I$26,Sheet1!$I$30:$I$31)</c:f>
              <c:numCache>
                <c:formatCode>General</c:formatCode>
                <c:ptCount val="6"/>
                <c:pt idx="0" formatCode="#,##0">
                  <c:v>6895</c:v>
                </c:pt>
                <c:pt idx="2" formatCode="#,##0">
                  <c:v>6895</c:v>
                </c:pt>
                <c:pt idx="4" formatCode="#,##0">
                  <c:v>6895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F30-423D-92DD-488EE686C995}"/>
            </c:ext>
          </c:extLst>
        </c:ser>
        <c:ser>
          <c:idx val="2"/>
          <c:order val="2"/>
          <c:tx>
            <c:strRef>
              <c:f>Sheet1!$E$14</c:f>
              <c:strCache>
                <c:ptCount val="1"/>
                <c:pt idx="0">
                  <c:v>CAP Grant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$2,500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7F30-423D-92DD-488EE686C99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$5,300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7F30-423D-92DD-488EE686C99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$5,300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7F30-423D-92DD-488EE686C995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(Sheet1!$J$15:$J$16,Sheet1!$J$25:$J$26,Sheet1!$J$30:$J$31)</c:f>
              <c:numCache>
                <c:formatCode>General</c:formatCode>
                <c:ptCount val="6"/>
                <c:pt idx="0" formatCode="#,##0">
                  <c:v>2500</c:v>
                </c:pt>
                <c:pt idx="2" formatCode="#,##0">
                  <c:v>5300</c:v>
                </c:pt>
                <c:pt idx="4" formatCode="#,##0">
                  <c:v>5300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F30-423D-92DD-488EE686C9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100"/>
        <c:axId val="62139392"/>
        <c:axId val="60951360"/>
      </c:barChart>
      <c:catAx>
        <c:axId val="621388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1">
                    <a:lumMod val="50000"/>
                  </a:schemeClr>
                </a:solidFill>
              </a:defRPr>
            </a:pPr>
            <a:endParaRPr lang="en-US"/>
          </a:p>
        </c:txPr>
        <c:crossAx val="60950784"/>
        <c:crosses val="autoZero"/>
        <c:auto val="1"/>
        <c:lblAlgn val="l"/>
        <c:lblOffset val="100"/>
        <c:noMultiLvlLbl val="0"/>
      </c:catAx>
      <c:valAx>
        <c:axId val="60950784"/>
        <c:scaling>
          <c:orientation val="minMax"/>
          <c:max val="15000"/>
          <c:min val="0"/>
        </c:scaling>
        <c:delete val="0"/>
        <c:axPos val="b"/>
        <c:majorGridlines/>
        <c:numFmt formatCode="&quot;$&quot;#,##0" sourceLinked="0"/>
        <c:majorTickMark val="out"/>
        <c:minorTickMark val="in"/>
        <c:tickLblPos val="nextTo"/>
        <c:txPr>
          <a:bodyPr/>
          <a:lstStyle/>
          <a:p>
            <a:pPr>
              <a:defRPr>
                <a:solidFill>
                  <a:schemeClr val="accent1">
                    <a:lumMod val="50000"/>
                  </a:schemeClr>
                </a:solidFill>
              </a:defRPr>
            </a:pPr>
            <a:endParaRPr lang="en-US"/>
          </a:p>
        </c:txPr>
        <c:crossAx val="62138880"/>
        <c:crosses val="autoZero"/>
        <c:crossBetween val="between"/>
        <c:majorUnit val="2500"/>
      </c:valAx>
      <c:valAx>
        <c:axId val="60951360"/>
        <c:scaling>
          <c:orientation val="minMax"/>
          <c:max val="15000"/>
          <c:min val="0"/>
        </c:scaling>
        <c:delete val="0"/>
        <c:axPos val="t"/>
        <c:numFmt formatCode="#,##0" sourceLinked="1"/>
        <c:majorTickMark val="none"/>
        <c:minorTickMark val="none"/>
        <c:tickLblPos val="none"/>
        <c:crossAx val="62139392"/>
        <c:crosses val="max"/>
        <c:crossBetween val="between"/>
      </c:valAx>
      <c:catAx>
        <c:axId val="62139392"/>
        <c:scaling>
          <c:orientation val="minMax"/>
        </c:scaling>
        <c:delete val="1"/>
        <c:axPos val="l"/>
        <c:majorTickMark val="out"/>
        <c:minorTickMark val="none"/>
        <c:tickLblPos val="nextTo"/>
        <c:crossAx val="60951360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19520370628226741"/>
          <c:y val="0.91183537375112778"/>
          <c:w val="0.66762396970733406"/>
          <c:h val="7.6259911771421759E-2"/>
        </c:manualLayout>
      </c:layout>
      <c:overlay val="0"/>
      <c:txPr>
        <a:bodyPr/>
        <a:lstStyle/>
        <a:p>
          <a:pPr>
            <a:defRPr>
              <a:solidFill>
                <a:schemeClr val="accent1">
                  <a:lumMod val="50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+mn-lt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2800"/>
            </a:pPr>
            <a:r>
              <a:rPr lang="en-US" sz="3200" b="0" dirty="0">
                <a:solidFill>
                  <a:schemeClr val="accent1"/>
                </a:solidFill>
              </a:rPr>
              <a:t>Number of First-time Kentucky Resident, Undergraduate FAFSA Filers by Application Date </a:t>
            </a:r>
          </a:p>
        </c:rich>
      </c:tx>
      <c:layout>
        <c:manualLayout>
          <c:xMode val="edge"/>
          <c:yMode val="edge"/>
          <c:x val="1.3309600836693363E-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677696866932565"/>
          <c:y val="0.22202961375125063"/>
          <c:w val="0.86147697003750578"/>
          <c:h val="0.68018973989057807"/>
        </c:manualLayout>
      </c:layout>
      <c:lineChart>
        <c:grouping val="standard"/>
        <c:varyColors val="0"/>
        <c:ser>
          <c:idx val="0"/>
          <c:order val="0"/>
          <c:tx>
            <c:strRef>
              <c:f>'By First Time'!$B$2</c:f>
              <c:strCache>
                <c:ptCount val="1"/>
                <c:pt idx="0">
                  <c:v>20172018</c:v>
                </c:pt>
              </c:strCache>
            </c:strRef>
          </c:tx>
          <c:spPr>
            <a:ln w="15875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'By First Time'!$A$3:$A$642</c:f>
              <c:strCache>
                <c:ptCount val="640"/>
                <c:pt idx="0">
                  <c:v> 10 / 01</c:v>
                </c:pt>
                <c:pt idx="1">
                  <c:v> 10 / 02</c:v>
                </c:pt>
                <c:pt idx="2">
                  <c:v> 10 / 03</c:v>
                </c:pt>
                <c:pt idx="3">
                  <c:v> 10 / 04</c:v>
                </c:pt>
                <c:pt idx="4">
                  <c:v> 10 / 05</c:v>
                </c:pt>
                <c:pt idx="5">
                  <c:v> 10 / 06</c:v>
                </c:pt>
                <c:pt idx="6">
                  <c:v> 10 / 07</c:v>
                </c:pt>
                <c:pt idx="7">
                  <c:v> 10 / 08</c:v>
                </c:pt>
                <c:pt idx="8">
                  <c:v> 10 / 09</c:v>
                </c:pt>
                <c:pt idx="9">
                  <c:v> 10 / 10</c:v>
                </c:pt>
                <c:pt idx="10">
                  <c:v> 10 / 11</c:v>
                </c:pt>
                <c:pt idx="11">
                  <c:v> 10 / 12</c:v>
                </c:pt>
                <c:pt idx="12">
                  <c:v> 10 / 13</c:v>
                </c:pt>
                <c:pt idx="13">
                  <c:v> 10 / 14</c:v>
                </c:pt>
                <c:pt idx="14">
                  <c:v> 10 / 15</c:v>
                </c:pt>
                <c:pt idx="15">
                  <c:v> 10 / 16</c:v>
                </c:pt>
                <c:pt idx="16">
                  <c:v> 10 / 17</c:v>
                </c:pt>
                <c:pt idx="17">
                  <c:v> 10 / 18</c:v>
                </c:pt>
                <c:pt idx="18">
                  <c:v> 10 / 19</c:v>
                </c:pt>
                <c:pt idx="19">
                  <c:v> 10 / 20</c:v>
                </c:pt>
                <c:pt idx="20">
                  <c:v> 10 / 21</c:v>
                </c:pt>
                <c:pt idx="21">
                  <c:v> 10 / 22</c:v>
                </c:pt>
                <c:pt idx="22">
                  <c:v> 10 / 23</c:v>
                </c:pt>
                <c:pt idx="23">
                  <c:v> 10 / 24</c:v>
                </c:pt>
                <c:pt idx="24">
                  <c:v> 10 / 25</c:v>
                </c:pt>
                <c:pt idx="25">
                  <c:v> 10 / 26</c:v>
                </c:pt>
                <c:pt idx="26">
                  <c:v> 10 / 27</c:v>
                </c:pt>
                <c:pt idx="27">
                  <c:v> 10 / 28</c:v>
                </c:pt>
                <c:pt idx="28">
                  <c:v> 10 / 29</c:v>
                </c:pt>
                <c:pt idx="29">
                  <c:v> 10 / 30</c:v>
                </c:pt>
                <c:pt idx="30">
                  <c:v> 10 / 31</c:v>
                </c:pt>
                <c:pt idx="31">
                  <c:v> 11 / 01</c:v>
                </c:pt>
                <c:pt idx="32">
                  <c:v> 11 / 02</c:v>
                </c:pt>
                <c:pt idx="33">
                  <c:v> 11 / 03</c:v>
                </c:pt>
                <c:pt idx="34">
                  <c:v> 11 / 04</c:v>
                </c:pt>
                <c:pt idx="35">
                  <c:v> 11 / 05</c:v>
                </c:pt>
                <c:pt idx="36">
                  <c:v> 11 / 06</c:v>
                </c:pt>
                <c:pt idx="37">
                  <c:v> 11 / 07</c:v>
                </c:pt>
                <c:pt idx="38">
                  <c:v> 11 / 08</c:v>
                </c:pt>
                <c:pt idx="39">
                  <c:v> 11 / 09</c:v>
                </c:pt>
                <c:pt idx="40">
                  <c:v> 11 / 10</c:v>
                </c:pt>
                <c:pt idx="41">
                  <c:v> 11 / 11</c:v>
                </c:pt>
                <c:pt idx="42">
                  <c:v> 11 / 12</c:v>
                </c:pt>
                <c:pt idx="43">
                  <c:v> 11 / 13</c:v>
                </c:pt>
                <c:pt idx="44">
                  <c:v> 11 / 14</c:v>
                </c:pt>
                <c:pt idx="45">
                  <c:v> 11 / 15</c:v>
                </c:pt>
                <c:pt idx="46">
                  <c:v> 11 / 16</c:v>
                </c:pt>
                <c:pt idx="47">
                  <c:v> 11 / 17</c:v>
                </c:pt>
                <c:pt idx="48">
                  <c:v> 11 / 18</c:v>
                </c:pt>
                <c:pt idx="49">
                  <c:v> 11 / 19</c:v>
                </c:pt>
                <c:pt idx="50">
                  <c:v> 11 / 20</c:v>
                </c:pt>
                <c:pt idx="51">
                  <c:v> 11 / 21</c:v>
                </c:pt>
                <c:pt idx="52">
                  <c:v> 11 / 22</c:v>
                </c:pt>
                <c:pt idx="53">
                  <c:v> 11 / 23</c:v>
                </c:pt>
                <c:pt idx="54">
                  <c:v> 11 / 24</c:v>
                </c:pt>
                <c:pt idx="55">
                  <c:v> 11 / 25</c:v>
                </c:pt>
                <c:pt idx="56">
                  <c:v> 11 / 26</c:v>
                </c:pt>
                <c:pt idx="57">
                  <c:v> 11 / 27</c:v>
                </c:pt>
                <c:pt idx="58">
                  <c:v> 11 / 28</c:v>
                </c:pt>
                <c:pt idx="59">
                  <c:v> 11 / 29</c:v>
                </c:pt>
                <c:pt idx="60">
                  <c:v> 11 / 30</c:v>
                </c:pt>
                <c:pt idx="61">
                  <c:v> 12 / 01</c:v>
                </c:pt>
                <c:pt idx="62">
                  <c:v> 12 / 02</c:v>
                </c:pt>
                <c:pt idx="63">
                  <c:v> 12 / 03</c:v>
                </c:pt>
                <c:pt idx="64">
                  <c:v> 12 / 04</c:v>
                </c:pt>
                <c:pt idx="65">
                  <c:v> 12 / 05</c:v>
                </c:pt>
                <c:pt idx="66">
                  <c:v> 12 / 06</c:v>
                </c:pt>
                <c:pt idx="67">
                  <c:v> 12 / 07</c:v>
                </c:pt>
                <c:pt idx="68">
                  <c:v> 12 / 08</c:v>
                </c:pt>
                <c:pt idx="69">
                  <c:v> 12 / 09</c:v>
                </c:pt>
                <c:pt idx="70">
                  <c:v> 12 / 10</c:v>
                </c:pt>
                <c:pt idx="71">
                  <c:v> 12 / 11</c:v>
                </c:pt>
                <c:pt idx="72">
                  <c:v> 12 / 12</c:v>
                </c:pt>
                <c:pt idx="73">
                  <c:v> 12 / 13</c:v>
                </c:pt>
                <c:pt idx="74">
                  <c:v> 12 / 14</c:v>
                </c:pt>
                <c:pt idx="75">
                  <c:v> 12 / 15</c:v>
                </c:pt>
                <c:pt idx="76">
                  <c:v> 12 / 16</c:v>
                </c:pt>
                <c:pt idx="77">
                  <c:v> 12 / 17</c:v>
                </c:pt>
                <c:pt idx="78">
                  <c:v> 12 / 18</c:v>
                </c:pt>
                <c:pt idx="79">
                  <c:v> 12 / 19</c:v>
                </c:pt>
                <c:pt idx="80">
                  <c:v> 12 / 20</c:v>
                </c:pt>
                <c:pt idx="81">
                  <c:v> 12 / 21</c:v>
                </c:pt>
                <c:pt idx="82">
                  <c:v> 12 / 22</c:v>
                </c:pt>
                <c:pt idx="83">
                  <c:v> 12 / 23</c:v>
                </c:pt>
                <c:pt idx="84">
                  <c:v> 12 / 24</c:v>
                </c:pt>
                <c:pt idx="85">
                  <c:v> 12 / 25</c:v>
                </c:pt>
                <c:pt idx="86">
                  <c:v> 12 / 26</c:v>
                </c:pt>
                <c:pt idx="87">
                  <c:v> 12 / 27</c:v>
                </c:pt>
                <c:pt idx="88">
                  <c:v> 12 / 28</c:v>
                </c:pt>
                <c:pt idx="89">
                  <c:v> 12 / 29</c:v>
                </c:pt>
                <c:pt idx="90">
                  <c:v> 12 / 30</c:v>
                </c:pt>
                <c:pt idx="91">
                  <c:v> 12 / 31</c:v>
                </c:pt>
                <c:pt idx="92">
                  <c:v> 01 / 01</c:v>
                </c:pt>
                <c:pt idx="93">
                  <c:v> 01 / 02</c:v>
                </c:pt>
                <c:pt idx="94">
                  <c:v> 01 / 03</c:v>
                </c:pt>
                <c:pt idx="95">
                  <c:v> 01 / 04</c:v>
                </c:pt>
                <c:pt idx="96">
                  <c:v> 01 / 05</c:v>
                </c:pt>
                <c:pt idx="97">
                  <c:v> 01 / 06</c:v>
                </c:pt>
                <c:pt idx="98">
                  <c:v> 01 / 07</c:v>
                </c:pt>
                <c:pt idx="99">
                  <c:v> 01 / 08</c:v>
                </c:pt>
                <c:pt idx="100">
                  <c:v> 01 / 09</c:v>
                </c:pt>
                <c:pt idx="101">
                  <c:v> 01 / 10</c:v>
                </c:pt>
                <c:pt idx="102">
                  <c:v> 01 / 11</c:v>
                </c:pt>
                <c:pt idx="103">
                  <c:v> 01 / 12</c:v>
                </c:pt>
                <c:pt idx="104">
                  <c:v> 01 / 13</c:v>
                </c:pt>
                <c:pt idx="105">
                  <c:v> 01 / 14</c:v>
                </c:pt>
                <c:pt idx="106">
                  <c:v> 01 / 15</c:v>
                </c:pt>
                <c:pt idx="107">
                  <c:v> 01 / 16</c:v>
                </c:pt>
                <c:pt idx="108">
                  <c:v> 01 / 17</c:v>
                </c:pt>
                <c:pt idx="109">
                  <c:v> 01 / 18</c:v>
                </c:pt>
                <c:pt idx="110">
                  <c:v> 01 / 19</c:v>
                </c:pt>
                <c:pt idx="111">
                  <c:v> 01 / 20</c:v>
                </c:pt>
                <c:pt idx="112">
                  <c:v> 01 / 21</c:v>
                </c:pt>
                <c:pt idx="113">
                  <c:v> 01 / 22</c:v>
                </c:pt>
                <c:pt idx="114">
                  <c:v> 01 / 23</c:v>
                </c:pt>
                <c:pt idx="115">
                  <c:v> 01 / 24</c:v>
                </c:pt>
                <c:pt idx="116">
                  <c:v> 01 / 25</c:v>
                </c:pt>
                <c:pt idx="117">
                  <c:v> 01 / 26</c:v>
                </c:pt>
                <c:pt idx="118">
                  <c:v> 01 / 27</c:v>
                </c:pt>
                <c:pt idx="119">
                  <c:v> 01 / 28</c:v>
                </c:pt>
                <c:pt idx="120">
                  <c:v> 01 / 29</c:v>
                </c:pt>
                <c:pt idx="121">
                  <c:v> 01 / 30</c:v>
                </c:pt>
                <c:pt idx="122">
                  <c:v> 01 / 31</c:v>
                </c:pt>
                <c:pt idx="123">
                  <c:v> 02 / 01</c:v>
                </c:pt>
                <c:pt idx="124">
                  <c:v> 02 / 02</c:v>
                </c:pt>
                <c:pt idx="125">
                  <c:v> 02 / 03</c:v>
                </c:pt>
                <c:pt idx="126">
                  <c:v> 02 / 04</c:v>
                </c:pt>
                <c:pt idx="127">
                  <c:v> 02 / 05</c:v>
                </c:pt>
                <c:pt idx="128">
                  <c:v> 02 / 06</c:v>
                </c:pt>
                <c:pt idx="129">
                  <c:v> 02 / 07</c:v>
                </c:pt>
                <c:pt idx="130">
                  <c:v> 02 / 08</c:v>
                </c:pt>
                <c:pt idx="131">
                  <c:v> 02 / 09</c:v>
                </c:pt>
                <c:pt idx="132">
                  <c:v> 02 / 10</c:v>
                </c:pt>
                <c:pt idx="133">
                  <c:v> 02 / 11</c:v>
                </c:pt>
                <c:pt idx="134">
                  <c:v> 02 / 12</c:v>
                </c:pt>
                <c:pt idx="135">
                  <c:v> 02 / 13</c:v>
                </c:pt>
                <c:pt idx="136">
                  <c:v> 02 / 14</c:v>
                </c:pt>
                <c:pt idx="137">
                  <c:v> 02 / 15</c:v>
                </c:pt>
                <c:pt idx="138">
                  <c:v> 02 / 16</c:v>
                </c:pt>
                <c:pt idx="139">
                  <c:v> 02 / 17</c:v>
                </c:pt>
                <c:pt idx="140">
                  <c:v> 02 / 18</c:v>
                </c:pt>
                <c:pt idx="141">
                  <c:v> 02 / 19</c:v>
                </c:pt>
                <c:pt idx="142">
                  <c:v> 02 / 20</c:v>
                </c:pt>
                <c:pt idx="143">
                  <c:v> 02 / 21</c:v>
                </c:pt>
                <c:pt idx="144">
                  <c:v> 02 / 22</c:v>
                </c:pt>
                <c:pt idx="145">
                  <c:v> 02 / 23</c:v>
                </c:pt>
                <c:pt idx="146">
                  <c:v> 02 / 24</c:v>
                </c:pt>
                <c:pt idx="147">
                  <c:v> 02 / 25</c:v>
                </c:pt>
                <c:pt idx="148">
                  <c:v> 02 / 26</c:v>
                </c:pt>
                <c:pt idx="149">
                  <c:v> 02 / 27</c:v>
                </c:pt>
                <c:pt idx="150">
                  <c:v> 02 / 28</c:v>
                </c:pt>
                <c:pt idx="151">
                  <c:v> 02 / 29</c:v>
                </c:pt>
                <c:pt idx="152">
                  <c:v> 03 / 01</c:v>
                </c:pt>
                <c:pt idx="153">
                  <c:v> 03 / 02</c:v>
                </c:pt>
                <c:pt idx="154">
                  <c:v> 03 / 03</c:v>
                </c:pt>
                <c:pt idx="155">
                  <c:v> 03 / 04</c:v>
                </c:pt>
                <c:pt idx="156">
                  <c:v> 03 / 05</c:v>
                </c:pt>
                <c:pt idx="157">
                  <c:v> 03 / 06</c:v>
                </c:pt>
                <c:pt idx="158">
                  <c:v> 03 / 07</c:v>
                </c:pt>
                <c:pt idx="159">
                  <c:v> 03 / 08</c:v>
                </c:pt>
                <c:pt idx="160">
                  <c:v> 03 / 09</c:v>
                </c:pt>
                <c:pt idx="161">
                  <c:v> 03 / 10</c:v>
                </c:pt>
                <c:pt idx="162">
                  <c:v> 03 / 11</c:v>
                </c:pt>
                <c:pt idx="163">
                  <c:v> 03 / 12</c:v>
                </c:pt>
                <c:pt idx="164">
                  <c:v> 03 / 13</c:v>
                </c:pt>
                <c:pt idx="165">
                  <c:v> 03 / 14</c:v>
                </c:pt>
                <c:pt idx="166">
                  <c:v> 03 / 15</c:v>
                </c:pt>
                <c:pt idx="167">
                  <c:v> 03 / 16</c:v>
                </c:pt>
                <c:pt idx="168">
                  <c:v> 03 / 17</c:v>
                </c:pt>
                <c:pt idx="169">
                  <c:v> 03 / 18</c:v>
                </c:pt>
                <c:pt idx="170">
                  <c:v> 03 / 19</c:v>
                </c:pt>
                <c:pt idx="171">
                  <c:v> 03 / 20</c:v>
                </c:pt>
                <c:pt idx="172">
                  <c:v> 03 / 21</c:v>
                </c:pt>
                <c:pt idx="173">
                  <c:v> 03 / 22</c:v>
                </c:pt>
                <c:pt idx="174">
                  <c:v> 03 / 23</c:v>
                </c:pt>
                <c:pt idx="175">
                  <c:v> 03 / 24</c:v>
                </c:pt>
                <c:pt idx="176">
                  <c:v> 03 / 25</c:v>
                </c:pt>
                <c:pt idx="177">
                  <c:v> 03 / 26</c:v>
                </c:pt>
                <c:pt idx="178">
                  <c:v> 03 / 27</c:v>
                </c:pt>
                <c:pt idx="179">
                  <c:v> 03 / 28</c:v>
                </c:pt>
                <c:pt idx="180">
                  <c:v> 03 / 29</c:v>
                </c:pt>
                <c:pt idx="181">
                  <c:v> 03 / 30</c:v>
                </c:pt>
                <c:pt idx="182">
                  <c:v> 03 / 31</c:v>
                </c:pt>
                <c:pt idx="183">
                  <c:v> 04 / 01</c:v>
                </c:pt>
                <c:pt idx="184">
                  <c:v> 04 / 02</c:v>
                </c:pt>
                <c:pt idx="185">
                  <c:v> 04 / 03</c:v>
                </c:pt>
                <c:pt idx="186">
                  <c:v> 04 / 04</c:v>
                </c:pt>
                <c:pt idx="187">
                  <c:v> 04 / 05</c:v>
                </c:pt>
                <c:pt idx="188">
                  <c:v> 04 / 06</c:v>
                </c:pt>
                <c:pt idx="189">
                  <c:v> 04 / 07</c:v>
                </c:pt>
                <c:pt idx="190">
                  <c:v> 04 / 08</c:v>
                </c:pt>
                <c:pt idx="191">
                  <c:v> 04 / 09</c:v>
                </c:pt>
                <c:pt idx="192">
                  <c:v> 04 / 10</c:v>
                </c:pt>
                <c:pt idx="193">
                  <c:v> 04 / 11</c:v>
                </c:pt>
                <c:pt idx="194">
                  <c:v> 04 / 12</c:v>
                </c:pt>
                <c:pt idx="195">
                  <c:v> 04 / 13</c:v>
                </c:pt>
                <c:pt idx="196">
                  <c:v> 04 / 14</c:v>
                </c:pt>
                <c:pt idx="197">
                  <c:v> 04 / 15</c:v>
                </c:pt>
                <c:pt idx="198">
                  <c:v> 04 / 16</c:v>
                </c:pt>
                <c:pt idx="199">
                  <c:v> 04 / 17</c:v>
                </c:pt>
                <c:pt idx="200">
                  <c:v> 04 / 18</c:v>
                </c:pt>
                <c:pt idx="201">
                  <c:v> 04 / 19</c:v>
                </c:pt>
                <c:pt idx="202">
                  <c:v> 04 / 20</c:v>
                </c:pt>
                <c:pt idx="203">
                  <c:v> 04 / 21</c:v>
                </c:pt>
                <c:pt idx="204">
                  <c:v> 04 / 22</c:v>
                </c:pt>
                <c:pt idx="205">
                  <c:v> 04 / 23</c:v>
                </c:pt>
                <c:pt idx="206">
                  <c:v> 04 / 24</c:v>
                </c:pt>
                <c:pt idx="207">
                  <c:v> 04 / 25</c:v>
                </c:pt>
                <c:pt idx="208">
                  <c:v> 04 / 26</c:v>
                </c:pt>
                <c:pt idx="209">
                  <c:v> 04 / 27</c:v>
                </c:pt>
                <c:pt idx="210">
                  <c:v> 04 / 28</c:v>
                </c:pt>
                <c:pt idx="211">
                  <c:v> 04 / 29</c:v>
                </c:pt>
                <c:pt idx="212">
                  <c:v> 04 / 30</c:v>
                </c:pt>
                <c:pt idx="213">
                  <c:v> 05 / 01</c:v>
                </c:pt>
                <c:pt idx="214">
                  <c:v> 05 / 02</c:v>
                </c:pt>
                <c:pt idx="215">
                  <c:v> 05 / 03</c:v>
                </c:pt>
                <c:pt idx="216">
                  <c:v> 05 / 04</c:v>
                </c:pt>
                <c:pt idx="217">
                  <c:v> 05 / 05</c:v>
                </c:pt>
                <c:pt idx="218">
                  <c:v> 05 / 06</c:v>
                </c:pt>
                <c:pt idx="219">
                  <c:v> 05 / 07</c:v>
                </c:pt>
                <c:pt idx="220">
                  <c:v> 05 / 08</c:v>
                </c:pt>
                <c:pt idx="221">
                  <c:v> 05 / 09</c:v>
                </c:pt>
                <c:pt idx="222">
                  <c:v> 05 / 10</c:v>
                </c:pt>
                <c:pt idx="223">
                  <c:v> 05 / 11</c:v>
                </c:pt>
                <c:pt idx="224">
                  <c:v> 05 / 12</c:v>
                </c:pt>
                <c:pt idx="225">
                  <c:v> 05 / 13</c:v>
                </c:pt>
                <c:pt idx="226">
                  <c:v> 05 / 14</c:v>
                </c:pt>
                <c:pt idx="227">
                  <c:v> 05 / 15</c:v>
                </c:pt>
                <c:pt idx="228">
                  <c:v> 05 / 16</c:v>
                </c:pt>
                <c:pt idx="229">
                  <c:v> 05 / 17</c:v>
                </c:pt>
                <c:pt idx="230">
                  <c:v> 05 / 18</c:v>
                </c:pt>
                <c:pt idx="231">
                  <c:v> 05 / 19</c:v>
                </c:pt>
                <c:pt idx="232">
                  <c:v> 05 / 20</c:v>
                </c:pt>
                <c:pt idx="233">
                  <c:v> 05 / 21</c:v>
                </c:pt>
                <c:pt idx="234">
                  <c:v> 05 / 22</c:v>
                </c:pt>
                <c:pt idx="235">
                  <c:v> 05 / 23</c:v>
                </c:pt>
                <c:pt idx="236">
                  <c:v> 05 / 24</c:v>
                </c:pt>
                <c:pt idx="237">
                  <c:v> 05 / 25</c:v>
                </c:pt>
                <c:pt idx="238">
                  <c:v> 05 / 26</c:v>
                </c:pt>
                <c:pt idx="239">
                  <c:v> 05 / 27</c:v>
                </c:pt>
                <c:pt idx="240">
                  <c:v> 05 / 28</c:v>
                </c:pt>
                <c:pt idx="241">
                  <c:v> 05 / 29</c:v>
                </c:pt>
                <c:pt idx="242">
                  <c:v> 05 / 30</c:v>
                </c:pt>
                <c:pt idx="243">
                  <c:v> 05 / 31</c:v>
                </c:pt>
                <c:pt idx="244">
                  <c:v> 06 / 01</c:v>
                </c:pt>
                <c:pt idx="245">
                  <c:v> 06 / 02</c:v>
                </c:pt>
                <c:pt idx="246">
                  <c:v> 06 / 03</c:v>
                </c:pt>
                <c:pt idx="247">
                  <c:v> 06 / 04</c:v>
                </c:pt>
                <c:pt idx="248">
                  <c:v> 06 / 05</c:v>
                </c:pt>
                <c:pt idx="249">
                  <c:v> 06 / 06</c:v>
                </c:pt>
                <c:pt idx="250">
                  <c:v> 06 / 07</c:v>
                </c:pt>
                <c:pt idx="251">
                  <c:v> 06 / 08</c:v>
                </c:pt>
                <c:pt idx="252">
                  <c:v> 06 / 09</c:v>
                </c:pt>
                <c:pt idx="253">
                  <c:v> 06 / 10</c:v>
                </c:pt>
                <c:pt idx="254">
                  <c:v> 06 / 11</c:v>
                </c:pt>
                <c:pt idx="255">
                  <c:v> 06 / 12</c:v>
                </c:pt>
                <c:pt idx="256">
                  <c:v> 06 / 13</c:v>
                </c:pt>
                <c:pt idx="257">
                  <c:v> 06 / 14</c:v>
                </c:pt>
                <c:pt idx="258">
                  <c:v> 06 / 15</c:v>
                </c:pt>
                <c:pt idx="259">
                  <c:v> 06 / 16</c:v>
                </c:pt>
                <c:pt idx="260">
                  <c:v> 06 / 17</c:v>
                </c:pt>
                <c:pt idx="261">
                  <c:v> 06 / 18</c:v>
                </c:pt>
                <c:pt idx="262">
                  <c:v> 06 / 19</c:v>
                </c:pt>
                <c:pt idx="263">
                  <c:v> 06 / 20</c:v>
                </c:pt>
                <c:pt idx="264">
                  <c:v> 06 / 21</c:v>
                </c:pt>
                <c:pt idx="265">
                  <c:v> 06 / 22</c:v>
                </c:pt>
                <c:pt idx="266">
                  <c:v> 06 / 23</c:v>
                </c:pt>
                <c:pt idx="267">
                  <c:v> 06 / 24</c:v>
                </c:pt>
                <c:pt idx="268">
                  <c:v> 06 / 25</c:v>
                </c:pt>
                <c:pt idx="269">
                  <c:v> 06 / 26</c:v>
                </c:pt>
                <c:pt idx="270">
                  <c:v> 06 / 27</c:v>
                </c:pt>
                <c:pt idx="271">
                  <c:v> 06 / 28</c:v>
                </c:pt>
                <c:pt idx="272">
                  <c:v> 06 / 29</c:v>
                </c:pt>
                <c:pt idx="273">
                  <c:v> 06 / 30</c:v>
                </c:pt>
                <c:pt idx="274">
                  <c:v> 07 / 01</c:v>
                </c:pt>
                <c:pt idx="275">
                  <c:v> 07 / 02</c:v>
                </c:pt>
                <c:pt idx="276">
                  <c:v> 07 / 03</c:v>
                </c:pt>
                <c:pt idx="277">
                  <c:v> 07 / 04</c:v>
                </c:pt>
                <c:pt idx="278">
                  <c:v> 07 / 05</c:v>
                </c:pt>
                <c:pt idx="279">
                  <c:v> 07 / 06</c:v>
                </c:pt>
                <c:pt idx="280">
                  <c:v> 07 / 07</c:v>
                </c:pt>
                <c:pt idx="281">
                  <c:v> 07 / 08</c:v>
                </c:pt>
                <c:pt idx="282">
                  <c:v> 07 / 09</c:v>
                </c:pt>
                <c:pt idx="283">
                  <c:v> 07 / 10</c:v>
                </c:pt>
                <c:pt idx="284">
                  <c:v> 07 / 11</c:v>
                </c:pt>
                <c:pt idx="285">
                  <c:v> 07 / 12</c:v>
                </c:pt>
                <c:pt idx="286">
                  <c:v> 07 / 13</c:v>
                </c:pt>
                <c:pt idx="287">
                  <c:v> 07 / 14</c:v>
                </c:pt>
                <c:pt idx="288">
                  <c:v> 07 / 15</c:v>
                </c:pt>
                <c:pt idx="289">
                  <c:v> 07 / 16</c:v>
                </c:pt>
                <c:pt idx="290">
                  <c:v> 07 / 17</c:v>
                </c:pt>
                <c:pt idx="291">
                  <c:v> 07 / 18</c:v>
                </c:pt>
                <c:pt idx="292">
                  <c:v> 07 / 19</c:v>
                </c:pt>
                <c:pt idx="293">
                  <c:v> 07 / 20</c:v>
                </c:pt>
                <c:pt idx="294">
                  <c:v> 07 / 21</c:v>
                </c:pt>
                <c:pt idx="295">
                  <c:v> 07 / 22</c:v>
                </c:pt>
                <c:pt idx="296">
                  <c:v> 07 / 23</c:v>
                </c:pt>
                <c:pt idx="297">
                  <c:v> 07 / 24</c:v>
                </c:pt>
                <c:pt idx="298">
                  <c:v> 07 / 25</c:v>
                </c:pt>
                <c:pt idx="299">
                  <c:v> 07 / 26</c:v>
                </c:pt>
                <c:pt idx="300">
                  <c:v> 07 / 27</c:v>
                </c:pt>
                <c:pt idx="301">
                  <c:v> 07 / 28</c:v>
                </c:pt>
                <c:pt idx="302">
                  <c:v> 07 / 29</c:v>
                </c:pt>
                <c:pt idx="303">
                  <c:v> 07 / 30</c:v>
                </c:pt>
                <c:pt idx="304">
                  <c:v> 07 / 31</c:v>
                </c:pt>
                <c:pt idx="305">
                  <c:v> 08 / 01</c:v>
                </c:pt>
                <c:pt idx="306">
                  <c:v> 08 / 02</c:v>
                </c:pt>
                <c:pt idx="307">
                  <c:v> 08 / 03</c:v>
                </c:pt>
                <c:pt idx="308">
                  <c:v> 08 / 04</c:v>
                </c:pt>
                <c:pt idx="309">
                  <c:v> 08 / 05</c:v>
                </c:pt>
                <c:pt idx="310">
                  <c:v> 08 / 06</c:v>
                </c:pt>
                <c:pt idx="311">
                  <c:v> 08 / 07</c:v>
                </c:pt>
                <c:pt idx="312">
                  <c:v> 08 / 08</c:v>
                </c:pt>
                <c:pt idx="313">
                  <c:v> 08 / 09</c:v>
                </c:pt>
                <c:pt idx="314">
                  <c:v> 08 / 10</c:v>
                </c:pt>
                <c:pt idx="315">
                  <c:v> 08 / 11</c:v>
                </c:pt>
                <c:pt idx="316">
                  <c:v> 08 / 12</c:v>
                </c:pt>
                <c:pt idx="317">
                  <c:v> 08 / 13</c:v>
                </c:pt>
                <c:pt idx="318">
                  <c:v> 08 / 14</c:v>
                </c:pt>
                <c:pt idx="319">
                  <c:v> 08 / 15</c:v>
                </c:pt>
                <c:pt idx="320">
                  <c:v> 08 / 16</c:v>
                </c:pt>
                <c:pt idx="321">
                  <c:v> 08 / 17</c:v>
                </c:pt>
                <c:pt idx="322">
                  <c:v> 08 / 18</c:v>
                </c:pt>
                <c:pt idx="323">
                  <c:v> 08 / 19</c:v>
                </c:pt>
                <c:pt idx="324">
                  <c:v> 08 / 20</c:v>
                </c:pt>
                <c:pt idx="325">
                  <c:v> 08 / 21</c:v>
                </c:pt>
                <c:pt idx="326">
                  <c:v> 08 / 22</c:v>
                </c:pt>
                <c:pt idx="327">
                  <c:v> 08 / 23</c:v>
                </c:pt>
                <c:pt idx="328">
                  <c:v> 08 / 24</c:v>
                </c:pt>
                <c:pt idx="329">
                  <c:v> 08 / 25</c:v>
                </c:pt>
                <c:pt idx="330">
                  <c:v> 08 / 26</c:v>
                </c:pt>
                <c:pt idx="331">
                  <c:v> 08 / 27</c:v>
                </c:pt>
                <c:pt idx="332">
                  <c:v> 08 / 28</c:v>
                </c:pt>
                <c:pt idx="333">
                  <c:v> 08 / 29</c:v>
                </c:pt>
                <c:pt idx="334">
                  <c:v> 08 / 30</c:v>
                </c:pt>
                <c:pt idx="335">
                  <c:v> 08 / 31</c:v>
                </c:pt>
                <c:pt idx="336">
                  <c:v> 09 / 01</c:v>
                </c:pt>
                <c:pt idx="337">
                  <c:v> 09 / 02</c:v>
                </c:pt>
                <c:pt idx="338">
                  <c:v> 09 / 03</c:v>
                </c:pt>
                <c:pt idx="339">
                  <c:v> 09 / 04</c:v>
                </c:pt>
                <c:pt idx="340">
                  <c:v> 09 / 05</c:v>
                </c:pt>
                <c:pt idx="341">
                  <c:v> 09 / 06</c:v>
                </c:pt>
                <c:pt idx="342">
                  <c:v> 09 / 07</c:v>
                </c:pt>
                <c:pt idx="343">
                  <c:v> 09 / 08</c:v>
                </c:pt>
                <c:pt idx="344">
                  <c:v> 09 / 09</c:v>
                </c:pt>
                <c:pt idx="345">
                  <c:v> 09 / 10</c:v>
                </c:pt>
                <c:pt idx="346">
                  <c:v> 09 / 11</c:v>
                </c:pt>
                <c:pt idx="347">
                  <c:v> 09 / 12</c:v>
                </c:pt>
                <c:pt idx="348">
                  <c:v> 09 / 13</c:v>
                </c:pt>
                <c:pt idx="349">
                  <c:v> 09 / 14</c:v>
                </c:pt>
                <c:pt idx="350">
                  <c:v> 09 / 15</c:v>
                </c:pt>
                <c:pt idx="351">
                  <c:v> 09 / 16</c:v>
                </c:pt>
                <c:pt idx="352">
                  <c:v> 09 / 17</c:v>
                </c:pt>
                <c:pt idx="353">
                  <c:v> 09 / 18</c:v>
                </c:pt>
                <c:pt idx="354">
                  <c:v> 09 / 19</c:v>
                </c:pt>
                <c:pt idx="355">
                  <c:v> 09 / 20</c:v>
                </c:pt>
                <c:pt idx="356">
                  <c:v> 09 / 21</c:v>
                </c:pt>
                <c:pt idx="357">
                  <c:v> 09 / 22</c:v>
                </c:pt>
                <c:pt idx="358">
                  <c:v> 09 / 23</c:v>
                </c:pt>
                <c:pt idx="359">
                  <c:v> 09 / 24</c:v>
                </c:pt>
                <c:pt idx="360">
                  <c:v> 09 / 25</c:v>
                </c:pt>
                <c:pt idx="361">
                  <c:v> 09 / 26</c:v>
                </c:pt>
                <c:pt idx="362">
                  <c:v> 09 / 27</c:v>
                </c:pt>
                <c:pt idx="363">
                  <c:v> 09 / 28</c:v>
                </c:pt>
                <c:pt idx="364">
                  <c:v> 09 / 29</c:v>
                </c:pt>
                <c:pt idx="365">
                  <c:v> 09 / 30</c:v>
                </c:pt>
                <c:pt idx="366">
                  <c:v> 10 / 01</c:v>
                </c:pt>
                <c:pt idx="367">
                  <c:v> 10 / 02</c:v>
                </c:pt>
                <c:pt idx="368">
                  <c:v> 10 / 03</c:v>
                </c:pt>
                <c:pt idx="369">
                  <c:v> 10 / 04</c:v>
                </c:pt>
                <c:pt idx="370">
                  <c:v> 10 / 05</c:v>
                </c:pt>
                <c:pt idx="371">
                  <c:v> 10 / 06</c:v>
                </c:pt>
                <c:pt idx="372">
                  <c:v> 10 / 07</c:v>
                </c:pt>
                <c:pt idx="373">
                  <c:v> 10 / 08</c:v>
                </c:pt>
                <c:pt idx="374">
                  <c:v> 10 / 09</c:v>
                </c:pt>
                <c:pt idx="375">
                  <c:v> 10 / 10</c:v>
                </c:pt>
                <c:pt idx="376">
                  <c:v> 10 / 11</c:v>
                </c:pt>
                <c:pt idx="377">
                  <c:v> 10 / 12</c:v>
                </c:pt>
                <c:pt idx="378">
                  <c:v> 10 / 13</c:v>
                </c:pt>
                <c:pt idx="379">
                  <c:v> 10 / 14</c:v>
                </c:pt>
                <c:pt idx="380">
                  <c:v> 10 / 15</c:v>
                </c:pt>
                <c:pt idx="381">
                  <c:v> 10 / 16</c:v>
                </c:pt>
                <c:pt idx="382">
                  <c:v> 10 / 17</c:v>
                </c:pt>
                <c:pt idx="383">
                  <c:v> 10 / 18</c:v>
                </c:pt>
                <c:pt idx="384">
                  <c:v> 10 / 19</c:v>
                </c:pt>
                <c:pt idx="385">
                  <c:v> 10 / 20</c:v>
                </c:pt>
                <c:pt idx="386">
                  <c:v> 10 / 21</c:v>
                </c:pt>
                <c:pt idx="387">
                  <c:v> 10 / 22</c:v>
                </c:pt>
                <c:pt idx="388">
                  <c:v> 10 / 23</c:v>
                </c:pt>
                <c:pt idx="389">
                  <c:v> 10 / 24</c:v>
                </c:pt>
                <c:pt idx="390">
                  <c:v> 10 / 25</c:v>
                </c:pt>
                <c:pt idx="391">
                  <c:v> 10 / 26</c:v>
                </c:pt>
                <c:pt idx="392">
                  <c:v> 10 / 27</c:v>
                </c:pt>
                <c:pt idx="393">
                  <c:v> 10 / 28</c:v>
                </c:pt>
                <c:pt idx="394">
                  <c:v> 10 / 29</c:v>
                </c:pt>
                <c:pt idx="395">
                  <c:v> 10 / 30</c:v>
                </c:pt>
                <c:pt idx="396">
                  <c:v> 10 / 31</c:v>
                </c:pt>
                <c:pt idx="397">
                  <c:v> 11 / 01</c:v>
                </c:pt>
                <c:pt idx="398">
                  <c:v> 11 / 02</c:v>
                </c:pt>
                <c:pt idx="399">
                  <c:v> 11 / 03</c:v>
                </c:pt>
                <c:pt idx="400">
                  <c:v> 11 / 04</c:v>
                </c:pt>
                <c:pt idx="401">
                  <c:v> 11 / 05</c:v>
                </c:pt>
                <c:pt idx="402">
                  <c:v> 11 / 06</c:v>
                </c:pt>
                <c:pt idx="403">
                  <c:v> 11 / 07</c:v>
                </c:pt>
                <c:pt idx="404">
                  <c:v> 11 / 08</c:v>
                </c:pt>
                <c:pt idx="405">
                  <c:v> 11 / 09</c:v>
                </c:pt>
                <c:pt idx="406">
                  <c:v> 11 / 10</c:v>
                </c:pt>
                <c:pt idx="407">
                  <c:v> 11 / 11</c:v>
                </c:pt>
                <c:pt idx="408">
                  <c:v> 11 / 12</c:v>
                </c:pt>
                <c:pt idx="409">
                  <c:v> 11 / 13</c:v>
                </c:pt>
                <c:pt idx="410">
                  <c:v> 11 / 14</c:v>
                </c:pt>
                <c:pt idx="411">
                  <c:v> 11 / 15</c:v>
                </c:pt>
                <c:pt idx="412">
                  <c:v> 11 / 16</c:v>
                </c:pt>
                <c:pt idx="413">
                  <c:v> 11 / 17</c:v>
                </c:pt>
                <c:pt idx="414">
                  <c:v> 11 / 18</c:v>
                </c:pt>
                <c:pt idx="415">
                  <c:v> 11 / 19</c:v>
                </c:pt>
                <c:pt idx="416">
                  <c:v> 11 / 20</c:v>
                </c:pt>
                <c:pt idx="417">
                  <c:v> 11 / 21</c:v>
                </c:pt>
                <c:pt idx="418">
                  <c:v> 11 / 22</c:v>
                </c:pt>
                <c:pt idx="419">
                  <c:v> 11 / 23</c:v>
                </c:pt>
                <c:pt idx="420">
                  <c:v> 11 / 24</c:v>
                </c:pt>
                <c:pt idx="421">
                  <c:v> 11 / 25</c:v>
                </c:pt>
                <c:pt idx="422">
                  <c:v> 11 / 26</c:v>
                </c:pt>
                <c:pt idx="423">
                  <c:v> 11 / 27</c:v>
                </c:pt>
                <c:pt idx="424">
                  <c:v> 11 / 28</c:v>
                </c:pt>
                <c:pt idx="425">
                  <c:v> 11 / 29</c:v>
                </c:pt>
                <c:pt idx="426">
                  <c:v> 11 / 30</c:v>
                </c:pt>
                <c:pt idx="427">
                  <c:v> 12 / 01</c:v>
                </c:pt>
                <c:pt idx="428">
                  <c:v> 12 / 02</c:v>
                </c:pt>
                <c:pt idx="429">
                  <c:v> 12 / 03</c:v>
                </c:pt>
                <c:pt idx="430">
                  <c:v> 12 / 04</c:v>
                </c:pt>
                <c:pt idx="431">
                  <c:v> 12 / 05</c:v>
                </c:pt>
                <c:pt idx="432">
                  <c:v> 12 / 06</c:v>
                </c:pt>
                <c:pt idx="433">
                  <c:v> 12 / 07</c:v>
                </c:pt>
                <c:pt idx="434">
                  <c:v> 12 / 08</c:v>
                </c:pt>
                <c:pt idx="435">
                  <c:v> 12 / 09</c:v>
                </c:pt>
                <c:pt idx="436">
                  <c:v> 12 / 10</c:v>
                </c:pt>
                <c:pt idx="437">
                  <c:v> 12 / 11</c:v>
                </c:pt>
                <c:pt idx="438">
                  <c:v> 12 / 12</c:v>
                </c:pt>
                <c:pt idx="439">
                  <c:v> 12 / 13</c:v>
                </c:pt>
                <c:pt idx="440">
                  <c:v> 12 / 14</c:v>
                </c:pt>
                <c:pt idx="441">
                  <c:v> 12 / 15</c:v>
                </c:pt>
                <c:pt idx="442">
                  <c:v> 12 / 16</c:v>
                </c:pt>
                <c:pt idx="443">
                  <c:v> 12 / 17</c:v>
                </c:pt>
                <c:pt idx="444">
                  <c:v> 12 / 18</c:v>
                </c:pt>
                <c:pt idx="445">
                  <c:v> 12 / 19</c:v>
                </c:pt>
                <c:pt idx="446">
                  <c:v> 12 / 20</c:v>
                </c:pt>
                <c:pt idx="447">
                  <c:v> 12 / 21</c:v>
                </c:pt>
                <c:pt idx="448">
                  <c:v> 12 / 22</c:v>
                </c:pt>
                <c:pt idx="449">
                  <c:v> 12 / 23</c:v>
                </c:pt>
                <c:pt idx="450">
                  <c:v> 12 / 24</c:v>
                </c:pt>
                <c:pt idx="451">
                  <c:v> 12 / 25</c:v>
                </c:pt>
                <c:pt idx="452">
                  <c:v> 12 / 26</c:v>
                </c:pt>
                <c:pt idx="453">
                  <c:v> 12 / 27</c:v>
                </c:pt>
                <c:pt idx="454">
                  <c:v> 12 / 28</c:v>
                </c:pt>
                <c:pt idx="455">
                  <c:v> 12 / 29</c:v>
                </c:pt>
                <c:pt idx="456">
                  <c:v> 12 / 30</c:v>
                </c:pt>
                <c:pt idx="457">
                  <c:v> 12 / 31</c:v>
                </c:pt>
                <c:pt idx="458">
                  <c:v> 01 / 01</c:v>
                </c:pt>
                <c:pt idx="459">
                  <c:v> 01 / 02</c:v>
                </c:pt>
                <c:pt idx="460">
                  <c:v> 01 / 03</c:v>
                </c:pt>
                <c:pt idx="461">
                  <c:v> 01 / 04</c:v>
                </c:pt>
                <c:pt idx="462">
                  <c:v> 01 / 05</c:v>
                </c:pt>
                <c:pt idx="463">
                  <c:v> 01 / 06</c:v>
                </c:pt>
                <c:pt idx="464">
                  <c:v> 01 / 07</c:v>
                </c:pt>
                <c:pt idx="465">
                  <c:v> 01 / 08</c:v>
                </c:pt>
                <c:pt idx="466">
                  <c:v> 01 / 09</c:v>
                </c:pt>
                <c:pt idx="467">
                  <c:v> 01 / 10</c:v>
                </c:pt>
                <c:pt idx="468">
                  <c:v> 01 / 11</c:v>
                </c:pt>
                <c:pt idx="469">
                  <c:v> 01 / 12</c:v>
                </c:pt>
                <c:pt idx="470">
                  <c:v> 01 / 13</c:v>
                </c:pt>
                <c:pt idx="471">
                  <c:v> 01 / 14</c:v>
                </c:pt>
                <c:pt idx="472">
                  <c:v> 01 / 15</c:v>
                </c:pt>
                <c:pt idx="473">
                  <c:v> 01 / 16</c:v>
                </c:pt>
                <c:pt idx="474">
                  <c:v> 01 / 17</c:v>
                </c:pt>
                <c:pt idx="475">
                  <c:v> 01 / 18</c:v>
                </c:pt>
                <c:pt idx="476">
                  <c:v> 01 / 19</c:v>
                </c:pt>
                <c:pt idx="477">
                  <c:v> 01 / 20</c:v>
                </c:pt>
                <c:pt idx="478">
                  <c:v> 01 / 21</c:v>
                </c:pt>
                <c:pt idx="479">
                  <c:v> 01 / 22</c:v>
                </c:pt>
                <c:pt idx="480">
                  <c:v> 01 / 23</c:v>
                </c:pt>
                <c:pt idx="481">
                  <c:v> 01 / 24</c:v>
                </c:pt>
                <c:pt idx="482">
                  <c:v> 01 / 25</c:v>
                </c:pt>
                <c:pt idx="483">
                  <c:v> 01 / 26</c:v>
                </c:pt>
                <c:pt idx="484">
                  <c:v> 01 / 27</c:v>
                </c:pt>
                <c:pt idx="485">
                  <c:v> 01 / 28</c:v>
                </c:pt>
                <c:pt idx="486">
                  <c:v> 01 / 29</c:v>
                </c:pt>
                <c:pt idx="487">
                  <c:v> 01 / 30</c:v>
                </c:pt>
                <c:pt idx="488">
                  <c:v> 01 / 31</c:v>
                </c:pt>
                <c:pt idx="489">
                  <c:v> 02 / 01</c:v>
                </c:pt>
                <c:pt idx="490">
                  <c:v> 02 / 02</c:v>
                </c:pt>
                <c:pt idx="491">
                  <c:v> 02 / 03</c:v>
                </c:pt>
                <c:pt idx="492">
                  <c:v> 02 / 04</c:v>
                </c:pt>
                <c:pt idx="493">
                  <c:v> 02 / 05</c:v>
                </c:pt>
                <c:pt idx="494">
                  <c:v> 02 / 06</c:v>
                </c:pt>
                <c:pt idx="495">
                  <c:v> 02 / 07</c:v>
                </c:pt>
                <c:pt idx="496">
                  <c:v> 02 / 08</c:v>
                </c:pt>
                <c:pt idx="497">
                  <c:v> 02 / 09</c:v>
                </c:pt>
                <c:pt idx="498">
                  <c:v> 02 / 10</c:v>
                </c:pt>
                <c:pt idx="499">
                  <c:v> 02 / 11</c:v>
                </c:pt>
                <c:pt idx="500">
                  <c:v> 02 / 12</c:v>
                </c:pt>
                <c:pt idx="501">
                  <c:v> 02 / 13</c:v>
                </c:pt>
                <c:pt idx="502">
                  <c:v> 02 / 14</c:v>
                </c:pt>
                <c:pt idx="503">
                  <c:v> 02 / 15</c:v>
                </c:pt>
                <c:pt idx="504">
                  <c:v> 02 / 16</c:v>
                </c:pt>
                <c:pt idx="505">
                  <c:v> 02 / 17</c:v>
                </c:pt>
                <c:pt idx="506">
                  <c:v> 02 / 18</c:v>
                </c:pt>
                <c:pt idx="507">
                  <c:v> 02 / 19</c:v>
                </c:pt>
                <c:pt idx="508">
                  <c:v> 02 / 20</c:v>
                </c:pt>
                <c:pt idx="509">
                  <c:v> 02 / 21</c:v>
                </c:pt>
                <c:pt idx="510">
                  <c:v> 02 / 22</c:v>
                </c:pt>
                <c:pt idx="511">
                  <c:v> 02 / 23</c:v>
                </c:pt>
                <c:pt idx="512">
                  <c:v> 02 / 24</c:v>
                </c:pt>
                <c:pt idx="513">
                  <c:v> 02 / 25</c:v>
                </c:pt>
                <c:pt idx="514">
                  <c:v> 02 / 26</c:v>
                </c:pt>
                <c:pt idx="515">
                  <c:v> 02 / 27</c:v>
                </c:pt>
                <c:pt idx="516">
                  <c:v> 02 / 28</c:v>
                </c:pt>
                <c:pt idx="517">
                  <c:v> 02 / 29</c:v>
                </c:pt>
                <c:pt idx="518">
                  <c:v> 03 / 01</c:v>
                </c:pt>
                <c:pt idx="519">
                  <c:v> 03 / 02</c:v>
                </c:pt>
                <c:pt idx="520">
                  <c:v> 03 / 03</c:v>
                </c:pt>
                <c:pt idx="521">
                  <c:v> 03 / 04</c:v>
                </c:pt>
                <c:pt idx="522">
                  <c:v> 03 / 05</c:v>
                </c:pt>
                <c:pt idx="523">
                  <c:v> 03 / 06</c:v>
                </c:pt>
                <c:pt idx="524">
                  <c:v> 03 / 07</c:v>
                </c:pt>
                <c:pt idx="525">
                  <c:v> 03 / 08</c:v>
                </c:pt>
                <c:pt idx="526">
                  <c:v> 03 / 09</c:v>
                </c:pt>
                <c:pt idx="527">
                  <c:v> 03 / 10</c:v>
                </c:pt>
                <c:pt idx="528">
                  <c:v> 03 / 11</c:v>
                </c:pt>
                <c:pt idx="529">
                  <c:v> 03 / 12</c:v>
                </c:pt>
                <c:pt idx="530">
                  <c:v> 03 / 13</c:v>
                </c:pt>
                <c:pt idx="531">
                  <c:v> 03 / 14</c:v>
                </c:pt>
                <c:pt idx="532">
                  <c:v> 03 / 15</c:v>
                </c:pt>
                <c:pt idx="533">
                  <c:v> 03 / 16</c:v>
                </c:pt>
                <c:pt idx="534">
                  <c:v> 03 / 17</c:v>
                </c:pt>
                <c:pt idx="535">
                  <c:v> 03 / 18</c:v>
                </c:pt>
                <c:pt idx="536">
                  <c:v> 03 / 19</c:v>
                </c:pt>
                <c:pt idx="537">
                  <c:v> 03 / 20</c:v>
                </c:pt>
                <c:pt idx="538">
                  <c:v> 03 / 21</c:v>
                </c:pt>
                <c:pt idx="539">
                  <c:v> 03 / 22</c:v>
                </c:pt>
                <c:pt idx="540">
                  <c:v> 03 / 23</c:v>
                </c:pt>
                <c:pt idx="541">
                  <c:v> 03 / 24</c:v>
                </c:pt>
                <c:pt idx="542">
                  <c:v> 03 / 25</c:v>
                </c:pt>
                <c:pt idx="543">
                  <c:v> 03 / 26</c:v>
                </c:pt>
                <c:pt idx="544">
                  <c:v> 03 / 27</c:v>
                </c:pt>
                <c:pt idx="545">
                  <c:v> 03 / 28</c:v>
                </c:pt>
                <c:pt idx="546">
                  <c:v> 03 / 29</c:v>
                </c:pt>
                <c:pt idx="547">
                  <c:v> 03 / 30</c:v>
                </c:pt>
                <c:pt idx="548">
                  <c:v> 03 / 31</c:v>
                </c:pt>
                <c:pt idx="549">
                  <c:v> 04 / 01</c:v>
                </c:pt>
                <c:pt idx="550">
                  <c:v> 04 / 02</c:v>
                </c:pt>
                <c:pt idx="551">
                  <c:v> 04 / 03</c:v>
                </c:pt>
                <c:pt idx="552">
                  <c:v> 04 / 04</c:v>
                </c:pt>
                <c:pt idx="553">
                  <c:v> 04 / 05</c:v>
                </c:pt>
                <c:pt idx="554">
                  <c:v> 04 / 06</c:v>
                </c:pt>
                <c:pt idx="555">
                  <c:v> 04 / 07</c:v>
                </c:pt>
                <c:pt idx="556">
                  <c:v> 04 / 08</c:v>
                </c:pt>
                <c:pt idx="557">
                  <c:v> 04 / 09</c:v>
                </c:pt>
                <c:pt idx="558">
                  <c:v> 04 / 10</c:v>
                </c:pt>
                <c:pt idx="559">
                  <c:v> 04 / 11</c:v>
                </c:pt>
                <c:pt idx="560">
                  <c:v> 04 / 12</c:v>
                </c:pt>
                <c:pt idx="561">
                  <c:v> 04 / 13</c:v>
                </c:pt>
                <c:pt idx="562">
                  <c:v> 04 / 14</c:v>
                </c:pt>
                <c:pt idx="563">
                  <c:v> 04 / 15</c:v>
                </c:pt>
                <c:pt idx="564">
                  <c:v> 04 / 16</c:v>
                </c:pt>
                <c:pt idx="565">
                  <c:v> 04 / 17</c:v>
                </c:pt>
                <c:pt idx="566">
                  <c:v> 04 / 18</c:v>
                </c:pt>
                <c:pt idx="567">
                  <c:v> 04 / 19</c:v>
                </c:pt>
                <c:pt idx="568">
                  <c:v> 04 / 20</c:v>
                </c:pt>
                <c:pt idx="569">
                  <c:v> 04 / 21</c:v>
                </c:pt>
                <c:pt idx="570">
                  <c:v> 04 / 22</c:v>
                </c:pt>
                <c:pt idx="571">
                  <c:v> 04 / 23</c:v>
                </c:pt>
                <c:pt idx="572">
                  <c:v> 04 / 24</c:v>
                </c:pt>
                <c:pt idx="573">
                  <c:v> 04 / 25</c:v>
                </c:pt>
                <c:pt idx="574">
                  <c:v> 04 / 26</c:v>
                </c:pt>
                <c:pt idx="575">
                  <c:v> 04 / 27</c:v>
                </c:pt>
                <c:pt idx="576">
                  <c:v> 04 / 28</c:v>
                </c:pt>
                <c:pt idx="577">
                  <c:v> 04 / 29</c:v>
                </c:pt>
                <c:pt idx="578">
                  <c:v> 04 / 30</c:v>
                </c:pt>
                <c:pt idx="579">
                  <c:v> 05 / 01</c:v>
                </c:pt>
                <c:pt idx="580">
                  <c:v> 05 / 02</c:v>
                </c:pt>
                <c:pt idx="581">
                  <c:v> 05 / 03</c:v>
                </c:pt>
                <c:pt idx="582">
                  <c:v> 05 / 04</c:v>
                </c:pt>
                <c:pt idx="583">
                  <c:v> 05 / 05</c:v>
                </c:pt>
                <c:pt idx="584">
                  <c:v> 05 / 06</c:v>
                </c:pt>
                <c:pt idx="585">
                  <c:v> 05 / 07</c:v>
                </c:pt>
                <c:pt idx="586">
                  <c:v> 05 / 08</c:v>
                </c:pt>
                <c:pt idx="587">
                  <c:v> 05 / 09</c:v>
                </c:pt>
                <c:pt idx="588">
                  <c:v> 05 / 10</c:v>
                </c:pt>
                <c:pt idx="589">
                  <c:v> 05 / 11</c:v>
                </c:pt>
                <c:pt idx="590">
                  <c:v> 05 / 12</c:v>
                </c:pt>
                <c:pt idx="591">
                  <c:v> 05 / 13</c:v>
                </c:pt>
                <c:pt idx="592">
                  <c:v> 05 / 14</c:v>
                </c:pt>
                <c:pt idx="593">
                  <c:v> 05 / 15</c:v>
                </c:pt>
                <c:pt idx="594">
                  <c:v> 05 / 16</c:v>
                </c:pt>
                <c:pt idx="595">
                  <c:v> 05 / 17</c:v>
                </c:pt>
                <c:pt idx="596">
                  <c:v> 05 / 18</c:v>
                </c:pt>
                <c:pt idx="597">
                  <c:v> 05 / 19</c:v>
                </c:pt>
                <c:pt idx="598">
                  <c:v> 05 / 20</c:v>
                </c:pt>
                <c:pt idx="599">
                  <c:v> 05 / 21</c:v>
                </c:pt>
                <c:pt idx="600">
                  <c:v> 05 / 22</c:v>
                </c:pt>
                <c:pt idx="601">
                  <c:v> 05 / 23</c:v>
                </c:pt>
                <c:pt idx="602">
                  <c:v> 05 / 24</c:v>
                </c:pt>
                <c:pt idx="603">
                  <c:v> 05 / 25</c:v>
                </c:pt>
                <c:pt idx="604">
                  <c:v> 05 / 26</c:v>
                </c:pt>
                <c:pt idx="605">
                  <c:v> 05 / 27</c:v>
                </c:pt>
                <c:pt idx="606">
                  <c:v> 05 / 28</c:v>
                </c:pt>
                <c:pt idx="607">
                  <c:v> 05 / 29</c:v>
                </c:pt>
                <c:pt idx="608">
                  <c:v> 05 / 30</c:v>
                </c:pt>
                <c:pt idx="609">
                  <c:v> 05 / 31</c:v>
                </c:pt>
                <c:pt idx="610">
                  <c:v> 06 / 01</c:v>
                </c:pt>
                <c:pt idx="611">
                  <c:v> 06 / 02</c:v>
                </c:pt>
                <c:pt idx="612">
                  <c:v> 06 / 03</c:v>
                </c:pt>
                <c:pt idx="613">
                  <c:v> 06 / 04</c:v>
                </c:pt>
                <c:pt idx="614">
                  <c:v> 06 / 05</c:v>
                </c:pt>
                <c:pt idx="615">
                  <c:v> 06 / 06</c:v>
                </c:pt>
                <c:pt idx="616">
                  <c:v> 06 / 07</c:v>
                </c:pt>
                <c:pt idx="617">
                  <c:v> 06 / 08</c:v>
                </c:pt>
                <c:pt idx="618">
                  <c:v> 06 / 09</c:v>
                </c:pt>
                <c:pt idx="619">
                  <c:v> 06 / 10</c:v>
                </c:pt>
                <c:pt idx="620">
                  <c:v> 06 / 11</c:v>
                </c:pt>
                <c:pt idx="621">
                  <c:v> 06 / 12</c:v>
                </c:pt>
                <c:pt idx="622">
                  <c:v> 06 / 13</c:v>
                </c:pt>
                <c:pt idx="623">
                  <c:v> 06 / 14</c:v>
                </c:pt>
                <c:pt idx="624">
                  <c:v> 06 / 15</c:v>
                </c:pt>
                <c:pt idx="625">
                  <c:v> 06 / 16</c:v>
                </c:pt>
                <c:pt idx="626">
                  <c:v> 06 / 17</c:v>
                </c:pt>
                <c:pt idx="627">
                  <c:v> 06 / 18</c:v>
                </c:pt>
                <c:pt idx="628">
                  <c:v> 06 / 19</c:v>
                </c:pt>
                <c:pt idx="629">
                  <c:v> 06 / 20</c:v>
                </c:pt>
                <c:pt idx="630">
                  <c:v> 06 / 21</c:v>
                </c:pt>
                <c:pt idx="631">
                  <c:v> 06 / 22</c:v>
                </c:pt>
                <c:pt idx="632">
                  <c:v> 06 / 23</c:v>
                </c:pt>
                <c:pt idx="633">
                  <c:v> 06 / 24</c:v>
                </c:pt>
                <c:pt idx="634">
                  <c:v> 06 / 25</c:v>
                </c:pt>
                <c:pt idx="635">
                  <c:v> 06 / 26</c:v>
                </c:pt>
                <c:pt idx="636">
                  <c:v> 06 / 27</c:v>
                </c:pt>
                <c:pt idx="637">
                  <c:v> 06 / 28</c:v>
                </c:pt>
                <c:pt idx="638">
                  <c:v> 06 / 29</c:v>
                </c:pt>
                <c:pt idx="639">
                  <c:v> 06 / 30</c:v>
                </c:pt>
              </c:strCache>
            </c:strRef>
          </c:cat>
          <c:val>
            <c:numRef>
              <c:f>'By First Time'!$B$3:$B$642</c:f>
              <c:numCache>
                <c:formatCode>_(* #,##0_);_(* \(#,##0\);_(* "-"??_);_(@_)</c:formatCode>
                <c:ptCount val="640"/>
                <c:pt idx="0">
                  <c:v>4964</c:v>
                </c:pt>
                <c:pt idx="1">
                  <c:v>6842</c:v>
                </c:pt>
                <c:pt idx="2">
                  <c:v>8360</c:v>
                </c:pt>
                <c:pt idx="3">
                  <c:v>9502</c:v>
                </c:pt>
                <c:pt idx="4">
                  <c:v>10409</c:v>
                </c:pt>
                <c:pt idx="5">
                  <c:v>11170</c:v>
                </c:pt>
                <c:pt idx="6">
                  <c:v>11589</c:v>
                </c:pt>
                <c:pt idx="7">
                  <c:v>11975</c:v>
                </c:pt>
                <c:pt idx="8">
                  <c:v>12509</c:v>
                </c:pt>
                <c:pt idx="9">
                  <c:v>13145</c:v>
                </c:pt>
                <c:pt idx="10">
                  <c:v>13802</c:v>
                </c:pt>
                <c:pt idx="11">
                  <c:v>14340</c:v>
                </c:pt>
                <c:pt idx="12">
                  <c:v>14855</c:v>
                </c:pt>
                <c:pt idx="13">
                  <c:v>15179</c:v>
                </c:pt>
                <c:pt idx="14">
                  <c:v>15389</c:v>
                </c:pt>
                <c:pt idx="15">
                  <c:v>15791</c:v>
                </c:pt>
                <c:pt idx="16">
                  <c:v>16191</c:v>
                </c:pt>
                <c:pt idx="17">
                  <c:v>16640</c:v>
                </c:pt>
                <c:pt idx="18">
                  <c:v>17049</c:v>
                </c:pt>
                <c:pt idx="19">
                  <c:v>17454</c:v>
                </c:pt>
                <c:pt idx="20">
                  <c:v>17712</c:v>
                </c:pt>
                <c:pt idx="21">
                  <c:v>17832</c:v>
                </c:pt>
                <c:pt idx="22">
                  <c:v>18103</c:v>
                </c:pt>
                <c:pt idx="23">
                  <c:v>18483</c:v>
                </c:pt>
                <c:pt idx="24">
                  <c:v>18853</c:v>
                </c:pt>
                <c:pt idx="25">
                  <c:v>19176</c:v>
                </c:pt>
                <c:pt idx="26">
                  <c:v>19483</c:v>
                </c:pt>
                <c:pt idx="27">
                  <c:v>19661</c:v>
                </c:pt>
                <c:pt idx="28">
                  <c:v>19766</c:v>
                </c:pt>
                <c:pt idx="29">
                  <c:v>20034</c:v>
                </c:pt>
                <c:pt idx="30">
                  <c:v>20303</c:v>
                </c:pt>
                <c:pt idx="31">
                  <c:v>20584</c:v>
                </c:pt>
                <c:pt idx="32">
                  <c:v>20780</c:v>
                </c:pt>
                <c:pt idx="33">
                  <c:v>20990</c:v>
                </c:pt>
                <c:pt idx="34">
                  <c:v>21104</c:v>
                </c:pt>
                <c:pt idx="35">
                  <c:v>21198</c:v>
                </c:pt>
                <c:pt idx="36">
                  <c:v>21334</c:v>
                </c:pt>
                <c:pt idx="37">
                  <c:v>21483</c:v>
                </c:pt>
                <c:pt idx="38">
                  <c:v>21634</c:v>
                </c:pt>
                <c:pt idx="39">
                  <c:v>21803</c:v>
                </c:pt>
                <c:pt idx="40">
                  <c:v>21966</c:v>
                </c:pt>
                <c:pt idx="41">
                  <c:v>22050</c:v>
                </c:pt>
                <c:pt idx="42">
                  <c:v>22121</c:v>
                </c:pt>
                <c:pt idx="43">
                  <c:v>22247</c:v>
                </c:pt>
                <c:pt idx="44">
                  <c:v>22455</c:v>
                </c:pt>
                <c:pt idx="45">
                  <c:v>22644</c:v>
                </c:pt>
                <c:pt idx="46">
                  <c:v>22783</c:v>
                </c:pt>
                <c:pt idx="47">
                  <c:v>22902</c:v>
                </c:pt>
                <c:pt idx="48">
                  <c:v>23020</c:v>
                </c:pt>
                <c:pt idx="49">
                  <c:v>23082</c:v>
                </c:pt>
                <c:pt idx="50">
                  <c:v>23190</c:v>
                </c:pt>
                <c:pt idx="51">
                  <c:v>23319</c:v>
                </c:pt>
                <c:pt idx="52">
                  <c:v>23437</c:v>
                </c:pt>
                <c:pt idx="53">
                  <c:v>23509</c:v>
                </c:pt>
                <c:pt idx="54">
                  <c:v>23541</c:v>
                </c:pt>
                <c:pt idx="55">
                  <c:v>23593</c:v>
                </c:pt>
                <c:pt idx="56">
                  <c:v>23670</c:v>
                </c:pt>
                <c:pt idx="57">
                  <c:v>23813</c:v>
                </c:pt>
                <c:pt idx="58">
                  <c:v>23979</c:v>
                </c:pt>
                <c:pt idx="59">
                  <c:v>24157</c:v>
                </c:pt>
                <c:pt idx="60">
                  <c:v>24399</c:v>
                </c:pt>
                <c:pt idx="61">
                  <c:v>24560</c:v>
                </c:pt>
                <c:pt idx="62">
                  <c:v>24650</c:v>
                </c:pt>
                <c:pt idx="63">
                  <c:v>24684</c:v>
                </c:pt>
                <c:pt idx="64">
                  <c:v>24760</c:v>
                </c:pt>
                <c:pt idx="65">
                  <c:v>24871</c:v>
                </c:pt>
                <c:pt idx="66">
                  <c:v>24956</c:v>
                </c:pt>
                <c:pt idx="67">
                  <c:v>25050</c:v>
                </c:pt>
                <c:pt idx="68">
                  <c:v>25146</c:v>
                </c:pt>
                <c:pt idx="69">
                  <c:v>25225</c:v>
                </c:pt>
                <c:pt idx="70">
                  <c:v>25269</c:v>
                </c:pt>
                <c:pt idx="71">
                  <c:v>25340</c:v>
                </c:pt>
                <c:pt idx="72">
                  <c:v>25436</c:v>
                </c:pt>
                <c:pt idx="73">
                  <c:v>25539</c:v>
                </c:pt>
                <c:pt idx="74">
                  <c:v>25615</c:v>
                </c:pt>
                <c:pt idx="75">
                  <c:v>25702</c:v>
                </c:pt>
                <c:pt idx="76">
                  <c:v>25735</c:v>
                </c:pt>
                <c:pt idx="77">
                  <c:v>25770</c:v>
                </c:pt>
                <c:pt idx="78">
                  <c:v>25806</c:v>
                </c:pt>
                <c:pt idx="79">
                  <c:v>25853</c:v>
                </c:pt>
                <c:pt idx="80">
                  <c:v>25891</c:v>
                </c:pt>
                <c:pt idx="81">
                  <c:v>25928</c:v>
                </c:pt>
                <c:pt idx="82">
                  <c:v>25956</c:v>
                </c:pt>
                <c:pt idx="83">
                  <c:v>25981</c:v>
                </c:pt>
                <c:pt idx="84">
                  <c:v>25996</c:v>
                </c:pt>
                <c:pt idx="85">
                  <c:v>26011</c:v>
                </c:pt>
                <c:pt idx="86">
                  <c:v>26049</c:v>
                </c:pt>
                <c:pt idx="87">
                  <c:v>26101</c:v>
                </c:pt>
                <c:pt idx="88">
                  <c:v>26148</c:v>
                </c:pt>
                <c:pt idx="89">
                  <c:v>26219</c:v>
                </c:pt>
                <c:pt idx="90">
                  <c:v>26289</c:v>
                </c:pt>
                <c:pt idx="91">
                  <c:v>26355</c:v>
                </c:pt>
                <c:pt idx="92">
                  <c:v>26408</c:v>
                </c:pt>
                <c:pt idx="93">
                  <c:v>26525</c:v>
                </c:pt>
                <c:pt idx="94">
                  <c:v>26621</c:v>
                </c:pt>
                <c:pt idx="95">
                  <c:v>26712</c:v>
                </c:pt>
                <c:pt idx="96">
                  <c:v>26785</c:v>
                </c:pt>
                <c:pt idx="97">
                  <c:v>26859</c:v>
                </c:pt>
                <c:pt idx="98">
                  <c:v>26892</c:v>
                </c:pt>
                <c:pt idx="99">
                  <c:v>26962</c:v>
                </c:pt>
                <c:pt idx="100">
                  <c:v>27072</c:v>
                </c:pt>
                <c:pt idx="101">
                  <c:v>27180</c:v>
                </c:pt>
                <c:pt idx="102">
                  <c:v>27287</c:v>
                </c:pt>
                <c:pt idx="103">
                  <c:v>27374</c:v>
                </c:pt>
                <c:pt idx="104">
                  <c:v>27436</c:v>
                </c:pt>
                <c:pt idx="105">
                  <c:v>27496</c:v>
                </c:pt>
                <c:pt idx="106">
                  <c:v>27570</c:v>
                </c:pt>
                <c:pt idx="107">
                  <c:v>27647</c:v>
                </c:pt>
                <c:pt idx="108">
                  <c:v>27728</c:v>
                </c:pt>
                <c:pt idx="109">
                  <c:v>27809</c:v>
                </c:pt>
                <c:pt idx="110">
                  <c:v>27884</c:v>
                </c:pt>
                <c:pt idx="111">
                  <c:v>27967</c:v>
                </c:pt>
                <c:pt idx="112">
                  <c:v>28003</c:v>
                </c:pt>
                <c:pt idx="113">
                  <c:v>28056</c:v>
                </c:pt>
                <c:pt idx="114">
                  <c:v>28134</c:v>
                </c:pt>
                <c:pt idx="115">
                  <c:v>28227</c:v>
                </c:pt>
                <c:pt idx="116">
                  <c:v>28319</c:v>
                </c:pt>
                <c:pt idx="117">
                  <c:v>28400</c:v>
                </c:pt>
                <c:pt idx="118">
                  <c:v>28467</c:v>
                </c:pt>
                <c:pt idx="119">
                  <c:v>28503</c:v>
                </c:pt>
                <c:pt idx="120">
                  <c:v>28576</c:v>
                </c:pt>
                <c:pt idx="121">
                  <c:v>28657</c:v>
                </c:pt>
                <c:pt idx="122">
                  <c:v>28768</c:v>
                </c:pt>
                <c:pt idx="123">
                  <c:v>28864</c:v>
                </c:pt>
                <c:pt idx="124">
                  <c:v>28954</c:v>
                </c:pt>
                <c:pt idx="125">
                  <c:v>29023</c:v>
                </c:pt>
                <c:pt idx="126">
                  <c:v>29069</c:v>
                </c:pt>
                <c:pt idx="127">
                  <c:v>29127</c:v>
                </c:pt>
                <c:pt idx="128">
                  <c:v>29204</c:v>
                </c:pt>
                <c:pt idx="129">
                  <c:v>29295</c:v>
                </c:pt>
                <c:pt idx="130">
                  <c:v>29378</c:v>
                </c:pt>
                <c:pt idx="131">
                  <c:v>29453</c:v>
                </c:pt>
                <c:pt idx="132">
                  <c:v>29501</c:v>
                </c:pt>
                <c:pt idx="133">
                  <c:v>29534</c:v>
                </c:pt>
                <c:pt idx="134">
                  <c:v>29588</c:v>
                </c:pt>
                <c:pt idx="135">
                  <c:v>29667</c:v>
                </c:pt>
                <c:pt idx="136">
                  <c:v>29738</c:v>
                </c:pt>
                <c:pt idx="137">
                  <c:v>29827</c:v>
                </c:pt>
                <c:pt idx="138">
                  <c:v>29883</c:v>
                </c:pt>
                <c:pt idx="139">
                  <c:v>29924</c:v>
                </c:pt>
                <c:pt idx="140">
                  <c:v>29952</c:v>
                </c:pt>
                <c:pt idx="141">
                  <c:v>30012</c:v>
                </c:pt>
                <c:pt idx="142">
                  <c:v>30058</c:v>
                </c:pt>
                <c:pt idx="143">
                  <c:v>30128</c:v>
                </c:pt>
                <c:pt idx="144">
                  <c:v>30191</c:v>
                </c:pt>
                <c:pt idx="145">
                  <c:v>30260</c:v>
                </c:pt>
                <c:pt idx="146">
                  <c:v>30313</c:v>
                </c:pt>
                <c:pt idx="147">
                  <c:v>30347</c:v>
                </c:pt>
                <c:pt idx="148">
                  <c:v>30413</c:v>
                </c:pt>
                <c:pt idx="149">
                  <c:v>30496</c:v>
                </c:pt>
                <c:pt idx="150">
                  <c:v>30599</c:v>
                </c:pt>
                <c:pt idx="152">
                  <c:v>30676</c:v>
                </c:pt>
                <c:pt idx="153">
                  <c:v>30743</c:v>
                </c:pt>
                <c:pt idx="154">
                  <c:v>30780</c:v>
                </c:pt>
                <c:pt idx="155">
                  <c:v>30803</c:v>
                </c:pt>
                <c:pt idx="156">
                  <c:v>30834</c:v>
                </c:pt>
                <c:pt idx="157">
                  <c:v>30885</c:v>
                </c:pt>
                <c:pt idx="158">
                  <c:v>30938</c:v>
                </c:pt>
                <c:pt idx="159">
                  <c:v>30994</c:v>
                </c:pt>
                <c:pt idx="160">
                  <c:v>31052</c:v>
                </c:pt>
                <c:pt idx="161">
                  <c:v>31097</c:v>
                </c:pt>
                <c:pt idx="162">
                  <c:v>31125</c:v>
                </c:pt>
                <c:pt idx="163">
                  <c:v>31155</c:v>
                </c:pt>
                <c:pt idx="164">
                  <c:v>31217</c:v>
                </c:pt>
                <c:pt idx="165">
                  <c:v>31278</c:v>
                </c:pt>
                <c:pt idx="166">
                  <c:v>31332</c:v>
                </c:pt>
                <c:pt idx="167">
                  <c:v>31389</c:v>
                </c:pt>
                <c:pt idx="168">
                  <c:v>31439</c:v>
                </c:pt>
                <c:pt idx="169">
                  <c:v>31467</c:v>
                </c:pt>
                <c:pt idx="170">
                  <c:v>31504</c:v>
                </c:pt>
                <c:pt idx="171">
                  <c:v>31566</c:v>
                </c:pt>
                <c:pt idx="172">
                  <c:v>31623</c:v>
                </c:pt>
                <c:pt idx="173">
                  <c:v>31672</c:v>
                </c:pt>
                <c:pt idx="174">
                  <c:v>31733</c:v>
                </c:pt>
                <c:pt idx="175">
                  <c:v>31763</c:v>
                </c:pt>
                <c:pt idx="176">
                  <c:v>31786</c:v>
                </c:pt>
                <c:pt idx="177">
                  <c:v>31817</c:v>
                </c:pt>
                <c:pt idx="178">
                  <c:v>31896</c:v>
                </c:pt>
                <c:pt idx="179">
                  <c:v>31972</c:v>
                </c:pt>
                <c:pt idx="180">
                  <c:v>32040</c:v>
                </c:pt>
                <c:pt idx="181">
                  <c:v>32105</c:v>
                </c:pt>
                <c:pt idx="182">
                  <c:v>32161</c:v>
                </c:pt>
                <c:pt idx="183">
                  <c:v>32183</c:v>
                </c:pt>
                <c:pt idx="184">
                  <c:v>32225</c:v>
                </c:pt>
                <c:pt idx="185">
                  <c:v>32266</c:v>
                </c:pt>
                <c:pt idx="186">
                  <c:v>32328</c:v>
                </c:pt>
                <c:pt idx="187">
                  <c:v>32371</c:v>
                </c:pt>
                <c:pt idx="188">
                  <c:v>32423</c:v>
                </c:pt>
                <c:pt idx="189">
                  <c:v>32459</c:v>
                </c:pt>
                <c:pt idx="190">
                  <c:v>32484</c:v>
                </c:pt>
                <c:pt idx="191">
                  <c:v>32517</c:v>
                </c:pt>
                <c:pt idx="192">
                  <c:v>32586</c:v>
                </c:pt>
                <c:pt idx="193">
                  <c:v>32649</c:v>
                </c:pt>
                <c:pt idx="194">
                  <c:v>32715</c:v>
                </c:pt>
                <c:pt idx="195">
                  <c:v>32772</c:v>
                </c:pt>
                <c:pt idx="196">
                  <c:v>32809</c:v>
                </c:pt>
                <c:pt idx="197">
                  <c:v>32831</c:v>
                </c:pt>
                <c:pt idx="198">
                  <c:v>32858</c:v>
                </c:pt>
                <c:pt idx="199">
                  <c:v>32924</c:v>
                </c:pt>
                <c:pt idx="200">
                  <c:v>33011</c:v>
                </c:pt>
                <c:pt idx="201">
                  <c:v>33087</c:v>
                </c:pt>
                <c:pt idx="202">
                  <c:v>33142</c:v>
                </c:pt>
                <c:pt idx="203">
                  <c:v>33197</c:v>
                </c:pt>
                <c:pt idx="204">
                  <c:v>33229</c:v>
                </c:pt>
                <c:pt idx="205">
                  <c:v>33276</c:v>
                </c:pt>
                <c:pt idx="206">
                  <c:v>33356</c:v>
                </c:pt>
                <c:pt idx="207">
                  <c:v>33431</c:v>
                </c:pt>
                <c:pt idx="208">
                  <c:v>33496</c:v>
                </c:pt>
                <c:pt idx="209">
                  <c:v>33561</c:v>
                </c:pt>
                <c:pt idx="210">
                  <c:v>33595</c:v>
                </c:pt>
                <c:pt idx="211">
                  <c:v>33621</c:v>
                </c:pt>
                <c:pt idx="212">
                  <c:v>33672</c:v>
                </c:pt>
                <c:pt idx="213">
                  <c:v>33736</c:v>
                </c:pt>
                <c:pt idx="214">
                  <c:v>33798</c:v>
                </c:pt>
                <c:pt idx="215">
                  <c:v>33869</c:v>
                </c:pt>
                <c:pt idx="216">
                  <c:v>33950</c:v>
                </c:pt>
                <c:pt idx="217">
                  <c:v>34009</c:v>
                </c:pt>
                <c:pt idx="218">
                  <c:v>34039</c:v>
                </c:pt>
                <c:pt idx="219">
                  <c:v>34066</c:v>
                </c:pt>
                <c:pt idx="220">
                  <c:v>34126</c:v>
                </c:pt>
                <c:pt idx="221">
                  <c:v>34187</c:v>
                </c:pt>
                <c:pt idx="222">
                  <c:v>34262</c:v>
                </c:pt>
                <c:pt idx="223">
                  <c:v>34315</c:v>
                </c:pt>
                <c:pt idx="224">
                  <c:v>34382</c:v>
                </c:pt>
                <c:pt idx="225">
                  <c:v>34404</c:v>
                </c:pt>
                <c:pt idx="226">
                  <c:v>34421</c:v>
                </c:pt>
                <c:pt idx="227">
                  <c:v>34500</c:v>
                </c:pt>
                <c:pt idx="228">
                  <c:v>34576</c:v>
                </c:pt>
                <c:pt idx="229">
                  <c:v>34636</c:v>
                </c:pt>
                <c:pt idx="230">
                  <c:v>34708</c:v>
                </c:pt>
                <c:pt idx="231">
                  <c:v>34742</c:v>
                </c:pt>
                <c:pt idx="232">
                  <c:v>34768</c:v>
                </c:pt>
                <c:pt idx="233">
                  <c:v>34793</c:v>
                </c:pt>
                <c:pt idx="234">
                  <c:v>34867</c:v>
                </c:pt>
                <c:pt idx="235">
                  <c:v>34944</c:v>
                </c:pt>
                <c:pt idx="236">
                  <c:v>35015</c:v>
                </c:pt>
                <c:pt idx="237">
                  <c:v>35091</c:v>
                </c:pt>
                <c:pt idx="238">
                  <c:v>35141</c:v>
                </c:pt>
                <c:pt idx="239">
                  <c:v>35163</c:v>
                </c:pt>
                <c:pt idx="240">
                  <c:v>35191</c:v>
                </c:pt>
                <c:pt idx="241">
                  <c:v>35212</c:v>
                </c:pt>
                <c:pt idx="242">
                  <c:v>35297</c:v>
                </c:pt>
                <c:pt idx="243">
                  <c:v>35374</c:v>
                </c:pt>
                <c:pt idx="244">
                  <c:v>35449</c:v>
                </c:pt>
                <c:pt idx="245">
                  <c:v>35507</c:v>
                </c:pt>
                <c:pt idx="246">
                  <c:v>35538</c:v>
                </c:pt>
                <c:pt idx="247">
                  <c:v>35574</c:v>
                </c:pt>
                <c:pt idx="248">
                  <c:v>35657</c:v>
                </c:pt>
                <c:pt idx="249">
                  <c:v>35736</c:v>
                </c:pt>
                <c:pt idx="250">
                  <c:v>35815</c:v>
                </c:pt>
                <c:pt idx="251">
                  <c:v>35890</c:v>
                </c:pt>
                <c:pt idx="252">
                  <c:v>35934</c:v>
                </c:pt>
                <c:pt idx="253">
                  <c:v>35959</c:v>
                </c:pt>
                <c:pt idx="254">
                  <c:v>35999</c:v>
                </c:pt>
                <c:pt idx="255">
                  <c:v>36072</c:v>
                </c:pt>
                <c:pt idx="256">
                  <c:v>36159</c:v>
                </c:pt>
                <c:pt idx="257">
                  <c:v>36243</c:v>
                </c:pt>
                <c:pt idx="258">
                  <c:v>36320</c:v>
                </c:pt>
                <c:pt idx="259">
                  <c:v>36367</c:v>
                </c:pt>
                <c:pt idx="260">
                  <c:v>36409</c:v>
                </c:pt>
                <c:pt idx="261">
                  <c:v>36437</c:v>
                </c:pt>
                <c:pt idx="262">
                  <c:v>36530</c:v>
                </c:pt>
                <c:pt idx="263">
                  <c:v>36629</c:v>
                </c:pt>
                <c:pt idx="264">
                  <c:v>36721</c:v>
                </c:pt>
                <c:pt idx="265">
                  <c:v>36825</c:v>
                </c:pt>
                <c:pt idx="266">
                  <c:v>36886</c:v>
                </c:pt>
                <c:pt idx="267">
                  <c:v>36907</c:v>
                </c:pt>
                <c:pt idx="268">
                  <c:v>36949</c:v>
                </c:pt>
                <c:pt idx="269">
                  <c:v>37041</c:v>
                </c:pt>
                <c:pt idx="270">
                  <c:v>37143</c:v>
                </c:pt>
                <c:pt idx="271">
                  <c:v>37235</c:v>
                </c:pt>
                <c:pt idx="272">
                  <c:v>37334</c:v>
                </c:pt>
                <c:pt idx="273">
                  <c:v>37435</c:v>
                </c:pt>
                <c:pt idx="274">
                  <c:v>37468</c:v>
                </c:pt>
                <c:pt idx="275">
                  <c:v>37492</c:v>
                </c:pt>
                <c:pt idx="276">
                  <c:v>37541</c:v>
                </c:pt>
                <c:pt idx="277">
                  <c:v>37566</c:v>
                </c:pt>
                <c:pt idx="278">
                  <c:v>37644</c:v>
                </c:pt>
                <c:pt idx="279">
                  <c:v>37745</c:v>
                </c:pt>
                <c:pt idx="280">
                  <c:v>37828</c:v>
                </c:pt>
                <c:pt idx="281">
                  <c:v>37866</c:v>
                </c:pt>
                <c:pt idx="282">
                  <c:v>37912</c:v>
                </c:pt>
                <c:pt idx="283">
                  <c:v>38017</c:v>
                </c:pt>
                <c:pt idx="284">
                  <c:v>38138</c:v>
                </c:pt>
                <c:pt idx="285">
                  <c:v>38256</c:v>
                </c:pt>
                <c:pt idx="286">
                  <c:v>38353</c:v>
                </c:pt>
                <c:pt idx="287">
                  <c:v>38429</c:v>
                </c:pt>
                <c:pt idx="288">
                  <c:v>38467</c:v>
                </c:pt>
                <c:pt idx="289">
                  <c:v>38524</c:v>
                </c:pt>
                <c:pt idx="290">
                  <c:v>38640</c:v>
                </c:pt>
                <c:pt idx="291">
                  <c:v>38749</c:v>
                </c:pt>
                <c:pt idx="292">
                  <c:v>38873</c:v>
                </c:pt>
                <c:pt idx="293">
                  <c:v>38974</c:v>
                </c:pt>
                <c:pt idx="294">
                  <c:v>39035</c:v>
                </c:pt>
                <c:pt idx="295">
                  <c:v>39068</c:v>
                </c:pt>
                <c:pt idx="296">
                  <c:v>39116</c:v>
                </c:pt>
                <c:pt idx="297">
                  <c:v>39234</c:v>
                </c:pt>
                <c:pt idx="298">
                  <c:v>39343</c:v>
                </c:pt>
                <c:pt idx="299">
                  <c:v>39470</c:v>
                </c:pt>
                <c:pt idx="300">
                  <c:v>39588</c:v>
                </c:pt>
                <c:pt idx="301">
                  <c:v>39669</c:v>
                </c:pt>
                <c:pt idx="302">
                  <c:v>39697</c:v>
                </c:pt>
                <c:pt idx="303">
                  <c:v>39754</c:v>
                </c:pt>
                <c:pt idx="304">
                  <c:v>39879</c:v>
                </c:pt>
                <c:pt idx="305">
                  <c:v>40018</c:v>
                </c:pt>
                <c:pt idx="306">
                  <c:v>40140</c:v>
                </c:pt>
                <c:pt idx="307">
                  <c:v>40254</c:v>
                </c:pt>
                <c:pt idx="308">
                  <c:v>40330</c:v>
                </c:pt>
                <c:pt idx="309">
                  <c:v>40368</c:v>
                </c:pt>
                <c:pt idx="310">
                  <c:v>40424</c:v>
                </c:pt>
                <c:pt idx="311">
                  <c:v>40542</c:v>
                </c:pt>
                <c:pt idx="312">
                  <c:v>40667</c:v>
                </c:pt>
                <c:pt idx="313">
                  <c:v>40809</c:v>
                </c:pt>
                <c:pt idx="314">
                  <c:v>40923</c:v>
                </c:pt>
                <c:pt idx="315">
                  <c:v>41021</c:v>
                </c:pt>
                <c:pt idx="316">
                  <c:v>41060</c:v>
                </c:pt>
                <c:pt idx="317">
                  <c:v>41110</c:v>
                </c:pt>
                <c:pt idx="318">
                  <c:v>41209</c:v>
                </c:pt>
                <c:pt idx="319">
                  <c:v>41308</c:v>
                </c:pt>
                <c:pt idx="320">
                  <c:v>41383</c:v>
                </c:pt>
                <c:pt idx="321">
                  <c:v>41473</c:v>
                </c:pt>
                <c:pt idx="322">
                  <c:v>41543</c:v>
                </c:pt>
                <c:pt idx="323">
                  <c:v>41569</c:v>
                </c:pt>
                <c:pt idx="324">
                  <c:v>41594</c:v>
                </c:pt>
                <c:pt idx="325">
                  <c:v>41671</c:v>
                </c:pt>
                <c:pt idx="326">
                  <c:v>41761</c:v>
                </c:pt>
                <c:pt idx="327">
                  <c:v>41828</c:v>
                </c:pt>
                <c:pt idx="328">
                  <c:v>41890</c:v>
                </c:pt>
                <c:pt idx="329">
                  <c:v>41928</c:v>
                </c:pt>
                <c:pt idx="330">
                  <c:v>41967</c:v>
                </c:pt>
                <c:pt idx="331">
                  <c:v>42000</c:v>
                </c:pt>
                <c:pt idx="332">
                  <c:v>42058</c:v>
                </c:pt>
                <c:pt idx="333">
                  <c:v>42134</c:v>
                </c:pt>
                <c:pt idx="334">
                  <c:v>42200</c:v>
                </c:pt>
                <c:pt idx="335">
                  <c:v>42263</c:v>
                </c:pt>
                <c:pt idx="336">
                  <c:v>42303</c:v>
                </c:pt>
                <c:pt idx="337">
                  <c:v>42314</c:v>
                </c:pt>
                <c:pt idx="338">
                  <c:v>42332</c:v>
                </c:pt>
                <c:pt idx="339">
                  <c:v>42359</c:v>
                </c:pt>
                <c:pt idx="340">
                  <c:v>42414</c:v>
                </c:pt>
                <c:pt idx="341">
                  <c:v>42489</c:v>
                </c:pt>
                <c:pt idx="342">
                  <c:v>42550</c:v>
                </c:pt>
                <c:pt idx="343">
                  <c:v>42595</c:v>
                </c:pt>
                <c:pt idx="344">
                  <c:v>42613</c:v>
                </c:pt>
                <c:pt idx="345">
                  <c:v>42640</c:v>
                </c:pt>
                <c:pt idx="346">
                  <c:v>42688</c:v>
                </c:pt>
                <c:pt idx="347">
                  <c:v>42751</c:v>
                </c:pt>
                <c:pt idx="348">
                  <c:v>42816</c:v>
                </c:pt>
                <c:pt idx="349">
                  <c:v>42870</c:v>
                </c:pt>
                <c:pt idx="350">
                  <c:v>42903</c:v>
                </c:pt>
                <c:pt idx="351">
                  <c:v>42922</c:v>
                </c:pt>
                <c:pt idx="352">
                  <c:v>42939</c:v>
                </c:pt>
                <c:pt idx="353">
                  <c:v>43002</c:v>
                </c:pt>
                <c:pt idx="354">
                  <c:v>43082</c:v>
                </c:pt>
                <c:pt idx="355">
                  <c:v>43150</c:v>
                </c:pt>
                <c:pt idx="356">
                  <c:v>43206</c:v>
                </c:pt>
                <c:pt idx="357">
                  <c:v>43247</c:v>
                </c:pt>
                <c:pt idx="358">
                  <c:v>43275</c:v>
                </c:pt>
                <c:pt idx="359">
                  <c:v>43304</c:v>
                </c:pt>
                <c:pt idx="360">
                  <c:v>43350</c:v>
                </c:pt>
                <c:pt idx="361">
                  <c:v>43414</c:v>
                </c:pt>
                <c:pt idx="362">
                  <c:v>43486</c:v>
                </c:pt>
                <c:pt idx="363">
                  <c:v>43543</c:v>
                </c:pt>
                <c:pt idx="364">
                  <c:v>43598</c:v>
                </c:pt>
                <c:pt idx="365">
                  <c:v>43654</c:v>
                </c:pt>
                <c:pt idx="366">
                  <c:v>43823</c:v>
                </c:pt>
                <c:pt idx="367">
                  <c:v>43935</c:v>
                </c:pt>
                <c:pt idx="368">
                  <c:v>44000</c:v>
                </c:pt>
                <c:pt idx="369">
                  <c:v>44074</c:v>
                </c:pt>
                <c:pt idx="370">
                  <c:v>44123</c:v>
                </c:pt>
                <c:pt idx="371">
                  <c:v>44155</c:v>
                </c:pt>
                <c:pt idx="372">
                  <c:v>44182</c:v>
                </c:pt>
                <c:pt idx="373">
                  <c:v>44210</c:v>
                </c:pt>
                <c:pt idx="374">
                  <c:v>44255</c:v>
                </c:pt>
                <c:pt idx="375">
                  <c:v>44310</c:v>
                </c:pt>
                <c:pt idx="376">
                  <c:v>44359</c:v>
                </c:pt>
                <c:pt idx="377">
                  <c:v>44402</c:v>
                </c:pt>
                <c:pt idx="378">
                  <c:v>44436</c:v>
                </c:pt>
                <c:pt idx="379">
                  <c:v>44451</c:v>
                </c:pt>
                <c:pt idx="380">
                  <c:v>44481</c:v>
                </c:pt>
                <c:pt idx="381">
                  <c:v>44529</c:v>
                </c:pt>
                <c:pt idx="382">
                  <c:v>44565</c:v>
                </c:pt>
                <c:pt idx="383">
                  <c:v>44608</c:v>
                </c:pt>
                <c:pt idx="384">
                  <c:v>44656</c:v>
                </c:pt>
                <c:pt idx="385">
                  <c:v>44677</c:v>
                </c:pt>
                <c:pt idx="386">
                  <c:v>44696</c:v>
                </c:pt>
                <c:pt idx="387">
                  <c:v>44721</c:v>
                </c:pt>
                <c:pt idx="388">
                  <c:v>44764</c:v>
                </c:pt>
                <c:pt idx="389">
                  <c:v>44809</c:v>
                </c:pt>
                <c:pt idx="390">
                  <c:v>44854</c:v>
                </c:pt>
                <c:pt idx="391">
                  <c:v>44897</c:v>
                </c:pt>
                <c:pt idx="392">
                  <c:v>44920</c:v>
                </c:pt>
                <c:pt idx="393">
                  <c:v>44928</c:v>
                </c:pt>
                <c:pt idx="394">
                  <c:v>44940</c:v>
                </c:pt>
                <c:pt idx="395">
                  <c:v>44985</c:v>
                </c:pt>
                <c:pt idx="396">
                  <c:v>45021</c:v>
                </c:pt>
                <c:pt idx="397">
                  <c:v>45080</c:v>
                </c:pt>
                <c:pt idx="398">
                  <c:v>45121</c:v>
                </c:pt>
                <c:pt idx="399">
                  <c:v>45156</c:v>
                </c:pt>
                <c:pt idx="400">
                  <c:v>45168</c:v>
                </c:pt>
                <c:pt idx="401">
                  <c:v>45183</c:v>
                </c:pt>
                <c:pt idx="402">
                  <c:v>45225</c:v>
                </c:pt>
                <c:pt idx="403">
                  <c:v>45278</c:v>
                </c:pt>
                <c:pt idx="404">
                  <c:v>45322</c:v>
                </c:pt>
                <c:pt idx="405">
                  <c:v>45365</c:v>
                </c:pt>
                <c:pt idx="406">
                  <c:v>45399</c:v>
                </c:pt>
                <c:pt idx="407">
                  <c:v>45413</c:v>
                </c:pt>
                <c:pt idx="408">
                  <c:v>45435</c:v>
                </c:pt>
                <c:pt idx="409">
                  <c:v>45492</c:v>
                </c:pt>
                <c:pt idx="410">
                  <c:v>45540</c:v>
                </c:pt>
                <c:pt idx="411">
                  <c:v>45586</c:v>
                </c:pt>
                <c:pt idx="412">
                  <c:v>45641</c:v>
                </c:pt>
                <c:pt idx="413">
                  <c:v>45680</c:v>
                </c:pt>
                <c:pt idx="414">
                  <c:v>45695</c:v>
                </c:pt>
                <c:pt idx="415">
                  <c:v>45712</c:v>
                </c:pt>
                <c:pt idx="416">
                  <c:v>45759</c:v>
                </c:pt>
                <c:pt idx="417">
                  <c:v>45802</c:v>
                </c:pt>
                <c:pt idx="418">
                  <c:v>45820</c:v>
                </c:pt>
                <c:pt idx="419">
                  <c:v>45823</c:v>
                </c:pt>
                <c:pt idx="420">
                  <c:v>45829</c:v>
                </c:pt>
                <c:pt idx="421">
                  <c:v>45844</c:v>
                </c:pt>
                <c:pt idx="422">
                  <c:v>45860</c:v>
                </c:pt>
                <c:pt idx="423">
                  <c:v>45910</c:v>
                </c:pt>
                <c:pt idx="424">
                  <c:v>45958</c:v>
                </c:pt>
                <c:pt idx="425">
                  <c:v>46006</c:v>
                </c:pt>
                <c:pt idx="426">
                  <c:v>46059</c:v>
                </c:pt>
                <c:pt idx="427">
                  <c:v>46110</c:v>
                </c:pt>
                <c:pt idx="428">
                  <c:v>46126</c:v>
                </c:pt>
                <c:pt idx="429">
                  <c:v>46147</c:v>
                </c:pt>
                <c:pt idx="430">
                  <c:v>46191</c:v>
                </c:pt>
                <c:pt idx="431">
                  <c:v>46238</c:v>
                </c:pt>
                <c:pt idx="432">
                  <c:v>46303</c:v>
                </c:pt>
                <c:pt idx="433">
                  <c:v>46358</c:v>
                </c:pt>
                <c:pt idx="434">
                  <c:v>46400</c:v>
                </c:pt>
                <c:pt idx="435">
                  <c:v>46408</c:v>
                </c:pt>
                <c:pt idx="436">
                  <c:v>46428</c:v>
                </c:pt>
                <c:pt idx="437">
                  <c:v>46470</c:v>
                </c:pt>
                <c:pt idx="438">
                  <c:v>46514</c:v>
                </c:pt>
                <c:pt idx="439">
                  <c:v>46576</c:v>
                </c:pt>
                <c:pt idx="440">
                  <c:v>46631</c:v>
                </c:pt>
                <c:pt idx="441">
                  <c:v>46661</c:v>
                </c:pt>
                <c:pt idx="442">
                  <c:v>46673</c:v>
                </c:pt>
                <c:pt idx="443">
                  <c:v>46684</c:v>
                </c:pt>
                <c:pt idx="444">
                  <c:v>46711</c:v>
                </c:pt>
                <c:pt idx="445">
                  <c:v>46740</c:v>
                </c:pt>
                <c:pt idx="446">
                  <c:v>46758</c:v>
                </c:pt>
                <c:pt idx="447">
                  <c:v>46780</c:v>
                </c:pt>
                <c:pt idx="448">
                  <c:v>46794</c:v>
                </c:pt>
                <c:pt idx="449">
                  <c:v>46802</c:v>
                </c:pt>
                <c:pt idx="450">
                  <c:v>46804</c:v>
                </c:pt>
                <c:pt idx="451">
                  <c:v>46808</c:v>
                </c:pt>
                <c:pt idx="452">
                  <c:v>46832</c:v>
                </c:pt>
                <c:pt idx="453">
                  <c:v>46855</c:v>
                </c:pt>
                <c:pt idx="454">
                  <c:v>46871</c:v>
                </c:pt>
                <c:pt idx="455">
                  <c:v>46888</c:v>
                </c:pt>
                <c:pt idx="456">
                  <c:v>46907</c:v>
                </c:pt>
                <c:pt idx="457">
                  <c:v>46912</c:v>
                </c:pt>
                <c:pt idx="458">
                  <c:v>46926</c:v>
                </c:pt>
                <c:pt idx="459">
                  <c:v>46991</c:v>
                </c:pt>
                <c:pt idx="460">
                  <c:v>47056</c:v>
                </c:pt>
                <c:pt idx="461">
                  <c:v>47139</c:v>
                </c:pt>
                <c:pt idx="462">
                  <c:v>47205</c:v>
                </c:pt>
                <c:pt idx="463">
                  <c:v>47224</c:v>
                </c:pt>
                <c:pt idx="464">
                  <c:v>47240</c:v>
                </c:pt>
                <c:pt idx="465">
                  <c:v>47299</c:v>
                </c:pt>
                <c:pt idx="466">
                  <c:v>47364</c:v>
                </c:pt>
                <c:pt idx="467">
                  <c:v>47419</c:v>
                </c:pt>
                <c:pt idx="468">
                  <c:v>47468</c:v>
                </c:pt>
                <c:pt idx="469">
                  <c:v>47493</c:v>
                </c:pt>
                <c:pt idx="470">
                  <c:v>47511</c:v>
                </c:pt>
                <c:pt idx="471">
                  <c:v>47521</c:v>
                </c:pt>
                <c:pt idx="472">
                  <c:v>47538</c:v>
                </c:pt>
                <c:pt idx="473">
                  <c:v>47567</c:v>
                </c:pt>
                <c:pt idx="474">
                  <c:v>47594</c:v>
                </c:pt>
                <c:pt idx="475">
                  <c:v>47628</c:v>
                </c:pt>
                <c:pt idx="476">
                  <c:v>47663</c:v>
                </c:pt>
                <c:pt idx="477">
                  <c:v>47675</c:v>
                </c:pt>
                <c:pt idx="478">
                  <c:v>47688</c:v>
                </c:pt>
                <c:pt idx="479">
                  <c:v>47725</c:v>
                </c:pt>
                <c:pt idx="480">
                  <c:v>47768</c:v>
                </c:pt>
                <c:pt idx="481">
                  <c:v>47803</c:v>
                </c:pt>
                <c:pt idx="482">
                  <c:v>47840</c:v>
                </c:pt>
                <c:pt idx="483">
                  <c:v>47863</c:v>
                </c:pt>
                <c:pt idx="484">
                  <c:v>47872</c:v>
                </c:pt>
                <c:pt idx="485">
                  <c:v>47884</c:v>
                </c:pt>
                <c:pt idx="486">
                  <c:v>47920</c:v>
                </c:pt>
                <c:pt idx="487">
                  <c:v>47953</c:v>
                </c:pt>
                <c:pt idx="488">
                  <c:v>47996</c:v>
                </c:pt>
                <c:pt idx="489">
                  <c:v>48027</c:v>
                </c:pt>
                <c:pt idx="490">
                  <c:v>48057</c:v>
                </c:pt>
                <c:pt idx="491">
                  <c:v>48065</c:v>
                </c:pt>
                <c:pt idx="492">
                  <c:v>48075</c:v>
                </c:pt>
                <c:pt idx="493">
                  <c:v>48110</c:v>
                </c:pt>
                <c:pt idx="494">
                  <c:v>48144</c:v>
                </c:pt>
                <c:pt idx="495">
                  <c:v>48175</c:v>
                </c:pt>
                <c:pt idx="496">
                  <c:v>48205</c:v>
                </c:pt>
                <c:pt idx="497">
                  <c:v>48227</c:v>
                </c:pt>
                <c:pt idx="498">
                  <c:v>48238</c:v>
                </c:pt>
                <c:pt idx="499">
                  <c:v>48250</c:v>
                </c:pt>
                <c:pt idx="500">
                  <c:v>48292</c:v>
                </c:pt>
                <c:pt idx="501">
                  <c:v>48330</c:v>
                </c:pt>
                <c:pt idx="502">
                  <c:v>48356</c:v>
                </c:pt>
                <c:pt idx="503">
                  <c:v>48389</c:v>
                </c:pt>
                <c:pt idx="504">
                  <c:v>48413</c:v>
                </c:pt>
                <c:pt idx="505">
                  <c:v>48422</c:v>
                </c:pt>
                <c:pt idx="506">
                  <c:v>48427</c:v>
                </c:pt>
                <c:pt idx="507">
                  <c:v>48448</c:v>
                </c:pt>
                <c:pt idx="508">
                  <c:v>48475</c:v>
                </c:pt>
                <c:pt idx="509">
                  <c:v>48493</c:v>
                </c:pt>
                <c:pt idx="510">
                  <c:v>48524</c:v>
                </c:pt>
                <c:pt idx="511">
                  <c:v>48538</c:v>
                </c:pt>
                <c:pt idx="512">
                  <c:v>48543</c:v>
                </c:pt>
                <c:pt idx="513">
                  <c:v>48549</c:v>
                </c:pt>
                <c:pt idx="514">
                  <c:v>48587</c:v>
                </c:pt>
                <c:pt idx="515">
                  <c:v>48616</c:v>
                </c:pt>
                <c:pt idx="516">
                  <c:v>48645</c:v>
                </c:pt>
                <c:pt idx="518">
                  <c:v>48671</c:v>
                </c:pt>
                <c:pt idx="519">
                  <c:v>48694</c:v>
                </c:pt>
                <c:pt idx="520">
                  <c:v>48706</c:v>
                </c:pt>
                <c:pt idx="521">
                  <c:v>48715</c:v>
                </c:pt>
                <c:pt idx="522">
                  <c:v>48742</c:v>
                </c:pt>
                <c:pt idx="523">
                  <c:v>48768</c:v>
                </c:pt>
                <c:pt idx="524">
                  <c:v>48795</c:v>
                </c:pt>
                <c:pt idx="525">
                  <c:v>48821</c:v>
                </c:pt>
                <c:pt idx="526">
                  <c:v>48838</c:v>
                </c:pt>
                <c:pt idx="527">
                  <c:v>48849</c:v>
                </c:pt>
                <c:pt idx="528">
                  <c:v>48865</c:v>
                </c:pt>
                <c:pt idx="529">
                  <c:v>48891</c:v>
                </c:pt>
                <c:pt idx="530">
                  <c:v>48921</c:v>
                </c:pt>
                <c:pt idx="531">
                  <c:v>48948</c:v>
                </c:pt>
                <c:pt idx="532">
                  <c:v>48972</c:v>
                </c:pt>
                <c:pt idx="533">
                  <c:v>48985</c:v>
                </c:pt>
                <c:pt idx="534">
                  <c:v>48992</c:v>
                </c:pt>
                <c:pt idx="535">
                  <c:v>48994</c:v>
                </c:pt>
                <c:pt idx="536">
                  <c:v>49017</c:v>
                </c:pt>
                <c:pt idx="537">
                  <c:v>49040</c:v>
                </c:pt>
                <c:pt idx="538">
                  <c:v>49060</c:v>
                </c:pt>
                <c:pt idx="539">
                  <c:v>49079</c:v>
                </c:pt>
                <c:pt idx="540">
                  <c:v>49092</c:v>
                </c:pt>
                <c:pt idx="541">
                  <c:v>49105</c:v>
                </c:pt>
                <c:pt idx="542">
                  <c:v>49119</c:v>
                </c:pt>
                <c:pt idx="543">
                  <c:v>49147</c:v>
                </c:pt>
                <c:pt idx="544">
                  <c:v>49162</c:v>
                </c:pt>
                <c:pt idx="545">
                  <c:v>49200</c:v>
                </c:pt>
                <c:pt idx="546">
                  <c:v>49218</c:v>
                </c:pt>
                <c:pt idx="547">
                  <c:v>49228</c:v>
                </c:pt>
                <c:pt idx="548">
                  <c:v>49234</c:v>
                </c:pt>
                <c:pt idx="549">
                  <c:v>49235</c:v>
                </c:pt>
                <c:pt idx="550">
                  <c:v>49260</c:v>
                </c:pt>
                <c:pt idx="551">
                  <c:v>49280</c:v>
                </c:pt>
                <c:pt idx="552">
                  <c:v>49301</c:v>
                </c:pt>
                <c:pt idx="553">
                  <c:v>49324</c:v>
                </c:pt>
                <c:pt idx="554">
                  <c:v>49349</c:v>
                </c:pt>
                <c:pt idx="555">
                  <c:v>49362</c:v>
                </c:pt>
                <c:pt idx="556">
                  <c:v>49367</c:v>
                </c:pt>
                <c:pt idx="557">
                  <c:v>49401</c:v>
                </c:pt>
                <c:pt idx="558">
                  <c:v>49428</c:v>
                </c:pt>
                <c:pt idx="559">
                  <c:v>49448</c:v>
                </c:pt>
                <c:pt idx="560">
                  <c:v>49478</c:v>
                </c:pt>
                <c:pt idx="561">
                  <c:v>49503</c:v>
                </c:pt>
                <c:pt idx="562">
                  <c:v>49512</c:v>
                </c:pt>
                <c:pt idx="563">
                  <c:v>49520</c:v>
                </c:pt>
                <c:pt idx="564">
                  <c:v>49547</c:v>
                </c:pt>
                <c:pt idx="565">
                  <c:v>49576</c:v>
                </c:pt>
                <c:pt idx="566">
                  <c:v>49605</c:v>
                </c:pt>
                <c:pt idx="567">
                  <c:v>49627</c:v>
                </c:pt>
                <c:pt idx="568">
                  <c:v>49648</c:v>
                </c:pt>
                <c:pt idx="569">
                  <c:v>49653</c:v>
                </c:pt>
                <c:pt idx="570">
                  <c:v>49668</c:v>
                </c:pt>
                <c:pt idx="571">
                  <c:v>49694</c:v>
                </c:pt>
                <c:pt idx="572">
                  <c:v>49727</c:v>
                </c:pt>
                <c:pt idx="573">
                  <c:v>49756</c:v>
                </c:pt>
                <c:pt idx="574">
                  <c:v>49778</c:v>
                </c:pt>
                <c:pt idx="575">
                  <c:v>49793</c:v>
                </c:pt>
                <c:pt idx="576">
                  <c:v>49801</c:v>
                </c:pt>
                <c:pt idx="577">
                  <c:v>49809</c:v>
                </c:pt>
                <c:pt idx="578">
                  <c:v>49836</c:v>
                </c:pt>
                <c:pt idx="579">
                  <c:v>49859</c:v>
                </c:pt>
                <c:pt idx="580">
                  <c:v>49881</c:v>
                </c:pt>
                <c:pt idx="581">
                  <c:v>49907</c:v>
                </c:pt>
                <c:pt idx="582">
                  <c:v>49923</c:v>
                </c:pt>
                <c:pt idx="583">
                  <c:v>49928</c:v>
                </c:pt>
                <c:pt idx="584">
                  <c:v>49933</c:v>
                </c:pt>
                <c:pt idx="585">
                  <c:v>49953</c:v>
                </c:pt>
                <c:pt idx="586">
                  <c:v>49983</c:v>
                </c:pt>
                <c:pt idx="587">
                  <c:v>50012</c:v>
                </c:pt>
                <c:pt idx="588">
                  <c:v>50039</c:v>
                </c:pt>
                <c:pt idx="589">
                  <c:v>50064</c:v>
                </c:pt>
                <c:pt idx="590">
                  <c:v>50070</c:v>
                </c:pt>
                <c:pt idx="591">
                  <c:v>50073</c:v>
                </c:pt>
                <c:pt idx="592">
                  <c:v>50102</c:v>
                </c:pt>
                <c:pt idx="593">
                  <c:v>50127</c:v>
                </c:pt>
                <c:pt idx="594">
                  <c:v>50142</c:v>
                </c:pt>
                <c:pt idx="595">
                  <c:v>50166</c:v>
                </c:pt>
                <c:pt idx="596">
                  <c:v>50180</c:v>
                </c:pt>
                <c:pt idx="597">
                  <c:v>50187</c:v>
                </c:pt>
                <c:pt idx="598">
                  <c:v>50191</c:v>
                </c:pt>
                <c:pt idx="599">
                  <c:v>50213</c:v>
                </c:pt>
                <c:pt idx="600">
                  <c:v>50229</c:v>
                </c:pt>
                <c:pt idx="601">
                  <c:v>50243</c:v>
                </c:pt>
                <c:pt idx="602">
                  <c:v>50256</c:v>
                </c:pt>
                <c:pt idx="603">
                  <c:v>50272</c:v>
                </c:pt>
                <c:pt idx="604">
                  <c:v>50277</c:v>
                </c:pt>
                <c:pt idx="605">
                  <c:v>50278</c:v>
                </c:pt>
                <c:pt idx="606">
                  <c:v>50284</c:v>
                </c:pt>
                <c:pt idx="607">
                  <c:v>50305</c:v>
                </c:pt>
                <c:pt idx="608">
                  <c:v>50326</c:v>
                </c:pt>
                <c:pt idx="609">
                  <c:v>50347</c:v>
                </c:pt>
                <c:pt idx="610">
                  <c:v>50353</c:v>
                </c:pt>
                <c:pt idx="611">
                  <c:v>50358</c:v>
                </c:pt>
                <c:pt idx="612">
                  <c:v>50364</c:v>
                </c:pt>
                <c:pt idx="613">
                  <c:v>50379</c:v>
                </c:pt>
                <c:pt idx="614">
                  <c:v>50398</c:v>
                </c:pt>
                <c:pt idx="615">
                  <c:v>50420</c:v>
                </c:pt>
                <c:pt idx="616">
                  <c:v>50439</c:v>
                </c:pt>
                <c:pt idx="617">
                  <c:v>50450</c:v>
                </c:pt>
                <c:pt idx="618">
                  <c:v>50454</c:v>
                </c:pt>
                <c:pt idx="619">
                  <c:v>50458</c:v>
                </c:pt>
                <c:pt idx="620">
                  <c:v>50476</c:v>
                </c:pt>
                <c:pt idx="621">
                  <c:v>50487</c:v>
                </c:pt>
                <c:pt idx="622">
                  <c:v>50497</c:v>
                </c:pt>
                <c:pt idx="623">
                  <c:v>50513</c:v>
                </c:pt>
                <c:pt idx="624">
                  <c:v>50525</c:v>
                </c:pt>
                <c:pt idx="625">
                  <c:v>50526</c:v>
                </c:pt>
                <c:pt idx="626">
                  <c:v>50529</c:v>
                </c:pt>
                <c:pt idx="627">
                  <c:v>50537</c:v>
                </c:pt>
                <c:pt idx="628">
                  <c:v>50547</c:v>
                </c:pt>
                <c:pt idx="629">
                  <c:v>50560</c:v>
                </c:pt>
                <c:pt idx="630">
                  <c:v>50571</c:v>
                </c:pt>
                <c:pt idx="631">
                  <c:v>50578</c:v>
                </c:pt>
                <c:pt idx="632">
                  <c:v>50580</c:v>
                </c:pt>
                <c:pt idx="633">
                  <c:v>50588</c:v>
                </c:pt>
                <c:pt idx="634">
                  <c:v>50599</c:v>
                </c:pt>
                <c:pt idx="635">
                  <c:v>50606</c:v>
                </c:pt>
                <c:pt idx="636">
                  <c:v>50610</c:v>
                </c:pt>
                <c:pt idx="637">
                  <c:v>50623</c:v>
                </c:pt>
                <c:pt idx="638">
                  <c:v>50630</c:v>
                </c:pt>
                <c:pt idx="639">
                  <c:v>50631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21B-446F-8CFB-98349162C002}"/>
            </c:ext>
          </c:extLst>
        </c:ser>
        <c:ser>
          <c:idx val="1"/>
          <c:order val="1"/>
          <c:tx>
            <c:strRef>
              <c:f>'By First Time'!$C$2</c:f>
              <c:strCache>
                <c:ptCount val="1"/>
                <c:pt idx="0">
                  <c:v>20182019</c:v>
                </c:pt>
              </c:strCache>
            </c:strRef>
          </c:tx>
          <c:spPr>
            <a:ln w="19050">
              <a:solidFill>
                <a:srgbClr val="F29704"/>
              </a:solidFill>
            </a:ln>
          </c:spPr>
          <c:marker>
            <c:symbol val="none"/>
          </c:marker>
          <c:cat>
            <c:strRef>
              <c:f>'By First Time'!$A$3:$A$642</c:f>
              <c:strCache>
                <c:ptCount val="640"/>
                <c:pt idx="0">
                  <c:v> 10 / 01</c:v>
                </c:pt>
                <c:pt idx="1">
                  <c:v> 10 / 02</c:v>
                </c:pt>
                <c:pt idx="2">
                  <c:v> 10 / 03</c:v>
                </c:pt>
                <c:pt idx="3">
                  <c:v> 10 / 04</c:v>
                </c:pt>
                <c:pt idx="4">
                  <c:v> 10 / 05</c:v>
                </c:pt>
                <c:pt idx="5">
                  <c:v> 10 / 06</c:v>
                </c:pt>
                <c:pt idx="6">
                  <c:v> 10 / 07</c:v>
                </c:pt>
                <c:pt idx="7">
                  <c:v> 10 / 08</c:v>
                </c:pt>
                <c:pt idx="8">
                  <c:v> 10 / 09</c:v>
                </c:pt>
                <c:pt idx="9">
                  <c:v> 10 / 10</c:v>
                </c:pt>
                <c:pt idx="10">
                  <c:v> 10 / 11</c:v>
                </c:pt>
                <c:pt idx="11">
                  <c:v> 10 / 12</c:v>
                </c:pt>
                <c:pt idx="12">
                  <c:v> 10 / 13</c:v>
                </c:pt>
                <c:pt idx="13">
                  <c:v> 10 / 14</c:v>
                </c:pt>
                <c:pt idx="14">
                  <c:v> 10 / 15</c:v>
                </c:pt>
                <c:pt idx="15">
                  <c:v> 10 / 16</c:v>
                </c:pt>
                <c:pt idx="16">
                  <c:v> 10 / 17</c:v>
                </c:pt>
                <c:pt idx="17">
                  <c:v> 10 / 18</c:v>
                </c:pt>
                <c:pt idx="18">
                  <c:v> 10 / 19</c:v>
                </c:pt>
                <c:pt idx="19">
                  <c:v> 10 / 20</c:v>
                </c:pt>
                <c:pt idx="20">
                  <c:v> 10 / 21</c:v>
                </c:pt>
                <c:pt idx="21">
                  <c:v> 10 / 22</c:v>
                </c:pt>
                <c:pt idx="22">
                  <c:v> 10 / 23</c:v>
                </c:pt>
                <c:pt idx="23">
                  <c:v> 10 / 24</c:v>
                </c:pt>
                <c:pt idx="24">
                  <c:v> 10 / 25</c:v>
                </c:pt>
                <c:pt idx="25">
                  <c:v> 10 / 26</c:v>
                </c:pt>
                <c:pt idx="26">
                  <c:v> 10 / 27</c:v>
                </c:pt>
                <c:pt idx="27">
                  <c:v> 10 / 28</c:v>
                </c:pt>
                <c:pt idx="28">
                  <c:v> 10 / 29</c:v>
                </c:pt>
                <c:pt idx="29">
                  <c:v> 10 / 30</c:v>
                </c:pt>
                <c:pt idx="30">
                  <c:v> 10 / 31</c:v>
                </c:pt>
                <c:pt idx="31">
                  <c:v> 11 / 01</c:v>
                </c:pt>
                <c:pt idx="32">
                  <c:v> 11 / 02</c:v>
                </c:pt>
                <c:pt idx="33">
                  <c:v> 11 / 03</c:v>
                </c:pt>
                <c:pt idx="34">
                  <c:v> 11 / 04</c:v>
                </c:pt>
                <c:pt idx="35">
                  <c:v> 11 / 05</c:v>
                </c:pt>
                <c:pt idx="36">
                  <c:v> 11 / 06</c:v>
                </c:pt>
                <c:pt idx="37">
                  <c:v> 11 / 07</c:v>
                </c:pt>
                <c:pt idx="38">
                  <c:v> 11 / 08</c:v>
                </c:pt>
                <c:pt idx="39">
                  <c:v> 11 / 09</c:v>
                </c:pt>
                <c:pt idx="40">
                  <c:v> 11 / 10</c:v>
                </c:pt>
                <c:pt idx="41">
                  <c:v> 11 / 11</c:v>
                </c:pt>
                <c:pt idx="42">
                  <c:v> 11 / 12</c:v>
                </c:pt>
                <c:pt idx="43">
                  <c:v> 11 / 13</c:v>
                </c:pt>
                <c:pt idx="44">
                  <c:v> 11 / 14</c:v>
                </c:pt>
                <c:pt idx="45">
                  <c:v> 11 / 15</c:v>
                </c:pt>
                <c:pt idx="46">
                  <c:v> 11 / 16</c:v>
                </c:pt>
                <c:pt idx="47">
                  <c:v> 11 / 17</c:v>
                </c:pt>
                <c:pt idx="48">
                  <c:v> 11 / 18</c:v>
                </c:pt>
                <c:pt idx="49">
                  <c:v> 11 / 19</c:v>
                </c:pt>
                <c:pt idx="50">
                  <c:v> 11 / 20</c:v>
                </c:pt>
                <c:pt idx="51">
                  <c:v> 11 / 21</c:v>
                </c:pt>
                <c:pt idx="52">
                  <c:v> 11 / 22</c:v>
                </c:pt>
                <c:pt idx="53">
                  <c:v> 11 / 23</c:v>
                </c:pt>
                <c:pt idx="54">
                  <c:v> 11 / 24</c:v>
                </c:pt>
                <c:pt idx="55">
                  <c:v> 11 / 25</c:v>
                </c:pt>
                <c:pt idx="56">
                  <c:v> 11 / 26</c:v>
                </c:pt>
                <c:pt idx="57">
                  <c:v> 11 / 27</c:v>
                </c:pt>
                <c:pt idx="58">
                  <c:v> 11 / 28</c:v>
                </c:pt>
                <c:pt idx="59">
                  <c:v> 11 / 29</c:v>
                </c:pt>
                <c:pt idx="60">
                  <c:v> 11 / 30</c:v>
                </c:pt>
                <c:pt idx="61">
                  <c:v> 12 / 01</c:v>
                </c:pt>
                <c:pt idx="62">
                  <c:v> 12 / 02</c:v>
                </c:pt>
                <c:pt idx="63">
                  <c:v> 12 / 03</c:v>
                </c:pt>
                <c:pt idx="64">
                  <c:v> 12 / 04</c:v>
                </c:pt>
                <c:pt idx="65">
                  <c:v> 12 / 05</c:v>
                </c:pt>
                <c:pt idx="66">
                  <c:v> 12 / 06</c:v>
                </c:pt>
                <c:pt idx="67">
                  <c:v> 12 / 07</c:v>
                </c:pt>
                <c:pt idx="68">
                  <c:v> 12 / 08</c:v>
                </c:pt>
                <c:pt idx="69">
                  <c:v> 12 / 09</c:v>
                </c:pt>
                <c:pt idx="70">
                  <c:v> 12 / 10</c:v>
                </c:pt>
                <c:pt idx="71">
                  <c:v> 12 / 11</c:v>
                </c:pt>
                <c:pt idx="72">
                  <c:v> 12 / 12</c:v>
                </c:pt>
                <c:pt idx="73">
                  <c:v> 12 / 13</c:v>
                </c:pt>
                <c:pt idx="74">
                  <c:v> 12 / 14</c:v>
                </c:pt>
                <c:pt idx="75">
                  <c:v> 12 / 15</c:v>
                </c:pt>
                <c:pt idx="76">
                  <c:v> 12 / 16</c:v>
                </c:pt>
                <c:pt idx="77">
                  <c:v> 12 / 17</c:v>
                </c:pt>
                <c:pt idx="78">
                  <c:v> 12 / 18</c:v>
                </c:pt>
                <c:pt idx="79">
                  <c:v> 12 / 19</c:v>
                </c:pt>
                <c:pt idx="80">
                  <c:v> 12 / 20</c:v>
                </c:pt>
                <c:pt idx="81">
                  <c:v> 12 / 21</c:v>
                </c:pt>
                <c:pt idx="82">
                  <c:v> 12 / 22</c:v>
                </c:pt>
                <c:pt idx="83">
                  <c:v> 12 / 23</c:v>
                </c:pt>
                <c:pt idx="84">
                  <c:v> 12 / 24</c:v>
                </c:pt>
                <c:pt idx="85">
                  <c:v> 12 / 25</c:v>
                </c:pt>
                <c:pt idx="86">
                  <c:v> 12 / 26</c:v>
                </c:pt>
                <c:pt idx="87">
                  <c:v> 12 / 27</c:v>
                </c:pt>
                <c:pt idx="88">
                  <c:v> 12 / 28</c:v>
                </c:pt>
                <c:pt idx="89">
                  <c:v> 12 / 29</c:v>
                </c:pt>
                <c:pt idx="90">
                  <c:v> 12 / 30</c:v>
                </c:pt>
                <c:pt idx="91">
                  <c:v> 12 / 31</c:v>
                </c:pt>
                <c:pt idx="92">
                  <c:v> 01 / 01</c:v>
                </c:pt>
                <c:pt idx="93">
                  <c:v> 01 / 02</c:v>
                </c:pt>
                <c:pt idx="94">
                  <c:v> 01 / 03</c:v>
                </c:pt>
                <c:pt idx="95">
                  <c:v> 01 / 04</c:v>
                </c:pt>
                <c:pt idx="96">
                  <c:v> 01 / 05</c:v>
                </c:pt>
                <c:pt idx="97">
                  <c:v> 01 / 06</c:v>
                </c:pt>
                <c:pt idx="98">
                  <c:v> 01 / 07</c:v>
                </c:pt>
                <c:pt idx="99">
                  <c:v> 01 / 08</c:v>
                </c:pt>
                <c:pt idx="100">
                  <c:v> 01 / 09</c:v>
                </c:pt>
                <c:pt idx="101">
                  <c:v> 01 / 10</c:v>
                </c:pt>
                <c:pt idx="102">
                  <c:v> 01 / 11</c:v>
                </c:pt>
                <c:pt idx="103">
                  <c:v> 01 / 12</c:v>
                </c:pt>
                <c:pt idx="104">
                  <c:v> 01 / 13</c:v>
                </c:pt>
                <c:pt idx="105">
                  <c:v> 01 / 14</c:v>
                </c:pt>
                <c:pt idx="106">
                  <c:v> 01 / 15</c:v>
                </c:pt>
                <c:pt idx="107">
                  <c:v> 01 / 16</c:v>
                </c:pt>
                <c:pt idx="108">
                  <c:v> 01 / 17</c:v>
                </c:pt>
                <c:pt idx="109">
                  <c:v> 01 / 18</c:v>
                </c:pt>
                <c:pt idx="110">
                  <c:v> 01 / 19</c:v>
                </c:pt>
                <c:pt idx="111">
                  <c:v> 01 / 20</c:v>
                </c:pt>
                <c:pt idx="112">
                  <c:v> 01 / 21</c:v>
                </c:pt>
                <c:pt idx="113">
                  <c:v> 01 / 22</c:v>
                </c:pt>
                <c:pt idx="114">
                  <c:v> 01 / 23</c:v>
                </c:pt>
                <c:pt idx="115">
                  <c:v> 01 / 24</c:v>
                </c:pt>
                <c:pt idx="116">
                  <c:v> 01 / 25</c:v>
                </c:pt>
                <c:pt idx="117">
                  <c:v> 01 / 26</c:v>
                </c:pt>
                <c:pt idx="118">
                  <c:v> 01 / 27</c:v>
                </c:pt>
                <c:pt idx="119">
                  <c:v> 01 / 28</c:v>
                </c:pt>
                <c:pt idx="120">
                  <c:v> 01 / 29</c:v>
                </c:pt>
                <c:pt idx="121">
                  <c:v> 01 / 30</c:v>
                </c:pt>
                <c:pt idx="122">
                  <c:v> 01 / 31</c:v>
                </c:pt>
                <c:pt idx="123">
                  <c:v> 02 / 01</c:v>
                </c:pt>
                <c:pt idx="124">
                  <c:v> 02 / 02</c:v>
                </c:pt>
                <c:pt idx="125">
                  <c:v> 02 / 03</c:v>
                </c:pt>
                <c:pt idx="126">
                  <c:v> 02 / 04</c:v>
                </c:pt>
                <c:pt idx="127">
                  <c:v> 02 / 05</c:v>
                </c:pt>
                <c:pt idx="128">
                  <c:v> 02 / 06</c:v>
                </c:pt>
                <c:pt idx="129">
                  <c:v> 02 / 07</c:v>
                </c:pt>
                <c:pt idx="130">
                  <c:v> 02 / 08</c:v>
                </c:pt>
                <c:pt idx="131">
                  <c:v> 02 / 09</c:v>
                </c:pt>
                <c:pt idx="132">
                  <c:v> 02 / 10</c:v>
                </c:pt>
                <c:pt idx="133">
                  <c:v> 02 / 11</c:v>
                </c:pt>
                <c:pt idx="134">
                  <c:v> 02 / 12</c:v>
                </c:pt>
                <c:pt idx="135">
                  <c:v> 02 / 13</c:v>
                </c:pt>
                <c:pt idx="136">
                  <c:v> 02 / 14</c:v>
                </c:pt>
                <c:pt idx="137">
                  <c:v> 02 / 15</c:v>
                </c:pt>
                <c:pt idx="138">
                  <c:v> 02 / 16</c:v>
                </c:pt>
                <c:pt idx="139">
                  <c:v> 02 / 17</c:v>
                </c:pt>
                <c:pt idx="140">
                  <c:v> 02 / 18</c:v>
                </c:pt>
                <c:pt idx="141">
                  <c:v> 02 / 19</c:v>
                </c:pt>
                <c:pt idx="142">
                  <c:v> 02 / 20</c:v>
                </c:pt>
                <c:pt idx="143">
                  <c:v> 02 / 21</c:v>
                </c:pt>
                <c:pt idx="144">
                  <c:v> 02 / 22</c:v>
                </c:pt>
                <c:pt idx="145">
                  <c:v> 02 / 23</c:v>
                </c:pt>
                <c:pt idx="146">
                  <c:v> 02 / 24</c:v>
                </c:pt>
                <c:pt idx="147">
                  <c:v> 02 / 25</c:v>
                </c:pt>
                <c:pt idx="148">
                  <c:v> 02 / 26</c:v>
                </c:pt>
                <c:pt idx="149">
                  <c:v> 02 / 27</c:v>
                </c:pt>
                <c:pt idx="150">
                  <c:v> 02 / 28</c:v>
                </c:pt>
                <c:pt idx="151">
                  <c:v> 02 / 29</c:v>
                </c:pt>
                <c:pt idx="152">
                  <c:v> 03 / 01</c:v>
                </c:pt>
                <c:pt idx="153">
                  <c:v> 03 / 02</c:v>
                </c:pt>
                <c:pt idx="154">
                  <c:v> 03 / 03</c:v>
                </c:pt>
                <c:pt idx="155">
                  <c:v> 03 / 04</c:v>
                </c:pt>
                <c:pt idx="156">
                  <c:v> 03 / 05</c:v>
                </c:pt>
                <c:pt idx="157">
                  <c:v> 03 / 06</c:v>
                </c:pt>
                <c:pt idx="158">
                  <c:v> 03 / 07</c:v>
                </c:pt>
                <c:pt idx="159">
                  <c:v> 03 / 08</c:v>
                </c:pt>
                <c:pt idx="160">
                  <c:v> 03 / 09</c:v>
                </c:pt>
                <c:pt idx="161">
                  <c:v> 03 / 10</c:v>
                </c:pt>
                <c:pt idx="162">
                  <c:v> 03 / 11</c:v>
                </c:pt>
                <c:pt idx="163">
                  <c:v> 03 / 12</c:v>
                </c:pt>
                <c:pt idx="164">
                  <c:v> 03 / 13</c:v>
                </c:pt>
                <c:pt idx="165">
                  <c:v> 03 / 14</c:v>
                </c:pt>
                <c:pt idx="166">
                  <c:v> 03 / 15</c:v>
                </c:pt>
                <c:pt idx="167">
                  <c:v> 03 / 16</c:v>
                </c:pt>
                <c:pt idx="168">
                  <c:v> 03 / 17</c:v>
                </c:pt>
                <c:pt idx="169">
                  <c:v> 03 / 18</c:v>
                </c:pt>
                <c:pt idx="170">
                  <c:v> 03 / 19</c:v>
                </c:pt>
                <c:pt idx="171">
                  <c:v> 03 / 20</c:v>
                </c:pt>
                <c:pt idx="172">
                  <c:v> 03 / 21</c:v>
                </c:pt>
                <c:pt idx="173">
                  <c:v> 03 / 22</c:v>
                </c:pt>
                <c:pt idx="174">
                  <c:v> 03 / 23</c:v>
                </c:pt>
                <c:pt idx="175">
                  <c:v> 03 / 24</c:v>
                </c:pt>
                <c:pt idx="176">
                  <c:v> 03 / 25</c:v>
                </c:pt>
                <c:pt idx="177">
                  <c:v> 03 / 26</c:v>
                </c:pt>
                <c:pt idx="178">
                  <c:v> 03 / 27</c:v>
                </c:pt>
                <c:pt idx="179">
                  <c:v> 03 / 28</c:v>
                </c:pt>
                <c:pt idx="180">
                  <c:v> 03 / 29</c:v>
                </c:pt>
                <c:pt idx="181">
                  <c:v> 03 / 30</c:v>
                </c:pt>
                <c:pt idx="182">
                  <c:v> 03 / 31</c:v>
                </c:pt>
                <c:pt idx="183">
                  <c:v> 04 / 01</c:v>
                </c:pt>
                <c:pt idx="184">
                  <c:v> 04 / 02</c:v>
                </c:pt>
                <c:pt idx="185">
                  <c:v> 04 / 03</c:v>
                </c:pt>
                <c:pt idx="186">
                  <c:v> 04 / 04</c:v>
                </c:pt>
                <c:pt idx="187">
                  <c:v> 04 / 05</c:v>
                </c:pt>
                <c:pt idx="188">
                  <c:v> 04 / 06</c:v>
                </c:pt>
                <c:pt idx="189">
                  <c:v> 04 / 07</c:v>
                </c:pt>
                <c:pt idx="190">
                  <c:v> 04 / 08</c:v>
                </c:pt>
                <c:pt idx="191">
                  <c:v> 04 / 09</c:v>
                </c:pt>
                <c:pt idx="192">
                  <c:v> 04 / 10</c:v>
                </c:pt>
                <c:pt idx="193">
                  <c:v> 04 / 11</c:v>
                </c:pt>
                <c:pt idx="194">
                  <c:v> 04 / 12</c:v>
                </c:pt>
                <c:pt idx="195">
                  <c:v> 04 / 13</c:v>
                </c:pt>
                <c:pt idx="196">
                  <c:v> 04 / 14</c:v>
                </c:pt>
                <c:pt idx="197">
                  <c:v> 04 / 15</c:v>
                </c:pt>
                <c:pt idx="198">
                  <c:v> 04 / 16</c:v>
                </c:pt>
                <c:pt idx="199">
                  <c:v> 04 / 17</c:v>
                </c:pt>
                <c:pt idx="200">
                  <c:v> 04 / 18</c:v>
                </c:pt>
                <c:pt idx="201">
                  <c:v> 04 / 19</c:v>
                </c:pt>
                <c:pt idx="202">
                  <c:v> 04 / 20</c:v>
                </c:pt>
                <c:pt idx="203">
                  <c:v> 04 / 21</c:v>
                </c:pt>
                <c:pt idx="204">
                  <c:v> 04 / 22</c:v>
                </c:pt>
                <c:pt idx="205">
                  <c:v> 04 / 23</c:v>
                </c:pt>
                <c:pt idx="206">
                  <c:v> 04 / 24</c:v>
                </c:pt>
                <c:pt idx="207">
                  <c:v> 04 / 25</c:v>
                </c:pt>
                <c:pt idx="208">
                  <c:v> 04 / 26</c:v>
                </c:pt>
                <c:pt idx="209">
                  <c:v> 04 / 27</c:v>
                </c:pt>
                <c:pt idx="210">
                  <c:v> 04 / 28</c:v>
                </c:pt>
                <c:pt idx="211">
                  <c:v> 04 / 29</c:v>
                </c:pt>
                <c:pt idx="212">
                  <c:v> 04 / 30</c:v>
                </c:pt>
                <c:pt idx="213">
                  <c:v> 05 / 01</c:v>
                </c:pt>
                <c:pt idx="214">
                  <c:v> 05 / 02</c:v>
                </c:pt>
                <c:pt idx="215">
                  <c:v> 05 / 03</c:v>
                </c:pt>
                <c:pt idx="216">
                  <c:v> 05 / 04</c:v>
                </c:pt>
                <c:pt idx="217">
                  <c:v> 05 / 05</c:v>
                </c:pt>
                <c:pt idx="218">
                  <c:v> 05 / 06</c:v>
                </c:pt>
                <c:pt idx="219">
                  <c:v> 05 / 07</c:v>
                </c:pt>
                <c:pt idx="220">
                  <c:v> 05 / 08</c:v>
                </c:pt>
                <c:pt idx="221">
                  <c:v> 05 / 09</c:v>
                </c:pt>
                <c:pt idx="222">
                  <c:v> 05 / 10</c:v>
                </c:pt>
                <c:pt idx="223">
                  <c:v> 05 / 11</c:v>
                </c:pt>
                <c:pt idx="224">
                  <c:v> 05 / 12</c:v>
                </c:pt>
                <c:pt idx="225">
                  <c:v> 05 / 13</c:v>
                </c:pt>
                <c:pt idx="226">
                  <c:v> 05 / 14</c:v>
                </c:pt>
                <c:pt idx="227">
                  <c:v> 05 / 15</c:v>
                </c:pt>
                <c:pt idx="228">
                  <c:v> 05 / 16</c:v>
                </c:pt>
                <c:pt idx="229">
                  <c:v> 05 / 17</c:v>
                </c:pt>
                <c:pt idx="230">
                  <c:v> 05 / 18</c:v>
                </c:pt>
                <c:pt idx="231">
                  <c:v> 05 / 19</c:v>
                </c:pt>
                <c:pt idx="232">
                  <c:v> 05 / 20</c:v>
                </c:pt>
                <c:pt idx="233">
                  <c:v> 05 / 21</c:v>
                </c:pt>
                <c:pt idx="234">
                  <c:v> 05 / 22</c:v>
                </c:pt>
                <c:pt idx="235">
                  <c:v> 05 / 23</c:v>
                </c:pt>
                <c:pt idx="236">
                  <c:v> 05 / 24</c:v>
                </c:pt>
                <c:pt idx="237">
                  <c:v> 05 / 25</c:v>
                </c:pt>
                <c:pt idx="238">
                  <c:v> 05 / 26</c:v>
                </c:pt>
                <c:pt idx="239">
                  <c:v> 05 / 27</c:v>
                </c:pt>
                <c:pt idx="240">
                  <c:v> 05 / 28</c:v>
                </c:pt>
                <c:pt idx="241">
                  <c:v> 05 / 29</c:v>
                </c:pt>
                <c:pt idx="242">
                  <c:v> 05 / 30</c:v>
                </c:pt>
                <c:pt idx="243">
                  <c:v> 05 / 31</c:v>
                </c:pt>
                <c:pt idx="244">
                  <c:v> 06 / 01</c:v>
                </c:pt>
                <c:pt idx="245">
                  <c:v> 06 / 02</c:v>
                </c:pt>
                <c:pt idx="246">
                  <c:v> 06 / 03</c:v>
                </c:pt>
                <c:pt idx="247">
                  <c:v> 06 / 04</c:v>
                </c:pt>
                <c:pt idx="248">
                  <c:v> 06 / 05</c:v>
                </c:pt>
                <c:pt idx="249">
                  <c:v> 06 / 06</c:v>
                </c:pt>
                <c:pt idx="250">
                  <c:v> 06 / 07</c:v>
                </c:pt>
                <c:pt idx="251">
                  <c:v> 06 / 08</c:v>
                </c:pt>
                <c:pt idx="252">
                  <c:v> 06 / 09</c:v>
                </c:pt>
                <c:pt idx="253">
                  <c:v> 06 / 10</c:v>
                </c:pt>
                <c:pt idx="254">
                  <c:v> 06 / 11</c:v>
                </c:pt>
                <c:pt idx="255">
                  <c:v> 06 / 12</c:v>
                </c:pt>
                <c:pt idx="256">
                  <c:v> 06 / 13</c:v>
                </c:pt>
                <c:pt idx="257">
                  <c:v> 06 / 14</c:v>
                </c:pt>
                <c:pt idx="258">
                  <c:v> 06 / 15</c:v>
                </c:pt>
                <c:pt idx="259">
                  <c:v> 06 / 16</c:v>
                </c:pt>
                <c:pt idx="260">
                  <c:v> 06 / 17</c:v>
                </c:pt>
                <c:pt idx="261">
                  <c:v> 06 / 18</c:v>
                </c:pt>
                <c:pt idx="262">
                  <c:v> 06 / 19</c:v>
                </c:pt>
                <c:pt idx="263">
                  <c:v> 06 / 20</c:v>
                </c:pt>
                <c:pt idx="264">
                  <c:v> 06 / 21</c:v>
                </c:pt>
                <c:pt idx="265">
                  <c:v> 06 / 22</c:v>
                </c:pt>
                <c:pt idx="266">
                  <c:v> 06 / 23</c:v>
                </c:pt>
                <c:pt idx="267">
                  <c:v> 06 / 24</c:v>
                </c:pt>
                <c:pt idx="268">
                  <c:v> 06 / 25</c:v>
                </c:pt>
                <c:pt idx="269">
                  <c:v> 06 / 26</c:v>
                </c:pt>
                <c:pt idx="270">
                  <c:v> 06 / 27</c:v>
                </c:pt>
                <c:pt idx="271">
                  <c:v> 06 / 28</c:v>
                </c:pt>
                <c:pt idx="272">
                  <c:v> 06 / 29</c:v>
                </c:pt>
                <c:pt idx="273">
                  <c:v> 06 / 30</c:v>
                </c:pt>
                <c:pt idx="274">
                  <c:v> 07 / 01</c:v>
                </c:pt>
                <c:pt idx="275">
                  <c:v> 07 / 02</c:v>
                </c:pt>
                <c:pt idx="276">
                  <c:v> 07 / 03</c:v>
                </c:pt>
                <c:pt idx="277">
                  <c:v> 07 / 04</c:v>
                </c:pt>
                <c:pt idx="278">
                  <c:v> 07 / 05</c:v>
                </c:pt>
                <c:pt idx="279">
                  <c:v> 07 / 06</c:v>
                </c:pt>
                <c:pt idx="280">
                  <c:v> 07 / 07</c:v>
                </c:pt>
                <c:pt idx="281">
                  <c:v> 07 / 08</c:v>
                </c:pt>
                <c:pt idx="282">
                  <c:v> 07 / 09</c:v>
                </c:pt>
                <c:pt idx="283">
                  <c:v> 07 / 10</c:v>
                </c:pt>
                <c:pt idx="284">
                  <c:v> 07 / 11</c:v>
                </c:pt>
                <c:pt idx="285">
                  <c:v> 07 / 12</c:v>
                </c:pt>
                <c:pt idx="286">
                  <c:v> 07 / 13</c:v>
                </c:pt>
                <c:pt idx="287">
                  <c:v> 07 / 14</c:v>
                </c:pt>
                <c:pt idx="288">
                  <c:v> 07 / 15</c:v>
                </c:pt>
                <c:pt idx="289">
                  <c:v> 07 / 16</c:v>
                </c:pt>
                <c:pt idx="290">
                  <c:v> 07 / 17</c:v>
                </c:pt>
                <c:pt idx="291">
                  <c:v> 07 / 18</c:v>
                </c:pt>
                <c:pt idx="292">
                  <c:v> 07 / 19</c:v>
                </c:pt>
                <c:pt idx="293">
                  <c:v> 07 / 20</c:v>
                </c:pt>
                <c:pt idx="294">
                  <c:v> 07 / 21</c:v>
                </c:pt>
                <c:pt idx="295">
                  <c:v> 07 / 22</c:v>
                </c:pt>
                <c:pt idx="296">
                  <c:v> 07 / 23</c:v>
                </c:pt>
                <c:pt idx="297">
                  <c:v> 07 / 24</c:v>
                </c:pt>
                <c:pt idx="298">
                  <c:v> 07 / 25</c:v>
                </c:pt>
                <c:pt idx="299">
                  <c:v> 07 / 26</c:v>
                </c:pt>
                <c:pt idx="300">
                  <c:v> 07 / 27</c:v>
                </c:pt>
                <c:pt idx="301">
                  <c:v> 07 / 28</c:v>
                </c:pt>
                <c:pt idx="302">
                  <c:v> 07 / 29</c:v>
                </c:pt>
                <c:pt idx="303">
                  <c:v> 07 / 30</c:v>
                </c:pt>
                <c:pt idx="304">
                  <c:v> 07 / 31</c:v>
                </c:pt>
                <c:pt idx="305">
                  <c:v> 08 / 01</c:v>
                </c:pt>
                <c:pt idx="306">
                  <c:v> 08 / 02</c:v>
                </c:pt>
                <c:pt idx="307">
                  <c:v> 08 / 03</c:v>
                </c:pt>
                <c:pt idx="308">
                  <c:v> 08 / 04</c:v>
                </c:pt>
                <c:pt idx="309">
                  <c:v> 08 / 05</c:v>
                </c:pt>
                <c:pt idx="310">
                  <c:v> 08 / 06</c:v>
                </c:pt>
                <c:pt idx="311">
                  <c:v> 08 / 07</c:v>
                </c:pt>
                <c:pt idx="312">
                  <c:v> 08 / 08</c:v>
                </c:pt>
                <c:pt idx="313">
                  <c:v> 08 / 09</c:v>
                </c:pt>
                <c:pt idx="314">
                  <c:v> 08 / 10</c:v>
                </c:pt>
                <c:pt idx="315">
                  <c:v> 08 / 11</c:v>
                </c:pt>
                <c:pt idx="316">
                  <c:v> 08 / 12</c:v>
                </c:pt>
                <c:pt idx="317">
                  <c:v> 08 / 13</c:v>
                </c:pt>
                <c:pt idx="318">
                  <c:v> 08 / 14</c:v>
                </c:pt>
                <c:pt idx="319">
                  <c:v> 08 / 15</c:v>
                </c:pt>
                <c:pt idx="320">
                  <c:v> 08 / 16</c:v>
                </c:pt>
                <c:pt idx="321">
                  <c:v> 08 / 17</c:v>
                </c:pt>
                <c:pt idx="322">
                  <c:v> 08 / 18</c:v>
                </c:pt>
                <c:pt idx="323">
                  <c:v> 08 / 19</c:v>
                </c:pt>
                <c:pt idx="324">
                  <c:v> 08 / 20</c:v>
                </c:pt>
                <c:pt idx="325">
                  <c:v> 08 / 21</c:v>
                </c:pt>
                <c:pt idx="326">
                  <c:v> 08 / 22</c:v>
                </c:pt>
                <c:pt idx="327">
                  <c:v> 08 / 23</c:v>
                </c:pt>
                <c:pt idx="328">
                  <c:v> 08 / 24</c:v>
                </c:pt>
                <c:pt idx="329">
                  <c:v> 08 / 25</c:v>
                </c:pt>
                <c:pt idx="330">
                  <c:v> 08 / 26</c:v>
                </c:pt>
                <c:pt idx="331">
                  <c:v> 08 / 27</c:v>
                </c:pt>
                <c:pt idx="332">
                  <c:v> 08 / 28</c:v>
                </c:pt>
                <c:pt idx="333">
                  <c:v> 08 / 29</c:v>
                </c:pt>
                <c:pt idx="334">
                  <c:v> 08 / 30</c:v>
                </c:pt>
                <c:pt idx="335">
                  <c:v> 08 / 31</c:v>
                </c:pt>
                <c:pt idx="336">
                  <c:v> 09 / 01</c:v>
                </c:pt>
                <c:pt idx="337">
                  <c:v> 09 / 02</c:v>
                </c:pt>
                <c:pt idx="338">
                  <c:v> 09 / 03</c:v>
                </c:pt>
                <c:pt idx="339">
                  <c:v> 09 / 04</c:v>
                </c:pt>
                <c:pt idx="340">
                  <c:v> 09 / 05</c:v>
                </c:pt>
                <c:pt idx="341">
                  <c:v> 09 / 06</c:v>
                </c:pt>
                <c:pt idx="342">
                  <c:v> 09 / 07</c:v>
                </c:pt>
                <c:pt idx="343">
                  <c:v> 09 / 08</c:v>
                </c:pt>
                <c:pt idx="344">
                  <c:v> 09 / 09</c:v>
                </c:pt>
                <c:pt idx="345">
                  <c:v> 09 / 10</c:v>
                </c:pt>
                <c:pt idx="346">
                  <c:v> 09 / 11</c:v>
                </c:pt>
                <c:pt idx="347">
                  <c:v> 09 / 12</c:v>
                </c:pt>
                <c:pt idx="348">
                  <c:v> 09 / 13</c:v>
                </c:pt>
                <c:pt idx="349">
                  <c:v> 09 / 14</c:v>
                </c:pt>
                <c:pt idx="350">
                  <c:v> 09 / 15</c:v>
                </c:pt>
                <c:pt idx="351">
                  <c:v> 09 / 16</c:v>
                </c:pt>
                <c:pt idx="352">
                  <c:v> 09 / 17</c:v>
                </c:pt>
                <c:pt idx="353">
                  <c:v> 09 / 18</c:v>
                </c:pt>
                <c:pt idx="354">
                  <c:v> 09 / 19</c:v>
                </c:pt>
                <c:pt idx="355">
                  <c:v> 09 / 20</c:v>
                </c:pt>
                <c:pt idx="356">
                  <c:v> 09 / 21</c:v>
                </c:pt>
                <c:pt idx="357">
                  <c:v> 09 / 22</c:v>
                </c:pt>
                <c:pt idx="358">
                  <c:v> 09 / 23</c:v>
                </c:pt>
                <c:pt idx="359">
                  <c:v> 09 / 24</c:v>
                </c:pt>
                <c:pt idx="360">
                  <c:v> 09 / 25</c:v>
                </c:pt>
                <c:pt idx="361">
                  <c:v> 09 / 26</c:v>
                </c:pt>
                <c:pt idx="362">
                  <c:v> 09 / 27</c:v>
                </c:pt>
                <c:pt idx="363">
                  <c:v> 09 / 28</c:v>
                </c:pt>
                <c:pt idx="364">
                  <c:v> 09 / 29</c:v>
                </c:pt>
                <c:pt idx="365">
                  <c:v> 09 / 30</c:v>
                </c:pt>
                <c:pt idx="366">
                  <c:v> 10 / 01</c:v>
                </c:pt>
                <c:pt idx="367">
                  <c:v> 10 / 02</c:v>
                </c:pt>
                <c:pt idx="368">
                  <c:v> 10 / 03</c:v>
                </c:pt>
                <c:pt idx="369">
                  <c:v> 10 / 04</c:v>
                </c:pt>
                <c:pt idx="370">
                  <c:v> 10 / 05</c:v>
                </c:pt>
                <c:pt idx="371">
                  <c:v> 10 / 06</c:v>
                </c:pt>
                <c:pt idx="372">
                  <c:v> 10 / 07</c:v>
                </c:pt>
                <c:pt idx="373">
                  <c:v> 10 / 08</c:v>
                </c:pt>
                <c:pt idx="374">
                  <c:v> 10 / 09</c:v>
                </c:pt>
                <c:pt idx="375">
                  <c:v> 10 / 10</c:v>
                </c:pt>
                <c:pt idx="376">
                  <c:v> 10 / 11</c:v>
                </c:pt>
                <c:pt idx="377">
                  <c:v> 10 / 12</c:v>
                </c:pt>
                <c:pt idx="378">
                  <c:v> 10 / 13</c:v>
                </c:pt>
                <c:pt idx="379">
                  <c:v> 10 / 14</c:v>
                </c:pt>
                <c:pt idx="380">
                  <c:v> 10 / 15</c:v>
                </c:pt>
                <c:pt idx="381">
                  <c:v> 10 / 16</c:v>
                </c:pt>
                <c:pt idx="382">
                  <c:v> 10 / 17</c:v>
                </c:pt>
                <c:pt idx="383">
                  <c:v> 10 / 18</c:v>
                </c:pt>
                <c:pt idx="384">
                  <c:v> 10 / 19</c:v>
                </c:pt>
                <c:pt idx="385">
                  <c:v> 10 / 20</c:v>
                </c:pt>
                <c:pt idx="386">
                  <c:v> 10 / 21</c:v>
                </c:pt>
                <c:pt idx="387">
                  <c:v> 10 / 22</c:v>
                </c:pt>
                <c:pt idx="388">
                  <c:v> 10 / 23</c:v>
                </c:pt>
                <c:pt idx="389">
                  <c:v> 10 / 24</c:v>
                </c:pt>
                <c:pt idx="390">
                  <c:v> 10 / 25</c:v>
                </c:pt>
                <c:pt idx="391">
                  <c:v> 10 / 26</c:v>
                </c:pt>
                <c:pt idx="392">
                  <c:v> 10 / 27</c:v>
                </c:pt>
                <c:pt idx="393">
                  <c:v> 10 / 28</c:v>
                </c:pt>
                <c:pt idx="394">
                  <c:v> 10 / 29</c:v>
                </c:pt>
                <c:pt idx="395">
                  <c:v> 10 / 30</c:v>
                </c:pt>
                <c:pt idx="396">
                  <c:v> 10 / 31</c:v>
                </c:pt>
                <c:pt idx="397">
                  <c:v> 11 / 01</c:v>
                </c:pt>
                <c:pt idx="398">
                  <c:v> 11 / 02</c:v>
                </c:pt>
                <c:pt idx="399">
                  <c:v> 11 / 03</c:v>
                </c:pt>
                <c:pt idx="400">
                  <c:v> 11 / 04</c:v>
                </c:pt>
                <c:pt idx="401">
                  <c:v> 11 / 05</c:v>
                </c:pt>
                <c:pt idx="402">
                  <c:v> 11 / 06</c:v>
                </c:pt>
                <c:pt idx="403">
                  <c:v> 11 / 07</c:v>
                </c:pt>
                <c:pt idx="404">
                  <c:v> 11 / 08</c:v>
                </c:pt>
                <c:pt idx="405">
                  <c:v> 11 / 09</c:v>
                </c:pt>
                <c:pt idx="406">
                  <c:v> 11 / 10</c:v>
                </c:pt>
                <c:pt idx="407">
                  <c:v> 11 / 11</c:v>
                </c:pt>
                <c:pt idx="408">
                  <c:v> 11 / 12</c:v>
                </c:pt>
                <c:pt idx="409">
                  <c:v> 11 / 13</c:v>
                </c:pt>
                <c:pt idx="410">
                  <c:v> 11 / 14</c:v>
                </c:pt>
                <c:pt idx="411">
                  <c:v> 11 / 15</c:v>
                </c:pt>
                <c:pt idx="412">
                  <c:v> 11 / 16</c:v>
                </c:pt>
                <c:pt idx="413">
                  <c:v> 11 / 17</c:v>
                </c:pt>
                <c:pt idx="414">
                  <c:v> 11 / 18</c:v>
                </c:pt>
                <c:pt idx="415">
                  <c:v> 11 / 19</c:v>
                </c:pt>
                <c:pt idx="416">
                  <c:v> 11 / 20</c:v>
                </c:pt>
                <c:pt idx="417">
                  <c:v> 11 / 21</c:v>
                </c:pt>
                <c:pt idx="418">
                  <c:v> 11 / 22</c:v>
                </c:pt>
                <c:pt idx="419">
                  <c:v> 11 / 23</c:v>
                </c:pt>
                <c:pt idx="420">
                  <c:v> 11 / 24</c:v>
                </c:pt>
                <c:pt idx="421">
                  <c:v> 11 / 25</c:v>
                </c:pt>
                <c:pt idx="422">
                  <c:v> 11 / 26</c:v>
                </c:pt>
                <c:pt idx="423">
                  <c:v> 11 / 27</c:v>
                </c:pt>
                <c:pt idx="424">
                  <c:v> 11 / 28</c:v>
                </c:pt>
                <c:pt idx="425">
                  <c:v> 11 / 29</c:v>
                </c:pt>
                <c:pt idx="426">
                  <c:v> 11 / 30</c:v>
                </c:pt>
                <c:pt idx="427">
                  <c:v> 12 / 01</c:v>
                </c:pt>
                <c:pt idx="428">
                  <c:v> 12 / 02</c:v>
                </c:pt>
                <c:pt idx="429">
                  <c:v> 12 / 03</c:v>
                </c:pt>
                <c:pt idx="430">
                  <c:v> 12 / 04</c:v>
                </c:pt>
                <c:pt idx="431">
                  <c:v> 12 / 05</c:v>
                </c:pt>
                <c:pt idx="432">
                  <c:v> 12 / 06</c:v>
                </c:pt>
                <c:pt idx="433">
                  <c:v> 12 / 07</c:v>
                </c:pt>
                <c:pt idx="434">
                  <c:v> 12 / 08</c:v>
                </c:pt>
                <c:pt idx="435">
                  <c:v> 12 / 09</c:v>
                </c:pt>
                <c:pt idx="436">
                  <c:v> 12 / 10</c:v>
                </c:pt>
                <c:pt idx="437">
                  <c:v> 12 / 11</c:v>
                </c:pt>
                <c:pt idx="438">
                  <c:v> 12 / 12</c:v>
                </c:pt>
                <c:pt idx="439">
                  <c:v> 12 / 13</c:v>
                </c:pt>
                <c:pt idx="440">
                  <c:v> 12 / 14</c:v>
                </c:pt>
                <c:pt idx="441">
                  <c:v> 12 / 15</c:v>
                </c:pt>
                <c:pt idx="442">
                  <c:v> 12 / 16</c:v>
                </c:pt>
                <c:pt idx="443">
                  <c:v> 12 / 17</c:v>
                </c:pt>
                <c:pt idx="444">
                  <c:v> 12 / 18</c:v>
                </c:pt>
                <c:pt idx="445">
                  <c:v> 12 / 19</c:v>
                </c:pt>
                <c:pt idx="446">
                  <c:v> 12 / 20</c:v>
                </c:pt>
                <c:pt idx="447">
                  <c:v> 12 / 21</c:v>
                </c:pt>
                <c:pt idx="448">
                  <c:v> 12 / 22</c:v>
                </c:pt>
                <c:pt idx="449">
                  <c:v> 12 / 23</c:v>
                </c:pt>
                <c:pt idx="450">
                  <c:v> 12 / 24</c:v>
                </c:pt>
                <c:pt idx="451">
                  <c:v> 12 / 25</c:v>
                </c:pt>
                <c:pt idx="452">
                  <c:v> 12 / 26</c:v>
                </c:pt>
                <c:pt idx="453">
                  <c:v> 12 / 27</c:v>
                </c:pt>
                <c:pt idx="454">
                  <c:v> 12 / 28</c:v>
                </c:pt>
                <c:pt idx="455">
                  <c:v> 12 / 29</c:v>
                </c:pt>
                <c:pt idx="456">
                  <c:v> 12 / 30</c:v>
                </c:pt>
                <c:pt idx="457">
                  <c:v> 12 / 31</c:v>
                </c:pt>
                <c:pt idx="458">
                  <c:v> 01 / 01</c:v>
                </c:pt>
                <c:pt idx="459">
                  <c:v> 01 / 02</c:v>
                </c:pt>
                <c:pt idx="460">
                  <c:v> 01 / 03</c:v>
                </c:pt>
                <c:pt idx="461">
                  <c:v> 01 / 04</c:v>
                </c:pt>
                <c:pt idx="462">
                  <c:v> 01 / 05</c:v>
                </c:pt>
                <c:pt idx="463">
                  <c:v> 01 / 06</c:v>
                </c:pt>
                <c:pt idx="464">
                  <c:v> 01 / 07</c:v>
                </c:pt>
                <c:pt idx="465">
                  <c:v> 01 / 08</c:v>
                </c:pt>
                <c:pt idx="466">
                  <c:v> 01 / 09</c:v>
                </c:pt>
                <c:pt idx="467">
                  <c:v> 01 / 10</c:v>
                </c:pt>
                <c:pt idx="468">
                  <c:v> 01 / 11</c:v>
                </c:pt>
                <c:pt idx="469">
                  <c:v> 01 / 12</c:v>
                </c:pt>
                <c:pt idx="470">
                  <c:v> 01 / 13</c:v>
                </c:pt>
                <c:pt idx="471">
                  <c:v> 01 / 14</c:v>
                </c:pt>
                <c:pt idx="472">
                  <c:v> 01 / 15</c:v>
                </c:pt>
                <c:pt idx="473">
                  <c:v> 01 / 16</c:v>
                </c:pt>
                <c:pt idx="474">
                  <c:v> 01 / 17</c:v>
                </c:pt>
                <c:pt idx="475">
                  <c:v> 01 / 18</c:v>
                </c:pt>
                <c:pt idx="476">
                  <c:v> 01 / 19</c:v>
                </c:pt>
                <c:pt idx="477">
                  <c:v> 01 / 20</c:v>
                </c:pt>
                <c:pt idx="478">
                  <c:v> 01 / 21</c:v>
                </c:pt>
                <c:pt idx="479">
                  <c:v> 01 / 22</c:v>
                </c:pt>
                <c:pt idx="480">
                  <c:v> 01 / 23</c:v>
                </c:pt>
                <c:pt idx="481">
                  <c:v> 01 / 24</c:v>
                </c:pt>
                <c:pt idx="482">
                  <c:v> 01 / 25</c:v>
                </c:pt>
                <c:pt idx="483">
                  <c:v> 01 / 26</c:v>
                </c:pt>
                <c:pt idx="484">
                  <c:v> 01 / 27</c:v>
                </c:pt>
                <c:pt idx="485">
                  <c:v> 01 / 28</c:v>
                </c:pt>
                <c:pt idx="486">
                  <c:v> 01 / 29</c:v>
                </c:pt>
                <c:pt idx="487">
                  <c:v> 01 / 30</c:v>
                </c:pt>
                <c:pt idx="488">
                  <c:v> 01 / 31</c:v>
                </c:pt>
                <c:pt idx="489">
                  <c:v> 02 / 01</c:v>
                </c:pt>
                <c:pt idx="490">
                  <c:v> 02 / 02</c:v>
                </c:pt>
                <c:pt idx="491">
                  <c:v> 02 / 03</c:v>
                </c:pt>
                <c:pt idx="492">
                  <c:v> 02 / 04</c:v>
                </c:pt>
                <c:pt idx="493">
                  <c:v> 02 / 05</c:v>
                </c:pt>
                <c:pt idx="494">
                  <c:v> 02 / 06</c:v>
                </c:pt>
                <c:pt idx="495">
                  <c:v> 02 / 07</c:v>
                </c:pt>
                <c:pt idx="496">
                  <c:v> 02 / 08</c:v>
                </c:pt>
                <c:pt idx="497">
                  <c:v> 02 / 09</c:v>
                </c:pt>
                <c:pt idx="498">
                  <c:v> 02 / 10</c:v>
                </c:pt>
                <c:pt idx="499">
                  <c:v> 02 / 11</c:v>
                </c:pt>
                <c:pt idx="500">
                  <c:v> 02 / 12</c:v>
                </c:pt>
                <c:pt idx="501">
                  <c:v> 02 / 13</c:v>
                </c:pt>
                <c:pt idx="502">
                  <c:v> 02 / 14</c:v>
                </c:pt>
                <c:pt idx="503">
                  <c:v> 02 / 15</c:v>
                </c:pt>
                <c:pt idx="504">
                  <c:v> 02 / 16</c:v>
                </c:pt>
                <c:pt idx="505">
                  <c:v> 02 / 17</c:v>
                </c:pt>
                <c:pt idx="506">
                  <c:v> 02 / 18</c:v>
                </c:pt>
                <c:pt idx="507">
                  <c:v> 02 / 19</c:v>
                </c:pt>
                <c:pt idx="508">
                  <c:v> 02 / 20</c:v>
                </c:pt>
                <c:pt idx="509">
                  <c:v> 02 / 21</c:v>
                </c:pt>
                <c:pt idx="510">
                  <c:v> 02 / 22</c:v>
                </c:pt>
                <c:pt idx="511">
                  <c:v> 02 / 23</c:v>
                </c:pt>
                <c:pt idx="512">
                  <c:v> 02 / 24</c:v>
                </c:pt>
                <c:pt idx="513">
                  <c:v> 02 / 25</c:v>
                </c:pt>
                <c:pt idx="514">
                  <c:v> 02 / 26</c:v>
                </c:pt>
                <c:pt idx="515">
                  <c:v> 02 / 27</c:v>
                </c:pt>
                <c:pt idx="516">
                  <c:v> 02 / 28</c:v>
                </c:pt>
                <c:pt idx="517">
                  <c:v> 02 / 29</c:v>
                </c:pt>
                <c:pt idx="518">
                  <c:v> 03 / 01</c:v>
                </c:pt>
                <c:pt idx="519">
                  <c:v> 03 / 02</c:v>
                </c:pt>
                <c:pt idx="520">
                  <c:v> 03 / 03</c:v>
                </c:pt>
                <c:pt idx="521">
                  <c:v> 03 / 04</c:v>
                </c:pt>
                <c:pt idx="522">
                  <c:v> 03 / 05</c:v>
                </c:pt>
                <c:pt idx="523">
                  <c:v> 03 / 06</c:v>
                </c:pt>
                <c:pt idx="524">
                  <c:v> 03 / 07</c:v>
                </c:pt>
                <c:pt idx="525">
                  <c:v> 03 / 08</c:v>
                </c:pt>
                <c:pt idx="526">
                  <c:v> 03 / 09</c:v>
                </c:pt>
                <c:pt idx="527">
                  <c:v> 03 / 10</c:v>
                </c:pt>
                <c:pt idx="528">
                  <c:v> 03 / 11</c:v>
                </c:pt>
                <c:pt idx="529">
                  <c:v> 03 / 12</c:v>
                </c:pt>
                <c:pt idx="530">
                  <c:v> 03 / 13</c:v>
                </c:pt>
                <c:pt idx="531">
                  <c:v> 03 / 14</c:v>
                </c:pt>
                <c:pt idx="532">
                  <c:v> 03 / 15</c:v>
                </c:pt>
                <c:pt idx="533">
                  <c:v> 03 / 16</c:v>
                </c:pt>
                <c:pt idx="534">
                  <c:v> 03 / 17</c:v>
                </c:pt>
                <c:pt idx="535">
                  <c:v> 03 / 18</c:v>
                </c:pt>
                <c:pt idx="536">
                  <c:v> 03 / 19</c:v>
                </c:pt>
                <c:pt idx="537">
                  <c:v> 03 / 20</c:v>
                </c:pt>
                <c:pt idx="538">
                  <c:v> 03 / 21</c:v>
                </c:pt>
                <c:pt idx="539">
                  <c:v> 03 / 22</c:v>
                </c:pt>
                <c:pt idx="540">
                  <c:v> 03 / 23</c:v>
                </c:pt>
                <c:pt idx="541">
                  <c:v> 03 / 24</c:v>
                </c:pt>
                <c:pt idx="542">
                  <c:v> 03 / 25</c:v>
                </c:pt>
                <c:pt idx="543">
                  <c:v> 03 / 26</c:v>
                </c:pt>
                <c:pt idx="544">
                  <c:v> 03 / 27</c:v>
                </c:pt>
                <c:pt idx="545">
                  <c:v> 03 / 28</c:v>
                </c:pt>
                <c:pt idx="546">
                  <c:v> 03 / 29</c:v>
                </c:pt>
                <c:pt idx="547">
                  <c:v> 03 / 30</c:v>
                </c:pt>
                <c:pt idx="548">
                  <c:v> 03 / 31</c:v>
                </c:pt>
                <c:pt idx="549">
                  <c:v> 04 / 01</c:v>
                </c:pt>
                <c:pt idx="550">
                  <c:v> 04 / 02</c:v>
                </c:pt>
                <c:pt idx="551">
                  <c:v> 04 / 03</c:v>
                </c:pt>
                <c:pt idx="552">
                  <c:v> 04 / 04</c:v>
                </c:pt>
                <c:pt idx="553">
                  <c:v> 04 / 05</c:v>
                </c:pt>
                <c:pt idx="554">
                  <c:v> 04 / 06</c:v>
                </c:pt>
                <c:pt idx="555">
                  <c:v> 04 / 07</c:v>
                </c:pt>
                <c:pt idx="556">
                  <c:v> 04 / 08</c:v>
                </c:pt>
                <c:pt idx="557">
                  <c:v> 04 / 09</c:v>
                </c:pt>
                <c:pt idx="558">
                  <c:v> 04 / 10</c:v>
                </c:pt>
                <c:pt idx="559">
                  <c:v> 04 / 11</c:v>
                </c:pt>
                <c:pt idx="560">
                  <c:v> 04 / 12</c:v>
                </c:pt>
                <c:pt idx="561">
                  <c:v> 04 / 13</c:v>
                </c:pt>
                <c:pt idx="562">
                  <c:v> 04 / 14</c:v>
                </c:pt>
                <c:pt idx="563">
                  <c:v> 04 / 15</c:v>
                </c:pt>
                <c:pt idx="564">
                  <c:v> 04 / 16</c:v>
                </c:pt>
                <c:pt idx="565">
                  <c:v> 04 / 17</c:v>
                </c:pt>
                <c:pt idx="566">
                  <c:v> 04 / 18</c:v>
                </c:pt>
                <c:pt idx="567">
                  <c:v> 04 / 19</c:v>
                </c:pt>
                <c:pt idx="568">
                  <c:v> 04 / 20</c:v>
                </c:pt>
                <c:pt idx="569">
                  <c:v> 04 / 21</c:v>
                </c:pt>
                <c:pt idx="570">
                  <c:v> 04 / 22</c:v>
                </c:pt>
                <c:pt idx="571">
                  <c:v> 04 / 23</c:v>
                </c:pt>
                <c:pt idx="572">
                  <c:v> 04 / 24</c:v>
                </c:pt>
                <c:pt idx="573">
                  <c:v> 04 / 25</c:v>
                </c:pt>
                <c:pt idx="574">
                  <c:v> 04 / 26</c:v>
                </c:pt>
                <c:pt idx="575">
                  <c:v> 04 / 27</c:v>
                </c:pt>
                <c:pt idx="576">
                  <c:v> 04 / 28</c:v>
                </c:pt>
                <c:pt idx="577">
                  <c:v> 04 / 29</c:v>
                </c:pt>
                <c:pt idx="578">
                  <c:v> 04 / 30</c:v>
                </c:pt>
                <c:pt idx="579">
                  <c:v> 05 / 01</c:v>
                </c:pt>
                <c:pt idx="580">
                  <c:v> 05 / 02</c:v>
                </c:pt>
                <c:pt idx="581">
                  <c:v> 05 / 03</c:v>
                </c:pt>
                <c:pt idx="582">
                  <c:v> 05 / 04</c:v>
                </c:pt>
                <c:pt idx="583">
                  <c:v> 05 / 05</c:v>
                </c:pt>
                <c:pt idx="584">
                  <c:v> 05 / 06</c:v>
                </c:pt>
                <c:pt idx="585">
                  <c:v> 05 / 07</c:v>
                </c:pt>
                <c:pt idx="586">
                  <c:v> 05 / 08</c:v>
                </c:pt>
                <c:pt idx="587">
                  <c:v> 05 / 09</c:v>
                </c:pt>
                <c:pt idx="588">
                  <c:v> 05 / 10</c:v>
                </c:pt>
                <c:pt idx="589">
                  <c:v> 05 / 11</c:v>
                </c:pt>
                <c:pt idx="590">
                  <c:v> 05 / 12</c:v>
                </c:pt>
                <c:pt idx="591">
                  <c:v> 05 / 13</c:v>
                </c:pt>
                <c:pt idx="592">
                  <c:v> 05 / 14</c:v>
                </c:pt>
                <c:pt idx="593">
                  <c:v> 05 / 15</c:v>
                </c:pt>
                <c:pt idx="594">
                  <c:v> 05 / 16</c:v>
                </c:pt>
                <c:pt idx="595">
                  <c:v> 05 / 17</c:v>
                </c:pt>
                <c:pt idx="596">
                  <c:v> 05 / 18</c:v>
                </c:pt>
                <c:pt idx="597">
                  <c:v> 05 / 19</c:v>
                </c:pt>
                <c:pt idx="598">
                  <c:v> 05 / 20</c:v>
                </c:pt>
                <c:pt idx="599">
                  <c:v> 05 / 21</c:v>
                </c:pt>
                <c:pt idx="600">
                  <c:v> 05 / 22</c:v>
                </c:pt>
                <c:pt idx="601">
                  <c:v> 05 / 23</c:v>
                </c:pt>
                <c:pt idx="602">
                  <c:v> 05 / 24</c:v>
                </c:pt>
                <c:pt idx="603">
                  <c:v> 05 / 25</c:v>
                </c:pt>
                <c:pt idx="604">
                  <c:v> 05 / 26</c:v>
                </c:pt>
                <c:pt idx="605">
                  <c:v> 05 / 27</c:v>
                </c:pt>
                <c:pt idx="606">
                  <c:v> 05 / 28</c:v>
                </c:pt>
                <c:pt idx="607">
                  <c:v> 05 / 29</c:v>
                </c:pt>
                <c:pt idx="608">
                  <c:v> 05 / 30</c:v>
                </c:pt>
                <c:pt idx="609">
                  <c:v> 05 / 31</c:v>
                </c:pt>
                <c:pt idx="610">
                  <c:v> 06 / 01</c:v>
                </c:pt>
                <c:pt idx="611">
                  <c:v> 06 / 02</c:v>
                </c:pt>
                <c:pt idx="612">
                  <c:v> 06 / 03</c:v>
                </c:pt>
                <c:pt idx="613">
                  <c:v> 06 / 04</c:v>
                </c:pt>
                <c:pt idx="614">
                  <c:v> 06 / 05</c:v>
                </c:pt>
                <c:pt idx="615">
                  <c:v> 06 / 06</c:v>
                </c:pt>
                <c:pt idx="616">
                  <c:v> 06 / 07</c:v>
                </c:pt>
                <c:pt idx="617">
                  <c:v> 06 / 08</c:v>
                </c:pt>
                <c:pt idx="618">
                  <c:v> 06 / 09</c:v>
                </c:pt>
                <c:pt idx="619">
                  <c:v> 06 / 10</c:v>
                </c:pt>
                <c:pt idx="620">
                  <c:v> 06 / 11</c:v>
                </c:pt>
                <c:pt idx="621">
                  <c:v> 06 / 12</c:v>
                </c:pt>
                <c:pt idx="622">
                  <c:v> 06 / 13</c:v>
                </c:pt>
                <c:pt idx="623">
                  <c:v> 06 / 14</c:v>
                </c:pt>
                <c:pt idx="624">
                  <c:v> 06 / 15</c:v>
                </c:pt>
                <c:pt idx="625">
                  <c:v> 06 / 16</c:v>
                </c:pt>
                <c:pt idx="626">
                  <c:v> 06 / 17</c:v>
                </c:pt>
                <c:pt idx="627">
                  <c:v> 06 / 18</c:v>
                </c:pt>
                <c:pt idx="628">
                  <c:v> 06 / 19</c:v>
                </c:pt>
                <c:pt idx="629">
                  <c:v> 06 / 20</c:v>
                </c:pt>
                <c:pt idx="630">
                  <c:v> 06 / 21</c:v>
                </c:pt>
                <c:pt idx="631">
                  <c:v> 06 / 22</c:v>
                </c:pt>
                <c:pt idx="632">
                  <c:v> 06 / 23</c:v>
                </c:pt>
                <c:pt idx="633">
                  <c:v> 06 / 24</c:v>
                </c:pt>
                <c:pt idx="634">
                  <c:v> 06 / 25</c:v>
                </c:pt>
                <c:pt idx="635">
                  <c:v> 06 / 26</c:v>
                </c:pt>
                <c:pt idx="636">
                  <c:v> 06 / 27</c:v>
                </c:pt>
                <c:pt idx="637">
                  <c:v> 06 / 28</c:v>
                </c:pt>
                <c:pt idx="638">
                  <c:v> 06 / 29</c:v>
                </c:pt>
                <c:pt idx="639">
                  <c:v> 06 / 30</c:v>
                </c:pt>
              </c:strCache>
            </c:strRef>
          </c:cat>
          <c:val>
            <c:numRef>
              <c:f>'By First Time'!$C$3:$C$642</c:f>
              <c:numCache>
                <c:formatCode>_(* #,##0_);_(* \(#,##0\);_(* "-"??_);_(@_)</c:formatCode>
                <c:ptCount val="640"/>
                <c:pt idx="0">
                  <c:v>5278</c:v>
                </c:pt>
                <c:pt idx="1">
                  <c:v>7344</c:v>
                </c:pt>
                <c:pt idx="2">
                  <c:v>8698</c:v>
                </c:pt>
                <c:pt idx="3">
                  <c:v>9681</c:v>
                </c:pt>
                <c:pt idx="4">
                  <c:v>10425</c:v>
                </c:pt>
                <c:pt idx="5">
                  <c:v>10896</c:v>
                </c:pt>
                <c:pt idx="6">
                  <c:v>11263</c:v>
                </c:pt>
                <c:pt idx="7">
                  <c:v>11878</c:v>
                </c:pt>
                <c:pt idx="8">
                  <c:v>12495</c:v>
                </c:pt>
                <c:pt idx="9">
                  <c:v>13152</c:v>
                </c:pt>
                <c:pt idx="10">
                  <c:v>13721</c:v>
                </c:pt>
                <c:pt idx="11">
                  <c:v>14158</c:v>
                </c:pt>
                <c:pt idx="12">
                  <c:v>14402</c:v>
                </c:pt>
                <c:pt idx="13">
                  <c:v>14608</c:v>
                </c:pt>
                <c:pt idx="14">
                  <c:v>15039</c:v>
                </c:pt>
                <c:pt idx="15">
                  <c:v>15455</c:v>
                </c:pt>
                <c:pt idx="16">
                  <c:v>15920</c:v>
                </c:pt>
                <c:pt idx="17">
                  <c:v>16309</c:v>
                </c:pt>
                <c:pt idx="18">
                  <c:v>16738</c:v>
                </c:pt>
                <c:pt idx="19">
                  <c:v>17007</c:v>
                </c:pt>
                <c:pt idx="20">
                  <c:v>17186</c:v>
                </c:pt>
                <c:pt idx="21">
                  <c:v>17468</c:v>
                </c:pt>
                <c:pt idx="22">
                  <c:v>17898</c:v>
                </c:pt>
                <c:pt idx="23">
                  <c:v>18274</c:v>
                </c:pt>
                <c:pt idx="24">
                  <c:v>18644</c:v>
                </c:pt>
                <c:pt idx="25">
                  <c:v>19004</c:v>
                </c:pt>
                <c:pt idx="26">
                  <c:v>19228</c:v>
                </c:pt>
                <c:pt idx="27">
                  <c:v>19390</c:v>
                </c:pt>
                <c:pt idx="28">
                  <c:v>19645</c:v>
                </c:pt>
                <c:pt idx="29">
                  <c:v>20051</c:v>
                </c:pt>
                <c:pt idx="30">
                  <c:v>20383</c:v>
                </c:pt>
                <c:pt idx="31">
                  <c:v>20668</c:v>
                </c:pt>
                <c:pt idx="32">
                  <c:v>20907</c:v>
                </c:pt>
                <c:pt idx="33">
                  <c:v>21059</c:v>
                </c:pt>
                <c:pt idx="34">
                  <c:v>21153</c:v>
                </c:pt>
                <c:pt idx="35">
                  <c:v>21327</c:v>
                </c:pt>
                <c:pt idx="36">
                  <c:v>21562</c:v>
                </c:pt>
                <c:pt idx="37">
                  <c:v>21799</c:v>
                </c:pt>
                <c:pt idx="38">
                  <c:v>22003</c:v>
                </c:pt>
                <c:pt idx="39">
                  <c:v>22158</c:v>
                </c:pt>
                <c:pt idx="40">
                  <c:v>22268</c:v>
                </c:pt>
                <c:pt idx="41">
                  <c:v>22361</c:v>
                </c:pt>
                <c:pt idx="42">
                  <c:v>22529</c:v>
                </c:pt>
                <c:pt idx="43">
                  <c:v>22703</c:v>
                </c:pt>
                <c:pt idx="44">
                  <c:v>22953</c:v>
                </c:pt>
                <c:pt idx="45">
                  <c:v>23135</c:v>
                </c:pt>
                <c:pt idx="46">
                  <c:v>23291</c:v>
                </c:pt>
                <c:pt idx="47">
                  <c:v>23394</c:v>
                </c:pt>
                <c:pt idx="48">
                  <c:v>23470</c:v>
                </c:pt>
                <c:pt idx="49">
                  <c:v>23587</c:v>
                </c:pt>
                <c:pt idx="50">
                  <c:v>23733</c:v>
                </c:pt>
                <c:pt idx="51">
                  <c:v>23814</c:v>
                </c:pt>
                <c:pt idx="52">
                  <c:v>23878</c:v>
                </c:pt>
                <c:pt idx="53">
                  <c:v>23912</c:v>
                </c:pt>
                <c:pt idx="54">
                  <c:v>23978</c:v>
                </c:pt>
                <c:pt idx="55">
                  <c:v>24046</c:v>
                </c:pt>
                <c:pt idx="56">
                  <c:v>24154</c:v>
                </c:pt>
                <c:pt idx="57">
                  <c:v>24317</c:v>
                </c:pt>
                <c:pt idx="58">
                  <c:v>24489</c:v>
                </c:pt>
                <c:pt idx="59">
                  <c:v>24629</c:v>
                </c:pt>
                <c:pt idx="60">
                  <c:v>24835</c:v>
                </c:pt>
                <c:pt idx="61">
                  <c:v>24982</c:v>
                </c:pt>
                <c:pt idx="62">
                  <c:v>25036</c:v>
                </c:pt>
                <c:pt idx="63">
                  <c:v>25112</c:v>
                </c:pt>
                <c:pt idx="64">
                  <c:v>25254</c:v>
                </c:pt>
                <c:pt idx="65">
                  <c:v>25390</c:v>
                </c:pt>
                <c:pt idx="66">
                  <c:v>25478</c:v>
                </c:pt>
                <c:pt idx="67">
                  <c:v>25582</c:v>
                </c:pt>
                <c:pt idx="68">
                  <c:v>25648</c:v>
                </c:pt>
                <c:pt idx="69">
                  <c:v>25694</c:v>
                </c:pt>
                <c:pt idx="70">
                  <c:v>25749</c:v>
                </c:pt>
                <c:pt idx="71">
                  <c:v>25843</c:v>
                </c:pt>
                <c:pt idx="72">
                  <c:v>25929</c:v>
                </c:pt>
                <c:pt idx="73">
                  <c:v>26013</c:v>
                </c:pt>
                <c:pt idx="74">
                  <c:v>26091</c:v>
                </c:pt>
                <c:pt idx="75">
                  <c:v>26148</c:v>
                </c:pt>
                <c:pt idx="76">
                  <c:v>26175</c:v>
                </c:pt>
                <c:pt idx="77">
                  <c:v>26226</c:v>
                </c:pt>
                <c:pt idx="78">
                  <c:v>26308</c:v>
                </c:pt>
                <c:pt idx="79">
                  <c:v>26382</c:v>
                </c:pt>
                <c:pt idx="80">
                  <c:v>26437</c:v>
                </c:pt>
                <c:pt idx="81">
                  <c:v>26477</c:v>
                </c:pt>
                <c:pt idx="82">
                  <c:v>26510</c:v>
                </c:pt>
                <c:pt idx="83">
                  <c:v>26532</c:v>
                </c:pt>
                <c:pt idx="84">
                  <c:v>26550</c:v>
                </c:pt>
                <c:pt idx="85">
                  <c:v>26581</c:v>
                </c:pt>
                <c:pt idx="86">
                  <c:v>26635</c:v>
                </c:pt>
                <c:pt idx="87">
                  <c:v>26687</c:v>
                </c:pt>
                <c:pt idx="88">
                  <c:v>26750</c:v>
                </c:pt>
                <c:pt idx="89">
                  <c:v>26808</c:v>
                </c:pt>
                <c:pt idx="90">
                  <c:v>26861</c:v>
                </c:pt>
                <c:pt idx="91">
                  <c:v>26928</c:v>
                </c:pt>
                <c:pt idx="92">
                  <c:v>27005</c:v>
                </c:pt>
                <c:pt idx="93">
                  <c:v>27088</c:v>
                </c:pt>
                <c:pt idx="94">
                  <c:v>27197</c:v>
                </c:pt>
                <c:pt idx="95">
                  <c:v>27276</c:v>
                </c:pt>
                <c:pt idx="96">
                  <c:v>27358</c:v>
                </c:pt>
                <c:pt idx="97">
                  <c:v>27402</c:v>
                </c:pt>
                <c:pt idx="98">
                  <c:v>27480</c:v>
                </c:pt>
                <c:pt idx="99">
                  <c:v>27581</c:v>
                </c:pt>
                <c:pt idx="100">
                  <c:v>27683</c:v>
                </c:pt>
                <c:pt idx="101">
                  <c:v>27781</c:v>
                </c:pt>
                <c:pt idx="102">
                  <c:v>27878</c:v>
                </c:pt>
                <c:pt idx="103">
                  <c:v>27948</c:v>
                </c:pt>
                <c:pt idx="104">
                  <c:v>27998</c:v>
                </c:pt>
                <c:pt idx="105">
                  <c:v>28058</c:v>
                </c:pt>
                <c:pt idx="106">
                  <c:v>28143</c:v>
                </c:pt>
                <c:pt idx="107">
                  <c:v>28224</c:v>
                </c:pt>
                <c:pt idx="108">
                  <c:v>28301</c:v>
                </c:pt>
                <c:pt idx="109">
                  <c:v>28348</c:v>
                </c:pt>
                <c:pt idx="110">
                  <c:v>28400</c:v>
                </c:pt>
                <c:pt idx="111">
                  <c:v>28449</c:v>
                </c:pt>
                <c:pt idx="112">
                  <c:v>28502</c:v>
                </c:pt>
                <c:pt idx="113">
                  <c:v>28595</c:v>
                </c:pt>
                <c:pt idx="114">
                  <c:v>28679</c:v>
                </c:pt>
                <c:pt idx="115">
                  <c:v>28780</c:v>
                </c:pt>
                <c:pt idx="116">
                  <c:v>28856</c:v>
                </c:pt>
                <c:pt idx="117">
                  <c:v>28914</c:v>
                </c:pt>
                <c:pt idx="118">
                  <c:v>28962</c:v>
                </c:pt>
                <c:pt idx="119">
                  <c:v>29038</c:v>
                </c:pt>
                <c:pt idx="120">
                  <c:v>29149</c:v>
                </c:pt>
                <c:pt idx="121">
                  <c:v>29262</c:v>
                </c:pt>
                <c:pt idx="122">
                  <c:v>29374</c:v>
                </c:pt>
                <c:pt idx="123">
                  <c:v>29481</c:v>
                </c:pt>
                <c:pt idx="124">
                  <c:v>29541</c:v>
                </c:pt>
                <c:pt idx="125">
                  <c:v>29577</c:v>
                </c:pt>
                <c:pt idx="126">
                  <c:v>29622</c:v>
                </c:pt>
                <c:pt idx="127">
                  <c:v>29697</c:v>
                </c:pt>
                <c:pt idx="128">
                  <c:v>29792</c:v>
                </c:pt>
                <c:pt idx="129">
                  <c:v>29881</c:v>
                </c:pt>
                <c:pt idx="130">
                  <c:v>29943</c:v>
                </c:pt>
                <c:pt idx="131">
                  <c:v>30004</c:v>
                </c:pt>
                <c:pt idx="132">
                  <c:v>30033</c:v>
                </c:pt>
                <c:pt idx="133">
                  <c:v>30102</c:v>
                </c:pt>
                <c:pt idx="134">
                  <c:v>30196</c:v>
                </c:pt>
                <c:pt idx="135">
                  <c:v>30286</c:v>
                </c:pt>
                <c:pt idx="136">
                  <c:v>30366</c:v>
                </c:pt>
                <c:pt idx="137">
                  <c:v>30468</c:v>
                </c:pt>
                <c:pt idx="138">
                  <c:v>30520</c:v>
                </c:pt>
                <c:pt idx="139">
                  <c:v>30562</c:v>
                </c:pt>
                <c:pt idx="140">
                  <c:v>30614</c:v>
                </c:pt>
                <c:pt idx="141">
                  <c:v>30684</c:v>
                </c:pt>
                <c:pt idx="142">
                  <c:v>30765</c:v>
                </c:pt>
                <c:pt idx="143">
                  <c:v>30849</c:v>
                </c:pt>
                <c:pt idx="144">
                  <c:v>30923</c:v>
                </c:pt>
                <c:pt idx="145">
                  <c:v>30969</c:v>
                </c:pt>
                <c:pt idx="146">
                  <c:v>30999</c:v>
                </c:pt>
                <c:pt idx="147">
                  <c:v>31053</c:v>
                </c:pt>
                <c:pt idx="148">
                  <c:v>31124</c:v>
                </c:pt>
                <c:pt idx="149">
                  <c:v>31212</c:v>
                </c:pt>
                <c:pt idx="150">
                  <c:v>31312</c:v>
                </c:pt>
                <c:pt idx="152">
                  <c:v>31383</c:v>
                </c:pt>
                <c:pt idx="153">
                  <c:v>31447</c:v>
                </c:pt>
                <c:pt idx="154">
                  <c:v>31480</c:v>
                </c:pt>
                <c:pt idx="155">
                  <c:v>31523</c:v>
                </c:pt>
                <c:pt idx="156">
                  <c:v>31602</c:v>
                </c:pt>
                <c:pt idx="157">
                  <c:v>31671</c:v>
                </c:pt>
                <c:pt idx="158">
                  <c:v>31754</c:v>
                </c:pt>
                <c:pt idx="159">
                  <c:v>31818</c:v>
                </c:pt>
                <c:pt idx="160">
                  <c:v>31873</c:v>
                </c:pt>
                <c:pt idx="161">
                  <c:v>31904</c:v>
                </c:pt>
                <c:pt idx="162">
                  <c:v>31947</c:v>
                </c:pt>
                <c:pt idx="163">
                  <c:v>31994</c:v>
                </c:pt>
                <c:pt idx="164">
                  <c:v>32069</c:v>
                </c:pt>
                <c:pt idx="165">
                  <c:v>32142</c:v>
                </c:pt>
                <c:pt idx="166">
                  <c:v>32194</c:v>
                </c:pt>
                <c:pt idx="167">
                  <c:v>32239</c:v>
                </c:pt>
                <c:pt idx="168">
                  <c:v>32267</c:v>
                </c:pt>
                <c:pt idx="169">
                  <c:v>32304</c:v>
                </c:pt>
                <c:pt idx="170">
                  <c:v>32368</c:v>
                </c:pt>
                <c:pt idx="171">
                  <c:v>32433</c:v>
                </c:pt>
                <c:pt idx="172">
                  <c:v>32497</c:v>
                </c:pt>
                <c:pt idx="173">
                  <c:v>32567</c:v>
                </c:pt>
                <c:pt idx="174">
                  <c:v>32616</c:v>
                </c:pt>
                <c:pt idx="175">
                  <c:v>32649</c:v>
                </c:pt>
                <c:pt idx="176">
                  <c:v>32690</c:v>
                </c:pt>
                <c:pt idx="177">
                  <c:v>32777</c:v>
                </c:pt>
                <c:pt idx="178">
                  <c:v>32829</c:v>
                </c:pt>
                <c:pt idx="179">
                  <c:v>32903</c:v>
                </c:pt>
                <c:pt idx="180">
                  <c:v>32961</c:v>
                </c:pt>
                <c:pt idx="181">
                  <c:v>33011</c:v>
                </c:pt>
                <c:pt idx="182">
                  <c:v>33038</c:v>
                </c:pt>
                <c:pt idx="183">
                  <c:v>33060</c:v>
                </c:pt>
                <c:pt idx="184">
                  <c:v>33105</c:v>
                </c:pt>
                <c:pt idx="185">
                  <c:v>33150</c:v>
                </c:pt>
                <c:pt idx="186">
                  <c:v>33209</c:v>
                </c:pt>
                <c:pt idx="187">
                  <c:v>33254</c:v>
                </c:pt>
                <c:pt idx="188">
                  <c:v>33290</c:v>
                </c:pt>
                <c:pt idx="189">
                  <c:v>33311</c:v>
                </c:pt>
                <c:pt idx="190">
                  <c:v>33356</c:v>
                </c:pt>
                <c:pt idx="191">
                  <c:v>33430</c:v>
                </c:pt>
                <c:pt idx="192">
                  <c:v>33512</c:v>
                </c:pt>
                <c:pt idx="193">
                  <c:v>33597</c:v>
                </c:pt>
                <c:pt idx="194">
                  <c:v>33645</c:v>
                </c:pt>
                <c:pt idx="195">
                  <c:v>33689</c:v>
                </c:pt>
                <c:pt idx="196">
                  <c:v>33734</c:v>
                </c:pt>
                <c:pt idx="197">
                  <c:v>33775</c:v>
                </c:pt>
                <c:pt idx="198">
                  <c:v>33846</c:v>
                </c:pt>
                <c:pt idx="199">
                  <c:v>33908</c:v>
                </c:pt>
                <c:pt idx="200">
                  <c:v>33976</c:v>
                </c:pt>
                <c:pt idx="201">
                  <c:v>34033</c:v>
                </c:pt>
                <c:pt idx="202">
                  <c:v>34075</c:v>
                </c:pt>
                <c:pt idx="203">
                  <c:v>34098</c:v>
                </c:pt>
                <c:pt idx="204">
                  <c:v>34137</c:v>
                </c:pt>
                <c:pt idx="205">
                  <c:v>34216</c:v>
                </c:pt>
                <c:pt idx="206">
                  <c:v>34309</c:v>
                </c:pt>
                <c:pt idx="207">
                  <c:v>34391</c:v>
                </c:pt>
                <c:pt idx="208">
                  <c:v>34456</c:v>
                </c:pt>
                <c:pt idx="209">
                  <c:v>34502</c:v>
                </c:pt>
                <c:pt idx="210">
                  <c:v>34536</c:v>
                </c:pt>
                <c:pt idx="211">
                  <c:v>34569</c:v>
                </c:pt>
                <c:pt idx="212">
                  <c:v>34665</c:v>
                </c:pt>
                <c:pt idx="213">
                  <c:v>34734</c:v>
                </c:pt>
                <c:pt idx="214">
                  <c:v>34804</c:v>
                </c:pt>
                <c:pt idx="215">
                  <c:v>34875</c:v>
                </c:pt>
                <c:pt idx="216">
                  <c:v>34919</c:v>
                </c:pt>
                <c:pt idx="217">
                  <c:v>34940</c:v>
                </c:pt>
                <c:pt idx="218">
                  <c:v>34973</c:v>
                </c:pt>
                <c:pt idx="219">
                  <c:v>35052</c:v>
                </c:pt>
                <c:pt idx="220">
                  <c:v>35113</c:v>
                </c:pt>
                <c:pt idx="221">
                  <c:v>35187</c:v>
                </c:pt>
                <c:pt idx="222">
                  <c:v>35243</c:v>
                </c:pt>
                <c:pt idx="223">
                  <c:v>35292</c:v>
                </c:pt>
                <c:pt idx="224">
                  <c:v>35316</c:v>
                </c:pt>
                <c:pt idx="225">
                  <c:v>35343</c:v>
                </c:pt>
                <c:pt idx="226">
                  <c:v>35414</c:v>
                </c:pt>
                <c:pt idx="227">
                  <c:v>35471</c:v>
                </c:pt>
                <c:pt idx="228">
                  <c:v>35542</c:v>
                </c:pt>
                <c:pt idx="229">
                  <c:v>35601</c:v>
                </c:pt>
                <c:pt idx="230">
                  <c:v>35646</c:v>
                </c:pt>
                <c:pt idx="231">
                  <c:v>35670</c:v>
                </c:pt>
                <c:pt idx="232">
                  <c:v>35705</c:v>
                </c:pt>
                <c:pt idx="233">
                  <c:v>35779</c:v>
                </c:pt>
                <c:pt idx="234">
                  <c:v>35833</c:v>
                </c:pt>
                <c:pt idx="235">
                  <c:v>35894</c:v>
                </c:pt>
                <c:pt idx="236">
                  <c:v>35954</c:v>
                </c:pt>
                <c:pt idx="237">
                  <c:v>35997</c:v>
                </c:pt>
                <c:pt idx="238">
                  <c:v>36022</c:v>
                </c:pt>
                <c:pt idx="239">
                  <c:v>36038</c:v>
                </c:pt>
                <c:pt idx="240">
                  <c:v>36058</c:v>
                </c:pt>
                <c:pt idx="241">
                  <c:v>36139</c:v>
                </c:pt>
                <c:pt idx="242">
                  <c:v>36220</c:v>
                </c:pt>
                <c:pt idx="243">
                  <c:v>36298</c:v>
                </c:pt>
                <c:pt idx="244">
                  <c:v>36346</c:v>
                </c:pt>
                <c:pt idx="245">
                  <c:v>36371</c:v>
                </c:pt>
                <c:pt idx="246">
                  <c:v>36400</c:v>
                </c:pt>
                <c:pt idx="247">
                  <c:v>36469</c:v>
                </c:pt>
                <c:pt idx="248">
                  <c:v>36530</c:v>
                </c:pt>
                <c:pt idx="249">
                  <c:v>36594</c:v>
                </c:pt>
                <c:pt idx="250">
                  <c:v>36665</c:v>
                </c:pt>
                <c:pt idx="251">
                  <c:v>36716</c:v>
                </c:pt>
                <c:pt idx="252">
                  <c:v>36746</c:v>
                </c:pt>
                <c:pt idx="253">
                  <c:v>36775</c:v>
                </c:pt>
                <c:pt idx="254">
                  <c:v>36853</c:v>
                </c:pt>
                <c:pt idx="255">
                  <c:v>36932</c:v>
                </c:pt>
                <c:pt idx="256">
                  <c:v>37008</c:v>
                </c:pt>
                <c:pt idx="257">
                  <c:v>37068</c:v>
                </c:pt>
                <c:pt idx="258">
                  <c:v>37123</c:v>
                </c:pt>
                <c:pt idx="259">
                  <c:v>37155</c:v>
                </c:pt>
                <c:pt idx="260">
                  <c:v>37185</c:v>
                </c:pt>
                <c:pt idx="261">
                  <c:v>37285</c:v>
                </c:pt>
                <c:pt idx="262">
                  <c:v>37360</c:v>
                </c:pt>
                <c:pt idx="263">
                  <c:v>37449</c:v>
                </c:pt>
                <c:pt idx="264">
                  <c:v>37534</c:v>
                </c:pt>
                <c:pt idx="265">
                  <c:v>37596</c:v>
                </c:pt>
                <c:pt idx="266">
                  <c:v>37624</c:v>
                </c:pt>
                <c:pt idx="267">
                  <c:v>37648</c:v>
                </c:pt>
                <c:pt idx="268">
                  <c:v>37759</c:v>
                </c:pt>
                <c:pt idx="269">
                  <c:v>37830</c:v>
                </c:pt>
                <c:pt idx="270">
                  <c:v>37926</c:v>
                </c:pt>
                <c:pt idx="271">
                  <c:v>38029</c:v>
                </c:pt>
                <c:pt idx="272">
                  <c:v>38103</c:v>
                </c:pt>
                <c:pt idx="273">
                  <c:v>38176</c:v>
                </c:pt>
                <c:pt idx="274">
                  <c:v>38211</c:v>
                </c:pt>
                <c:pt idx="275">
                  <c:v>38283</c:v>
                </c:pt>
                <c:pt idx="276">
                  <c:v>38359</c:v>
                </c:pt>
                <c:pt idx="277">
                  <c:v>38403</c:v>
                </c:pt>
                <c:pt idx="278">
                  <c:v>38478</c:v>
                </c:pt>
                <c:pt idx="279">
                  <c:v>38546</c:v>
                </c:pt>
                <c:pt idx="280">
                  <c:v>38569</c:v>
                </c:pt>
                <c:pt idx="281">
                  <c:v>38610</c:v>
                </c:pt>
                <c:pt idx="282">
                  <c:v>38699</c:v>
                </c:pt>
                <c:pt idx="283">
                  <c:v>38810</c:v>
                </c:pt>
                <c:pt idx="284">
                  <c:v>38906</c:v>
                </c:pt>
                <c:pt idx="285">
                  <c:v>39006</c:v>
                </c:pt>
                <c:pt idx="286">
                  <c:v>39068</c:v>
                </c:pt>
                <c:pt idx="287">
                  <c:v>39110</c:v>
                </c:pt>
                <c:pt idx="288">
                  <c:v>39159</c:v>
                </c:pt>
                <c:pt idx="289">
                  <c:v>39249</c:v>
                </c:pt>
                <c:pt idx="290">
                  <c:v>39364</c:v>
                </c:pt>
                <c:pt idx="291">
                  <c:v>39467</c:v>
                </c:pt>
                <c:pt idx="292">
                  <c:v>39568</c:v>
                </c:pt>
                <c:pt idx="293">
                  <c:v>39638</c:v>
                </c:pt>
                <c:pt idx="294">
                  <c:v>39677</c:v>
                </c:pt>
                <c:pt idx="295">
                  <c:v>39714</c:v>
                </c:pt>
                <c:pt idx="296">
                  <c:v>39805</c:v>
                </c:pt>
                <c:pt idx="297">
                  <c:v>39898</c:v>
                </c:pt>
                <c:pt idx="298">
                  <c:v>40003</c:v>
                </c:pt>
                <c:pt idx="299">
                  <c:v>40083</c:v>
                </c:pt>
                <c:pt idx="300">
                  <c:v>40140</c:v>
                </c:pt>
                <c:pt idx="301">
                  <c:v>40171</c:v>
                </c:pt>
                <c:pt idx="302">
                  <c:v>40227</c:v>
                </c:pt>
                <c:pt idx="303">
                  <c:v>40355</c:v>
                </c:pt>
                <c:pt idx="304">
                  <c:v>40463</c:v>
                </c:pt>
                <c:pt idx="305">
                  <c:v>40579</c:v>
                </c:pt>
                <c:pt idx="306">
                  <c:v>40707</c:v>
                </c:pt>
                <c:pt idx="309">
                  <c:v>40721</c:v>
                </c:pt>
                <c:pt idx="310">
                  <c:v>40850</c:v>
                </c:pt>
                <c:pt idx="311">
                  <c:v>40990</c:v>
                </c:pt>
                <c:pt idx="312">
                  <c:v>41103</c:v>
                </c:pt>
                <c:pt idx="313">
                  <c:v>41262</c:v>
                </c:pt>
                <c:pt idx="314">
                  <c:v>41352</c:v>
                </c:pt>
                <c:pt idx="315">
                  <c:v>41399</c:v>
                </c:pt>
                <c:pt idx="316">
                  <c:v>41451</c:v>
                </c:pt>
                <c:pt idx="317">
                  <c:v>41555</c:v>
                </c:pt>
                <c:pt idx="318">
                  <c:v>41639</c:v>
                </c:pt>
                <c:pt idx="319">
                  <c:v>41734</c:v>
                </c:pt>
                <c:pt idx="320">
                  <c:v>41814</c:v>
                </c:pt>
                <c:pt idx="321">
                  <c:v>41858</c:v>
                </c:pt>
                <c:pt idx="322">
                  <c:v>41893</c:v>
                </c:pt>
                <c:pt idx="323">
                  <c:v>41905</c:v>
                </c:pt>
                <c:pt idx="324">
                  <c:v>41993</c:v>
                </c:pt>
                <c:pt idx="325">
                  <c:v>42063</c:v>
                </c:pt>
                <c:pt idx="326">
                  <c:v>42133</c:v>
                </c:pt>
                <c:pt idx="327">
                  <c:v>42188</c:v>
                </c:pt>
                <c:pt idx="328">
                  <c:v>42235</c:v>
                </c:pt>
                <c:pt idx="329">
                  <c:v>42271</c:v>
                </c:pt>
                <c:pt idx="330">
                  <c:v>42289</c:v>
                </c:pt>
                <c:pt idx="331">
                  <c:v>42333</c:v>
                </c:pt>
                <c:pt idx="332">
                  <c:v>42387</c:v>
                </c:pt>
                <c:pt idx="333">
                  <c:v>42442</c:v>
                </c:pt>
                <c:pt idx="334">
                  <c:v>42487</c:v>
                </c:pt>
                <c:pt idx="335">
                  <c:v>42517</c:v>
                </c:pt>
                <c:pt idx="336">
                  <c:v>42533</c:v>
                </c:pt>
                <c:pt idx="337">
                  <c:v>42551</c:v>
                </c:pt>
                <c:pt idx="338">
                  <c:v>42595</c:v>
                </c:pt>
                <c:pt idx="339">
                  <c:v>42665</c:v>
                </c:pt>
                <c:pt idx="340">
                  <c:v>42709</c:v>
                </c:pt>
                <c:pt idx="341">
                  <c:v>42782</c:v>
                </c:pt>
                <c:pt idx="342">
                  <c:v>42823</c:v>
                </c:pt>
                <c:pt idx="343">
                  <c:v>42841</c:v>
                </c:pt>
                <c:pt idx="344">
                  <c:v>42865</c:v>
                </c:pt>
                <c:pt idx="345">
                  <c:v>42919</c:v>
                </c:pt>
                <c:pt idx="346">
                  <c:v>42971</c:v>
                </c:pt>
                <c:pt idx="347">
                  <c:v>43017</c:v>
                </c:pt>
                <c:pt idx="348">
                  <c:v>43058</c:v>
                </c:pt>
                <c:pt idx="349">
                  <c:v>43087</c:v>
                </c:pt>
                <c:pt idx="350">
                  <c:v>43106</c:v>
                </c:pt>
                <c:pt idx="351">
                  <c:v>43114</c:v>
                </c:pt>
                <c:pt idx="352">
                  <c:v>43172</c:v>
                </c:pt>
                <c:pt idx="353">
                  <c:v>43224</c:v>
                </c:pt>
                <c:pt idx="354">
                  <c:v>43291</c:v>
                </c:pt>
                <c:pt idx="355">
                  <c:v>43347</c:v>
                </c:pt>
                <c:pt idx="356">
                  <c:v>43385</c:v>
                </c:pt>
                <c:pt idx="357">
                  <c:v>43426</c:v>
                </c:pt>
                <c:pt idx="358">
                  <c:v>43457</c:v>
                </c:pt>
                <c:pt idx="359">
                  <c:v>43523</c:v>
                </c:pt>
                <c:pt idx="360">
                  <c:v>43582</c:v>
                </c:pt>
                <c:pt idx="361">
                  <c:v>43661</c:v>
                </c:pt>
                <c:pt idx="362">
                  <c:v>43717</c:v>
                </c:pt>
                <c:pt idx="363">
                  <c:v>43763</c:v>
                </c:pt>
                <c:pt idx="364">
                  <c:v>43791</c:v>
                </c:pt>
                <c:pt idx="365">
                  <c:v>43840</c:v>
                </c:pt>
                <c:pt idx="366">
                  <c:v>43947</c:v>
                </c:pt>
                <c:pt idx="367">
                  <c:v>44041</c:v>
                </c:pt>
                <c:pt idx="368">
                  <c:v>44114</c:v>
                </c:pt>
                <c:pt idx="369">
                  <c:v>44162</c:v>
                </c:pt>
                <c:pt idx="370">
                  <c:v>44207</c:v>
                </c:pt>
                <c:pt idx="371">
                  <c:v>44230</c:v>
                </c:pt>
                <c:pt idx="372">
                  <c:v>44243</c:v>
                </c:pt>
                <c:pt idx="373">
                  <c:v>44293</c:v>
                </c:pt>
                <c:pt idx="374">
                  <c:v>44360</c:v>
                </c:pt>
                <c:pt idx="375">
                  <c:v>44411</c:v>
                </c:pt>
                <c:pt idx="376">
                  <c:v>44456</c:v>
                </c:pt>
                <c:pt idx="377">
                  <c:v>44483</c:v>
                </c:pt>
                <c:pt idx="378">
                  <c:v>44498</c:v>
                </c:pt>
                <c:pt idx="379">
                  <c:v>44515</c:v>
                </c:pt>
                <c:pt idx="380">
                  <c:v>44553</c:v>
                </c:pt>
                <c:pt idx="381">
                  <c:v>44602</c:v>
                </c:pt>
                <c:pt idx="382">
                  <c:v>44643</c:v>
                </c:pt>
                <c:pt idx="383">
                  <c:v>44679</c:v>
                </c:pt>
                <c:pt idx="384">
                  <c:v>44710</c:v>
                </c:pt>
                <c:pt idx="385">
                  <c:v>44720</c:v>
                </c:pt>
                <c:pt idx="386">
                  <c:v>44741</c:v>
                </c:pt>
                <c:pt idx="387">
                  <c:v>44789</c:v>
                </c:pt>
                <c:pt idx="388">
                  <c:v>44836</c:v>
                </c:pt>
                <c:pt idx="389">
                  <c:v>44890</c:v>
                </c:pt>
                <c:pt idx="390">
                  <c:v>44932</c:v>
                </c:pt>
                <c:pt idx="391">
                  <c:v>44961</c:v>
                </c:pt>
                <c:pt idx="392">
                  <c:v>44971</c:v>
                </c:pt>
                <c:pt idx="393">
                  <c:v>44983</c:v>
                </c:pt>
                <c:pt idx="394">
                  <c:v>45030</c:v>
                </c:pt>
                <c:pt idx="395">
                  <c:v>45071</c:v>
                </c:pt>
                <c:pt idx="396">
                  <c:v>45118</c:v>
                </c:pt>
                <c:pt idx="397">
                  <c:v>45161</c:v>
                </c:pt>
                <c:pt idx="398">
                  <c:v>45185</c:v>
                </c:pt>
                <c:pt idx="399">
                  <c:v>45197</c:v>
                </c:pt>
                <c:pt idx="400">
                  <c:v>45211</c:v>
                </c:pt>
                <c:pt idx="401">
                  <c:v>45241</c:v>
                </c:pt>
                <c:pt idx="402">
                  <c:v>45289</c:v>
                </c:pt>
                <c:pt idx="403">
                  <c:v>45328</c:v>
                </c:pt>
                <c:pt idx="404">
                  <c:v>45376</c:v>
                </c:pt>
                <c:pt idx="405">
                  <c:v>45411</c:v>
                </c:pt>
                <c:pt idx="406">
                  <c:v>45430</c:v>
                </c:pt>
                <c:pt idx="407">
                  <c:v>45441</c:v>
                </c:pt>
                <c:pt idx="408">
                  <c:v>45479</c:v>
                </c:pt>
                <c:pt idx="409">
                  <c:v>45514</c:v>
                </c:pt>
                <c:pt idx="410">
                  <c:v>45562</c:v>
                </c:pt>
                <c:pt idx="411">
                  <c:v>45607</c:v>
                </c:pt>
                <c:pt idx="412">
                  <c:v>45634</c:v>
                </c:pt>
                <c:pt idx="413">
                  <c:v>45648</c:v>
                </c:pt>
                <c:pt idx="414">
                  <c:v>45666</c:v>
                </c:pt>
                <c:pt idx="415">
                  <c:v>45706</c:v>
                </c:pt>
                <c:pt idx="416">
                  <c:v>45743</c:v>
                </c:pt>
                <c:pt idx="417">
                  <c:v>45764</c:v>
                </c:pt>
                <c:pt idx="418">
                  <c:v>45772</c:v>
                </c:pt>
                <c:pt idx="419">
                  <c:v>45780</c:v>
                </c:pt>
                <c:pt idx="420">
                  <c:v>45793</c:v>
                </c:pt>
                <c:pt idx="421">
                  <c:v>45805</c:v>
                </c:pt>
                <c:pt idx="422">
                  <c:v>45848</c:v>
                </c:pt>
                <c:pt idx="423">
                  <c:v>45895</c:v>
                </c:pt>
                <c:pt idx="424">
                  <c:v>45944</c:v>
                </c:pt>
                <c:pt idx="425">
                  <c:v>45987</c:v>
                </c:pt>
                <c:pt idx="426">
                  <c:v>46027</c:v>
                </c:pt>
                <c:pt idx="427">
                  <c:v>46041</c:v>
                </c:pt>
                <c:pt idx="428">
                  <c:v>46054</c:v>
                </c:pt>
                <c:pt idx="429">
                  <c:v>46089</c:v>
                </c:pt>
                <c:pt idx="430">
                  <c:v>46145</c:v>
                </c:pt>
                <c:pt idx="431">
                  <c:v>46190</c:v>
                </c:pt>
                <c:pt idx="432">
                  <c:v>46225</c:v>
                </c:pt>
                <c:pt idx="433">
                  <c:v>46265</c:v>
                </c:pt>
                <c:pt idx="434">
                  <c:v>46271</c:v>
                </c:pt>
                <c:pt idx="435">
                  <c:v>46284</c:v>
                </c:pt>
                <c:pt idx="436">
                  <c:v>46342</c:v>
                </c:pt>
                <c:pt idx="437">
                  <c:v>46391</c:v>
                </c:pt>
                <c:pt idx="438">
                  <c:v>46434</c:v>
                </c:pt>
                <c:pt idx="439">
                  <c:v>46485</c:v>
                </c:pt>
                <c:pt idx="440">
                  <c:v>46524</c:v>
                </c:pt>
                <c:pt idx="441">
                  <c:v>46536</c:v>
                </c:pt>
                <c:pt idx="442">
                  <c:v>46548</c:v>
                </c:pt>
                <c:pt idx="443">
                  <c:v>46607</c:v>
                </c:pt>
                <c:pt idx="444">
                  <c:v>46659</c:v>
                </c:pt>
                <c:pt idx="445">
                  <c:v>46698</c:v>
                </c:pt>
                <c:pt idx="446">
                  <c:v>46733</c:v>
                </c:pt>
                <c:pt idx="447">
                  <c:v>46759</c:v>
                </c:pt>
                <c:pt idx="448">
                  <c:v>46764</c:v>
                </c:pt>
                <c:pt idx="449">
                  <c:v>46770</c:v>
                </c:pt>
                <c:pt idx="450">
                  <c:v>46778</c:v>
                </c:pt>
                <c:pt idx="451">
                  <c:v>46783</c:v>
                </c:pt>
                <c:pt idx="452">
                  <c:v>46802</c:v>
                </c:pt>
                <c:pt idx="453">
                  <c:v>46822</c:v>
                </c:pt>
                <c:pt idx="454">
                  <c:v>46847</c:v>
                </c:pt>
                <c:pt idx="455">
                  <c:v>46864</c:v>
                </c:pt>
                <c:pt idx="456">
                  <c:v>46870</c:v>
                </c:pt>
                <c:pt idx="457">
                  <c:v>46883</c:v>
                </c:pt>
                <c:pt idx="458">
                  <c:v>46899</c:v>
                </c:pt>
                <c:pt idx="459">
                  <c:v>46937</c:v>
                </c:pt>
                <c:pt idx="460">
                  <c:v>46967</c:v>
                </c:pt>
                <c:pt idx="461">
                  <c:v>46987</c:v>
                </c:pt>
                <c:pt idx="462">
                  <c:v>46998</c:v>
                </c:pt>
                <c:pt idx="463">
                  <c:v>47009</c:v>
                </c:pt>
                <c:pt idx="464">
                  <c:v>47073</c:v>
                </c:pt>
                <c:pt idx="465">
                  <c:v>47146</c:v>
                </c:pt>
                <c:pt idx="466">
                  <c:v>47236</c:v>
                </c:pt>
                <c:pt idx="467">
                  <c:v>47312</c:v>
                </c:pt>
                <c:pt idx="468">
                  <c:v>47360</c:v>
                </c:pt>
                <c:pt idx="469">
                  <c:v>47375</c:v>
                </c:pt>
                <c:pt idx="470">
                  <c:v>47398</c:v>
                </c:pt>
                <c:pt idx="471">
                  <c:v>47463</c:v>
                </c:pt>
                <c:pt idx="472">
                  <c:v>47513</c:v>
                </c:pt>
                <c:pt idx="473">
                  <c:v>47563</c:v>
                </c:pt>
                <c:pt idx="474">
                  <c:v>47621</c:v>
                </c:pt>
                <c:pt idx="475">
                  <c:v>47659</c:v>
                </c:pt>
                <c:pt idx="476">
                  <c:v>47680</c:v>
                </c:pt>
                <c:pt idx="477">
                  <c:v>47691</c:v>
                </c:pt>
                <c:pt idx="478">
                  <c:v>47714</c:v>
                </c:pt>
                <c:pt idx="479">
                  <c:v>47751</c:v>
                </c:pt>
                <c:pt idx="480">
                  <c:v>47789</c:v>
                </c:pt>
                <c:pt idx="481">
                  <c:v>47828</c:v>
                </c:pt>
                <c:pt idx="482">
                  <c:v>47867</c:v>
                </c:pt>
                <c:pt idx="483">
                  <c:v>47880</c:v>
                </c:pt>
                <c:pt idx="484">
                  <c:v>47888</c:v>
                </c:pt>
                <c:pt idx="485">
                  <c:v>47921</c:v>
                </c:pt>
                <c:pt idx="486">
                  <c:v>47958</c:v>
                </c:pt>
                <c:pt idx="487">
                  <c:v>47974</c:v>
                </c:pt>
                <c:pt idx="488">
                  <c:v>48001</c:v>
                </c:pt>
                <c:pt idx="489">
                  <c:v>48016</c:v>
                </c:pt>
                <c:pt idx="490">
                  <c:v>48025</c:v>
                </c:pt>
                <c:pt idx="491">
                  <c:v>48032</c:v>
                </c:pt>
                <c:pt idx="492">
                  <c:v>48072</c:v>
                </c:pt>
                <c:pt idx="493">
                  <c:v>48105</c:v>
                </c:pt>
                <c:pt idx="494">
                  <c:v>48139</c:v>
                </c:pt>
                <c:pt idx="495">
                  <c:v>48178</c:v>
                </c:pt>
                <c:pt idx="496">
                  <c:v>48214</c:v>
                </c:pt>
                <c:pt idx="497">
                  <c:v>48227</c:v>
                </c:pt>
                <c:pt idx="498">
                  <c:v>48235</c:v>
                </c:pt>
                <c:pt idx="499">
                  <c:v>48266</c:v>
                </c:pt>
                <c:pt idx="500">
                  <c:v>48296</c:v>
                </c:pt>
                <c:pt idx="501">
                  <c:v>48333</c:v>
                </c:pt>
                <c:pt idx="502">
                  <c:v>48370</c:v>
                </c:pt>
                <c:pt idx="503">
                  <c:v>48389</c:v>
                </c:pt>
                <c:pt idx="504">
                  <c:v>48398</c:v>
                </c:pt>
                <c:pt idx="505">
                  <c:v>48407</c:v>
                </c:pt>
                <c:pt idx="506">
                  <c:v>48424</c:v>
                </c:pt>
                <c:pt idx="507">
                  <c:v>48463</c:v>
                </c:pt>
                <c:pt idx="508">
                  <c:v>48493</c:v>
                </c:pt>
                <c:pt idx="509">
                  <c:v>48524</c:v>
                </c:pt>
                <c:pt idx="510">
                  <c:v>48539</c:v>
                </c:pt>
                <c:pt idx="511">
                  <c:v>48546</c:v>
                </c:pt>
                <c:pt idx="512">
                  <c:v>48557</c:v>
                </c:pt>
                <c:pt idx="513">
                  <c:v>48592</c:v>
                </c:pt>
                <c:pt idx="514">
                  <c:v>48625</c:v>
                </c:pt>
                <c:pt idx="515">
                  <c:v>48652</c:v>
                </c:pt>
                <c:pt idx="516">
                  <c:v>48687</c:v>
                </c:pt>
                <c:pt idx="518">
                  <c:v>48704</c:v>
                </c:pt>
                <c:pt idx="519">
                  <c:v>48714</c:v>
                </c:pt>
                <c:pt idx="520">
                  <c:v>48719</c:v>
                </c:pt>
                <c:pt idx="521">
                  <c:v>48750</c:v>
                </c:pt>
                <c:pt idx="522">
                  <c:v>48777</c:v>
                </c:pt>
                <c:pt idx="523">
                  <c:v>48806</c:v>
                </c:pt>
                <c:pt idx="524">
                  <c:v>48836</c:v>
                </c:pt>
                <c:pt idx="525">
                  <c:v>48854</c:v>
                </c:pt>
                <c:pt idx="526">
                  <c:v>48863</c:v>
                </c:pt>
                <c:pt idx="527">
                  <c:v>48872</c:v>
                </c:pt>
                <c:pt idx="528">
                  <c:v>48901</c:v>
                </c:pt>
                <c:pt idx="529">
                  <c:v>48932</c:v>
                </c:pt>
                <c:pt idx="530">
                  <c:v>48960</c:v>
                </c:pt>
                <c:pt idx="531">
                  <c:v>48981</c:v>
                </c:pt>
                <c:pt idx="532">
                  <c:v>48998</c:v>
                </c:pt>
                <c:pt idx="533">
                  <c:v>49005</c:v>
                </c:pt>
                <c:pt idx="534">
                  <c:v>49014</c:v>
                </c:pt>
                <c:pt idx="535">
                  <c:v>49044</c:v>
                </c:pt>
                <c:pt idx="536">
                  <c:v>49081</c:v>
                </c:pt>
                <c:pt idx="537">
                  <c:v>49108</c:v>
                </c:pt>
                <c:pt idx="538">
                  <c:v>49142</c:v>
                </c:pt>
                <c:pt idx="539">
                  <c:v>49161</c:v>
                </c:pt>
                <c:pt idx="540">
                  <c:v>49165</c:v>
                </c:pt>
                <c:pt idx="541">
                  <c:v>49174</c:v>
                </c:pt>
                <c:pt idx="542">
                  <c:v>49203</c:v>
                </c:pt>
                <c:pt idx="543">
                  <c:v>49225</c:v>
                </c:pt>
                <c:pt idx="544">
                  <c:v>49257</c:v>
                </c:pt>
                <c:pt idx="545">
                  <c:v>49272</c:v>
                </c:pt>
                <c:pt idx="546">
                  <c:v>49286</c:v>
                </c:pt>
                <c:pt idx="547">
                  <c:v>49296</c:v>
                </c:pt>
                <c:pt idx="548">
                  <c:v>49299</c:v>
                </c:pt>
                <c:pt idx="549">
                  <c:v>49327</c:v>
                </c:pt>
                <c:pt idx="550">
                  <c:v>49348</c:v>
                </c:pt>
                <c:pt idx="551">
                  <c:v>49373</c:v>
                </c:pt>
                <c:pt idx="552">
                  <c:v>49391</c:v>
                </c:pt>
                <c:pt idx="553">
                  <c:v>49417</c:v>
                </c:pt>
                <c:pt idx="554">
                  <c:v>49422</c:v>
                </c:pt>
                <c:pt idx="555">
                  <c:v>49432</c:v>
                </c:pt>
                <c:pt idx="556">
                  <c:v>49450</c:v>
                </c:pt>
                <c:pt idx="557">
                  <c:v>49479</c:v>
                </c:pt>
                <c:pt idx="558">
                  <c:v>49506</c:v>
                </c:pt>
                <c:pt idx="559">
                  <c:v>49530</c:v>
                </c:pt>
                <c:pt idx="560">
                  <c:v>49553</c:v>
                </c:pt>
                <c:pt idx="561">
                  <c:v>49555</c:v>
                </c:pt>
                <c:pt idx="562">
                  <c:v>49562</c:v>
                </c:pt>
                <c:pt idx="563">
                  <c:v>49590</c:v>
                </c:pt>
                <c:pt idx="564">
                  <c:v>49609</c:v>
                </c:pt>
                <c:pt idx="565">
                  <c:v>49635</c:v>
                </c:pt>
                <c:pt idx="566">
                  <c:v>49654</c:v>
                </c:pt>
                <c:pt idx="567">
                  <c:v>49674</c:v>
                </c:pt>
                <c:pt idx="568">
                  <c:v>49681</c:v>
                </c:pt>
                <c:pt idx="569">
                  <c:v>49695</c:v>
                </c:pt>
                <c:pt idx="570">
                  <c:v>49713</c:v>
                </c:pt>
                <c:pt idx="571">
                  <c:v>49744</c:v>
                </c:pt>
                <c:pt idx="572">
                  <c:v>49765</c:v>
                </c:pt>
                <c:pt idx="573">
                  <c:v>49793</c:v>
                </c:pt>
                <c:pt idx="574">
                  <c:v>49815</c:v>
                </c:pt>
                <c:pt idx="575">
                  <c:v>49820</c:v>
                </c:pt>
                <c:pt idx="576">
                  <c:v>49823</c:v>
                </c:pt>
                <c:pt idx="577">
                  <c:v>49845</c:v>
                </c:pt>
                <c:pt idx="578">
                  <c:v>49867</c:v>
                </c:pt>
                <c:pt idx="579">
                  <c:v>49894</c:v>
                </c:pt>
                <c:pt idx="580">
                  <c:v>49919</c:v>
                </c:pt>
                <c:pt idx="581">
                  <c:v>49937</c:v>
                </c:pt>
                <c:pt idx="582">
                  <c:v>49944</c:v>
                </c:pt>
                <c:pt idx="583">
                  <c:v>49953</c:v>
                </c:pt>
                <c:pt idx="584">
                  <c:v>49974</c:v>
                </c:pt>
                <c:pt idx="585">
                  <c:v>49993</c:v>
                </c:pt>
                <c:pt idx="586">
                  <c:v>50007</c:v>
                </c:pt>
                <c:pt idx="587">
                  <c:v>50028</c:v>
                </c:pt>
                <c:pt idx="588">
                  <c:v>50045</c:v>
                </c:pt>
                <c:pt idx="589">
                  <c:v>50051</c:v>
                </c:pt>
                <c:pt idx="590">
                  <c:v>50054</c:v>
                </c:pt>
                <c:pt idx="591">
                  <c:v>50085</c:v>
                </c:pt>
                <c:pt idx="592">
                  <c:v>50105</c:v>
                </c:pt>
                <c:pt idx="593">
                  <c:v>50125</c:v>
                </c:pt>
                <c:pt idx="594">
                  <c:v>50145</c:v>
                </c:pt>
                <c:pt idx="595">
                  <c:v>50163</c:v>
                </c:pt>
                <c:pt idx="596">
                  <c:v>50172</c:v>
                </c:pt>
                <c:pt idx="597">
                  <c:v>50181</c:v>
                </c:pt>
                <c:pt idx="598">
                  <c:v>50201</c:v>
                </c:pt>
                <c:pt idx="599">
                  <c:v>50222</c:v>
                </c:pt>
                <c:pt idx="600">
                  <c:v>50245</c:v>
                </c:pt>
                <c:pt idx="601">
                  <c:v>50265</c:v>
                </c:pt>
                <c:pt idx="602">
                  <c:v>50269</c:v>
                </c:pt>
                <c:pt idx="603">
                  <c:v>50272</c:v>
                </c:pt>
                <c:pt idx="604">
                  <c:v>50275</c:v>
                </c:pt>
                <c:pt idx="605">
                  <c:v>50277</c:v>
                </c:pt>
                <c:pt idx="606">
                  <c:v>50296</c:v>
                </c:pt>
                <c:pt idx="607">
                  <c:v>50317</c:v>
                </c:pt>
                <c:pt idx="608">
                  <c:v>50339</c:v>
                </c:pt>
                <c:pt idx="609">
                  <c:v>50353</c:v>
                </c:pt>
                <c:pt idx="610">
                  <c:v>50357</c:v>
                </c:pt>
                <c:pt idx="611">
                  <c:v>50362</c:v>
                </c:pt>
                <c:pt idx="612">
                  <c:v>50383</c:v>
                </c:pt>
                <c:pt idx="613">
                  <c:v>50399</c:v>
                </c:pt>
                <c:pt idx="614">
                  <c:v>50420</c:v>
                </c:pt>
                <c:pt idx="615">
                  <c:v>50432</c:v>
                </c:pt>
                <c:pt idx="616">
                  <c:v>50439</c:v>
                </c:pt>
                <c:pt idx="617">
                  <c:v>50442</c:v>
                </c:pt>
                <c:pt idx="618">
                  <c:v>50448</c:v>
                </c:pt>
                <c:pt idx="619">
                  <c:v>50461</c:v>
                </c:pt>
                <c:pt idx="620">
                  <c:v>50470</c:v>
                </c:pt>
                <c:pt idx="621">
                  <c:v>50484</c:v>
                </c:pt>
                <c:pt idx="622">
                  <c:v>50490</c:v>
                </c:pt>
                <c:pt idx="623">
                  <c:v>50499</c:v>
                </c:pt>
                <c:pt idx="624">
                  <c:v>50503</c:v>
                </c:pt>
                <c:pt idx="625">
                  <c:v>50505</c:v>
                </c:pt>
                <c:pt idx="626">
                  <c:v>50523</c:v>
                </c:pt>
                <c:pt idx="627">
                  <c:v>50533</c:v>
                </c:pt>
                <c:pt idx="628">
                  <c:v>50549</c:v>
                </c:pt>
                <c:pt idx="629">
                  <c:v>50558</c:v>
                </c:pt>
                <c:pt idx="630">
                  <c:v>50568</c:v>
                </c:pt>
                <c:pt idx="631">
                  <c:v>50572</c:v>
                </c:pt>
                <c:pt idx="632">
                  <c:v>50579</c:v>
                </c:pt>
                <c:pt idx="633">
                  <c:v>50586</c:v>
                </c:pt>
                <c:pt idx="634">
                  <c:v>50594</c:v>
                </c:pt>
                <c:pt idx="635">
                  <c:v>50602</c:v>
                </c:pt>
                <c:pt idx="636">
                  <c:v>50616</c:v>
                </c:pt>
                <c:pt idx="637">
                  <c:v>50624</c:v>
                </c:pt>
                <c:pt idx="638">
                  <c:v>50634</c:v>
                </c:pt>
                <c:pt idx="639">
                  <c:v>50639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21B-446F-8CFB-98349162C002}"/>
            </c:ext>
          </c:extLst>
        </c:ser>
        <c:ser>
          <c:idx val="2"/>
          <c:order val="2"/>
          <c:tx>
            <c:strRef>
              <c:f>'By First Time'!$D$2</c:f>
              <c:strCache>
                <c:ptCount val="1"/>
                <c:pt idx="0">
                  <c:v>20192020</c:v>
                </c:pt>
              </c:strCache>
            </c:strRef>
          </c:tx>
          <c:spPr>
            <a:ln w="19050">
              <a:solidFill>
                <a:srgbClr val="00DBD6"/>
              </a:solidFill>
            </a:ln>
          </c:spPr>
          <c:marker>
            <c:symbol val="none"/>
          </c:marker>
          <c:cat>
            <c:strRef>
              <c:f>'By First Time'!$A$3:$A$642</c:f>
              <c:strCache>
                <c:ptCount val="640"/>
                <c:pt idx="0">
                  <c:v> 10 / 01</c:v>
                </c:pt>
                <c:pt idx="1">
                  <c:v> 10 / 02</c:v>
                </c:pt>
                <c:pt idx="2">
                  <c:v> 10 / 03</c:v>
                </c:pt>
                <c:pt idx="3">
                  <c:v> 10 / 04</c:v>
                </c:pt>
                <c:pt idx="4">
                  <c:v> 10 / 05</c:v>
                </c:pt>
                <c:pt idx="5">
                  <c:v> 10 / 06</c:v>
                </c:pt>
                <c:pt idx="6">
                  <c:v> 10 / 07</c:v>
                </c:pt>
                <c:pt idx="7">
                  <c:v> 10 / 08</c:v>
                </c:pt>
                <c:pt idx="8">
                  <c:v> 10 / 09</c:v>
                </c:pt>
                <c:pt idx="9">
                  <c:v> 10 / 10</c:v>
                </c:pt>
                <c:pt idx="10">
                  <c:v> 10 / 11</c:v>
                </c:pt>
                <c:pt idx="11">
                  <c:v> 10 / 12</c:v>
                </c:pt>
                <c:pt idx="12">
                  <c:v> 10 / 13</c:v>
                </c:pt>
                <c:pt idx="13">
                  <c:v> 10 / 14</c:v>
                </c:pt>
                <c:pt idx="14">
                  <c:v> 10 / 15</c:v>
                </c:pt>
                <c:pt idx="15">
                  <c:v> 10 / 16</c:v>
                </c:pt>
                <c:pt idx="16">
                  <c:v> 10 / 17</c:v>
                </c:pt>
                <c:pt idx="17">
                  <c:v> 10 / 18</c:v>
                </c:pt>
                <c:pt idx="18">
                  <c:v> 10 / 19</c:v>
                </c:pt>
                <c:pt idx="19">
                  <c:v> 10 / 20</c:v>
                </c:pt>
                <c:pt idx="20">
                  <c:v> 10 / 21</c:v>
                </c:pt>
                <c:pt idx="21">
                  <c:v> 10 / 22</c:v>
                </c:pt>
                <c:pt idx="22">
                  <c:v> 10 / 23</c:v>
                </c:pt>
                <c:pt idx="23">
                  <c:v> 10 / 24</c:v>
                </c:pt>
                <c:pt idx="24">
                  <c:v> 10 / 25</c:v>
                </c:pt>
                <c:pt idx="25">
                  <c:v> 10 / 26</c:v>
                </c:pt>
                <c:pt idx="26">
                  <c:v> 10 / 27</c:v>
                </c:pt>
                <c:pt idx="27">
                  <c:v> 10 / 28</c:v>
                </c:pt>
                <c:pt idx="28">
                  <c:v> 10 / 29</c:v>
                </c:pt>
                <c:pt idx="29">
                  <c:v> 10 / 30</c:v>
                </c:pt>
                <c:pt idx="30">
                  <c:v> 10 / 31</c:v>
                </c:pt>
                <c:pt idx="31">
                  <c:v> 11 / 01</c:v>
                </c:pt>
                <c:pt idx="32">
                  <c:v> 11 / 02</c:v>
                </c:pt>
                <c:pt idx="33">
                  <c:v> 11 / 03</c:v>
                </c:pt>
                <c:pt idx="34">
                  <c:v> 11 / 04</c:v>
                </c:pt>
                <c:pt idx="35">
                  <c:v> 11 / 05</c:v>
                </c:pt>
                <c:pt idx="36">
                  <c:v> 11 / 06</c:v>
                </c:pt>
                <c:pt idx="37">
                  <c:v> 11 / 07</c:v>
                </c:pt>
                <c:pt idx="38">
                  <c:v> 11 / 08</c:v>
                </c:pt>
                <c:pt idx="39">
                  <c:v> 11 / 09</c:v>
                </c:pt>
                <c:pt idx="40">
                  <c:v> 11 / 10</c:v>
                </c:pt>
                <c:pt idx="41">
                  <c:v> 11 / 11</c:v>
                </c:pt>
                <c:pt idx="42">
                  <c:v> 11 / 12</c:v>
                </c:pt>
                <c:pt idx="43">
                  <c:v> 11 / 13</c:v>
                </c:pt>
                <c:pt idx="44">
                  <c:v> 11 / 14</c:v>
                </c:pt>
                <c:pt idx="45">
                  <c:v> 11 / 15</c:v>
                </c:pt>
                <c:pt idx="46">
                  <c:v> 11 / 16</c:v>
                </c:pt>
                <c:pt idx="47">
                  <c:v> 11 / 17</c:v>
                </c:pt>
                <c:pt idx="48">
                  <c:v> 11 / 18</c:v>
                </c:pt>
                <c:pt idx="49">
                  <c:v> 11 / 19</c:v>
                </c:pt>
                <c:pt idx="50">
                  <c:v> 11 / 20</c:v>
                </c:pt>
                <c:pt idx="51">
                  <c:v> 11 / 21</c:v>
                </c:pt>
                <c:pt idx="52">
                  <c:v> 11 / 22</c:v>
                </c:pt>
                <c:pt idx="53">
                  <c:v> 11 / 23</c:v>
                </c:pt>
                <c:pt idx="54">
                  <c:v> 11 / 24</c:v>
                </c:pt>
                <c:pt idx="55">
                  <c:v> 11 / 25</c:v>
                </c:pt>
                <c:pt idx="56">
                  <c:v> 11 / 26</c:v>
                </c:pt>
                <c:pt idx="57">
                  <c:v> 11 / 27</c:v>
                </c:pt>
                <c:pt idx="58">
                  <c:v> 11 / 28</c:v>
                </c:pt>
                <c:pt idx="59">
                  <c:v> 11 / 29</c:v>
                </c:pt>
                <c:pt idx="60">
                  <c:v> 11 / 30</c:v>
                </c:pt>
                <c:pt idx="61">
                  <c:v> 12 / 01</c:v>
                </c:pt>
                <c:pt idx="62">
                  <c:v> 12 / 02</c:v>
                </c:pt>
                <c:pt idx="63">
                  <c:v> 12 / 03</c:v>
                </c:pt>
                <c:pt idx="64">
                  <c:v> 12 / 04</c:v>
                </c:pt>
                <c:pt idx="65">
                  <c:v> 12 / 05</c:v>
                </c:pt>
                <c:pt idx="66">
                  <c:v> 12 / 06</c:v>
                </c:pt>
                <c:pt idx="67">
                  <c:v> 12 / 07</c:v>
                </c:pt>
                <c:pt idx="68">
                  <c:v> 12 / 08</c:v>
                </c:pt>
                <c:pt idx="69">
                  <c:v> 12 / 09</c:v>
                </c:pt>
                <c:pt idx="70">
                  <c:v> 12 / 10</c:v>
                </c:pt>
                <c:pt idx="71">
                  <c:v> 12 / 11</c:v>
                </c:pt>
                <c:pt idx="72">
                  <c:v> 12 / 12</c:v>
                </c:pt>
                <c:pt idx="73">
                  <c:v> 12 / 13</c:v>
                </c:pt>
                <c:pt idx="74">
                  <c:v> 12 / 14</c:v>
                </c:pt>
                <c:pt idx="75">
                  <c:v> 12 / 15</c:v>
                </c:pt>
                <c:pt idx="76">
                  <c:v> 12 / 16</c:v>
                </c:pt>
                <c:pt idx="77">
                  <c:v> 12 / 17</c:v>
                </c:pt>
                <c:pt idx="78">
                  <c:v> 12 / 18</c:v>
                </c:pt>
                <c:pt idx="79">
                  <c:v> 12 / 19</c:v>
                </c:pt>
                <c:pt idx="80">
                  <c:v> 12 / 20</c:v>
                </c:pt>
                <c:pt idx="81">
                  <c:v> 12 / 21</c:v>
                </c:pt>
                <c:pt idx="82">
                  <c:v> 12 / 22</c:v>
                </c:pt>
                <c:pt idx="83">
                  <c:v> 12 / 23</c:v>
                </c:pt>
                <c:pt idx="84">
                  <c:v> 12 / 24</c:v>
                </c:pt>
                <c:pt idx="85">
                  <c:v> 12 / 25</c:v>
                </c:pt>
                <c:pt idx="86">
                  <c:v> 12 / 26</c:v>
                </c:pt>
                <c:pt idx="87">
                  <c:v> 12 / 27</c:v>
                </c:pt>
                <c:pt idx="88">
                  <c:v> 12 / 28</c:v>
                </c:pt>
                <c:pt idx="89">
                  <c:v> 12 / 29</c:v>
                </c:pt>
                <c:pt idx="90">
                  <c:v> 12 / 30</c:v>
                </c:pt>
                <c:pt idx="91">
                  <c:v> 12 / 31</c:v>
                </c:pt>
                <c:pt idx="92">
                  <c:v> 01 / 01</c:v>
                </c:pt>
                <c:pt idx="93">
                  <c:v> 01 / 02</c:v>
                </c:pt>
                <c:pt idx="94">
                  <c:v> 01 / 03</c:v>
                </c:pt>
                <c:pt idx="95">
                  <c:v> 01 / 04</c:v>
                </c:pt>
                <c:pt idx="96">
                  <c:v> 01 / 05</c:v>
                </c:pt>
                <c:pt idx="97">
                  <c:v> 01 / 06</c:v>
                </c:pt>
                <c:pt idx="98">
                  <c:v> 01 / 07</c:v>
                </c:pt>
                <c:pt idx="99">
                  <c:v> 01 / 08</c:v>
                </c:pt>
                <c:pt idx="100">
                  <c:v> 01 / 09</c:v>
                </c:pt>
                <c:pt idx="101">
                  <c:v> 01 / 10</c:v>
                </c:pt>
                <c:pt idx="102">
                  <c:v> 01 / 11</c:v>
                </c:pt>
                <c:pt idx="103">
                  <c:v> 01 / 12</c:v>
                </c:pt>
                <c:pt idx="104">
                  <c:v> 01 / 13</c:v>
                </c:pt>
                <c:pt idx="105">
                  <c:v> 01 / 14</c:v>
                </c:pt>
                <c:pt idx="106">
                  <c:v> 01 / 15</c:v>
                </c:pt>
                <c:pt idx="107">
                  <c:v> 01 / 16</c:v>
                </c:pt>
                <c:pt idx="108">
                  <c:v> 01 / 17</c:v>
                </c:pt>
                <c:pt idx="109">
                  <c:v> 01 / 18</c:v>
                </c:pt>
                <c:pt idx="110">
                  <c:v> 01 / 19</c:v>
                </c:pt>
                <c:pt idx="111">
                  <c:v> 01 / 20</c:v>
                </c:pt>
                <c:pt idx="112">
                  <c:v> 01 / 21</c:v>
                </c:pt>
                <c:pt idx="113">
                  <c:v> 01 / 22</c:v>
                </c:pt>
                <c:pt idx="114">
                  <c:v> 01 / 23</c:v>
                </c:pt>
                <c:pt idx="115">
                  <c:v> 01 / 24</c:v>
                </c:pt>
                <c:pt idx="116">
                  <c:v> 01 / 25</c:v>
                </c:pt>
                <c:pt idx="117">
                  <c:v> 01 / 26</c:v>
                </c:pt>
                <c:pt idx="118">
                  <c:v> 01 / 27</c:v>
                </c:pt>
                <c:pt idx="119">
                  <c:v> 01 / 28</c:v>
                </c:pt>
                <c:pt idx="120">
                  <c:v> 01 / 29</c:v>
                </c:pt>
                <c:pt idx="121">
                  <c:v> 01 / 30</c:v>
                </c:pt>
                <c:pt idx="122">
                  <c:v> 01 / 31</c:v>
                </c:pt>
                <c:pt idx="123">
                  <c:v> 02 / 01</c:v>
                </c:pt>
                <c:pt idx="124">
                  <c:v> 02 / 02</c:v>
                </c:pt>
                <c:pt idx="125">
                  <c:v> 02 / 03</c:v>
                </c:pt>
                <c:pt idx="126">
                  <c:v> 02 / 04</c:v>
                </c:pt>
                <c:pt idx="127">
                  <c:v> 02 / 05</c:v>
                </c:pt>
                <c:pt idx="128">
                  <c:v> 02 / 06</c:v>
                </c:pt>
                <c:pt idx="129">
                  <c:v> 02 / 07</c:v>
                </c:pt>
                <c:pt idx="130">
                  <c:v> 02 / 08</c:v>
                </c:pt>
                <c:pt idx="131">
                  <c:v> 02 / 09</c:v>
                </c:pt>
                <c:pt idx="132">
                  <c:v> 02 / 10</c:v>
                </c:pt>
                <c:pt idx="133">
                  <c:v> 02 / 11</c:v>
                </c:pt>
                <c:pt idx="134">
                  <c:v> 02 / 12</c:v>
                </c:pt>
                <c:pt idx="135">
                  <c:v> 02 / 13</c:v>
                </c:pt>
                <c:pt idx="136">
                  <c:v> 02 / 14</c:v>
                </c:pt>
                <c:pt idx="137">
                  <c:v> 02 / 15</c:v>
                </c:pt>
                <c:pt idx="138">
                  <c:v> 02 / 16</c:v>
                </c:pt>
                <c:pt idx="139">
                  <c:v> 02 / 17</c:v>
                </c:pt>
                <c:pt idx="140">
                  <c:v> 02 / 18</c:v>
                </c:pt>
                <c:pt idx="141">
                  <c:v> 02 / 19</c:v>
                </c:pt>
                <c:pt idx="142">
                  <c:v> 02 / 20</c:v>
                </c:pt>
                <c:pt idx="143">
                  <c:v> 02 / 21</c:v>
                </c:pt>
                <c:pt idx="144">
                  <c:v> 02 / 22</c:v>
                </c:pt>
                <c:pt idx="145">
                  <c:v> 02 / 23</c:v>
                </c:pt>
                <c:pt idx="146">
                  <c:v> 02 / 24</c:v>
                </c:pt>
                <c:pt idx="147">
                  <c:v> 02 / 25</c:v>
                </c:pt>
                <c:pt idx="148">
                  <c:v> 02 / 26</c:v>
                </c:pt>
                <c:pt idx="149">
                  <c:v> 02 / 27</c:v>
                </c:pt>
                <c:pt idx="150">
                  <c:v> 02 / 28</c:v>
                </c:pt>
                <c:pt idx="151">
                  <c:v> 02 / 29</c:v>
                </c:pt>
                <c:pt idx="152">
                  <c:v> 03 / 01</c:v>
                </c:pt>
                <c:pt idx="153">
                  <c:v> 03 / 02</c:v>
                </c:pt>
                <c:pt idx="154">
                  <c:v> 03 / 03</c:v>
                </c:pt>
                <c:pt idx="155">
                  <c:v> 03 / 04</c:v>
                </c:pt>
                <c:pt idx="156">
                  <c:v> 03 / 05</c:v>
                </c:pt>
                <c:pt idx="157">
                  <c:v> 03 / 06</c:v>
                </c:pt>
                <c:pt idx="158">
                  <c:v> 03 / 07</c:v>
                </c:pt>
                <c:pt idx="159">
                  <c:v> 03 / 08</c:v>
                </c:pt>
                <c:pt idx="160">
                  <c:v> 03 / 09</c:v>
                </c:pt>
                <c:pt idx="161">
                  <c:v> 03 / 10</c:v>
                </c:pt>
                <c:pt idx="162">
                  <c:v> 03 / 11</c:v>
                </c:pt>
                <c:pt idx="163">
                  <c:v> 03 / 12</c:v>
                </c:pt>
                <c:pt idx="164">
                  <c:v> 03 / 13</c:v>
                </c:pt>
                <c:pt idx="165">
                  <c:v> 03 / 14</c:v>
                </c:pt>
                <c:pt idx="166">
                  <c:v> 03 / 15</c:v>
                </c:pt>
                <c:pt idx="167">
                  <c:v> 03 / 16</c:v>
                </c:pt>
                <c:pt idx="168">
                  <c:v> 03 / 17</c:v>
                </c:pt>
                <c:pt idx="169">
                  <c:v> 03 / 18</c:v>
                </c:pt>
                <c:pt idx="170">
                  <c:v> 03 / 19</c:v>
                </c:pt>
                <c:pt idx="171">
                  <c:v> 03 / 20</c:v>
                </c:pt>
                <c:pt idx="172">
                  <c:v> 03 / 21</c:v>
                </c:pt>
                <c:pt idx="173">
                  <c:v> 03 / 22</c:v>
                </c:pt>
                <c:pt idx="174">
                  <c:v> 03 / 23</c:v>
                </c:pt>
                <c:pt idx="175">
                  <c:v> 03 / 24</c:v>
                </c:pt>
                <c:pt idx="176">
                  <c:v> 03 / 25</c:v>
                </c:pt>
                <c:pt idx="177">
                  <c:v> 03 / 26</c:v>
                </c:pt>
                <c:pt idx="178">
                  <c:v> 03 / 27</c:v>
                </c:pt>
                <c:pt idx="179">
                  <c:v> 03 / 28</c:v>
                </c:pt>
                <c:pt idx="180">
                  <c:v> 03 / 29</c:v>
                </c:pt>
                <c:pt idx="181">
                  <c:v> 03 / 30</c:v>
                </c:pt>
                <c:pt idx="182">
                  <c:v> 03 / 31</c:v>
                </c:pt>
                <c:pt idx="183">
                  <c:v> 04 / 01</c:v>
                </c:pt>
                <c:pt idx="184">
                  <c:v> 04 / 02</c:v>
                </c:pt>
                <c:pt idx="185">
                  <c:v> 04 / 03</c:v>
                </c:pt>
                <c:pt idx="186">
                  <c:v> 04 / 04</c:v>
                </c:pt>
                <c:pt idx="187">
                  <c:v> 04 / 05</c:v>
                </c:pt>
                <c:pt idx="188">
                  <c:v> 04 / 06</c:v>
                </c:pt>
                <c:pt idx="189">
                  <c:v> 04 / 07</c:v>
                </c:pt>
                <c:pt idx="190">
                  <c:v> 04 / 08</c:v>
                </c:pt>
                <c:pt idx="191">
                  <c:v> 04 / 09</c:v>
                </c:pt>
                <c:pt idx="192">
                  <c:v> 04 / 10</c:v>
                </c:pt>
                <c:pt idx="193">
                  <c:v> 04 / 11</c:v>
                </c:pt>
                <c:pt idx="194">
                  <c:v> 04 / 12</c:v>
                </c:pt>
                <c:pt idx="195">
                  <c:v> 04 / 13</c:v>
                </c:pt>
                <c:pt idx="196">
                  <c:v> 04 / 14</c:v>
                </c:pt>
                <c:pt idx="197">
                  <c:v> 04 / 15</c:v>
                </c:pt>
                <c:pt idx="198">
                  <c:v> 04 / 16</c:v>
                </c:pt>
                <c:pt idx="199">
                  <c:v> 04 / 17</c:v>
                </c:pt>
                <c:pt idx="200">
                  <c:v> 04 / 18</c:v>
                </c:pt>
                <c:pt idx="201">
                  <c:v> 04 / 19</c:v>
                </c:pt>
                <c:pt idx="202">
                  <c:v> 04 / 20</c:v>
                </c:pt>
                <c:pt idx="203">
                  <c:v> 04 / 21</c:v>
                </c:pt>
                <c:pt idx="204">
                  <c:v> 04 / 22</c:v>
                </c:pt>
                <c:pt idx="205">
                  <c:v> 04 / 23</c:v>
                </c:pt>
                <c:pt idx="206">
                  <c:v> 04 / 24</c:v>
                </c:pt>
                <c:pt idx="207">
                  <c:v> 04 / 25</c:v>
                </c:pt>
                <c:pt idx="208">
                  <c:v> 04 / 26</c:v>
                </c:pt>
                <c:pt idx="209">
                  <c:v> 04 / 27</c:v>
                </c:pt>
                <c:pt idx="210">
                  <c:v> 04 / 28</c:v>
                </c:pt>
                <c:pt idx="211">
                  <c:v> 04 / 29</c:v>
                </c:pt>
                <c:pt idx="212">
                  <c:v> 04 / 30</c:v>
                </c:pt>
                <c:pt idx="213">
                  <c:v> 05 / 01</c:v>
                </c:pt>
                <c:pt idx="214">
                  <c:v> 05 / 02</c:v>
                </c:pt>
                <c:pt idx="215">
                  <c:v> 05 / 03</c:v>
                </c:pt>
                <c:pt idx="216">
                  <c:v> 05 / 04</c:v>
                </c:pt>
                <c:pt idx="217">
                  <c:v> 05 / 05</c:v>
                </c:pt>
                <c:pt idx="218">
                  <c:v> 05 / 06</c:v>
                </c:pt>
                <c:pt idx="219">
                  <c:v> 05 / 07</c:v>
                </c:pt>
                <c:pt idx="220">
                  <c:v> 05 / 08</c:v>
                </c:pt>
                <c:pt idx="221">
                  <c:v> 05 / 09</c:v>
                </c:pt>
                <c:pt idx="222">
                  <c:v> 05 / 10</c:v>
                </c:pt>
                <c:pt idx="223">
                  <c:v> 05 / 11</c:v>
                </c:pt>
                <c:pt idx="224">
                  <c:v> 05 / 12</c:v>
                </c:pt>
                <c:pt idx="225">
                  <c:v> 05 / 13</c:v>
                </c:pt>
                <c:pt idx="226">
                  <c:v> 05 / 14</c:v>
                </c:pt>
                <c:pt idx="227">
                  <c:v> 05 / 15</c:v>
                </c:pt>
                <c:pt idx="228">
                  <c:v> 05 / 16</c:v>
                </c:pt>
                <c:pt idx="229">
                  <c:v> 05 / 17</c:v>
                </c:pt>
                <c:pt idx="230">
                  <c:v> 05 / 18</c:v>
                </c:pt>
                <c:pt idx="231">
                  <c:v> 05 / 19</c:v>
                </c:pt>
                <c:pt idx="232">
                  <c:v> 05 / 20</c:v>
                </c:pt>
                <c:pt idx="233">
                  <c:v> 05 / 21</c:v>
                </c:pt>
                <c:pt idx="234">
                  <c:v> 05 / 22</c:v>
                </c:pt>
                <c:pt idx="235">
                  <c:v> 05 / 23</c:v>
                </c:pt>
                <c:pt idx="236">
                  <c:v> 05 / 24</c:v>
                </c:pt>
                <c:pt idx="237">
                  <c:v> 05 / 25</c:v>
                </c:pt>
                <c:pt idx="238">
                  <c:v> 05 / 26</c:v>
                </c:pt>
                <c:pt idx="239">
                  <c:v> 05 / 27</c:v>
                </c:pt>
                <c:pt idx="240">
                  <c:v> 05 / 28</c:v>
                </c:pt>
                <c:pt idx="241">
                  <c:v> 05 / 29</c:v>
                </c:pt>
                <c:pt idx="242">
                  <c:v> 05 / 30</c:v>
                </c:pt>
                <c:pt idx="243">
                  <c:v> 05 / 31</c:v>
                </c:pt>
                <c:pt idx="244">
                  <c:v> 06 / 01</c:v>
                </c:pt>
                <c:pt idx="245">
                  <c:v> 06 / 02</c:v>
                </c:pt>
                <c:pt idx="246">
                  <c:v> 06 / 03</c:v>
                </c:pt>
                <c:pt idx="247">
                  <c:v> 06 / 04</c:v>
                </c:pt>
                <c:pt idx="248">
                  <c:v> 06 / 05</c:v>
                </c:pt>
                <c:pt idx="249">
                  <c:v> 06 / 06</c:v>
                </c:pt>
                <c:pt idx="250">
                  <c:v> 06 / 07</c:v>
                </c:pt>
                <c:pt idx="251">
                  <c:v> 06 / 08</c:v>
                </c:pt>
                <c:pt idx="252">
                  <c:v> 06 / 09</c:v>
                </c:pt>
                <c:pt idx="253">
                  <c:v> 06 / 10</c:v>
                </c:pt>
                <c:pt idx="254">
                  <c:v> 06 / 11</c:v>
                </c:pt>
                <c:pt idx="255">
                  <c:v> 06 / 12</c:v>
                </c:pt>
                <c:pt idx="256">
                  <c:v> 06 / 13</c:v>
                </c:pt>
                <c:pt idx="257">
                  <c:v> 06 / 14</c:v>
                </c:pt>
                <c:pt idx="258">
                  <c:v> 06 / 15</c:v>
                </c:pt>
                <c:pt idx="259">
                  <c:v> 06 / 16</c:v>
                </c:pt>
                <c:pt idx="260">
                  <c:v> 06 / 17</c:v>
                </c:pt>
                <c:pt idx="261">
                  <c:v> 06 / 18</c:v>
                </c:pt>
                <c:pt idx="262">
                  <c:v> 06 / 19</c:v>
                </c:pt>
                <c:pt idx="263">
                  <c:v> 06 / 20</c:v>
                </c:pt>
                <c:pt idx="264">
                  <c:v> 06 / 21</c:v>
                </c:pt>
                <c:pt idx="265">
                  <c:v> 06 / 22</c:v>
                </c:pt>
                <c:pt idx="266">
                  <c:v> 06 / 23</c:v>
                </c:pt>
                <c:pt idx="267">
                  <c:v> 06 / 24</c:v>
                </c:pt>
                <c:pt idx="268">
                  <c:v> 06 / 25</c:v>
                </c:pt>
                <c:pt idx="269">
                  <c:v> 06 / 26</c:v>
                </c:pt>
                <c:pt idx="270">
                  <c:v> 06 / 27</c:v>
                </c:pt>
                <c:pt idx="271">
                  <c:v> 06 / 28</c:v>
                </c:pt>
                <c:pt idx="272">
                  <c:v> 06 / 29</c:v>
                </c:pt>
                <c:pt idx="273">
                  <c:v> 06 / 30</c:v>
                </c:pt>
                <c:pt idx="274">
                  <c:v> 07 / 01</c:v>
                </c:pt>
                <c:pt idx="275">
                  <c:v> 07 / 02</c:v>
                </c:pt>
                <c:pt idx="276">
                  <c:v> 07 / 03</c:v>
                </c:pt>
                <c:pt idx="277">
                  <c:v> 07 / 04</c:v>
                </c:pt>
                <c:pt idx="278">
                  <c:v> 07 / 05</c:v>
                </c:pt>
                <c:pt idx="279">
                  <c:v> 07 / 06</c:v>
                </c:pt>
                <c:pt idx="280">
                  <c:v> 07 / 07</c:v>
                </c:pt>
                <c:pt idx="281">
                  <c:v> 07 / 08</c:v>
                </c:pt>
                <c:pt idx="282">
                  <c:v> 07 / 09</c:v>
                </c:pt>
                <c:pt idx="283">
                  <c:v> 07 / 10</c:v>
                </c:pt>
                <c:pt idx="284">
                  <c:v> 07 / 11</c:v>
                </c:pt>
                <c:pt idx="285">
                  <c:v> 07 / 12</c:v>
                </c:pt>
                <c:pt idx="286">
                  <c:v> 07 / 13</c:v>
                </c:pt>
                <c:pt idx="287">
                  <c:v> 07 / 14</c:v>
                </c:pt>
                <c:pt idx="288">
                  <c:v> 07 / 15</c:v>
                </c:pt>
                <c:pt idx="289">
                  <c:v> 07 / 16</c:v>
                </c:pt>
                <c:pt idx="290">
                  <c:v> 07 / 17</c:v>
                </c:pt>
                <c:pt idx="291">
                  <c:v> 07 / 18</c:v>
                </c:pt>
                <c:pt idx="292">
                  <c:v> 07 / 19</c:v>
                </c:pt>
                <c:pt idx="293">
                  <c:v> 07 / 20</c:v>
                </c:pt>
                <c:pt idx="294">
                  <c:v> 07 / 21</c:v>
                </c:pt>
                <c:pt idx="295">
                  <c:v> 07 / 22</c:v>
                </c:pt>
                <c:pt idx="296">
                  <c:v> 07 / 23</c:v>
                </c:pt>
                <c:pt idx="297">
                  <c:v> 07 / 24</c:v>
                </c:pt>
                <c:pt idx="298">
                  <c:v> 07 / 25</c:v>
                </c:pt>
                <c:pt idx="299">
                  <c:v> 07 / 26</c:v>
                </c:pt>
                <c:pt idx="300">
                  <c:v> 07 / 27</c:v>
                </c:pt>
                <c:pt idx="301">
                  <c:v> 07 / 28</c:v>
                </c:pt>
                <c:pt idx="302">
                  <c:v> 07 / 29</c:v>
                </c:pt>
                <c:pt idx="303">
                  <c:v> 07 / 30</c:v>
                </c:pt>
                <c:pt idx="304">
                  <c:v> 07 / 31</c:v>
                </c:pt>
                <c:pt idx="305">
                  <c:v> 08 / 01</c:v>
                </c:pt>
                <c:pt idx="306">
                  <c:v> 08 / 02</c:v>
                </c:pt>
                <c:pt idx="307">
                  <c:v> 08 / 03</c:v>
                </c:pt>
                <c:pt idx="308">
                  <c:v> 08 / 04</c:v>
                </c:pt>
                <c:pt idx="309">
                  <c:v> 08 / 05</c:v>
                </c:pt>
                <c:pt idx="310">
                  <c:v> 08 / 06</c:v>
                </c:pt>
                <c:pt idx="311">
                  <c:v> 08 / 07</c:v>
                </c:pt>
                <c:pt idx="312">
                  <c:v> 08 / 08</c:v>
                </c:pt>
                <c:pt idx="313">
                  <c:v> 08 / 09</c:v>
                </c:pt>
                <c:pt idx="314">
                  <c:v> 08 / 10</c:v>
                </c:pt>
                <c:pt idx="315">
                  <c:v> 08 / 11</c:v>
                </c:pt>
                <c:pt idx="316">
                  <c:v> 08 / 12</c:v>
                </c:pt>
                <c:pt idx="317">
                  <c:v> 08 / 13</c:v>
                </c:pt>
                <c:pt idx="318">
                  <c:v> 08 / 14</c:v>
                </c:pt>
                <c:pt idx="319">
                  <c:v> 08 / 15</c:v>
                </c:pt>
                <c:pt idx="320">
                  <c:v> 08 / 16</c:v>
                </c:pt>
                <c:pt idx="321">
                  <c:v> 08 / 17</c:v>
                </c:pt>
                <c:pt idx="322">
                  <c:v> 08 / 18</c:v>
                </c:pt>
                <c:pt idx="323">
                  <c:v> 08 / 19</c:v>
                </c:pt>
                <c:pt idx="324">
                  <c:v> 08 / 20</c:v>
                </c:pt>
                <c:pt idx="325">
                  <c:v> 08 / 21</c:v>
                </c:pt>
                <c:pt idx="326">
                  <c:v> 08 / 22</c:v>
                </c:pt>
                <c:pt idx="327">
                  <c:v> 08 / 23</c:v>
                </c:pt>
                <c:pt idx="328">
                  <c:v> 08 / 24</c:v>
                </c:pt>
                <c:pt idx="329">
                  <c:v> 08 / 25</c:v>
                </c:pt>
                <c:pt idx="330">
                  <c:v> 08 / 26</c:v>
                </c:pt>
                <c:pt idx="331">
                  <c:v> 08 / 27</c:v>
                </c:pt>
                <c:pt idx="332">
                  <c:v> 08 / 28</c:v>
                </c:pt>
                <c:pt idx="333">
                  <c:v> 08 / 29</c:v>
                </c:pt>
                <c:pt idx="334">
                  <c:v> 08 / 30</c:v>
                </c:pt>
                <c:pt idx="335">
                  <c:v> 08 / 31</c:v>
                </c:pt>
                <c:pt idx="336">
                  <c:v> 09 / 01</c:v>
                </c:pt>
                <c:pt idx="337">
                  <c:v> 09 / 02</c:v>
                </c:pt>
                <c:pt idx="338">
                  <c:v> 09 / 03</c:v>
                </c:pt>
                <c:pt idx="339">
                  <c:v> 09 / 04</c:v>
                </c:pt>
                <c:pt idx="340">
                  <c:v> 09 / 05</c:v>
                </c:pt>
                <c:pt idx="341">
                  <c:v> 09 / 06</c:v>
                </c:pt>
                <c:pt idx="342">
                  <c:v> 09 / 07</c:v>
                </c:pt>
                <c:pt idx="343">
                  <c:v> 09 / 08</c:v>
                </c:pt>
                <c:pt idx="344">
                  <c:v> 09 / 09</c:v>
                </c:pt>
                <c:pt idx="345">
                  <c:v> 09 / 10</c:v>
                </c:pt>
                <c:pt idx="346">
                  <c:v> 09 / 11</c:v>
                </c:pt>
                <c:pt idx="347">
                  <c:v> 09 / 12</c:v>
                </c:pt>
                <c:pt idx="348">
                  <c:v> 09 / 13</c:v>
                </c:pt>
                <c:pt idx="349">
                  <c:v> 09 / 14</c:v>
                </c:pt>
                <c:pt idx="350">
                  <c:v> 09 / 15</c:v>
                </c:pt>
                <c:pt idx="351">
                  <c:v> 09 / 16</c:v>
                </c:pt>
                <c:pt idx="352">
                  <c:v> 09 / 17</c:v>
                </c:pt>
                <c:pt idx="353">
                  <c:v> 09 / 18</c:v>
                </c:pt>
                <c:pt idx="354">
                  <c:v> 09 / 19</c:v>
                </c:pt>
                <c:pt idx="355">
                  <c:v> 09 / 20</c:v>
                </c:pt>
                <c:pt idx="356">
                  <c:v> 09 / 21</c:v>
                </c:pt>
                <c:pt idx="357">
                  <c:v> 09 / 22</c:v>
                </c:pt>
                <c:pt idx="358">
                  <c:v> 09 / 23</c:v>
                </c:pt>
                <c:pt idx="359">
                  <c:v> 09 / 24</c:v>
                </c:pt>
                <c:pt idx="360">
                  <c:v> 09 / 25</c:v>
                </c:pt>
                <c:pt idx="361">
                  <c:v> 09 / 26</c:v>
                </c:pt>
                <c:pt idx="362">
                  <c:v> 09 / 27</c:v>
                </c:pt>
                <c:pt idx="363">
                  <c:v> 09 / 28</c:v>
                </c:pt>
                <c:pt idx="364">
                  <c:v> 09 / 29</c:v>
                </c:pt>
                <c:pt idx="365">
                  <c:v> 09 / 30</c:v>
                </c:pt>
                <c:pt idx="366">
                  <c:v> 10 / 01</c:v>
                </c:pt>
                <c:pt idx="367">
                  <c:v> 10 / 02</c:v>
                </c:pt>
                <c:pt idx="368">
                  <c:v> 10 / 03</c:v>
                </c:pt>
                <c:pt idx="369">
                  <c:v> 10 / 04</c:v>
                </c:pt>
                <c:pt idx="370">
                  <c:v> 10 / 05</c:v>
                </c:pt>
                <c:pt idx="371">
                  <c:v> 10 / 06</c:v>
                </c:pt>
                <c:pt idx="372">
                  <c:v> 10 / 07</c:v>
                </c:pt>
                <c:pt idx="373">
                  <c:v> 10 / 08</c:v>
                </c:pt>
                <c:pt idx="374">
                  <c:v> 10 / 09</c:v>
                </c:pt>
                <c:pt idx="375">
                  <c:v> 10 / 10</c:v>
                </c:pt>
                <c:pt idx="376">
                  <c:v> 10 / 11</c:v>
                </c:pt>
                <c:pt idx="377">
                  <c:v> 10 / 12</c:v>
                </c:pt>
                <c:pt idx="378">
                  <c:v> 10 / 13</c:v>
                </c:pt>
                <c:pt idx="379">
                  <c:v> 10 / 14</c:v>
                </c:pt>
                <c:pt idx="380">
                  <c:v> 10 / 15</c:v>
                </c:pt>
                <c:pt idx="381">
                  <c:v> 10 / 16</c:v>
                </c:pt>
                <c:pt idx="382">
                  <c:v> 10 / 17</c:v>
                </c:pt>
                <c:pt idx="383">
                  <c:v> 10 / 18</c:v>
                </c:pt>
                <c:pt idx="384">
                  <c:v> 10 / 19</c:v>
                </c:pt>
                <c:pt idx="385">
                  <c:v> 10 / 20</c:v>
                </c:pt>
                <c:pt idx="386">
                  <c:v> 10 / 21</c:v>
                </c:pt>
                <c:pt idx="387">
                  <c:v> 10 / 22</c:v>
                </c:pt>
                <c:pt idx="388">
                  <c:v> 10 / 23</c:v>
                </c:pt>
                <c:pt idx="389">
                  <c:v> 10 / 24</c:v>
                </c:pt>
                <c:pt idx="390">
                  <c:v> 10 / 25</c:v>
                </c:pt>
                <c:pt idx="391">
                  <c:v> 10 / 26</c:v>
                </c:pt>
                <c:pt idx="392">
                  <c:v> 10 / 27</c:v>
                </c:pt>
                <c:pt idx="393">
                  <c:v> 10 / 28</c:v>
                </c:pt>
                <c:pt idx="394">
                  <c:v> 10 / 29</c:v>
                </c:pt>
                <c:pt idx="395">
                  <c:v> 10 / 30</c:v>
                </c:pt>
                <c:pt idx="396">
                  <c:v> 10 / 31</c:v>
                </c:pt>
                <c:pt idx="397">
                  <c:v> 11 / 01</c:v>
                </c:pt>
                <c:pt idx="398">
                  <c:v> 11 / 02</c:v>
                </c:pt>
                <c:pt idx="399">
                  <c:v> 11 / 03</c:v>
                </c:pt>
                <c:pt idx="400">
                  <c:v> 11 / 04</c:v>
                </c:pt>
                <c:pt idx="401">
                  <c:v> 11 / 05</c:v>
                </c:pt>
                <c:pt idx="402">
                  <c:v> 11 / 06</c:v>
                </c:pt>
                <c:pt idx="403">
                  <c:v> 11 / 07</c:v>
                </c:pt>
                <c:pt idx="404">
                  <c:v> 11 / 08</c:v>
                </c:pt>
                <c:pt idx="405">
                  <c:v> 11 / 09</c:v>
                </c:pt>
                <c:pt idx="406">
                  <c:v> 11 / 10</c:v>
                </c:pt>
                <c:pt idx="407">
                  <c:v> 11 / 11</c:v>
                </c:pt>
                <c:pt idx="408">
                  <c:v> 11 / 12</c:v>
                </c:pt>
                <c:pt idx="409">
                  <c:v> 11 / 13</c:v>
                </c:pt>
                <c:pt idx="410">
                  <c:v> 11 / 14</c:v>
                </c:pt>
                <c:pt idx="411">
                  <c:v> 11 / 15</c:v>
                </c:pt>
                <c:pt idx="412">
                  <c:v> 11 / 16</c:v>
                </c:pt>
                <c:pt idx="413">
                  <c:v> 11 / 17</c:v>
                </c:pt>
                <c:pt idx="414">
                  <c:v> 11 / 18</c:v>
                </c:pt>
                <c:pt idx="415">
                  <c:v> 11 / 19</c:v>
                </c:pt>
                <c:pt idx="416">
                  <c:v> 11 / 20</c:v>
                </c:pt>
                <c:pt idx="417">
                  <c:v> 11 / 21</c:v>
                </c:pt>
                <c:pt idx="418">
                  <c:v> 11 / 22</c:v>
                </c:pt>
                <c:pt idx="419">
                  <c:v> 11 / 23</c:v>
                </c:pt>
                <c:pt idx="420">
                  <c:v> 11 / 24</c:v>
                </c:pt>
                <c:pt idx="421">
                  <c:v> 11 / 25</c:v>
                </c:pt>
                <c:pt idx="422">
                  <c:v> 11 / 26</c:v>
                </c:pt>
                <c:pt idx="423">
                  <c:v> 11 / 27</c:v>
                </c:pt>
                <c:pt idx="424">
                  <c:v> 11 / 28</c:v>
                </c:pt>
                <c:pt idx="425">
                  <c:v> 11 / 29</c:v>
                </c:pt>
                <c:pt idx="426">
                  <c:v> 11 / 30</c:v>
                </c:pt>
                <c:pt idx="427">
                  <c:v> 12 / 01</c:v>
                </c:pt>
                <c:pt idx="428">
                  <c:v> 12 / 02</c:v>
                </c:pt>
                <c:pt idx="429">
                  <c:v> 12 / 03</c:v>
                </c:pt>
                <c:pt idx="430">
                  <c:v> 12 / 04</c:v>
                </c:pt>
                <c:pt idx="431">
                  <c:v> 12 / 05</c:v>
                </c:pt>
                <c:pt idx="432">
                  <c:v> 12 / 06</c:v>
                </c:pt>
                <c:pt idx="433">
                  <c:v> 12 / 07</c:v>
                </c:pt>
                <c:pt idx="434">
                  <c:v> 12 / 08</c:v>
                </c:pt>
                <c:pt idx="435">
                  <c:v> 12 / 09</c:v>
                </c:pt>
                <c:pt idx="436">
                  <c:v> 12 / 10</c:v>
                </c:pt>
                <c:pt idx="437">
                  <c:v> 12 / 11</c:v>
                </c:pt>
                <c:pt idx="438">
                  <c:v> 12 / 12</c:v>
                </c:pt>
                <c:pt idx="439">
                  <c:v> 12 / 13</c:v>
                </c:pt>
                <c:pt idx="440">
                  <c:v> 12 / 14</c:v>
                </c:pt>
                <c:pt idx="441">
                  <c:v> 12 / 15</c:v>
                </c:pt>
                <c:pt idx="442">
                  <c:v> 12 / 16</c:v>
                </c:pt>
                <c:pt idx="443">
                  <c:v> 12 / 17</c:v>
                </c:pt>
                <c:pt idx="444">
                  <c:v> 12 / 18</c:v>
                </c:pt>
                <c:pt idx="445">
                  <c:v> 12 / 19</c:v>
                </c:pt>
                <c:pt idx="446">
                  <c:v> 12 / 20</c:v>
                </c:pt>
                <c:pt idx="447">
                  <c:v> 12 / 21</c:v>
                </c:pt>
                <c:pt idx="448">
                  <c:v> 12 / 22</c:v>
                </c:pt>
                <c:pt idx="449">
                  <c:v> 12 / 23</c:v>
                </c:pt>
                <c:pt idx="450">
                  <c:v> 12 / 24</c:v>
                </c:pt>
                <c:pt idx="451">
                  <c:v> 12 / 25</c:v>
                </c:pt>
                <c:pt idx="452">
                  <c:v> 12 / 26</c:v>
                </c:pt>
                <c:pt idx="453">
                  <c:v> 12 / 27</c:v>
                </c:pt>
                <c:pt idx="454">
                  <c:v> 12 / 28</c:v>
                </c:pt>
                <c:pt idx="455">
                  <c:v> 12 / 29</c:v>
                </c:pt>
                <c:pt idx="456">
                  <c:v> 12 / 30</c:v>
                </c:pt>
                <c:pt idx="457">
                  <c:v> 12 / 31</c:v>
                </c:pt>
                <c:pt idx="458">
                  <c:v> 01 / 01</c:v>
                </c:pt>
                <c:pt idx="459">
                  <c:v> 01 / 02</c:v>
                </c:pt>
                <c:pt idx="460">
                  <c:v> 01 / 03</c:v>
                </c:pt>
                <c:pt idx="461">
                  <c:v> 01 / 04</c:v>
                </c:pt>
                <c:pt idx="462">
                  <c:v> 01 / 05</c:v>
                </c:pt>
                <c:pt idx="463">
                  <c:v> 01 / 06</c:v>
                </c:pt>
                <c:pt idx="464">
                  <c:v> 01 / 07</c:v>
                </c:pt>
                <c:pt idx="465">
                  <c:v> 01 / 08</c:v>
                </c:pt>
                <c:pt idx="466">
                  <c:v> 01 / 09</c:v>
                </c:pt>
                <c:pt idx="467">
                  <c:v> 01 / 10</c:v>
                </c:pt>
                <c:pt idx="468">
                  <c:v> 01 / 11</c:v>
                </c:pt>
                <c:pt idx="469">
                  <c:v> 01 / 12</c:v>
                </c:pt>
                <c:pt idx="470">
                  <c:v> 01 / 13</c:v>
                </c:pt>
                <c:pt idx="471">
                  <c:v> 01 / 14</c:v>
                </c:pt>
                <c:pt idx="472">
                  <c:v> 01 / 15</c:v>
                </c:pt>
                <c:pt idx="473">
                  <c:v> 01 / 16</c:v>
                </c:pt>
                <c:pt idx="474">
                  <c:v> 01 / 17</c:v>
                </c:pt>
                <c:pt idx="475">
                  <c:v> 01 / 18</c:v>
                </c:pt>
                <c:pt idx="476">
                  <c:v> 01 / 19</c:v>
                </c:pt>
                <c:pt idx="477">
                  <c:v> 01 / 20</c:v>
                </c:pt>
                <c:pt idx="478">
                  <c:v> 01 / 21</c:v>
                </c:pt>
                <c:pt idx="479">
                  <c:v> 01 / 22</c:v>
                </c:pt>
                <c:pt idx="480">
                  <c:v> 01 / 23</c:v>
                </c:pt>
                <c:pt idx="481">
                  <c:v> 01 / 24</c:v>
                </c:pt>
                <c:pt idx="482">
                  <c:v> 01 / 25</c:v>
                </c:pt>
                <c:pt idx="483">
                  <c:v> 01 / 26</c:v>
                </c:pt>
                <c:pt idx="484">
                  <c:v> 01 / 27</c:v>
                </c:pt>
                <c:pt idx="485">
                  <c:v> 01 / 28</c:v>
                </c:pt>
                <c:pt idx="486">
                  <c:v> 01 / 29</c:v>
                </c:pt>
                <c:pt idx="487">
                  <c:v> 01 / 30</c:v>
                </c:pt>
                <c:pt idx="488">
                  <c:v> 01 / 31</c:v>
                </c:pt>
                <c:pt idx="489">
                  <c:v> 02 / 01</c:v>
                </c:pt>
                <c:pt idx="490">
                  <c:v> 02 / 02</c:v>
                </c:pt>
                <c:pt idx="491">
                  <c:v> 02 / 03</c:v>
                </c:pt>
                <c:pt idx="492">
                  <c:v> 02 / 04</c:v>
                </c:pt>
                <c:pt idx="493">
                  <c:v> 02 / 05</c:v>
                </c:pt>
                <c:pt idx="494">
                  <c:v> 02 / 06</c:v>
                </c:pt>
                <c:pt idx="495">
                  <c:v> 02 / 07</c:v>
                </c:pt>
                <c:pt idx="496">
                  <c:v> 02 / 08</c:v>
                </c:pt>
                <c:pt idx="497">
                  <c:v> 02 / 09</c:v>
                </c:pt>
                <c:pt idx="498">
                  <c:v> 02 / 10</c:v>
                </c:pt>
                <c:pt idx="499">
                  <c:v> 02 / 11</c:v>
                </c:pt>
                <c:pt idx="500">
                  <c:v> 02 / 12</c:v>
                </c:pt>
                <c:pt idx="501">
                  <c:v> 02 / 13</c:v>
                </c:pt>
                <c:pt idx="502">
                  <c:v> 02 / 14</c:v>
                </c:pt>
                <c:pt idx="503">
                  <c:v> 02 / 15</c:v>
                </c:pt>
                <c:pt idx="504">
                  <c:v> 02 / 16</c:v>
                </c:pt>
                <c:pt idx="505">
                  <c:v> 02 / 17</c:v>
                </c:pt>
                <c:pt idx="506">
                  <c:v> 02 / 18</c:v>
                </c:pt>
                <c:pt idx="507">
                  <c:v> 02 / 19</c:v>
                </c:pt>
                <c:pt idx="508">
                  <c:v> 02 / 20</c:v>
                </c:pt>
                <c:pt idx="509">
                  <c:v> 02 / 21</c:v>
                </c:pt>
                <c:pt idx="510">
                  <c:v> 02 / 22</c:v>
                </c:pt>
                <c:pt idx="511">
                  <c:v> 02 / 23</c:v>
                </c:pt>
                <c:pt idx="512">
                  <c:v> 02 / 24</c:v>
                </c:pt>
                <c:pt idx="513">
                  <c:v> 02 / 25</c:v>
                </c:pt>
                <c:pt idx="514">
                  <c:v> 02 / 26</c:v>
                </c:pt>
                <c:pt idx="515">
                  <c:v> 02 / 27</c:v>
                </c:pt>
                <c:pt idx="516">
                  <c:v> 02 / 28</c:v>
                </c:pt>
                <c:pt idx="517">
                  <c:v> 02 / 29</c:v>
                </c:pt>
                <c:pt idx="518">
                  <c:v> 03 / 01</c:v>
                </c:pt>
                <c:pt idx="519">
                  <c:v> 03 / 02</c:v>
                </c:pt>
                <c:pt idx="520">
                  <c:v> 03 / 03</c:v>
                </c:pt>
                <c:pt idx="521">
                  <c:v> 03 / 04</c:v>
                </c:pt>
                <c:pt idx="522">
                  <c:v> 03 / 05</c:v>
                </c:pt>
                <c:pt idx="523">
                  <c:v> 03 / 06</c:v>
                </c:pt>
                <c:pt idx="524">
                  <c:v> 03 / 07</c:v>
                </c:pt>
                <c:pt idx="525">
                  <c:v> 03 / 08</c:v>
                </c:pt>
                <c:pt idx="526">
                  <c:v> 03 / 09</c:v>
                </c:pt>
                <c:pt idx="527">
                  <c:v> 03 / 10</c:v>
                </c:pt>
                <c:pt idx="528">
                  <c:v> 03 / 11</c:v>
                </c:pt>
                <c:pt idx="529">
                  <c:v> 03 / 12</c:v>
                </c:pt>
                <c:pt idx="530">
                  <c:v> 03 / 13</c:v>
                </c:pt>
                <c:pt idx="531">
                  <c:v> 03 / 14</c:v>
                </c:pt>
                <c:pt idx="532">
                  <c:v> 03 / 15</c:v>
                </c:pt>
                <c:pt idx="533">
                  <c:v> 03 / 16</c:v>
                </c:pt>
                <c:pt idx="534">
                  <c:v> 03 / 17</c:v>
                </c:pt>
                <c:pt idx="535">
                  <c:v> 03 / 18</c:v>
                </c:pt>
                <c:pt idx="536">
                  <c:v> 03 / 19</c:v>
                </c:pt>
                <c:pt idx="537">
                  <c:v> 03 / 20</c:v>
                </c:pt>
                <c:pt idx="538">
                  <c:v> 03 / 21</c:v>
                </c:pt>
                <c:pt idx="539">
                  <c:v> 03 / 22</c:v>
                </c:pt>
                <c:pt idx="540">
                  <c:v> 03 / 23</c:v>
                </c:pt>
                <c:pt idx="541">
                  <c:v> 03 / 24</c:v>
                </c:pt>
                <c:pt idx="542">
                  <c:v> 03 / 25</c:v>
                </c:pt>
                <c:pt idx="543">
                  <c:v> 03 / 26</c:v>
                </c:pt>
                <c:pt idx="544">
                  <c:v> 03 / 27</c:v>
                </c:pt>
                <c:pt idx="545">
                  <c:v> 03 / 28</c:v>
                </c:pt>
                <c:pt idx="546">
                  <c:v> 03 / 29</c:v>
                </c:pt>
                <c:pt idx="547">
                  <c:v> 03 / 30</c:v>
                </c:pt>
                <c:pt idx="548">
                  <c:v> 03 / 31</c:v>
                </c:pt>
                <c:pt idx="549">
                  <c:v> 04 / 01</c:v>
                </c:pt>
                <c:pt idx="550">
                  <c:v> 04 / 02</c:v>
                </c:pt>
                <c:pt idx="551">
                  <c:v> 04 / 03</c:v>
                </c:pt>
                <c:pt idx="552">
                  <c:v> 04 / 04</c:v>
                </c:pt>
                <c:pt idx="553">
                  <c:v> 04 / 05</c:v>
                </c:pt>
                <c:pt idx="554">
                  <c:v> 04 / 06</c:v>
                </c:pt>
                <c:pt idx="555">
                  <c:v> 04 / 07</c:v>
                </c:pt>
                <c:pt idx="556">
                  <c:v> 04 / 08</c:v>
                </c:pt>
                <c:pt idx="557">
                  <c:v> 04 / 09</c:v>
                </c:pt>
                <c:pt idx="558">
                  <c:v> 04 / 10</c:v>
                </c:pt>
                <c:pt idx="559">
                  <c:v> 04 / 11</c:v>
                </c:pt>
                <c:pt idx="560">
                  <c:v> 04 / 12</c:v>
                </c:pt>
                <c:pt idx="561">
                  <c:v> 04 / 13</c:v>
                </c:pt>
                <c:pt idx="562">
                  <c:v> 04 / 14</c:v>
                </c:pt>
                <c:pt idx="563">
                  <c:v> 04 / 15</c:v>
                </c:pt>
                <c:pt idx="564">
                  <c:v> 04 / 16</c:v>
                </c:pt>
                <c:pt idx="565">
                  <c:v> 04 / 17</c:v>
                </c:pt>
                <c:pt idx="566">
                  <c:v> 04 / 18</c:v>
                </c:pt>
                <c:pt idx="567">
                  <c:v> 04 / 19</c:v>
                </c:pt>
                <c:pt idx="568">
                  <c:v> 04 / 20</c:v>
                </c:pt>
                <c:pt idx="569">
                  <c:v> 04 / 21</c:v>
                </c:pt>
                <c:pt idx="570">
                  <c:v> 04 / 22</c:v>
                </c:pt>
                <c:pt idx="571">
                  <c:v> 04 / 23</c:v>
                </c:pt>
                <c:pt idx="572">
                  <c:v> 04 / 24</c:v>
                </c:pt>
                <c:pt idx="573">
                  <c:v> 04 / 25</c:v>
                </c:pt>
                <c:pt idx="574">
                  <c:v> 04 / 26</c:v>
                </c:pt>
                <c:pt idx="575">
                  <c:v> 04 / 27</c:v>
                </c:pt>
                <c:pt idx="576">
                  <c:v> 04 / 28</c:v>
                </c:pt>
                <c:pt idx="577">
                  <c:v> 04 / 29</c:v>
                </c:pt>
                <c:pt idx="578">
                  <c:v> 04 / 30</c:v>
                </c:pt>
                <c:pt idx="579">
                  <c:v> 05 / 01</c:v>
                </c:pt>
                <c:pt idx="580">
                  <c:v> 05 / 02</c:v>
                </c:pt>
                <c:pt idx="581">
                  <c:v> 05 / 03</c:v>
                </c:pt>
                <c:pt idx="582">
                  <c:v> 05 / 04</c:v>
                </c:pt>
                <c:pt idx="583">
                  <c:v> 05 / 05</c:v>
                </c:pt>
                <c:pt idx="584">
                  <c:v> 05 / 06</c:v>
                </c:pt>
                <c:pt idx="585">
                  <c:v> 05 / 07</c:v>
                </c:pt>
                <c:pt idx="586">
                  <c:v> 05 / 08</c:v>
                </c:pt>
                <c:pt idx="587">
                  <c:v> 05 / 09</c:v>
                </c:pt>
                <c:pt idx="588">
                  <c:v> 05 / 10</c:v>
                </c:pt>
                <c:pt idx="589">
                  <c:v> 05 / 11</c:v>
                </c:pt>
                <c:pt idx="590">
                  <c:v> 05 / 12</c:v>
                </c:pt>
                <c:pt idx="591">
                  <c:v> 05 / 13</c:v>
                </c:pt>
                <c:pt idx="592">
                  <c:v> 05 / 14</c:v>
                </c:pt>
                <c:pt idx="593">
                  <c:v> 05 / 15</c:v>
                </c:pt>
                <c:pt idx="594">
                  <c:v> 05 / 16</c:v>
                </c:pt>
                <c:pt idx="595">
                  <c:v> 05 / 17</c:v>
                </c:pt>
                <c:pt idx="596">
                  <c:v> 05 / 18</c:v>
                </c:pt>
                <c:pt idx="597">
                  <c:v> 05 / 19</c:v>
                </c:pt>
                <c:pt idx="598">
                  <c:v> 05 / 20</c:v>
                </c:pt>
                <c:pt idx="599">
                  <c:v> 05 / 21</c:v>
                </c:pt>
                <c:pt idx="600">
                  <c:v> 05 / 22</c:v>
                </c:pt>
                <c:pt idx="601">
                  <c:v> 05 / 23</c:v>
                </c:pt>
                <c:pt idx="602">
                  <c:v> 05 / 24</c:v>
                </c:pt>
                <c:pt idx="603">
                  <c:v> 05 / 25</c:v>
                </c:pt>
                <c:pt idx="604">
                  <c:v> 05 / 26</c:v>
                </c:pt>
                <c:pt idx="605">
                  <c:v> 05 / 27</c:v>
                </c:pt>
                <c:pt idx="606">
                  <c:v> 05 / 28</c:v>
                </c:pt>
                <c:pt idx="607">
                  <c:v> 05 / 29</c:v>
                </c:pt>
                <c:pt idx="608">
                  <c:v> 05 / 30</c:v>
                </c:pt>
                <c:pt idx="609">
                  <c:v> 05 / 31</c:v>
                </c:pt>
                <c:pt idx="610">
                  <c:v> 06 / 01</c:v>
                </c:pt>
                <c:pt idx="611">
                  <c:v> 06 / 02</c:v>
                </c:pt>
                <c:pt idx="612">
                  <c:v> 06 / 03</c:v>
                </c:pt>
                <c:pt idx="613">
                  <c:v> 06 / 04</c:v>
                </c:pt>
                <c:pt idx="614">
                  <c:v> 06 / 05</c:v>
                </c:pt>
                <c:pt idx="615">
                  <c:v> 06 / 06</c:v>
                </c:pt>
                <c:pt idx="616">
                  <c:v> 06 / 07</c:v>
                </c:pt>
                <c:pt idx="617">
                  <c:v> 06 / 08</c:v>
                </c:pt>
                <c:pt idx="618">
                  <c:v> 06 / 09</c:v>
                </c:pt>
                <c:pt idx="619">
                  <c:v> 06 / 10</c:v>
                </c:pt>
                <c:pt idx="620">
                  <c:v> 06 / 11</c:v>
                </c:pt>
                <c:pt idx="621">
                  <c:v> 06 / 12</c:v>
                </c:pt>
                <c:pt idx="622">
                  <c:v> 06 / 13</c:v>
                </c:pt>
                <c:pt idx="623">
                  <c:v> 06 / 14</c:v>
                </c:pt>
                <c:pt idx="624">
                  <c:v> 06 / 15</c:v>
                </c:pt>
                <c:pt idx="625">
                  <c:v> 06 / 16</c:v>
                </c:pt>
                <c:pt idx="626">
                  <c:v> 06 / 17</c:v>
                </c:pt>
                <c:pt idx="627">
                  <c:v> 06 / 18</c:v>
                </c:pt>
                <c:pt idx="628">
                  <c:v> 06 / 19</c:v>
                </c:pt>
                <c:pt idx="629">
                  <c:v> 06 / 20</c:v>
                </c:pt>
                <c:pt idx="630">
                  <c:v> 06 / 21</c:v>
                </c:pt>
                <c:pt idx="631">
                  <c:v> 06 / 22</c:v>
                </c:pt>
                <c:pt idx="632">
                  <c:v> 06 / 23</c:v>
                </c:pt>
                <c:pt idx="633">
                  <c:v> 06 / 24</c:v>
                </c:pt>
                <c:pt idx="634">
                  <c:v> 06 / 25</c:v>
                </c:pt>
                <c:pt idx="635">
                  <c:v> 06 / 26</c:v>
                </c:pt>
                <c:pt idx="636">
                  <c:v> 06 / 27</c:v>
                </c:pt>
                <c:pt idx="637">
                  <c:v> 06 / 28</c:v>
                </c:pt>
                <c:pt idx="638">
                  <c:v> 06 / 29</c:v>
                </c:pt>
                <c:pt idx="639">
                  <c:v> 06 / 30</c:v>
                </c:pt>
              </c:strCache>
            </c:strRef>
          </c:cat>
          <c:val>
            <c:numRef>
              <c:f>'By First Time'!$D$3:$D$642</c:f>
              <c:numCache>
                <c:formatCode>_(* #,##0_);_(* \(#,##0\);_(* "-"??_);_(@_)</c:formatCode>
                <c:ptCount val="640"/>
                <c:pt idx="0">
                  <c:v>3128</c:v>
                </c:pt>
                <c:pt idx="1">
                  <c:v>5540</c:v>
                </c:pt>
                <c:pt idx="2">
                  <c:v>6857</c:v>
                </c:pt>
                <c:pt idx="3">
                  <c:v>7737</c:v>
                </c:pt>
                <c:pt idx="4">
                  <c:v>8268</c:v>
                </c:pt>
                <c:pt idx="5">
                  <c:v>8713</c:v>
                </c:pt>
                <c:pt idx="6">
                  <c:v>9296</c:v>
                </c:pt>
                <c:pt idx="7">
                  <c:v>9885</c:v>
                </c:pt>
                <c:pt idx="8">
                  <c:v>10493</c:v>
                </c:pt>
                <c:pt idx="9">
                  <c:v>11035</c:v>
                </c:pt>
                <c:pt idx="10">
                  <c:v>11488</c:v>
                </c:pt>
                <c:pt idx="11">
                  <c:v>11725</c:v>
                </c:pt>
                <c:pt idx="12">
                  <c:v>11998</c:v>
                </c:pt>
                <c:pt idx="13">
                  <c:v>12451</c:v>
                </c:pt>
                <c:pt idx="14">
                  <c:v>12949</c:v>
                </c:pt>
                <c:pt idx="15">
                  <c:v>13448</c:v>
                </c:pt>
                <c:pt idx="16">
                  <c:v>13841</c:v>
                </c:pt>
                <c:pt idx="17">
                  <c:v>14264</c:v>
                </c:pt>
                <c:pt idx="18">
                  <c:v>14441</c:v>
                </c:pt>
                <c:pt idx="19">
                  <c:v>14605</c:v>
                </c:pt>
                <c:pt idx="20">
                  <c:v>14885</c:v>
                </c:pt>
                <c:pt idx="21">
                  <c:v>15277</c:v>
                </c:pt>
                <c:pt idx="22">
                  <c:v>15660</c:v>
                </c:pt>
                <c:pt idx="23">
                  <c:v>15951</c:v>
                </c:pt>
                <c:pt idx="24">
                  <c:v>16244</c:v>
                </c:pt>
                <c:pt idx="25">
                  <c:v>16414</c:v>
                </c:pt>
                <c:pt idx="26">
                  <c:v>16585</c:v>
                </c:pt>
                <c:pt idx="27">
                  <c:v>16819</c:v>
                </c:pt>
                <c:pt idx="28">
                  <c:v>17204</c:v>
                </c:pt>
                <c:pt idx="29">
                  <c:v>17521</c:v>
                </c:pt>
                <c:pt idx="30">
                  <c:v>17833</c:v>
                </c:pt>
                <c:pt idx="31">
                  <c:v>18123</c:v>
                </c:pt>
                <c:pt idx="32">
                  <c:v>18273</c:v>
                </c:pt>
                <c:pt idx="33">
                  <c:v>18335</c:v>
                </c:pt>
                <c:pt idx="34">
                  <c:v>18511</c:v>
                </c:pt>
                <c:pt idx="35">
                  <c:v>18704</c:v>
                </c:pt>
                <c:pt idx="36">
                  <c:v>18885</c:v>
                </c:pt>
                <c:pt idx="37">
                  <c:v>19092</c:v>
                </c:pt>
                <c:pt idx="38">
                  <c:v>19248</c:v>
                </c:pt>
                <c:pt idx="39">
                  <c:v>19374</c:v>
                </c:pt>
                <c:pt idx="40">
                  <c:v>19487</c:v>
                </c:pt>
                <c:pt idx="41">
                  <c:v>19602</c:v>
                </c:pt>
                <c:pt idx="42">
                  <c:v>19766</c:v>
                </c:pt>
                <c:pt idx="43">
                  <c:v>20000</c:v>
                </c:pt>
                <c:pt idx="44">
                  <c:v>20190</c:v>
                </c:pt>
                <c:pt idx="45">
                  <c:v>20391</c:v>
                </c:pt>
                <c:pt idx="46">
                  <c:v>20493</c:v>
                </c:pt>
                <c:pt idx="47">
                  <c:v>20551</c:v>
                </c:pt>
                <c:pt idx="48">
                  <c:v>20649</c:v>
                </c:pt>
                <c:pt idx="49">
                  <c:v>20809</c:v>
                </c:pt>
                <c:pt idx="50">
                  <c:v>20930</c:v>
                </c:pt>
                <c:pt idx="51">
                  <c:v>21018</c:v>
                </c:pt>
                <c:pt idx="52">
                  <c:v>21054</c:v>
                </c:pt>
                <c:pt idx="53">
                  <c:v>21111</c:v>
                </c:pt>
                <c:pt idx="54">
                  <c:v>21196</c:v>
                </c:pt>
                <c:pt idx="55">
                  <c:v>21359</c:v>
                </c:pt>
                <c:pt idx="56">
                  <c:v>21526</c:v>
                </c:pt>
                <c:pt idx="57">
                  <c:v>21701</c:v>
                </c:pt>
                <c:pt idx="58">
                  <c:v>21887</c:v>
                </c:pt>
                <c:pt idx="59">
                  <c:v>22065</c:v>
                </c:pt>
                <c:pt idx="60">
                  <c:v>22244</c:v>
                </c:pt>
                <c:pt idx="61">
                  <c:v>22378</c:v>
                </c:pt>
                <c:pt idx="62">
                  <c:v>22488</c:v>
                </c:pt>
                <c:pt idx="63">
                  <c:v>22635</c:v>
                </c:pt>
                <c:pt idx="64">
                  <c:v>22760</c:v>
                </c:pt>
                <c:pt idx="65">
                  <c:v>22874</c:v>
                </c:pt>
                <c:pt idx="66">
                  <c:v>22959</c:v>
                </c:pt>
                <c:pt idx="67">
                  <c:v>23033</c:v>
                </c:pt>
                <c:pt idx="68">
                  <c:v>23067</c:v>
                </c:pt>
                <c:pt idx="69">
                  <c:v>23141</c:v>
                </c:pt>
                <c:pt idx="70">
                  <c:v>23221</c:v>
                </c:pt>
                <c:pt idx="71">
                  <c:v>23297</c:v>
                </c:pt>
                <c:pt idx="72">
                  <c:v>23398</c:v>
                </c:pt>
                <c:pt idx="73">
                  <c:v>23482</c:v>
                </c:pt>
                <c:pt idx="74">
                  <c:v>23552</c:v>
                </c:pt>
                <c:pt idx="75">
                  <c:v>23601</c:v>
                </c:pt>
                <c:pt idx="76">
                  <c:v>23645</c:v>
                </c:pt>
                <c:pt idx="77">
                  <c:v>23737</c:v>
                </c:pt>
                <c:pt idx="78">
                  <c:v>23817</c:v>
                </c:pt>
                <c:pt idx="79">
                  <c:v>23877</c:v>
                </c:pt>
                <c:pt idx="80">
                  <c:v>23938</c:v>
                </c:pt>
                <c:pt idx="81">
                  <c:v>23981</c:v>
                </c:pt>
                <c:pt idx="82">
                  <c:v>24001</c:v>
                </c:pt>
                <c:pt idx="83">
                  <c:v>24017</c:v>
                </c:pt>
                <c:pt idx="84">
                  <c:v>24027</c:v>
                </c:pt>
                <c:pt idx="85">
                  <c:v>24053</c:v>
                </c:pt>
                <c:pt idx="86">
                  <c:v>24107</c:v>
                </c:pt>
                <c:pt idx="87">
                  <c:v>24179</c:v>
                </c:pt>
                <c:pt idx="88">
                  <c:v>24234</c:v>
                </c:pt>
                <c:pt idx="89">
                  <c:v>24291</c:v>
                </c:pt>
                <c:pt idx="90">
                  <c:v>24357</c:v>
                </c:pt>
                <c:pt idx="91">
                  <c:v>24428</c:v>
                </c:pt>
                <c:pt idx="92">
                  <c:v>24502</c:v>
                </c:pt>
                <c:pt idx="93">
                  <c:v>24582</c:v>
                </c:pt>
                <c:pt idx="94">
                  <c:v>24673</c:v>
                </c:pt>
                <c:pt idx="95">
                  <c:v>24735</c:v>
                </c:pt>
                <c:pt idx="96">
                  <c:v>24788</c:v>
                </c:pt>
                <c:pt idx="97">
                  <c:v>24864</c:v>
                </c:pt>
                <c:pt idx="98">
                  <c:v>24957</c:v>
                </c:pt>
                <c:pt idx="99">
                  <c:v>25060</c:v>
                </c:pt>
                <c:pt idx="100">
                  <c:v>25158</c:v>
                </c:pt>
                <c:pt idx="101">
                  <c:v>25230</c:v>
                </c:pt>
                <c:pt idx="102">
                  <c:v>25303</c:v>
                </c:pt>
                <c:pt idx="103">
                  <c:v>25361</c:v>
                </c:pt>
                <c:pt idx="104">
                  <c:v>25459</c:v>
                </c:pt>
                <c:pt idx="105">
                  <c:v>25565</c:v>
                </c:pt>
                <c:pt idx="106">
                  <c:v>25682</c:v>
                </c:pt>
                <c:pt idx="107">
                  <c:v>25770</c:v>
                </c:pt>
                <c:pt idx="108">
                  <c:v>25855</c:v>
                </c:pt>
                <c:pt idx="109">
                  <c:v>25901</c:v>
                </c:pt>
                <c:pt idx="110">
                  <c:v>25952</c:v>
                </c:pt>
                <c:pt idx="111">
                  <c:v>26022</c:v>
                </c:pt>
                <c:pt idx="112">
                  <c:v>26085</c:v>
                </c:pt>
                <c:pt idx="113">
                  <c:v>26159</c:v>
                </c:pt>
                <c:pt idx="114">
                  <c:v>26239</c:v>
                </c:pt>
                <c:pt idx="115">
                  <c:v>26329</c:v>
                </c:pt>
                <c:pt idx="116">
                  <c:v>26382</c:v>
                </c:pt>
                <c:pt idx="117">
                  <c:v>26417</c:v>
                </c:pt>
                <c:pt idx="118">
                  <c:v>26484</c:v>
                </c:pt>
                <c:pt idx="119">
                  <c:v>26582</c:v>
                </c:pt>
                <c:pt idx="120">
                  <c:v>26652</c:v>
                </c:pt>
                <c:pt idx="121">
                  <c:v>26754</c:v>
                </c:pt>
                <c:pt idx="122">
                  <c:v>26852</c:v>
                </c:pt>
                <c:pt idx="123">
                  <c:v>26903</c:v>
                </c:pt>
                <c:pt idx="124">
                  <c:v>26932</c:v>
                </c:pt>
                <c:pt idx="125">
                  <c:v>26979</c:v>
                </c:pt>
                <c:pt idx="126">
                  <c:v>27055</c:v>
                </c:pt>
                <c:pt idx="127">
                  <c:v>27144</c:v>
                </c:pt>
                <c:pt idx="128">
                  <c:v>27233</c:v>
                </c:pt>
                <c:pt idx="129">
                  <c:v>27301</c:v>
                </c:pt>
                <c:pt idx="130">
                  <c:v>27349</c:v>
                </c:pt>
                <c:pt idx="131">
                  <c:v>27394</c:v>
                </c:pt>
                <c:pt idx="132">
                  <c:v>27463</c:v>
                </c:pt>
                <c:pt idx="133">
                  <c:v>27562</c:v>
                </c:pt>
                <c:pt idx="134">
                  <c:v>27642</c:v>
                </c:pt>
                <c:pt idx="135">
                  <c:v>27728</c:v>
                </c:pt>
                <c:pt idx="136">
                  <c:v>27804</c:v>
                </c:pt>
                <c:pt idx="137">
                  <c:v>27877</c:v>
                </c:pt>
                <c:pt idx="138">
                  <c:v>27917</c:v>
                </c:pt>
                <c:pt idx="139">
                  <c:v>27976</c:v>
                </c:pt>
                <c:pt idx="140">
                  <c:v>28028</c:v>
                </c:pt>
                <c:pt idx="141">
                  <c:v>28092</c:v>
                </c:pt>
                <c:pt idx="142">
                  <c:v>28160</c:v>
                </c:pt>
                <c:pt idx="143">
                  <c:v>28230</c:v>
                </c:pt>
                <c:pt idx="144">
                  <c:v>28289</c:v>
                </c:pt>
                <c:pt idx="145">
                  <c:v>28331</c:v>
                </c:pt>
                <c:pt idx="146">
                  <c:v>28383</c:v>
                </c:pt>
                <c:pt idx="147">
                  <c:v>28454</c:v>
                </c:pt>
                <c:pt idx="148">
                  <c:v>28535</c:v>
                </c:pt>
                <c:pt idx="149">
                  <c:v>28630</c:v>
                </c:pt>
                <c:pt idx="150">
                  <c:v>28733</c:v>
                </c:pt>
                <c:pt idx="152">
                  <c:v>28790</c:v>
                </c:pt>
                <c:pt idx="153">
                  <c:v>28831</c:v>
                </c:pt>
                <c:pt idx="154">
                  <c:v>28876</c:v>
                </c:pt>
                <c:pt idx="155">
                  <c:v>28959</c:v>
                </c:pt>
                <c:pt idx="156">
                  <c:v>29026</c:v>
                </c:pt>
                <c:pt idx="157">
                  <c:v>29094</c:v>
                </c:pt>
                <c:pt idx="158">
                  <c:v>29156</c:v>
                </c:pt>
                <c:pt idx="159">
                  <c:v>29212</c:v>
                </c:pt>
                <c:pt idx="160">
                  <c:v>29245</c:v>
                </c:pt>
                <c:pt idx="161">
                  <c:v>29287</c:v>
                </c:pt>
                <c:pt idx="162">
                  <c:v>29360</c:v>
                </c:pt>
                <c:pt idx="163">
                  <c:v>29429</c:v>
                </c:pt>
                <c:pt idx="164">
                  <c:v>29483</c:v>
                </c:pt>
                <c:pt idx="165">
                  <c:v>29542</c:v>
                </c:pt>
                <c:pt idx="166">
                  <c:v>29582</c:v>
                </c:pt>
                <c:pt idx="167">
                  <c:v>29611</c:v>
                </c:pt>
                <c:pt idx="168">
                  <c:v>29657</c:v>
                </c:pt>
                <c:pt idx="169">
                  <c:v>29724</c:v>
                </c:pt>
                <c:pt idx="170">
                  <c:v>29780</c:v>
                </c:pt>
                <c:pt idx="171">
                  <c:v>29857</c:v>
                </c:pt>
                <c:pt idx="172">
                  <c:v>29934</c:v>
                </c:pt>
                <c:pt idx="173">
                  <c:v>29986</c:v>
                </c:pt>
                <c:pt idx="174">
                  <c:v>30009</c:v>
                </c:pt>
                <c:pt idx="175">
                  <c:v>30049</c:v>
                </c:pt>
                <c:pt idx="176">
                  <c:v>30122</c:v>
                </c:pt>
                <c:pt idx="177">
                  <c:v>30187</c:v>
                </c:pt>
                <c:pt idx="178">
                  <c:v>30265</c:v>
                </c:pt>
                <c:pt idx="179">
                  <c:v>30317</c:v>
                </c:pt>
                <c:pt idx="180">
                  <c:v>30363</c:v>
                </c:pt>
                <c:pt idx="181">
                  <c:v>30390</c:v>
                </c:pt>
                <c:pt idx="182">
                  <c:v>30422</c:v>
                </c:pt>
                <c:pt idx="183">
                  <c:v>30472</c:v>
                </c:pt>
                <c:pt idx="184">
                  <c:v>30530</c:v>
                </c:pt>
                <c:pt idx="185">
                  <c:v>30572</c:v>
                </c:pt>
                <c:pt idx="186">
                  <c:v>30622</c:v>
                </c:pt>
                <c:pt idx="187">
                  <c:v>30669</c:v>
                </c:pt>
                <c:pt idx="188">
                  <c:v>30697</c:v>
                </c:pt>
                <c:pt idx="189">
                  <c:v>30736</c:v>
                </c:pt>
                <c:pt idx="190">
                  <c:v>30786</c:v>
                </c:pt>
                <c:pt idx="191">
                  <c:v>30877</c:v>
                </c:pt>
                <c:pt idx="192">
                  <c:v>30943</c:v>
                </c:pt>
                <c:pt idx="193">
                  <c:v>31003</c:v>
                </c:pt>
                <c:pt idx="194">
                  <c:v>31058</c:v>
                </c:pt>
                <c:pt idx="195">
                  <c:v>31082</c:v>
                </c:pt>
                <c:pt idx="196">
                  <c:v>31145</c:v>
                </c:pt>
                <c:pt idx="197">
                  <c:v>31243</c:v>
                </c:pt>
                <c:pt idx="198">
                  <c:v>31317</c:v>
                </c:pt>
                <c:pt idx="199">
                  <c:v>31382</c:v>
                </c:pt>
                <c:pt idx="200">
                  <c:v>31455</c:v>
                </c:pt>
                <c:pt idx="201">
                  <c:v>31513</c:v>
                </c:pt>
                <c:pt idx="202">
                  <c:v>31548</c:v>
                </c:pt>
                <c:pt idx="203">
                  <c:v>31578</c:v>
                </c:pt>
                <c:pt idx="204">
                  <c:v>31653</c:v>
                </c:pt>
                <c:pt idx="205">
                  <c:v>31727</c:v>
                </c:pt>
                <c:pt idx="206">
                  <c:v>31805</c:v>
                </c:pt>
                <c:pt idx="207">
                  <c:v>31888</c:v>
                </c:pt>
                <c:pt idx="208">
                  <c:v>31931</c:v>
                </c:pt>
                <c:pt idx="209">
                  <c:v>31961</c:v>
                </c:pt>
                <c:pt idx="210">
                  <c:v>31998</c:v>
                </c:pt>
                <c:pt idx="211">
                  <c:v>32079</c:v>
                </c:pt>
                <c:pt idx="212">
                  <c:v>32162</c:v>
                </c:pt>
                <c:pt idx="213">
                  <c:v>32242</c:v>
                </c:pt>
                <c:pt idx="214">
                  <c:v>32306</c:v>
                </c:pt>
                <c:pt idx="215">
                  <c:v>32344</c:v>
                </c:pt>
                <c:pt idx="216">
                  <c:v>32368</c:v>
                </c:pt>
                <c:pt idx="217">
                  <c:v>32403</c:v>
                </c:pt>
                <c:pt idx="218">
                  <c:v>32469</c:v>
                </c:pt>
                <c:pt idx="219">
                  <c:v>32553</c:v>
                </c:pt>
                <c:pt idx="220">
                  <c:v>32622</c:v>
                </c:pt>
                <c:pt idx="221">
                  <c:v>32700</c:v>
                </c:pt>
                <c:pt idx="222">
                  <c:v>32760</c:v>
                </c:pt>
                <c:pt idx="223">
                  <c:v>32785</c:v>
                </c:pt>
                <c:pt idx="224">
                  <c:v>32818</c:v>
                </c:pt>
                <c:pt idx="225">
                  <c:v>32898</c:v>
                </c:pt>
                <c:pt idx="226">
                  <c:v>32979</c:v>
                </c:pt>
                <c:pt idx="227">
                  <c:v>33049</c:v>
                </c:pt>
                <c:pt idx="228">
                  <c:v>33110</c:v>
                </c:pt>
                <c:pt idx="229">
                  <c:v>33169</c:v>
                </c:pt>
                <c:pt idx="230">
                  <c:v>33195</c:v>
                </c:pt>
                <c:pt idx="231">
                  <c:v>33221</c:v>
                </c:pt>
                <c:pt idx="232">
                  <c:v>33294</c:v>
                </c:pt>
                <c:pt idx="233">
                  <c:v>33364</c:v>
                </c:pt>
                <c:pt idx="234">
                  <c:v>33425</c:v>
                </c:pt>
                <c:pt idx="235">
                  <c:v>33496</c:v>
                </c:pt>
                <c:pt idx="236">
                  <c:v>33538</c:v>
                </c:pt>
                <c:pt idx="237">
                  <c:v>33559</c:v>
                </c:pt>
                <c:pt idx="238">
                  <c:v>33578</c:v>
                </c:pt>
                <c:pt idx="239">
                  <c:v>33600</c:v>
                </c:pt>
                <c:pt idx="240">
                  <c:v>33677</c:v>
                </c:pt>
                <c:pt idx="241">
                  <c:v>33752</c:v>
                </c:pt>
                <c:pt idx="242">
                  <c:v>33834</c:v>
                </c:pt>
                <c:pt idx="243">
                  <c:v>33880</c:v>
                </c:pt>
                <c:pt idx="244">
                  <c:v>33913</c:v>
                </c:pt>
                <c:pt idx="245">
                  <c:v>33941</c:v>
                </c:pt>
                <c:pt idx="246">
                  <c:v>34003</c:v>
                </c:pt>
                <c:pt idx="247">
                  <c:v>34074</c:v>
                </c:pt>
                <c:pt idx="248">
                  <c:v>34132</c:v>
                </c:pt>
                <c:pt idx="249">
                  <c:v>34206</c:v>
                </c:pt>
                <c:pt idx="250">
                  <c:v>34270</c:v>
                </c:pt>
                <c:pt idx="251">
                  <c:v>34305</c:v>
                </c:pt>
                <c:pt idx="252">
                  <c:v>34354</c:v>
                </c:pt>
                <c:pt idx="253">
                  <c:v>34435</c:v>
                </c:pt>
                <c:pt idx="254">
                  <c:v>34507</c:v>
                </c:pt>
                <c:pt idx="255">
                  <c:v>34574</c:v>
                </c:pt>
                <c:pt idx="256">
                  <c:v>34649</c:v>
                </c:pt>
                <c:pt idx="257">
                  <c:v>34699</c:v>
                </c:pt>
                <c:pt idx="258">
                  <c:v>34723</c:v>
                </c:pt>
                <c:pt idx="259">
                  <c:v>34752</c:v>
                </c:pt>
                <c:pt idx="260">
                  <c:v>34835</c:v>
                </c:pt>
                <c:pt idx="261">
                  <c:v>34936</c:v>
                </c:pt>
                <c:pt idx="262">
                  <c:v>35035</c:v>
                </c:pt>
                <c:pt idx="263">
                  <c:v>35103</c:v>
                </c:pt>
                <c:pt idx="264">
                  <c:v>35163</c:v>
                </c:pt>
                <c:pt idx="265">
                  <c:v>35196</c:v>
                </c:pt>
                <c:pt idx="266">
                  <c:v>35236</c:v>
                </c:pt>
                <c:pt idx="267">
                  <c:v>35329</c:v>
                </c:pt>
                <c:pt idx="268">
                  <c:v>35417</c:v>
                </c:pt>
                <c:pt idx="269">
                  <c:v>35524</c:v>
                </c:pt>
                <c:pt idx="270">
                  <c:v>35618</c:v>
                </c:pt>
                <c:pt idx="271">
                  <c:v>35685</c:v>
                </c:pt>
                <c:pt idx="272">
                  <c:v>35740</c:v>
                </c:pt>
                <c:pt idx="273">
                  <c:v>35824</c:v>
                </c:pt>
                <c:pt idx="274">
                  <c:v>35901</c:v>
                </c:pt>
                <c:pt idx="275">
                  <c:v>35976</c:v>
                </c:pt>
                <c:pt idx="276">
                  <c:v>36037</c:v>
                </c:pt>
                <c:pt idx="277">
                  <c:v>36067</c:v>
                </c:pt>
                <c:pt idx="278">
                  <c:v>36109</c:v>
                </c:pt>
                <c:pt idx="279">
                  <c:v>36138</c:v>
                </c:pt>
                <c:pt idx="280">
                  <c:v>36164</c:v>
                </c:pt>
                <c:pt idx="281">
                  <c:v>36259</c:v>
                </c:pt>
                <c:pt idx="282">
                  <c:v>36378</c:v>
                </c:pt>
                <c:pt idx="283">
                  <c:v>36495</c:v>
                </c:pt>
                <c:pt idx="284">
                  <c:v>36575</c:v>
                </c:pt>
                <c:pt idx="285">
                  <c:v>36643</c:v>
                </c:pt>
                <c:pt idx="286">
                  <c:v>36674</c:v>
                </c:pt>
                <c:pt idx="287">
                  <c:v>36719</c:v>
                </c:pt>
                <c:pt idx="288">
                  <c:v>36822</c:v>
                </c:pt>
                <c:pt idx="289">
                  <c:v>36959</c:v>
                </c:pt>
                <c:pt idx="290">
                  <c:v>37069</c:v>
                </c:pt>
                <c:pt idx="291">
                  <c:v>37190</c:v>
                </c:pt>
                <c:pt idx="292">
                  <c:v>37260</c:v>
                </c:pt>
                <c:pt idx="293">
                  <c:v>37297</c:v>
                </c:pt>
                <c:pt idx="294">
                  <c:v>37349</c:v>
                </c:pt>
                <c:pt idx="295">
                  <c:v>37461</c:v>
                </c:pt>
                <c:pt idx="296">
                  <c:v>37577</c:v>
                </c:pt>
                <c:pt idx="297">
                  <c:v>37679</c:v>
                </c:pt>
                <c:pt idx="298">
                  <c:v>37770</c:v>
                </c:pt>
                <c:pt idx="299">
                  <c:v>37844</c:v>
                </c:pt>
                <c:pt idx="300">
                  <c:v>37882</c:v>
                </c:pt>
                <c:pt idx="301">
                  <c:v>37926</c:v>
                </c:pt>
                <c:pt idx="302">
                  <c:v>38067</c:v>
                </c:pt>
                <c:pt idx="303">
                  <c:v>38193</c:v>
                </c:pt>
                <c:pt idx="304">
                  <c:v>38320</c:v>
                </c:pt>
                <c:pt idx="305">
                  <c:v>38440</c:v>
                </c:pt>
                <c:pt idx="306">
                  <c:v>38514</c:v>
                </c:pt>
                <c:pt idx="307">
                  <c:v>38561</c:v>
                </c:pt>
                <c:pt idx="308">
                  <c:v>38610</c:v>
                </c:pt>
                <c:pt idx="309">
                  <c:v>38729</c:v>
                </c:pt>
                <c:pt idx="310">
                  <c:v>38874</c:v>
                </c:pt>
                <c:pt idx="311">
                  <c:v>39004</c:v>
                </c:pt>
                <c:pt idx="312">
                  <c:v>39135</c:v>
                </c:pt>
                <c:pt idx="313">
                  <c:v>39215</c:v>
                </c:pt>
                <c:pt idx="314">
                  <c:v>39256</c:v>
                </c:pt>
                <c:pt idx="315">
                  <c:v>39299</c:v>
                </c:pt>
                <c:pt idx="316">
                  <c:v>39434</c:v>
                </c:pt>
                <c:pt idx="317">
                  <c:v>39550</c:v>
                </c:pt>
                <c:pt idx="318">
                  <c:v>39668</c:v>
                </c:pt>
                <c:pt idx="319">
                  <c:v>39791</c:v>
                </c:pt>
                <c:pt idx="320">
                  <c:v>39873</c:v>
                </c:pt>
                <c:pt idx="321">
                  <c:v>39917</c:v>
                </c:pt>
                <c:pt idx="322">
                  <c:v>39970</c:v>
                </c:pt>
                <c:pt idx="323">
                  <c:v>40070</c:v>
                </c:pt>
                <c:pt idx="324">
                  <c:v>40161</c:v>
                </c:pt>
                <c:pt idx="325">
                  <c:v>40250</c:v>
                </c:pt>
                <c:pt idx="326">
                  <c:v>40327</c:v>
                </c:pt>
                <c:pt idx="327">
                  <c:v>40380</c:v>
                </c:pt>
                <c:pt idx="328">
                  <c:v>40410</c:v>
                </c:pt>
                <c:pt idx="329">
                  <c:v>40433</c:v>
                </c:pt>
                <c:pt idx="330">
                  <c:v>40506</c:v>
                </c:pt>
                <c:pt idx="331">
                  <c:v>40583</c:v>
                </c:pt>
                <c:pt idx="332">
                  <c:v>40653</c:v>
                </c:pt>
                <c:pt idx="333">
                  <c:v>40711</c:v>
                </c:pt>
                <c:pt idx="334">
                  <c:v>40740</c:v>
                </c:pt>
                <c:pt idx="335">
                  <c:v>40757</c:v>
                </c:pt>
                <c:pt idx="336">
                  <c:v>40772</c:v>
                </c:pt>
                <c:pt idx="337">
                  <c:v>40794</c:v>
                </c:pt>
                <c:pt idx="338">
                  <c:v>40864</c:v>
                </c:pt>
                <c:pt idx="339">
                  <c:v>40918</c:v>
                </c:pt>
                <c:pt idx="340">
                  <c:v>40968</c:v>
                </c:pt>
                <c:pt idx="341">
                  <c:v>41013</c:v>
                </c:pt>
                <c:pt idx="342">
                  <c:v>41032</c:v>
                </c:pt>
                <c:pt idx="343">
                  <c:v>41059</c:v>
                </c:pt>
                <c:pt idx="344">
                  <c:v>41128</c:v>
                </c:pt>
                <c:pt idx="345">
                  <c:v>41185</c:v>
                </c:pt>
                <c:pt idx="346">
                  <c:v>41260</c:v>
                </c:pt>
                <c:pt idx="347">
                  <c:v>41305</c:v>
                </c:pt>
                <c:pt idx="348">
                  <c:v>41357</c:v>
                </c:pt>
                <c:pt idx="349">
                  <c:v>41375</c:v>
                </c:pt>
                <c:pt idx="350">
                  <c:v>41405</c:v>
                </c:pt>
                <c:pt idx="351">
                  <c:v>41473</c:v>
                </c:pt>
                <c:pt idx="352">
                  <c:v>41535</c:v>
                </c:pt>
                <c:pt idx="353">
                  <c:v>41596</c:v>
                </c:pt>
                <c:pt idx="354">
                  <c:v>41653</c:v>
                </c:pt>
                <c:pt idx="355">
                  <c:v>41700</c:v>
                </c:pt>
                <c:pt idx="356">
                  <c:v>41722</c:v>
                </c:pt>
                <c:pt idx="357">
                  <c:v>41745</c:v>
                </c:pt>
                <c:pt idx="358">
                  <c:v>41798</c:v>
                </c:pt>
                <c:pt idx="359">
                  <c:v>41860</c:v>
                </c:pt>
                <c:pt idx="360">
                  <c:v>41910</c:v>
                </c:pt>
                <c:pt idx="361">
                  <c:v>41964</c:v>
                </c:pt>
                <c:pt idx="362">
                  <c:v>42014</c:v>
                </c:pt>
                <c:pt idx="363">
                  <c:v>42043</c:v>
                </c:pt>
                <c:pt idx="364">
                  <c:v>42082</c:v>
                </c:pt>
                <c:pt idx="365">
                  <c:v>42223</c:v>
                </c:pt>
                <c:pt idx="366">
                  <c:v>42371</c:v>
                </c:pt>
                <c:pt idx="367">
                  <c:v>42465</c:v>
                </c:pt>
                <c:pt idx="368">
                  <c:v>42539</c:v>
                </c:pt>
                <c:pt idx="369">
                  <c:v>42584</c:v>
                </c:pt>
                <c:pt idx="370">
                  <c:v>42603</c:v>
                </c:pt>
                <c:pt idx="371">
                  <c:v>42632</c:v>
                </c:pt>
                <c:pt idx="372">
                  <c:v>42679</c:v>
                </c:pt>
                <c:pt idx="373">
                  <c:v>42738</c:v>
                </c:pt>
                <c:pt idx="374">
                  <c:v>42792</c:v>
                </c:pt>
                <c:pt idx="375">
                  <c:v>42838</c:v>
                </c:pt>
                <c:pt idx="376">
                  <c:v>42868</c:v>
                </c:pt>
                <c:pt idx="377">
                  <c:v>42882</c:v>
                </c:pt>
                <c:pt idx="378">
                  <c:v>42901</c:v>
                </c:pt>
                <c:pt idx="379">
                  <c:v>42952</c:v>
                </c:pt>
                <c:pt idx="380">
                  <c:v>42997</c:v>
                </c:pt>
                <c:pt idx="381">
                  <c:v>43048</c:v>
                </c:pt>
                <c:pt idx="382">
                  <c:v>43100</c:v>
                </c:pt>
                <c:pt idx="383">
                  <c:v>43143</c:v>
                </c:pt>
                <c:pt idx="384">
                  <c:v>43158</c:v>
                </c:pt>
                <c:pt idx="385">
                  <c:v>43177</c:v>
                </c:pt>
                <c:pt idx="386">
                  <c:v>43241</c:v>
                </c:pt>
                <c:pt idx="387">
                  <c:v>43281</c:v>
                </c:pt>
                <c:pt idx="388">
                  <c:v>43331</c:v>
                </c:pt>
                <c:pt idx="389">
                  <c:v>43389</c:v>
                </c:pt>
                <c:pt idx="390">
                  <c:v>43419</c:v>
                </c:pt>
                <c:pt idx="391">
                  <c:v>43429</c:v>
                </c:pt>
                <c:pt idx="392">
                  <c:v>43455</c:v>
                </c:pt>
                <c:pt idx="393">
                  <c:v>43508</c:v>
                </c:pt>
                <c:pt idx="394">
                  <c:v>43579</c:v>
                </c:pt>
                <c:pt idx="395">
                  <c:v>43631</c:v>
                </c:pt>
                <c:pt idx="396">
                  <c:v>43672</c:v>
                </c:pt>
                <c:pt idx="397">
                  <c:v>43709</c:v>
                </c:pt>
                <c:pt idx="398">
                  <c:v>43724</c:v>
                </c:pt>
                <c:pt idx="399">
                  <c:v>43743</c:v>
                </c:pt>
                <c:pt idx="400">
                  <c:v>43802</c:v>
                </c:pt>
                <c:pt idx="401">
                  <c:v>43849</c:v>
                </c:pt>
                <c:pt idx="402">
                  <c:v>43896</c:v>
                </c:pt>
                <c:pt idx="403">
                  <c:v>43937</c:v>
                </c:pt>
                <c:pt idx="404">
                  <c:v>43964</c:v>
                </c:pt>
                <c:pt idx="405">
                  <c:v>43979</c:v>
                </c:pt>
                <c:pt idx="406">
                  <c:v>43993</c:v>
                </c:pt>
                <c:pt idx="407">
                  <c:v>44029</c:v>
                </c:pt>
                <c:pt idx="408">
                  <c:v>44072</c:v>
                </c:pt>
                <c:pt idx="409">
                  <c:v>44132</c:v>
                </c:pt>
                <c:pt idx="410">
                  <c:v>44179</c:v>
                </c:pt>
                <c:pt idx="411">
                  <c:v>44216</c:v>
                </c:pt>
                <c:pt idx="412">
                  <c:v>44227</c:v>
                </c:pt>
                <c:pt idx="413">
                  <c:v>44243</c:v>
                </c:pt>
                <c:pt idx="414">
                  <c:v>44269</c:v>
                </c:pt>
                <c:pt idx="415">
                  <c:v>44324</c:v>
                </c:pt>
                <c:pt idx="416">
                  <c:v>44368</c:v>
                </c:pt>
                <c:pt idx="417">
                  <c:v>44404</c:v>
                </c:pt>
                <c:pt idx="418">
                  <c:v>44441</c:v>
                </c:pt>
                <c:pt idx="419">
                  <c:v>44457</c:v>
                </c:pt>
                <c:pt idx="420">
                  <c:v>44467</c:v>
                </c:pt>
                <c:pt idx="421">
                  <c:v>44507</c:v>
                </c:pt>
                <c:pt idx="422">
                  <c:v>44550</c:v>
                </c:pt>
                <c:pt idx="423">
                  <c:v>44558</c:v>
                </c:pt>
                <c:pt idx="424">
                  <c:v>44567</c:v>
                </c:pt>
                <c:pt idx="425">
                  <c:v>44575</c:v>
                </c:pt>
                <c:pt idx="426">
                  <c:v>44589</c:v>
                </c:pt>
                <c:pt idx="427">
                  <c:v>44605</c:v>
                </c:pt>
                <c:pt idx="428">
                  <c:v>44637</c:v>
                </c:pt>
                <c:pt idx="429">
                  <c:v>44688</c:v>
                </c:pt>
                <c:pt idx="430">
                  <c:v>44741</c:v>
                </c:pt>
                <c:pt idx="431">
                  <c:v>44789</c:v>
                </c:pt>
                <c:pt idx="432">
                  <c:v>44826</c:v>
                </c:pt>
                <c:pt idx="433">
                  <c:v>44837</c:v>
                </c:pt>
                <c:pt idx="434">
                  <c:v>44854</c:v>
                </c:pt>
                <c:pt idx="435">
                  <c:v>44902</c:v>
                </c:pt>
                <c:pt idx="436">
                  <c:v>44952</c:v>
                </c:pt>
                <c:pt idx="437">
                  <c:v>45005</c:v>
                </c:pt>
                <c:pt idx="438">
                  <c:v>45061</c:v>
                </c:pt>
                <c:pt idx="439">
                  <c:v>45105</c:v>
                </c:pt>
                <c:pt idx="440">
                  <c:v>45118</c:v>
                </c:pt>
                <c:pt idx="441">
                  <c:v>45126</c:v>
                </c:pt>
                <c:pt idx="442">
                  <c:v>45178</c:v>
                </c:pt>
                <c:pt idx="443">
                  <c:v>45232</c:v>
                </c:pt>
                <c:pt idx="444">
                  <c:v>45292</c:v>
                </c:pt>
                <c:pt idx="445">
                  <c:v>45343</c:v>
                </c:pt>
                <c:pt idx="446">
                  <c:v>45376</c:v>
                </c:pt>
                <c:pt idx="447">
                  <c:v>45383</c:v>
                </c:pt>
                <c:pt idx="448">
                  <c:v>45391</c:v>
                </c:pt>
                <c:pt idx="449">
                  <c:v>45413</c:v>
                </c:pt>
                <c:pt idx="450">
                  <c:v>45416</c:v>
                </c:pt>
                <c:pt idx="451">
                  <c:v>45421</c:v>
                </c:pt>
                <c:pt idx="452">
                  <c:v>45441</c:v>
                </c:pt>
                <c:pt idx="453">
                  <c:v>45465</c:v>
                </c:pt>
                <c:pt idx="454">
                  <c:v>45474</c:v>
                </c:pt>
                <c:pt idx="455">
                  <c:v>45490</c:v>
                </c:pt>
                <c:pt idx="456">
                  <c:v>45521</c:v>
                </c:pt>
                <c:pt idx="457">
                  <c:v>45537</c:v>
                </c:pt>
                <c:pt idx="458">
                  <c:v>45554</c:v>
                </c:pt>
                <c:pt idx="459">
                  <c:v>45600</c:v>
                </c:pt>
                <c:pt idx="460">
                  <c:v>45626</c:v>
                </c:pt>
                <c:pt idx="461">
                  <c:v>45641</c:v>
                </c:pt>
                <c:pt idx="462">
                  <c:v>45658</c:v>
                </c:pt>
                <c:pt idx="463">
                  <c:v>45745</c:v>
                </c:pt>
                <c:pt idx="464">
                  <c:v>45829</c:v>
                </c:pt>
                <c:pt idx="465">
                  <c:v>45913</c:v>
                </c:pt>
                <c:pt idx="466">
                  <c:v>46010</c:v>
                </c:pt>
                <c:pt idx="467">
                  <c:v>46065</c:v>
                </c:pt>
                <c:pt idx="468">
                  <c:v>46084</c:v>
                </c:pt>
                <c:pt idx="469">
                  <c:v>46112</c:v>
                </c:pt>
                <c:pt idx="470">
                  <c:v>46182</c:v>
                </c:pt>
                <c:pt idx="471">
                  <c:v>46248</c:v>
                </c:pt>
                <c:pt idx="472">
                  <c:v>46292</c:v>
                </c:pt>
                <c:pt idx="473">
                  <c:v>46339</c:v>
                </c:pt>
                <c:pt idx="474">
                  <c:v>46377</c:v>
                </c:pt>
                <c:pt idx="475">
                  <c:v>46391</c:v>
                </c:pt>
                <c:pt idx="476">
                  <c:v>46407</c:v>
                </c:pt>
                <c:pt idx="477">
                  <c:v>46423</c:v>
                </c:pt>
                <c:pt idx="478">
                  <c:v>46478</c:v>
                </c:pt>
                <c:pt idx="479">
                  <c:v>46520</c:v>
                </c:pt>
                <c:pt idx="480">
                  <c:v>46576</c:v>
                </c:pt>
                <c:pt idx="481">
                  <c:v>46603</c:v>
                </c:pt>
                <c:pt idx="482">
                  <c:v>46619</c:v>
                </c:pt>
                <c:pt idx="483">
                  <c:v>46634</c:v>
                </c:pt>
                <c:pt idx="484">
                  <c:v>46673</c:v>
                </c:pt>
                <c:pt idx="485">
                  <c:v>46714</c:v>
                </c:pt>
                <c:pt idx="486">
                  <c:v>46752</c:v>
                </c:pt>
                <c:pt idx="487">
                  <c:v>46782</c:v>
                </c:pt>
                <c:pt idx="488">
                  <c:v>46809</c:v>
                </c:pt>
                <c:pt idx="489">
                  <c:v>46820</c:v>
                </c:pt>
                <c:pt idx="490">
                  <c:v>46834</c:v>
                </c:pt>
                <c:pt idx="491">
                  <c:v>46863</c:v>
                </c:pt>
                <c:pt idx="492">
                  <c:v>46893</c:v>
                </c:pt>
                <c:pt idx="493">
                  <c:v>46921</c:v>
                </c:pt>
                <c:pt idx="494">
                  <c:v>46961</c:v>
                </c:pt>
                <c:pt idx="495">
                  <c:v>46986</c:v>
                </c:pt>
                <c:pt idx="496">
                  <c:v>46990</c:v>
                </c:pt>
                <c:pt idx="497">
                  <c:v>47000</c:v>
                </c:pt>
                <c:pt idx="498">
                  <c:v>47030</c:v>
                </c:pt>
                <c:pt idx="499">
                  <c:v>47067</c:v>
                </c:pt>
                <c:pt idx="500">
                  <c:v>47097</c:v>
                </c:pt>
                <c:pt idx="501">
                  <c:v>47128</c:v>
                </c:pt>
                <c:pt idx="502">
                  <c:v>47146</c:v>
                </c:pt>
                <c:pt idx="503">
                  <c:v>47157</c:v>
                </c:pt>
                <c:pt idx="504">
                  <c:v>47163</c:v>
                </c:pt>
                <c:pt idx="505">
                  <c:v>47182</c:v>
                </c:pt>
                <c:pt idx="506">
                  <c:v>47216</c:v>
                </c:pt>
                <c:pt idx="507">
                  <c:v>47261</c:v>
                </c:pt>
                <c:pt idx="508">
                  <c:v>47299</c:v>
                </c:pt>
                <c:pt idx="509">
                  <c:v>47325</c:v>
                </c:pt>
                <c:pt idx="510">
                  <c:v>47335</c:v>
                </c:pt>
                <c:pt idx="511">
                  <c:v>47344</c:v>
                </c:pt>
                <c:pt idx="512">
                  <c:v>47375</c:v>
                </c:pt>
                <c:pt idx="513">
                  <c:v>47412</c:v>
                </c:pt>
                <c:pt idx="514">
                  <c:v>47447</c:v>
                </c:pt>
                <c:pt idx="515">
                  <c:v>47468</c:v>
                </c:pt>
                <c:pt idx="516">
                  <c:v>47485</c:v>
                </c:pt>
                <c:pt idx="517">
                  <c:v>47502</c:v>
                </c:pt>
                <c:pt idx="518">
                  <c:v>47514</c:v>
                </c:pt>
                <c:pt idx="519">
                  <c:v>47534</c:v>
                </c:pt>
                <c:pt idx="520">
                  <c:v>47561</c:v>
                </c:pt>
                <c:pt idx="521">
                  <c:v>47583</c:v>
                </c:pt>
                <c:pt idx="522">
                  <c:v>47606</c:v>
                </c:pt>
                <c:pt idx="523">
                  <c:v>47625</c:v>
                </c:pt>
                <c:pt idx="524">
                  <c:v>47640</c:v>
                </c:pt>
                <c:pt idx="525">
                  <c:v>47647</c:v>
                </c:pt>
                <c:pt idx="526">
                  <c:v>47680</c:v>
                </c:pt>
                <c:pt idx="527">
                  <c:v>47719</c:v>
                </c:pt>
                <c:pt idx="528">
                  <c:v>47740</c:v>
                </c:pt>
                <c:pt idx="529">
                  <c:v>47778</c:v>
                </c:pt>
                <c:pt idx="530">
                  <c:v>47793</c:v>
                </c:pt>
                <c:pt idx="531">
                  <c:v>47802</c:v>
                </c:pt>
                <c:pt idx="532">
                  <c:v>47811</c:v>
                </c:pt>
                <c:pt idx="533">
                  <c:v>47831</c:v>
                </c:pt>
                <c:pt idx="534">
                  <c:v>47847</c:v>
                </c:pt>
                <c:pt idx="535">
                  <c:v>47869</c:v>
                </c:pt>
                <c:pt idx="536">
                  <c:v>47880</c:v>
                </c:pt>
                <c:pt idx="537">
                  <c:v>47889</c:v>
                </c:pt>
                <c:pt idx="538">
                  <c:v>47897</c:v>
                </c:pt>
                <c:pt idx="539">
                  <c:v>47901</c:v>
                </c:pt>
                <c:pt idx="540">
                  <c:v>47914</c:v>
                </c:pt>
                <c:pt idx="541">
                  <c:v>47927</c:v>
                </c:pt>
                <c:pt idx="542">
                  <c:v>47938</c:v>
                </c:pt>
                <c:pt idx="543">
                  <c:v>47950</c:v>
                </c:pt>
                <c:pt idx="544">
                  <c:v>47957</c:v>
                </c:pt>
                <c:pt idx="545">
                  <c:v>47965</c:v>
                </c:pt>
                <c:pt idx="546">
                  <c:v>47970</c:v>
                </c:pt>
                <c:pt idx="547">
                  <c:v>47987</c:v>
                </c:pt>
                <c:pt idx="548">
                  <c:v>48006</c:v>
                </c:pt>
                <c:pt idx="549">
                  <c:v>48023</c:v>
                </c:pt>
                <c:pt idx="550">
                  <c:v>48031</c:v>
                </c:pt>
                <c:pt idx="551">
                  <c:v>48043</c:v>
                </c:pt>
                <c:pt idx="552">
                  <c:v>48049</c:v>
                </c:pt>
                <c:pt idx="553">
                  <c:v>48052</c:v>
                </c:pt>
                <c:pt idx="554">
                  <c:v>48074</c:v>
                </c:pt>
                <c:pt idx="555">
                  <c:v>48091</c:v>
                </c:pt>
                <c:pt idx="556">
                  <c:v>48107</c:v>
                </c:pt>
                <c:pt idx="557">
                  <c:v>48118</c:v>
                </c:pt>
                <c:pt idx="558">
                  <c:v>48132</c:v>
                </c:pt>
                <c:pt idx="559">
                  <c:v>48142</c:v>
                </c:pt>
                <c:pt idx="560">
                  <c:v>48147</c:v>
                </c:pt>
                <c:pt idx="561">
                  <c:v>48157</c:v>
                </c:pt>
                <c:pt idx="562">
                  <c:v>48177</c:v>
                </c:pt>
                <c:pt idx="563">
                  <c:v>48194</c:v>
                </c:pt>
                <c:pt idx="564">
                  <c:v>48206</c:v>
                </c:pt>
                <c:pt idx="565">
                  <c:v>48219</c:v>
                </c:pt>
                <c:pt idx="566">
                  <c:v>48227</c:v>
                </c:pt>
                <c:pt idx="567">
                  <c:v>48230</c:v>
                </c:pt>
                <c:pt idx="568">
                  <c:v>48243</c:v>
                </c:pt>
                <c:pt idx="569">
                  <c:v>48260</c:v>
                </c:pt>
                <c:pt idx="570">
                  <c:v>48274</c:v>
                </c:pt>
                <c:pt idx="571">
                  <c:v>48294</c:v>
                </c:pt>
                <c:pt idx="572">
                  <c:v>48312</c:v>
                </c:pt>
                <c:pt idx="573">
                  <c:v>48316</c:v>
                </c:pt>
                <c:pt idx="574">
                  <c:v>48323</c:v>
                </c:pt>
                <c:pt idx="575">
                  <c:v>48340</c:v>
                </c:pt>
                <c:pt idx="576">
                  <c:v>48360</c:v>
                </c:pt>
                <c:pt idx="577">
                  <c:v>48373</c:v>
                </c:pt>
                <c:pt idx="578">
                  <c:v>48398</c:v>
                </c:pt>
                <c:pt idx="579">
                  <c:v>48418</c:v>
                </c:pt>
                <c:pt idx="580">
                  <c:v>48423</c:v>
                </c:pt>
                <c:pt idx="581">
                  <c:v>48427</c:v>
                </c:pt>
                <c:pt idx="582">
                  <c:v>48450</c:v>
                </c:pt>
                <c:pt idx="583">
                  <c:v>48462</c:v>
                </c:pt>
                <c:pt idx="584">
                  <c:v>48486</c:v>
                </c:pt>
                <c:pt idx="585">
                  <c:v>48506</c:v>
                </c:pt>
                <c:pt idx="586">
                  <c:v>48521</c:v>
                </c:pt>
                <c:pt idx="587">
                  <c:v>48529</c:v>
                </c:pt>
                <c:pt idx="588">
                  <c:v>48535</c:v>
                </c:pt>
                <c:pt idx="589">
                  <c:v>48560</c:v>
                </c:pt>
                <c:pt idx="590">
                  <c:v>48589</c:v>
                </c:pt>
                <c:pt idx="591">
                  <c:v>48608</c:v>
                </c:pt>
                <c:pt idx="592">
                  <c:v>48631</c:v>
                </c:pt>
                <c:pt idx="593">
                  <c:v>48647</c:v>
                </c:pt>
                <c:pt idx="594">
                  <c:v>48664</c:v>
                </c:pt>
                <c:pt idx="595">
                  <c:v>48675</c:v>
                </c:pt>
                <c:pt idx="596">
                  <c:v>48693</c:v>
                </c:pt>
                <c:pt idx="597">
                  <c:v>48711</c:v>
                </c:pt>
                <c:pt idx="598">
                  <c:v>48726</c:v>
                </c:pt>
                <c:pt idx="599">
                  <c:v>48746</c:v>
                </c:pt>
                <c:pt idx="600">
                  <c:v>48754</c:v>
                </c:pt>
                <c:pt idx="601">
                  <c:v>48758</c:v>
                </c:pt>
                <c:pt idx="602">
                  <c:v>48766</c:v>
                </c:pt>
                <c:pt idx="603">
                  <c:v>48772</c:v>
                </c:pt>
                <c:pt idx="604">
                  <c:v>48789</c:v>
                </c:pt>
                <c:pt idx="605">
                  <c:v>48810</c:v>
                </c:pt>
                <c:pt idx="606">
                  <c:v>48831</c:v>
                </c:pt>
                <c:pt idx="607">
                  <c:v>48848</c:v>
                </c:pt>
                <c:pt idx="608">
                  <c:v>48858</c:v>
                </c:pt>
                <c:pt idx="610">
                  <c:v>48875</c:v>
                </c:pt>
                <c:pt idx="611">
                  <c:v>48887</c:v>
                </c:pt>
                <c:pt idx="612">
                  <c:v>48895</c:v>
                </c:pt>
                <c:pt idx="613">
                  <c:v>48918</c:v>
                </c:pt>
                <c:pt idx="614">
                  <c:v>48926</c:v>
                </c:pt>
                <c:pt idx="615">
                  <c:v>48932</c:v>
                </c:pt>
                <c:pt idx="616">
                  <c:v>48937</c:v>
                </c:pt>
                <c:pt idx="617">
                  <c:v>48947</c:v>
                </c:pt>
                <c:pt idx="618">
                  <c:v>48956</c:v>
                </c:pt>
                <c:pt idx="619">
                  <c:v>48967</c:v>
                </c:pt>
                <c:pt idx="620">
                  <c:v>48983</c:v>
                </c:pt>
                <c:pt idx="621">
                  <c:v>48986</c:v>
                </c:pt>
                <c:pt idx="622">
                  <c:v>48989</c:v>
                </c:pt>
                <c:pt idx="623">
                  <c:v>48991</c:v>
                </c:pt>
                <c:pt idx="624">
                  <c:v>48997</c:v>
                </c:pt>
                <c:pt idx="625">
                  <c:v>49008</c:v>
                </c:pt>
                <c:pt idx="626">
                  <c:v>49020</c:v>
                </c:pt>
                <c:pt idx="627">
                  <c:v>49028</c:v>
                </c:pt>
                <c:pt idx="628">
                  <c:v>49033</c:v>
                </c:pt>
                <c:pt idx="629">
                  <c:v>49035</c:v>
                </c:pt>
                <c:pt idx="630">
                  <c:v>49039</c:v>
                </c:pt>
                <c:pt idx="631">
                  <c:v>49048</c:v>
                </c:pt>
                <c:pt idx="632">
                  <c:v>49054</c:v>
                </c:pt>
                <c:pt idx="633">
                  <c:v>49056</c:v>
                </c:pt>
                <c:pt idx="634">
                  <c:v>49065</c:v>
                </c:pt>
                <c:pt idx="635">
                  <c:v>49069</c:v>
                </c:pt>
                <c:pt idx="636">
                  <c:v>49072</c:v>
                </c:pt>
                <c:pt idx="637">
                  <c:v>49073</c:v>
                </c:pt>
                <c:pt idx="638">
                  <c:v>49082</c:v>
                </c:pt>
                <c:pt idx="639">
                  <c:v>49087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21B-446F-8CFB-98349162C002}"/>
            </c:ext>
          </c:extLst>
        </c:ser>
        <c:ser>
          <c:idx val="3"/>
          <c:order val="3"/>
          <c:tx>
            <c:strRef>
              <c:f>'By First Time'!$E$2</c:f>
              <c:strCache>
                <c:ptCount val="1"/>
                <c:pt idx="0">
                  <c:v>20202021</c:v>
                </c:pt>
              </c:strCache>
            </c:strRef>
          </c:tx>
          <c:spPr>
            <a:ln w="19050">
              <a:solidFill>
                <a:srgbClr val="008000"/>
              </a:solidFill>
            </a:ln>
          </c:spPr>
          <c:marker>
            <c:symbol val="none"/>
          </c:marker>
          <c:cat>
            <c:strRef>
              <c:f>'By First Time'!$A$3:$A$642</c:f>
              <c:strCache>
                <c:ptCount val="640"/>
                <c:pt idx="0">
                  <c:v> 10 / 01</c:v>
                </c:pt>
                <c:pt idx="1">
                  <c:v> 10 / 02</c:v>
                </c:pt>
                <c:pt idx="2">
                  <c:v> 10 / 03</c:v>
                </c:pt>
                <c:pt idx="3">
                  <c:v> 10 / 04</c:v>
                </c:pt>
                <c:pt idx="4">
                  <c:v> 10 / 05</c:v>
                </c:pt>
                <c:pt idx="5">
                  <c:v> 10 / 06</c:v>
                </c:pt>
                <c:pt idx="6">
                  <c:v> 10 / 07</c:v>
                </c:pt>
                <c:pt idx="7">
                  <c:v> 10 / 08</c:v>
                </c:pt>
                <c:pt idx="8">
                  <c:v> 10 / 09</c:v>
                </c:pt>
                <c:pt idx="9">
                  <c:v> 10 / 10</c:v>
                </c:pt>
                <c:pt idx="10">
                  <c:v> 10 / 11</c:v>
                </c:pt>
                <c:pt idx="11">
                  <c:v> 10 / 12</c:v>
                </c:pt>
                <c:pt idx="12">
                  <c:v> 10 / 13</c:v>
                </c:pt>
                <c:pt idx="13">
                  <c:v> 10 / 14</c:v>
                </c:pt>
                <c:pt idx="14">
                  <c:v> 10 / 15</c:v>
                </c:pt>
                <c:pt idx="15">
                  <c:v> 10 / 16</c:v>
                </c:pt>
                <c:pt idx="16">
                  <c:v> 10 / 17</c:v>
                </c:pt>
                <c:pt idx="17">
                  <c:v> 10 / 18</c:v>
                </c:pt>
                <c:pt idx="18">
                  <c:v> 10 / 19</c:v>
                </c:pt>
                <c:pt idx="19">
                  <c:v> 10 / 20</c:v>
                </c:pt>
                <c:pt idx="20">
                  <c:v> 10 / 21</c:v>
                </c:pt>
                <c:pt idx="21">
                  <c:v> 10 / 22</c:v>
                </c:pt>
                <c:pt idx="22">
                  <c:v> 10 / 23</c:v>
                </c:pt>
                <c:pt idx="23">
                  <c:v> 10 / 24</c:v>
                </c:pt>
                <c:pt idx="24">
                  <c:v> 10 / 25</c:v>
                </c:pt>
                <c:pt idx="25">
                  <c:v> 10 / 26</c:v>
                </c:pt>
                <c:pt idx="26">
                  <c:v> 10 / 27</c:v>
                </c:pt>
                <c:pt idx="27">
                  <c:v> 10 / 28</c:v>
                </c:pt>
                <c:pt idx="28">
                  <c:v> 10 / 29</c:v>
                </c:pt>
                <c:pt idx="29">
                  <c:v> 10 / 30</c:v>
                </c:pt>
                <c:pt idx="30">
                  <c:v> 10 / 31</c:v>
                </c:pt>
                <c:pt idx="31">
                  <c:v> 11 / 01</c:v>
                </c:pt>
                <c:pt idx="32">
                  <c:v> 11 / 02</c:v>
                </c:pt>
                <c:pt idx="33">
                  <c:v> 11 / 03</c:v>
                </c:pt>
                <c:pt idx="34">
                  <c:v> 11 / 04</c:v>
                </c:pt>
                <c:pt idx="35">
                  <c:v> 11 / 05</c:v>
                </c:pt>
                <c:pt idx="36">
                  <c:v> 11 / 06</c:v>
                </c:pt>
                <c:pt idx="37">
                  <c:v> 11 / 07</c:v>
                </c:pt>
                <c:pt idx="38">
                  <c:v> 11 / 08</c:v>
                </c:pt>
                <c:pt idx="39">
                  <c:v> 11 / 09</c:v>
                </c:pt>
                <c:pt idx="40">
                  <c:v> 11 / 10</c:v>
                </c:pt>
                <c:pt idx="41">
                  <c:v> 11 / 11</c:v>
                </c:pt>
                <c:pt idx="42">
                  <c:v> 11 / 12</c:v>
                </c:pt>
                <c:pt idx="43">
                  <c:v> 11 / 13</c:v>
                </c:pt>
                <c:pt idx="44">
                  <c:v> 11 / 14</c:v>
                </c:pt>
                <c:pt idx="45">
                  <c:v> 11 / 15</c:v>
                </c:pt>
                <c:pt idx="46">
                  <c:v> 11 / 16</c:v>
                </c:pt>
                <c:pt idx="47">
                  <c:v> 11 / 17</c:v>
                </c:pt>
                <c:pt idx="48">
                  <c:v> 11 / 18</c:v>
                </c:pt>
                <c:pt idx="49">
                  <c:v> 11 / 19</c:v>
                </c:pt>
                <c:pt idx="50">
                  <c:v> 11 / 20</c:v>
                </c:pt>
                <c:pt idx="51">
                  <c:v> 11 / 21</c:v>
                </c:pt>
                <c:pt idx="52">
                  <c:v> 11 / 22</c:v>
                </c:pt>
                <c:pt idx="53">
                  <c:v> 11 / 23</c:v>
                </c:pt>
                <c:pt idx="54">
                  <c:v> 11 / 24</c:v>
                </c:pt>
                <c:pt idx="55">
                  <c:v> 11 / 25</c:v>
                </c:pt>
                <c:pt idx="56">
                  <c:v> 11 / 26</c:v>
                </c:pt>
                <c:pt idx="57">
                  <c:v> 11 / 27</c:v>
                </c:pt>
                <c:pt idx="58">
                  <c:v> 11 / 28</c:v>
                </c:pt>
                <c:pt idx="59">
                  <c:v> 11 / 29</c:v>
                </c:pt>
                <c:pt idx="60">
                  <c:v> 11 / 30</c:v>
                </c:pt>
                <c:pt idx="61">
                  <c:v> 12 / 01</c:v>
                </c:pt>
                <c:pt idx="62">
                  <c:v> 12 / 02</c:v>
                </c:pt>
                <c:pt idx="63">
                  <c:v> 12 / 03</c:v>
                </c:pt>
                <c:pt idx="64">
                  <c:v> 12 / 04</c:v>
                </c:pt>
                <c:pt idx="65">
                  <c:v> 12 / 05</c:v>
                </c:pt>
                <c:pt idx="66">
                  <c:v> 12 / 06</c:v>
                </c:pt>
                <c:pt idx="67">
                  <c:v> 12 / 07</c:v>
                </c:pt>
                <c:pt idx="68">
                  <c:v> 12 / 08</c:v>
                </c:pt>
                <c:pt idx="69">
                  <c:v> 12 / 09</c:v>
                </c:pt>
                <c:pt idx="70">
                  <c:v> 12 / 10</c:v>
                </c:pt>
                <c:pt idx="71">
                  <c:v> 12 / 11</c:v>
                </c:pt>
                <c:pt idx="72">
                  <c:v> 12 / 12</c:v>
                </c:pt>
                <c:pt idx="73">
                  <c:v> 12 / 13</c:v>
                </c:pt>
                <c:pt idx="74">
                  <c:v> 12 / 14</c:v>
                </c:pt>
                <c:pt idx="75">
                  <c:v> 12 / 15</c:v>
                </c:pt>
                <c:pt idx="76">
                  <c:v> 12 / 16</c:v>
                </c:pt>
                <c:pt idx="77">
                  <c:v> 12 / 17</c:v>
                </c:pt>
                <c:pt idx="78">
                  <c:v> 12 / 18</c:v>
                </c:pt>
                <c:pt idx="79">
                  <c:v> 12 / 19</c:v>
                </c:pt>
                <c:pt idx="80">
                  <c:v> 12 / 20</c:v>
                </c:pt>
                <c:pt idx="81">
                  <c:v> 12 / 21</c:v>
                </c:pt>
                <c:pt idx="82">
                  <c:v> 12 / 22</c:v>
                </c:pt>
                <c:pt idx="83">
                  <c:v> 12 / 23</c:v>
                </c:pt>
                <c:pt idx="84">
                  <c:v> 12 / 24</c:v>
                </c:pt>
                <c:pt idx="85">
                  <c:v> 12 / 25</c:v>
                </c:pt>
                <c:pt idx="86">
                  <c:v> 12 / 26</c:v>
                </c:pt>
                <c:pt idx="87">
                  <c:v> 12 / 27</c:v>
                </c:pt>
                <c:pt idx="88">
                  <c:v> 12 / 28</c:v>
                </c:pt>
                <c:pt idx="89">
                  <c:v> 12 / 29</c:v>
                </c:pt>
                <c:pt idx="90">
                  <c:v> 12 / 30</c:v>
                </c:pt>
                <c:pt idx="91">
                  <c:v> 12 / 31</c:v>
                </c:pt>
                <c:pt idx="92">
                  <c:v> 01 / 01</c:v>
                </c:pt>
                <c:pt idx="93">
                  <c:v> 01 / 02</c:v>
                </c:pt>
                <c:pt idx="94">
                  <c:v> 01 / 03</c:v>
                </c:pt>
                <c:pt idx="95">
                  <c:v> 01 / 04</c:v>
                </c:pt>
                <c:pt idx="96">
                  <c:v> 01 / 05</c:v>
                </c:pt>
                <c:pt idx="97">
                  <c:v> 01 / 06</c:v>
                </c:pt>
                <c:pt idx="98">
                  <c:v> 01 / 07</c:v>
                </c:pt>
                <c:pt idx="99">
                  <c:v> 01 / 08</c:v>
                </c:pt>
                <c:pt idx="100">
                  <c:v> 01 / 09</c:v>
                </c:pt>
                <c:pt idx="101">
                  <c:v> 01 / 10</c:v>
                </c:pt>
                <c:pt idx="102">
                  <c:v> 01 / 11</c:v>
                </c:pt>
                <c:pt idx="103">
                  <c:v> 01 / 12</c:v>
                </c:pt>
                <c:pt idx="104">
                  <c:v> 01 / 13</c:v>
                </c:pt>
                <c:pt idx="105">
                  <c:v> 01 / 14</c:v>
                </c:pt>
                <c:pt idx="106">
                  <c:v> 01 / 15</c:v>
                </c:pt>
                <c:pt idx="107">
                  <c:v> 01 / 16</c:v>
                </c:pt>
                <c:pt idx="108">
                  <c:v> 01 / 17</c:v>
                </c:pt>
                <c:pt idx="109">
                  <c:v> 01 / 18</c:v>
                </c:pt>
                <c:pt idx="110">
                  <c:v> 01 / 19</c:v>
                </c:pt>
                <c:pt idx="111">
                  <c:v> 01 / 20</c:v>
                </c:pt>
                <c:pt idx="112">
                  <c:v> 01 / 21</c:v>
                </c:pt>
                <c:pt idx="113">
                  <c:v> 01 / 22</c:v>
                </c:pt>
                <c:pt idx="114">
                  <c:v> 01 / 23</c:v>
                </c:pt>
                <c:pt idx="115">
                  <c:v> 01 / 24</c:v>
                </c:pt>
                <c:pt idx="116">
                  <c:v> 01 / 25</c:v>
                </c:pt>
                <c:pt idx="117">
                  <c:v> 01 / 26</c:v>
                </c:pt>
                <c:pt idx="118">
                  <c:v> 01 / 27</c:v>
                </c:pt>
                <c:pt idx="119">
                  <c:v> 01 / 28</c:v>
                </c:pt>
                <c:pt idx="120">
                  <c:v> 01 / 29</c:v>
                </c:pt>
                <c:pt idx="121">
                  <c:v> 01 / 30</c:v>
                </c:pt>
                <c:pt idx="122">
                  <c:v> 01 / 31</c:v>
                </c:pt>
                <c:pt idx="123">
                  <c:v> 02 / 01</c:v>
                </c:pt>
                <c:pt idx="124">
                  <c:v> 02 / 02</c:v>
                </c:pt>
                <c:pt idx="125">
                  <c:v> 02 / 03</c:v>
                </c:pt>
                <c:pt idx="126">
                  <c:v> 02 / 04</c:v>
                </c:pt>
                <c:pt idx="127">
                  <c:v> 02 / 05</c:v>
                </c:pt>
                <c:pt idx="128">
                  <c:v> 02 / 06</c:v>
                </c:pt>
                <c:pt idx="129">
                  <c:v> 02 / 07</c:v>
                </c:pt>
                <c:pt idx="130">
                  <c:v> 02 / 08</c:v>
                </c:pt>
                <c:pt idx="131">
                  <c:v> 02 / 09</c:v>
                </c:pt>
                <c:pt idx="132">
                  <c:v> 02 / 10</c:v>
                </c:pt>
                <c:pt idx="133">
                  <c:v> 02 / 11</c:v>
                </c:pt>
                <c:pt idx="134">
                  <c:v> 02 / 12</c:v>
                </c:pt>
                <c:pt idx="135">
                  <c:v> 02 / 13</c:v>
                </c:pt>
                <c:pt idx="136">
                  <c:v> 02 / 14</c:v>
                </c:pt>
                <c:pt idx="137">
                  <c:v> 02 / 15</c:v>
                </c:pt>
                <c:pt idx="138">
                  <c:v> 02 / 16</c:v>
                </c:pt>
                <c:pt idx="139">
                  <c:v> 02 / 17</c:v>
                </c:pt>
                <c:pt idx="140">
                  <c:v> 02 / 18</c:v>
                </c:pt>
                <c:pt idx="141">
                  <c:v> 02 / 19</c:v>
                </c:pt>
                <c:pt idx="142">
                  <c:v> 02 / 20</c:v>
                </c:pt>
                <c:pt idx="143">
                  <c:v> 02 / 21</c:v>
                </c:pt>
                <c:pt idx="144">
                  <c:v> 02 / 22</c:v>
                </c:pt>
                <c:pt idx="145">
                  <c:v> 02 / 23</c:v>
                </c:pt>
                <c:pt idx="146">
                  <c:v> 02 / 24</c:v>
                </c:pt>
                <c:pt idx="147">
                  <c:v> 02 / 25</c:v>
                </c:pt>
                <c:pt idx="148">
                  <c:v> 02 / 26</c:v>
                </c:pt>
                <c:pt idx="149">
                  <c:v> 02 / 27</c:v>
                </c:pt>
                <c:pt idx="150">
                  <c:v> 02 / 28</c:v>
                </c:pt>
                <c:pt idx="151">
                  <c:v> 02 / 29</c:v>
                </c:pt>
                <c:pt idx="152">
                  <c:v> 03 / 01</c:v>
                </c:pt>
                <c:pt idx="153">
                  <c:v> 03 / 02</c:v>
                </c:pt>
                <c:pt idx="154">
                  <c:v> 03 / 03</c:v>
                </c:pt>
                <c:pt idx="155">
                  <c:v> 03 / 04</c:v>
                </c:pt>
                <c:pt idx="156">
                  <c:v> 03 / 05</c:v>
                </c:pt>
                <c:pt idx="157">
                  <c:v> 03 / 06</c:v>
                </c:pt>
                <c:pt idx="158">
                  <c:v> 03 / 07</c:v>
                </c:pt>
                <c:pt idx="159">
                  <c:v> 03 / 08</c:v>
                </c:pt>
                <c:pt idx="160">
                  <c:v> 03 / 09</c:v>
                </c:pt>
                <c:pt idx="161">
                  <c:v> 03 / 10</c:v>
                </c:pt>
                <c:pt idx="162">
                  <c:v> 03 / 11</c:v>
                </c:pt>
                <c:pt idx="163">
                  <c:v> 03 / 12</c:v>
                </c:pt>
                <c:pt idx="164">
                  <c:v> 03 / 13</c:v>
                </c:pt>
                <c:pt idx="165">
                  <c:v> 03 / 14</c:v>
                </c:pt>
                <c:pt idx="166">
                  <c:v> 03 / 15</c:v>
                </c:pt>
                <c:pt idx="167">
                  <c:v> 03 / 16</c:v>
                </c:pt>
                <c:pt idx="168">
                  <c:v> 03 / 17</c:v>
                </c:pt>
                <c:pt idx="169">
                  <c:v> 03 / 18</c:v>
                </c:pt>
                <c:pt idx="170">
                  <c:v> 03 / 19</c:v>
                </c:pt>
                <c:pt idx="171">
                  <c:v> 03 / 20</c:v>
                </c:pt>
                <c:pt idx="172">
                  <c:v> 03 / 21</c:v>
                </c:pt>
                <c:pt idx="173">
                  <c:v> 03 / 22</c:v>
                </c:pt>
                <c:pt idx="174">
                  <c:v> 03 / 23</c:v>
                </c:pt>
                <c:pt idx="175">
                  <c:v> 03 / 24</c:v>
                </c:pt>
                <c:pt idx="176">
                  <c:v> 03 / 25</c:v>
                </c:pt>
                <c:pt idx="177">
                  <c:v> 03 / 26</c:v>
                </c:pt>
                <c:pt idx="178">
                  <c:v> 03 / 27</c:v>
                </c:pt>
                <c:pt idx="179">
                  <c:v> 03 / 28</c:v>
                </c:pt>
                <c:pt idx="180">
                  <c:v> 03 / 29</c:v>
                </c:pt>
                <c:pt idx="181">
                  <c:v> 03 / 30</c:v>
                </c:pt>
                <c:pt idx="182">
                  <c:v> 03 / 31</c:v>
                </c:pt>
                <c:pt idx="183">
                  <c:v> 04 / 01</c:v>
                </c:pt>
                <c:pt idx="184">
                  <c:v> 04 / 02</c:v>
                </c:pt>
                <c:pt idx="185">
                  <c:v> 04 / 03</c:v>
                </c:pt>
                <c:pt idx="186">
                  <c:v> 04 / 04</c:v>
                </c:pt>
                <c:pt idx="187">
                  <c:v> 04 / 05</c:v>
                </c:pt>
                <c:pt idx="188">
                  <c:v> 04 / 06</c:v>
                </c:pt>
                <c:pt idx="189">
                  <c:v> 04 / 07</c:v>
                </c:pt>
                <c:pt idx="190">
                  <c:v> 04 / 08</c:v>
                </c:pt>
                <c:pt idx="191">
                  <c:v> 04 / 09</c:v>
                </c:pt>
                <c:pt idx="192">
                  <c:v> 04 / 10</c:v>
                </c:pt>
                <c:pt idx="193">
                  <c:v> 04 / 11</c:v>
                </c:pt>
                <c:pt idx="194">
                  <c:v> 04 / 12</c:v>
                </c:pt>
                <c:pt idx="195">
                  <c:v> 04 / 13</c:v>
                </c:pt>
                <c:pt idx="196">
                  <c:v> 04 / 14</c:v>
                </c:pt>
                <c:pt idx="197">
                  <c:v> 04 / 15</c:v>
                </c:pt>
                <c:pt idx="198">
                  <c:v> 04 / 16</c:v>
                </c:pt>
                <c:pt idx="199">
                  <c:v> 04 / 17</c:v>
                </c:pt>
                <c:pt idx="200">
                  <c:v> 04 / 18</c:v>
                </c:pt>
                <c:pt idx="201">
                  <c:v> 04 / 19</c:v>
                </c:pt>
                <c:pt idx="202">
                  <c:v> 04 / 20</c:v>
                </c:pt>
                <c:pt idx="203">
                  <c:v> 04 / 21</c:v>
                </c:pt>
                <c:pt idx="204">
                  <c:v> 04 / 22</c:v>
                </c:pt>
                <c:pt idx="205">
                  <c:v> 04 / 23</c:v>
                </c:pt>
                <c:pt idx="206">
                  <c:v> 04 / 24</c:v>
                </c:pt>
                <c:pt idx="207">
                  <c:v> 04 / 25</c:v>
                </c:pt>
                <c:pt idx="208">
                  <c:v> 04 / 26</c:v>
                </c:pt>
                <c:pt idx="209">
                  <c:v> 04 / 27</c:v>
                </c:pt>
                <c:pt idx="210">
                  <c:v> 04 / 28</c:v>
                </c:pt>
                <c:pt idx="211">
                  <c:v> 04 / 29</c:v>
                </c:pt>
                <c:pt idx="212">
                  <c:v> 04 / 30</c:v>
                </c:pt>
                <c:pt idx="213">
                  <c:v> 05 / 01</c:v>
                </c:pt>
                <c:pt idx="214">
                  <c:v> 05 / 02</c:v>
                </c:pt>
                <c:pt idx="215">
                  <c:v> 05 / 03</c:v>
                </c:pt>
                <c:pt idx="216">
                  <c:v> 05 / 04</c:v>
                </c:pt>
                <c:pt idx="217">
                  <c:v> 05 / 05</c:v>
                </c:pt>
                <c:pt idx="218">
                  <c:v> 05 / 06</c:v>
                </c:pt>
                <c:pt idx="219">
                  <c:v> 05 / 07</c:v>
                </c:pt>
                <c:pt idx="220">
                  <c:v> 05 / 08</c:v>
                </c:pt>
                <c:pt idx="221">
                  <c:v> 05 / 09</c:v>
                </c:pt>
                <c:pt idx="222">
                  <c:v> 05 / 10</c:v>
                </c:pt>
                <c:pt idx="223">
                  <c:v> 05 / 11</c:v>
                </c:pt>
                <c:pt idx="224">
                  <c:v> 05 / 12</c:v>
                </c:pt>
                <c:pt idx="225">
                  <c:v> 05 / 13</c:v>
                </c:pt>
                <c:pt idx="226">
                  <c:v> 05 / 14</c:v>
                </c:pt>
                <c:pt idx="227">
                  <c:v> 05 / 15</c:v>
                </c:pt>
                <c:pt idx="228">
                  <c:v> 05 / 16</c:v>
                </c:pt>
                <c:pt idx="229">
                  <c:v> 05 / 17</c:v>
                </c:pt>
                <c:pt idx="230">
                  <c:v> 05 / 18</c:v>
                </c:pt>
                <c:pt idx="231">
                  <c:v> 05 / 19</c:v>
                </c:pt>
                <c:pt idx="232">
                  <c:v> 05 / 20</c:v>
                </c:pt>
                <c:pt idx="233">
                  <c:v> 05 / 21</c:v>
                </c:pt>
                <c:pt idx="234">
                  <c:v> 05 / 22</c:v>
                </c:pt>
                <c:pt idx="235">
                  <c:v> 05 / 23</c:v>
                </c:pt>
                <c:pt idx="236">
                  <c:v> 05 / 24</c:v>
                </c:pt>
                <c:pt idx="237">
                  <c:v> 05 / 25</c:v>
                </c:pt>
                <c:pt idx="238">
                  <c:v> 05 / 26</c:v>
                </c:pt>
                <c:pt idx="239">
                  <c:v> 05 / 27</c:v>
                </c:pt>
                <c:pt idx="240">
                  <c:v> 05 / 28</c:v>
                </c:pt>
                <c:pt idx="241">
                  <c:v> 05 / 29</c:v>
                </c:pt>
                <c:pt idx="242">
                  <c:v> 05 / 30</c:v>
                </c:pt>
                <c:pt idx="243">
                  <c:v> 05 / 31</c:v>
                </c:pt>
                <c:pt idx="244">
                  <c:v> 06 / 01</c:v>
                </c:pt>
                <c:pt idx="245">
                  <c:v> 06 / 02</c:v>
                </c:pt>
                <c:pt idx="246">
                  <c:v> 06 / 03</c:v>
                </c:pt>
                <c:pt idx="247">
                  <c:v> 06 / 04</c:v>
                </c:pt>
                <c:pt idx="248">
                  <c:v> 06 / 05</c:v>
                </c:pt>
                <c:pt idx="249">
                  <c:v> 06 / 06</c:v>
                </c:pt>
                <c:pt idx="250">
                  <c:v> 06 / 07</c:v>
                </c:pt>
                <c:pt idx="251">
                  <c:v> 06 / 08</c:v>
                </c:pt>
                <c:pt idx="252">
                  <c:v> 06 / 09</c:v>
                </c:pt>
                <c:pt idx="253">
                  <c:v> 06 / 10</c:v>
                </c:pt>
                <c:pt idx="254">
                  <c:v> 06 / 11</c:v>
                </c:pt>
                <c:pt idx="255">
                  <c:v> 06 / 12</c:v>
                </c:pt>
                <c:pt idx="256">
                  <c:v> 06 / 13</c:v>
                </c:pt>
                <c:pt idx="257">
                  <c:v> 06 / 14</c:v>
                </c:pt>
                <c:pt idx="258">
                  <c:v> 06 / 15</c:v>
                </c:pt>
                <c:pt idx="259">
                  <c:v> 06 / 16</c:v>
                </c:pt>
                <c:pt idx="260">
                  <c:v> 06 / 17</c:v>
                </c:pt>
                <c:pt idx="261">
                  <c:v> 06 / 18</c:v>
                </c:pt>
                <c:pt idx="262">
                  <c:v> 06 / 19</c:v>
                </c:pt>
                <c:pt idx="263">
                  <c:v> 06 / 20</c:v>
                </c:pt>
                <c:pt idx="264">
                  <c:v> 06 / 21</c:v>
                </c:pt>
                <c:pt idx="265">
                  <c:v> 06 / 22</c:v>
                </c:pt>
                <c:pt idx="266">
                  <c:v> 06 / 23</c:v>
                </c:pt>
                <c:pt idx="267">
                  <c:v> 06 / 24</c:v>
                </c:pt>
                <c:pt idx="268">
                  <c:v> 06 / 25</c:v>
                </c:pt>
                <c:pt idx="269">
                  <c:v> 06 / 26</c:v>
                </c:pt>
                <c:pt idx="270">
                  <c:v> 06 / 27</c:v>
                </c:pt>
                <c:pt idx="271">
                  <c:v> 06 / 28</c:v>
                </c:pt>
                <c:pt idx="272">
                  <c:v> 06 / 29</c:v>
                </c:pt>
                <c:pt idx="273">
                  <c:v> 06 / 30</c:v>
                </c:pt>
                <c:pt idx="274">
                  <c:v> 07 / 01</c:v>
                </c:pt>
                <c:pt idx="275">
                  <c:v> 07 / 02</c:v>
                </c:pt>
                <c:pt idx="276">
                  <c:v> 07 / 03</c:v>
                </c:pt>
                <c:pt idx="277">
                  <c:v> 07 / 04</c:v>
                </c:pt>
                <c:pt idx="278">
                  <c:v> 07 / 05</c:v>
                </c:pt>
                <c:pt idx="279">
                  <c:v> 07 / 06</c:v>
                </c:pt>
                <c:pt idx="280">
                  <c:v> 07 / 07</c:v>
                </c:pt>
                <c:pt idx="281">
                  <c:v> 07 / 08</c:v>
                </c:pt>
                <c:pt idx="282">
                  <c:v> 07 / 09</c:v>
                </c:pt>
                <c:pt idx="283">
                  <c:v> 07 / 10</c:v>
                </c:pt>
                <c:pt idx="284">
                  <c:v> 07 / 11</c:v>
                </c:pt>
                <c:pt idx="285">
                  <c:v> 07 / 12</c:v>
                </c:pt>
                <c:pt idx="286">
                  <c:v> 07 / 13</c:v>
                </c:pt>
                <c:pt idx="287">
                  <c:v> 07 / 14</c:v>
                </c:pt>
                <c:pt idx="288">
                  <c:v> 07 / 15</c:v>
                </c:pt>
                <c:pt idx="289">
                  <c:v> 07 / 16</c:v>
                </c:pt>
                <c:pt idx="290">
                  <c:v> 07 / 17</c:v>
                </c:pt>
                <c:pt idx="291">
                  <c:v> 07 / 18</c:v>
                </c:pt>
                <c:pt idx="292">
                  <c:v> 07 / 19</c:v>
                </c:pt>
                <c:pt idx="293">
                  <c:v> 07 / 20</c:v>
                </c:pt>
                <c:pt idx="294">
                  <c:v> 07 / 21</c:v>
                </c:pt>
                <c:pt idx="295">
                  <c:v> 07 / 22</c:v>
                </c:pt>
                <c:pt idx="296">
                  <c:v> 07 / 23</c:v>
                </c:pt>
                <c:pt idx="297">
                  <c:v> 07 / 24</c:v>
                </c:pt>
                <c:pt idx="298">
                  <c:v> 07 / 25</c:v>
                </c:pt>
                <c:pt idx="299">
                  <c:v> 07 / 26</c:v>
                </c:pt>
                <c:pt idx="300">
                  <c:v> 07 / 27</c:v>
                </c:pt>
                <c:pt idx="301">
                  <c:v> 07 / 28</c:v>
                </c:pt>
                <c:pt idx="302">
                  <c:v> 07 / 29</c:v>
                </c:pt>
                <c:pt idx="303">
                  <c:v> 07 / 30</c:v>
                </c:pt>
                <c:pt idx="304">
                  <c:v> 07 / 31</c:v>
                </c:pt>
                <c:pt idx="305">
                  <c:v> 08 / 01</c:v>
                </c:pt>
                <c:pt idx="306">
                  <c:v> 08 / 02</c:v>
                </c:pt>
                <c:pt idx="307">
                  <c:v> 08 / 03</c:v>
                </c:pt>
                <c:pt idx="308">
                  <c:v> 08 / 04</c:v>
                </c:pt>
                <c:pt idx="309">
                  <c:v> 08 / 05</c:v>
                </c:pt>
                <c:pt idx="310">
                  <c:v> 08 / 06</c:v>
                </c:pt>
                <c:pt idx="311">
                  <c:v> 08 / 07</c:v>
                </c:pt>
                <c:pt idx="312">
                  <c:v> 08 / 08</c:v>
                </c:pt>
                <c:pt idx="313">
                  <c:v> 08 / 09</c:v>
                </c:pt>
                <c:pt idx="314">
                  <c:v> 08 / 10</c:v>
                </c:pt>
                <c:pt idx="315">
                  <c:v> 08 / 11</c:v>
                </c:pt>
                <c:pt idx="316">
                  <c:v> 08 / 12</c:v>
                </c:pt>
                <c:pt idx="317">
                  <c:v> 08 / 13</c:v>
                </c:pt>
                <c:pt idx="318">
                  <c:v> 08 / 14</c:v>
                </c:pt>
                <c:pt idx="319">
                  <c:v> 08 / 15</c:v>
                </c:pt>
                <c:pt idx="320">
                  <c:v> 08 / 16</c:v>
                </c:pt>
                <c:pt idx="321">
                  <c:v> 08 / 17</c:v>
                </c:pt>
                <c:pt idx="322">
                  <c:v> 08 / 18</c:v>
                </c:pt>
                <c:pt idx="323">
                  <c:v> 08 / 19</c:v>
                </c:pt>
                <c:pt idx="324">
                  <c:v> 08 / 20</c:v>
                </c:pt>
                <c:pt idx="325">
                  <c:v> 08 / 21</c:v>
                </c:pt>
                <c:pt idx="326">
                  <c:v> 08 / 22</c:v>
                </c:pt>
                <c:pt idx="327">
                  <c:v> 08 / 23</c:v>
                </c:pt>
                <c:pt idx="328">
                  <c:v> 08 / 24</c:v>
                </c:pt>
                <c:pt idx="329">
                  <c:v> 08 / 25</c:v>
                </c:pt>
                <c:pt idx="330">
                  <c:v> 08 / 26</c:v>
                </c:pt>
                <c:pt idx="331">
                  <c:v> 08 / 27</c:v>
                </c:pt>
                <c:pt idx="332">
                  <c:v> 08 / 28</c:v>
                </c:pt>
                <c:pt idx="333">
                  <c:v> 08 / 29</c:v>
                </c:pt>
                <c:pt idx="334">
                  <c:v> 08 / 30</c:v>
                </c:pt>
                <c:pt idx="335">
                  <c:v> 08 / 31</c:v>
                </c:pt>
                <c:pt idx="336">
                  <c:v> 09 / 01</c:v>
                </c:pt>
                <c:pt idx="337">
                  <c:v> 09 / 02</c:v>
                </c:pt>
                <c:pt idx="338">
                  <c:v> 09 / 03</c:v>
                </c:pt>
                <c:pt idx="339">
                  <c:v> 09 / 04</c:v>
                </c:pt>
                <c:pt idx="340">
                  <c:v> 09 / 05</c:v>
                </c:pt>
                <c:pt idx="341">
                  <c:v> 09 / 06</c:v>
                </c:pt>
                <c:pt idx="342">
                  <c:v> 09 / 07</c:v>
                </c:pt>
                <c:pt idx="343">
                  <c:v> 09 / 08</c:v>
                </c:pt>
                <c:pt idx="344">
                  <c:v> 09 / 09</c:v>
                </c:pt>
                <c:pt idx="345">
                  <c:v> 09 / 10</c:v>
                </c:pt>
                <c:pt idx="346">
                  <c:v> 09 / 11</c:v>
                </c:pt>
                <c:pt idx="347">
                  <c:v> 09 / 12</c:v>
                </c:pt>
                <c:pt idx="348">
                  <c:v> 09 / 13</c:v>
                </c:pt>
                <c:pt idx="349">
                  <c:v> 09 / 14</c:v>
                </c:pt>
                <c:pt idx="350">
                  <c:v> 09 / 15</c:v>
                </c:pt>
                <c:pt idx="351">
                  <c:v> 09 / 16</c:v>
                </c:pt>
                <c:pt idx="352">
                  <c:v> 09 / 17</c:v>
                </c:pt>
                <c:pt idx="353">
                  <c:v> 09 / 18</c:v>
                </c:pt>
                <c:pt idx="354">
                  <c:v> 09 / 19</c:v>
                </c:pt>
                <c:pt idx="355">
                  <c:v> 09 / 20</c:v>
                </c:pt>
                <c:pt idx="356">
                  <c:v> 09 / 21</c:v>
                </c:pt>
                <c:pt idx="357">
                  <c:v> 09 / 22</c:v>
                </c:pt>
                <c:pt idx="358">
                  <c:v> 09 / 23</c:v>
                </c:pt>
                <c:pt idx="359">
                  <c:v> 09 / 24</c:v>
                </c:pt>
                <c:pt idx="360">
                  <c:v> 09 / 25</c:v>
                </c:pt>
                <c:pt idx="361">
                  <c:v> 09 / 26</c:v>
                </c:pt>
                <c:pt idx="362">
                  <c:v> 09 / 27</c:v>
                </c:pt>
                <c:pt idx="363">
                  <c:v> 09 / 28</c:v>
                </c:pt>
                <c:pt idx="364">
                  <c:v> 09 / 29</c:v>
                </c:pt>
                <c:pt idx="365">
                  <c:v> 09 / 30</c:v>
                </c:pt>
                <c:pt idx="366">
                  <c:v> 10 / 01</c:v>
                </c:pt>
                <c:pt idx="367">
                  <c:v> 10 / 02</c:v>
                </c:pt>
                <c:pt idx="368">
                  <c:v> 10 / 03</c:v>
                </c:pt>
                <c:pt idx="369">
                  <c:v> 10 / 04</c:v>
                </c:pt>
                <c:pt idx="370">
                  <c:v> 10 / 05</c:v>
                </c:pt>
                <c:pt idx="371">
                  <c:v> 10 / 06</c:v>
                </c:pt>
                <c:pt idx="372">
                  <c:v> 10 / 07</c:v>
                </c:pt>
                <c:pt idx="373">
                  <c:v> 10 / 08</c:v>
                </c:pt>
                <c:pt idx="374">
                  <c:v> 10 / 09</c:v>
                </c:pt>
                <c:pt idx="375">
                  <c:v> 10 / 10</c:v>
                </c:pt>
                <c:pt idx="376">
                  <c:v> 10 / 11</c:v>
                </c:pt>
                <c:pt idx="377">
                  <c:v> 10 / 12</c:v>
                </c:pt>
                <c:pt idx="378">
                  <c:v> 10 / 13</c:v>
                </c:pt>
                <c:pt idx="379">
                  <c:v> 10 / 14</c:v>
                </c:pt>
                <c:pt idx="380">
                  <c:v> 10 / 15</c:v>
                </c:pt>
                <c:pt idx="381">
                  <c:v> 10 / 16</c:v>
                </c:pt>
                <c:pt idx="382">
                  <c:v> 10 / 17</c:v>
                </c:pt>
                <c:pt idx="383">
                  <c:v> 10 / 18</c:v>
                </c:pt>
                <c:pt idx="384">
                  <c:v> 10 / 19</c:v>
                </c:pt>
                <c:pt idx="385">
                  <c:v> 10 / 20</c:v>
                </c:pt>
                <c:pt idx="386">
                  <c:v> 10 / 21</c:v>
                </c:pt>
                <c:pt idx="387">
                  <c:v> 10 / 22</c:v>
                </c:pt>
                <c:pt idx="388">
                  <c:v> 10 / 23</c:v>
                </c:pt>
                <c:pt idx="389">
                  <c:v> 10 / 24</c:v>
                </c:pt>
                <c:pt idx="390">
                  <c:v> 10 / 25</c:v>
                </c:pt>
                <c:pt idx="391">
                  <c:v> 10 / 26</c:v>
                </c:pt>
                <c:pt idx="392">
                  <c:v> 10 / 27</c:v>
                </c:pt>
                <c:pt idx="393">
                  <c:v> 10 / 28</c:v>
                </c:pt>
                <c:pt idx="394">
                  <c:v> 10 / 29</c:v>
                </c:pt>
                <c:pt idx="395">
                  <c:v> 10 / 30</c:v>
                </c:pt>
                <c:pt idx="396">
                  <c:v> 10 / 31</c:v>
                </c:pt>
                <c:pt idx="397">
                  <c:v> 11 / 01</c:v>
                </c:pt>
                <c:pt idx="398">
                  <c:v> 11 / 02</c:v>
                </c:pt>
                <c:pt idx="399">
                  <c:v> 11 / 03</c:v>
                </c:pt>
                <c:pt idx="400">
                  <c:v> 11 / 04</c:v>
                </c:pt>
                <c:pt idx="401">
                  <c:v> 11 / 05</c:v>
                </c:pt>
                <c:pt idx="402">
                  <c:v> 11 / 06</c:v>
                </c:pt>
                <c:pt idx="403">
                  <c:v> 11 / 07</c:v>
                </c:pt>
                <c:pt idx="404">
                  <c:v> 11 / 08</c:v>
                </c:pt>
                <c:pt idx="405">
                  <c:v> 11 / 09</c:v>
                </c:pt>
                <c:pt idx="406">
                  <c:v> 11 / 10</c:v>
                </c:pt>
                <c:pt idx="407">
                  <c:v> 11 / 11</c:v>
                </c:pt>
                <c:pt idx="408">
                  <c:v> 11 / 12</c:v>
                </c:pt>
                <c:pt idx="409">
                  <c:v> 11 / 13</c:v>
                </c:pt>
                <c:pt idx="410">
                  <c:v> 11 / 14</c:v>
                </c:pt>
                <c:pt idx="411">
                  <c:v> 11 / 15</c:v>
                </c:pt>
                <c:pt idx="412">
                  <c:v> 11 / 16</c:v>
                </c:pt>
                <c:pt idx="413">
                  <c:v> 11 / 17</c:v>
                </c:pt>
                <c:pt idx="414">
                  <c:v> 11 / 18</c:v>
                </c:pt>
                <c:pt idx="415">
                  <c:v> 11 / 19</c:v>
                </c:pt>
                <c:pt idx="416">
                  <c:v> 11 / 20</c:v>
                </c:pt>
                <c:pt idx="417">
                  <c:v> 11 / 21</c:v>
                </c:pt>
                <c:pt idx="418">
                  <c:v> 11 / 22</c:v>
                </c:pt>
                <c:pt idx="419">
                  <c:v> 11 / 23</c:v>
                </c:pt>
                <c:pt idx="420">
                  <c:v> 11 / 24</c:v>
                </c:pt>
                <c:pt idx="421">
                  <c:v> 11 / 25</c:v>
                </c:pt>
                <c:pt idx="422">
                  <c:v> 11 / 26</c:v>
                </c:pt>
                <c:pt idx="423">
                  <c:v> 11 / 27</c:v>
                </c:pt>
                <c:pt idx="424">
                  <c:v> 11 / 28</c:v>
                </c:pt>
                <c:pt idx="425">
                  <c:v> 11 / 29</c:v>
                </c:pt>
                <c:pt idx="426">
                  <c:v> 11 / 30</c:v>
                </c:pt>
                <c:pt idx="427">
                  <c:v> 12 / 01</c:v>
                </c:pt>
                <c:pt idx="428">
                  <c:v> 12 / 02</c:v>
                </c:pt>
                <c:pt idx="429">
                  <c:v> 12 / 03</c:v>
                </c:pt>
                <c:pt idx="430">
                  <c:v> 12 / 04</c:v>
                </c:pt>
                <c:pt idx="431">
                  <c:v> 12 / 05</c:v>
                </c:pt>
                <c:pt idx="432">
                  <c:v> 12 / 06</c:v>
                </c:pt>
                <c:pt idx="433">
                  <c:v> 12 / 07</c:v>
                </c:pt>
                <c:pt idx="434">
                  <c:v> 12 / 08</c:v>
                </c:pt>
                <c:pt idx="435">
                  <c:v> 12 / 09</c:v>
                </c:pt>
                <c:pt idx="436">
                  <c:v> 12 / 10</c:v>
                </c:pt>
                <c:pt idx="437">
                  <c:v> 12 / 11</c:v>
                </c:pt>
                <c:pt idx="438">
                  <c:v> 12 / 12</c:v>
                </c:pt>
                <c:pt idx="439">
                  <c:v> 12 / 13</c:v>
                </c:pt>
                <c:pt idx="440">
                  <c:v> 12 / 14</c:v>
                </c:pt>
                <c:pt idx="441">
                  <c:v> 12 / 15</c:v>
                </c:pt>
                <c:pt idx="442">
                  <c:v> 12 / 16</c:v>
                </c:pt>
                <c:pt idx="443">
                  <c:v> 12 / 17</c:v>
                </c:pt>
                <c:pt idx="444">
                  <c:v> 12 / 18</c:v>
                </c:pt>
                <c:pt idx="445">
                  <c:v> 12 / 19</c:v>
                </c:pt>
                <c:pt idx="446">
                  <c:v> 12 / 20</c:v>
                </c:pt>
                <c:pt idx="447">
                  <c:v> 12 / 21</c:v>
                </c:pt>
                <c:pt idx="448">
                  <c:v> 12 / 22</c:v>
                </c:pt>
                <c:pt idx="449">
                  <c:v> 12 / 23</c:v>
                </c:pt>
                <c:pt idx="450">
                  <c:v> 12 / 24</c:v>
                </c:pt>
                <c:pt idx="451">
                  <c:v> 12 / 25</c:v>
                </c:pt>
                <c:pt idx="452">
                  <c:v> 12 / 26</c:v>
                </c:pt>
                <c:pt idx="453">
                  <c:v> 12 / 27</c:v>
                </c:pt>
                <c:pt idx="454">
                  <c:v> 12 / 28</c:v>
                </c:pt>
                <c:pt idx="455">
                  <c:v> 12 / 29</c:v>
                </c:pt>
                <c:pt idx="456">
                  <c:v> 12 / 30</c:v>
                </c:pt>
                <c:pt idx="457">
                  <c:v> 12 / 31</c:v>
                </c:pt>
                <c:pt idx="458">
                  <c:v> 01 / 01</c:v>
                </c:pt>
                <c:pt idx="459">
                  <c:v> 01 / 02</c:v>
                </c:pt>
                <c:pt idx="460">
                  <c:v> 01 / 03</c:v>
                </c:pt>
                <c:pt idx="461">
                  <c:v> 01 / 04</c:v>
                </c:pt>
                <c:pt idx="462">
                  <c:v> 01 / 05</c:v>
                </c:pt>
                <c:pt idx="463">
                  <c:v> 01 / 06</c:v>
                </c:pt>
                <c:pt idx="464">
                  <c:v> 01 / 07</c:v>
                </c:pt>
                <c:pt idx="465">
                  <c:v> 01 / 08</c:v>
                </c:pt>
                <c:pt idx="466">
                  <c:v> 01 / 09</c:v>
                </c:pt>
                <c:pt idx="467">
                  <c:v> 01 / 10</c:v>
                </c:pt>
                <c:pt idx="468">
                  <c:v> 01 / 11</c:v>
                </c:pt>
                <c:pt idx="469">
                  <c:v> 01 / 12</c:v>
                </c:pt>
                <c:pt idx="470">
                  <c:v> 01 / 13</c:v>
                </c:pt>
                <c:pt idx="471">
                  <c:v> 01 / 14</c:v>
                </c:pt>
                <c:pt idx="472">
                  <c:v> 01 / 15</c:v>
                </c:pt>
                <c:pt idx="473">
                  <c:v> 01 / 16</c:v>
                </c:pt>
                <c:pt idx="474">
                  <c:v> 01 / 17</c:v>
                </c:pt>
                <c:pt idx="475">
                  <c:v> 01 / 18</c:v>
                </c:pt>
                <c:pt idx="476">
                  <c:v> 01 / 19</c:v>
                </c:pt>
                <c:pt idx="477">
                  <c:v> 01 / 20</c:v>
                </c:pt>
                <c:pt idx="478">
                  <c:v> 01 / 21</c:v>
                </c:pt>
                <c:pt idx="479">
                  <c:v> 01 / 22</c:v>
                </c:pt>
                <c:pt idx="480">
                  <c:v> 01 / 23</c:v>
                </c:pt>
                <c:pt idx="481">
                  <c:v> 01 / 24</c:v>
                </c:pt>
                <c:pt idx="482">
                  <c:v> 01 / 25</c:v>
                </c:pt>
                <c:pt idx="483">
                  <c:v> 01 / 26</c:v>
                </c:pt>
                <c:pt idx="484">
                  <c:v> 01 / 27</c:v>
                </c:pt>
                <c:pt idx="485">
                  <c:v> 01 / 28</c:v>
                </c:pt>
                <c:pt idx="486">
                  <c:v> 01 / 29</c:v>
                </c:pt>
                <c:pt idx="487">
                  <c:v> 01 / 30</c:v>
                </c:pt>
                <c:pt idx="488">
                  <c:v> 01 / 31</c:v>
                </c:pt>
                <c:pt idx="489">
                  <c:v> 02 / 01</c:v>
                </c:pt>
                <c:pt idx="490">
                  <c:v> 02 / 02</c:v>
                </c:pt>
                <c:pt idx="491">
                  <c:v> 02 / 03</c:v>
                </c:pt>
                <c:pt idx="492">
                  <c:v> 02 / 04</c:v>
                </c:pt>
                <c:pt idx="493">
                  <c:v> 02 / 05</c:v>
                </c:pt>
                <c:pt idx="494">
                  <c:v> 02 / 06</c:v>
                </c:pt>
                <c:pt idx="495">
                  <c:v> 02 / 07</c:v>
                </c:pt>
                <c:pt idx="496">
                  <c:v> 02 / 08</c:v>
                </c:pt>
                <c:pt idx="497">
                  <c:v> 02 / 09</c:v>
                </c:pt>
                <c:pt idx="498">
                  <c:v> 02 / 10</c:v>
                </c:pt>
                <c:pt idx="499">
                  <c:v> 02 / 11</c:v>
                </c:pt>
                <c:pt idx="500">
                  <c:v> 02 / 12</c:v>
                </c:pt>
                <c:pt idx="501">
                  <c:v> 02 / 13</c:v>
                </c:pt>
                <c:pt idx="502">
                  <c:v> 02 / 14</c:v>
                </c:pt>
                <c:pt idx="503">
                  <c:v> 02 / 15</c:v>
                </c:pt>
                <c:pt idx="504">
                  <c:v> 02 / 16</c:v>
                </c:pt>
                <c:pt idx="505">
                  <c:v> 02 / 17</c:v>
                </c:pt>
                <c:pt idx="506">
                  <c:v> 02 / 18</c:v>
                </c:pt>
                <c:pt idx="507">
                  <c:v> 02 / 19</c:v>
                </c:pt>
                <c:pt idx="508">
                  <c:v> 02 / 20</c:v>
                </c:pt>
                <c:pt idx="509">
                  <c:v> 02 / 21</c:v>
                </c:pt>
                <c:pt idx="510">
                  <c:v> 02 / 22</c:v>
                </c:pt>
                <c:pt idx="511">
                  <c:v> 02 / 23</c:v>
                </c:pt>
                <c:pt idx="512">
                  <c:v> 02 / 24</c:v>
                </c:pt>
                <c:pt idx="513">
                  <c:v> 02 / 25</c:v>
                </c:pt>
                <c:pt idx="514">
                  <c:v> 02 / 26</c:v>
                </c:pt>
                <c:pt idx="515">
                  <c:v> 02 / 27</c:v>
                </c:pt>
                <c:pt idx="516">
                  <c:v> 02 / 28</c:v>
                </c:pt>
                <c:pt idx="517">
                  <c:v> 02 / 29</c:v>
                </c:pt>
                <c:pt idx="518">
                  <c:v> 03 / 01</c:v>
                </c:pt>
                <c:pt idx="519">
                  <c:v> 03 / 02</c:v>
                </c:pt>
                <c:pt idx="520">
                  <c:v> 03 / 03</c:v>
                </c:pt>
                <c:pt idx="521">
                  <c:v> 03 / 04</c:v>
                </c:pt>
                <c:pt idx="522">
                  <c:v> 03 / 05</c:v>
                </c:pt>
                <c:pt idx="523">
                  <c:v> 03 / 06</c:v>
                </c:pt>
                <c:pt idx="524">
                  <c:v> 03 / 07</c:v>
                </c:pt>
                <c:pt idx="525">
                  <c:v> 03 / 08</c:v>
                </c:pt>
                <c:pt idx="526">
                  <c:v> 03 / 09</c:v>
                </c:pt>
                <c:pt idx="527">
                  <c:v> 03 / 10</c:v>
                </c:pt>
                <c:pt idx="528">
                  <c:v> 03 / 11</c:v>
                </c:pt>
                <c:pt idx="529">
                  <c:v> 03 / 12</c:v>
                </c:pt>
                <c:pt idx="530">
                  <c:v> 03 / 13</c:v>
                </c:pt>
                <c:pt idx="531">
                  <c:v> 03 / 14</c:v>
                </c:pt>
                <c:pt idx="532">
                  <c:v> 03 / 15</c:v>
                </c:pt>
                <c:pt idx="533">
                  <c:v> 03 / 16</c:v>
                </c:pt>
                <c:pt idx="534">
                  <c:v> 03 / 17</c:v>
                </c:pt>
                <c:pt idx="535">
                  <c:v> 03 / 18</c:v>
                </c:pt>
                <c:pt idx="536">
                  <c:v> 03 / 19</c:v>
                </c:pt>
                <c:pt idx="537">
                  <c:v> 03 / 20</c:v>
                </c:pt>
                <c:pt idx="538">
                  <c:v> 03 / 21</c:v>
                </c:pt>
                <c:pt idx="539">
                  <c:v> 03 / 22</c:v>
                </c:pt>
                <c:pt idx="540">
                  <c:v> 03 / 23</c:v>
                </c:pt>
                <c:pt idx="541">
                  <c:v> 03 / 24</c:v>
                </c:pt>
                <c:pt idx="542">
                  <c:v> 03 / 25</c:v>
                </c:pt>
                <c:pt idx="543">
                  <c:v> 03 / 26</c:v>
                </c:pt>
                <c:pt idx="544">
                  <c:v> 03 / 27</c:v>
                </c:pt>
                <c:pt idx="545">
                  <c:v> 03 / 28</c:v>
                </c:pt>
                <c:pt idx="546">
                  <c:v> 03 / 29</c:v>
                </c:pt>
                <c:pt idx="547">
                  <c:v> 03 / 30</c:v>
                </c:pt>
                <c:pt idx="548">
                  <c:v> 03 / 31</c:v>
                </c:pt>
                <c:pt idx="549">
                  <c:v> 04 / 01</c:v>
                </c:pt>
                <c:pt idx="550">
                  <c:v> 04 / 02</c:v>
                </c:pt>
                <c:pt idx="551">
                  <c:v> 04 / 03</c:v>
                </c:pt>
                <c:pt idx="552">
                  <c:v> 04 / 04</c:v>
                </c:pt>
                <c:pt idx="553">
                  <c:v> 04 / 05</c:v>
                </c:pt>
                <c:pt idx="554">
                  <c:v> 04 / 06</c:v>
                </c:pt>
                <c:pt idx="555">
                  <c:v> 04 / 07</c:v>
                </c:pt>
                <c:pt idx="556">
                  <c:v> 04 / 08</c:v>
                </c:pt>
                <c:pt idx="557">
                  <c:v> 04 / 09</c:v>
                </c:pt>
                <c:pt idx="558">
                  <c:v> 04 / 10</c:v>
                </c:pt>
                <c:pt idx="559">
                  <c:v> 04 / 11</c:v>
                </c:pt>
                <c:pt idx="560">
                  <c:v> 04 / 12</c:v>
                </c:pt>
                <c:pt idx="561">
                  <c:v> 04 / 13</c:v>
                </c:pt>
                <c:pt idx="562">
                  <c:v> 04 / 14</c:v>
                </c:pt>
                <c:pt idx="563">
                  <c:v> 04 / 15</c:v>
                </c:pt>
                <c:pt idx="564">
                  <c:v> 04 / 16</c:v>
                </c:pt>
                <c:pt idx="565">
                  <c:v> 04 / 17</c:v>
                </c:pt>
                <c:pt idx="566">
                  <c:v> 04 / 18</c:v>
                </c:pt>
                <c:pt idx="567">
                  <c:v> 04 / 19</c:v>
                </c:pt>
                <c:pt idx="568">
                  <c:v> 04 / 20</c:v>
                </c:pt>
                <c:pt idx="569">
                  <c:v> 04 / 21</c:v>
                </c:pt>
                <c:pt idx="570">
                  <c:v> 04 / 22</c:v>
                </c:pt>
                <c:pt idx="571">
                  <c:v> 04 / 23</c:v>
                </c:pt>
                <c:pt idx="572">
                  <c:v> 04 / 24</c:v>
                </c:pt>
                <c:pt idx="573">
                  <c:v> 04 / 25</c:v>
                </c:pt>
                <c:pt idx="574">
                  <c:v> 04 / 26</c:v>
                </c:pt>
                <c:pt idx="575">
                  <c:v> 04 / 27</c:v>
                </c:pt>
                <c:pt idx="576">
                  <c:v> 04 / 28</c:v>
                </c:pt>
                <c:pt idx="577">
                  <c:v> 04 / 29</c:v>
                </c:pt>
                <c:pt idx="578">
                  <c:v> 04 / 30</c:v>
                </c:pt>
                <c:pt idx="579">
                  <c:v> 05 / 01</c:v>
                </c:pt>
                <c:pt idx="580">
                  <c:v> 05 / 02</c:v>
                </c:pt>
                <c:pt idx="581">
                  <c:v> 05 / 03</c:v>
                </c:pt>
                <c:pt idx="582">
                  <c:v> 05 / 04</c:v>
                </c:pt>
                <c:pt idx="583">
                  <c:v> 05 / 05</c:v>
                </c:pt>
                <c:pt idx="584">
                  <c:v> 05 / 06</c:v>
                </c:pt>
                <c:pt idx="585">
                  <c:v> 05 / 07</c:v>
                </c:pt>
                <c:pt idx="586">
                  <c:v> 05 / 08</c:v>
                </c:pt>
                <c:pt idx="587">
                  <c:v> 05 / 09</c:v>
                </c:pt>
                <c:pt idx="588">
                  <c:v> 05 / 10</c:v>
                </c:pt>
                <c:pt idx="589">
                  <c:v> 05 / 11</c:v>
                </c:pt>
                <c:pt idx="590">
                  <c:v> 05 / 12</c:v>
                </c:pt>
                <c:pt idx="591">
                  <c:v> 05 / 13</c:v>
                </c:pt>
                <c:pt idx="592">
                  <c:v> 05 / 14</c:v>
                </c:pt>
                <c:pt idx="593">
                  <c:v> 05 / 15</c:v>
                </c:pt>
                <c:pt idx="594">
                  <c:v> 05 / 16</c:v>
                </c:pt>
                <c:pt idx="595">
                  <c:v> 05 / 17</c:v>
                </c:pt>
                <c:pt idx="596">
                  <c:v> 05 / 18</c:v>
                </c:pt>
                <c:pt idx="597">
                  <c:v> 05 / 19</c:v>
                </c:pt>
                <c:pt idx="598">
                  <c:v> 05 / 20</c:v>
                </c:pt>
                <c:pt idx="599">
                  <c:v> 05 / 21</c:v>
                </c:pt>
                <c:pt idx="600">
                  <c:v> 05 / 22</c:v>
                </c:pt>
                <c:pt idx="601">
                  <c:v> 05 / 23</c:v>
                </c:pt>
                <c:pt idx="602">
                  <c:v> 05 / 24</c:v>
                </c:pt>
                <c:pt idx="603">
                  <c:v> 05 / 25</c:v>
                </c:pt>
                <c:pt idx="604">
                  <c:v> 05 / 26</c:v>
                </c:pt>
                <c:pt idx="605">
                  <c:v> 05 / 27</c:v>
                </c:pt>
                <c:pt idx="606">
                  <c:v> 05 / 28</c:v>
                </c:pt>
                <c:pt idx="607">
                  <c:v> 05 / 29</c:v>
                </c:pt>
                <c:pt idx="608">
                  <c:v> 05 / 30</c:v>
                </c:pt>
                <c:pt idx="609">
                  <c:v> 05 / 31</c:v>
                </c:pt>
                <c:pt idx="610">
                  <c:v> 06 / 01</c:v>
                </c:pt>
                <c:pt idx="611">
                  <c:v> 06 / 02</c:v>
                </c:pt>
                <c:pt idx="612">
                  <c:v> 06 / 03</c:v>
                </c:pt>
                <c:pt idx="613">
                  <c:v> 06 / 04</c:v>
                </c:pt>
                <c:pt idx="614">
                  <c:v> 06 / 05</c:v>
                </c:pt>
                <c:pt idx="615">
                  <c:v> 06 / 06</c:v>
                </c:pt>
                <c:pt idx="616">
                  <c:v> 06 / 07</c:v>
                </c:pt>
                <c:pt idx="617">
                  <c:v> 06 / 08</c:v>
                </c:pt>
                <c:pt idx="618">
                  <c:v> 06 / 09</c:v>
                </c:pt>
                <c:pt idx="619">
                  <c:v> 06 / 10</c:v>
                </c:pt>
                <c:pt idx="620">
                  <c:v> 06 / 11</c:v>
                </c:pt>
                <c:pt idx="621">
                  <c:v> 06 / 12</c:v>
                </c:pt>
                <c:pt idx="622">
                  <c:v> 06 / 13</c:v>
                </c:pt>
                <c:pt idx="623">
                  <c:v> 06 / 14</c:v>
                </c:pt>
                <c:pt idx="624">
                  <c:v> 06 / 15</c:v>
                </c:pt>
                <c:pt idx="625">
                  <c:v> 06 / 16</c:v>
                </c:pt>
                <c:pt idx="626">
                  <c:v> 06 / 17</c:v>
                </c:pt>
                <c:pt idx="627">
                  <c:v> 06 / 18</c:v>
                </c:pt>
                <c:pt idx="628">
                  <c:v> 06 / 19</c:v>
                </c:pt>
                <c:pt idx="629">
                  <c:v> 06 / 20</c:v>
                </c:pt>
                <c:pt idx="630">
                  <c:v> 06 / 21</c:v>
                </c:pt>
                <c:pt idx="631">
                  <c:v> 06 / 22</c:v>
                </c:pt>
                <c:pt idx="632">
                  <c:v> 06 / 23</c:v>
                </c:pt>
                <c:pt idx="633">
                  <c:v> 06 / 24</c:v>
                </c:pt>
                <c:pt idx="634">
                  <c:v> 06 / 25</c:v>
                </c:pt>
                <c:pt idx="635">
                  <c:v> 06 / 26</c:v>
                </c:pt>
                <c:pt idx="636">
                  <c:v> 06 / 27</c:v>
                </c:pt>
                <c:pt idx="637">
                  <c:v> 06 / 28</c:v>
                </c:pt>
                <c:pt idx="638">
                  <c:v> 06 / 29</c:v>
                </c:pt>
                <c:pt idx="639">
                  <c:v> 06 / 30</c:v>
                </c:pt>
              </c:strCache>
            </c:strRef>
          </c:cat>
          <c:val>
            <c:numRef>
              <c:f>'By First Time'!$E$3:$E$642</c:f>
              <c:numCache>
                <c:formatCode>_(* #,##0_);_(* \(#,##0\);_(* "-"??_);_(@_)</c:formatCode>
                <c:ptCount val="640"/>
                <c:pt idx="0">
                  <c:v>3628</c:v>
                </c:pt>
                <c:pt idx="1">
                  <c:v>5417</c:v>
                </c:pt>
                <c:pt idx="2">
                  <c:v>6572</c:v>
                </c:pt>
                <c:pt idx="3">
                  <c:v>7098</c:v>
                </c:pt>
                <c:pt idx="4">
                  <c:v>7503</c:v>
                </c:pt>
                <c:pt idx="5">
                  <c:v>8055</c:v>
                </c:pt>
                <c:pt idx="6">
                  <c:v>8728</c:v>
                </c:pt>
                <c:pt idx="7">
                  <c:v>9265</c:v>
                </c:pt>
                <c:pt idx="8">
                  <c:v>9719</c:v>
                </c:pt>
                <c:pt idx="9">
                  <c:v>10120</c:v>
                </c:pt>
                <c:pt idx="10">
                  <c:v>10384</c:v>
                </c:pt>
                <c:pt idx="11">
                  <c:v>10620</c:v>
                </c:pt>
                <c:pt idx="12">
                  <c:v>11037</c:v>
                </c:pt>
                <c:pt idx="13">
                  <c:v>11513</c:v>
                </c:pt>
                <c:pt idx="14">
                  <c:v>12036</c:v>
                </c:pt>
                <c:pt idx="15">
                  <c:v>12473</c:v>
                </c:pt>
                <c:pt idx="16">
                  <c:v>12889</c:v>
                </c:pt>
                <c:pt idx="17">
                  <c:v>13149</c:v>
                </c:pt>
                <c:pt idx="18">
                  <c:v>13322</c:v>
                </c:pt>
                <c:pt idx="19">
                  <c:v>13657</c:v>
                </c:pt>
                <c:pt idx="20">
                  <c:v>14069</c:v>
                </c:pt>
                <c:pt idx="21">
                  <c:v>14512</c:v>
                </c:pt>
                <c:pt idx="22">
                  <c:v>14871</c:v>
                </c:pt>
                <c:pt idx="23">
                  <c:v>15196</c:v>
                </c:pt>
                <c:pt idx="24">
                  <c:v>15342</c:v>
                </c:pt>
                <c:pt idx="25">
                  <c:v>15545</c:v>
                </c:pt>
                <c:pt idx="26">
                  <c:v>15820</c:v>
                </c:pt>
                <c:pt idx="27">
                  <c:v>16150</c:v>
                </c:pt>
                <c:pt idx="28">
                  <c:v>16550</c:v>
                </c:pt>
                <c:pt idx="29">
                  <c:v>16936</c:v>
                </c:pt>
                <c:pt idx="30">
                  <c:v>17210</c:v>
                </c:pt>
                <c:pt idx="31">
                  <c:v>17379</c:v>
                </c:pt>
                <c:pt idx="32">
                  <c:v>17509</c:v>
                </c:pt>
                <c:pt idx="33">
                  <c:v>17687</c:v>
                </c:pt>
                <c:pt idx="34">
                  <c:v>17895</c:v>
                </c:pt>
                <c:pt idx="35">
                  <c:v>18074</c:v>
                </c:pt>
                <c:pt idx="36">
                  <c:v>18291</c:v>
                </c:pt>
                <c:pt idx="37">
                  <c:v>18501</c:v>
                </c:pt>
                <c:pt idx="38">
                  <c:v>18616</c:v>
                </c:pt>
                <c:pt idx="39">
                  <c:v>18699</c:v>
                </c:pt>
                <c:pt idx="40">
                  <c:v>18876</c:v>
                </c:pt>
                <c:pt idx="41">
                  <c:v>19055</c:v>
                </c:pt>
                <c:pt idx="42">
                  <c:v>19237</c:v>
                </c:pt>
                <c:pt idx="43">
                  <c:v>19432</c:v>
                </c:pt>
                <c:pt idx="44">
                  <c:v>19617</c:v>
                </c:pt>
                <c:pt idx="45">
                  <c:v>19747</c:v>
                </c:pt>
                <c:pt idx="46">
                  <c:v>19812</c:v>
                </c:pt>
                <c:pt idx="47">
                  <c:v>19945</c:v>
                </c:pt>
                <c:pt idx="48">
                  <c:v>20114</c:v>
                </c:pt>
                <c:pt idx="49">
                  <c:v>20281</c:v>
                </c:pt>
                <c:pt idx="50">
                  <c:v>20418</c:v>
                </c:pt>
                <c:pt idx="51">
                  <c:v>20605</c:v>
                </c:pt>
                <c:pt idx="52">
                  <c:v>20684</c:v>
                </c:pt>
                <c:pt idx="53">
                  <c:v>20765</c:v>
                </c:pt>
                <c:pt idx="54">
                  <c:v>20882</c:v>
                </c:pt>
                <c:pt idx="55">
                  <c:v>21000</c:v>
                </c:pt>
                <c:pt idx="56">
                  <c:v>21102</c:v>
                </c:pt>
                <c:pt idx="57">
                  <c:v>21163</c:v>
                </c:pt>
                <c:pt idx="58">
                  <c:v>21203</c:v>
                </c:pt>
                <c:pt idx="59">
                  <c:v>21272</c:v>
                </c:pt>
                <c:pt idx="60">
                  <c:v>21408</c:v>
                </c:pt>
                <c:pt idx="61">
                  <c:v>21560</c:v>
                </c:pt>
                <c:pt idx="62">
                  <c:v>21661</c:v>
                </c:pt>
                <c:pt idx="63">
                  <c:v>21789</c:v>
                </c:pt>
                <c:pt idx="64">
                  <c:v>21890</c:v>
                </c:pt>
                <c:pt idx="65">
                  <c:v>22005</c:v>
                </c:pt>
                <c:pt idx="66">
                  <c:v>22067</c:v>
                </c:pt>
                <c:pt idx="67">
                  <c:v>22108</c:v>
                </c:pt>
                <c:pt idx="68">
                  <c:v>22176</c:v>
                </c:pt>
                <c:pt idx="69">
                  <c:v>22257</c:v>
                </c:pt>
                <c:pt idx="70">
                  <c:v>22330</c:v>
                </c:pt>
                <c:pt idx="71">
                  <c:v>22421</c:v>
                </c:pt>
                <c:pt idx="72">
                  <c:v>22525</c:v>
                </c:pt>
                <c:pt idx="73">
                  <c:v>22588</c:v>
                </c:pt>
                <c:pt idx="74">
                  <c:v>22637</c:v>
                </c:pt>
                <c:pt idx="75">
                  <c:v>22687</c:v>
                </c:pt>
                <c:pt idx="76">
                  <c:v>22762</c:v>
                </c:pt>
                <c:pt idx="77">
                  <c:v>22842</c:v>
                </c:pt>
                <c:pt idx="78">
                  <c:v>22920</c:v>
                </c:pt>
                <c:pt idx="79">
                  <c:v>22992</c:v>
                </c:pt>
                <c:pt idx="80">
                  <c:v>23019</c:v>
                </c:pt>
                <c:pt idx="81">
                  <c:v>23033</c:v>
                </c:pt>
                <c:pt idx="82">
                  <c:v>23063</c:v>
                </c:pt>
                <c:pt idx="83">
                  <c:v>23086</c:v>
                </c:pt>
                <c:pt idx="84">
                  <c:v>23095</c:v>
                </c:pt>
                <c:pt idx="85">
                  <c:v>23118</c:v>
                </c:pt>
                <c:pt idx="86">
                  <c:v>23153</c:v>
                </c:pt>
                <c:pt idx="87">
                  <c:v>23193</c:v>
                </c:pt>
                <c:pt idx="88">
                  <c:v>23230</c:v>
                </c:pt>
                <c:pt idx="89">
                  <c:v>23290</c:v>
                </c:pt>
                <c:pt idx="90">
                  <c:v>23353</c:v>
                </c:pt>
                <c:pt idx="91">
                  <c:v>23416</c:v>
                </c:pt>
                <c:pt idx="92">
                  <c:v>23489</c:v>
                </c:pt>
                <c:pt idx="93">
                  <c:v>23562</c:v>
                </c:pt>
                <c:pt idx="94">
                  <c:v>23642</c:v>
                </c:pt>
                <c:pt idx="95">
                  <c:v>23687</c:v>
                </c:pt>
                <c:pt idx="96">
                  <c:v>23754</c:v>
                </c:pt>
                <c:pt idx="97">
                  <c:v>23849</c:v>
                </c:pt>
                <c:pt idx="98">
                  <c:v>23949</c:v>
                </c:pt>
                <c:pt idx="99">
                  <c:v>24054</c:v>
                </c:pt>
                <c:pt idx="100">
                  <c:v>24146</c:v>
                </c:pt>
                <c:pt idx="101">
                  <c:v>24233</c:v>
                </c:pt>
                <c:pt idx="102">
                  <c:v>24298</c:v>
                </c:pt>
                <c:pt idx="103">
                  <c:v>24390</c:v>
                </c:pt>
                <c:pt idx="104">
                  <c:v>24486</c:v>
                </c:pt>
                <c:pt idx="105">
                  <c:v>24589</c:v>
                </c:pt>
                <c:pt idx="106">
                  <c:v>24679</c:v>
                </c:pt>
                <c:pt idx="107">
                  <c:v>24759</c:v>
                </c:pt>
                <c:pt idx="108">
                  <c:v>24830</c:v>
                </c:pt>
                <c:pt idx="109">
                  <c:v>24890</c:v>
                </c:pt>
                <c:pt idx="110">
                  <c:v>24942</c:v>
                </c:pt>
                <c:pt idx="111">
                  <c:v>25022</c:v>
                </c:pt>
                <c:pt idx="112">
                  <c:v>25099</c:v>
                </c:pt>
                <c:pt idx="113">
                  <c:v>25189</c:v>
                </c:pt>
                <c:pt idx="114">
                  <c:v>25295</c:v>
                </c:pt>
                <c:pt idx="115">
                  <c:v>25349</c:v>
                </c:pt>
                <c:pt idx="116">
                  <c:v>25400</c:v>
                </c:pt>
                <c:pt idx="117">
                  <c:v>25483</c:v>
                </c:pt>
                <c:pt idx="118">
                  <c:v>25575</c:v>
                </c:pt>
                <c:pt idx="119">
                  <c:v>25670</c:v>
                </c:pt>
                <c:pt idx="120">
                  <c:v>25771</c:v>
                </c:pt>
                <c:pt idx="121">
                  <c:v>25868</c:v>
                </c:pt>
                <c:pt idx="122">
                  <c:v>25974</c:v>
                </c:pt>
                <c:pt idx="123">
                  <c:v>26024</c:v>
                </c:pt>
                <c:pt idx="124">
                  <c:v>26082</c:v>
                </c:pt>
                <c:pt idx="125">
                  <c:v>26178</c:v>
                </c:pt>
                <c:pt idx="126">
                  <c:v>26247</c:v>
                </c:pt>
                <c:pt idx="127">
                  <c:v>26308</c:v>
                </c:pt>
                <c:pt idx="128">
                  <c:v>26375</c:v>
                </c:pt>
                <c:pt idx="129">
                  <c:v>26421</c:v>
                </c:pt>
                <c:pt idx="130">
                  <c:v>26463</c:v>
                </c:pt>
                <c:pt idx="131">
                  <c:v>26520</c:v>
                </c:pt>
                <c:pt idx="132">
                  <c:v>26596</c:v>
                </c:pt>
                <c:pt idx="133">
                  <c:v>26683</c:v>
                </c:pt>
                <c:pt idx="134">
                  <c:v>26746</c:v>
                </c:pt>
                <c:pt idx="135">
                  <c:v>26819</c:v>
                </c:pt>
                <c:pt idx="136">
                  <c:v>26862</c:v>
                </c:pt>
                <c:pt idx="137">
                  <c:v>26899</c:v>
                </c:pt>
                <c:pt idx="138">
                  <c:v>26948</c:v>
                </c:pt>
                <c:pt idx="139">
                  <c:v>27007</c:v>
                </c:pt>
                <c:pt idx="140">
                  <c:v>27091</c:v>
                </c:pt>
                <c:pt idx="141">
                  <c:v>27174</c:v>
                </c:pt>
                <c:pt idx="142">
                  <c:v>27256</c:v>
                </c:pt>
                <c:pt idx="143">
                  <c:v>27309</c:v>
                </c:pt>
                <c:pt idx="144">
                  <c:v>27351</c:v>
                </c:pt>
                <c:pt idx="145">
                  <c:v>27407</c:v>
                </c:pt>
                <c:pt idx="146">
                  <c:v>27481</c:v>
                </c:pt>
                <c:pt idx="147">
                  <c:v>27569</c:v>
                </c:pt>
                <c:pt idx="148">
                  <c:v>27637</c:v>
                </c:pt>
                <c:pt idx="149">
                  <c:v>27700</c:v>
                </c:pt>
                <c:pt idx="150">
                  <c:v>27760</c:v>
                </c:pt>
                <c:pt idx="151">
                  <c:v>27818</c:v>
                </c:pt>
                <c:pt idx="152">
                  <c:v>27881</c:v>
                </c:pt>
                <c:pt idx="153">
                  <c:v>27954</c:v>
                </c:pt>
                <c:pt idx="154">
                  <c:v>28012</c:v>
                </c:pt>
                <c:pt idx="155">
                  <c:v>28093</c:v>
                </c:pt>
                <c:pt idx="156">
                  <c:v>28167</c:v>
                </c:pt>
                <c:pt idx="157">
                  <c:v>28222</c:v>
                </c:pt>
                <c:pt idx="158">
                  <c:v>28260</c:v>
                </c:pt>
                <c:pt idx="159">
                  <c:v>28302</c:v>
                </c:pt>
                <c:pt idx="160">
                  <c:v>28359</c:v>
                </c:pt>
                <c:pt idx="161">
                  <c:v>28421</c:v>
                </c:pt>
                <c:pt idx="162">
                  <c:v>28478</c:v>
                </c:pt>
                <c:pt idx="163">
                  <c:v>28532</c:v>
                </c:pt>
                <c:pt idx="164">
                  <c:v>28564</c:v>
                </c:pt>
                <c:pt idx="165">
                  <c:v>28587</c:v>
                </c:pt>
                <c:pt idx="166">
                  <c:v>28610</c:v>
                </c:pt>
                <c:pt idx="167">
                  <c:v>28643</c:v>
                </c:pt>
                <c:pt idx="168">
                  <c:v>28676</c:v>
                </c:pt>
                <c:pt idx="169">
                  <c:v>28712</c:v>
                </c:pt>
                <c:pt idx="170">
                  <c:v>28739</c:v>
                </c:pt>
                <c:pt idx="171">
                  <c:v>28759</c:v>
                </c:pt>
                <c:pt idx="172">
                  <c:v>28776</c:v>
                </c:pt>
                <c:pt idx="173">
                  <c:v>28793</c:v>
                </c:pt>
                <c:pt idx="174">
                  <c:v>28830</c:v>
                </c:pt>
                <c:pt idx="175">
                  <c:v>28858</c:v>
                </c:pt>
                <c:pt idx="176">
                  <c:v>28887</c:v>
                </c:pt>
                <c:pt idx="177">
                  <c:v>28917</c:v>
                </c:pt>
                <c:pt idx="178">
                  <c:v>28953</c:v>
                </c:pt>
                <c:pt idx="179">
                  <c:v>28982</c:v>
                </c:pt>
                <c:pt idx="180">
                  <c:v>29004</c:v>
                </c:pt>
                <c:pt idx="181">
                  <c:v>29040</c:v>
                </c:pt>
                <c:pt idx="182">
                  <c:v>29082</c:v>
                </c:pt>
                <c:pt idx="183">
                  <c:v>29135</c:v>
                </c:pt>
                <c:pt idx="184">
                  <c:v>29173</c:v>
                </c:pt>
                <c:pt idx="185">
                  <c:v>29207</c:v>
                </c:pt>
                <c:pt idx="186">
                  <c:v>29225</c:v>
                </c:pt>
                <c:pt idx="187">
                  <c:v>29251</c:v>
                </c:pt>
                <c:pt idx="188">
                  <c:v>29297</c:v>
                </c:pt>
                <c:pt idx="189">
                  <c:v>29328</c:v>
                </c:pt>
                <c:pt idx="190">
                  <c:v>29360</c:v>
                </c:pt>
                <c:pt idx="191">
                  <c:v>29404</c:v>
                </c:pt>
                <c:pt idx="192">
                  <c:v>29436</c:v>
                </c:pt>
                <c:pt idx="193">
                  <c:v>29457</c:v>
                </c:pt>
                <c:pt idx="194">
                  <c:v>29472</c:v>
                </c:pt>
                <c:pt idx="195">
                  <c:v>29516</c:v>
                </c:pt>
                <c:pt idx="196">
                  <c:v>29565</c:v>
                </c:pt>
                <c:pt idx="197">
                  <c:v>29619</c:v>
                </c:pt>
                <c:pt idx="198">
                  <c:v>29660</c:v>
                </c:pt>
                <c:pt idx="199">
                  <c:v>29692</c:v>
                </c:pt>
                <c:pt idx="200">
                  <c:v>29716</c:v>
                </c:pt>
                <c:pt idx="201">
                  <c:v>29745</c:v>
                </c:pt>
                <c:pt idx="202">
                  <c:v>29789</c:v>
                </c:pt>
                <c:pt idx="203">
                  <c:v>29839</c:v>
                </c:pt>
                <c:pt idx="204">
                  <c:v>29891</c:v>
                </c:pt>
                <c:pt idx="205">
                  <c:v>29943</c:v>
                </c:pt>
                <c:pt idx="206">
                  <c:v>29991</c:v>
                </c:pt>
                <c:pt idx="207">
                  <c:v>30008</c:v>
                </c:pt>
                <c:pt idx="208">
                  <c:v>30044</c:v>
                </c:pt>
                <c:pt idx="209">
                  <c:v>30098</c:v>
                </c:pt>
                <c:pt idx="210">
                  <c:v>30150</c:v>
                </c:pt>
                <c:pt idx="211">
                  <c:v>30222</c:v>
                </c:pt>
                <c:pt idx="212">
                  <c:v>30284</c:v>
                </c:pt>
                <c:pt idx="213">
                  <c:v>30338</c:v>
                </c:pt>
                <c:pt idx="214">
                  <c:v>30356</c:v>
                </c:pt>
                <c:pt idx="215">
                  <c:v>30393</c:v>
                </c:pt>
                <c:pt idx="216">
                  <c:v>30445</c:v>
                </c:pt>
                <c:pt idx="217">
                  <c:v>30479</c:v>
                </c:pt>
                <c:pt idx="218">
                  <c:v>30538</c:v>
                </c:pt>
                <c:pt idx="219">
                  <c:v>30605</c:v>
                </c:pt>
                <c:pt idx="220">
                  <c:v>30654</c:v>
                </c:pt>
                <c:pt idx="221">
                  <c:v>30686</c:v>
                </c:pt>
                <c:pt idx="222">
                  <c:v>30712</c:v>
                </c:pt>
                <c:pt idx="223">
                  <c:v>30772</c:v>
                </c:pt>
                <c:pt idx="224">
                  <c:v>30840</c:v>
                </c:pt>
                <c:pt idx="225">
                  <c:v>30910</c:v>
                </c:pt>
                <c:pt idx="226">
                  <c:v>30965</c:v>
                </c:pt>
                <c:pt idx="227">
                  <c:v>31018</c:v>
                </c:pt>
                <c:pt idx="228">
                  <c:v>31053</c:v>
                </c:pt>
                <c:pt idx="229">
                  <c:v>31085</c:v>
                </c:pt>
                <c:pt idx="230">
                  <c:v>31153</c:v>
                </c:pt>
                <c:pt idx="231">
                  <c:v>31221</c:v>
                </c:pt>
                <c:pt idx="232">
                  <c:v>31281</c:v>
                </c:pt>
                <c:pt idx="233">
                  <c:v>31344</c:v>
                </c:pt>
                <c:pt idx="234">
                  <c:v>31381</c:v>
                </c:pt>
                <c:pt idx="235">
                  <c:v>31400</c:v>
                </c:pt>
                <c:pt idx="236">
                  <c:v>31419</c:v>
                </c:pt>
                <c:pt idx="237">
                  <c:v>31447</c:v>
                </c:pt>
                <c:pt idx="238">
                  <c:v>31509</c:v>
                </c:pt>
                <c:pt idx="239">
                  <c:v>31567</c:v>
                </c:pt>
                <c:pt idx="240">
                  <c:v>31629</c:v>
                </c:pt>
                <c:pt idx="241">
                  <c:v>31684</c:v>
                </c:pt>
                <c:pt idx="242">
                  <c:v>31713</c:v>
                </c:pt>
                <c:pt idx="243">
                  <c:v>31745</c:v>
                </c:pt>
                <c:pt idx="244">
                  <c:v>31809</c:v>
                </c:pt>
                <c:pt idx="245">
                  <c:v>31864</c:v>
                </c:pt>
                <c:pt idx="246">
                  <c:v>31912</c:v>
                </c:pt>
                <c:pt idx="247">
                  <c:v>31977</c:v>
                </c:pt>
                <c:pt idx="248">
                  <c:v>32028</c:v>
                </c:pt>
                <c:pt idx="249">
                  <c:v>32053</c:v>
                </c:pt>
                <c:pt idx="250">
                  <c:v>32077</c:v>
                </c:pt>
                <c:pt idx="251">
                  <c:v>32133</c:v>
                </c:pt>
                <c:pt idx="252">
                  <c:v>32194</c:v>
                </c:pt>
                <c:pt idx="253">
                  <c:v>32254</c:v>
                </c:pt>
                <c:pt idx="254">
                  <c:v>32316</c:v>
                </c:pt>
                <c:pt idx="255">
                  <c:v>32352</c:v>
                </c:pt>
                <c:pt idx="256">
                  <c:v>32379</c:v>
                </c:pt>
                <c:pt idx="257">
                  <c:v>32417</c:v>
                </c:pt>
                <c:pt idx="258">
                  <c:v>32488</c:v>
                </c:pt>
                <c:pt idx="259">
                  <c:v>32554</c:v>
                </c:pt>
                <c:pt idx="260">
                  <c:v>32617</c:v>
                </c:pt>
                <c:pt idx="261">
                  <c:v>32680</c:v>
                </c:pt>
                <c:pt idx="262">
                  <c:v>32730</c:v>
                </c:pt>
                <c:pt idx="263">
                  <c:v>32753</c:v>
                </c:pt>
                <c:pt idx="264">
                  <c:v>32775</c:v>
                </c:pt>
                <c:pt idx="265">
                  <c:v>32847</c:v>
                </c:pt>
                <c:pt idx="266">
                  <c:v>32917</c:v>
                </c:pt>
                <c:pt idx="267">
                  <c:v>32981</c:v>
                </c:pt>
                <c:pt idx="268">
                  <c:v>33054</c:v>
                </c:pt>
                <c:pt idx="269">
                  <c:v>33116</c:v>
                </c:pt>
                <c:pt idx="270">
                  <c:v>33134</c:v>
                </c:pt>
                <c:pt idx="271">
                  <c:v>33177</c:v>
                </c:pt>
                <c:pt idx="272">
                  <c:v>33295</c:v>
                </c:pt>
                <c:pt idx="273">
                  <c:v>33420</c:v>
                </c:pt>
                <c:pt idx="274">
                  <c:v>33475</c:v>
                </c:pt>
                <c:pt idx="275">
                  <c:v>33534</c:v>
                </c:pt>
                <c:pt idx="276">
                  <c:v>33566</c:v>
                </c:pt>
                <c:pt idx="277">
                  <c:v>33580</c:v>
                </c:pt>
                <c:pt idx="278">
                  <c:v>33617</c:v>
                </c:pt>
                <c:pt idx="279">
                  <c:v>33703</c:v>
                </c:pt>
                <c:pt idx="280">
                  <c:v>33784</c:v>
                </c:pt>
                <c:pt idx="281">
                  <c:v>33889</c:v>
                </c:pt>
                <c:pt idx="282">
                  <c:v>33980</c:v>
                </c:pt>
                <c:pt idx="283">
                  <c:v>34055</c:v>
                </c:pt>
                <c:pt idx="284">
                  <c:v>34108</c:v>
                </c:pt>
                <c:pt idx="285">
                  <c:v>34156</c:v>
                </c:pt>
                <c:pt idx="286">
                  <c:v>34241</c:v>
                </c:pt>
                <c:pt idx="287">
                  <c:v>34342</c:v>
                </c:pt>
                <c:pt idx="288">
                  <c:v>34441</c:v>
                </c:pt>
                <c:pt idx="289">
                  <c:v>34521</c:v>
                </c:pt>
                <c:pt idx="290">
                  <c:v>34586</c:v>
                </c:pt>
                <c:pt idx="291">
                  <c:v>34615</c:v>
                </c:pt>
                <c:pt idx="292">
                  <c:v>34649</c:v>
                </c:pt>
                <c:pt idx="293">
                  <c:v>34743</c:v>
                </c:pt>
                <c:pt idx="294">
                  <c:v>34850</c:v>
                </c:pt>
                <c:pt idx="295">
                  <c:v>34954</c:v>
                </c:pt>
                <c:pt idx="296">
                  <c:v>35044</c:v>
                </c:pt>
                <c:pt idx="297">
                  <c:v>35123</c:v>
                </c:pt>
                <c:pt idx="298">
                  <c:v>35170</c:v>
                </c:pt>
                <c:pt idx="299">
                  <c:v>35213</c:v>
                </c:pt>
                <c:pt idx="300">
                  <c:v>35305</c:v>
                </c:pt>
                <c:pt idx="301">
                  <c:v>35454</c:v>
                </c:pt>
                <c:pt idx="302">
                  <c:v>35593</c:v>
                </c:pt>
                <c:pt idx="303">
                  <c:v>35698</c:v>
                </c:pt>
                <c:pt idx="304">
                  <c:v>35775</c:v>
                </c:pt>
                <c:pt idx="305">
                  <c:v>35817</c:v>
                </c:pt>
                <c:pt idx="306">
                  <c:v>35868</c:v>
                </c:pt>
                <c:pt idx="307">
                  <c:v>35985</c:v>
                </c:pt>
                <c:pt idx="308">
                  <c:v>36105</c:v>
                </c:pt>
                <c:pt idx="309">
                  <c:v>36223</c:v>
                </c:pt>
                <c:pt idx="310">
                  <c:v>36361</c:v>
                </c:pt>
                <c:pt idx="311">
                  <c:v>36443</c:v>
                </c:pt>
                <c:pt idx="312">
                  <c:v>36478</c:v>
                </c:pt>
                <c:pt idx="313">
                  <c:v>36529</c:v>
                </c:pt>
                <c:pt idx="314">
                  <c:v>36665</c:v>
                </c:pt>
                <c:pt idx="315">
                  <c:v>36790</c:v>
                </c:pt>
                <c:pt idx="316">
                  <c:v>36939</c:v>
                </c:pt>
                <c:pt idx="317">
                  <c:v>37075</c:v>
                </c:pt>
                <c:pt idx="318">
                  <c:v>37181</c:v>
                </c:pt>
                <c:pt idx="319">
                  <c:v>37239</c:v>
                </c:pt>
                <c:pt idx="320">
                  <c:v>37280</c:v>
                </c:pt>
                <c:pt idx="321">
                  <c:v>37395</c:v>
                </c:pt>
                <c:pt idx="322">
                  <c:v>37495</c:v>
                </c:pt>
                <c:pt idx="323">
                  <c:v>37578</c:v>
                </c:pt>
                <c:pt idx="324">
                  <c:v>37654</c:v>
                </c:pt>
                <c:pt idx="325">
                  <c:v>37730</c:v>
                </c:pt>
                <c:pt idx="326">
                  <c:v>37774</c:v>
                </c:pt>
                <c:pt idx="327">
                  <c:v>37805</c:v>
                </c:pt>
                <c:pt idx="328">
                  <c:v>37892</c:v>
                </c:pt>
                <c:pt idx="329">
                  <c:v>37983</c:v>
                </c:pt>
                <c:pt idx="330">
                  <c:v>38047</c:v>
                </c:pt>
                <c:pt idx="331">
                  <c:v>38122</c:v>
                </c:pt>
                <c:pt idx="332">
                  <c:v>38168</c:v>
                </c:pt>
                <c:pt idx="333">
                  <c:v>38196</c:v>
                </c:pt>
                <c:pt idx="334">
                  <c:v>38216</c:v>
                </c:pt>
                <c:pt idx="335">
                  <c:v>38288</c:v>
                </c:pt>
                <c:pt idx="336">
                  <c:v>38360</c:v>
                </c:pt>
                <c:pt idx="337">
                  <c:v>38428</c:v>
                </c:pt>
                <c:pt idx="338">
                  <c:v>38495</c:v>
                </c:pt>
                <c:pt idx="339">
                  <c:v>38533</c:v>
                </c:pt>
                <c:pt idx="340">
                  <c:v>38555</c:v>
                </c:pt>
                <c:pt idx="341">
                  <c:v>38563</c:v>
                </c:pt>
                <c:pt idx="342">
                  <c:v>38581</c:v>
                </c:pt>
                <c:pt idx="343">
                  <c:v>38636</c:v>
                </c:pt>
                <c:pt idx="344">
                  <c:v>38701</c:v>
                </c:pt>
                <c:pt idx="345">
                  <c:v>38762</c:v>
                </c:pt>
                <c:pt idx="346">
                  <c:v>38798</c:v>
                </c:pt>
                <c:pt idx="347">
                  <c:v>38821</c:v>
                </c:pt>
                <c:pt idx="348">
                  <c:v>38839</c:v>
                </c:pt>
                <c:pt idx="349">
                  <c:v>38886</c:v>
                </c:pt>
                <c:pt idx="350">
                  <c:v>38932</c:v>
                </c:pt>
                <c:pt idx="351">
                  <c:v>38989</c:v>
                </c:pt>
                <c:pt idx="352">
                  <c:v>39045</c:v>
                </c:pt>
                <c:pt idx="353">
                  <c:v>39075</c:v>
                </c:pt>
                <c:pt idx="354">
                  <c:v>39101</c:v>
                </c:pt>
                <c:pt idx="355">
                  <c:v>39129</c:v>
                </c:pt>
                <c:pt idx="356">
                  <c:v>39179</c:v>
                </c:pt>
                <c:pt idx="357">
                  <c:v>39235</c:v>
                </c:pt>
                <c:pt idx="358">
                  <c:v>39283</c:v>
                </c:pt>
                <c:pt idx="359">
                  <c:v>39337</c:v>
                </c:pt>
                <c:pt idx="360">
                  <c:v>39374</c:v>
                </c:pt>
                <c:pt idx="361">
                  <c:v>39393</c:v>
                </c:pt>
                <c:pt idx="362">
                  <c:v>39408</c:v>
                </c:pt>
                <c:pt idx="363">
                  <c:v>39489</c:v>
                </c:pt>
                <c:pt idx="364">
                  <c:v>39557</c:v>
                </c:pt>
                <c:pt idx="365">
                  <c:v>39629</c:v>
                </c:pt>
                <c:pt idx="366">
                  <c:v>39764</c:v>
                </c:pt>
                <c:pt idx="367">
                  <c:v>39807</c:v>
                </c:pt>
                <c:pt idx="368">
                  <c:v>39835</c:v>
                </c:pt>
                <c:pt idx="369">
                  <c:v>39865</c:v>
                </c:pt>
                <c:pt idx="370">
                  <c:v>39898</c:v>
                </c:pt>
                <c:pt idx="371">
                  <c:v>39951</c:v>
                </c:pt>
                <c:pt idx="372">
                  <c:v>39985</c:v>
                </c:pt>
                <c:pt idx="373">
                  <c:v>40034</c:v>
                </c:pt>
                <c:pt idx="374">
                  <c:v>40062</c:v>
                </c:pt>
                <c:pt idx="375">
                  <c:v>40085</c:v>
                </c:pt>
                <c:pt idx="376">
                  <c:v>40096</c:v>
                </c:pt>
                <c:pt idx="377">
                  <c:v>40135</c:v>
                </c:pt>
                <c:pt idx="378">
                  <c:v>40175</c:v>
                </c:pt>
                <c:pt idx="379">
                  <c:v>40228</c:v>
                </c:pt>
                <c:pt idx="380">
                  <c:v>40275</c:v>
                </c:pt>
                <c:pt idx="381">
                  <c:v>40302</c:v>
                </c:pt>
                <c:pt idx="382">
                  <c:v>40324</c:v>
                </c:pt>
                <c:pt idx="383">
                  <c:v>40345</c:v>
                </c:pt>
                <c:pt idx="384">
                  <c:v>40390</c:v>
                </c:pt>
                <c:pt idx="385">
                  <c:v>40432</c:v>
                </c:pt>
                <c:pt idx="386">
                  <c:v>40473</c:v>
                </c:pt>
                <c:pt idx="387">
                  <c:v>40513</c:v>
                </c:pt>
                <c:pt idx="388">
                  <c:v>40540</c:v>
                </c:pt>
                <c:pt idx="389">
                  <c:v>40559</c:v>
                </c:pt>
                <c:pt idx="390">
                  <c:v>40579</c:v>
                </c:pt>
                <c:pt idx="391">
                  <c:v>40620</c:v>
                </c:pt>
                <c:pt idx="392">
                  <c:v>40664</c:v>
                </c:pt>
                <c:pt idx="393">
                  <c:v>40702</c:v>
                </c:pt>
                <c:pt idx="394">
                  <c:v>40752</c:v>
                </c:pt>
                <c:pt idx="395">
                  <c:v>40790</c:v>
                </c:pt>
                <c:pt idx="396">
                  <c:v>40802</c:v>
                </c:pt>
                <c:pt idx="397">
                  <c:v>40814</c:v>
                </c:pt>
                <c:pt idx="398">
                  <c:v>40851</c:v>
                </c:pt>
                <c:pt idx="399">
                  <c:v>40881</c:v>
                </c:pt>
                <c:pt idx="400">
                  <c:v>40923</c:v>
                </c:pt>
                <c:pt idx="401">
                  <c:v>40972</c:v>
                </c:pt>
                <c:pt idx="402">
                  <c:v>41013</c:v>
                </c:pt>
                <c:pt idx="403">
                  <c:v>41024</c:v>
                </c:pt>
                <c:pt idx="404">
                  <c:v>41037</c:v>
                </c:pt>
                <c:pt idx="405">
                  <c:v>41069</c:v>
                </c:pt>
                <c:pt idx="406">
                  <c:v>41120</c:v>
                </c:pt>
                <c:pt idx="407">
                  <c:v>41159</c:v>
                </c:pt>
                <c:pt idx="408">
                  <c:v>41212</c:v>
                </c:pt>
                <c:pt idx="409">
                  <c:v>41242</c:v>
                </c:pt>
                <c:pt idx="410">
                  <c:v>41255</c:v>
                </c:pt>
                <c:pt idx="411">
                  <c:v>41277</c:v>
                </c:pt>
                <c:pt idx="412">
                  <c:v>41320</c:v>
                </c:pt>
                <c:pt idx="413">
                  <c:v>41361</c:v>
                </c:pt>
                <c:pt idx="414">
                  <c:v>41413</c:v>
                </c:pt>
                <c:pt idx="415">
                  <c:v>41454</c:v>
                </c:pt>
                <c:pt idx="416">
                  <c:v>41495</c:v>
                </c:pt>
                <c:pt idx="417">
                  <c:v>41514</c:v>
                </c:pt>
                <c:pt idx="418">
                  <c:v>41527</c:v>
                </c:pt>
                <c:pt idx="419">
                  <c:v>41569</c:v>
                </c:pt>
                <c:pt idx="420">
                  <c:v>41600</c:v>
                </c:pt>
                <c:pt idx="421">
                  <c:v>41625</c:v>
                </c:pt>
                <c:pt idx="422">
                  <c:v>41632</c:v>
                </c:pt>
                <c:pt idx="423">
                  <c:v>41641</c:v>
                </c:pt>
                <c:pt idx="424">
                  <c:v>41658</c:v>
                </c:pt>
                <c:pt idx="425">
                  <c:v>41675</c:v>
                </c:pt>
                <c:pt idx="426">
                  <c:v>41711</c:v>
                </c:pt>
                <c:pt idx="427">
                  <c:v>41759</c:v>
                </c:pt>
                <c:pt idx="428">
                  <c:v>41800</c:v>
                </c:pt>
                <c:pt idx="429">
                  <c:v>41836</c:v>
                </c:pt>
                <c:pt idx="430">
                  <c:v>41870</c:v>
                </c:pt>
                <c:pt idx="431">
                  <c:v>41887</c:v>
                </c:pt>
                <c:pt idx="432">
                  <c:v>41907</c:v>
                </c:pt>
                <c:pt idx="433">
                  <c:v>41960</c:v>
                </c:pt>
                <c:pt idx="434">
                  <c:v>42017</c:v>
                </c:pt>
                <c:pt idx="435">
                  <c:v>42076</c:v>
                </c:pt>
                <c:pt idx="436">
                  <c:v>42124</c:v>
                </c:pt>
                <c:pt idx="437">
                  <c:v>42150</c:v>
                </c:pt>
                <c:pt idx="438">
                  <c:v>42169</c:v>
                </c:pt>
                <c:pt idx="439">
                  <c:v>42184</c:v>
                </c:pt>
                <c:pt idx="440">
                  <c:v>42234</c:v>
                </c:pt>
                <c:pt idx="441">
                  <c:v>42289</c:v>
                </c:pt>
                <c:pt idx="442">
                  <c:v>42334</c:v>
                </c:pt>
                <c:pt idx="443">
                  <c:v>42372</c:v>
                </c:pt>
                <c:pt idx="444">
                  <c:v>42397</c:v>
                </c:pt>
                <c:pt idx="445">
                  <c:v>42415</c:v>
                </c:pt>
                <c:pt idx="446">
                  <c:v>42430</c:v>
                </c:pt>
                <c:pt idx="447">
                  <c:v>42459</c:v>
                </c:pt>
                <c:pt idx="448">
                  <c:v>42485</c:v>
                </c:pt>
                <c:pt idx="449">
                  <c:v>42506</c:v>
                </c:pt>
                <c:pt idx="450">
                  <c:v>42514</c:v>
                </c:pt>
                <c:pt idx="451">
                  <c:v>42518</c:v>
                </c:pt>
                <c:pt idx="452">
                  <c:v>42526</c:v>
                </c:pt>
                <c:pt idx="453">
                  <c:v>42536</c:v>
                </c:pt>
                <c:pt idx="454">
                  <c:v>42564</c:v>
                </c:pt>
                <c:pt idx="455">
                  <c:v>42596</c:v>
                </c:pt>
                <c:pt idx="456">
                  <c:v>42622</c:v>
                </c:pt>
                <c:pt idx="457">
                  <c:v>42639</c:v>
                </c:pt>
                <c:pt idx="458">
                  <c:v>42651</c:v>
                </c:pt>
                <c:pt idx="459">
                  <c:v>42664</c:v>
                </c:pt>
                <c:pt idx="460">
                  <c:v>42684</c:v>
                </c:pt>
                <c:pt idx="461">
                  <c:v>42744</c:v>
                </c:pt>
                <c:pt idx="462">
                  <c:v>42818</c:v>
                </c:pt>
                <c:pt idx="463">
                  <c:v>42879</c:v>
                </c:pt>
                <c:pt idx="464">
                  <c:v>42941</c:v>
                </c:pt>
                <c:pt idx="465">
                  <c:v>43005</c:v>
                </c:pt>
                <c:pt idx="466">
                  <c:v>43027</c:v>
                </c:pt>
                <c:pt idx="467">
                  <c:v>43041</c:v>
                </c:pt>
                <c:pt idx="468">
                  <c:v>43098</c:v>
                </c:pt>
                <c:pt idx="469">
                  <c:v>43145</c:v>
                </c:pt>
                <c:pt idx="470">
                  <c:v>43197</c:v>
                </c:pt>
                <c:pt idx="471">
                  <c:v>43246</c:v>
                </c:pt>
                <c:pt idx="472">
                  <c:v>43280</c:v>
                </c:pt>
                <c:pt idx="473">
                  <c:v>43294</c:v>
                </c:pt>
                <c:pt idx="474">
                  <c:v>43310</c:v>
                </c:pt>
                <c:pt idx="475">
                  <c:v>43329</c:v>
                </c:pt>
                <c:pt idx="476">
                  <c:v>43374</c:v>
                </c:pt>
                <c:pt idx="477">
                  <c:v>43409</c:v>
                </c:pt>
                <c:pt idx="478">
                  <c:v>43467</c:v>
                </c:pt>
                <c:pt idx="479">
                  <c:v>43508</c:v>
                </c:pt>
                <c:pt idx="480">
                  <c:v>43516</c:v>
                </c:pt>
                <c:pt idx="481">
                  <c:v>43532</c:v>
                </c:pt>
                <c:pt idx="482">
                  <c:v>43563</c:v>
                </c:pt>
                <c:pt idx="483">
                  <c:v>43608</c:v>
                </c:pt>
                <c:pt idx="484">
                  <c:v>43649</c:v>
                </c:pt>
                <c:pt idx="485">
                  <c:v>43699</c:v>
                </c:pt>
                <c:pt idx="486">
                  <c:v>43731</c:v>
                </c:pt>
                <c:pt idx="487">
                  <c:v>43747</c:v>
                </c:pt>
                <c:pt idx="488">
                  <c:v>43766</c:v>
                </c:pt>
                <c:pt idx="489">
                  <c:v>43800</c:v>
                </c:pt>
                <c:pt idx="490">
                  <c:v>43840</c:v>
                </c:pt>
                <c:pt idx="491">
                  <c:v>43874</c:v>
                </c:pt>
                <c:pt idx="492">
                  <c:v>43911</c:v>
                </c:pt>
                <c:pt idx="493">
                  <c:v>43944</c:v>
                </c:pt>
                <c:pt idx="494">
                  <c:v>43956</c:v>
                </c:pt>
                <c:pt idx="495">
                  <c:v>43967</c:v>
                </c:pt>
                <c:pt idx="496">
                  <c:v>43999</c:v>
                </c:pt>
                <c:pt idx="497">
                  <c:v>44031</c:v>
                </c:pt>
                <c:pt idx="498">
                  <c:v>44065</c:v>
                </c:pt>
                <c:pt idx="499">
                  <c:v>44084</c:v>
                </c:pt>
                <c:pt idx="500">
                  <c:v>44106</c:v>
                </c:pt>
                <c:pt idx="501">
                  <c:v>44114</c:v>
                </c:pt>
                <c:pt idx="502">
                  <c:v>44122</c:v>
                </c:pt>
                <c:pt idx="503">
                  <c:v>44144</c:v>
                </c:pt>
                <c:pt idx="504">
                  <c:v>44164</c:v>
                </c:pt>
                <c:pt idx="505">
                  <c:v>44187</c:v>
                </c:pt>
                <c:pt idx="506">
                  <c:v>44217</c:v>
                </c:pt>
                <c:pt idx="507">
                  <c:v>44240</c:v>
                </c:pt>
                <c:pt idx="508">
                  <c:v>44254</c:v>
                </c:pt>
                <c:pt idx="509">
                  <c:v>44260</c:v>
                </c:pt>
                <c:pt idx="510">
                  <c:v>44279</c:v>
                </c:pt>
                <c:pt idx="511">
                  <c:v>44310</c:v>
                </c:pt>
                <c:pt idx="512">
                  <c:v>44341</c:v>
                </c:pt>
                <c:pt idx="513">
                  <c:v>44365</c:v>
                </c:pt>
                <c:pt idx="514">
                  <c:v>44379</c:v>
                </c:pt>
                <c:pt idx="515">
                  <c:v>44388</c:v>
                </c:pt>
                <c:pt idx="516">
                  <c:v>44394</c:v>
                </c:pt>
                <c:pt idx="518">
                  <c:v>44413</c:v>
                </c:pt>
                <c:pt idx="519">
                  <c:v>44439</c:v>
                </c:pt>
                <c:pt idx="520">
                  <c:v>44456</c:v>
                </c:pt>
                <c:pt idx="521">
                  <c:v>44484</c:v>
                </c:pt>
                <c:pt idx="522">
                  <c:v>44499</c:v>
                </c:pt>
                <c:pt idx="523">
                  <c:v>44508</c:v>
                </c:pt>
                <c:pt idx="524">
                  <c:v>44517</c:v>
                </c:pt>
                <c:pt idx="525">
                  <c:v>44537</c:v>
                </c:pt>
                <c:pt idx="526">
                  <c:v>44558</c:v>
                </c:pt>
                <c:pt idx="527">
                  <c:v>44582</c:v>
                </c:pt>
                <c:pt idx="528">
                  <c:v>44619</c:v>
                </c:pt>
                <c:pt idx="529">
                  <c:v>44646</c:v>
                </c:pt>
                <c:pt idx="530">
                  <c:v>44658</c:v>
                </c:pt>
                <c:pt idx="531">
                  <c:v>44671</c:v>
                </c:pt>
                <c:pt idx="532">
                  <c:v>44706</c:v>
                </c:pt>
                <c:pt idx="533">
                  <c:v>44729</c:v>
                </c:pt>
                <c:pt idx="534">
                  <c:v>44751</c:v>
                </c:pt>
                <c:pt idx="535">
                  <c:v>44785</c:v>
                </c:pt>
                <c:pt idx="536">
                  <c:v>44809</c:v>
                </c:pt>
                <c:pt idx="537">
                  <c:v>44816</c:v>
                </c:pt>
                <c:pt idx="538">
                  <c:v>44828</c:v>
                </c:pt>
                <c:pt idx="539">
                  <c:v>44858</c:v>
                </c:pt>
                <c:pt idx="540">
                  <c:v>44887</c:v>
                </c:pt>
                <c:pt idx="541">
                  <c:v>44920</c:v>
                </c:pt>
                <c:pt idx="542">
                  <c:v>44942</c:v>
                </c:pt>
                <c:pt idx="543">
                  <c:v>44967</c:v>
                </c:pt>
                <c:pt idx="544">
                  <c:v>44974</c:v>
                </c:pt>
                <c:pt idx="545">
                  <c:v>44981</c:v>
                </c:pt>
                <c:pt idx="546">
                  <c:v>45001</c:v>
                </c:pt>
                <c:pt idx="547">
                  <c:v>45024</c:v>
                </c:pt>
                <c:pt idx="548">
                  <c:v>45050</c:v>
                </c:pt>
                <c:pt idx="549">
                  <c:v>45078</c:v>
                </c:pt>
                <c:pt idx="550">
                  <c:v>45084</c:v>
                </c:pt>
                <c:pt idx="551">
                  <c:v>45091</c:v>
                </c:pt>
                <c:pt idx="552">
                  <c:v>45097</c:v>
                </c:pt>
                <c:pt idx="553">
                  <c:v>45111</c:v>
                </c:pt>
                <c:pt idx="554">
                  <c:v>45131</c:v>
                </c:pt>
                <c:pt idx="555">
                  <c:v>45156</c:v>
                </c:pt>
                <c:pt idx="556">
                  <c:v>45184</c:v>
                </c:pt>
                <c:pt idx="557">
                  <c:v>45198</c:v>
                </c:pt>
                <c:pt idx="559">
                  <c:v>45208</c:v>
                </c:pt>
                <c:pt idx="560">
                  <c:v>45228</c:v>
                </c:pt>
                <c:pt idx="561">
                  <c:v>45251</c:v>
                </c:pt>
                <c:pt idx="562">
                  <c:v>45281</c:v>
                </c:pt>
                <c:pt idx="563">
                  <c:v>45305</c:v>
                </c:pt>
                <c:pt idx="564">
                  <c:v>45316</c:v>
                </c:pt>
                <c:pt idx="565">
                  <c:v>45324</c:v>
                </c:pt>
                <c:pt idx="566">
                  <c:v>45338</c:v>
                </c:pt>
                <c:pt idx="567">
                  <c:v>45356</c:v>
                </c:pt>
                <c:pt idx="568">
                  <c:v>45377</c:v>
                </c:pt>
                <c:pt idx="569">
                  <c:v>45407</c:v>
                </c:pt>
                <c:pt idx="570">
                  <c:v>45431</c:v>
                </c:pt>
                <c:pt idx="571">
                  <c:v>45446</c:v>
                </c:pt>
                <c:pt idx="572">
                  <c:v>45457</c:v>
                </c:pt>
                <c:pt idx="573">
                  <c:v>45465</c:v>
                </c:pt>
                <c:pt idx="574">
                  <c:v>45494</c:v>
                </c:pt>
                <c:pt idx="575">
                  <c:v>45520</c:v>
                </c:pt>
                <c:pt idx="576">
                  <c:v>45542</c:v>
                </c:pt>
                <c:pt idx="577">
                  <c:v>45561</c:v>
                </c:pt>
                <c:pt idx="578">
                  <c:v>45576</c:v>
                </c:pt>
                <c:pt idx="579">
                  <c:v>45594</c:v>
                </c:pt>
                <c:pt idx="580">
                  <c:v>45610</c:v>
                </c:pt>
                <c:pt idx="581">
                  <c:v>45634</c:v>
                </c:pt>
                <c:pt idx="582">
                  <c:v>45659</c:v>
                </c:pt>
                <c:pt idx="583">
                  <c:v>45679</c:v>
                </c:pt>
                <c:pt idx="584">
                  <c:v>45702</c:v>
                </c:pt>
                <c:pt idx="585">
                  <c:v>45718</c:v>
                </c:pt>
                <c:pt idx="586">
                  <c:v>45727</c:v>
                </c:pt>
                <c:pt idx="587">
                  <c:v>45733</c:v>
                </c:pt>
                <c:pt idx="588">
                  <c:v>45754</c:v>
                </c:pt>
                <c:pt idx="589">
                  <c:v>45775</c:v>
                </c:pt>
                <c:pt idx="590">
                  <c:v>45793</c:v>
                </c:pt>
                <c:pt idx="591">
                  <c:v>45819</c:v>
                </c:pt>
                <c:pt idx="592">
                  <c:v>45844</c:v>
                </c:pt>
                <c:pt idx="593">
                  <c:v>45853</c:v>
                </c:pt>
                <c:pt idx="594">
                  <c:v>45858</c:v>
                </c:pt>
                <c:pt idx="595">
                  <c:v>45877</c:v>
                </c:pt>
                <c:pt idx="596">
                  <c:v>45894</c:v>
                </c:pt>
                <c:pt idx="597">
                  <c:v>45916</c:v>
                </c:pt>
                <c:pt idx="598">
                  <c:v>45939</c:v>
                </c:pt>
                <c:pt idx="599">
                  <c:v>45955</c:v>
                </c:pt>
                <c:pt idx="600">
                  <c:v>45964</c:v>
                </c:pt>
                <c:pt idx="601">
                  <c:v>45972</c:v>
                </c:pt>
                <c:pt idx="602">
                  <c:v>45994</c:v>
                </c:pt>
                <c:pt idx="603">
                  <c:v>46019</c:v>
                </c:pt>
                <c:pt idx="604">
                  <c:v>46038</c:v>
                </c:pt>
                <c:pt idx="605">
                  <c:v>46048</c:v>
                </c:pt>
                <c:pt idx="606">
                  <c:v>46052</c:v>
                </c:pt>
                <c:pt idx="607">
                  <c:v>46058</c:v>
                </c:pt>
                <c:pt idx="608">
                  <c:v>46062</c:v>
                </c:pt>
                <c:pt idx="609">
                  <c:v>46068</c:v>
                </c:pt>
                <c:pt idx="610">
                  <c:v>46085</c:v>
                </c:pt>
                <c:pt idx="611">
                  <c:v>46108</c:v>
                </c:pt>
                <c:pt idx="612">
                  <c:v>46125</c:v>
                </c:pt>
                <c:pt idx="613">
                  <c:v>46132</c:v>
                </c:pt>
                <c:pt idx="614">
                  <c:v>46136</c:v>
                </c:pt>
                <c:pt idx="615">
                  <c:v>46140</c:v>
                </c:pt>
                <c:pt idx="616">
                  <c:v>46151</c:v>
                </c:pt>
                <c:pt idx="617">
                  <c:v>46163</c:v>
                </c:pt>
                <c:pt idx="618">
                  <c:v>46179</c:v>
                </c:pt>
                <c:pt idx="619">
                  <c:v>46194</c:v>
                </c:pt>
                <c:pt idx="620">
                  <c:v>46206</c:v>
                </c:pt>
                <c:pt idx="621">
                  <c:v>46210</c:v>
                </c:pt>
                <c:pt idx="622">
                  <c:v>46215</c:v>
                </c:pt>
                <c:pt idx="623">
                  <c:v>46229</c:v>
                </c:pt>
                <c:pt idx="624">
                  <c:v>46239</c:v>
                </c:pt>
                <c:pt idx="625">
                  <c:v>46249</c:v>
                </c:pt>
                <c:pt idx="626">
                  <c:v>46255</c:v>
                </c:pt>
                <c:pt idx="627">
                  <c:v>46257</c:v>
                </c:pt>
                <c:pt idx="628">
                  <c:v>46261</c:v>
                </c:pt>
                <c:pt idx="629">
                  <c:v>46262</c:v>
                </c:pt>
                <c:pt idx="630">
                  <c:v>46271</c:v>
                </c:pt>
                <c:pt idx="631">
                  <c:v>46282</c:v>
                </c:pt>
                <c:pt idx="632">
                  <c:v>46291</c:v>
                </c:pt>
                <c:pt idx="633">
                  <c:v>46299</c:v>
                </c:pt>
                <c:pt idx="634">
                  <c:v>46302</c:v>
                </c:pt>
                <c:pt idx="635">
                  <c:v>46305</c:v>
                </c:pt>
                <c:pt idx="636">
                  <c:v>46309</c:v>
                </c:pt>
                <c:pt idx="637">
                  <c:v>46323</c:v>
                </c:pt>
                <c:pt idx="638">
                  <c:v>46329</c:v>
                </c:pt>
                <c:pt idx="639">
                  <c:v>46342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21B-446F-8CFB-98349162C002}"/>
            </c:ext>
          </c:extLst>
        </c:ser>
        <c:ser>
          <c:idx val="4"/>
          <c:order val="4"/>
          <c:tx>
            <c:strRef>
              <c:f>'By First Time'!$F$2</c:f>
              <c:strCache>
                <c:ptCount val="1"/>
                <c:pt idx="0">
                  <c:v>20212022</c:v>
                </c:pt>
              </c:strCache>
            </c:strRef>
          </c:tx>
          <c:spPr>
            <a:ln w="19050">
              <a:solidFill>
                <a:srgbClr val="CC00FF"/>
              </a:solidFill>
            </a:ln>
          </c:spPr>
          <c:marker>
            <c:symbol val="none"/>
          </c:marker>
          <c:cat>
            <c:strRef>
              <c:f>'By First Time'!$A$3:$A$642</c:f>
              <c:strCache>
                <c:ptCount val="640"/>
                <c:pt idx="0">
                  <c:v> 10 / 01</c:v>
                </c:pt>
                <c:pt idx="1">
                  <c:v> 10 / 02</c:v>
                </c:pt>
                <c:pt idx="2">
                  <c:v> 10 / 03</c:v>
                </c:pt>
                <c:pt idx="3">
                  <c:v> 10 / 04</c:v>
                </c:pt>
                <c:pt idx="4">
                  <c:v> 10 / 05</c:v>
                </c:pt>
                <c:pt idx="5">
                  <c:v> 10 / 06</c:v>
                </c:pt>
                <c:pt idx="6">
                  <c:v> 10 / 07</c:v>
                </c:pt>
                <c:pt idx="7">
                  <c:v> 10 / 08</c:v>
                </c:pt>
                <c:pt idx="8">
                  <c:v> 10 / 09</c:v>
                </c:pt>
                <c:pt idx="9">
                  <c:v> 10 / 10</c:v>
                </c:pt>
                <c:pt idx="10">
                  <c:v> 10 / 11</c:v>
                </c:pt>
                <c:pt idx="11">
                  <c:v> 10 / 12</c:v>
                </c:pt>
                <c:pt idx="12">
                  <c:v> 10 / 13</c:v>
                </c:pt>
                <c:pt idx="13">
                  <c:v> 10 / 14</c:v>
                </c:pt>
                <c:pt idx="14">
                  <c:v> 10 / 15</c:v>
                </c:pt>
                <c:pt idx="15">
                  <c:v> 10 / 16</c:v>
                </c:pt>
                <c:pt idx="16">
                  <c:v> 10 / 17</c:v>
                </c:pt>
                <c:pt idx="17">
                  <c:v> 10 / 18</c:v>
                </c:pt>
                <c:pt idx="18">
                  <c:v> 10 / 19</c:v>
                </c:pt>
                <c:pt idx="19">
                  <c:v> 10 / 20</c:v>
                </c:pt>
                <c:pt idx="20">
                  <c:v> 10 / 21</c:v>
                </c:pt>
                <c:pt idx="21">
                  <c:v> 10 / 22</c:v>
                </c:pt>
                <c:pt idx="22">
                  <c:v> 10 / 23</c:v>
                </c:pt>
                <c:pt idx="23">
                  <c:v> 10 / 24</c:v>
                </c:pt>
                <c:pt idx="24">
                  <c:v> 10 / 25</c:v>
                </c:pt>
                <c:pt idx="25">
                  <c:v> 10 / 26</c:v>
                </c:pt>
                <c:pt idx="26">
                  <c:v> 10 / 27</c:v>
                </c:pt>
                <c:pt idx="27">
                  <c:v> 10 / 28</c:v>
                </c:pt>
                <c:pt idx="28">
                  <c:v> 10 / 29</c:v>
                </c:pt>
                <c:pt idx="29">
                  <c:v> 10 / 30</c:v>
                </c:pt>
                <c:pt idx="30">
                  <c:v> 10 / 31</c:v>
                </c:pt>
                <c:pt idx="31">
                  <c:v> 11 / 01</c:v>
                </c:pt>
                <c:pt idx="32">
                  <c:v> 11 / 02</c:v>
                </c:pt>
                <c:pt idx="33">
                  <c:v> 11 / 03</c:v>
                </c:pt>
                <c:pt idx="34">
                  <c:v> 11 / 04</c:v>
                </c:pt>
                <c:pt idx="35">
                  <c:v> 11 / 05</c:v>
                </c:pt>
                <c:pt idx="36">
                  <c:v> 11 / 06</c:v>
                </c:pt>
                <c:pt idx="37">
                  <c:v> 11 / 07</c:v>
                </c:pt>
                <c:pt idx="38">
                  <c:v> 11 / 08</c:v>
                </c:pt>
                <c:pt idx="39">
                  <c:v> 11 / 09</c:v>
                </c:pt>
                <c:pt idx="40">
                  <c:v> 11 / 10</c:v>
                </c:pt>
                <c:pt idx="41">
                  <c:v> 11 / 11</c:v>
                </c:pt>
                <c:pt idx="42">
                  <c:v> 11 / 12</c:v>
                </c:pt>
                <c:pt idx="43">
                  <c:v> 11 / 13</c:v>
                </c:pt>
                <c:pt idx="44">
                  <c:v> 11 / 14</c:v>
                </c:pt>
                <c:pt idx="45">
                  <c:v> 11 / 15</c:v>
                </c:pt>
                <c:pt idx="46">
                  <c:v> 11 / 16</c:v>
                </c:pt>
                <c:pt idx="47">
                  <c:v> 11 / 17</c:v>
                </c:pt>
                <c:pt idx="48">
                  <c:v> 11 / 18</c:v>
                </c:pt>
                <c:pt idx="49">
                  <c:v> 11 / 19</c:v>
                </c:pt>
                <c:pt idx="50">
                  <c:v> 11 / 20</c:v>
                </c:pt>
                <c:pt idx="51">
                  <c:v> 11 / 21</c:v>
                </c:pt>
                <c:pt idx="52">
                  <c:v> 11 / 22</c:v>
                </c:pt>
                <c:pt idx="53">
                  <c:v> 11 / 23</c:v>
                </c:pt>
                <c:pt idx="54">
                  <c:v> 11 / 24</c:v>
                </c:pt>
                <c:pt idx="55">
                  <c:v> 11 / 25</c:v>
                </c:pt>
                <c:pt idx="56">
                  <c:v> 11 / 26</c:v>
                </c:pt>
                <c:pt idx="57">
                  <c:v> 11 / 27</c:v>
                </c:pt>
                <c:pt idx="58">
                  <c:v> 11 / 28</c:v>
                </c:pt>
                <c:pt idx="59">
                  <c:v> 11 / 29</c:v>
                </c:pt>
                <c:pt idx="60">
                  <c:v> 11 / 30</c:v>
                </c:pt>
                <c:pt idx="61">
                  <c:v> 12 / 01</c:v>
                </c:pt>
                <c:pt idx="62">
                  <c:v> 12 / 02</c:v>
                </c:pt>
                <c:pt idx="63">
                  <c:v> 12 / 03</c:v>
                </c:pt>
                <c:pt idx="64">
                  <c:v> 12 / 04</c:v>
                </c:pt>
                <c:pt idx="65">
                  <c:v> 12 / 05</c:v>
                </c:pt>
                <c:pt idx="66">
                  <c:v> 12 / 06</c:v>
                </c:pt>
                <c:pt idx="67">
                  <c:v> 12 / 07</c:v>
                </c:pt>
                <c:pt idx="68">
                  <c:v> 12 / 08</c:v>
                </c:pt>
                <c:pt idx="69">
                  <c:v> 12 / 09</c:v>
                </c:pt>
                <c:pt idx="70">
                  <c:v> 12 / 10</c:v>
                </c:pt>
                <c:pt idx="71">
                  <c:v> 12 / 11</c:v>
                </c:pt>
                <c:pt idx="72">
                  <c:v> 12 / 12</c:v>
                </c:pt>
                <c:pt idx="73">
                  <c:v> 12 / 13</c:v>
                </c:pt>
                <c:pt idx="74">
                  <c:v> 12 / 14</c:v>
                </c:pt>
                <c:pt idx="75">
                  <c:v> 12 / 15</c:v>
                </c:pt>
                <c:pt idx="76">
                  <c:v> 12 / 16</c:v>
                </c:pt>
                <c:pt idx="77">
                  <c:v> 12 / 17</c:v>
                </c:pt>
                <c:pt idx="78">
                  <c:v> 12 / 18</c:v>
                </c:pt>
                <c:pt idx="79">
                  <c:v> 12 / 19</c:v>
                </c:pt>
                <c:pt idx="80">
                  <c:v> 12 / 20</c:v>
                </c:pt>
                <c:pt idx="81">
                  <c:v> 12 / 21</c:v>
                </c:pt>
                <c:pt idx="82">
                  <c:v> 12 / 22</c:v>
                </c:pt>
                <c:pt idx="83">
                  <c:v> 12 / 23</c:v>
                </c:pt>
                <c:pt idx="84">
                  <c:v> 12 / 24</c:v>
                </c:pt>
                <c:pt idx="85">
                  <c:v> 12 / 25</c:v>
                </c:pt>
                <c:pt idx="86">
                  <c:v> 12 / 26</c:v>
                </c:pt>
                <c:pt idx="87">
                  <c:v> 12 / 27</c:v>
                </c:pt>
                <c:pt idx="88">
                  <c:v> 12 / 28</c:v>
                </c:pt>
                <c:pt idx="89">
                  <c:v> 12 / 29</c:v>
                </c:pt>
                <c:pt idx="90">
                  <c:v> 12 / 30</c:v>
                </c:pt>
                <c:pt idx="91">
                  <c:v> 12 / 31</c:v>
                </c:pt>
                <c:pt idx="92">
                  <c:v> 01 / 01</c:v>
                </c:pt>
                <c:pt idx="93">
                  <c:v> 01 / 02</c:v>
                </c:pt>
                <c:pt idx="94">
                  <c:v> 01 / 03</c:v>
                </c:pt>
                <c:pt idx="95">
                  <c:v> 01 / 04</c:v>
                </c:pt>
                <c:pt idx="96">
                  <c:v> 01 / 05</c:v>
                </c:pt>
                <c:pt idx="97">
                  <c:v> 01 / 06</c:v>
                </c:pt>
                <c:pt idx="98">
                  <c:v> 01 / 07</c:v>
                </c:pt>
                <c:pt idx="99">
                  <c:v> 01 / 08</c:v>
                </c:pt>
                <c:pt idx="100">
                  <c:v> 01 / 09</c:v>
                </c:pt>
                <c:pt idx="101">
                  <c:v> 01 / 10</c:v>
                </c:pt>
                <c:pt idx="102">
                  <c:v> 01 / 11</c:v>
                </c:pt>
                <c:pt idx="103">
                  <c:v> 01 / 12</c:v>
                </c:pt>
                <c:pt idx="104">
                  <c:v> 01 / 13</c:v>
                </c:pt>
                <c:pt idx="105">
                  <c:v> 01 / 14</c:v>
                </c:pt>
                <c:pt idx="106">
                  <c:v> 01 / 15</c:v>
                </c:pt>
                <c:pt idx="107">
                  <c:v> 01 / 16</c:v>
                </c:pt>
                <c:pt idx="108">
                  <c:v> 01 / 17</c:v>
                </c:pt>
                <c:pt idx="109">
                  <c:v> 01 / 18</c:v>
                </c:pt>
                <c:pt idx="110">
                  <c:v> 01 / 19</c:v>
                </c:pt>
                <c:pt idx="111">
                  <c:v> 01 / 20</c:v>
                </c:pt>
                <c:pt idx="112">
                  <c:v> 01 / 21</c:v>
                </c:pt>
                <c:pt idx="113">
                  <c:v> 01 / 22</c:v>
                </c:pt>
                <c:pt idx="114">
                  <c:v> 01 / 23</c:v>
                </c:pt>
                <c:pt idx="115">
                  <c:v> 01 / 24</c:v>
                </c:pt>
                <c:pt idx="116">
                  <c:v> 01 / 25</c:v>
                </c:pt>
                <c:pt idx="117">
                  <c:v> 01 / 26</c:v>
                </c:pt>
                <c:pt idx="118">
                  <c:v> 01 / 27</c:v>
                </c:pt>
                <c:pt idx="119">
                  <c:v> 01 / 28</c:v>
                </c:pt>
                <c:pt idx="120">
                  <c:v> 01 / 29</c:v>
                </c:pt>
                <c:pt idx="121">
                  <c:v> 01 / 30</c:v>
                </c:pt>
                <c:pt idx="122">
                  <c:v> 01 / 31</c:v>
                </c:pt>
                <c:pt idx="123">
                  <c:v> 02 / 01</c:v>
                </c:pt>
                <c:pt idx="124">
                  <c:v> 02 / 02</c:v>
                </c:pt>
                <c:pt idx="125">
                  <c:v> 02 / 03</c:v>
                </c:pt>
                <c:pt idx="126">
                  <c:v> 02 / 04</c:v>
                </c:pt>
                <c:pt idx="127">
                  <c:v> 02 / 05</c:v>
                </c:pt>
                <c:pt idx="128">
                  <c:v> 02 / 06</c:v>
                </c:pt>
                <c:pt idx="129">
                  <c:v> 02 / 07</c:v>
                </c:pt>
                <c:pt idx="130">
                  <c:v> 02 / 08</c:v>
                </c:pt>
                <c:pt idx="131">
                  <c:v> 02 / 09</c:v>
                </c:pt>
                <c:pt idx="132">
                  <c:v> 02 / 10</c:v>
                </c:pt>
                <c:pt idx="133">
                  <c:v> 02 / 11</c:v>
                </c:pt>
                <c:pt idx="134">
                  <c:v> 02 / 12</c:v>
                </c:pt>
                <c:pt idx="135">
                  <c:v> 02 / 13</c:v>
                </c:pt>
                <c:pt idx="136">
                  <c:v> 02 / 14</c:v>
                </c:pt>
                <c:pt idx="137">
                  <c:v> 02 / 15</c:v>
                </c:pt>
                <c:pt idx="138">
                  <c:v> 02 / 16</c:v>
                </c:pt>
                <c:pt idx="139">
                  <c:v> 02 / 17</c:v>
                </c:pt>
                <c:pt idx="140">
                  <c:v> 02 / 18</c:v>
                </c:pt>
                <c:pt idx="141">
                  <c:v> 02 / 19</c:v>
                </c:pt>
                <c:pt idx="142">
                  <c:v> 02 / 20</c:v>
                </c:pt>
                <c:pt idx="143">
                  <c:v> 02 / 21</c:v>
                </c:pt>
                <c:pt idx="144">
                  <c:v> 02 / 22</c:v>
                </c:pt>
                <c:pt idx="145">
                  <c:v> 02 / 23</c:v>
                </c:pt>
                <c:pt idx="146">
                  <c:v> 02 / 24</c:v>
                </c:pt>
                <c:pt idx="147">
                  <c:v> 02 / 25</c:v>
                </c:pt>
                <c:pt idx="148">
                  <c:v> 02 / 26</c:v>
                </c:pt>
                <c:pt idx="149">
                  <c:v> 02 / 27</c:v>
                </c:pt>
                <c:pt idx="150">
                  <c:v> 02 / 28</c:v>
                </c:pt>
                <c:pt idx="151">
                  <c:v> 02 / 29</c:v>
                </c:pt>
                <c:pt idx="152">
                  <c:v> 03 / 01</c:v>
                </c:pt>
                <c:pt idx="153">
                  <c:v> 03 / 02</c:v>
                </c:pt>
                <c:pt idx="154">
                  <c:v> 03 / 03</c:v>
                </c:pt>
                <c:pt idx="155">
                  <c:v> 03 / 04</c:v>
                </c:pt>
                <c:pt idx="156">
                  <c:v> 03 / 05</c:v>
                </c:pt>
                <c:pt idx="157">
                  <c:v> 03 / 06</c:v>
                </c:pt>
                <c:pt idx="158">
                  <c:v> 03 / 07</c:v>
                </c:pt>
                <c:pt idx="159">
                  <c:v> 03 / 08</c:v>
                </c:pt>
                <c:pt idx="160">
                  <c:v> 03 / 09</c:v>
                </c:pt>
                <c:pt idx="161">
                  <c:v> 03 / 10</c:v>
                </c:pt>
                <c:pt idx="162">
                  <c:v> 03 / 11</c:v>
                </c:pt>
                <c:pt idx="163">
                  <c:v> 03 / 12</c:v>
                </c:pt>
                <c:pt idx="164">
                  <c:v> 03 / 13</c:v>
                </c:pt>
                <c:pt idx="165">
                  <c:v> 03 / 14</c:v>
                </c:pt>
                <c:pt idx="166">
                  <c:v> 03 / 15</c:v>
                </c:pt>
                <c:pt idx="167">
                  <c:v> 03 / 16</c:v>
                </c:pt>
                <c:pt idx="168">
                  <c:v> 03 / 17</c:v>
                </c:pt>
                <c:pt idx="169">
                  <c:v> 03 / 18</c:v>
                </c:pt>
                <c:pt idx="170">
                  <c:v> 03 / 19</c:v>
                </c:pt>
                <c:pt idx="171">
                  <c:v> 03 / 20</c:v>
                </c:pt>
                <c:pt idx="172">
                  <c:v> 03 / 21</c:v>
                </c:pt>
                <c:pt idx="173">
                  <c:v> 03 / 22</c:v>
                </c:pt>
                <c:pt idx="174">
                  <c:v> 03 / 23</c:v>
                </c:pt>
                <c:pt idx="175">
                  <c:v> 03 / 24</c:v>
                </c:pt>
                <c:pt idx="176">
                  <c:v> 03 / 25</c:v>
                </c:pt>
                <c:pt idx="177">
                  <c:v> 03 / 26</c:v>
                </c:pt>
                <c:pt idx="178">
                  <c:v> 03 / 27</c:v>
                </c:pt>
                <c:pt idx="179">
                  <c:v> 03 / 28</c:v>
                </c:pt>
                <c:pt idx="180">
                  <c:v> 03 / 29</c:v>
                </c:pt>
                <c:pt idx="181">
                  <c:v> 03 / 30</c:v>
                </c:pt>
                <c:pt idx="182">
                  <c:v> 03 / 31</c:v>
                </c:pt>
                <c:pt idx="183">
                  <c:v> 04 / 01</c:v>
                </c:pt>
                <c:pt idx="184">
                  <c:v> 04 / 02</c:v>
                </c:pt>
                <c:pt idx="185">
                  <c:v> 04 / 03</c:v>
                </c:pt>
                <c:pt idx="186">
                  <c:v> 04 / 04</c:v>
                </c:pt>
                <c:pt idx="187">
                  <c:v> 04 / 05</c:v>
                </c:pt>
                <c:pt idx="188">
                  <c:v> 04 / 06</c:v>
                </c:pt>
                <c:pt idx="189">
                  <c:v> 04 / 07</c:v>
                </c:pt>
                <c:pt idx="190">
                  <c:v> 04 / 08</c:v>
                </c:pt>
                <c:pt idx="191">
                  <c:v> 04 / 09</c:v>
                </c:pt>
                <c:pt idx="192">
                  <c:v> 04 / 10</c:v>
                </c:pt>
                <c:pt idx="193">
                  <c:v> 04 / 11</c:v>
                </c:pt>
                <c:pt idx="194">
                  <c:v> 04 / 12</c:v>
                </c:pt>
                <c:pt idx="195">
                  <c:v> 04 / 13</c:v>
                </c:pt>
                <c:pt idx="196">
                  <c:v> 04 / 14</c:v>
                </c:pt>
                <c:pt idx="197">
                  <c:v> 04 / 15</c:v>
                </c:pt>
                <c:pt idx="198">
                  <c:v> 04 / 16</c:v>
                </c:pt>
                <c:pt idx="199">
                  <c:v> 04 / 17</c:v>
                </c:pt>
                <c:pt idx="200">
                  <c:v> 04 / 18</c:v>
                </c:pt>
                <c:pt idx="201">
                  <c:v> 04 / 19</c:v>
                </c:pt>
                <c:pt idx="202">
                  <c:v> 04 / 20</c:v>
                </c:pt>
                <c:pt idx="203">
                  <c:v> 04 / 21</c:v>
                </c:pt>
                <c:pt idx="204">
                  <c:v> 04 / 22</c:v>
                </c:pt>
                <c:pt idx="205">
                  <c:v> 04 / 23</c:v>
                </c:pt>
                <c:pt idx="206">
                  <c:v> 04 / 24</c:v>
                </c:pt>
                <c:pt idx="207">
                  <c:v> 04 / 25</c:v>
                </c:pt>
                <c:pt idx="208">
                  <c:v> 04 / 26</c:v>
                </c:pt>
                <c:pt idx="209">
                  <c:v> 04 / 27</c:v>
                </c:pt>
                <c:pt idx="210">
                  <c:v> 04 / 28</c:v>
                </c:pt>
                <c:pt idx="211">
                  <c:v> 04 / 29</c:v>
                </c:pt>
                <c:pt idx="212">
                  <c:v> 04 / 30</c:v>
                </c:pt>
                <c:pt idx="213">
                  <c:v> 05 / 01</c:v>
                </c:pt>
                <c:pt idx="214">
                  <c:v> 05 / 02</c:v>
                </c:pt>
                <c:pt idx="215">
                  <c:v> 05 / 03</c:v>
                </c:pt>
                <c:pt idx="216">
                  <c:v> 05 / 04</c:v>
                </c:pt>
                <c:pt idx="217">
                  <c:v> 05 / 05</c:v>
                </c:pt>
                <c:pt idx="218">
                  <c:v> 05 / 06</c:v>
                </c:pt>
                <c:pt idx="219">
                  <c:v> 05 / 07</c:v>
                </c:pt>
                <c:pt idx="220">
                  <c:v> 05 / 08</c:v>
                </c:pt>
                <c:pt idx="221">
                  <c:v> 05 / 09</c:v>
                </c:pt>
                <c:pt idx="222">
                  <c:v> 05 / 10</c:v>
                </c:pt>
                <c:pt idx="223">
                  <c:v> 05 / 11</c:v>
                </c:pt>
                <c:pt idx="224">
                  <c:v> 05 / 12</c:v>
                </c:pt>
                <c:pt idx="225">
                  <c:v> 05 / 13</c:v>
                </c:pt>
                <c:pt idx="226">
                  <c:v> 05 / 14</c:v>
                </c:pt>
                <c:pt idx="227">
                  <c:v> 05 / 15</c:v>
                </c:pt>
                <c:pt idx="228">
                  <c:v> 05 / 16</c:v>
                </c:pt>
                <c:pt idx="229">
                  <c:v> 05 / 17</c:v>
                </c:pt>
                <c:pt idx="230">
                  <c:v> 05 / 18</c:v>
                </c:pt>
                <c:pt idx="231">
                  <c:v> 05 / 19</c:v>
                </c:pt>
                <c:pt idx="232">
                  <c:v> 05 / 20</c:v>
                </c:pt>
                <c:pt idx="233">
                  <c:v> 05 / 21</c:v>
                </c:pt>
                <c:pt idx="234">
                  <c:v> 05 / 22</c:v>
                </c:pt>
                <c:pt idx="235">
                  <c:v> 05 / 23</c:v>
                </c:pt>
                <c:pt idx="236">
                  <c:v> 05 / 24</c:v>
                </c:pt>
                <c:pt idx="237">
                  <c:v> 05 / 25</c:v>
                </c:pt>
                <c:pt idx="238">
                  <c:v> 05 / 26</c:v>
                </c:pt>
                <c:pt idx="239">
                  <c:v> 05 / 27</c:v>
                </c:pt>
                <c:pt idx="240">
                  <c:v> 05 / 28</c:v>
                </c:pt>
                <c:pt idx="241">
                  <c:v> 05 / 29</c:v>
                </c:pt>
                <c:pt idx="242">
                  <c:v> 05 / 30</c:v>
                </c:pt>
                <c:pt idx="243">
                  <c:v> 05 / 31</c:v>
                </c:pt>
                <c:pt idx="244">
                  <c:v> 06 / 01</c:v>
                </c:pt>
                <c:pt idx="245">
                  <c:v> 06 / 02</c:v>
                </c:pt>
                <c:pt idx="246">
                  <c:v> 06 / 03</c:v>
                </c:pt>
                <c:pt idx="247">
                  <c:v> 06 / 04</c:v>
                </c:pt>
                <c:pt idx="248">
                  <c:v> 06 / 05</c:v>
                </c:pt>
                <c:pt idx="249">
                  <c:v> 06 / 06</c:v>
                </c:pt>
                <c:pt idx="250">
                  <c:v> 06 / 07</c:v>
                </c:pt>
                <c:pt idx="251">
                  <c:v> 06 / 08</c:v>
                </c:pt>
                <c:pt idx="252">
                  <c:v> 06 / 09</c:v>
                </c:pt>
                <c:pt idx="253">
                  <c:v> 06 / 10</c:v>
                </c:pt>
                <c:pt idx="254">
                  <c:v> 06 / 11</c:v>
                </c:pt>
                <c:pt idx="255">
                  <c:v> 06 / 12</c:v>
                </c:pt>
                <c:pt idx="256">
                  <c:v> 06 / 13</c:v>
                </c:pt>
                <c:pt idx="257">
                  <c:v> 06 / 14</c:v>
                </c:pt>
                <c:pt idx="258">
                  <c:v> 06 / 15</c:v>
                </c:pt>
                <c:pt idx="259">
                  <c:v> 06 / 16</c:v>
                </c:pt>
                <c:pt idx="260">
                  <c:v> 06 / 17</c:v>
                </c:pt>
                <c:pt idx="261">
                  <c:v> 06 / 18</c:v>
                </c:pt>
                <c:pt idx="262">
                  <c:v> 06 / 19</c:v>
                </c:pt>
                <c:pt idx="263">
                  <c:v> 06 / 20</c:v>
                </c:pt>
                <c:pt idx="264">
                  <c:v> 06 / 21</c:v>
                </c:pt>
                <c:pt idx="265">
                  <c:v> 06 / 22</c:v>
                </c:pt>
                <c:pt idx="266">
                  <c:v> 06 / 23</c:v>
                </c:pt>
                <c:pt idx="267">
                  <c:v> 06 / 24</c:v>
                </c:pt>
                <c:pt idx="268">
                  <c:v> 06 / 25</c:v>
                </c:pt>
                <c:pt idx="269">
                  <c:v> 06 / 26</c:v>
                </c:pt>
                <c:pt idx="270">
                  <c:v> 06 / 27</c:v>
                </c:pt>
                <c:pt idx="271">
                  <c:v> 06 / 28</c:v>
                </c:pt>
                <c:pt idx="272">
                  <c:v> 06 / 29</c:v>
                </c:pt>
                <c:pt idx="273">
                  <c:v> 06 / 30</c:v>
                </c:pt>
                <c:pt idx="274">
                  <c:v> 07 / 01</c:v>
                </c:pt>
                <c:pt idx="275">
                  <c:v> 07 / 02</c:v>
                </c:pt>
                <c:pt idx="276">
                  <c:v> 07 / 03</c:v>
                </c:pt>
                <c:pt idx="277">
                  <c:v> 07 / 04</c:v>
                </c:pt>
                <c:pt idx="278">
                  <c:v> 07 / 05</c:v>
                </c:pt>
                <c:pt idx="279">
                  <c:v> 07 / 06</c:v>
                </c:pt>
                <c:pt idx="280">
                  <c:v> 07 / 07</c:v>
                </c:pt>
                <c:pt idx="281">
                  <c:v> 07 / 08</c:v>
                </c:pt>
                <c:pt idx="282">
                  <c:v> 07 / 09</c:v>
                </c:pt>
                <c:pt idx="283">
                  <c:v> 07 / 10</c:v>
                </c:pt>
                <c:pt idx="284">
                  <c:v> 07 / 11</c:v>
                </c:pt>
                <c:pt idx="285">
                  <c:v> 07 / 12</c:v>
                </c:pt>
                <c:pt idx="286">
                  <c:v> 07 / 13</c:v>
                </c:pt>
                <c:pt idx="287">
                  <c:v> 07 / 14</c:v>
                </c:pt>
                <c:pt idx="288">
                  <c:v> 07 / 15</c:v>
                </c:pt>
                <c:pt idx="289">
                  <c:v> 07 / 16</c:v>
                </c:pt>
                <c:pt idx="290">
                  <c:v> 07 / 17</c:v>
                </c:pt>
                <c:pt idx="291">
                  <c:v> 07 / 18</c:v>
                </c:pt>
                <c:pt idx="292">
                  <c:v> 07 / 19</c:v>
                </c:pt>
                <c:pt idx="293">
                  <c:v> 07 / 20</c:v>
                </c:pt>
                <c:pt idx="294">
                  <c:v> 07 / 21</c:v>
                </c:pt>
                <c:pt idx="295">
                  <c:v> 07 / 22</c:v>
                </c:pt>
                <c:pt idx="296">
                  <c:v> 07 / 23</c:v>
                </c:pt>
                <c:pt idx="297">
                  <c:v> 07 / 24</c:v>
                </c:pt>
                <c:pt idx="298">
                  <c:v> 07 / 25</c:v>
                </c:pt>
                <c:pt idx="299">
                  <c:v> 07 / 26</c:v>
                </c:pt>
                <c:pt idx="300">
                  <c:v> 07 / 27</c:v>
                </c:pt>
                <c:pt idx="301">
                  <c:v> 07 / 28</c:v>
                </c:pt>
                <c:pt idx="302">
                  <c:v> 07 / 29</c:v>
                </c:pt>
                <c:pt idx="303">
                  <c:v> 07 / 30</c:v>
                </c:pt>
                <c:pt idx="304">
                  <c:v> 07 / 31</c:v>
                </c:pt>
                <c:pt idx="305">
                  <c:v> 08 / 01</c:v>
                </c:pt>
                <c:pt idx="306">
                  <c:v> 08 / 02</c:v>
                </c:pt>
                <c:pt idx="307">
                  <c:v> 08 / 03</c:v>
                </c:pt>
                <c:pt idx="308">
                  <c:v> 08 / 04</c:v>
                </c:pt>
                <c:pt idx="309">
                  <c:v> 08 / 05</c:v>
                </c:pt>
                <c:pt idx="310">
                  <c:v> 08 / 06</c:v>
                </c:pt>
                <c:pt idx="311">
                  <c:v> 08 / 07</c:v>
                </c:pt>
                <c:pt idx="312">
                  <c:v> 08 / 08</c:v>
                </c:pt>
                <c:pt idx="313">
                  <c:v> 08 / 09</c:v>
                </c:pt>
                <c:pt idx="314">
                  <c:v> 08 / 10</c:v>
                </c:pt>
                <c:pt idx="315">
                  <c:v> 08 / 11</c:v>
                </c:pt>
                <c:pt idx="316">
                  <c:v> 08 / 12</c:v>
                </c:pt>
                <c:pt idx="317">
                  <c:v> 08 / 13</c:v>
                </c:pt>
                <c:pt idx="318">
                  <c:v> 08 / 14</c:v>
                </c:pt>
                <c:pt idx="319">
                  <c:v> 08 / 15</c:v>
                </c:pt>
                <c:pt idx="320">
                  <c:v> 08 / 16</c:v>
                </c:pt>
                <c:pt idx="321">
                  <c:v> 08 / 17</c:v>
                </c:pt>
                <c:pt idx="322">
                  <c:v> 08 / 18</c:v>
                </c:pt>
                <c:pt idx="323">
                  <c:v> 08 / 19</c:v>
                </c:pt>
                <c:pt idx="324">
                  <c:v> 08 / 20</c:v>
                </c:pt>
                <c:pt idx="325">
                  <c:v> 08 / 21</c:v>
                </c:pt>
                <c:pt idx="326">
                  <c:v> 08 / 22</c:v>
                </c:pt>
                <c:pt idx="327">
                  <c:v> 08 / 23</c:v>
                </c:pt>
                <c:pt idx="328">
                  <c:v> 08 / 24</c:v>
                </c:pt>
                <c:pt idx="329">
                  <c:v> 08 / 25</c:v>
                </c:pt>
                <c:pt idx="330">
                  <c:v> 08 / 26</c:v>
                </c:pt>
                <c:pt idx="331">
                  <c:v> 08 / 27</c:v>
                </c:pt>
                <c:pt idx="332">
                  <c:v> 08 / 28</c:v>
                </c:pt>
                <c:pt idx="333">
                  <c:v> 08 / 29</c:v>
                </c:pt>
                <c:pt idx="334">
                  <c:v> 08 / 30</c:v>
                </c:pt>
                <c:pt idx="335">
                  <c:v> 08 / 31</c:v>
                </c:pt>
                <c:pt idx="336">
                  <c:v> 09 / 01</c:v>
                </c:pt>
                <c:pt idx="337">
                  <c:v> 09 / 02</c:v>
                </c:pt>
                <c:pt idx="338">
                  <c:v> 09 / 03</c:v>
                </c:pt>
                <c:pt idx="339">
                  <c:v> 09 / 04</c:v>
                </c:pt>
                <c:pt idx="340">
                  <c:v> 09 / 05</c:v>
                </c:pt>
                <c:pt idx="341">
                  <c:v> 09 / 06</c:v>
                </c:pt>
                <c:pt idx="342">
                  <c:v> 09 / 07</c:v>
                </c:pt>
                <c:pt idx="343">
                  <c:v> 09 / 08</c:v>
                </c:pt>
                <c:pt idx="344">
                  <c:v> 09 / 09</c:v>
                </c:pt>
                <c:pt idx="345">
                  <c:v> 09 / 10</c:v>
                </c:pt>
                <c:pt idx="346">
                  <c:v> 09 / 11</c:v>
                </c:pt>
                <c:pt idx="347">
                  <c:v> 09 / 12</c:v>
                </c:pt>
                <c:pt idx="348">
                  <c:v> 09 / 13</c:v>
                </c:pt>
                <c:pt idx="349">
                  <c:v> 09 / 14</c:v>
                </c:pt>
                <c:pt idx="350">
                  <c:v> 09 / 15</c:v>
                </c:pt>
                <c:pt idx="351">
                  <c:v> 09 / 16</c:v>
                </c:pt>
                <c:pt idx="352">
                  <c:v> 09 / 17</c:v>
                </c:pt>
                <c:pt idx="353">
                  <c:v> 09 / 18</c:v>
                </c:pt>
                <c:pt idx="354">
                  <c:v> 09 / 19</c:v>
                </c:pt>
                <c:pt idx="355">
                  <c:v> 09 / 20</c:v>
                </c:pt>
                <c:pt idx="356">
                  <c:v> 09 / 21</c:v>
                </c:pt>
                <c:pt idx="357">
                  <c:v> 09 / 22</c:v>
                </c:pt>
                <c:pt idx="358">
                  <c:v> 09 / 23</c:v>
                </c:pt>
                <c:pt idx="359">
                  <c:v> 09 / 24</c:v>
                </c:pt>
                <c:pt idx="360">
                  <c:v> 09 / 25</c:v>
                </c:pt>
                <c:pt idx="361">
                  <c:v> 09 / 26</c:v>
                </c:pt>
                <c:pt idx="362">
                  <c:v> 09 / 27</c:v>
                </c:pt>
                <c:pt idx="363">
                  <c:v> 09 / 28</c:v>
                </c:pt>
                <c:pt idx="364">
                  <c:v> 09 / 29</c:v>
                </c:pt>
                <c:pt idx="365">
                  <c:v> 09 / 30</c:v>
                </c:pt>
                <c:pt idx="366">
                  <c:v> 10 / 01</c:v>
                </c:pt>
                <c:pt idx="367">
                  <c:v> 10 / 02</c:v>
                </c:pt>
                <c:pt idx="368">
                  <c:v> 10 / 03</c:v>
                </c:pt>
                <c:pt idx="369">
                  <c:v> 10 / 04</c:v>
                </c:pt>
                <c:pt idx="370">
                  <c:v> 10 / 05</c:v>
                </c:pt>
                <c:pt idx="371">
                  <c:v> 10 / 06</c:v>
                </c:pt>
                <c:pt idx="372">
                  <c:v> 10 / 07</c:v>
                </c:pt>
                <c:pt idx="373">
                  <c:v> 10 / 08</c:v>
                </c:pt>
                <c:pt idx="374">
                  <c:v> 10 / 09</c:v>
                </c:pt>
                <c:pt idx="375">
                  <c:v> 10 / 10</c:v>
                </c:pt>
                <c:pt idx="376">
                  <c:v> 10 / 11</c:v>
                </c:pt>
                <c:pt idx="377">
                  <c:v> 10 / 12</c:v>
                </c:pt>
                <c:pt idx="378">
                  <c:v> 10 / 13</c:v>
                </c:pt>
                <c:pt idx="379">
                  <c:v> 10 / 14</c:v>
                </c:pt>
                <c:pt idx="380">
                  <c:v> 10 / 15</c:v>
                </c:pt>
                <c:pt idx="381">
                  <c:v> 10 / 16</c:v>
                </c:pt>
                <c:pt idx="382">
                  <c:v> 10 / 17</c:v>
                </c:pt>
                <c:pt idx="383">
                  <c:v> 10 / 18</c:v>
                </c:pt>
                <c:pt idx="384">
                  <c:v> 10 / 19</c:v>
                </c:pt>
                <c:pt idx="385">
                  <c:v> 10 / 20</c:v>
                </c:pt>
                <c:pt idx="386">
                  <c:v> 10 / 21</c:v>
                </c:pt>
                <c:pt idx="387">
                  <c:v> 10 / 22</c:v>
                </c:pt>
                <c:pt idx="388">
                  <c:v> 10 / 23</c:v>
                </c:pt>
                <c:pt idx="389">
                  <c:v> 10 / 24</c:v>
                </c:pt>
                <c:pt idx="390">
                  <c:v> 10 / 25</c:v>
                </c:pt>
                <c:pt idx="391">
                  <c:v> 10 / 26</c:v>
                </c:pt>
                <c:pt idx="392">
                  <c:v> 10 / 27</c:v>
                </c:pt>
                <c:pt idx="393">
                  <c:v> 10 / 28</c:v>
                </c:pt>
                <c:pt idx="394">
                  <c:v> 10 / 29</c:v>
                </c:pt>
                <c:pt idx="395">
                  <c:v> 10 / 30</c:v>
                </c:pt>
                <c:pt idx="396">
                  <c:v> 10 / 31</c:v>
                </c:pt>
                <c:pt idx="397">
                  <c:v> 11 / 01</c:v>
                </c:pt>
                <c:pt idx="398">
                  <c:v> 11 / 02</c:v>
                </c:pt>
                <c:pt idx="399">
                  <c:v> 11 / 03</c:v>
                </c:pt>
                <c:pt idx="400">
                  <c:v> 11 / 04</c:v>
                </c:pt>
                <c:pt idx="401">
                  <c:v> 11 / 05</c:v>
                </c:pt>
                <c:pt idx="402">
                  <c:v> 11 / 06</c:v>
                </c:pt>
                <c:pt idx="403">
                  <c:v> 11 / 07</c:v>
                </c:pt>
                <c:pt idx="404">
                  <c:v> 11 / 08</c:v>
                </c:pt>
                <c:pt idx="405">
                  <c:v> 11 / 09</c:v>
                </c:pt>
                <c:pt idx="406">
                  <c:v> 11 / 10</c:v>
                </c:pt>
                <c:pt idx="407">
                  <c:v> 11 / 11</c:v>
                </c:pt>
                <c:pt idx="408">
                  <c:v> 11 / 12</c:v>
                </c:pt>
                <c:pt idx="409">
                  <c:v> 11 / 13</c:v>
                </c:pt>
                <c:pt idx="410">
                  <c:v> 11 / 14</c:v>
                </c:pt>
                <c:pt idx="411">
                  <c:v> 11 / 15</c:v>
                </c:pt>
                <c:pt idx="412">
                  <c:v> 11 / 16</c:v>
                </c:pt>
                <c:pt idx="413">
                  <c:v> 11 / 17</c:v>
                </c:pt>
                <c:pt idx="414">
                  <c:v> 11 / 18</c:v>
                </c:pt>
                <c:pt idx="415">
                  <c:v> 11 / 19</c:v>
                </c:pt>
                <c:pt idx="416">
                  <c:v> 11 / 20</c:v>
                </c:pt>
                <c:pt idx="417">
                  <c:v> 11 / 21</c:v>
                </c:pt>
                <c:pt idx="418">
                  <c:v> 11 / 22</c:v>
                </c:pt>
                <c:pt idx="419">
                  <c:v> 11 / 23</c:v>
                </c:pt>
                <c:pt idx="420">
                  <c:v> 11 / 24</c:v>
                </c:pt>
                <c:pt idx="421">
                  <c:v> 11 / 25</c:v>
                </c:pt>
                <c:pt idx="422">
                  <c:v> 11 / 26</c:v>
                </c:pt>
                <c:pt idx="423">
                  <c:v> 11 / 27</c:v>
                </c:pt>
                <c:pt idx="424">
                  <c:v> 11 / 28</c:v>
                </c:pt>
                <c:pt idx="425">
                  <c:v> 11 / 29</c:v>
                </c:pt>
                <c:pt idx="426">
                  <c:v> 11 / 30</c:v>
                </c:pt>
                <c:pt idx="427">
                  <c:v> 12 / 01</c:v>
                </c:pt>
                <c:pt idx="428">
                  <c:v> 12 / 02</c:v>
                </c:pt>
                <c:pt idx="429">
                  <c:v> 12 / 03</c:v>
                </c:pt>
                <c:pt idx="430">
                  <c:v> 12 / 04</c:v>
                </c:pt>
                <c:pt idx="431">
                  <c:v> 12 / 05</c:v>
                </c:pt>
                <c:pt idx="432">
                  <c:v> 12 / 06</c:v>
                </c:pt>
                <c:pt idx="433">
                  <c:v> 12 / 07</c:v>
                </c:pt>
                <c:pt idx="434">
                  <c:v> 12 / 08</c:v>
                </c:pt>
                <c:pt idx="435">
                  <c:v> 12 / 09</c:v>
                </c:pt>
                <c:pt idx="436">
                  <c:v> 12 / 10</c:v>
                </c:pt>
                <c:pt idx="437">
                  <c:v> 12 / 11</c:v>
                </c:pt>
                <c:pt idx="438">
                  <c:v> 12 / 12</c:v>
                </c:pt>
                <c:pt idx="439">
                  <c:v> 12 / 13</c:v>
                </c:pt>
                <c:pt idx="440">
                  <c:v> 12 / 14</c:v>
                </c:pt>
                <c:pt idx="441">
                  <c:v> 12 / 15</c:v>
                </c:pt>
                <c:pt idx="442">
                  <c:v> 12 / 16</c:v>
                </c:pt>
                <c:pt idx="443">
                  <c:v> 12 / 17</c:v>
                </c:pt>
                <c:pt idx="444">
                  <c:v> 12 / 18</c:v>
                </c:pt>
                <c:pt idx="445">
                  <c:v> 12 / 19</c:v>
                </c:pt>
                <c:pt idx="446">
                  <c:v> 12 / 20</c:v>
                </c:pt>
                <c:pt idx="447">
                  <c:v> 12 / 21</c:v>
                </c:pt>
                <c:pt idx="448">
                  <c:v> 12 / 22</c:v>
                </c:pt>
                <c:pt idx="449">
                  <c:v> 12 / 23</c:v>
                </c:pt>
                <c:pt idx="450">
                  <c:v> 12 / 24</c:v>
                </c:pt>
                <c:pt idx="451">
                  <c:v> 12 / 25</c:v>
                </c:pt>
                <c:pt idx="452">
                  <c:v> 12 / 26</c:v>
                </c:pt>
                <c:pt idx="453">
                  <c:v> 12 / 27</c:v>
                </c:pt>
                <c:pt idx="454">
                  <c:v> 12 / 28</c:v>
                </c:pt>
                <c:pt idx="455">
                  <c:v> 12 / 29</c:v>
                </c:pt>
                <c:pt idx="456">
                  <c:v> 12 / 30</c:v>
                </c:pt>
                <c:pt idx="457">
                  <c:v> 12 / 31</c:v>
                </c:pt>
                <c:pt idx="458">
                  <c:v> 01 / 01</c:v>
                </c:pt>
                <c:pt idx="459">
                  <c:v> 01 / 02</c:v>
                </c:pt>
                <c:pt idx="460">
                  <c:v> 01 / 03</c:v>
                </c:pt>
                <c:pt idx="461">
                  <c:v> 01 / 04</c:v>
                </c:pt>
                <c:pt idx="462">
                  <c:v> 01 / 05</c:v>
                </c:pt>
                <c:pt idx="463">
                  <c:v> 01 / 06</c:v>
                </c:pt>
                <c:pt idx="464">
                  <c:v> 01 / 07</c:v>
                </c:pt>
                <c:pt idx="465">
                  <c:v> 01 / 08</c:v>
                </c:pt>
                <c:pt idx="466">
                  <c:v> 01 / 09</c:v>
                </c:pt>
                <c:pt idx="467">
                  <c:v> 01 / 10</c:v>
                </c:pt>
                <c:pt idx="468">
                  <c:v> 01 / 11</c:v>
                </c:pt>
                <c:pt idx="469">
                  <c:v> 01 / 12</c:v>
                </c:pt>
                <c:pt idx="470">
                  <c:v> 01 / 13</c:v>
                </c:pt>
                <c:pt idx="471">
                  <c:v> 01 / 14</c:v>
                </c:pt>
                <c:pt idx="472">
                  <c:v> 01 / 15</c:v>
                </c:pt>
                <c:pt idx="473">
                  <c:v> 01 / 16</c:v>
                </c:pt>
                <c:pt idx="474">
                  <c:v> 01 / 17</c:v>
                </c:pt>
                <c:pt idx="475">
                  <c:v> 01 / 18</c:v>
                </c:pt>
                <c:pt idx="476">
                  <c:v> 01 / 19</c:v>
                </c:pt>
                <c:pt idx="477">
                  <c:v> 01 / 20</c:v>
                </c:pt>
                <c:pt idx="478">
                  <c:v> 01 / 21</c:v>
                </c:pt>
                <c:pt idx="479">
                  <c:v> 01 / 22</c:v>
                </c:pt>
                <c:pt idx="480">
                  <c:v> 01 / 23</c:v>
                </c:pt>
                <c:pt idx="481">
                  <c:v> 01 / 24</c:v>
                </c:pt>
                <c:pt idx="482">
                  <c:v> 01 / 25</c:v>
                </c:pt>
                <c:pt idx="483">
                  <c:v> 01 / 26</c:v>
                </c:pt>
                <c:pt idx="484">
                  <c:v> 01 / 27</c:v>
                </c:pt>
                <c:pt idx="485">
                  <c:v> 01 / 28</c:v>
                </c:pt>
                <c:pt idx="486">
                  <c:v> 01 / 29</c:v>
                </c:pt>
                <c:pt idx="487">
                  <c:v> 01 / 30</c:v>
                </c:pt>
                <c:pt idx="488">
                  <c:v> 01 / 31</c:v>
                </c:pt>
                <c:pt idx="489">
                  <c:v> 02 / 01</c:v>
                </c:pt>
                <c:pt idx="490">
                  <c:v> 02 / 02</c:v>
                </c:pt>
                <c:pt idx="491">
                  <c:v> 02 / 03</c:v>
                </c:pt>
                <c:pt idx="492">
                  <c:v> 02 / 04</c:v>
                </c:pt>
                <c:pt idx="493">
                  <c:v> 02 / 05</c:v>
                </c:pt>
                <c:pt idx="494">
                  <c:v> 02 / 06</c:v>
                </c:pt>
                <c:pt idx="495">
                  <c:v> 02 / 07</c:v>
                </c:pt>
                <c:pt idx="496">
                  <c:v> 02 / 08</c:v>
                </c:pt>
                <c:pt idx="497">
                  <c:v> 02 / 09</c:v>
                </c:pt>
                <c:pt idx="498">
                  <c:v> 02 / 10</c:v>
                </c:pt>
                <c:pt idx="499">
                  <c:v> 02 / 11</c:v>
                </c:pt>
                <c:pt idx="500">
                  <c:v> 02 / 12</c:v>
                </c:pt>
                <c:pt idx="501">
                  <c:v> 02 / 13</c:v>
                </c:pt>
                <c:pt idx="502">
                  <c:v> 02 / 14</c:v>
                </c:pt>
                <c:pt idx="503">
                  <c:v> 02 / 15</c:v>
                </c:pt>
                <c:pt idx="504">
                  <c:v> 02 / 16</c:v>
                </c:pt>
                <c:pt idx="505">
                  <c:v> 02 / 17</c:v>
                </c:pt>
                <c:pt idx="506">
                  <c:v> 02 / 18</c:v>
                </c:pt>
                <c:pt idx="507">
                  <c:v> 02 / 19</c:v>
                </c:pt>
                <c:pt idx="508">
                  <c:v> 02 / 20</c:v>
                </c:pt>
                <c:pt idx="509">
                  <c:v> 02 / 21</c:v>
                </c:pt>
                <c:pt idx="510">
                  <c:v> 02 / 22</c:v>
                </c:pt>
                <c:pt idx="511">
                  <c:v> 02 / 23</c:v>
                </c:pt>
                <c:pt idx="512">
                  <c:v> 02 / 24</c:v>
                </c:pt>
                <c:pt idx="513">
                  <c:v> 02 / 25</c:v>
                </c:pt>
                <c:pt idx="514">
                  <c:v> 02 / 26</c:v>
                </c:pt>
                <c:pt idx="515">
                  <c:v> 02 / 27</c:v>
                </c:pt>
                <c:pt idx="516">
                  <c:v> 02 / 28</c:v>
                </c:pt>
                <c:pt idx="517">
                  <c:v> 02 / 29</c:v>
                </c:pt>
                <c:pt idx="518">
                  <c:v> 03 / 01</c:v>
                </c:pt>
                <c:pt idx="519">
                  <c:v> 03 / 02</c:v>
                </c:pt>
                <c:pt idx="520">
                  <c:v> 03 / 03</c:v>
                </c:pt>
                <c:pt idx="521">
                  <c:v> 03 / 04</c:v>
                </c:pt>
                <c:pt idx="522">
                  <c:v> 03 / 05</c:v>
                </c:pt>
                <c:pt idx="523">
                  <c:v> 03 / 06</c:v>
                </c:pt>
                <c:pt idx="524">
                  <c:v> 03 / 07</c:v>
                </c:pt>
                <c:pt idx="525">
                  <c:v> 03 / 08</c:v>
                </c:pt>
                <c:pt idx="526">
                  <c:v> 03 / 09</c:v>
                </c:pt>
                <c:pt idx="527">
                  <c:v> 03 / 10</c:v>
                </c:pt>
                <c:pt idx="528">
                  <c:v> 03 / 11</c:v>
                </c:pt>
                <c:pt idx="529">
                  <c:v> 03 / 12</c:v>
                </c:pt>
                <c:pt idx="530">
                  <c:v> 03 / 13</c:v>
                </c:pt>
                <c:pt idx="531">
                  <c:v> 03 / 14</c:v>
                </c:pt>
                <c:pt idx="532">
                  <c:v> 03 / 15</c:v>
                </c:pt>
                <c:pt idx="533">
                  <c:v> 03 / 16</c:v>
                </c:pt>
                <c:pt idx="534">
                  <c:v> 03 / 17</c:v>
                </c:pt>
                <c:pt idx="535">
                  <c:v> 03 / 18</c:v>
                </c:pt>
                <c:pt idx="536">
                  <c:v> 03 / 19</c:v>
                </c:pt>
                <c:pt idx="537">
                  <c:v> 03 / 20</c:v>
                </c:pt>
                <c:pt idx="538">
                  <c:v> 03 / 21</c:v>
                </c:pt>
                <c:pt idx="539">
                  <c:v> 03 / 22</c:v>
                </c:pt>
                <c:pt idx="540">
                  <c:v> 03 / 23</c:v>
                </c:pt>
                <c:pt idx="541">
                  <c:v> 03 / 24</c:v>
                </c:pt>
                <c:pt idx="542">
                  <c:v> 03 / 25</c:v>
                </c:pt>
                <c:pt idx="543">
                  <c:v> 03 / 26</c:v>
                </c:pt>
                <c:pt idx="544">
                  <c:v> 03 / 27</c:v>
                </c:pt>
                <c:pt idx="545">
                  <c:v> 03 / 28</c:v>
                </c:pt>
                <c:pt idx="546">
                  <c:v> 03 / 29</c:v>
                </c:pt>
                <c:pt idx="547">
                  <c:v> 03 / 30</c:v>
                </c:pt>
                <c:pt idx="548">
                  <c:v> 03 / 31</c:v>
                </c:pt>
                <c:pt idx="549">
                  <c:v> 04 / 01</c:v>
                </c:pt>
                <c:pt idx="550">
                  <c:v> 04 / 02</c:v>
                </c:pt>
                <c:pt idx="551">
                  <c:v> 04 / 03</c:v>
                </c:pt>
                <c:pt idx="552">
                  <c:v> 04 / 04</c:v>
                </c:pt>
                <c:pt idx="553">
                  <c:v> 04 / 05</c:v>
                </c:pt>
                <c:pt idx="554">
                  <c:v> 04 / 06</c:v>
                </c:pt>
                <c:pt idx="555">
                  <c:v> 04 / 07</c:v>
                </c:pt>
                <c:pt idx="556">
                  <c:v> 04 / 08</c:v>
                </c:pt>
                <c:pt idx="557">
                  <c:v> 04 / 09</c:v>
                </c:pt>
                <c:pt idx="558">
                  <c:v> 04 / 10</c:v>
                </c:pt>
                <c:pt idx="559">
                  <c:v> 04 / 11</c:v>
                </c:pt>
                <c:pt idx="560">
                  <c:v> 04 / 12</c:v>
                </c:pt>
                <c:pt idx="561">
                  <c:v> 04 / 13</c:v>
                </c:pt>
                <c:pt idx="562">
                  <c:v> 04 / 14</c:v>
                </c:pt>
                <c:pt idx="563">
                  <c:v> 04 / 15</c:v>
                </c:pt>
                <c:pt idx="564">
                  <c:v> 04 / 16</c:v>
                </c:pt>
                <c:pt idx="565">
                  <c:v> 04 / 17</c:v>
                </c:pt>
                <c:pt idx="566">
                  <c:v> 04 / 18</c:v>
                </c:pt>
                <c:pt idx="567">
                  <c:v> 04 / 19</c:v>
                </c:pt>
                <c:pt idx="568">
                  <c:v> 04 / 20</c:v>
                </c:pt>
                <c:pt idx="569">
                  <c:v> 04 / 21</c:v>
                </c:pt>
                <c:pt idx="570">
                  <c:v> 04 / 22</c:v>
                </c:pt>
                <c:pt idx="571">
                  <c:v> 04 / 23</c:v>
                </c:pt>
                <c:pt idx="572">
                  <c:v> 04 / 24</c:v>
                </c:pt>
                <c:pt idx="573">
                  <c:v> 04 / 25</c:v>
                </c:pt>
                <c:pt idx="574">
                  <c:v> 04 / 26</c:v>
                </c:pt>
                <c:pt idx="575">
                  <c:v> 04 / 27</c:v>
                </c:pt>
                <c:pt idx="576">
                  <c:v> 04 / 28</c:v>
                </c:pt>
                <c:pt idx="577">
                  <c:v> 04 / 29</c:v>
                </c:pt>
                <c:pt idx="578">
                  <c:v> 04 / 30</c:v>
                </c:pt>
                <c:pt idx="579">
                  <c:v> 05 / 01</c:v>
                </c:pt>
                <c:pt idx="580">
                  <c:v> 05 / 02</c:v>
                </c:pt>
                <c:pt idx="581">
                  <c:v> 05 / 03</c:v>
                </c:pt>
                <c:pt idx="582">
                  <c:v> 05 / 04</c:v>
                </c:pt>
                <c:pt idx="583">
                  <c:v> 05 / 05</c:v>
                </c:pt>
                <c:pt idx="584">
                  <c:v> 05 / 06</c:v>
                </c:pt>
                <c:pt idx="585">
                  <c:v> 05 / 07</c:v>
                </c:pt>
                <c:pt idx="586">
                  <c:v> 05 / 08</c:v>
                </c:pt>
                <c:pt idx="587">
                  <c:v> 05 / 09</c:v>
                </c:pt>
                <c:pt idx="588">
                  <c:v> 05 / 10</c:v>
                </c:pt>
                <c:pt idx="589">
                  <c:v> 05 / 11</c:v>
                </c:pt>
                <c:pt idx="590">
                  <c:v> 05 / 12</c:v>
                </c:pt>
                <c:pt idx="591">
                  <c:v> 05 / 13</c:v>
                </c:pt>
                <c:pt idx="592">
                  <c:v> 05 / 14</c:v>
                </c:pt>
                <c:pt idx="593">
                  <c:v> 05 / 15</c:v>
                </c:pt>
                <c:pt idx="594">
                  <c:v> 05 / 16</c:v>
                </c:pt>
                <c:pt idx="595">
                  <c:v> 05 / 17</c:v>
                </c:pt>
                <c:pt idx="596">
                  <c:v> 05 / 18</c:v>
                </c:pt>
                <c:pt idx="597">
                  <c:v> 05 / 19</c:v>
                </c:pt>
                <c:pt idx="598">
                  <c:v> 05 / 20</c:v>
                </c:pt>
                <c:pt idx="599">
                  <c:v> 05 / 21</c:v>
                </c:pt>
                <c:pt idx="600">
                  <c:v> 05 / 22</c:v>
                </c:pt>
                <c:pt idx="601">
                  <c:v> 05 / 23</c:v>
                </c:pt>
                <c:pt idx="602">
                  <c:v> 05 / 24</c:v>
                </c:pt>
                <c:pt idx="603">
                  <c:v> 05 / 25</c:v>
                </c:pt>
                <c:pt idx="604">
                  <c:v> 05 / 26</c:v>
                </c:pt>
                <c:pt idx="605">
                  <c:v> 05 / 27</c:v>
                </c:pt>
                <c:pt idx="606">
                  <c:v> 05 / 28</c:v>
                </c:pt>
                <c:pt idx="607">
                  <c:v> 05 / 29</c:v>
                </c:pt>
                <c:pt idx="608">
                  <c:v> 05 / 30</c:v>
                </c:pt>
                <c:pt idx="609">
                  <c:v> 05 / 31</c:v>
                </c:pt>
                <c:pt idx="610">
                  <c:v> 06 / 01</c:v>
                </c:pt>
                <c:pt idx="611">
                  <c:v> 06 / 02</c:v>
                </c:pt>
                <c:pt idx="612">
                  <c:v> 06 / 03</c:v>
                </c:pt>
                <c:pt idx="613">
                  <c:v> 06 / 04</c:v>
                </c:pt>
                <c:pt idx="614">
                  <c:v> 06 / 05</c:v>
                </c:pt>
                <c:pt idx="615">
                  <c:v> 06 / 06</c:v>
                </c:pt>
                <c:pt idx="616">
                  <c:v> 06 / 07</c:v>
                </c:pt>
                <c:pt idx="617">
                  <c:v> 06 / 08</c:v>
                </c:pt>
                <c:pt idx="618">
                  <c:v> 06 / 09</c:v>
                </c:pt>
                <c:pt idx="619">
                  <c:v> 06 / 10</c:v>
                </c:pt>
                <c:pt idx="620">
                  <c:v> 06 / 11</c:v>
                </c:pt>
                <c:pt idx="621">
                  <c:v> 06 / 12</c:v>
                </c:pt>
                <c:pt idx="622">
                  <c:v> 06 / 13</c:v>
                </c:pt>
                <c:pt idx="623">
                  <c:v> 06 / 14</c:v>
                </c:pt>
                <c:pt idx="624">
                  <c:v> 06 / 15</c:v>
                </c:pt>
                <c:pt idx="625">
                  <c:v> 06 / 16</c:v>
                </c:pt>
                <c:pt idx="626">
                  <c:v> 06 / 17</c:v>
                </c:pt>
                <c:pt idx="627">
                  <c:v> 06 / 18</c:v>
                </c:pt>
                <c:pt idx="628">
                  <c:v> 06 / 19</c:v>
                </c:pt>
                <c:pt idx="629">
                  <c:v> 06 / 20</c:v>
                </c:pt>
                <c:pt idx="630">
                  <c:v> 06 / 21</c:v>
                </c:pt>
                <c:pt idx="631">
                  <c:v> 06 / 22</c:v>
                </c:pt>
                <c:pt idx="632">
                  <c:v> 06 / 23</c:v>
                </c:pt>
                <c:pt idx="633">
                  <c:v> 06 / 24</c:v>
                </c:pt>
                <c:pt idx="634">
                  <c:v> 06 / 25</c:v>
                </c:pt>
                <c:pt idx="635">
                  <c:v> 06 / 26</c:v>
                </c:pt>
                <c:pt idx="636">
                  <c:v> 06 / 27</c:v>
                </c:pt>
                <c:pt idx="637">
                  <c:v> 06 / 28</c:v>
                </c:pt>
                <c:pt idx="638">
                  <c:v> 06 / 29</c:v>
                </c:pt>
                <c:pt idx="639">
                  <c:v> 06 / 30</c:v>
                </c:pt>
              </c:strCache>
            </c:strRef>
          </c:cat>
          <c:val>
            <c:numRef>
              <c:f>'By First Time'!$F$3:$F$642</c:f>
              <c:numCache>
                <c:formatCode>_(* #,##0_);_(* \(#,##0\);_(* "-"??_);_(@_)</c:formatCode>
                <c:ptCount val="640"/>
                <c:pt idx="0">
                  <c:v>2422</c:v>
                </c:pt>
                <c:pt idx="1">
                  <c:v>3181</c:v>
                </c:pt>
                <c:pt idx="2">
                  <c:v>3702</c:v>
                </c:pt>
                <c:pt idx="3">
                  <c:v>4358</c:v>
                </c:pt>
                <c:pt idx="4">
                  <c:v>4907</c:v>
                </c:pt>
                <c:pt idx="5">
                  <c:v>5356</c:v>
                </c:pt>
                <c:pt idx="6">
                  <c:v>5753</c:v>
                </c:pt>
                <c:pt idx="7">
                  <c:v>6121</c:v>
                </c:pt>
                <c:pt idx="8">
                  <c:v>6380</c:v>
                </c:pt>
                <c:pt idx="9">
                  <c:v>6677</c:v>
                </c:pt>
                <c:pt idx="10">
                  <c:v>7078</c:v>
                </c:pt>
                <c:pt idx="11">
                  <c:v>7470</c:v>
                </c:pt>
                <c:pt idx="12">
                  <c:v>7850</c:v>
                </c:pt>
                <c:pt idx="13">
                  <c:v>8180</c:v>
                </c:pt>
                <c:pt idx="14">
                  <c:v>8511</c:v>
                </c:pt>
                <c:pt idx="15">
                  <c:v>8755</c:v>
                </c:pt>
                <c:pt idx="16">
                  <c:v>8946</c:v>
                </c:pt>
                <c:pt idx="17">
                  <c:v>9254</c:v>
                </c:pt>
                <c:pt idx="18">
                  <c:v>9578</c:v>
                </c:pt>
                <c:pt idx="19">
                  <c:v>9875</c:v>
                </c:pt>
                <c:pt idx="20">
                  <c:v>10148</c:v>
                </c:pt>
                <c:pt idx="21">
                  <c:v>10413</c:v>
                </c:pt>
                <c:pt idx="22">
                  <c:v>10621</c:v>
                </c:pt>
                <c:pt idx="23">
                  <c:v>10808</c:v>
                </c:pt>
                <c:pt idx="24">
                  <c:v>11102</c:v>
                </c:pt>
                <c:pt idx="25">
                  <c:v>11426</c:v>
                </c:pt>
                <c:pt idx="26">
                  <c:v>11778</c:v>
                </c:pt>
                <c:pt idx="27">
                  <c:v>12060</c:v>
                </c:pt>
                <c:pt idx="28">
                  <c:v>12351</c:v>
                </c:pt>
                <c:pt idx="29">
                  <c:v>12566</c:v>
                </c:pt>
                <c:pt idx="30">
                  <c:v>12739</c:v>
                </c:pt>
                <c:pt idx="31">
                  <c:v>12934</c:v>
                </c:pt>
                <c:pt idx="32">
                  <c:v>13164</c:v>
                </c:pt>
                <c:pt idx="33">
                  <c:v>13337</c:v>
                </c:pt>
                <c:pt idx="34">
                  <c:v>13522</c:v>
                </c:pt>
                <c:pt idx="35">
                  <c:v>13674</c:v>
                </c:pt>
                <c:pt idx="36">
                  <c:v>13800</c:v>
                </c:pt>
                <c:pt idx="37">
                  <c:v>13885</c:v>
                </c:pt>
                <c:pt idx="38">
                  <c:v>14021</c:v>
                </c:pt>
                <c:pt idx="39">
                  <c:v>14232</c:v>
                </c:pt>
                <c:pt idx="40">
                  <c:v>14410</c:v>
                </c:pt>
                <c:pt idx="41">
                  <c:v>14559</c:v>
                </c:pt>
                <c:pt idx="42">
                  <c:v>14705</c:v>
                </c:pt>
                <c:pt idx="43">
                  <c:v>14831</c:v>
                </c:pt>
                <c:pt idx="44">
                  <c:v>14939</c:v>
                </c:pt>
                <c:pt idx="45">
                  <c:v>15115</c:v>
                </c:pt>
                <c:pt idx="46">
                  <c:v>15293</c:v>
                </c:pt>
                <c:pt idx="47">
                  <c:v>15450</c:v>
                </c:pt>
                <c:pt idx="48">
                  <c:v>15587</c:v>
                </c:pt>
                <c:pt idx="49">
                  <c:v>15726</c:v>
                </c:pt>
                <c:pt idx="50">
                  <c:v>15825</c:v>
                </c:pt>
                <c:pt idx="51">
                  <c:v>15911</c:v>
                </c:pt>
                <c:pt idx="52">
                  <c:v>16023</c:v>
                </c:pt>
                <c:pt idx="53">
                  <c:v>16164</c:v>
                </c:pt>
                <c:pt idx="54">
                  <c:v>16278</c:v>
                </c:pt>
                <c:pt idx="55">
                  <c:v>16360</c:v>
                </c:pt>
                <c:pt idx="56">
                  <c:v>16399</c:v>
                </c:pt>
                <c:pt idx="57">
                  <c:v>16467</c:v>
                </c:pt>
                <c:pt idx="58">
                  <c:v>16538</c:v>
                </c:pt>
                <c:pt idx="59">
                  <c:v>16648</c:v>
                </c:pt>
                <c:pt idx="60">
                  <c:v>16840</c:v>
                </c:pt>
                <c:pt idx="61">
                  <c:v>16979</c:v>
                </c:pt>
                <c:pt idx="62">
                  <c:v>17084</c:v>
                </c:pt>
                <c:pt idx="63">
                  <c:v>17181</c:v>
                </c:pt>
                <c:pt idx="64">
                  <c:v>17248</c:v>
                </c:pt>
                <c:pt idx="65">
                  <c:v>17299</c:v>
                </c:pt>
                <c:pt idx="66">
                  <c:v>17382</c:v>
                </c:pt>
                <c:pt idx="67">
                  <c:v>17481</c:v>
                </c:pt>
                <c:pt idx="68">
                  <c:v>17581</c:v>
                </c:pt>
                <c:pt idx="69">
                  <c:v>17679</c:v>
                </c:pt>
                <c:pt idx="70">
                  <c:v>17746</c:v>
                </c:pt>
                <c:pt idx="71">
                  <c:v>17795</c:v>
                </c:pt>
                <c:pt idx="72">
                  <c:v>17824</c:v>
                </c:pt>
                <c:pt idx="73">
                  <c:v>17891</c:v>
                </c:pt>
                <c:pt idx="74">
                  <c:v>17997</c:v>
                </c:pt>
                <c:pt idx="75">
                  <c:v>18085</c:v>
                </c:pt>
                <c:pt idx="76">
                  <c:v>18176</c:v>
                </c:pt>
                <c:pt idx="77">
                  <c:v>18251</c:v>
                </c:pt>
                <c:pt idx="78">
                  <c:v>18310</c:v>
                </c:pt>
                <c:pt idx="79">
                  <c:v>18345</c:v>
                </c:pt>
                <c:pt idx="80">
                  <c:v>18385</c:v>
                </c:pt>
                <c:pt idx="81">
                  <c:v>18442</c:v>
                </c:pt>
                <c:pt idx="82">
                  <c:v>18488</c:v>
                </c:pt>
                <c:pt idx="83">
                  <c:v>18526</c:v>
                </c:pt>
                <c:pt idx="84">
                  <c:v>18537</c:v>
                </c:pt>
                <c:pt idx="85">
                  <c:v>18560</c:v>
                </c:pt>
                <c:pt idx="86">
                  <c:v>18592</c:v>
                </c:pt>
                <c:pt idx="87">
                  <c:v>18638</c:v>
                </c:pt>
                <c:pt idx="88">
                  <c:v>18701</c:v>
                </c:pt>
                <c:pt idx="89">
                  <c:v>18778</c:v>
                </c:pt>
                <c:pt idx="90">
                  <c:v>18852</c:v>
                </c:pt>
                <c:pt idx="91">
                  <c:v>18922</c:v>
                </c:pt>
                <c:pt idx="92">
                  <c:v>18969</c:v>
                </c:pt>
                <c:pt idx="93">
                  <c:v>19014</c:v>
                </c:pt>
                <c:pt idx="94">
                  <c:v>19087</c:v>
                </c:pt>
                <c:pt idx="95">
                  <c:v>19189</c:v>
                </c:pt>
                <c:pt idx="96">
                  <c:v>19273</c:v>
                </c:pt>
                <c:pt idx="97">
                  <c:v>19365</c:v>
                </c:pt>
                <c:pt idx="98">
                  <c:v>19461</c:v>
                </c:pt>
                <c:pt idx="99">
                  <c:v>19532</c:v>
                </c:pt>
                <c:pt idx="100">
                  <c:v>19581</c:v>
                </c:pt>
                <c:pt idx="101">
                  <c:v>19670</c:v>
                </c:pt>
                <c:pt idx="102">
                  <c:v>19784</c:v>
                </c:pt>
                <c:pt idx="103">
                  <c:v>19885</c:v>
                </c:pt>
                <c:pt idx="104">
                  <c:v>19986</c:v>
                </c:pt>
                <c:pt idx="105">
                  <c:v>20093</c:v>
                </c:pt>
                <c:pt idx="106">
                  <c:v>20180</c:v>
                </c:pt>
                <c:pt idx="107">
                  <c:v>20237</c:v>
                </c:pt>
                <c:pt idx="108">
                  <c:v>20322</c:v>
                </c:pt>
                <c:pt idx="109">
                  <c:v>20386</c:v>
                </c:pt>
                <c:pt idx="110">
                  <c:v>20480</c:v>
                </c:pt>
                <c:pt idx="111">
                  <c:v>20578</c:v>
                </c:pt>
                <c:pt idx="112">
                  <c:v>20671</c:v>
                </c:pt>
                <c:pt idx="113">
                  <c:v>20739</c:v>
                </c:pt>
                <c:pt idx="114">
                  <c:v>20783</c:v>
                </c:pt>
                <c:pt idx="115">
                  <c:v>20858</c:v>
                </c:pt>
                <c:pt idx="116">
                  <c:v>20959</c:v>
                </c:pt>
                <c:pt idx="117">
                  <c:v>21055</c:v>
                </c:pt>
                <c:pt idx="118">
                  <c:v>21158</c:v>
                </c:pt>
                <c:pt idx="119">
                  <c:v>21251</c:v>
                </c:pt>
                <c:pt idx="120">
                  <c:v>21319</c:v>
                </c:pt>
                <c:pt idx="121">
                  <c:v>21392</c:v>
                </c:pt>
                <c:pt idx="122">
                  <c:v>21534</c:v>
                </c:pt>
                <c:pt idx="123">
                  <c:v>21643</c:v>
                </c:pt>
                <c:pt idx="124">
                  <c:v>21736</c:v>
                </c:pt>
                <c:pt idx="125">
                  <c:v>21805</c:v>
                </c:pt>
                <c:pt idx="126">
                  <c:v>21890</c:v>
                </c:pt>
                <c:pt idx="127">
                  <c:v>21949</c:v>
                </c:pt>
                <c:pt idx="128">
                  <c:v>21999</c:v>
                </c:pt>
                <c:pt idx="129">
                  <c:v>22045</c:v>
                </c:pt>
                <c:pt idx="130">
                  <c:v>22137</c:v>
                </c:pt>
                <c:pt idx="131">
                  <c:v>22229</c:v>
                </c:pt>
                <c:pt idx="132">
                  <c:v>22310</c:v>
                </c:pt>
                <c:pt idx="133">
                  <c:v>22391</c:v>
                </c:pt>
                <c:pt idx="134">
                  <c:v>22452</c:v>
                </c:pt>
                <c:pt idx="135">
                  <c:v>22486</c:v>
                </c:pt>
                <c:pt idx="136">
                  <c:v>22537</c:v>
                </c:pt>
                <c:pt idx="137">
                  <c:v>22607</c:v>
                </c:pt>
                <c:pt idx="138">
                  <c:v>22670</c:v>
                </c:pt>
                <c:pt idx="139">
                  <c:v>22726</c:v>
                </c:pt>
                <c:pt idx="140">
                  <c:v>22783</c:v>
                </c:pt>
                <c:pt idx="141">
                  <c:v>22838</c:v>
                </c:pt>
                <c:pt idx="142">
                  <c:v>22873</c:v>
                </c:pt>
                <c:pt idx="143">
                  <c:v>22907</c:v>
                </c:pt>
                <c:pt idx="144">
                  <c:v>22957</c:v>
                </c:pt>
                <c:pt idx="145">
                  <c:v>23014</c:v>
                </c:pt>
                <c:pt idx="146">
                  <c:v>23075</c:v>
                </c:pt>
                <c:pt idx="147">
                  <c:v>23133</c:v>
                </c:pt>
                <c:pt idx="148">
                  <c:v>23178</c:v>
                </c:pt>
                <c:pt idx="149">
                  <c:v>23228</c:v>
                </c:pt>
                <c:pt idx="150">
                  <c:v>23306</c:v>
                </c:pt>
                <c:pt idx="152">
                  <c:v>23384</c:v>
                </c:pt>
                <c:pt idx="153">
                  <c:v>23457</c:v>
                </c:pt>
                <c:pt idx="154">
                  <c:v>23522</c:v>
                </c:pt>
                <c:pt idx="155">
                  <c:v>23590</c:v>
                </c:pt>
                <c:pt idx="156">
                  <c:v>23644</c:v>
                </c:pt>
                <c:pt idx="157">
                  <c:v>23676</c:v>
                </c:pt>
                <c:pt idx="158">
                  <c:v>23713</c:v>
                </c:pt>
                <c:pt idx="159">
                  <c:v>23770</c:v>
                </c:pt>
                <c:pt idx="160">
                  <c:v>23851</c:v>
                </c:pt>
                <c:pt idx="161">
                  <c:v>23922</c:v>
                </c:pt>
                <c:pt idx="162">
                  <c:v>24011</c:v>
                </c:pt>
                <c:pt idx="163">
                  <c:v>24078</c:v>
                </c:pt>
                <c:pt idx="164">
                  <c:v>24124</c:v>
                </c:pt>
                <c:pt idx="165">
                  <c:v>24193</c:v>
                </c:pt>
                <c:pt idx="166">
                  <c:v>24294</c:v>
                </c:pt>
                <c:pt idx="167">
                  <c:v>24354</c:v>
                </c:pt>
                <c:pt idx="168">
                  <c:v>24419</c:v>
                </c:pt>
                <c:pt idx="169">
                  <c:v>24483</c:v>
                </c:pt>
                <c:pt idx="170">
                  <c:v>24542</c:v>
                </c:pt>
                <c:pt idx="171">
                  <c:v>24571</c:v>
                </c:pt>
                <c:pt idx="172">
                  <c:v>24611</c:v>
                </c:pt>
                <c:pt idx="173">
                  <c:v>24686</c:v>
                </c:pt>
                <c:pt idx="174">
                  <c:v>24785</c:v>
                </c:pt>
                <c:pt idx="175">
                  <c:v>24830</c:v>
                </c:pt>
                <c:pt idx="176">
                  <c:v>24912</c:v>
                </c:pt>
                <c:pt idx="177">
                  <c:v>24966</c:v>
                </c:pt>
                <c:pt idx="178">
                  <c:v>24996</c:v>
                </c:pt>
                <c:pt idx="179">
                  <c:v>25044</c:v>
                </c:pt>
                <c:pt idx="180">
                  <c:v>25116</c:v>
                </c:pt>
                <c:pt idx="181">
                  <c:v>25192</c:v>
                </c:pt>
                <c:pt idx="182">
                  <c:v>25257</c:v>
                </c:pt>
                <c:pt idx="183">
                  <c:v>25323</c:v>
                </c:pt>
                <c:pt idx="184">
                  <c:v>25359</c:v>
                </c:pt>
                <c:pt idx="185">
                  <c:v>25374</c:v>
                </c:pt>
                <c:pt idx="186">
                  <c:v>25396</c:v>
                </c:pt>
                <c:pt idx="187">
                  <c:v>25455</c:v>
                </c:pt>
                <c:pt idx="188">
                  <c:v>25520</c:v>
                </c:pt>
                <c:pt idx="189">
                  <c:v>25580</c:v>
                </c:pt>
                <c:pt idx="190">
                  <c:v>25628</c:v>
                </c:pt>
                <c:pt idx="191">
                  <c:v>25676</c:v>
                </c:pt>
                <c:pt idx="192">
                  <c:v>25677</c:v>
                </c:pt>
                <c:pt idx="193">
                  <c:v>25731</c:v>
                </c:pt>
                <c:pt idx="194">
                  <c:v>25801</c:v>
                </c:pt>
                <c:pt idx="195">
                  <c:v>25868</c:v>
                </c:pt>
                <c:pt idx="196">
                  <c:v>25936</c:v>
                </c:pt>
                <c:pt idx="197">
                  <c:v>26014</c:v>
                </c:pt>
                <c:pt idx="198">
                  <c:v>26073</c:v>
                </c:pt>
                <c:pt idx="199">
                  <c:v>26105</c:v>
                </c:pt>
                <c:pt idx="200">
                  <c:v>26154</c:v>
                </c:pt>
                <c:pt idx="201">
                  <c:v>26219</c:v>
                </c:pt>
                <c:pt idx="202">
                  <c:v>26300</c:v>
                </c:pt>
                <c:pt idx="203">
                  <c:v>26371</c:v>
                </c:pt>
                <c:pt idx="204">
                  <c:v>26453</c:v>
                </c:pt>
                <c:pt idx="205">
                  <c:v>26517</c:v>
                </c:pt>
                <c:pt idx="206">
                  <c:v>26561</c:v>
                </c:pt>
                <c:pt idx="207">
                  <c:v>26604</c:v>
                </c:pt>
                <c:pt idx="208">
                  <c:v>26693</c:v>
                </c:pt>
                <c:pt idx="209">
                  <c:v>26765</c:v>
                </c:pt>
                <c:pt idx="210">
                  <c:v>26862</c:v>
                </c:pt>
                <c:pt idx="211">
                  <c:v>26946</c:v>
                </c:pt>
                <c:pt idx="212">
                  <c:v>27015</c:v>
                </c:pt>
                <c:pt idx="213">
                  <c:v>27040</c:v>
                </c:pt>
                <c:pt idx="214">
                  <c:v>27080</c:v>
                </c:pt>
                <c:pt idx="215">
                  <c:v>27164</c:v>
                </c:pt>
                <c:pt idx="216">
                  <c:v>27244</c:v>
                </c:pt>
                <c:pt idx="217">
                  <c:v>27322</c:v>
                </c:pt>
                <c:pt idx="218">
                  <c:v>27363</c:v>
                </c:pt>
                <c:pt idx="219">
                  <c:v>27412</c:v>
                </c:pt>
                <c:pt idx="220">
                  <c:v>27445</c:v>
                </c:pt>
                <c:pt idx="221">
                  <c:v>27470</c:v>
                </c:pt>
                <c:pt idx="222">
                  <c:v>27548</c:v>
                </c:pt>
                <c:pt idx="223">
                  <c:v>27630</c:v>
                </c:pt>
                <c:pt idx="224">
                  <c:v>27700</c:v>
                </c:pt>
                <c:pt idx="225">
                  <c:v>27781</c:v>
                </c:pt>
                <c:pt idx="226">
                  <c:v>27827</c:v>
                </c:pt>
                <c:pt idx="227">
                  <c:v>27866</c:v>
                </c:pt>
                <c:pt idx="228">
                  <c:v>27905</c:v>
                </c:pt>
                <c:pt idx="229">
                  <c:v>27968</c:v>
                </c:pt>
                <c:pt idx="230">
                  <c:v>28066</c:v>
                </c:pt>
                <c:pt idx="231">
                  <c:v>28154</c:v>
                </c:pt>
                <c:pt idx="232">
                  <c:v>28227</c:v>
                </c:pt>
                <c:pt idx="233">
                  <c:v>28281</c:v>
                </c:pt>
                <c:pt idx="234">
                  <c:v>28315</c:v>
                </c:pt>
                <c:pt idx="235">
                  <c:v>28350</c:v>
                </c:pt>
                <c:pt idx="236">
                  <c:v>28434</c:v>
                </c:pt>
                <c:pt idx="237">
                  <c:v>28493</c:v>
                </c:pt>
                <c:pt idx="238">
                  <c:v>28578</c:v>
                </c:pt>
                <c:pt idx="239">
                  <c:v>28653</c:v>
                </c:pt>
                <c:pt idx="240">
                  <c:v>28696</c:v>
                </c:pt>
                <c:pt idx="241">
                  <c:v>28741</c:v>
                </c:pt>
                <c:pt idx="242">
                  <c:v>28772</c:v>
                </c:pt>
                <c:pt idx="243">
                  <c:v>28826</c:v>
                </c:pt>
                <c:pt idx="244">
                  <c:v>28895</c:v>
                </c:pt>
                <c:pt idx="245">
                  <c:v>28976</c:v>
                </c:pt>
                <c:pt idx="246">
                  <c:v>29062</c:v>
                </c:pt>
                <c:pt idx="247">
                  <c:v>29113</c:v>
                </c:pt>
                <c:pt idx="248">
                  <c:v>29142</c:v>
                </c:pt>
                <c:pt idx="249">
                  <c:v>29188</c:v>
                </c:pt>
                <c:pt idx="250">
                  <c:v>29258</c:v>
                </c:pt>
                <c:pt idx="251">
                  <c:v>29330</c:v>
                </c:pt>
                <c:pt idx="252">
                  <c:v>29417</c:v>
                </c:pt>
                <c:pt idx="253">
                  <c:v>29491</c:v>
                </c:pt>
                <c:pt idx="254">
                  <c:v>29533</c:v>
                </c:pt>
                <c:pt idx="255">
                  <c:v>29560</c:v>
                </c:pt>
                <c:pt idx="256">
                  <c:v>29597</c:v>
                </c:pt>
                <c:pt idx="257">
                  <c:v>29662</c:v>
                </c:pt>
                <c:pt idx="258">
                  <c:v>29744</c:v>
                </c:pt>
                <c:pt idx="259">
                  <c:v>29828</c:v>
                </c:pt>
                <c:pt idx="260">
                  <c:v>29905</c:v>
                </c:pt>
                <c:pt idx="261">
                  <c:v>29967</c:v>
                </c:pt>
                <c:pt idx="262">
                  <c:v>29997</c:v>
                </c:pt>
                <c:pt idx="263">
                  <c:v>30031</c:v>
                </c:pt>
                <c:pt idx="264">
                  <c:v>30118</c:v>
                </c:pt>
                <c:pt idx="265">
                  <c:v>30209</c:v>
                </c:pt>
                <c:pt idx="266">
                  <c:v>30284</c:v>
                </c:pt>
                <c:pt idx="267">
                  <c:v>30359</c:v>
                </c:pt>
                <c:pt idx="268">
                  <c:v>30416</c:v>
                </c:pt>
                <c:pt idx="269">
                  <c:v>30450</c:v>
                </c:pt>
                <c:pt idx="270">
                  <c:v>30506</c:v>
                </c:pt>
                <c:pt idx="271">
                  <c:v>30618</c:v>
                </c:pt>
                <c:pt idx="272">
                  <c:v>30747</c:v>
                </c:pt>
                <c:pt idx="273">
                  <c:v>30911</c:v>
                </c:pt>
                <c:pt idx="274">
                  <c:v>31004</c:v>
                </c:pt>
                <c:pt idx="275">
                  <c:v>31078</c:v>
                </c:pt>
                <c:pt idx="276">
                  <c:v>31102</c:v>
                </c:pt>
                <c:pt idx="277">
                  <c:v>31125</c:v>
                </c:pt>
                <c:pt idx="278">
                  <c:v>31170</c:v>
                </c:pt>
                <c:pt idx="279">
                  <c:v>31274</c:v>
                </c:pt>
                <c:pt idx="280">
                  <c:v>31398</c:v>
                </c:pt>
                <c:pt idx="281">
                  <c:v>31497</c:v>
                </c:pt>
                <c:pt idx="282">
                  <c:v>31564</c:v>
                </c:pt>
                <c:pt idx="283">
                  <c:v>31618</c:v>
                </c:pt>
                <c:pt idx="284">
                  <c:v>31666</c:v>
                </c:pt>
                <c:pt idx="285">
                  <c:v>31783</c:v>
                </c:pt>
                <c:pt idx="286">
                  <c:v>31907</c:v>
                </c:pt>
                <c:pt idx="287">
                  <c:v>32023</c:v>
                </c:pt>
                <c:pt idx="288">
                  <c:v>32148</c:v>
                </c:pt>
                <c:pt idx="289">
                  <c:v>32232</c:v>
                </c:pt>
                <c:pt idx="290">
                  <c:v>32275</c:v>
                </c:pt>
                <c:pt idx="291">
                  <c:v>32310</c:v>
                </c:pt>
                <c:pt idx="292">
                  <c:v>32407</c:v>
                </c:pt>
                <c:pt idx="293">
                  <c:v>32517</c:v>
                </c:pt>
                <c:pt idx="294">
                  <c:v>32645</c:v>
                </c:pt>
                <c:pt idx="295">
                  <c:v>32734</c:v>
                </c:pt>
                <c:pt idx="296">
                  <c:v>32813</c:v>
                </c:pt>
                <c:pt idx="297">
                  <c:v>32841</c:v>
                </c:pt>
                <c:pt idx="298">
                  <c:v>32909</c:v>
                </c:pt>
                <c:pt idx="299">
                  <c:v>32998</c:v>
                </c:pt>
                <c:pt idx="300">
                  <c:v>33130</c:v>
                </c:pt>
                <c:pt idx="301">
                  <c:v>33259</c:v>
                </c:pt>
                <c:pt idx="302">
                  <c:v>33386</c:v>
                </c:pt>
                <c:pt idx="303">
                  <c:v>33473</c:v>
                </c:pt>
                <c:pt idx="304">
                  <c:v>33516</c:v>
                </c:pt>
                <c:pt idx="305">
                  <c:v>33581</c:v>
                </c:pt>
                <c:pt idx="306">
                  <c:v>33703</c:v>
                </c:pt>
                <c:pt idx="307">
                  <c:v>33821</c:v>
                </c:pt>
                <c:pt idx="308">
                  <c:v>33955</c:v>
                </c:pt>
                <c:pt idx="309">
                  <c:v>34075</c:v>
                </c:pt>
                <c:pt idx="310">
                  <c:v>34178</c:v>
                </c:pt>
                <c:pt idx="311">
                  <c:v>34220</c:v>
                </c:pt>
                <c:pt idx="312">
                  <c:v>34276</c:v>
                </c:pt>
                <c:pt idx="313">
                  <c:v>34411</c:v>
                </c:pt>
                <c:pt idx="314">
                  <c:v>34583</c:v>
                </c:pt>
                <c:pt idx="315">
                  <c:v>34703</c:v>
                </c:pt>
                <c:pt idx="316">
                  <c:v>34835</c:v>
                </c:pt>
                <c:pt idx="317">
                  <c:v>34942</c:v>
                </c:pt>
                <c:pt idx="318">
                  <c:v>34991</c:v>
                </c:pt>
                <c:pt idx="319">
                  <c:v>35045</c:v>
                </c:pt>
                <c:pt idx="320">
                  <c:v>35154</c:v>
                </c:pt>
                <c:pt idx="321">
                  <c:v>35245</c:v>
                </c:pt>
                <c:pt idx="322">
                  <c:v>35322</c:v>
                </c:pt>
                <c:pt idx="323">
                  <c:v>35413</c:v>
                </c:pt>
                <c:pt idx="324">
                  <c:v>35471</c:v>
                </c:pt>
                <c:pt idx="325">
                  <c:v>35504</c:v>
                </c:pt>
                <c:pt idx="326">
                  <c:v>35539</c:v>
                </c:pt>
                <c:pt idx="327">
                  <c:v>35614</c:v>
                </c:pt>
                <c:pt idx="328">
                  <c:v>35683</c:v>
                </c:pt>
                <c:pt idx="329">
                  <c:v>35752</c:v>
                </c:pt>
                <c:pt idx="330">
                  <c:v>35819</c:v>
                </c:pt>
                <c:pt idx="331">
                  <c:v>35865</c:v>
                </c:pt>
                <c:pt idx="332">
                  <c:v>35889</c:v>
                </c:pt>
                <c:pt idx="333">
                  <c:v>35923</c:v>
                </c:pt>
                <c:pt idx="334">
                  <c:v>35981</c:v>
                </c:pt>
                <c:pt idx="335">
                  <c:v>36035</c:v>
                </c:pt>
                <c:pt idx="336">
                  <c:v>36105</c:v>
                </c:pt>
                <c:pt idx="337">
                  <c:v>36150</c:v>
                </c:pt>
                <c:pt idx="338">
                  <c:v>36193</c:v>
                </c:pt>
                <c:pt idx="339">
                  <c:v>36208</c:v>
                </c:pt>
                <c:pt idx="340">
                  <c:v>36238</c:v>
                </c:pt>
                <c:pt idx="341">
                  <c:v>36257</c:v>
                </c:pt>
                <c:pt idx="342">
                  <c:v>36310</c:v>
                </c:pt>
                <c:pt idx="343">
                  <c:v>36352</c:v>
                </c:pt>
                <c:pt idx="344">
                  <c:v>36413</c:v>
                </c:pt>
                <c:pt idx="345">
                  <c:v>36455</c:v>
                </c:pt>
                <c:pt idx="346">
                  <c:v>36478</c:v>
                </c:pt>
                <c:pt idx="347">
                  <c:v>36489</c:v>
                </c:pt>
                <c:pt idx="348">
                  <c:v>36532</c:v>
                </c:pt>
                <c:pt idx="349">
                  <c:v>36583</c:v>
                </c:pt>
                <c:pt idx="350">
                  <c:v>36617</c:v>
                </c:pt>
                <c:pt idx="351">
                  <c:v>36671</c:v>
                </c:pt>
                <c:pt idx="352">
                  <c:v>36706</c:v>
                </c:pt>
                <c:pt idx="353">
                  <c:v>36729</c:v>
                </c:pt>
                <c:pt idx="354">
                  <c:v>36748</c:v>
                </c:pt>
                <c:pt idx="355">
                  <c:v>36796</c:v>
                </c:pt>
                <c:pt idx="356">
                  <c:v>36860</c:v>
                </c:pt>
                <c:pt idx="357">
                  <c:v>36911</c:v>
                </c:pt>
                <c:pt idx="358">
                  <c:v>36967</c:v>
                </c:pt>
                <c:pt idx="359">
                  <c:v>37004</c:v>
                </c:pt>
                <c:pt idx="360">
                  <c:v>37028</c:v>
                </c:pt>
                <c:pt idx="361">
                  <c:v>37059</c:v>
                </c:pt>
                <c:pt idx="362">
                  <c:v>37113</c:v>
                </c:pt>
                <c:pt idx="363">
                  <c:v>37193</c:v>
                </c:pt>
                <c:pt idx="364">
                  <c:v>37264</c:v>
                </c:pt>
                <c:pt idx="365">
                  <c:v>37337</c:v>
                </c:pt>
                <c:pt idx="366">
                  <c:v>37389</c:v>
                </c:pt>
                <c:pt idx="367">
                  <c:v>37424</c:v>
                </c:pt>
                <c:pt idx="368">
                  <c:v>37461</c:v>
                </c:pt>
                <c:pt idx="369">
                  <c:v>37504</c:v>
                </c:pt>
                <c:pt idx="370">
                  <c:v>37565</c:v>
                </c:pt>
                <c:pt idx="371">
                  <c:v>37619</c:v>
                </c:pt>
                <c:pt idx="372">
                  <c:v>37663</c:v>
                </c:pt>
                <c:pt idx="373">
                  <c:v>37705</c:v>
                </c:pt>
                <c:pt idx="374">
                  <c:v>37722</c:v>
                </c:pt>
                <c:pt idx="375">
                  <c:v>37750</c:v>
                </c:pt>
                <c:pt idx="376">
                  <c:v>37800</c:v>
                </c:pt>
                <c:pt idx="377">
                  <c:v>37863</c:v>
                </c:pt>
                <c:pt idx="378">
                  <c:v>37911</c:v>
                </c:pt>
                <c:pt idx="379">
                  <c:v>37945</c:v>
                </c:pt>
                <c:pt idx="380">
                  <c:v>37982</c:v>
                </c:pt>
                <c:pt idx="381">
                  <c:v>38000</c:v>
                </c:pt>
                <c:pt idx="382">
                  <c:v>38024</c:v>
                </c:pt>
                <c:pt idx="383">
                  <c:v>38072</c:v>
                </c:pt>
                <c:pt idx="384">
                  <c:v>38118</c:v>
                </c:pt>
                <c:pt idx="385">
                  <c:v>38173</c:v>
                </c:pt>
                <c:pt idx="386">
                  <c:v>38216</c:v>
                </c:pt>
                <c:pt idx="387">
                  <c:v>38250</c:v>
                </c:pt>
                <c:pt idx="388">
                  <c:v>38273</c:v>
                </c:pt>
                <c:pt idx="389">
                  <c:v>38307</c:v>
                </c:pt>
                <c:pt idx="390">
                  <c:v>38361</c:v>
                </c:pt>
                <c:pt idx="391">
                  <c:v>38409</c:v>
                </c:pt>
                <c:pt idx="392">
                  <c:v>38457</c:v>
                </c:pt>
                <c:pt idx="393">
                  <c:v>38498</c:v>
                </c:pt>
                <c:pt idx="394">
                  <c:v>38528</c:v>
                </c:pt>
                <c:pt idx="395">
                  <c:v>38555</c:v>
                </c:pt>
                <c:pt idx="396">
                  <c:v>38575</c:v>
                </c:pt>
                <c:pt idx="397">
                  <c:v>38618</c:v>
                </c:pt>
                <c:pt idx="398">
                  <c:v>38662</c:v>
                </c:pt>
                <c:pt idx="399">
                  <c:v>38712</c:v>
                </c:pt>
                <c:pt idx="400">
                  <c:v>38768</c:v>
                </c:pt>
                <c:pt idx="401">
                  <c:v>38797</c:v>
                </c:pt>
                <c:pt idx="402">
                  <c:v>38810</c:v>
                </c:pt>
                <c:pt idx="403">
                  <c:v>38829</c:v>
                </c:pt>
                <c:pt idx="404">
                  <c:v>38880</c:v>
                </c:pt>
                <c:pt idx="405">
                  <c:v>38926</c:v>
                </c:pt>
                <c:pt idx="406">
                  <c:v>38972</c:v>
                </c:pt>
                <c:pt idx="407">
                  <c:v>39028</c:v>
                </c:pt>
                <c:pt idx="408">
                  <c:v>39061</c:v>
                </c:pt>
                <c:pt idx="409">
                  <c:v>39071</c:v>
                </c:pt>
                <c:pt idx="410">
                  <c:v>39088</c:v>
                </c:pt>
                <c:pt idx="411">
                  <c:v>39132</c:v>
                </c:pt>
                <c:pt idx="412">
                  <c:v>39172</c:v>
                </c:pt>
                <c:pt idx="413">
                  <c:v>39212</c:v>
                </c:pt>
                <c:pt idx="414">
                  <c:v>39243</c:v>
                </c:pt>
                <c:pt idx="415">
                  <c:v>39285</c:v>
                </c:pt>
                <c:pt idx="416">
                  <c:v>39300</c:v>
                </c:pt>
                <c:pt idx="417">
                  <c:v>39316</c:v>
                </c:pt>
                <c:pt idx="418">
                  <c:v>39348</c:v>
                </c:pt>
                <c:pt idx="419">
                  <c:v>39392</c:v>
                </c:pt>
                <c:pt idx="420">
                  <c:v>39415</c:v>
                </c:pt>
                <c:pt idx="421">
                  <c:v>39427</c:v>
                </c:pt>
                <c:pt idx="422">
                  <c:v>39446</c:v>
                </c:pt>
                <c:pt idx="423">
                  <c:v>39457</c:v>
                </c:pt>
                <c:pt idx="424">
                  <c:v>39472</c:v>
                </c:pt>
                <c:pt idx="425">
                  <c:v>39510</c:v>
                </c:pt>
                <c:pt idx="426">
                  <c:v>39563</c:v>
                </c:pt>
                <c:pt idx="427">
                  <c:v>39603</c:v>
                </c:pt>
                <c:pt idx="428">
                  <c:v>39635</c:v>
                </c:pt>
                <c:pt idx="429">
                  <c:v>39667</c:v>
                </c:pt>
                <c:pt idx="430">
                  <c:v>39678</c:v>
                </c:pt>
                <c:pt idx="431">
                  <c:v>39698</c:v>
                </c:pt>
                <c:pt idx="432">
                  <c:v>39752</c:v>
                </c:pt>
                <c:pt idx="433">
                  <c:v>39797</c:v>
                </c:pt>
                <c:pt idx="434">
                  <c:v>39842</c:v>
                </c:pt>
                <c:pt idx="435">
                  <c:v>39873</c:v>
                </c:pt>
                <c:pt idx="436">
                  <c:v>39909</c:v>
                </c:pt>
                <c:pt idx="437">
                  <c:v>39913</c:v>
                </c:pt>
                <c:pt idx="438">
                  <c:v>39926</c:v>
                </c:pt>
                <c:pt idx="439">
                  <c:v>39958</c:v>
                </c:pt>
                <c:pt idx="440">
                  <c:v>40009</c:v>
                </c:pt>
                <c:pt idx="441">
                  <c:v>40058</c:v>
                </c:pt>
                <c:pt idx="442">
                  <c:v>40116</c:v>
                </c:pt>
                <c:pt idx="443">
                  <c:v>40139</c:v>
                </c:pt>
                <c:pt idx="444">
                  <c:v>40158</c:v>
                </c:pt>
                <c:pt idx="445">
                  <c:v>40167</c:v>
                </c:pt>
                <c:pt idx="446">
                  <c:v>40203</c:v>
                </c:pt>
                <c:pt idx="447">
                  <c:v>40246</c:v>
                </c:pt>
                <c:pt idx="448">
                  <c:v>40283</c:v>
                </c:pt>
                <c:pt idx="449">
                  <c:v>40306</c:v>
                </c:pt>
                <c:pt idx="450">
                  <c:v>40309</c:v>
                </c:pt>
                <c:pt idx="451">
                  <c:v>40318</c:v>
                </c:pt>
                <c:pt idx="452">
                  <c:v>40330</c:v>
                </c:pt>
                <c:pt idx="453">
                  <c:v>40356</c:v>
                </c:pt>
                <c:pt idx="454">
                  <c:v>40391</c:v>
                </c:pt>
                <c:pt idx="455">
                  <c:v>40426</c:v>
                </c:pt>
                <c:pt idx="456">
                  <c:v>40467</c:v>
                </c:pt>
                <c:pt idx="457">
                  <c:v>40484</c:v>
                </c:pt>
                <c:pt idx="458">
                  <c:v>40495</c:v>
                </c:pt>
                <c:pt idx="459">
                  <c:v>40517</c:v>
                </c:pt>
                <c:pt idx="460">
                  <c:v>40570</c:v>
                </c:pt>
                <c:pt idx="461">
                  <c:v>40611</c:v>
                </c:pt>
                <c:pt idx="462">
                  <c:v>40671</c:v>
                </c:pt>
                <c:pt idx="463">
                  <c:v>40721</c:v>
                </c:pt>
                <c:pt idx="464">
                  <c:v>40771</c:v>
                </c:pt>
                <c:pt idx="465">
                  <c:v>40797</c:v>
                </c:pt>
                <c:pt idx="466">
                  <c:v>40827</c:v>
                </c:pt>
                <c:pt idx="467">
                  <c:v>40883</c:v>
                </c:pt>
                <c:pt idx="468">
                  <c:v>40934</c:v>
                </c:pt>
                <c:pt idx="469">
                  <c:v>40993</c:v>
                </c:pt>
                <c:pt idx="470">
                  <c:v>41043</c:v>
                </c:pt>
                <c:pt idx="471">
                  <c:v>41085</c:v>
                </c:pt>
                <c:pt idx="472">
                  <c:v>41102</c:v>
                </c:pt>
                <c:pt idx="473">
                  <c:v>41113</c:v>
                </c:pt>
                <c:pt idx="474">
                  <c:v>41138</c:v>
                </c:pt>
                <c:pt idx="475">
                  <c:v>41182</c:v>
                </c:pt>
                <c:pt idx="476">
                  <c:v>41223</c:v>
                </c:pt>
                <c:pt idx="477">
                  <c:v>41266</c:v>
                </c:pt>
                <c:pt idx="478">
                  <c:v>41294</c:v>
                </c:pt>
                <c:pt idx="479">
                  <c:v>41307</c:v>
                </c:pt>
                <c:pt idx="480">
                  <c:v>41311</c:v>
                </c:pt>
                <c:pt idx="481">
                  <c:v>41354</c:v>
                </c:pt>
                <c:pt idx="482">
                  <c:v>41393</c:v>
                </c:pt>
                <c:pt idx="483">
                  <c:v>41442</c:v>
                </c:pt>
                <c:pt idx="484">
                  <c:v>41483</c:v>
                </c:pt>
                <c:pt idx="485">
                  <c:v>41515</c:v>
                </c:pt>
                <c:pt idx="486">
                  <c:v>41530</c:v>
                </c:pt>
                <c:pt idx="487">
                  <c:v>41543</c:v>
                </c:pt>
                <c:pt idx="488">
                  <c:v>41584</c:v>
                </c:pt>
                <c:pt idx="489">
                  <c:v>41632</c:v>
                </c:pt>
                <c:pt idx="490">
                  <c:v>41668</c:v>
                </c:pt>
                <c:pt idx="491">
                  <c:v>41702</c:v>
                </c:pt>
                <c:pt idx="492">
                  <c:v>41729</c:v>
                </c:pt>
                <c:pt idx="493">
                  <c:v>41740</c:v>
                </c:pt>
                <c:pt idx="494">
                  <c:v>41753</c:v>
                </c:pt>
                <c:pt idx="495">
                  <c:v>41777</c:v>
                </c:pt>
                <c:pt idx="496">
                  <c:v>41813</c:v>
                </c:pt>
                <c:pt idx="497">
                  <c:v>41844</c:v>
                </c:pt>
                <c:pt idx="498">
                  <c:v>41875</c:v>
                </c:pt>
                <c:pt idx="499">
                  <c:v>41899</c:v>
                </c:pt>
                <c:pt idx="500">
                  <c:v>41913</c:v>
                </c:pt>
                <c:pt idx="501">
                  <c:v>41919</c:v>
                </c:pt>
                <c:pt idx="502">
                  <c:v>41941</c:v>
                </c:pt>
                <c:pt idx="503">
                  <c:v>41967</c:v>
                </c:pt>
                <c:pt idx="504">
                  <c:v>42003</c:v>
                </c:pt>
                <c:pt idx="505">
                  <c:v>42032</c:v>
                </c:pt>
                <c:pt idx="506">
                  <c:v>42058</c:v>
                </c:pt>
                <c:pt idx="507">
                  <c:v>42070</c:v>
                </c:pt>
                <c:pt idx="508">
                  <c:v>42082</c:v>
                </c:pt>
                <c:pt idx="509">
                  <c:v>42095</c:v>
                </c:pt>
                <c:pt idx="510">
                  <c:v>42117</c:v>
                </c:pt>
                <c:pt idx="511">
                  <c:v>42158</c:v>
                </c:pt>
                <c:pt idx="512">
                  <c:v>42182</c:v>
                </c:pt>
                <c:pt idx="513">
                  <c:v>42207</c:v>
                </c:pt>
                <c:pt idx="514">
                  <c:v>42216</c:v>
                </c:pt>
                <c:pt idx="515">
                  <c:v>42222</c:v>
                </c:pt>
                <c:pt idx="516">
                  <c:v>42246</c:v>
                </c:pt>
                <c:pt idx="518">
                  <c:v>42280</c:v>
                </c:pt>
                <c:pt idx="519">
                  <c:v>42313</c:v>
                </c:pt>
                <c:pt idx="520">
                  <c:v>42334</c:v>
                </c:pt>
                <c:pt idx="521">
                  <c:v>42349</c:v>
                </c:pt>
                <c:pt idx="522">
                  <c:v>42358</c:v>
                </c:pt>
                <c:pt idx="523">
                  <c:v>42364</c:v>
                </c:pt>
                <c:pt idx="524">
                  <c:v>42394</c:v>
                </c:pt>
                <c:pt idx="525">
                  <c:v>42426</c:v>
                </c:pt>
                <c:pt idx="526">
                  <c:v>42449</c:v>
                </c:pt>
                <c:pt idx="527">
                  <c:v>42478</c:v>
                </c:pt>
                <c:pt idx="528">
                  <c:v>42503</c:v>
                </c:pt>
                <c:pt idx="529">
                  <c:v>42514</c:v>
                </c:pt>
                <c:pt idx="530">
                  <c:v>42526</c:v>
                </c:pt>
                <c:pt idx="531">
                  <c:v>42560</c:v>
                </c:pt>
                <c:pt idx="532">
                  <c:v>42597</c:v>
                </c:pt>
                <c:pt idx="533">
                  <c:v>42621</c:v>
                </c:pt>
                <c:pt idx="534">
                  <c:v>42647</c:v>
                </c:pt>
                <c:pt idx="535">
                  <c:v>42673</c:v>
                </c:pt>
                <c:pt idx="536">
                  <c:v>42683</c:v>
                </c:pt>
                <c:pt idx="537">
                  <c:v>42695</c:v>
                </c:pt>
                <c:pt idx="538">
                  <c:v>42724</c:v>
                </c:pt>
                <c:pt idx="539">
                  <c:v>42761</c:v>
                </c:pt>
                <c:pt idx="540">
                  <c:v>42794</c:v>
                </c:pt>
                <c:pt idx="541">
                  <c:v>42817</c:v>
                </c:pt>
                <c:pt idx="542">
                  <c:v>42847</c:v>
                </c:pt>
                <c:pt idx="543">
                  <c:v>42858</c:v>
                </c:pt>
                <c:pt idx="544">
                  <c:v>42864</c:v>
                </c:pt>
                <c:pt idx="545">
                  <c:v>42881</c:v>
                </c:pt>
                <c:pt idx="546">
                  <c:v>42907</c:v>
                </c:pt>
                <c:pt idx="547">
                  <c:v>42930</c:v>
                </c:pt>
                <c:pt idx="548">
                  <c:v>42962</c:v>
                </c:pt>
                <c:pt idx="549">
                  <c:v>42977</c:v>
                </c:pt>
                <c:pt idx="550">
                  <c:v>42985</c:v>
                </c:pt>
                <c:pt idx="551">
                  <c:v>42998</c:v>
                </c:pt>
                <c:pt idx="552">
                  <c:v>43020</c:v>
                </c:pt>
                <c:pt idx="553">
                  <c:v>43046</c:v>
                </c:pt>
                <c:pt idx="554">
                  <c:v>43064</c:v>
                </c:pt>
                <c:pt idx="555">
                  <c:v>43087</c:v>
                </c:pt>
                <c:pt idx="556">
                  <c:v>43107</c:v>
                </c:pt>
                <c:pt idx="557">
                  <c:v>43120</c:v>
                </c:pt>
                <c:pt idx="558">
                  <c:v>43129</c:v>
                </c:pt>
                <c:pt idx="559">
                  <c:v>43147</c:v>
                </c:pt>
                <c:pt idx="560">
                  <c:v>43170</c:v>
                </c:pt>
                <c:pt idx="561">
                  <c:v>43191</c:v>
                </c:pt>
                <c:pt idx="562">
                  <c:v>43218</c:v>
                </c:pt>
                <c:pt idx="563">
                  <c:v>43234</c:v>
                </c:pt>
                <c:pt idx="564">
                  <c:v>43242</c:v>
                </c:pt>
                <c:pt idx="565">
                  <c:v>43250</c:v>
                </c:pt>
                <c:pt idx="566">
                  <c:v>43280</c:v>
                </c:pt>
                <c:pt idx="567">
                  <c:v>43306</c:v>
                </c:pt>
                <c:pt idx="568">
                  <c:v>43351</c:v>
                </c:pt>
                <c:pt idx="569">
                  <c:v>43367</c:v>
                </c:pt>
                <c:pt idx="570">
                  <c:v>43379</c:v>
                </c:pt>
                <c:pt idx="571">
                  <c:v>43392</c:v>
                </c:pt>
                <c:pt idx="572">
                  <c:v>43400</c:v>
                </c:pt>
                <c:pt idx="573">
                  <c:v>43425</c:v>
                </c:pt>
                <c:pt idx="574">
                  <c:v>43452</c:v>
                </c:pt>
                <c:pt idx="575">
                  <c:v>43477</c:v>
                </c:pt>
                <c:pt idx="576">
                  <c:v>43499</c:v>
                </c:pt>
                <c:pt idx="577">
                  <c:v>43520</c:v>
                </c:pt>
                <c:pt idx="578">
                  <c:v>43525</c:v>
                </c:pt>
                <c:pt idx="579">
                  <c:v>43535</c:v>
                </c:pt>
                <c:pt idx="580">
                  <c:v>43555</c:v>
                </c:pt>
                <c:pt idx="581">
                  <c:v>43588</c:v>
                </c:pt>
                <c:pt idx="582">
                  <c:v>43617</c:v>
                </c:pt>
                <c:pt idx="583">
                  <c:v>43636</c:v>
                </c:pt>
                <c:pt idx="584">
                  <c:v>43653</c:v>
                </c:pt>
                <c:pt idx="585">
                  <c:v>43661</c:v>
                </c:pt>
                <c:pt idx="586">
                  <c:v>43668</c:v>
                </c:pt>
                <c:pt idx="587">
                  <c:v>43687</c:v>
                </c:pt>
                <c:pt idx="588">
                  <c:v>43712</c:v>
                </c:pt>
                <c:pt idx="589">
                  <c:v>43733</c:v>
                </c:pt>
                <c:pt idx="590">
                  <c:v>43757</c:v>
                </c:pt>
                <c:pt idx="591">
                  <c:v>43778</c:v>
                </c:pt>
                <c:pt idx="592">
                  <c:v>43784</c:v>
                </c:pt>
                <c:pt idx="593">
                  <c:v>43794</c:v>
                </c:pt>
                <c:pt idx="594">
                  <c:v>43817</c:v>
                </c:pt>
                <c:pt idx="595">
                  <c:v>43834</c:v>
                </c:pt>
                <c:pt idx="596">
                  <c:v>43847</c:v>
                </c:pt>
                <c:pt idx="597">
                  <c:v>43869</c:v>
                </c:pt>
                <c:pt idx="598">
                  <c:v>43882</c:v>
                </c:pt>
                <c:pt idx="599">
                  <c:v>43885</c:v>
                </c:pt>
                <c:pt idx="600">
                  <c:v>43895</c:v>
                </c:pt>
                <c:pt idx="601">
                  <c:v>43915</c:v>
                </c:pt>
                <c:pt idx="602">
                  <c:v>43943</c:v>
                </c:pt>
                <c:pt idx="603">
                  <c:v>43962</c:v>
                </c:pt>
                <c:pt idx="604">
                  <c:v>43978</c:v>
                </c:pt>
                <c:pt idx="605">
                  <c:v>43994</c:v>
                </c:pt>
                <c:pt idx="606">
                  <c:v>43996</c:v>
                </c:pt>
                <c:pt idx="607">
                  <c:v>44001</c:v>
                </c:pt>
                <c:pt idx="608">
                  <c:v>44009</c:v>
                </c:pt>
                <c:pt idx="609">
                  <c:v>44031</c:v>
                </c:pt>
                <c:pt idx="610">
                  <c:v>44047</c:v>
                </c:pt>
                <c:pt idx="611">
                  <c:v>44064</c:v>
                </c:pt>
                <c:pt idx="612">
                  <c:v>44079</c:v>
                </c:pt>
                <c:pt idx="613">
                  <c:v>44083</c:v>
                </c:pt>
                <c:pt idx="614">
                  <c:v>44093</c:v>
                </c:pt>
                <c:pt idx="615">
                  <c:v>44107</c:v>
                </c:pt>
                <c:pt idx="616">
                  <c:v>44130</c:v>
                </c:pt>
                <c:pt idx="617">
                  <c:v>44150</c:v>
                </c:pt>
                <c:pt idx="618">
                  <c:v>44171</c:v>
                </c:pt>
                <c:pt idx="619">
                  <c:v>44186</c:v>
                </c:pt>
                <c:pt idx="620">
                  <c:v>44191</c:v>
                </c:pt>
                <c:pt idx="621">
                  <c:v>44197</c:v>
                </c:pt>
                <c:pt idx="622">
                  <c:v>44211</c:v>
                </c:pt>
                <c:pt idx="623">
                  <c:v>44231</c:v>
                </c:pt>
                <c:pt idx="624">
                  <c:v>44240</c:v>
                </c:pt>
                <c:pt idx="625">
                  <c:v>44255</c:v>
                </c:pt>
                <c:pt idx="626">
                  <c:v>44260</c:v>
                </c:pt>
                <c:pt idx="627">
                  <c:v>44264</c:v>
                </c:pt>
                <c:pt idx="628">
                  <c:v>44266</c:v>
                </c:pt>
                <c:pt idx="629">
                  <c:v>44280</c:v>
                </c:pt>
                <c:pt idx="630">
                  <c:v>44289</c:v>
                </c:pt>
                <c:pt idx="631">
                  <c:v>44298</c:v>
                </c:pt>
                <c:pt idx="632">
                  <c:v>44310</c:v>
                </c:pt>
                <c:pt idx="633">
                  <c:v>44318</c:v>
                </c:pt>
                <c:pt idx="634">
                  <c:v>44322</c:v>
                </c:pt>
                <c:pt idx="635">
                  <c:v>44327</c:v>
                </c:pt>
                <c:pt idx="636">
                  <c:v>44335</c:v>
                </c:pt>
                <c:pt idx="637">
                  <c:v>44346</c:v>
                </c:pt>
                <c:pt idx="638">
                  <c:v>44357</c:v>
                </c:pt>
                <c:pt idx="639">
                  <c:v>44371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21B-446F-8CFB-98349162C002}"/>
            </c:ext>
          </c:extLst>
        </c:ser>
        <c:ser>
          <c:idx val="5"/>
          <c:order val="5"/>
          <c:tx>
            <c:strRef>
              <c:f>'By First Time'!$G$2</c:f>
              <c:strCache>
                <c:ptCount val="1"/>
                <c:pt idx="0">
                  <c:v>20222023</c:v>
                </c:pt>
              </c:strCache>
            </c:strRef>
          </c:tx>
          <c:spPr>
            <a:ln w="50800">
              <a:solidFill>
                <a:srgbClr val="0000FF"/>
              </a:solidFill>
            </a:ln>
          </c:spPr>
          <c:marker>
            <c:symbol val="none"/>
          </c:marker>
          <c:cat>
            <c:strRef>
              <c:f>'By First Time'!$A$3:$A$642</c:f>
              <c:strCache>
                <c:ptCount val="640"/>
                <c:pt idx="0">
                  <c:v> 10 / 01</c:v>
                </c:pt>
                <c:pt idx="1">
                  <c:v> 10 / 02</c:v>
                </c:pt>
                <c:pt idx="2">
                  <c:v> 10 / 03</c:v>
                </c:pt>
                <c:pt idx="3">
                  <c:v> 10 / 04</c:v>
                </c:pt>
                <c:pt idx="4">
                  <c:v> 10 / 05</c:v>
                </c:pt>
                <c:pt idx="5">
                  <c:v> 10 / 06</c:v>
                </c:pt>
                <c:pt idx="6">
                  <c:v> 10 / 07</c:v>
                </c:pt>
                <c:pt idx="7">
                  <c:v> 10 / 08</c:v>
                </c:pt>
                <c:pt idx="8">
                  <c:v> 10 / 09</c:v>
                </c:pt>
                <c:pt idx="9">
                  <c:v> 10 / 10</c:v>
                </c:pt>
                <c:pt idx="10">
                  <c:v> 10 / 11</c:v>
                </c:pt>
                <c:pt idx="11">
                  <c:v> 10 / 12</c:v>
                </c:pt>
                <c:pt idx="12">
                  <c:v> 10 / 13</c:v>
                </c:pt>
                <c:pt idx="13">
                  <c:v> 10 / 14</c:v>
                </c:pt>
                <c:pt idx="14">
                  <c:v> 10 / 15</c:v>
                </c:pt>
                <c:pt idx="15">
                  <c:v> 10 / 16</c:v>
                </c:pt>
                <c:pt idx="16">
                  <c:v> 10 / 17</c:v>
                </c:pt>
                <c:pt idx="17">
                  <c:v> 10 / 18</c:v>
                </c:pt>
                <c:pt idx="18">
                  <c:v> 10 / 19</c:v>
                </c:pt>
                <c:pt idx="19">
                  <c:v> 10 / 20</c:v>
                </c:pt>
                <c:pt idx="20">
                  <c:v> 10 / 21</c:v>
                </c:pt>
                <c:pt idx="21">
                  <c:v> 10 / 22</c:v>
                </c:pt>
                <c:pt idx="22">
                  <c:v> 10 / 23</c:v>
                </c:pt>
                <c:pt idx="23">
                  <c:v> 10 / 24</c:v>
                </c:pt>
                <c:pt idx="24">
                  <c:v> 10 / 25</c:v>
                </c:pt>
                <c:pt idx="25">
                  <c:v> 10 / 26</c:v>
                </c:pt>
                <c:pt idx="26">
                  <c:v> 10 / 27</c:v>
                </c:pt>
                <c:pt idx="27">
                  <c:v> 10 / 28</c:v>
                </c:pt>
                <c:pt idx="28">
                  <c:v> 10 / 29</c:v>
                </c:pt>
                <c:pt idx="29">
                  <c:v> 10 / 30</c:v>
                </c:pt>
                <c:pt idx="30">
                  <c:v> 10 / 31</c:v>
                </c:pt>
                <c:pt idx="31">
                  <c:v> 11 / 01</c:v>
                </c:pt>
                <c:pt idx="32">
                  <c:v> 11 / 02</c:v>
                </c:pt>
                <c:pt idx="33">
                  <c:v> 11 / 03</c:v>
                </c:pt>
                <c:pt idx="34">
                  <c:v> 11 / 04</c:v>
                </c:pt>
                <c:pt idx="35">
                  <c:v> 11 / 05</c:v>
                </c:pt>
                <c:pt idx="36">
                  <c:v> 11 / 06</c:v>
                </c:pt>
                <c:pt idx="37">
                  <c:v> 11 / 07</c:v>
                </c:pt>
                <c:pt idx="38">
                  <c:v> 11 / 08</c:v>
                </c:pt>
                <c:pt idx="39">
                  <c:v> 11 / 09</c:v>
                </c:pt>
                <c:pt idx="40">
                  <c:v> 11 / 10</c:v>
                </c:pt>
                <c:pt idx="41">
                  <c:v> 11 / 11</c:v>
                </c:pt>
                <c:pt idx="42">
                  <c:v> 11 / 12</c:v>
                </c:pt>
                <c:pt idx="43">
                  <c:v> 11 / 13</c:v>
                </c:pt>
                <c:pt idx="44">
                  <c:v> 11 / 14</c:v>
                </c:pt>
                <c:pt idx="45">
                  <c:v> 11 / 15</c:v>
                </c:pt>
                <c:pt idx="46">
                  <c:v> 11 / 16</c:v>
                </c:pt>
                <c:pt idx="47">
                  <c:v> 11 / 17</c:v>
                </c:pt>
                <c:pt idx="48">
                  <c:v> 11 / 18</c:v>
                </c:pt>
                <c:pt idx="49">
                  <c:v> 11 / 19</c:v>
                </c:pt>
                <c:pt idx="50">
                  <c:v> 11 / 20</c:v>
                </c:pt>
                <c:pt idx="51">
                  <c:v> 11 / 21</c:v>
                </c:pt>
                <c:pt idx="52">
                  <c:v> 11 / 22</c:v>
                </c:pt>
                <c:pt idx="53">
                  <c:v> 11 / 23</c:v>
                </c:pt>
                <c:pt idx="54">
                  <c:v> 11 / 24</c:v>
                </c:pt>
                <c:pt idx="55">
                  <c:v> 11 / 25</c:v>
                </c:pt>
                <c:pt idx="56">
                  <c:v> 11 / 26</c:v>
                </c:pt>
                <c:pt idx="57">
                  <c:v> 11 / 27</c:v>
                </c:pt>
                <c:pt idx="58">
                  <c:v> 11 / 28</c:v>
                </c:pt>
                <c:pt idx="59">
                  <c:v> 11 / 29</c:v>
                </c:pt>
                <c:pt idx="60">
                  <c:v> 11 / 30</c:v>
                </c:pt>
                <c:pt idx="61">
                  <c:v> 12 / 01</c:v>
                </c:pt>
                <c:pt idx="62">
                  <c:v> 12 / 02</c:v>
                </c:pt>
                <c:pt idx="63">
                  <c:v> 12 / 03</c:v>
                </c:pt>
                <c:pt idx="64">
                  <c:v> 12 / 04</c:v>
                </c:pt>
                <c:pt idx="65">
                  <c:v> 12 / 05</c:v>
                </c:pt>
                <c:pt idx="66">
                  <c:v> 12 / 06</c:v>
                </c:pt>
                <c:pt idx="67">
                  <c:v> 12 / 07</c:v>
                </c:pt>
                <c:pt idx="68">
                  <c:v> 12 / 08</c:v>
                </c:pt>
                <c:pt idx="69">
                  <c:v> 12 / 09</c:v>
                </c:pt>
                <c:pt idx="70">
                  <c:v> 12 / 10</c:v>
                </c:pt>
                <c:pt idx="71">
                  <c:v> 12 / 11</c:v>
                </c:pt>
                <c:pt idx="72">
                  <c:v> 12 / 12</c:v>
                </c:pt>
                <c:pt idx="73">
                  <c:v> 12 / 13</c:v>
                </c:pt>
                <c:pt idx="74">
                  <c:v> 12 / 14</c:v>
                </c:pt>
                <c:pt idx="75">
                  <c:v> 12 / 15</c:v>
                </c:pt>
                <c:pt idx="76">
                  <c:v> 12 / 16</c:v>
                </c:pt>
                <c:pt idx="77">
                  <c:v> 12 / 17</c:v>
                </c:pt>
                <c:pt idx="78">
                  <c:v> 12 / 18</c:v>
                </c:pt>
                <c:pt idx="79">
                  <c:v> 12 / 19</c:v>
                </c:pt>
                <c:pt idx="80">
                  <c:v> 12 / 20</c:v>
                </c:pt>
                <c:pt idx="81">
                  <c:v> 12 / 21</c:v>
                </c:pt>
                <c:pt idx="82">
                  <c:v> 12 / 22</c:v>
                </c:pt>
                <c:pt idx="83">
                  <c:v> 12 / 23</c:v>
                </c:pt>
                <c:pt idx="84">
                  <c:v> 12 / 24</c:v>
                </c:pt>
                <c:pt idx="85">
                  <c:v> 12 / 25</c:v>
                </c:pt>
                <c:pt idx="86">
                  <c:v> 12 / 26</c:v>
                </c:pt>
                <c:pt idx="87">
                  <c:v> 12 / 27</c:v>
                </c:pt>
                <c:pt idx="88">
                  <c:v> 12 / 28</c:v>
                </c:pt>
                <c:pt idx="89">
                  <c:v> 12 / 29</c:v>
                </c:pt>
                <c:pt idx="90">
                  <c:v> 12 / 30</c:v>
                </c:pt>
                <c:pt idx="91">
                  <c:v> 12 / 31</c:v>
                </c:pt>
                <c:pt idx="92">
                  <c:v> 01 / 01</c:v>
                </c:pt>
                <c:pt idx="93">
                  <c:v> 01 / 02</c:v>
                </c:pt>
                <c:pt idx="94">
                  <c:v> 01 / 03</c:v>
                </c:pt>
                <c:pt idx="95">
                  <c:v> 01 / 04</c:v>
                </c:pt>
                <c:pt idx="96">
                  <c:v> 01 / 05</c:v>
                </c:pt>
                <c:pt idx="97">
                  <c:v> 01 / 06</c:v>
                </c:pt>
                <c:pt idx="98">
                  <c:v> 01 / 07</c:v>
                </c:pt>
                <c:pt idx="99">
                  <c:v> 01 / 08</c:v>
                </c:pt>
                <c:pt idx="100">
                  <c:v> 01 / 09</c:v>
                </c:pt>
                <c:pt idx="101">
                  <c:v> 01 / 10</c:v>
                </c:pt>
                <c:pt idx="102">
                  <c:v> 01 / 11</c:v>
                </c:pt>
                <c:pt idx="103">
                  <c:v> 01 / 12</c:v>
                </c:pt>
                <c:pt idx="104">
                  <c:v> 01 / 13</c:v>
                </c:pt>
                <c:pt idx="105">
                  <c:v> 01 / 14</c:v>
                </c:pt>
                <c:pt idx="106">
                  <c:v> 01 / 15</c:v>
                </c:pt>
                <c:pt idx="107">
                  <c:v> 01 / 16</c:v>
                </c:pt>
                <c:pt idx="108">
                  <c:v> 01 / 17</c:v>
                </c:pt>
                <c:pt idx="109">
                  <c:v> 01 / 18</c:v>
                </c:pt>
                <c:pt idx="110">
                  <c:v> 01 / 19</c:v>
                </c:pt>
                <c:pt idx="111">
                  <c:v> 01 / 20</c:v>
                </c:pt>
                <c:pt idx="112">
                  <c:v> 01 / 21</c:v>
                </c:pt>
                <c:pt idx="113">
                  <c:v> 01 / 22</c:v>
                </c:pt>
                <c:pt idx="114">
                  <c:v> 01 / 23</c:v>
                </c:pt>
                <c:pt idx="115">
                  <c:v> 01 / 24</c:v>
                </c:pt>
                <c:pt idx="116">
                  <c:v> 01 / 25</c:v>
                </c:pt>
                <c:pt idx="117">
                  <c:v> 01 / 26</c:v>
                </c:pt>
                <c:pt idx="118">
                  <c:v> 01 / 27</c:v>
                </c:pt>
                <c:pt idx="119">
                  <c:v> 01 / 28</c:v>
                </c:pt>
                <c:pt idx="120">
                  <c:v> 01 / 29</c:v>
                </c:pt>
                <c:pt idx="121">
                  <c:v> 01 / 30</c:v>
                </c:pt>
                <c:pt idx="122">
                  <c:v> 01 / 31</c:v>
                </c:pt>
                <c:pt idx="123">
                  <c:v> 02 / 01</c:v>
                </c:pt>
                <c:pt idx="124">
                  <c:v> 02 / 02</c:v>
                </c:pt>
                <c:pt idx="125">
                  <c:v> 02 / 03</c:v>
                </c:pt>
                <c:pt idx="126">
                  <c:v> 02 / 04</c:v>
                </c:pt>
                <c:pt idx="127">
                  <c:v> 02 / 05</c:v>
                </c:pt>
                <c:pt idx="128">
                  <c:v> 02 / 06</c:v>
                </c:pt>
                <c:pt idx="129">
                  <c:v> 02 / 07</c:v>
                </c:pt>
                <c:pt idx="130">
                  <c:v> 02 / 08</c:v>
                </c:pt>
                <c:pt idx="131">
                  <c:v> 02 / 09</c:v>
                </c:pt>
                <c:pt idx="132">
                  <c:v> 02 / 10</c:v>
                </c:pt>
                <c:pt idx="133">
                  <c:v> 02 / 11</c:v>
                </c:pt>
                <c:pt idx="134">
                  <c:v> 02 / 12</c:v>
                </c:pt>
                <c:pt idx="135">
                  <c:v> 02 / 13</c:v>
                </c:pt>
                <c:pt idx="136">
                  <c:v> 02 / 14</c:v>
                </c:pt>
                <c:pt idx="137">
                  <c:v> 02 / 15</c:v>
                </c:pt>
                <c:pt idx="138">
                  <c:v> 02 / 16</c:v>
                </c:pt>
                <c:pt idx="139">
                  <c:v> 02 / 17</c:v>
                </c:pt>
                <c:pt idx="140">
                  <c:v> 02 / 18</c:v>
                </c:pt>
                <c:pt idx="141">
                  <c:v> 02 / 19</c:v>
                </c:pt>
                <c:pt idx="142">
                  <c:v> 02 / 20</c:v>
                </c:pt>
                <c:pt idx="143">
                  <c:v> 02 / 21</c:v>
                </c:pt>
                <c:pt idx="144">
                  <c:v> 02 / 22</c:v>
                </c:pt>
                <c:pt idx="145">
                  <c:v> 02 / 23</c:v>
                </c:pt>
                <c:pt idx="146">
                  <c:v> 02 / 24</c:v>
                </c:pt>
                <c:pt idx="147">
                  <c:v> 02 / 25</c:v>
                </c:pt>
                <c:pt idx="148">
                  <c:v> 02 / 26</c:v>
                </c:pt>
                <c:pt idx="149">
                  <c:v> 02 / 27</c:v>
                </c:pt>
                <c:pt idx="150">
                  <c:v> 02 / 28</c:v>
                </c:pt>
                <c:pt idx="151">
                  <c:v> 02 / 29</c:v>
                </c:pt>
                <c:pt idx="152">
                  <c:v> 03 / 01</c:v>
                </c:pt>
                <c:pt idx="153">
                  <c:v> 03 / 02</c:v>
                </c:pt>
                <c:pt idx="154">
                  <c:v> 03 / 03</c:v>
                </c:pt>
                <c:pt idx="155">
                  <c:v> 03 / 04</c:v>
                </c:pt>
                <c:pt idx="156">
                  <c:v> 03 / 05</c:v>
                </c:pt>
                <c:pt idx="157">
                  <c:v> 03 / 06</c:v>
                </c:pt>
                <c:pt idx="158">
                  <c:v> 03 / 07</c:v>
                </c:pt>
                <c:pt idx="159">
                  <c:v> 03 / 08</c:v>
                </c:pt>
                <c:pt idx="160">
                  <c:v> 03 / 09</c:v>
                </c:pt>
                <c:pt idx="161">
                  <c:v> 03 / 10</c:v>
                </c:pt>
                <c:pt idx="162">
                  <c:v> 03 / 11</c:v>
                </c:pt>
                <c:pt idx="163">
                  <c:v> 03 / 12</c:v>
                </c:pt>
                <c:pt idx="164">
                  <c:v> 03 / 13</c:v>
                </c:pt>
                <c:pt idx="165">
                  <c:v> 03 / 14</c:v>
                </c:pt>
                <c:pt idx="166">
                  <c:v> 03 / 15</c:v>
                </c:pt>
                <c:pt idx="167">
                  <c:v> 03 / 16</c:v>
                </c:pt>
                <c:pt idx="168">
                  <c:v> 03 / 17</c:v>
                </c:pt>
                <c:pt idx="169">
                  <c:v> 03 / 18</c:v>
                </c:pt>
                <c:pt idx="170">
                  <c:v> 03 / 19</c:v>
                </c:pt>
                <c:pt idx="171">
                  <c:v> 03 / 20</c:v>
                </c:pt>
                <c:pt idx="172">
                  <c:v> 03 / 21</c:v>
                </c:pt>
                <c:pt idx="173">
                  <c:v> 03 / 22</c:v>
                </c:pt>
                <c:pt idx="174">
                  <c:v> 03 / 23</c:v>
                </c:pt>
                <c:pt idx="175">
                  <c:v> 03 / 24</c:v>
                </c:pt>
                <c:pt idx="176">
                  <c:v> 03 / 25</c:v>
                </c:pt>
                <c:pt idx="177">
                  <c:v> 03 / 26</c:v>
                </c:pt>
                <c:pt idx="178">
                  <c:v> 03 / 27</c:v>
                </c:pt>
                <c:pt idx="179">
                  <c:v> 03 / 28</c:v>
                </c:pt>
                <c:pt idx="180">
                  <c:v> 03 / 29</c:v>
                </c:pt>
                <c:pt idx="181">
                  <c:v> 03 / 30</c:v>
                </c:pt>
                <c:pt idx="182">
                  <c:v> 03 / 31</c:v>
                </c:pt>
                <c:pt idx="183">
                  <c:v> 04 / 01</c:v>
                </c:pt>
                <c:pt idx="184">
                  <c:v> 04 / 02</c:v>
                </c:pt>
                <c:pt idx="185">
                  <c:v> 04 / 03</c:v>
                </c:pt>
                <c:pt idx="186">
                  <c:v> 04 / 04</c:v>
                </c:pt>
                <c:pt idx="187">
                  <c:v> 04 / 05</c:v>
                </c:pt>
                <c:pt idx="188">
                  <c:v> 04 / 06</c:v>
                </c:pt>
                <c:pt idx="189">
                  <c:v> 04 / 07</c:v>
                </c:pt>
                <c:pt idx="190">
                  <c:v> 04 / 08</c:v>
                </c:pt>
                <c:pt idx="191">
                  <c:v> 04 / 09</c:v>
                </c:pt>
                <c:pt idx="192">
                  <c:v> 04 / 10</c:v>
                </c:pt>
                <c:pt idx="193">
                  <c:v> 04 / 11</c:v>
                </c:pt>
                <c:pt idx="194">
                  <c:v> 04 / 12</c:v>
                </c:pt>
                <c:pt idx="195">
                  <c:v> 04 / 13</c:v>
                </c:pt>
                <c:pt idx="196">
                  <c:v> 04 / 14</c:v>
                </c:pt>
                <c:pt idx="197">
                  <c:v> 04 / 15</c:v>
                </c:pt>
                <c:pt idx="198">
                  <c:v> 04 / 16</c:v>
                </c:pt>
                <c:pt idx="199">
                  <c:v> 04 / 17</c:v>
                </c:pt>
                <c:pt idx="200">
                  <c:v> 04 / 18</c:v>
                </c:pt>
                <c:pt idx="201">
                  <c:v> 04 / 19</c:v>
                </c:pt>
                <c:pt idx="202">
                  <c:v> 04 / 20</c:v>
                </c:pt>
                <c:pt idx="203">
                  <c:v> 04 / 21</c:v>
                </c:pt>
                <c:pt idx="204">
                  <c:v> 04 / 22</c:v>
                </c:pt>
                <c:pt idx="205">
                  <c:v> 04 / 23</c:v>
                </c:pt>
                <c:pt idx="206">
                  <c:v> 04 / 24</c:v>
                </c:pt>
                <c:pt idx="207">
                  <c:v> 04 / 25</c:v>
                </c:pt>
                <c:pt idx="208">
                  <c:v> 04 / 26</c:v>
                </c:pt>
                <c:pt idx="209">
                  <c:v> 04 / 27</c:v>
                </c:pt>
                <c:pt idx="210">
                  <c:v> 04 / 28</c:v>
                </c:pt>
                <c:pt idx="211">
                  <c:v> 04 / 29</c:v>
                </c:pt>
                <c:pt idx="212">
                  <c:v> 04 / 30</c:v>
                </c:pt>
                <c:pt idx="213">
                  <c:v> 05 / 01</c:v>
                </c:pt>
                <c:pt idx="214">
                  <c:v> 05 / 02</c:v>
                </c:pt>
                <c:pt idx="215">
                  <c:v> 05 / 03</c:v>
                </c:pt>
                <c:pt idx="216">
                  <c:v> 05 / 04</c:v>
                </c:pt>
                <c:pt idx="217">
                  <c:v> 05 / 05</c:v>
                </c:pt>
                <c:pt idx="218">
                  <c:v> 05 / 06</c:v>
                </c:pt>
                <c:pt idx="219">
                  <c:v> 05 / 07</c:v>
                </c:pt>
                <c:pt idx="220">
                  <c:v> 05 / 08</c:v>
                </c:pt>
                <c:pt idx="221">
                  <c:v> 05 / 09</c:v>
                </c:pt>
                <c:pt idx="222">
                  <c:v> 05 / 10</c:v>
                </c:pt>
                <c:pt idx="223">
                  <c:v> 05 / 11</c:v>
                </c:pt>
                <c:pt idx="224">
                  <c:v> 05 / 12</c:v>
                </c:pt>
                <c:pt idx="225">
                  <c:v> 05 / 13</c:v>
                </c:pt>
                <c:pt idx="226">
                  <c:v> 05 / 14</c:v>
                </c:pt>
                <c:pt idx="227">
                  <c:v> 05 / 15</c:v>
                </c:pt>
                <c:pt idx="228">
                  <c:v> 05 / 16</c:v>
                </c:pt>
                <c:pt idx="229">
                  <c:v> 05 / 17</c:v>
                </c:pt>
                <c:pt idx="230">
                  <c:v> 05 / 18</c:v>
                </c:pt>
                <c:pt idx="231">
                  <c:v> 05 / 19</c:v>
                </c:pt>
                <c:pt idx="232">
                  <c:v> 05 / 20</c:v>
                </c:pt>
                <c:pt idx="233">
                  <c:v> 05 / 21</c:v>
                </c:pt>
                <c:pt idx="234">
                  <c:v> 05 / 22</c:v>
                </c:pt>
                <c:pt idx="235">
                  <c:v> 05 / 23</c:v>
                </c:pt>
                <c:pt idx="236">
                  <c:v> 05 / 24</c:v>
                </c:pt>
                <c:pt idx="237">
                  <c:v> 05 / 25</c:v>
                </c:pt>
                <c:pt idx="238">
                  <c:v> 05 / 26</c:v>
                </c:pt>
                <c:pt idx="239">
                  <c:v> 05 / 27</c:v>
                </c:pt>
                <c:pt idx="240">
                  <c:v> 05 / 28</c:v>
                </c:pt>
                <c:pt idx="241">
                  <c:v> 05 / 29</c:v>
                </c:pt>
                <c:pt idx="242">
                  <c:v> 05 / 30</c:v>
                </c:pt>
                <c:pt idx="243">
                  <c:v> 05 / 31</c:v>
                </c:pt>
                <c:pt idx="244">
                  <c:v> 06 / 01</c:v>
                </c:pt>
                <c:pt idx="245">
                  <c:v> 06 / 02</c:v>
                </c:pt>
                <c:pt idx="246">
                  <c:v> 06 / 03</c:v>
                </c:pt>
                <c:pt idx="247">
                  <c:v> 06 / 04</c:v>
                </c:pt>
                <c:pt idx="248">
                  <c:v> 06 / 05</c:v>
                </c:pt>
                <c:pt idx="249">
                  <c:v> 06 / 06</c:v>
                </c:pt>
                <c:pt idx="250">
                  <c:v> 06 / 07</c:v>
                </c:pt>
                <c:pt idx="251">
                  <c:v> 06 / 08</c:v>
                </c:pt>
                <c:pt idx="252">
                  <c:v> 06 / 09</c:v>
                </c:pt>
                <c:pt idx="253">
                  <c:v> 06 / 10</c:v>
                </c:pt>
                <c:pt idx="254">
                  <c:v> 06 / 11</c:v>
                </c:pt>
                <c:pt idx="255">
                  <c:v> 06 / 12</c:v>
                </c:pt>
                <c:pt idx="256">
                  <c:v> 06 / 13</c:v>
                </c:pt>
                <c:pt idx="257">
                  <c:v> 06 / 14</c:v>
                </c:pt>
                <c:pt idx="258">
                  <c:v> 06 / 15</c:v>
                </c:pt>
                <c:pt idx="259">
                  <c:v> 06 / 16</c:v>
                </c:pt>
                <c:pt idx="260">
                  <c:v> 06 / 17</c:v>
                </c:pt>
                <c:pt idx="261">
                  <c:v> 06 / 18</c:v>
                </c:pt>
                <c:pt idx="262">
                  <c:v> 06 / 19</c:v>
                </c:pt>
                <c:pt idx="263">
                  <c:v> 06 / 20</c:v>
                </c:pt>
                <c:pt idx="264">
                  <c:v> 06 / 21</c:v>
                </c:pt>
                <c:pt idx="265">
                  <c:v> 06 / 22</c:v>
                </c:pt>
                <c:pt idx="266">
                  <c:v> 06 / 23</c:v>
                </c:pt>
                <c:pt idx="267">
                  <c:v> 06 / 24</c:v>
                </c:pt>
                <c:pt idx="268">
                  <c:v> 06 / 25</c:v>
                </c:pt>
                <c:pt idx="269">
                  <c:v> 06 / 26</c:v>
                </c:pt>
                <c:pt idx="270">
                  <c:v> 06 / 27</c:v>
                </c:pt>
                <c:pt idx="271">
                  <c:v> 06 / 28</c:v>
                </c:pt>
                <c:pt idx="272">
                  <c:v> 06 / 29</c:v>
                </c:pt>
                <c:pt idx="273">
                  <c:v> 06 / 30</c:v>
                </c:pt>
                <c:pt idx="274">
                  <c:v> 07 / 01</c:v>
                </c:pt>
                <c:pt idx="275">
                  <c:v> 07 / 02</c:v>
                </c:pt>
                <c:pt idx="276">
                  <c:v> 07 / 03</c:v>
                </c:pt>
                <c:pt idx="277">
                  <c:v> 07 / 04</c:v>
                </c:pt>
                <c:pt idx="278">
                  <c:v> 07 / 05</c:v>
                </c:pt>
                <c:pt idx="279">
                  <c:v> 07 / 06</c:v>
                </c:pt>
                <c:pt idx="280">
                  <c:v> 07 / 07</c:v>
                </c:pt>
                <c:pt idx="281">
                  <c:v> 07 / 08</c:v>
                </c:pt>
                <c:pt idx="282">
                  <c:v> 07 / 09</c:v>
                </c:pt>
                <c:pt idx="283">
                  <c:v> 07 / 10</c:v>
                </c:pt>
                <c:pt idx="284">
                  <c:v> 07 / 11</c:v>
                </c:pt>
                <c:pt idx="285">
                  <c:v> 07 / 12</c:v>
                </c:pt>
                <c:pt idx="286">
                  <c:v> 07 / 13</c:v>
                </c:pt>
                <c:pt idx="287">
                  <c:v> 07 / 14</c:v>
                </c:pt>
                <c:pt idx="288">
                  <c:v> 07 / 15</c:v>
                </c:pt>
                <c:pt idx="289">
                  <c:v> 07 / 16</c:v>
                </c:pt>
                <c:pt idx="290">
                  <c:v> 07 / 17</c:v>
                </c:pt>
                <c:pt idx="291">
                  <c:v> 07 / 18</c:v>
                </c:pt>
                <c:pt idx="292">
                  <c:v> 07 / 19</c:v>
                </c:pt>
                <c:pt idx="293">
                  <c:v> 07 / 20</c:v>
                </c:pt>
                <c:pt idx="294">
                  <c:v> 07 / 21</c:v>
                </c:pt>
                <c:pt idx="295">
                  <c:v> 07 / 22</c:v>
                </c:pt>
                <c:pt idx="296">
                  <c:v> 07 / 23</c:v>
                </c:pt>
                <c:pt idx="297">
                  <c:v> 07 / 24</c:v>
                </c:pt>
                <c:pt idx="298">
                  <c:v> 07 / 25</c:v>
                </c:pt>
                <c:pt idx="299">
                  <c:v> 07 / 26</c:v>
                </c:pt>
                <c:pt idx="300">
                  <c:v> 07 / 27</c:v>
                </c:pt>
                <c:pt idx="301">
                  <c:v> 07 / 28</c:v>
                </c:pt>
                <c:pt idx="302">
                  <c:v> 07 / 29</c:v>
                </c:pt>
                <c:pt idx="303">
                  <c:v> 07 / 30</c:v>
                </c:pt>
                <c:pt idx="304">
                  <c:v> 07 / 31</c:v>
                </c:pt>
                <c:pt idx="305">
                  <c:v> 08 / 01</c:v>
                </c:pt>
                <c:pt idx="306">
                  <c:v> 08 / 02</c:v>
                </c:pt>
                <c:pt idx="307">
                  <c:v> 08 / 03</c:v>
                </c:pt>
                <c:pt idx="308">
                  <c:v> 08 / 04</c:v>
                </c:pt>
                <c:pt idx="309">
                  <c:v> 08 / 05</c:v>
                </c:pt>
                <c:pt idx="310">
                  <c:v> 08 / 06</c:v>
                </c:pt>
                <c:pt idx="311">
                  <c:v> 08 / 07</c:v>
                </c:pt>
                <c:pt idx="312">
                  <c:v> 08 / 08</c:v>
                </c:pt>
                <c:pt idx="313">
                  <c:v> 08 / 09</c:v>
                </c:pt>
                <c:pt idx="314">
                  <c:v> 08 / 10</c:v>
                </c:pt>
                <c:pt idx="315">
                  <c:v> 08 / 11</c:v>
                </c:pt>
                <c:pt idx="316">
                  <c:v> 08 / 12</c:v>
                </c:pt>
                <c:pt idx="317">
                  <c:v> 08 / 13</c:v>
                </c:pt>
                <c:pt idx="318">
                  <c:v> 08 / 14</c:v>
                </c:pt>
                <c:pt idx="319">
                  <c:v> 08 / 15</c:v>
                </c:pt>
                <c:pt idx="320">
                  <c:v> 08 / 16</c:v>
                </c:pt>
                <c:pt idx="321">
                  <c:v> 08 / 17</c:v>
                </c:pt>
                <c:pt idx="322">
                  <c:v> 08 / 18</c:v>
                </c:pt>
                <c:pt idx="323">
                  <c:v> 08 / 19</c:v>
                </c:pt>
                <c:pt idx="324">
                  <c:v> 08 / 20</c:v>
                </c:pt>
                <c:pt idx="325">
                  <c:v> 08 / 21</c:v>
                </c:pt>
                <c:pt idx="326">
                  <c:v> 08 / 22</c:v>
                </c:pt>
                <c:pt idx="327">
                  <c:v> 08 / 23</c:v>
                </c:pt>
                <c:pt idx="328">
                  <c:v> 08 / 24</c:v>
                </c:pt>
                <c:pt idx="329">
                  <c:v> 08 / 25</c:v>
                </c:pt>
                <c:pt idx="330">
                  <c:v> 08 / 26</c:v>
                </c:pt>
                <c:pt idx="331">
                  <c:v> 08 / 27</c:v>
                </c:pt>
                <c:pt idx="332">
                  <c:v> 08 / 28</c:v>
                </c:pt>
                <c:pt idx="333">
                  <c:v> 08 / 29</c:v>
                </c:pt>
                <c:pt idx="334">
                  <c:v> 08 / 30</c:v>
                </c:pt>
                <c:pt idx="335">
                  <c:v> 08 / 31</c:v>
                </c:pt>
                <c:pt idx="336">
                  <c:v> 09 / 01</c:v>
                </c:pt>
                <c:pt idx="337">
                  <c:v> 09 / 02</c:v>
                </c:pt>
                <c:pt idx="338">
                  <c:v> 09 / 03</c:v>
                </c:pt>
                <c:pt idx="339">
                  <c:v> 09 / 04</c:v>
                </c:pt>
                <c:pt idx="340">
                  <c:v> 09 / 05</c:v>
                </c:pt>
                <c:pt idx="341">
                  <c:v> 09 / 06</c:v>
                </c:pt>
                <c:pt idx="342">
                  <c:v> 09 / 07</c:v>
                </c:pt>
                <c:pt idx="343">
                  <c:v> 09 / 08</c:v>
                </c:pt>
                <c:pt idx="344">
                  <c:v> 09 / 09</c:v>
                </c:pt>
                <c:pt idx="345">
                  <c:v> 09 / 10</c:v>
                </c:pt>
                <c:pt idx="346">
                  <c:v> 09 / 11</c:v>
                </c:pt>
                <c:pt idx="347">
                  <c:v> 09 / 12</c:v>
                </c:pt>
                <c:pt idx="348">
                  <c:v> 09 / 13</c:v>
                </c:pt>
                <c:pt idx="349">
                  <c:v> 09 / 14</c:v>
                </c:pt>
                <c:pt idx="350">
                  <c:v> 09 / 15</c:v>
                </c:pt>
                <c:pt idx="351">
                  <c:v> 09 / 16</c:v>
                </c:pt>
                <c:pt idx="352">
                  <c:v> 09 / 17</c:v>
                </c:pt>
                <c:pt idx="353">
                  <c:v> 09 / 18</c:v>
                </c:pt>
                <c:pt idx="354">
                  <c:v> 09 / 19</c:v>
                </c:pt>
                <c:pt idx="355">
                  <c:v> 09 / 20</c:v>
                </c:pt>
                <c:pt idx="356">
                  <c:v> 09 / 21</c:v>
                </c:pt>
                <c:pt idx="357">
                  <c:v> 09 / 22</c:v>
                </c:pt>
                <c:pt idx="358">
                  <c:v> 09 / 23</c:v>
                </c:pt>
                <c:pt idx="359">
                  <c:v> 09 / 24</c:v>
                </c:pt>
                <c:pt idx="360">
                  <c:v> 09 / 25</c:v>
                </c:pt>
                <c:pt idx="361">
                  <c:v> 09 / 26</c:v>
                </c:pt>
                <c:pt idx="362">
                  <c:v> 09 / 27</c:v>
                </c:pt>
                <c:pt idx="363">
                  <c:v> 09 / 28</c:v>
                </c:pt>
                <c:pt idx="364">
                  <c:v> 09 / 29</c:v>
                </c:pt>
                <c:pt idx="365">
                  <c:v> 09 / 30</c:v>
                </c:pt>
                <c:pt idx="366">
                  <c:v> 10 / 01</c:v>
                </c:pt>
                <c:pt idx="367">
                  <c:v> 10 / 02</c:v>
                </c:pt>
                <c:pt idx="368">
                  <c:v> 10 / 03</c:v>
                </c:pt>
                <c:pt idx="369">
                  <c:v> 10 / 04</c:v>
                </c:pt>
                <c:pt idx="370">
                  <c:v> 10 / 05</c:v>
                </c:pt>
                <c:pt idx="371">
                  <c:v> 10 / 06</c:v>
                </c:pt>
                <c:pt idx="372">
                  <c:v> 10 / 07</c:v>
                </c:pt>
                <c:pt idx="373">
                  <c:v> 10 / 08</c:v>
                </c:pt>
                <c:pt idx="374">
                  <c:v> 10 / 09</c:v>
                </c:pt>
                <c:pt idx="375">
                  <c:v> 10 / 10</c:v>
                </c:pt>
                <c:pt idx="376">
                  <c:v> 10 / 11</c:v>
                </c:pt>
                <c:pt idx="377">
                  <c:v> 10 / 12</c:v>
                </c:pt>
                <c:pt idx="378">
                  <c:v> 10 / 13</c:v>
                </c:pt>
                <c:pt idx="379">
                  <c:v> 10 / 14</c:v>
                </c:pt>
                <c:pt idx="380">
                  <c:v> 10 / 15</c:v>
                </c:pt>
                <c:pt idx="381">
                  <c:v> 10 / 16</c:v>
                </c:pt>
                <c:pt idx="382">
                  <c:v> 10 / 17</c:v>
                </c:pt>
                <c:pt idx="383">
                  <c:v> 10 / 18</c:v>
                </c:pt>
                <c:pt idx="384">
                  <c:v> 10 / 19</c:v>
                </c:pt>
                <c:pt idx="385">
                  <c:v> 10 / 20</c:v>
                </c:pt>
                <c:pt idx="386">
                  <c:v> 10 / 21</c:v>
                </c:pt>
                <c:pt idx="387">
                  <c:v> 10 / 22</c:v>
                </c:pt>
                <c:pt idx="388">
                  <c:v> 10 / 23</c:v>
                </c:pt>
                <c:pt idx="389">
                  <c:v> 10 / 24</c:v>
                </c:pt>
                <c:pt idx="390">
                  <c:v> 10 / 25</c:v>
                </c:pt>
                <c:pt idx="391">
                  <c:v> 10 / 26</c:v>
                </c:pt>
                <c:pt idx="392">
                  <c:v> 10 / 27</c:v>
                </c:pt>
                <c:pt idx="393">
                  <c:v> 10 / 28</c:v>
                </c:pt>
                <c:pt idx="394">
                  <c:v> 10 / 29</c:v>
                </c:pt>
                <c:pt idx="395">
                  <c:v> 10 / 30</c:v>
                </c:pt>
                <c:pt idx="396">
                  <c:v> 10 / 31</c:v>
                </c:pt>
                <c:pt idx="397">
                  <c:v> 11 / 01</c:v>
                </c:pt>
                <c:pt idx="398">
                  <c:v> 11 / 02</c:v>
                </c:pt>
                <c:pt idx="399">
                  <c:v> 11 / 03</c:v>
                </c:pt>
                <c:pt idx="400">
                  <c:v> 11 / 04</c:v>
                </c:pt>
                <c:pt idx="401">
                  <c:v> 11 / 05</c:v>
                </c:pt>
                <c:pt idx="402">
                  <c:v> 11 / 06</c:v>
                </c:pt>
                <c:pt idx="403">
                  <c:v> 11 / 07</c:v>
                </c:pt>
                <c:pt idx="404">
                  <c:v> 11 / 08</c:v>
                </c:pt>
                <c:pt idx="405">
                  <c:v> 11 / 09</c:v>
                </c:pt>
                <c:pt idx="406">
                  <c:v> 11 / 10</c:v>
                </c:pt>
                <c:pt idx="407">
                  <c:v> 11 / 11</c:v>
                </c:pt>
                <c:pt idx="408">
                  <c:v> 11 / 12</c:v>
                </c:pt>
                <c:pt idx="409">
                  <c:v> 11 / 13</c:v>
                </c:pt>
                <c:pt idx="410">
                  <c:v> 11 / 14</c:v>
                </c:pt>
                <c:pt idx="411">
                  <c:v> 11 / 15</c:v>
                </c:pt>
                <c:pt idx="412">
                  <c:v> 11 / 16</c:v>
                </c:pt>
                <c:pt idx="413">
                  <c:v> 11 / 17</c:v>
                </c:pt>
                <c:pt idx="414">
                  <c:v> 11 / 18</c:v>
                </c:pt>
                <c:pt idx="415">
                  <c:v> 11 / 19</c:v>
                </c:pt>
                <c:pt idx="416">
                  <c:v> 11 / 20</c:v>
                </c:pt>
                <c:pt idx="417">
                  <c:v> 11 / 21</c:v>
                </c:pt>
                <c:pt idx="418">
                  <c:v> 11 / 22</c:v>
                </c:pt>
                <c:pt idx="419">
                  <c:v> 11 / 23</c:v>
                </c:pt>
                <c:pt idx="420">
                  <c:v> 11 / 24</c:v>
                </c:pt>
                <c:pt idx="421">
                  <c:v> 11 / 25</c:v>
                </c:pt>
                <c:pt idx="422">
                  <c:v> 11 / 26</c:v>
                </c:pt>
                <c:pt idx="423">
                  <c:v> 11 / 27</c:v>
                </c:pt>
                <c:pt idx="424">
                  <c:v> 11 / 28</c:v>
                </c:pt>
                <c:pt idx="425">
                  <c:v> 11 / 29</c:v>
                </c:pt>
                <c:pt idx="426">
                  <c:v> 11 / 30</c:v>
                </c:pt>
                <c:pt idx="427">
                  <c:v> 12 / 01</c:v>
                </c:pt>
                <c:pt idx="428">
                  <c:v> 12 / 02</c:v>
                </c:pt>
                <c:pt idx="429">
                  <c:v> 12 / 03</c:v>
                </c:pt>
                <c:pt idx="430">
                  <c:v> 12 / 04</c:v>
                </c:pt>
                <c:pt idx="431">
                  <c:v> 12 / 05</c:v>
                </c:pt>
                <c:pt idx="432">
                  <c:v> 12 / 06</c:v>
                </c:pt>
                <c:pt idx="433">
                  <c:v> 12 / 07</c:v>
                </c:pt>
                <c:pt idx="434">
                  <c:v> 12 / 08</c:v>
                </c:pt>
                <c:pt idx="435">
                  <c:v> 12 / 09</c:v>
                </c:pt>
                <c:pt idx="436">
                  <c:v> 12 / 10</c:v>
                </c:pt>
                <c:pt idx="437">
                  <c:v> 12 / 11</c:v>
                </c:pt>
                <c:pt idx="438">
                  <c:v> 12 / 12</c:v>
                </c:pt>
                <c:pt idx="439">
                  <c:v> 12 / 13</c:v>
                </c:pt>
                <c:pt idx="440">
                  <c:v> 12 / 14</c:v>
                </c:pt>
                <c:pt idx="441">
                  <c:v> 12 / 15</c:v>
                </c:pt>
                <c:pt idx="442">
                  <c:v> 12 / 16</c:v>
                </c:pt>
                <c:pt idx="443">
                  <c:v> 12 / 17</c:v>
                </c:pt>
                <c:pt idx="444">
                  <c:v> 12 / 18</c:v>
                </c:pt>
                <c:pt idx="445">
                  <c:v> 12 / 19</c:v>
                </c:pt>
                <c:pt idx="446">
                  <c:v> 12 / 20</c:v>
                </c:pt>
                <c:pt idx="447">
                  <c:v> 12 / 21</c:v>
                </c:pt>
                <c:pt idx="448">
                  <c:v> 12 / 22</c:v>
                </c:pt>
                <c:pt idx="449">
                  <c:v> 12 / 23</c:v>
                </c:pt>
                <c:pt idx="450">
                  <c:v> 12 / 24</c:v>
                </c:pt>
                <c:pt idx="451">
                  <c:v> 12 / 25</c:v>
                </c:pt>
                <c:pt idx="452">
                  <c:v> 12 / 26</c:v>
                </c:pt>
                <c:pt idx="453">
                  <c:v> 12 / 27</c:v>
                </c:pt>
                <c:pt idx="454">
                  <c:v> 12 / 28</c:v>
                </c:pt>
                <c:pt idx="455">
                  <c:v> 12 / 29</c:v>
                </c:pt>
                <c:pt idx="456">
                  <c:v> 12 / 30</c:v>
                </c:pt>
                <c:pt idx="457">
                  <c:v> 12 / 31</c:v>
                </c:pt>
                <c:pt idx="458">
                  <c:v> 01 / 01</c:v>
                </c:pt>
                <c:pt idx="459">
                  <c:v> 01 / 02</c:v>
                </c:pt>
                <c:pt idx="460">
                  <c:v> 01 / 03</c:v>
                </c:pt>
                <c:pt idx="461">
                  <c:v> 01 / 04</c:v>
                </c:pt>
                <c:pt idx="462">
                  <c:v> 01 / 05</c:v>
                </c:pt>
                <c:pt idx="463">
                  <c:v> 01 / 06</c:v>
                </c:pt>
                <c:pt idx="464">
                  <c:v> 01 / 07</c:v>
                </c:pt>
                <c:pt idx="465">
                  <c:v> 01 / 08</c:v>
                </c:pt>
                <c:pt idx="466">
                  <c:v> 01 / 09</c:v>
                </c:pt>
                <c:pt idx="467">
                  <c:v> 01 / 10</c:v>
                </c:pt>
                <c:pt idx="468">
                  <c:v> 01 / 11</c:v>
                </c:pt>
                <c:pt idx="469">
                  <c:v> 01 / 12</c:v>
                </c:pt>
                <c:pt idx="470">
                  <c:v> 01 / 13</c:v>
                </c:pt>
                <c:pt idx="471">
                  <c:v> 01 / 14</c:v>
                </c:pt>
                <c:pt idx="472">
                  <c:v> 01 / 15</c:v>
                </c:pt>
                <c:pt idx="473">
                  <c:v> 01 / 16</c:v>
                </c:pt>
                <c:pt idx="474">
                  <c:v> 01 / 17</c:v>
                </c:pt>
                <c:pt idx="475">
                  <c:v> 01 / 18</c:v>
                </c:pt>
                <c:pt idx="476">
                  <c:v> 01 / 19</c:v>
                </c:pt>
                <c:pt idx="477">
                  <c:v> 01 / 20</c:v>
                </c:pt>
                <c:pt idx="478">
                  <c:v> 01 / 21</c:v>
                </c:pt>
                <c:pt idx="479">
                  <c:v> 01 / 22</c:v>
                </c:pt>
                <c:pt idx="480">
                  <c:v> 01 / 23</c:v>
                </c:pt>
                <c:pt idx="481">
                  <c:v> 01 / 24</c:v>
                </c:pt>
                <c:pt idx="482">
                  <c:v> 01 / 25</c:v>
                </c:pt>
                <c:pt idx="483">
                  <c:v> 01 / 26</c:v>
                </c:pt>
                <c:pt idx="484">
                  <c:v> 01 / 27</c:v>
                </c:pt>
                <c:pt idx="485">
                  <c:v> 01 / 28</c:v>
                </c:pt>
                <c:pt idx="486">
                  <c:v> 01 / 29</c:v>
                </c:pt>
                <c:pt idx="487">
                  <c:v> 01 / 30</c:v>
                </c:pt>
                <c:pt idx="488">
                  <c:v> 01 / 31</c:v>
                </c:pt>
                <c:pt idx="489">
                  <c:v> 02 / 01</c:v>
                </c:pt>
                <c:pt idx="490">
                  <c:v> 02 / 02</c:v>
                </c:pt>
                <c:pt idx="491">
                  <c:v> 02 / 03</c:v>
                </c:pt>
                <c:pt idx="492">
                  <c:v> 02 / 04</c:v>
                </c:pt>
                <c:pt idx="493">
                  <c:v> 02 / 05</c:v>
                </c:pt>
                <c:pt idx="494">
                  <c:v> 02 / 06</c:v>
                </c:pt>
                <c:pt idx="495">
                  <c:v> 02 / 07</c:v>
                </c:pt>
                <c:pt idx="496">
                  <c:v> 02 / 08</c:v>
                </c:pt>
                <c:pt idx="497">
                  <c:v> 02 / 09</c:v>
                </c:pt>
                <c:pt idx="498">
                  <c:v> 02 / 10</c:v>
                </c:pt>
                <c:pt idx="499">
                  <c:v> 02 / 11</c:v>
                </c:pt>
                <c:pt idx="500">
                  <c:v> 02 / 12</c:v>
                </c:pt>
                <c:pt idx="501">
                  <c:v> 02 / 13</c:v>
                </c:pt>
                <c:pt idx="502">
                  <c:v> 02 / 14</c:v>
                </c:pt>
                <c:pt idx="503">
                  <c:v> 02 / 15</c:v>
                </c:pt>
                <c:pt idx="504">
                  <c:v> 02 / 16</c:v>
                </c:pt>
                <c:pt idx="505">
                  <c:v> 02 / 17</c:v>
                </c:pt>
                <c:pt idx="506">
                  <c:v> 02 / 18</c:v>
                </c:pt>
                <c:pt idx="507">
                  <c:v> 02 / 19</c:v>
                </c:pt>
                <c:pt idx="508">
                  <c:v> 02 / 20</c:v>
                </c:pt>
                <c:pt idx="509">
                  <c:v> 02 / 21</c:v>
                </c:pt>
                <c:pt idx="510">
                  <c:v> 02 / 22</c:v>
                </c:pt>
                <c:pt idx="511">
                  <c:v> 02 / 23</c:v>
                </c:pt>
                <c:pt idx="512">
                  <c:v> 02 / 24</c:v>
                </c:pt>
                <c:pt idx="513">
                  <c:v> 02 / 25</c:v>
                </c:pt>
                <c:pt idx="514">
                  <c:v> 02 / 26</c:v>
                </c:pt>
                <c:pt idx="515">
                  <c:v> 02 / 27</c:v>
                </c:pt>
                <c:pt idx="516">
                  <c:v> 02 / 28</c:v>
                </c:pt>
                <c:pt idx="517">
                  <c:v> 02 / 29</c:v>
                </c:pt>
                <c:pt idx="518">
                  <c:v> 03 / 01</c:v>
                </c:pt>
                <c:pt idx="519">
                  <c:v> 03 / 02</c:v>
                </c:pt>
                <c:pt idx="520">
                  <c:v> 03 / 03</c:v>
                </c:pt>
                <c:pt idx="521">
                  <c:v> 03 / 04</c:v>
                </c:pt>
                <c:pt idx="522">
                  <c:v> 03 / 05</c:v>
                </c:pt>
                <c:pt idx="523">
                  <c:v> 03 / 06</c:v>
                </c:pt>
                <c:pt idx="524">
                  <c:v> 03 / 07</c:v>
                </c:pt>
                <c:pt idx="525">
                  <c:v> 03 / 08</c:v>
                </c:pt>
                <c:pt idx="526">
                  <c:v> 03 / 09</c:v>
                </c:pt>
                <c:pt idx="527">
                  <c:v> 03 / 10</c:v>
                </c:pt>
                <c:pt idx="528">
                  <c:v> 03 / 11</c:v>
                </c:pt>
                <c:pt idx="529">
                  <c:v> 03 / 12</c:v>
                </c:pt>
                <c:pt idx="530">
                  <c:v> 03 / 13</c:v>
                </c:pt>
                <c:pt idx="531">
                  <c:v> 03 / 14</c:v>
                </c:pt>
                <c:pt idx="532">
                  <c:v> 03 / 15</c:v>
                </c:pt>
                <c:pt idx="533">
                  <c:v> 03 / 16</c:v>
                </c:pt>
                <c:pt idx="534">
                  <c:v> 03 / 17</c:v>
                </c:pt>
                <c:pt idx="535">
                  <c:v> 03 / 18</c:v>
                </c:pt>
                <c:pt idx="536">
                  <c:v> 03 / 19</c:v>
                </c:pt>
                <c:pt idx="537">
                  <c:v> 03 / 20</c:v>
                </c:pt>
                <c:pt idx="538">
                  <c:v> 03 / 21</c:v>
                </c:pt>
                <c:pt idx="539">
                  <c:v> 03 / 22</c:v>
                </c:pt>
                <c:pt idx="540">
                  <c:v> 03 / 23</c:v>
                </c:pt>
                <c:pt idx="541">
                  <c:v> 03 / 24</c:v>
                </c:pt>
                <c:pt idx="542">
                  <c:v> 03 / 25</c:v>
                </c:pt>
                <c:pt idx="543">
                  <c:v> 03 / 26</c:v>
                </c:pt>
                <c:pt idx="544">
                  <c:v> 03 / 27</c:v>
                </c:pt>
                <c:pt idx="545">
                  <c:v> 03 / 28</c:v>
                </c:pt>
                <c:pt idx="546">
                  <c:v> 03 / 29</c:v>
                </c:pt>
                <c:pt idx="547">
                  <c:v> 03 / 30</c:v>
                </c:pt>
                <c:pt idx="548">
                  <c:v> 03 / 31</c:v>
                </c:pt>
                <c:pt idx="549">
                  <c:v> 04 / 01</c:v>
                </c:pt>
                <c:pt idx="550">
                  <c:v> 04 / 02</c:v>
                </c:pt>
                <c:pt idx="551">
                  <c:v> 04 / 03</c:v>
                </c:pt>
                <c:pt idx="552">
                  <c:v> 04 / 04</c:v>
                </c:pt>
                <c:pt idx="553">
                  <c:v> 04 / 05</c:v>
                </c:pt>
                <c:pt idx="554">
                  <c:v> 04 / 06</c:v>
                </c:pt>
                <c:pt idx="555">
                  <c:v> 04 / 07</c:v>
                </c:pt>
                <c:pt idx="556">
                  <c:v> 04 / 08</c:v>
                </c:pt>
                <c:pt idx="557">
                  <c:v> 04 / 09</c:v>
                </c:pt>
                <c:pt idx="558">
                  <c:v> 04 / 10</c:v>
                </c:pt>
                <c:pt idx="559">
                  <c:v> 04 / 11</c:v>
                </c:pt>
                <c:pt idx="560">
                  <c:v> 04 / 12</c:v>
                </c:pt>
                <c:pt idx="561">
                  <c:v> 04 / 13</c:v>
                </c:pt>
                <c:pt idx="562">
                  <c:v> 04 / 14</c:v>
                </c:pt>
                <c:pt idx="563">
                  <c:v> 04 / 15</c:v>
                </c:pt>
                <c:pt idx="564">
                  <c:v> 04 / 16</c:v>
                </c:pt>
                <c:pt idx="565">
                  <c:v> 04 / 17</c:v>
                </c:pt>
                <c:pt idx="566">
                  <c:v> 04 / 18</c:v>
                </c:pt>
                <c:pt idx="567">
                  <c:v> 04 / 19</c:v>
                </c:pt>
                <c:pt idx="568">
                  <c:v> 04 / 20</c:v>
                </c:pt>
                <c:pt idx="569">
                  <c:v> 04 / 21</c:v>
                </c:pt>
                <c:pt idx="570">
                  <c:v> 04 / 22</c:v>
                </c:pt>
                <c:pt idx="571">
                  <c:v> 04 / 23</c:v>
                </c:pt>
                <c:pt idx="572">
                  <c:v> 04 / 24</c:v>
                </c:pt>
                <c:pt idx="573">
                  <c:v> 04 / 25</c:v>
                </c:pt>
                <c:pt idx="574">
                  <c:v> 04 / 26</c:v>
                </c:pt>
                <c:pt idx="575">
                  <c:v> 04 / 27</c:v>
                </c:pt>
                <c:pt idx="576">
                  <c:v> 04 / 28</c:v>
                </c:pt>
                <c:pt idx="577">
                  <c:v> 04 / 29</c:v>
                </c:pt>
                <c:pt idx="578">
                  <c:v> 04 / 30</c:v>
                </c:pt>
                <c:pt idx="579">
                  <c:v> 05 / 01</c:v>
                </c:pt>
                <c:pt idx="580">
                  <c:v> 05 / 02</c:v>
                </c:pt>
                <c:pt idx="581">
                  <c:v> 05 / 03</c:v>
                </c:pt>
                <c:pt idx="582">
                  <c:v> 05 / 04</c:v>
                </c:pt>
                <c:pt idx="583">
                  <c:v> 05 / 05</c:v>
                </c:pt>
                <c:pt idx="584">
                  <c:v> 05 / 06</c:v>
                </c:pt>
                <c:pt idx="585">
                  <c:v> 05 / 07</c:v>
                </c:pt>
                <c:pt idx="586">
                  <c:v> 05 / 08</c:v>
                </c:pt>
                <c:pt idx="587">
                  <c:v> 05 / 09</c:v>
                </c:pt>
                <c:pt idx="588">
                  <c:v> 05 / 10</c:v>
                </c:pt>
                <c:pt idx="589">
                  <c:v> 05 / 11</c:v>
                </c:pt>
                <c:pt idx="590">
                  <c:v> 05 / 12</c:v>
                </c:pt>
                <c:pt idx="591">
                  <c:v> 05 / 13</c:v>
                </c:pt>
                <c:pt idx="592">
                  <c:v> 05 / 14</c:v>
                </c:pt>
                <c:pt idx="593">
                  <c:v> 05 / 15</c:v>
                </c:pt>
                <c:pt idx="594">
                  <c:v> 05 / 16</c:v>
                </c:pt>
                <c:pt idx="595">
                  <c:v> 05 / 17</c:v>
                </c:pt>
                <c:pt idx="596">
                  <c:v> 05 / 18</c:v>
                </c:pt>
                <c:pt idx="597">
                  <c:v> 05 / 19</c:v>
                </c:pt>
                <c:pt idx="598">
                  <c:v> 05 / 20</c:v>
                </c:pt>
                <c:pt idx="599">
                  <c:v> 05 / 21</c:v>
                </c:pt>
                <c:pt idx="600">
                  <c:v> 05 / 22</c:v>
                </c:pt>
                <c:pt idx="601">
                  <c:v> 05 / 23</c:v>
                </c:pt>
                <c:pt idx="602">
                  <c:v> 05 / 24</c:v>
                </c:pt>
                <c:pt idx="603">
                  <c:v> 05 / 25</c:v>
                </c:pt>
                <c:pt idx="604">
                  <c:v> 05 / 26</c:v>
                </c:pt>
                <c:pt idx="605">
                  <c:v> 05 / 27</c:v>
                </c:pt>
                <c:pt idx="606">
                  <c:v> 05 / 28</c:v>
                </c:pt>
                <c:pt idx="607">
                  <c:v> 05 / 29</c:v>
                </c:pt>
                <c:pt idx="608">
                  <c:v> 05 / 30</c:v>
                </c:pt>
                <c:pt idx="609">
                  <c:v> 05 / 31</c:v>
                </c:pt>
                <c:pt idx="610">
                  <c:v> 06 / 01</c:v>
                </c:pt>
                <c:pt idx="611">
                  <c:v> 06 / 02</c:v>
                </c:pt>
                <c:pt idx="612">
                  <c:v> 06 / 03</c:v>
                </c:pt>
                <c:pt idx="613">
                  <c:v> 06 / 04</c:v>
                </c:pt>
                <c:pt idx="614">
                  <c:v> 06 / 05</c:v>
                </c:pt>
                <c:pt idx="615">
                  <c:v> 06 / 06</c:v>
                </c:pt>
                <c:pt idx="616">
                  <c:v> 06 / 07</c:v>
                </c:pt>
                <c:pt idx="617">
                  <c:v> 06 / 08</c:v>
                </c:pt>
                <c:pt idx="618">
                  <c:v> 06 / 09</c:v>
                </c:pt>
                <c:pt idx="619">
                  <c:v> 06 / 10</c:v>
                </c:pt>
                <c:pt idx="620">
                  <c:v> 06 / 11</c:v>
                </c:pt>
                <c:pt idx="621">
                  <c:v> 06 / 12</c:v>
                </c:pt>
                <c:pt idx="622">
                  <c:v> 06 / 13</c:v>
                </c:pt>
                <c:pt idx="623">
                  <c:v> 06 / 14</c:v>
                </c:pt>
                <c:pt idx="624">
                  <c:v> 06 / 15</c:v>
                </c:pt>
                <c:pt idx="625">
                  <c:v> 06 / 16</c:v>
                </c:pt>
                <c:pt idx="626">
                  <c:v> 06 / 17</c:v>
                </c:pt>
                <c:pt idx="627">
                  <c:v> 06 / 18</c:v>
                </c:pt>
                <c:pt idx="628">
                  <c:v> 06 / 19</c:v>
                </c:pt>
                <c:pt idx="629">
                  <c:v> 06 / 20</c:v>
                </c:pt>
                <c:pt idx="630">
                  <c:v> 06 / 21</c:v>
                </c:pt>
                <c:pt idx="631">
                  <c:v> 06 / 22</c:v>
                </c:pt>
                <c:pt idx="632">
                  <c:v> 06 / 23</c:v>
                </c:pt>
                <c:pt idx="633">
                  <c:v> 06 / 24</c:v>
                </c:pt>
                <c:pt idx="634">
                  <c:v> 06 / 25</c:v>
                </c:pt>
                <c:pt idx="635">
                  <c:v> 06 / 26</c:v>
                </c:pt>
                <c:pt idx="636">
                  <c:v> 06 / 27</c:v>
                </c:pt>
                <c:pt idx="637">
                  <c:v> 06 / 28</c:v>
                </c:pt>
                <c:pt idx="638">
                  <c:v> 06 / 29</c:v>
                </c:pt>
                <c:pt idx="639">
                  <c:v> 06 / 30</c:v>
                </c:pt>
              </c:strCache>
            </c:strRef>
          </c:cat>
          <c:val>
            <c:numRef>
              <c:f>'By First Time'!$G$3:$G$642</c:f>
              <c:numCache>
                <c:formatCode>_(* #,##0_);_(* \(#,##0\);_(* "-"??_);_(@_)</c:formatCode>
                <c:ptCount val="640"/>
                <c:pt idx="0">
                  <c:v>974</c:v>
                </c:pt>
                <c:pt idx="1">
                  <c:v>1725</c:v>
                </c:pt>
                <c:pt idx="2">
                  <c:v>2534</c:v>
                </c:pt>
                <c:pt idx="3">
                  <c:v>3146</c:v>
                </c:pt>
                <c:pt idx="4">
                  <c:v>3861</c:v>
                </c:pt>
                <c:pt idx="5">
                  <c:v>4406</c:v>
                </c:pt>
                <c:pt idx="6">
                  <c:v>4813</c:v>
                </c:pt>
                <c:pt idx="7">
                  <c:v>5108</c:v>
                </c:pt>
                <c:pt idx="8">
                  <c:v>5350</c:v>
                </c:pt>
                <c:pt idx="9">
                  <c:v>5717</c:v>
                </c:pt>
                <c:pt idx="10">
                  <c:v>6130</c:v>
                </c:pt>
                <c:pt idx="11">
                  <c:v>6594</c:v>
                </c:pt>
                <c:pt idx="12">
                  <c:v>7047</c:v>
                </c:pt>
                <c:pt idx="13">
                  <c:v>7428</c:v>
                </c:pt>
                <c:pt idx="14">
                  <c:v>7738</c:v>
                </c:pt>
                <c:pt idx="15">
                  <c:v>7936</c:v>
                </c:pt>
                <c:pt idx="16">
                  <c:v>8277</c:v>
                </c:pt>
                <c:pt idx="17">
                  <c:v>8694</c:v>
                </c:pt>
                <c:pt idx="18">
                  <c:v>9063</c:v>
                </c:pt>
                <c:pt idx="19">
                  <c:v>9481</c:v>
                </c:pt>
                <c:pt idx="20">
                  <c:v>9759</c:v>
                </c:pt>
                <c:pt idx="21">
                  <c:v>9967</c:v>
                </c:pt>
                <c:pt idx="22">
                  <c:v>10143</c:v>
                </c:pt>
                <c:pt idx="23">
                  <c:v>10461</c:v>
                </c:pt>
                <c:pt idx="24">
                  <c:v>10907</c:v>
                </c:pt>
                <c:pt idx="25">
                  <c:v>11349</c:v>
                </c:pt>
                <c:pt idx="26">
                  <c:v>11723</c:v>
                </c:pt>
                <c:pt idx="27">
                  <c:v>12076</c:v>
                </c:pt>
                <c:pt idx="28">
                  <c:v>12273</c:v>
                </c:pt>
                <c:pt idx="29">
                  <c:v>12474</c:v>
                </c:pt>
                <c:pt idx="30">
                  <c:v>12749</c:v>
                </c:pt>
                <c:pt idx="31">
                  <c:v>13050</c:v>
                </c:pt>
                <c:pt idx="32">
                  <c:v>13314</c:v>
                </c:pt>
                <c:pt idx="33">
                  <c:v>13590</c:v>
                </c:pt>
                <c:pt idx="34">
                  <c:v>13826</c:v>
                </c:pt>
                <c:pt idx="35">
                  <c:v>13969</c:v>
                </c:pt>
                <c:pt idx="36">
                  <c:v>14098</c:v>
                </c:pt>
                <c:pt idx="37">
                  <c:v>14313</c:v>
                </c:pt>
                <c:pt idx="38">
                  <c:v>14567</c:v>
                </c:pt>
                <c:pt idx="39">
                  <c:v>14797</c:v>
                </c:pt>
                <c:pt idx="40">
                  <c:v>15010</c:v>
                </c:pt>
                <c:pt idx="41">
                  <c:v>15216</c:v>
                </c:pt>
                <c:pt idx="42">
                  <c:v>15337</c:v>
                </c:pt>
                <c:pt idx="43">
                  <c:v>15417</c:v>
                </c:pt>
                <c:pt idx="44">
                  <c:v>15601</c:v>
                </c:pt>
                <c:pt idx="45">
                  <c:v>15801</c:v>
                </c:pt>
                <c:pt idx="46">
                  <c:v>15982</c:v>
                </c:pt>
                <c:pt idx="47">
                  <c:v>16154</c:v>
                </c:pt>
                <c:pt idx="48">
                  <c:v>16325</c:v>
                </c:pt>
                <c:pt idx="49">
                  <c:v>16446</c:v>
                </c:pt>
                <c:pt idx="50">
                  <c:v>16511</c:v>
                </c:pt>
                <c:pt idx="51">
                  <c:v>16627</c:v>
                </c:pt>
                <c:pt idx="52">
                  <c:v>16753</c:v>
                </c:pt>
                <c:pt idx="53">
                  <c:v>16860</c:v>
                </c:pt>
                <c:pt idx="54">
                  <c:v>16943</c:v>
                </c:pt>
                <c:pt idx="55">
                  <c:v>17000</c:v>
                </c:pt>
                <c:pt idx="56">
                  <c:v>17058</c:v>
                </c:pt>
                <c:pt idx="57">
                  <c:v>17143</c:v>
                </c:pt>
                <c:pt idx="58">
                  <c:v>17296</c:v>
                </c:pt>
                <c:pt idx="59">
                  <c:v>17498</c:v>
                </c:pt>
                <c:pt idx="60">
                  <c:v>17727</c:v>
                </c:pt>
                <c:pt idx="61">
                  <c:v>17925</c:v>
                </c:pt>
                <c:pt idx="62">
                  <c:v>18038</c:v>
                </c:pt>
                <c:pt idx="63">
                  <c:v>18125</c:v>
                </c:pt>
                <c:pt idx="64">
                  <c:v>18180</c:v>
                </c:pt>
                <c:pt idx="65">
                  <c:v>18262</c:v>
                </c:pt>
                <c:pt idx="66">
                  <c:v>18375</c:v>
                </c:pt>
                <c:pt idx="67">
                  <c:v>18489</c:v>
                </c:pt>
                <c:pt idx="68">
                  <c:v>18595</c:v>
                </c:pt>
                <c:pt idx="69">
                  <c:v>18657</c:v>
                </c:pt>
                <c:pt idx="70">
                  <c:v>18713</c:v>
                </c:pt>
                <c:pt idx="71">
                  <c:v>18743</c:v>
                </c:pt>
                <c:pt idx="72">
                  <c:v>18797</c:v>
                </c:pt>
                <c:pt idx="73">
                  <c:v>18878</c:v>
                </c:pt>
                <c:pt idx="74">
                  <c:v>18971</c:v>
                </c:pt>
                <c:pt idx="75">
                  <c:v>19054</c:v>
                </c:pt>
                <c:pt idx="76">
                  <c:v>19133</c:v>
                </c:pt>
                <c:pt idx="77">
                  <c:v>19179</c:v>
                </c:pt>
                <c:pt idx="78">
                  <c:v>19207</c:v>
                </c:pt>
                <c:pt idx="79">
                  <c:v>19239</c:v>
                </c:pt>
                <c:pt idx="80">
                  <c:v>19299</c:v>
                </c:pt>
                <c:pt idx="81">
                  <c:v>19343</c:v>
                </c:pt>
                <c:pt idx="82">
                  <c:v>19371</c:v>
                </c:pt>
                <c:pt idx="83">
                  <c:v>19408</c:v>
                </c:pt>
                <c:pt idx="84">
                  <c:v>19426</c:v>
                </c:pt>
                <c:pt idx="85">
                  <c:v>19447</c:v>
                </c:pt>
                <c:pt idx="86">
                  <c:v>19494</c:v>
                </c:pt>
                <c:pt idx="87">
                  <c:v>19544</c:v>
                </c:pt>
                <c:pt idx="88">
                  <c:v>19632</c:v>
                </c:pt>
                <c:pt idx="89">
                  <c:v>19706</c:v>
                </c:pt>
                <c:pt idx="90">
                  <c:v>19769</c:v>
                </c:pt>
                <c:pt idx="91">
                  <c:v>19815</c:v>
                </c:pt>
                <c:pt idx="92">
                  <c:v>19854</c:v>
                </c:pt>
                <c:pt idx="93">
                  <c:v>19938</c:v>
                </c:pt>
                <c:pt idx="94">
                  <c:v>20017</c:v>
                </c:pt>
                <c:pt idx="95">
                  <c:v>20061</c:v>
                </c:pt>
                <c:pt idx="96">
                  <c:v>20104</c:v>
                </c:pt>
                <c:pt idx="97">
                  <c:v>20140</c:v>
                </c:pt>
                <c:pt idx="98">
                  <c:v>20187</c:v>
                </c:pt>
                <c:pt idx="99">
                  <c:v>20234</c:v>
                </c:pt>
                <c:pt idx="100">
                  <c:v>20307</c:v>
                </c:pt>
                <c:pt idx="101">
                  <c:v>20421</c:v>
                </c:pt>
                <c:pt idx="102">
                  <c:v>20516</c:v>
                </c:pt>
                <c:pt idx="103">
                  <c:v>20606</c:v>
                </c:pt>
                <c:pt idx="104">
                  <c:v>20696</c:v>
                </c:pt>
                <c:pt idx="105">
                  <c:v>20781</c:v>
                </c:pt>
                <c:pt idx="106">
                  <c:v>20837</c:v>
                </c:pt>
                <c:pt idx="107">
                  <c:v>20899</c:v>
                </c:pt>
                <c:pt idx="108">
                  <c:v>20989</c:v>
                </c:pt>
                <c:pt idx="109">
                  <c:v>21066</c:v>
                </c:pt>
                <c:pt idx="110">
                  <c:v>21144</c:v>
                </c:pt>
                <c:pt idx="111">
                  <c:v>21227</c:v>
                </c:pt>
                <c:pt idx="112">
                  <c:v>21293</c:v>
                </c:pt>
                <c:pt idx="113">
                  <c:v>21347</c:v>
                </c:pt>
                <c:pt idx="114">
                  <c:v>21362</c:v>
                </c:pt>
                <c:pt idx="115">
                  <c:v>21470</c:v>
                </c:pt>
                <c:pt idx="116">
                  <c:v>21574</c:v>
                </c:pt>
                <c:pt idx="117">
                  <c:v>21690</c:v>
                </c:pt>
                <c:pt idx="118">
                  <c:v>21801</c:v>
                </c:pt>
                <c:pt idx="119">
                  <c:v>21890</c:v>
                </c:pt>
                <c:pt idx="120">
                  <c:v>21958</c:v>
                </c:pt>
                <c:pt idx="121">
                  <c:v>22031</c:v>
                </c:pt>
                <c:pt idx="122">
                  <c:v>22142</c:v>
                </c:pt>
                <c:pt idx="123">
                  <c:v>22236</c:v>
                </c:pt>
                <c:pt idx="124">
                  <c:v>22297</c:v>
                </c:pt>
                <c:pt idx="125">
                  <c:v>22391</c:v>
                </c:pt>
                <c:pt idx="126">
                  <c:v>22489</c:v>
                </c:pt>
                <c:pt idx="127">
                  <c:v>22543</c:v>
                </c:pt>
                <c:pt idx="128">
                  <c:v>22604</c:v>
                </c:pt>
                <c:pt idx="129">
                  <c:v>22699</c:v>
                </c:pt>
                <c:pt idx="130">
                  <c:v>22781</c:v>
                </c:pt>
                <c:pt idx="131">
                  <c:v>22877</c:v>
                </c:pt>
                <c:pt idx="132">
                  <c:v>22946</c:v>
                </c:pt>
                <c:pt idx="133">
                  <c:v>23008</c:v>
                </c:pt>
                <c:pt idx="134">
                  <c:v>23042</c:v>
                </c:pt>
                <c:pt idx="135">
                  <c:v>23105</c:v>
                </c:pt>
                <c:pt idx="136">
                  <c:v>23179</c:v>
                </c:pt>
                <c:pt idx="137">
                  <c:v>23264</c:v>
                </c:pt>
                <c:pt idx="138">
                  <c:v>23365</c:v>
                </c:pt>
                <c:pt idx="139">
                  <c:v>23456</c:v>
                </c:pt>
                <c:pt idx="140">
                  <c:v>23519</c:v>
                </c:pt>
                <c:pt idx="141">
                  <c:v>23561</c:v>
                </c:pt>
                <c:pt idx="142">
                  <c:v>23622</c:v>
                </c:pt>
                <c:pt idx="143">
                  <c:v>23690</c:v>
                </c:pt>
                <c:pt idx="144">
                  <c:v>23761</c:v>
                </c:pt>
                <c:pt idx="145">
                  <c:v>23854</c:v>
                </c:pt>
                <c:pt idx="146">
                  <c:v>23944</c:v>
                </c:pt>
                <c:pt idx="147">
                  <c:v>24012</c:v>
                </c:pt>
                <c:pt idx="148">
                  <c:v>24061</c:v>
                </c:pt>
                <c:pt idx="149">
                  <c:v>24128</c:v>
                </c:pt>
                <c:pt idx="150">
                  <c:v>24232</c:v>
                </c:pt>
                <c:pt idx="152">
                  <c:v>24331</c:v>
                </c:pt>
                <c:pt idx="153">
                  <c:v>24425</c:v>
                </c:pt>
                <c:pt idx="154">
                  <c:v>24509</c:v>
                </c:pt>
                <c:pt idx="155">
                  <c:v>24571</c:v>
                </c:pt>
                <c:pt idx="156">
                  <c:v>24601</c:v>
                </c:pt>
                <c:pt idx="157">
                  <c:v>24659</c:v>
                </c:pt>
                <c:pt idx="158">
                  <c:v>24758</c:v>
                </c:pt>
                <c:pt idx="159">
                  <c:v>24832</c:v>
                </c:pt>
                <c:pt idx="160">
                  <c:v>24906</c:v>
                </c:pt>
                <c:pt idx="161">
                  <c:v>24970</c:v>
                </c:pt>
                <c:pt idx="162">
                  <c:v>25036</c:v>
                </c:pt>
                <c:pt idx="163">
                  <c:v>25074</c:v>
                </c:pt>
                <c:pt idx="164">
                  <c:v>25132</c:v>
                </c:pt>
                <c:pt idx="165">
                  <c:v>25208</c:v>
                </c:pt>
                <c:pt idx="166">
                  <c:v>25275</c:v>
                </c:pt>
                <c:pt idx="167">
                  <c:v>25363</c:v>
                </c:pt>
                <c:pt idx="168">
                  <c:v>25443</c:v>
                </c:pt>
                <c:pt idx="169">
                  <c:v>25502</c:v>
                </c:pt>
                <c:pt idx="170">
                  <c:v>25545</c:v>
                </c:pt>
                <c:pt idx="171">
                  <c:v>25593</c:v>
                </c:pt>
                <c:pt idx="172">
                  <c:v>25675</c:v>
                </c:pt>
                <c:pt idx="173">
                  <c:v>25767</c:v>
                </c:pt>
                <c:pt idx="174">
                  <c:v>25848</c:v>
                </c:pt>
                <c:pt idx="175">
                  <c:v>25941</c:v>
                </c:pt>
                <c:pt idx="176">
                  <c:v>25989</c:v>
                </c:pt>
                <c:pt idx="177">
                  <c:v>26031</c:v>
                </c:pt>
                <c:pt idx="178">
                  <c:v>26063</c:v>
                </c:pt>
                <c:pt idx="179">
                  <c:v>26142</c:v>
                </c:pt>
                <c:pt idx="180">
                  <c:v>26212</c:v>
                </c:pt>
                <c:pt idx="181">
                  <c:v>26273</c:v>
                </c:pt>
                <c:pt idx="182">
                  <c:v>26358</c:v>
                </c:pt>
                <c:pt idx="183">
                  <c:v>26415</c:v>
                </c:pt>
                <c:pt idx="184">
                  <c:v>26454</c:v>
                </c:pt>
                <c:pt idx="185">
                  <c:v>26496</c:v>
                </c:pt>
                <c:pt idx="186">
                  <c:v>26552</c:v>
                </c:pt>
                <c:pt idx="187">
                  <c:v>26610</c:v>
                </c:pt>
                <c:pt idx="188">
                  <c:v>26682</c:v>
                </c:pt>
                <c:pt idx="189">
                  <c:v>26756</c:v>
                </c:pt>
                <c:pt idx="190">
                  <c:v>26801</c:v>
                </c:pt>
                <c:pt idx="191">
                  <c:v>26840</c:v>
                </c:pt>
                <c:pt idx="192">
                  <c:v>26888</c:v>
                </c:pt>
                <c:pt idx="193">
                  <c:v>26974</c:v>
                </c:pt>
                <c:pt idx="194">
                  <c:v>27059</c:v>
                </c:pt>
                <c:pt idx="195">
                  <c:v>27128</c:v>
                </c:pt>
                <c:pt idx="196">
                  <c:v>27208</c:v>
                </c:pt>
                <c:pt idx="197">
                  <c:v>27263</c:v>
                </c:pt>
                <c:pt idx="198">
                  <c:v>27297</c:v>
                </c:pt>
                <c:pt idx="199">
                  <c:v>27332</c:v>
                </c:pt>
                <c:pt idx="200">
                  <c:v>27411</c:v>
                </c:pt>
                <c:pt idx="201">
                  <c:v>27513</c:v>
                </c:pt>
                <c:pt idx="202">
                  <c:v>27601</c:v>
                </c:pt>
                <c:pt idx="203">
                  <c:v>27688</c:v>
                </c:pt>
                <c:pt idx="204">
                  <c:v>27739</c:v>
                </c:pt>
                <c:pt idx="205">
                  <c:v>27761</c:v>
                </c:pt>
                <c:pt idx="206">
                  <c:v>27802</c:v>
                </c:pt>
                <c:pt idx="207">
                  <c:v>27897</c:v>
                </c:pt>
                <c:pt idx="208">
                  <c:v>27966</c:v>
                </c:pt>
                <c:pt idx="209">
                  <c:v>28058</c:v>
                </c:pt>
                <c:pt idx="210">
                  <c:v>28148</c:v>
                </c:pt>
                <c:pt idx="211">
                  <c:v>28213</c:v>
                </c:pt>
                <c:pt idx="212">
                  <c:v>28254</c:v>
                </c:pt>
                <c:pt idx="213">
                  <c:v>28321</c:v>
                </c:pt>
                <c:pt idx="214">
                  <c:v>28398</c:v>
                </c:pt>
                <c:pt idx="215">
                  <c:v>28490</c:v>
                </c:pt>
                <c:pt idx="216">
                  <c:v>28574</c:v>
                </c:pt>
                <c:pt idx="217">
                  <c:v>28644</c:v>
                </c:pt>
                <c:pt idx="218">
                  <c:v>28693</c:v>
                </c:pt>
                <c:pt idx="219">
                  <c:v>28719</c:v>
                </c:pt>
                <c:pt idx="220">
                  <c:v>28745</c:v>
                </c:pt>
                <c:pt idx="221">
                  <c:v>28829</c:v>
                </c:pt>
                <c:pt idx="222">
                  <c:v>28909</c:v>
                </c:pt>
                <c:pt idx="223">
                  <c:v>28988</c:v>
                </c:pt>
                <c:pt idx="224">
                  <c:v>29059</c:v>
                </c:pt>
                <c:pt idx="225">
                  <c:v>29110</c:v>
                </c:pt>
                <c:pt idx="226">
                  <c:v>29132</c:v>
                </c:pt>
                <c:pt idx="227">
                  <c:v>29170</c:v>
                </c:pt>
                <c:pt idx="228">
                  <c:v>29235</c:v>
                </c:pt>
                <c:pt idx="229">
                  <c:v>29295</c:v>
                </c:pt>
                <c:pt idx="230">
                  <c:v>29390</c:v>
                </c:pt>
                <c:pt idx="231">
                  <c:v>29456</c:v>
                </c:pt>
                <c:pt idx="232">
                  <c:v>29507</c:v>
                </c:pt>
                <c:pt idx="233">
                  <c:v>29531</c:v>
                </c:pt>
                <c:pt idx="234">
                  <c:v>29582</c:v>
                </c:pt>
                <c:pt idx="235">
                  <c:v>29655</c:v>
                </c:pt>
                <c:pt idx="236">
                  <c:v>29746</c:v>
                </c:pt>
                <c:pt idx="237">
                  <c:v>29838</c:v>
                </c:pt>
                <c:pt idx="238">
                  <c:v>29919</c:v>
                </c:pt>
                <c:pt idx="239">
                  <c:v>29964</c:v>
                </c:pt>
                <c:pt idx="240">
                  <c:v>29992</c:v>
                </c:pt>
                <c:pt idx="241">
                  <c:v>30024</c:v>
                </c:pt>
                <c:pt idx="242">
                  <c:v>30071</c:v>
                </c:pt>
                <c:pt idx="243">
                  <c:v>30151</c:v>
                </c:pt>
                <c:pt idx="244">
                  <c:v>30227</c:v>
                </c:pt>
                <c:pt idx="245">
                  <c:v>30298</c:v>
                </c:pt>
                <c:pt idx="246">
                  <c:v>30357</c:v>
                </c:pt>
                <c:pt idx="247">
                  <c:v>30393</c:v>
                </c:pt>
                <c:pt idx="248">
                  <c:v>30419</c:v>
                </c:pt>
                <c:pt idx="249">
                  <c:v>30499</c:v>
                </c:pt>
                <c:pt idx="250">
                  <c:v>30594</c:v>
                </c:pt>
                <c:pt idx="251">
                  <c:v>30702</c:v>
                </c:pt>
                <c:pt idx="252">
                  <c:v>30794</c:v>
                </c:pt>
                <c:pt idx="253">
                  <c:v>30843</c:v>
                </c:pt>
                <c:pt idx="254">
                  <c:v>30878</c:v>
                </c:pt>
                <c:pt idx="255">
                  <c:v>30909</c:v>
                </c:pt>
                <c:pt idx="256">
                  <c:v>30983</c:v>
                </c:pt>
                <c:pt idx="257">
                  <c:v>31079</c:v>
                </c:pt>
                <c:pt idx="258">
                  <c:v>31160</c:v>
                </c:pt>
                <c:pt idx="259">
                  <c:v>31232</c:v>
                </c:pt>
                <c:pt idx="260">
                  <c:v>31297</c:v>
                </c:pt>
                <c:pt idx="261">
                  <c:v>31325</c:v>
                </c:pt>
                <c:pt idx="262">
                  <c:v>31349</c:v>
                </c:pt>
                <c:pt idx="263">
                  <c:v>31410</c:v>
                </c:pt>
                <c:pt idx="264">
                  <c:v>31456</c:v>
                </c:pt>
                <c:pt idx="265">
                  <c:v>31559</c:v>
                </c:pt>
                <c:pt idx="266">
                  <c:v>31643</c:v>
                </c:pt>
                <c:pt idx="267">
                  <c:v>31717</c:v>
                </c:pt>
                <c:pt idx="268">
                  <c:v>31775</c:v>
                </c:pt>
                <c:pt idx="269">
                  <c:v>31826</c:v>
                </c:pt>
                <c:pt idx="270">
                  <c:v>31935</c:v>
                </c:pt>
                <c:pt idx="271">
                  <c:v>32068</c:v>
                </c:pt>
                <c:pt idx="272">
                  <c:v>32206</c:v>
                </c:pt>
                <c:pt idx="273">
                  <c:v>32388</c:v>
                </c:pt>
                <c:pt idx="274">
                  <c:v>32438</c:v>
                </c:pt>
                <c:pt idx="275">
                  <c:v>32460</c:v>
                </c:pt>
                <c:pt idx="276">
                  <c:v>32484</c:v>
                </c:pt>
                <c:pt idx="277">
                  <c:v>32520</c:v>
                </c:pt>
                <c:pt idx="278">
                  <c:v>32604</c:v>
                </c:pt>
                <c:pt idx="279">
                  <c:v>32685</c:v>
                </c:pt>
                <c:pt idx="280">
                  <c:v>32780</c:v>
                </c:pt>
                <c:pt idx="281">
                  <c:v>32871</c:v>
                </c:pt>
                <c:pt idx="282">
                  <c:v>32921</c:v>
                </c:pt>
                <c:pt idx="283">
                  <c:v>32962</c:v>
                </c:pt>
                <c:pt idx="284">
                  <c:v>33077</c:v>
                </c:pt>
                <c:pt idx="285">
                  <c:v>33188</c:v>
                </c:pt>
                <c:pt idx="286">
                  <c:v>33314</c:v>
                </c:pt>
                <c:pt idx="287">
                  <c:v>33426</c:v>
                </c:pt>
                <c:pt idx="288">
                  <c:v>33526</c:v>
                </c:pt>
                <c:pt idx="289">
                  <c:v>33560</c:v>
                </c:pt>
                <c:pt idx="290">
                  <c:v>33612</c:v>
                </c:pt>
                <c:pt idx="291">
                  <c:v>33737</c:v>
                </c:pt>
                <c:pt idx="292">
                  <c:v>33862</c:v>
                </c:pt>
                <c:pt idx="293">
                  <c:v>33977</c:v>
                </c:pt>
                <c:pt idx="294">
                  <c:v>34095</c:v>
                </c:pt>
                <c:pt idx="295">
                  <c:v>34176</c:v>
                </c:pt>
                <c:pt idx="296">
                  <c:v>34228</c:v>
                </c:pt>
                <c:pt idx="297">
                  <c:v>34240</c:v>
                </c:pt>
                <c:pt idx="298">
                  <c:v>34387</c:v>
                </c:pt>
                <c:pt idx="299">
                  <c:v>34515</c:v>
                </c:pt>
                <c:pt idx="300">
                  <c:v>34667</c:v>
                </c:pt>
                <c:pt idx="301">
                  <c:v>34791</c:v>
                </c:pt>
                <c:pt idx="302">
                  <c:v>34876</c:v>
                </c:pt>
                <c:pt idx="303">
                  <c:v>34921</c:v>
                </c:pt>
                <c:pt idx="304">
                  <c:v>34995</c:v>
                </c:pt>
                <c:pt idx="305">
                  <c:v>35128</c:v>
                </c:pt>
                <c:pt idx="306">
                  <c:v>35265</c:v>
                </c:pt>
                <c:pt idx="307">
                  <c:v>35431</c:v>
                </c:pt>
                <c:pt idx="308">
                  <c:v>35558</c:v>
                </c:pt>
                <c:pt idx="309">
                  <c:v>35652</c:v>
                </c:pt>
                <c:pt idx="310">
                  <c:v>35705</c:v>
                </c:pt>
                <c:pt idx="311">
                  <c:v>35775</c:v>
                </c:pt>
                <c:pt idx="312">
                  <c:v>35902</c:v>
                </c:pt>
                <c:pt idx="313">
                  <c:v>36053</c:v>
                </c:pt>
                <c:pt idx="314">
                  <c:v>36203</c:v>
                </c:pt>
                <c:pt idx="315">
                  <c:v>36348</c:v>
                </c:pt>
                <c:pt idx="316">
                  <c:v>36463</c:v>
                </c:pt>
                <c:pt idx="317">
                  <c:v>36521</c:v>
                </c:pt>
                <c:pt idx="318">
                  <c:v>36585</c:v>
                </c:pt>
                <c:pt idx="319">
                  <c:v>36704</c:v>
                </c:pt>
                <c:pt idx="320">
                  <c:v>36818</c:v>
                </c:pt>
                <c:pt idx="321">
                  <c:v>36913</c:v>
                </c:pt>
                <c:pt idx="322">
                  <c:v>37006</c:v>
                </c:pt>
                <c:pt idx="323">
                  <c:v>37082</c:v>
                </c:pt>
                <c:pt idx="324">
                  <c:v>37131</c:v>
                </c:pt>
                <c:pt idx="325">
                  <c:v>37192</c:v>
                </c:pt>
                <c:pt idx="326">
                  <c:v>37284</c:v>
                </c:pt>
                <c:pt idx="327">
                  <c:v>37374</c:v>
                </c:pt>
                <c:pt idx="328">
                  <c:v>37412</c:v>
                </c:pt>
                <c:pt idx="329">
                  <c:v>37495</c:v>
                </c:pt>
                <c:pt idx="330">
                  <c:v>37556</c:v>
                </c:pt>
                <c:pt idx="331">
                  <c:v>37594</c:v>
                </c:pt>
                <c:pt idx="332">
                  <c:v>37627</c:v>
                </c:pt>
                <c:pt idx="333">
                  <c:v>37689</c:v>
                </c:pt>
                <c:pt idx="334">
                  <c:v>37776</c:v>
                </c:pt>
                <c:pt idx="335">
                  <c:v>37843</c:v>
                </c:pt>
                <c:pt idx="336">
                  <c:v>37915</c:v>
                </c:pt>
                <c:pt idx="337">
                  <c:v>37961</c:v>
                </c:pt>
                <c:pt idx="338">
                  <c:v>37986</c:v>
                </c:pt>
                <c:pt idx="339">
                  <c:v>38012</c:v>
                </c:pt>
                <c:pt idx="340">
                  <c:v>38049</c:v>
                </c:pt>
                <c:pt idx="341">
                  <c:v>38122</c:v>
                </c:pt>
                <c:pt idx="342">
                  <c:v>38202</c:v>
                </c:pt>
                <c:pt idx="343">
                  <c:v>38237</c:v>
                </c:pt>
                <c:pt idx="344">
                  <c:v>38284</c:v>
                </c:pt>
                <c:pt idx="345">
                  <c:v>38316</c:v>
                </c:pt>
                <c:pt idx="346">
                  <c:v>38345</c:v>
                </c:pt>
                <c:pt idx="347">
                  <c:v>38415</c:v>
                </c:pt>
                <c:pt idx="348">
                  <c:v>38488</c:v>
                </c:pt>
                <c:pt idx="349">
                  <c:v>38546</c:v>
                </c:pt>
                <c:pt idx="350">
                  <c:v>38613</c:v>
                </c:pt>
                <c:pt idx="351">
                  <c:v>38671</c:v>
                </c:pt>
                <c:pt idx="352">
                  <c:v>38690</c:v>
                </c:pt>
                <c:pt idx="353">
                  <c:v>38708</c:v>
                </c:pt>
                <c:pt idx="354">
                  <c:v>38762</c:v>
                </c:pt>
                <c:pt idx="355">
                  <c:v>38819</c:v>
                </c:pt>
                <c:pt idx="356">
                  <c:v>38881</c:v>
                </c:pt>
                <c:pt idx="357">
                  <c:v>38933</c:v>
                </c:pt>
                <c:pt idx="358">
                  <c:v>38967</c:v>
                </c:pt>
                <c:pt idx="359">
                  <c:v>38992</c:v>
                </c:pt>
                <c:pt idx="360">
                  <c:v>39020</c:v>
                </c:pt>
                <c:pt idx="361">
                  <c:v>39080</c:v>
                </c:pt>
                <c:pt idx="362">
                  <c:v>39149</c:v>
                </c:pt>
                <c:pt idx="363">
                  <c:v>39218</c:v>
                </c:pt>
                <c:pt idx="364">
                  <c:v>39285</c:v>
                </c:pt>
                <c:pt idx="365">
                  <c:v>39348</c:v>
                </c:pt>
                <c:pt idx="366">
                  <c:v>39407</c:v>
                </c:pt>
                <c:pt idx="367">
                  <c:v>39437</c:v>
                </c:pt>
                <c:pt idx="368">
                  <c:v>39504</c:v>
                </c:pt>
                <c:pt idx="369">
                  <c:v>39565</c:v>
                </c:pt>
                <c:pt idx="370">
                  <c:v>39608</c:v>
                </c:pt>
                <c:pt idx="371">
                  <c:v>39665</c:v>
                </c:pt>
                <c:pt idx="372">
                  <c:v>39702</c:v>
                </c:pt>
                <c:pt idx="373">
                  <c:v>39718</c:v>
                </c:pt>
                <c:pt idx="374">
                  <c:v>39744</c:v>
                </c:pt>
                <c:pt idx="375">
                  <c:v>39804</c:v>
                </c:pt>
                <c:pt idx="376">
                  <c:v>39878</c:v>
                </c:pt>
                <c:pt idx="377">
                  <c:v>39932</c:v>
                </c:pt>
                <c:pt idx="378">
                  <c:v>39981</c:v>
                </c:pt>
                <c:pt idx="379">
                  <c:v>40029</c:v>
                </c:pt>
                <c:pt idx="380">
                  <c:v>40048</c:v>
                </c:pt>
                <c:pt idx="381">
                  <c:v>40084</c:v>
                </c:pt>
                <c:pt idx="382">
                  <c:v>40124</c:v>
                </c:pt>
                <c:pt idx="383">
                  <c:v>40171</c:v>
                </c:pt>
                <c:pt idx="384">
                  <c:v>40214</c:v>
                </c:pt>
                <c:pt idx="385">
                  <c:v>40251</c:v>
                </c:pt>
                <c:pt idx="386">
                  <c:v>40292</c:v>
                </c:pt>
                <c:pt idx="387">
                  <c:v>40306</c:v>
                </c:pt>
                <c:pt idx="388">
                  <c:v>40332</c:v>
                </c:pt>
                <c:pt idx="389">
                  <c:v>40370</c:v>
                </c:pt>
                <c:pt idx="390">
                  <c:v>40419</c:v>
                </c:pt>
                <c:pt idx="391">
                  <c:v>40493</c:v>
                </c:pt>
                <c:pt idx="392">
                  <c:v>40551</c:v>
                </c:pt>
                <c:pt idx="393">
                  <c:v>40592</c:v>
                </c:pt>
                <c:pt idx="394">
                  <c:v>40603</c:v>
                </c:pt>
                <c:pt idx="395">
                  <c:v>40629</c:v>
                </c:pt>
                <c:pt idx="396">
                  <c:v>40654</c:v>
                </c:pt>
                <c:pt idx="397">
                  <c:v>40700</c:v>
                </c:pt>
                <c:pt idx="398">
                  <c:v>40744</c:v>
                </c:pt>
                <c:pt idx="399">
                  <c:v>40783</c:v>
                </c:pt>
                <c:pt idx="400">
                  <c:v>40812</c:v>
                </c:pt>
                <c:pt idx="401">
                  <c:v>40827</c:v>
                </c:pt>
                <c:pt idx="402">
                  <c:v>40850</c:v>
                </c:pt>
                <c:pt idx="403">
                  <c:v>40900</c:v>
                </c:pt>
                <c:pt idx="404">
                  <c:v>40947</c:v>
                </c:pt>
                <c:pt idx="405">
                  <c:v>40998</c:v>
                </c:pt>
                <c:pt idx="406">
                  <c:v>41041</c:v>
                </c:pt>
                <c:pt idx="407">
                  <c:v>41079</c:v>
                </c:pt>
                <c:pt idx="408">
                  <c:v>41088</c:v>
                </c:pt>
                <c:pt idx="409">
                  <c:v>41112</c:v>
                </c:pt>
                <c:pt idx="410">
                  <c:v>41157</c:v>
                </c:pt>
                <c:pt idx="411">
                  <c:v>41210</c:v>
                </c:pt>
                <c:pt idx="412">
                  <c:v>41265</c:v>
                </c:pt>
                <c:pt idx="413">
                  <c:v>41304</c:v>
                </c:pt>
                <c:pt idx="414">
                  <c:v>41342</c:v>
                </c:pt>
                <c:pt idx="415">
                  <c:v>41359</c:v>
                </c:pt>
                <c:pt idx="416">
                  <c:v>41385</c:v>
                </c:pt>
                <c:pt idx="417">
                  <c:v>41423</c:v>
                </c:pt>
                <c:pt idx="418">
                  <c:v>41452</c:v>
                </c:pt>
                <c:pt idx="419">
                  <c:v>41478</c:v>
                </c:pt>
                <c:pt idx="420">
                  <c:v>41487</c:v>
                </c:pt>
                <c:pt idx="421">
                  <c:v>41494</c:v>
                </c:pt>
                <c:pt idx="422">
                  <c:v>41514</c:v>
                </c:pt>
                <c:pt idx="423">
                  <c:v>41538</c:v>
                </c:pt>
                <c:pt idx="424">
                  <c:v>41579</c:v>
                </c:pt>
                <c:pt idx="425">
                  <c:v>41631</c:v>
                </c:pt>
                <c:pt idx="426">
                  <c:v>41677</c:v>
                </c:pt>
                <c:pt idx="427">
                  <c:v>41733</c:v>
                </c:pt>
                <c:pt idx="428">
                  <c:v>41772</c:v>
                </c:pt>
                <c:pt idx="429">
                  <c:v>41795</c:v>
                </c:pt>
                <c:pt idx="430">
                  <c:v>41814</c:v>
                </c:pt>
                <c:pt idx="431">
                  <c:v>41867</c:v>
                </c:pt>
                <c:pt idx="432">
                  <c:v>41917</c:v>
                </c:pt>
                <c:pt idx="433">
                  <c:v>41970</c:v>
                </c:pt>
                <c:pt idx="434">
                  <c:v>42032</c:v>
                </c:pt>
                <c:pt idx="435">
                  <c:v>42069</c:v>
                </c:pt>
                <c:pt idx="436">
                  <c:v>42088</c:v>
                </c:pt>
                <c:pt idx="437">
                  <c:v>42103</c:v>
                </c:pt>
                <c:pt idx="438">
                  <c:v>42163</c:v>
                </c:pt>
                <c:pt idx="439">
                  <c:v>42235</c:v>
                </c:pt>
                <c:pt idx="440">
                  <c:v>42290</c:v>
                </c:pt>
                <c:pt idx="441">
                  <c:v>42343</c:v>
                </c:pt>
                <c:pt idx="442">
                  <c:v>42394</c:v>
                </c:pt>
                <c:pt idx="443">
                  <c:v>42417</c:v>
                </c:pt>
                <c:pt idx="444">
                  <c:v>42437</c:v>
                </c:pt>
                <c:pt idx="445">
                  <c:v>42471</c:v>
                </c:pt>
                <c:pt idx="446">
                  <c:v>42502</c:v>
                </c:pt>
                <c:pt idx="447">
                  <c:v>42526</c:v>
                </c:pt>
                <c:pt idx="448">
                  <c:v>42551</c:v>
                </c:pt>
                <c:pt idx="449">
                  <c:v>42560</c:v>
                </c:pt>
                <c:pt idx="450">
                  <c:v>42567</c:v>
                </c:pt>
                <c:pt idx="451">
                  <c:v>42572</c:v>
                </c:pt>
                <c:pt idx="452">
                  <c:v>42585</c:v>
                </c:pt>
                <c:pt idx="453">
                  <c:v>42620</c:v>
                </c:pt>
                <c:pt idx="454">
                  <c:v>42644</c:v>
                </c:pt>
                <c:pt idx="455">
                  <c:v>42675</c:v>
                </c:pt>
                <c:pt idx="456">
                  <c:v>42701</c:v>
                </c:pt>
                <c:pt idx="457">
                  <c:v>42721</c:v>
                </c:pt>
                <c:pt idx="458">
                  <c:v>42731</c:v>
                </c:pt>
                <c:pt idx="459">
                  <c:v>42793</c:v>
                </c:pt>
                <c:pt idx="460">
                  <c:v>42863</c:v>
                </c:pt>
                <c:pt idx="461">
                  <c:v>42947</c:v>
                </c:pt>
                <c:pt idx="462">
                  <c:v>43050</c:v>
                </c:pt>
                <c:pt idx="463">
                  <c:v>43127</c:v>
                </c:pt>
                <c:pt idx="464">
                  <c:v>43158</c:v>
                </c:pt>
                <c:pt idx="465">
                  <c:v>43189</c:v>
                </c:pt>
                <c:pt idx="466">
                  <c:v>43251</c:v>
                </c:pt>
                <c:pt idx="467">
                  <c:v>43311</c:v>
                </c:pt>
                <c:pt idx="468">
                  <c:v>43364</c:v>
                </c:pt>
                <c:pt idx="469">
                  <c:v>43413</c:v>
                </c:pt>
                <c:pt idx="470">
                  <c:v>43458</c:v>
                </c:pt>
                <c:pt idx="471">
                  <c:v>43472</c:v>
                </c:pt>
                <c:pt idx="472">
                  <c:v>43495</c:v>
                </c:pt>
                <c:pt idx="473">
                  <c:v>43522</c:v>
                </c:pt>
                <c:pt idx="474">
                  <c:v>43575</c:v>
                </c:pt>
                <c:pt idx="475">
                  <c:v>43617</c:v>
                </c:pt>
                <c:pt idx="476">
                  <c:v>43678</c:v>
                </c:pt>
                <c:pt idx="477">
                  <c:v>43718</c:v>
                </c:pt>
                <c:pt idx="478">
                  <c:v>43735</c:v>
                </c:pt>
                <c:pt idx="479">
                  <c:v>43762</c:v>
                </c:pt>
                <c:pt idx="480">
                  <c:v>43793</c:v>
                </c:pt>
                <c:pt idx="481">
                  <c:v>43834</c:v>
                </c:pt>
                <c:pt idx="482">
                  <c:v>43886</c:v>
                </c:pt>
                <c:pt idx="483">
                  <c:v>43927</c:v>
                </c:pt>
                <c:pt idx="484">
                  <c:v>43954</c:v>
                </c:pt>
                <c:pt idx="485">
                  <c:v>43964</c:v>
                </c:pt>
                <c:pt idx="486">
                  <c:v>43978</c:v>
                </c:pt>
                <c:pt idx="487">
                  <c:v>44014</c:v>
                </c:pt>
                <c:pt idx="488">
                  <c:v>44051</c:v>
                </c:pt>
                <c:pt idx="489">
                  <c:v>44080</c:v>
                </c:pt>
                <c:pt idx="490">
                  <c:v>44117</c:v>
                </c:pt>
                <c:pt idx="491">
                  <c:v>44151</c:v>
                </c:pt>
                <c:pt idx="492">
                  <c:v>44169</c:v>
                </c:pt>
                <c:pt idx="493">
                  <c:v>44183</c:v>
                </c:pt>
                <c:pt idx="494">
                  <c:v>44221</c:v>
                </c:pt>
                <c:pt idx="495">
                  <c:v>44261</c:v>
                </c:pt>
                <c:pt idx="496">
                  <c:v>44305</c:v>
                </c:pt>
                <c:pt idx="497">
                  <c:v>44344</c:v>
                </c:pt>
                <c:pt idx="498">
                  <c:v>44367</c:v>
                </c:pt>
                <c:pt idx="499">
                  <c:v>44380</c:v>
                </c:pt>
                <c:pt idx="500">
                  <c:v>44388</c:v>
                </c:pt>
                <c:pt idx="501">
                  <c:v>44426</c:v>
                </c:pt>
                <c:pt idx="502">
                  <c:v>44451</c:v>
                </c:pt>
                <c:pt idx="503">
                  <c:v>44493</c:v>
                </c:pt>
                <c:pt idx="504">
                  <c:v>44526</c:v>
                </c:pt>
                <c:pt idx="505">
                  <c:v>44553</c:v>
                </c:pt>
                <c:pt idx="506">
                  <c:v>44563</c:v>
                </c:pt>
                <c:pt idx="507">
                  <c:v>44571</c:v>
                </c:pt>
                <c:pt idx="508">
                  <c:v>44605</c:v>
                </c:pt>
                <c:pt idx="509">
                  <c:v>44632</c:v>
                </c:pt>
                <c:pt idx="510">
                  <c:v>44661</c:v>
                </c:pt>
                <c:pt idx="511">
                  <c:v>44696</c:v>
                </c:pt>
                <c:pt idx="512">
                  <c:v>44720</c:v>
                </c:pt>
                <c:pt idx="513">
                  <c:v>44729</c:v>
                </c:pt>
                <c:pt idx="514">
                  <c:v>44737</c:v>
                </c:pt>
                <c:pt idx="515">
                  <c:v>44764</c:v>
                </c:pt>
                <c:pt idx="516">
                  <c:v>44799</c:v>
                </c:pt>
                <c:pt idx="518">
                  <c:v>44828</c:v>
                </c:pt>
                <c:pt idx="519">
                  <c:v>44859</c:v>
                </c:pt>
                <c:pt idx="520">
                  <c:v>44878</c:v>
                </c:pt>
                <c:pt idx="521">
                  <c:v>44889</c:v>
                </c:pt>
                <c:pt idx="522">
                  <c:v>44896</c:v>
                </c:pt>
                <c:pt idx="523">
                  <c:v>44930</c:v>
                </c:pt>
                <c:pt idx="524">
                  <c:v>44966</c:v>
                </c:pt>
                <c:pt idx="525">
                  <c:v>44995</c:v>
                </c:pt>
                <c:pt idx="526">
                  <c:v>45028</c:v>
                </c:pt>
                <c:pt idx="527">
                  <c:v>45049</c:v>
                </c:pt>
                <c:pt idx="528">
                  <c:v>45061</c:v>
                </c:pt>
                <c:pt idx="529">
                  <c:v>45071</c:v>
                </c:pt>
                <c:pt idx="530">
                  <c:v>45109</c:v>
                </c:pt>
                <c:pt idx="531">
                  <c:v>45141</c:v>
                </c:pt>
                <c:pt idx="532">
                  <c:v>45171</c:v>
                </c:pt>
                <c:pt idx="533">
                  <c:v>45205</c:v>
                </c:pt>
                <c:pt idx="534">
                  <c:v>45224</c:v>
                </c:pt>
                <c:pt idx="535">
                  <c:v>45230</c:v>
                </c:pt>
                <c:pt idx="536">
                  <c:v>45243</c:v>
                </c:pt>
                <c:pt idx="537">
                  <c:v>45274</c:v>
                </c:pt>
                <c:pt idx="538">
                  <c:v>45312</c:v>
                </c:pt>
                <c:pt idx="539">
                  <c:v>45345</c:v>
                </c:pt>
                <c:pt idx="540">
                  <c:v>45367</c:v>
                </c:pt>
                <c:pt idx="541">
                  <c:v>45387</c:v>
                </c:pt>
                <c:pt idx="542">
                  <c:v>45400</c:v>
                </c:pt>
                <c:pt idx="543">
                  <c:v>45410</c:v>
                </c:pt>
                <c:pt idx="544">
                  <c:v>45439</c:v>
                </c:pt>
                <c:pt idx="545">
                  <c:v>45458</c:v>
                </c:pt>
                <c:pt idx="546">
                  <c:v>45495</c:v>
                </c:pt>
                <c:pt idx="547">
                  <c:v>45522</c:v>
                </c:pt>
                <c:pt idx="548">
                  <c:v>45538</c:v>
                </c:pt>
                <c:pt idx="549">
                  <c:v>45541</c:v>
                </c:pt>
                <c:pt idx="550">
                  <c:v>45548</c:v>
                </c:pt>
                <c:pt idx="551">
                  <c:v>45577</c:v>
                </c:pt>
                <c:pt idx="552">
                  <c:v>45600</c:v>
                </c:pt>
                <c:pt idx="553">
                  <c:v>45628</c:v>
                </c:pt>
                <c:pt idx="554">
                  <c:v>45648</c:v>
                </c:pt>
                <c:pt idx="555">
                  <c:v>45671</c:v>
                </c:pt>
                <c:pt idx="556">
                  <c:v>45680</c:v>
                </c:pt>
                <c:pt idx="557">
                  <c:v>45686</c:v>
                </c:pt>
                <c:pt idx="558">
                  <c:v>45712</c:v>
                </c:pt>
                <c:pt idx="559">
                  <c:v>45744</c:v>
                </c:pt>
                <c:pt idx="560">
                  <c:v>45769</c:v>
                </c:pt>
                <c:pt idx="561">
                  <c:v>45794</c:v>
                </c:pt>
                <c:pt idx="562">
                  <c:v>45819</c:v>
                </c:pt>
                <c:pt idx="563">
                  <c:v>45831</c:v>
                </c:pt>
                <c:pt idx="564">
                  <c:v>45842</c:v>
                </c:pt>
                <c:pt idx="565">
                  <c:v>45868</c:v>
                </c:pt>
                <c:pt idx="566">
                  <c:v>45895</c:v>
                </c:pt>
                <c:pt idx="567">
                  <c:v>45925</c:v>
                </c:pt>
                <c:pt idx="568">
                  <c:v>45946</c:v>
                </c:pt>
                <c:pt idx="569">
                  <c:v>45963</c:v>
                </c:pt>
                <c:pt idx="570">
                  <c:v>45969</c:v>
                </c:pt>
                <c:pt idx="571">
                  <c:v>45979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21B-446F-8CFB-98349162C002}"/>
            </c:ext>
          </c:extLst>
        </c:ser>
        <c:ser>
          <c:idx val="6"/>
          <c:order val="6"/>
          <c:tx>
            <c:v>20232024</c:v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'By First Time'!$A$3:$A$642</c:f>
              <c:strCache>
                <c:ptCount val="640"/>
                <c:pt idx="0">
                  <c:v> 10 / 01</c:v>
                </c:pt>
                <c:pt idx="1">
                  <c:v> 10 / 02</c:v>
                </c:pt>
                <c:pt idx="2">
                  <c:v> 10 / 03</c:v>
                </c:pt>
                <c:pt idx="3">
                  <c:v> 10 / 04</c:v>
                </c:pt>
                <c:pt idx="4">
                  <c:v> 10 / 05</c:v>
                </c:pt>
                <c:pt idx="5">
                  <c:v> 10 / 06</c:v>
                </c:pt>
                <c:pt idx="6">
                  <c:v> 10 / 07</c:v>
                </c:pt>
                <c:pt idx="7">
                  <c:v> 10 / 08</c:v>
                </c:pt>
                <c:pt idx="8">
                  <c:v> 10 / 09</c:v>
                </c:pt>
                <c:pt idx="9">
                  <c:v> 10 / 10</c:v>
                </c:pt>
                <c:pt idx="10">
                  <c:v> 10 / 11</c:v>
                </c:pt>
                <c:pt idx="11">
                  <c:v> 10 / 12</c:v>
                </c:pt>
                <c:pt idx="12">
                  <c:v> 10 / 13</c:v>
                </c:pt>
                <c:pt idx="13">
                  <c:v> 10 / 14</c:v>
                </c:pt>
                <c:pt idx="14">
                  <c:v> 10 / 15</c:v>
                </c:pt>
                <c:pt idx="15">
                  <c:v> 10 / 16</c:v>
                </c:pt>
                <c:pt idx="16">
                  <c:v> 10 / 17</c:v>
                </c:pt>
                <c:pt idx="17">
                  <c:v> 10 / 18</c:v>
                </c:pt>
                <c:pt idx="18">
                  <c:v> 10 / 19</c:v>
                </c:pt>
                <c:pt idx="19">
                  <c:v> 10 / 20</c:v>
                </c:pt>
                <c:pt idx="20">
                  <c:v> 10 / 21</c:v>
                </c:pt>
                <c:pt idx="21">
                  <c:v> 10 / 22</c:v>
                </c:pt>
                <c:pt idx="22">
                  <c:v> 10 / 23</c:v>
                </c:pt>
                <c:pt idx="23">
                  <c:v> 10 / 24</c:v>
                </c:pt>
                <c:pt idx="24">
                  <c:v> 10 / 25</c:v>
                </c:pt>
                <c:pt idx="25">
                  <c:v> 10 / 26</c:v>
                </c:pt>
                <c:pt idx="26">
                  <c:v> 10 / 27</c:v>
                </c:pt>
                <c:pt idx="27">
                  <c:v> 10 / 28</c:v>
                </c:pt>
                <c:pt idx="28">
                  <c:v> 10 / 29</c:v>
                </c:pt>
                <c:pt idx="29">
                  <c:v> 10 / 30</c:v>
                </c:pt>
                <c:pt idx="30">
                  <c:v> 10 / 31</c:v>
                </c:pt>
                <c:pt idx="31">
                  <c:v> 11 / 01</c:v>
                </c:pt>
                <c:pt idx="32">
                  <c:v> 11 / 02</c:v>
                </c:pt>
                <c:pt idx="33">
                  <c:v> 11 / 03</c:v>
                </c:pt>
                <c:pt idx="34">
                  <c:v> 11 / 04</c:v>
                </c:pt>
                <c:pt idx="35">
                  <c:v> 11 / 05</c:v>
                </c:pt>
                <c:pt idx="36">
                  <c:v> 11 / 06</c:v>
                </c:pt>
                <c:pt idx="37">
                  <c:v> 11 / 07</c:v>
                </c:pt>
                <c:pt idx="38">
                  <c:v> 11 / 08</c:v>
                </c:pt>
                <c:pt idx="39">
                  <c:v> 11 / 09</c:v>
                </c:pt>
                <c:pt idx="40">
                  <c:v> 11 / 10</c:v>
                </c:pt>
                <c:pt idx="41">
                  <c:v> 11 / 11</c:v>
                </c:pt>
                <c:pt idx="42">
                  <c:v> 11 / 12</c:v>
                </c:pt>
                <c:pt idx="43">
                  <c:v> 11 / 13</c:v>
                </c:pt>
                <c:pt idx="44">
                  <c:v> 11 / 14</c:v>
                </c:pt>
                <c:pt idx="45">
                  <c:v> 11 / 15</c:v>
                </c:pt>
                <c:pt idx="46">
                  <c:v> 11 / 16</c:v>
                </c:pt>
                <c:pt idx="47">
                  <c:v> 11 / 17</c:v>
                </c:pt>
                <c:pt idx="48">
                  <c:v> 11 / 18</c:v>
                </c:pt>
                <c:pt idx="49">
                  <c:v> 11 / 19</c:v>
                </c:pt>
                <c:pt idx="50">
                  <c:v> 11 / 20</c:v>
                </c:pt>
                <c:pt idx="51">
                  <c:v> 11 / 21</c:v>
                </c:pt>
                <c:pt idx="52">
                  <c:v> 11 / 22</c:v>
                </c:pt>
                <c:pt idx="53">
                  <c:v> 11 / 23</c:v>
                </c:pt>
                <c:pt idx="54">
                  <c:v> 11 / 24</c:v>
                </c:pt>
                <c:pt idx="55">
                  <c:v> 11 / 25</c:v>
                </c:pt>
                <c:pt idx="56">
                  <c:v> 11 / 26</c:v>
                </c:pt>
                <c:pt idx="57">
                  <c:v> 11 / 27</c:v>
                </c:pt>
                <c:pt idx="58">
                  <c:v> 11 / 28</c:v>
                </c:pt>
                <c:pt idx="59">
                  <c:v> 11 / 29</c:v>
                </c:pt>
                <c:pt idx="60">
                  <c:v> 11 / 30</c:v>
                </c:pt>
                <c:pt idx="61">
                  <c:v> 12 / 01</c:v>
                </c:pt>
                <c:pt idx="62">
                  <c:v> 12 / 02</c:v>
                </c:pt>
                <c:pt idx="63">
                  <c:v> 12 / 03</c:v>
                </c:pt>
                <c:pt idx="64">
                  <c:v> 12 / 04</c:v>
                </c:pt>
                <c:pt idx="65">
                  <c:v> 12 / 05</c:v>
                </c:pt>
                <c:pt idx="66">
                  <c:v> 12 / 06</c:v>
                </c:pt>
                <c:pt idx="67">
                  <c:v> 12 / 07</c:v>
                </c:pt>
                <c:pt idx="68">
                  <c:v> 12 / 08</c:v>
                </c:pt>
                <c:pt idx="69">
                  <c:v> 12 / 09</c:v>
                </c:pt>
                <c:pt idx="70">
                  <c:v> 12 / 10</c:v>
                </c:pt>
                <c:pt idx="71">
                  <c:v> 12 / 11</c:v>
                </c:pt>
                <c:pt idx="72">
                  <c:v> 12 / 12</c:v>
                </c:pt>
                <c:pt idx="73">
                  <c:v> 12 / 13</c:v>
                </c:pt>
                <c:pt idx="74">
                  <c:v> 12 / 14</c:v>
                </c:pt>
                <c:pt idx="75">
                  <c:v> 12 / 15</c:v>
                </c:pt>
                <c:pt idx="76">
                  <c:v> 12 / 16</c:v>
                </c:pt>
                <c:pt idx="77">
                  <c:v> 12 / 17</c:v>
                </c:pt>
                <c:pt idx="78">
                  <c:v> 12 / 18</c:v>
                </c:pt>
                <c:pt idx="79">
                  <c:v> 12 / 19</c:v>
                </c:pt>
                <c:pt idx="80">
                  <c:v> 12 / 20</c:v>
                </c:pt>
                <c:pt idx="81">
                  <c:v> 12 / 21</c:v>
                </c:pt>
                <c:pt idx="82">
                  <c:v> 12 / 22</c:v>
                </c:pt>
                <c:pt idx="83">
                  <c:v> 12 / 23</c:v>
                </c:pt>
                <c:pt idx="84">
                  <c:v> 12 / 24</c:v>
                </c:pt>
                <c:pt idx="85">
                  <c:v> 12 / 25</c:v>
                </c:pt>
                <c:pt idx="86">
                  <c:v> 12 / 26</c:v>
                </c:pt>
                <c:pt idx="87">
                  <c:v> 12 / 27</c:v>
                </c:pt>
                <c:pt idx="88">
                  <c:v> 12 / 28</c:v>
                </c:pt>
                <c:pt idx="89">
                  <c:v> 12 / 29</c:v>
                </c:pt>
                <c:pt idx="90">
                  <c:v> 12 / 30</c:v>
                </c:pt>
                <c:pt idx="91">
                  <c:v> 12 / 31</c:v>
                </c:pt>
                <c:pt idx="92">
                  <c:v> 01 / 01</c:v>
                </c:pt>
                <c:pt idx="93">
                  <c:v> 01 / 02</c:v>
                </c:pt>
                <c:pt idx="94">
                  <c:v> 01 / 03</c:v>
                </c:pt>
                <c:pt idx="95">
                  <c:v> 01 / 04</c:v>
                </c:pt>
                <c:pt idx="96">
                  <c:v> 01 / 05</c:v>
                </c:pt>
                <c:pt idx="97">
                  <c:v> 01 / 06</c:v>
                </c:pt>
                <c:pt idx="98">
                  <c:v> 01 / 07</c:v>
                </c:pt>
                <c:pt idx="99">
                  <c:v> 01 / 08</c:v>
                </c:pt>
                <c:pt idx="100">
                  <c:v> 01 / 09</c:v>
                </c:pt>
                <c:pt idx="101">
                  <c:v> 01 / 10</c:v>
                </c:pt>
                <c:pt idx="102">
                  <c:v> 01 / 11</c:v>
                </c:pt>
                <c:pt idx="103">
                  <c:v> 01 / 12</c:v>
                </c:pt>
                <c:pt idx="104">
                  <c:v> 01 / 13</c:v>
                </c:pt>
                <c:pt idx="105">
                  <c:v> 01 / 14</c:v>
                </c:pt>
                <c:pt idx="106">
                  <c:v> 01 / 15</c:v>
                </c:pt>
                <c:pt idx="107">
                  <c:v> 01 / 16</c:v>
                </c:pt>
                <c:pt idx="108">
                  <c:v> 01 / 17</c:v>
                </c:pt>
                <c:pt idx="109">
                  <c:v> 01 / 18</c:v>
                </c:pt>
                <c:pt idx="110">
                  <c:v> 01 / 19</c:v>
                </c:pt>
                <c:pt idx="111">
                  <c:v> 01 / 20</c:v>
                </c:pt>
                <c:pt idx="112">
                  <c:v> 01 / 21</c:v>
                </c:pt>
                <c:pt idx="113">
                  <c:v> 01 / 22</c:v>
                </c:pt>
                <c:pt idx="114">
                  <c:v> 01 / 23</c:v>
                </c:pt>
                <c:pt idx="115">
                  <c:v> 01 / 24</c:v>
                </c:pt>
                <c:pt idx="116">
                  <c:v> 01 / 25</c:v>
                </c:pt>
                <c:pt idx="117">
                  <c:v> 01 / 26</c:v>
                </c:pt>
                <c:pt idx="118">
                  <c:v> 01 / 27</c:v>
                </c:pt>
                <c:pt idx="119">
                  <c:v> 01 / 28</c:v>
                </c:pt>
                <c:pt idx="120">
                  <c:v> 01 / 29</c:v>
                </c:pt>
                <c:pt idx="121">
                  <c:v> 01 / 30</c:v>
                </c:pt>
                <c:pt idx="122">
                  <c:v> 01 / 31</c:v>
                </c:pt>
                <c:pt idx="123">
                  <c:v> 02 / 01</c:v>
                </c:pt>
                <c:pt idx="124">
                  <c:v> 02 / 02</c:v>
                </c:pt>
                <c:pt idx="125">
                  <c:v> 02 / 03</c:v>
                </c:pt>
                <c:pt idx="126">
                  <c:v> 02 / 04</c:v>
                </c:pt>
                <c:pt idx="127">
                  <c:v> 02 / 05</c:v>
                </c:pt>
                <c:pt idx="128">
                  <c:v> 02 / 06</c:v>
                </c:pt>
                <c:pt idx="129">
                  <c:v> 02 / 07</c:v>
                </c:pt>
                <c:pt idx="130">
                  <c:v> 02 / 08</c:v>
                </c:pt>
                <c:pt idx="131">
                  <c:v> 02 / 09</c:v>
                </c:pt>
                <c:pt idx="132">
                  <c:v> 02 / 10</c:v>
                </c:pt>
                <c:pt idx="133">
                  <c:v> 02 / 11</c:v>
                </c:pt>
                <c:pt idx="134">
                  <c:v> 02 / 12</c:v>
                </c:pt>
                <c:pt idx="135">
                  <c:v> 02 / 13</c:v>
                </c:pt>
                <c:pt idx="136">
                  <c:v> 02 / 14</c:v>
                </c:pt>
                <c:pt idx="137">
                  <c:v> 02 / 15</c:v>
                </c:pt>
                <c:pt idx="138">
                  <c:v> 02 / 16</c:v>
                </c:pt>
                <c:pt idx="139">
                  <c:v> 02 / 17</c:v>
                </c:pt>
                <c:pt idx="140">
                  <c:v> 02 / 18</c:v>
                </c:pt>
                <c:pt idx="141">
                  <c:v> 02 / 19</c:v>
                </c:pt>
                <c:pt idx="142">
                  <c:v> 02 / 20</c:v>
                </c:pt>
                <c:pt idx="143">
                  <c:v> 02 / 21</c:v>
                </c:pt>
                <c:pt idx="144">
                  <c:v> 02 / 22</c:v>
                </c:pt>
                <c:pt idx="145">
                  <c:v> 02 / 23</c:v>
                </c:pt>
                <c:pt idx="146">
                  <c:v> 02 / 24</c:v>
                </c:pt>
                <c:pt idx="147">
                  <c:v> 02 / 25</c:v>
                </c:pt>
                <c:pt idx="148">
                  <c:v> 02 / 26</c:v>
                </c:pt>
                <c:pt idx="149">
                  <c:v> 02 / 27</c:v>
                </c:pt>
                <c:pt idx="150">
                  <c:v> 02 / 28</c:v>
                </c:pt>
                <c:pt idx="151">
                  <c:v> 02 / 29</c:v>
                </c:pt>
                <c:pt idx="152">
                  <c:v> 03 / 01</c:v>
                </c:pt>
                <c:pt idx="153">
                  <c:v> 03 / 02</c:v>
                </c:pt>
                <c:pt idx="154">
                  <c:v> 03 / 03</c:v>
                </c:pt>
                <c:pt idx="155">
                  <c:v> 03 / 04</c:v>
                </c:pt>
                <c:pt idx="156">
                  <c:v> 03 / 05</c:v>
                </c:pt>
                <c:pt idx="157">
                  <c:v> 03 / 06</c:v>
                </c:pt>
                <c:pt idx="158">
                  <c:v> 03 / 07</c:v>
                </c:pt>
                <c:pt idx="159">
                  <c:v> 03 / 08</c:v>
                </c:pt>
                <c:pt idx="160">
                  <c:v> 03 / 09</c:v>
                </c:pt>
                <c:pt idx="161">
                  <c:v> 03 / 10</c:v>
                </c:pt>
                <c:pt idx="162">
                  <c:v> 03 / 11</c:v>
                </c:pt>
                <c:pt idx="163">
                  <c:v> 03 / 12</c:v>
                </c:pt>
                <c:pt idx="164">
                  <c:v> 03 / 13</c:v>
                </c:pt>
                <c:pt idx="165">
                  <c:v> 03 / 14</c:v>
                </c:pt>
                <c:pt idx="166">
                  <c:v> 03 / 15</c:v>
                </c:pt>
                <c:pt idx="167">
                  <c:v> 03 / 16</c:v>
                </c:pt>
                <c:pt idx="168">
                  <c:v> 03 / 17</c:v>
                </c:pt>
                <c:pt idx="169">
                  <c:v> 03 / 18</c:v>
                </c:pt>
                <c:pt idx="170">
                  <c:v> 03 / 19</c:v>
                </c:pt>
                <c:pt idx="171">
                  <c:v> 03 / 20</c:v>
                </c:pt>
                <c:pt idx="172">
                  <c:v> 03 / 21</c:v>
                </c:pt>
                <c:pt idx="173">
                  <c:v> 03 / 22</c:v>
                </c:pt>
                <c:pt idx="174">
                  <c:v> 03 / 23</c:v>
                </c:pt>
                <c:pt idx="175">
                  <c:v> 03 / 24</c:v>
                </c:pt>
                <c:pt idx="176">
                  <c:v> 03 / 25</c:v>
                </c:pt>
                <c:pt idx="177">
                  <c:v> 03 / 26</c:v>
                </c:pt>
                <c:pt idx="178">
                  <c:v> 03 / 27</c:v>
                </c:pt>
                <c:pt idx="179">
                  <c:v> 03 / 28</c:v>
                </c:pt>
                <c:pt idx="180">
                  <c:v> 03 / 29</c:v>
                </c:pt>
                <c:pt idx="181">
                  <c:v> 03 / 30</c:v>
                </c:pt>
                <c:pt idx="182">
                  <c:v> 03 / 31</c:v>
                </c:pt>
                <c:pt idx="183">
                  <c:v> 04 / 01</c:v>
                </c:pt>
                <c:pt idx="184">
                  <c:v> 04 / 02</c:v>
                </c:pt>
                <c:pt idx="185">
                  <c:v> 04 / 03</c:v>
                </c:pt>
                <c:pt idx="186">
                  <c:v> 04 / 04</c:v>
                </c:pt>
                <c:pt idx="187">
                  <c:v> 04 / 05</c:v>
                </c:pt>
                <c:pt idx="188">
                  <c:v> 04 / 06</c:v>
                </c:pt>
                <c:pt idx="189">
                  <c:v> 04 / 07</c:v>
                </c:pt>
                <c:pt idx="190">
                  <c:v> 04 / 08</c:v>
                </c:pt>
                <c:pt idx="191">
                  <c:v> 04 / 09</c:v>
                </c:pt>
                <c:pt idx="192">
                  <c:v> 04 / 10</c:v>
                </c:pt>
                <c:pt idx="193">
                  <c:v> 04 / 11</c:v>
                </c:pt>
                <c:pt idx="194">
                  <c:v> 04 / 12</c:v>
                </c:pt>
                <c:pt idx="195">
                  <c:v> 04 / 13</c:v>
                </c:pt>
                <c:pt idx="196">
                  <c:v> 04 / 14</c:v>
                </c:pt>
                <c:pt idx="197">
                  <c:v> 04 / 15</c:v>
                </c:pt>
                <c:pt idx="198">
                  <c:v> 04 / 16</c:v>
                </c:pt>
                <c:pt idx="199">
                  <c:v> 04 / 17</c:v>
                </c:pt>
                <c:pt idx="200">
                  <c:v> 04 / 18</c:v>
                </c:pt>
                <c:pt idx="201">
                  <c:v> 04 / 19</c:v>
                </c:pt>
                <c:pt idx="202">
                  <c:v> 04 / 20</c:v>
                </c:pt>
                <c:pt idx="203">
                  <c:v> 04 / 21</c:v>
                </c:pt>
                <c:pt idx="204">
                  <c:v> 04 / 22</c:v>
                </c:pt>
                <c:pt idx="205">
                  <c:v> 04 / 23</c:v>
                </c:pt>
                <c:pt idx="206">
                  <c:v> 04 / 24</c:v>
                </c:pt>
                <c:pt idx="207">
                  <c:v> 04 / 25</c:v>
                </c:pt>
                <c:pt idx="208">
                  <c:v> 04 / 26</c:v>
                </c:pt>
                <c:pt idx="209">
                  <c:v> 04 / 27</c:v>
                </c:pt>
                <c:pt idx="210">
                  <c:v> 04 / 28</c:v>
                </c:pt>
                <c:pt idx="211">
                  <c:v> 04 / 29</c:v>
                </c:pt>
                <c:pt idx="212">
                  <c:v> 04 / 30</c:v>
                </c:pt>
                <c:pt idx="213">
                  <c:v> 05 / 01</c:v>
                </c:pt>
                <c:pt idx="214">
                  <c:v> 05 / 02</c:v>
                </c:pt>
                <c:pt idx="215">
                  <c:v> 05 / 03</c:v>
                </c:pt>
                <c:pt idx="216">
                  <c:v> 05 / 04</c:v>
                </c:pt>
                <c:pt idx="217">
                  <c:v> 05 / 05</c:v>
                </c:pt>
                <c:pt idx="218">
                  <c:v> 05 / 06</c:v>
                </c:pt>
                <c:pt idx="219">
                  <c:v> 05 / 07</c:v>
                </c:pt>
                <c:pt idx="220">
                  <c:v> 05 / 08</c:v>
                </c:pt>
                <c:pt idx="221">
                  <c:v> 05 / 09</c:v>
                </c:pt>
                <c:pt idx="222">
                  <c:v> 05 / 10</c:v>
                </c:pt>
                <c:pt idx="223">
                  <c:v> 05 / 11</c:v>
                </c:pt>
                <c:pt idx="224">
                  <c:v> 05 / 12</c:v>
                </c:pt>
                <c:pt idx="225">
                  <c:v> 05 / 13</c:v>
                </c:pt>
                <c:pt idx="226">
                  <c:v> 05 / 14</c:v>
                </c:pt>
                <c:pt idx="227">
                  <c:v> 05 / 15</c:v>
                </c:pt>
                <c:pt idx="228">
                  <c:v> 05 / 16</c:v>
                </c:pt>
                <c:pt idx="229">
                  <c:v> 05 / 17</c:v>
                </c:pt>
                <c:pt idx="230">
                  <c:v> 05 / 18</c:v>
                </c:pt>
                <c:pt idx="231">
                  <c:v> 05 / 19</c:v>
                </c:pt>
                <c:pt idx="232">
                  <c:v> 05 / 20</c:v>
                </c:pt>
                <c:pt idx="233">
                  <c:v> 05 / 21</c:v>
                </c:pt>
                <c:pt idx="234">
                  <c:v> 05 / 22</c:v>
                </c:pt>
                <c:pt idx="235">
                  <c:v> 05 / 23</c:v>
                </c:pt>
                <c:pt idx="236">
                  <c:v> 05 / 24</c:v>
                </c:pt>
                <c:pt idx="237">
                  <c:v> 05 / 25</c:v>
                </c:pt>
                <c:pt idx="238">
                  <c:v> 05 / 26</c:v>
                </c:pt>
                <c:pt idx="239">
                  <c:v> 05 / 27</c:v>
                </c:pt>
                <c:pt idx="240">
                  <c:v> 05 / 28</c:v>
                </c:pt>
                <c:pt idx="241">
                  <c:v> 05 / 29</c:v>
                </c:pt>
                <c:pt idx="242">
                  <c:v> 05 / 30</c:v>
                </c:pt>
                <c:pt idx="243">
                  <c:v> 05 / 31</c:v>
                </c:pt>
                <c:pt idx="244">
                  <c:v> 06 / 01</c:v>
                </c:pt>
                <c:pt idx="245">
                  <c:v> 06 / 02</c:v>
                </c:pt>
                <c:pt idx="246">
                  <c:v> 06 / 03</c:v>
                </c:pt>
                <c:pt idx="247">
                  <c:v> 06 / 04</c:v>
                </c:pt>
                <c:pt idx="248">
                  <c:v> 06 / 05</c:v>
                </c:pt>
                <c:pt idx="249">
                  <c:v> 06 / 06</c:v>
                </c:pt>
                <c:pt idx="250">
                  <c:v> 06 / 07</c:v>
                </c:pt>
                <c:pt idx="251">
                  <c:v> 06 / 08</c:v>
                </c:pt>
                <c:pt idx="252">
                  <c:v> 06 / 09</c:v>
                </c:pt>
                <c:pt idx="253">
                  <c:v> 06 / 10</c:v>
                </c:pt>
                <c:pt idx="254">
                  <c:v> 06 / 11</c:v>
                </c:pt>
                <c:pt idx="255">
                  <c:v> 06 / 12</c:v>
                </c:pt>
                <c:pt idx="256">
                  <c:v> 06 / 13</c:v>
                </c:pt>
                <c:pt idx="257">
                  <c:v> 06 / 14</c:v>
                </c:pt>
                <c:pt idx="258">
                  <c:v> 06 / 15</c:v>
                </c:pt>
                <c:pt idx="259">
                  <c:v> 06 / 16</c:v>
                </c:pt>
                <c:pt idx="260">
                  <c:v> 06 / 17</c:v>
                </c:pt>
                <c:pt idx="261">
                  <c:v> 06 / 18</c:v>
                </c:pt>
                <c:pt idx="262">
                  <c:v> 06 / 19</c:v>
                </c:pt>
                <c:pt idx="263">
                  <c:v> 06 / 20</c:v>
                </c:pt>
                <c:pt idx="264">
                  <c:v> 06 / 21</c:v>
                </c:pt>
                <c:pt idx="265">
                  <c:v> 06 / 22</c:v>
                </c:pt>
                <c:pt idx="266">
                  <c:v> 06 / 23</c:v>
                </c:pt>
                <c:pt idx="267">
                  <c:v> 06 / 24</c:v>
                </c:pt>
                <c:pt idx="268">
                  <c:v> 06 / 25</c:v>
                </c:pt>
                <c:pt idx="269">
                  <c:v> 06 / 26</c:v>
                </c:pt>
                <c:pt idx="270">
                  <c:v> 06 / 27</c:v>
                </c:pt>
                <c:pt idx="271">
                  <c:v> 06 / 28</c:v>
                </c:pt>
                <c:pt idx="272">
                  <c:v> 06 / 29</c:v>
                </c:pt>
                <c:pt idx="273">
                  <c:v> 06 / 30</c:v>
                </c:pt>
                <c:pt idx="274">
                  <c:v> 07 / 01</c:v>
                </c:pt>
                <c:pt idx="275">
                  <c:v> 07 / 02</c:v>
                </c:pt>
                <c:pt idx="276">
                  <c:v> 07 / 03</c:v>
                </c:pt>
                <c:pt idx="277">
                  <c:v> 07 / 04</c:v>
                </c:pt>
                <c:pt idx="278">
                  <c:v> 07 / 05</c:v>
                </c:pt>
                <c:pt idx="279">
                  <c:v> 07 / 06</c:v>
                </c:pt>
                <c:pt idx="280">
                  <c:v> 07 / 07</c:v>
                </c:pt>
                <c:pt idx="281">
                  <c:v> 07 / 08</c:v>
                </c:pt>
                <c:pt idx="282">
                  <c:v> 07 / 09</c:v>
                </c:pt>
                <c:pt idx="283">
                  <c:v> 07 / 10</c:v>
                </c:pt>
                <c:pt idx="284">
                  <c:v> 07 / 11</c:v>
                </c:pt>
                <c:pt idx="285">
                  <c:v> 07 / 12</c:v>
                </c:pt>
                <c:pt idx="286">
                  <c:v> 07 / 13</c:v>
                </c:pt>
                <c:pt idx="287">
                  <c:v> 07 / 14</c:v>
                </c:pt>
                <c:pt idx="288">
                  <c:v> 07 / 15</c:v>
                </c:pt>
                <c:pt idx="289">
                  <c:v> 07 / 16</c:v>
                </c:pt>
                <c:pt idx="290">
                  <c:v> 07 / 17</c:v>
                </c:pt>
                <c:pt idx="291">
                  <c:v> 07 / 18</c:v>
                </c:pt>
                <c:pt idx="292">
                  <c:v> 07 / 19</c:v>
                </c:pt>
                <c:pt idx="293">
                  <c:v> 07 / 20</c:v>
                </c:pt>
                <c:pt idx="294">
                  <c:v> 07 / 21</c:v>
                </c:pt>
                <c:pt idx="295">
                  <c:v> 07 / 22</c:v>
                </c:pt>
                <c:pt idx="296">
                  <c:v> 07 / 23</c:v>
                </c:pt>
                <c:pt idx="297">
                  <c:v> 07 / 24</c:v>
                </c:pt>
                <c:pt idx="298">
                  <c:v> 07 / 25</c:v>
                </c:pt>
                <c:pt idx="299">
                  <c:v> 07 / 26</c:v>
                </c:pt>
                <c:pt idx="300">
                  <c:v> 07 / 27</c:v>
                </c:pt>
                <c:pt idx="301">
                  <c:v> 07 / 28</c:v>
                </c:pt>
                <c:pt idx="302">
                  <c:v> 07 / 29</c:v>
                </c:pt>
                <c:pt idx="303">
                  <c:v> 07 / 30</c:v>
                </c:pt>
                <c:pt idx="304">
                  <c:v> 07 / 31</c:v>
                </c:pt>
                <c:pt idx="305">
                  <c:v> 08 / 01</c:v>
                </c:pt>
                <c:pt idx="306">
                  <c:v> 08 / 02</c:v>
                </c:pt>
                <c:pt idx="307">
                  <c:v> 08 / 03</c:v>
                </c:pt>
                <c:pt idx="308">
                  <c:v> 08 / 04</c:v>
                </c:pt>
                <c:pt idx="309">
                  <c:v> 08 / 05</c:v>
                </c:pt>
                <c:pt idx="310">
                  <c:v> 08 / 06</c:v>
                </c:pt>
                <c:pt idx="311">
                  <c:v> 08 / 07</c:v>
                </c:pt>
                <c:pt idx="312">
                  <c:v> 08 / 08</c:v>
                </c:pt>
                <c:pt idx="313">
                  <c:v> 08 / 09</c:v>
                </c:pt>
                <c:pt idx="314">
                  <c:v> 08 / 10</c:v>
                </c:pt>
                <c:pt idx="315">
                  <c:v> 08 / 11</c:v>
                </c:pt>
                <c:pt idx="316">
                  <c:v> 08 / 12</c:v>
                </c:pt>
                <c:pt idx="317">
                  <c:v> 08 / 13</c:v>
                </c:pt>
                <c:pt idx="318">
                  <c:v> 08 / 14</c:v>
                </c:pt>
                <c:pt idx="319">
                  <c:v> 08 / 15</c:v>
                </c:pt>
                <c:pt idx="320">
                  <c:v> 08 / 16</c:v>
                </c:pt>
                <c:pt idx="321">
                  <c:v> 08 / 17</c:v>
                </c:pt>
                <c:pt idx="322">
                  <c:v> 08 / 18</c:v>
                </c:pt>
                <c:pt idx="323">
                  <c:v> 08 / 19</c:v>
                </c:pt>
                <c:pt idx="324">
                  <c:v> 08 / 20</c:v>
                </c:pt>
                <c:pt idx="325">
                  <c:v> 08 / 21</c:v>
                </c:pt>
                <c:pt idx="326">
                  <c:v> 08 / 22</c:v>
                </c:pt>
                <c:pt idx="327">
                  <c:v> 08 / 23</c:v>
                </c:pt>
                <c:pt idx="328">
                  <c:v> 08 / 24</c:v>
                </c:pt>
                <c:pt idx="329">
                  <c:v> 08 / 25</c:v>
                </c:pt>
                <c:pt idx="330">
                  <c:v> 08 / 26</c:v>
                </c:pt>
                <c:pt idx="331">
                  <c:v> 08 / 27</c:v>
                </c:pt>
                <c:pt idx="332">
                  <c:v> 08 / 28</c:v>
                </c:pt>
                <c:pt idx="333">
                  <c:v> 08 / 29</c:v>
                </c:pt>
                <c:pt idx="334">
                  <c:v> 08 / 30</c:v>
                </c:pt>
                <c:pt idx="335">
                  <c:v> 08 / 31</c:v>
                </c:pt>
                <c:pt idx="336">
                  <c:v> 09 / 01</c:v>
                </c:pt>
                <c:pt idx="337">
                  <c:v> 09 / 02</c:v>
                </c:pt>
                <c:pt idx="338">
                  <c:v> 09 / 03</c:v>
                </c:pt>
                <c:pt idx="339">
                  <c:v> 09 / 04</c:v>
                </c:pt>
                <c:pt idx="340">
                  <c:v> 09 / 05</c:v>
                </c:pt>
                <c:pt idx="341">
                  <c:v> 09 / 06</c:v>
                </c:pt>
                <c:pt idx="342">
                  <c:v> 09 / 07</c:v>
                </c:pt>
                <c:pt idx="343">
                  <c:v> 09 / 08</c:v>
                </c:pt>
                <c:pt idx="344">
                  <c:v> 09 / 09</c:v>
                </c:pt>
                <c:pt idx="345">
                  <c:v> 09 / 10</c:v>
                </c:pt>
                <c:pt idx="346">
                  <c:v> 09 / 11</c:v>
                </c:pt>
                <c:pt idx="347">
                  <c:v> 09 / 12</c:v>
                </c:pt>
                <c:pt idx="348">
                  <c:v> 09 / 13</c:v>
                </c:pt>
                <c:pt idx="349">
                  <c:v> 09 / 14</c:v>
                </c:pt>
                <c:pt idx="350">
                  <c:v> 09 / 15</c:v>
                </c:pt>
                <c:pt idx="351">
                  <c:v> 09 / 16</c:v>
                </c:pt>
                <c:pt idx="352">
                  <c:v> 09 / 17</c:v>
                </c:pt>
                <c:pt idx="353">
                  <c:v> 09 / 18</c:v>
                </c:pt>
                <c:pt idx="354">
                  <c:v> 09 / 19</c:v>
                </c:pt>
                <c:pt idx="355">
                  <c:v> 09 / 20</c:v>
                </c:pt>
                <c:pt idx="356">
                  <c:v> 09 / 21</c:v>
                </c:pt>
                <c:pt idx="357">
                  <c:v> 09 / 22</c:v>
                </c:pt>
                <c:pt idx="358">
                  <c:v> 09 / 23</c:v>
                </c:pt>
                <c:pt idx="359">
                  <c:v> 09 / 24</c:v>
                </c:pt>
                <c:pt idx="360">
                  <c:v> 09 / 25</c:v>
                </c:pt>
                <c:pt idx="361">
                  <c:v> 09 / 26</c:v>
                </c:pt>
                <c:pt idx="362">
                  <c:v> 09 / 27</c:v>
                </c:pt>
                <c:pt idx="363">
                  <c:v> 09 / 28</c:v>
                </c:pt>
                <c:pt idx="364">
                  <c:v> 09 / 29</c:v>
                </c:pt>
                <c:pt idx="365">
                  <c:v> 09 / 30</c:v>
                </c:pt>
                <c:pt idx="366">
                  <c:v> 10 / 01</c:v>
                </c:pt>
                <c:pt idx="367">
                  <c:v> 10 / 02</c:v>
                </c:pt>
                <c:pt idx="368">
                  <c:v> 10 / 03</c:v>
                </c:pt>
                <c:pt idx="369">
                  <c:v> 10 / 04</c:v>
                </c:pt>
                <c:pt idx="370">
                  <c:v> 10 / 05</c:v>
                </c:pt>
                <c:pt idx="371">
                  <c:v> 10 / 06</c:v>
                </c:pt>
                <c:pt idx="372">
                  <c:v> 10 / 07</c:v>
                </c:pt>
                <c:pt idx="373">
                  <c:v> 10 / 08</c:v>
                </c:pt>
                <c:pt idx="374">
                  <c:v> 10 / 09</c:v>
                </c:pt>
                <c:pt idx="375">
                  <c:v> 10 / 10</c:v>
                </c:pt>
                <c:pt idx="376">
                  <c:v> 10 / 11</c:v>
                </c:pt>
                <c:pt idx="377">
                  <c:v> 10 / 12</c:v>
                </c:pt>
                <c:pt idx="378">
                  <c:v> 10 / 13</c:v>
                </c:pt>
                <c:pt idx="379">
                  <c:v> 10 / 14</c:v>
                </c:pt>
                <c:pt idx="380">
                  <c:v> 10 / 15</c:v>
                </c:pt>
                <c:pt idx="381">
                  <c:v> 10 / 16</c:v>
                </c:pt>
                <c:pt idx="382">
                  <c:v> 10 / 17</c:v>
                </c:pt>
                <c:pt idx="383">
                  <c:v> 10 / 18</c:v>
                </c:pt>
                <c:pt idx="384">
                  <c:v> 10 / 19</c:v>
                </c:pt>
                <c:pt idx="385">
                  <c:v> 10 / 20</c:v>
                </c:pt>
                <c:pt idx="386">
                  <c:v> 10 / 21</c:v>
                </c:pt>
                <c:pt idx="387">
                  <c:v> 10 / 22</c:v>
                </c:pt>
                <c:pt idx="388">
                  <c:v> 10 / 23</c:v>
                </c:pt>
                <c:pt idx="389">
                  <c:v> 10 / 24</c:v>
                </c:pt>
                <c:pt idx="390">
                  <c:v> 10 / 25</c:v>
                </c:pt>
                <c:pt idx="391">
                  <c:v> 10 / 26</c:v>
                </c:pt>
                <c:pt idx="392">
                  <c:v> 10 / 27</c:v>
                </c:pt>
                <c:pt idx="393">
                  <c:v> 10 / 28</c:v>
                </c:pt>
                <c:pt idx="394">
                  <c:v> 10 / 29</c:v>
                </c:pt>
                <c:pt idx="395">
                  <c:v> 10 / 30</c:v>
                </c:pt>
                <c:pt idx="396">
                  <c:v> 10 / 31</c:v>
                </c:pt>
                <c:pt idx="397">
                  <c:v> 11 / 01</c:v>
                </c:pt>
                <c:pt idx="398">
                  <c:v> 11 / 02</c:v>
                </c:pt>
                <c:pt idx="399">
                  <c:v> 11 / 03</c:v>
                </c:pt>
                <c:pt idx="400">
                  <c:v> 11 / 04</c:v>
                </c:pt>
                <c:pt idx="401">
                  <c:v> 11 / 05</c:v>
                </c:pt>
                <c:pt idx="402">
                  <c:v> 11 / 06</c:v>
                </c:pt>
                <c:pt idx="403">
                  <c:v> 11 / 07</c:v>
                </c:pt>
                <c:pt idx="404">
                  <c:v> 11 / 08</c:v>
                </c:pt>
                <c:pt idx="405">
                  <c:v> 11 / 09</c:v>
                </c:pt>
                <c:pt idx="406">
                  <c:v> 11 / 10</c:v>
                </c:pt>
                <c:pt idx="407">
                  <c:v> 11 / 11</c:v>
                </c:pt>
                <c:pt idx="408">
                  <c:v> 11 / 12</c:v>
                </c:pt>
                <c:pt idx="409">
                  <c:v> 11 / 13</c:v>
                </c:pt>
                <c:pt idx="410">
                  <c:v> 11 / 14</c:v>
                </c:pt>
                <c:pt idx="411">
                  <c:v> 11 / 15</c:v>
                </c:pt>
                <c:pt idx="412">
                  <c:v> 11 / 16</c:v>
                </c:pt>
                <c:pt idx="413">
                  <c:v> 11 / 17</c:v>
                </c:pt>
                <c:pt idx="414">
                  <c:v> 11 / 18</c:v>
                </c:pt>
                <c:pt idx="415">
                  <c:v> 11 / 19</c:v>
                </c:pt>
                <c:pt idx="416">
                  <c:v> 11 / 20</c:v>
                </c:pt>
                <c:pt idx="417">
                  <c:v> 11 / 21</c:v>
                </c:pt>
                <c:pt idx="418">
                  <c:v> 11 / 22</c:v>
                </c:pt>
                <c:pt idx="419">
                  <c:v> 11 / 23</c:v>
                </c:pt>
                <c:pt idx="420">
                  <c:v> 11 / 24</c:v>
                </c:pt>
                <c:pt idx="421">
                  <c:v> 11 / 25</c:v>
                </c:pt>
                <c:pt idx="422">
                  <c:v> 11 / 26</c:v>
                </c:pt>
                <c:pt idx="423">
                  <c:v> 11 / 27</c:v>
                </c:pt>
                <c:pt idx="424">
                  <c:v> 11 / 28</c:v>
                </c:pt>
                <c:pt idx="425">
                  <c:v> 11 / 29</c:v>
                </c:pt>
                <c:pt idx="426">
                  <c:v> 11 / 30</c:v>
                </c:pt>
                <c:pt idx="427">
                  <c:v> 12 / 01</c:v>
                </c:pt>
                <c:pt idx="428">
                  <c:v> 12 / 02</c:v>
                </c:pt>
                <c:pt idx="429">
                  <c:v> 12 / 03</c:v>
                </c:pt>
                <c:pt idx="430">
                  <c:v> 12 / 04</c:v>
                </c:pt>
                <c:pt idx="431">
                  <c:v> 12 / 05</c:v>
                </c:pt>
                <c:pt idx="432">
                  <c:v> 12 / 06</c:v>
                </c:pt>
                <c:pt idx="433">
                  <c:v> 12 / 07</c:v>
                </c:pt>
                <c:pt idx="434">
                  <c:v> 12 / 08</c:v>
                </c:pt>
                <c:pt idx="435">
                  <c:v> 12 / 09</c:v>
                </c:pt>
                <c:pt idx="436">
                  <c:v> 12 / 10</c:v>
                </c:pt>
                <c:pt idx="437">
                  <c:v> 12 / 11</c:v>
                </c:pt>
                <c:pt idx="438">
                  <c:v> 12 / 12</c:v>
                </c:pt>
                <c:pt idx="439">
                  <c:v> 12 / 13</c:v>
                </c:pt>
                <c:pt idx="440">
                  <c:v> 12 / 14</c:v>
                </c:pt>
                <c:pt idx="441">
                  <c:v> 12 / 15</c:v>
                </c:pt>
                <c:pt idx="442">
                  <c:v> 12 / 16</c:v>
                </c:pt>
                <c:pt idx="443">
                  <c:v> 12 / 17</c:v>
                </c:pt>
                <c:pt idx="444">
                  <c:v> 12 / 18</c:v>
                </c:pt>
                <c:pt idx="445">
                  <c:v> 12 / 19</c:v>
                </c:pt>
                <c:pt idx="446">
                  <c:v> 12 / 20</c:v>
                </c:pt>
                <c:pt idx="447">
                  <c:v> 12 / 21</c:v>
                </c:pt>
                <c:pt idx="448">
                  <c:v> 12 / 22</c:v>
                </c:pt>
                <c:pt idx="449">
                  <c:v> 12 / 23</c:v>
                </c:pt>
                <c:pt idx="450">
                  <c:v> 12 / 24</c:v>
                </c:pt>
                <c:pt idx="451">
                  <c:v> 12 / 25</c:v>
                </c:pt>
                <c:pt idx="452">
                  <c:v> 12 / 26</c:v>
                </c:pt>
                <c:pt idx="453">
                  <c:v> 12 / 27</c:v>
                </c:pt>
                <c:pt idx="454">
                  <c:v> 12 / 28</c:v>
                </c:pt>
                <c:pt idx="455">
                  <c:v> 12 / 29</c:v>
                </c:pt>
                <c:pt idx="456">
                  <c:v> 12 / 30</c:v>
                </c:pt>
                <c:pt idx="457">
                  <c:v> 12 / 31</c:v>
                </c:pt>
                <c:pt idx="458">
                  <c:v> 01 / 01</c:v>
                </c:pt>
                <c:pt idx="459">
                  <c:v> 01 / 02</c:v>
                </c:pt>
                <c:pt idx="460">
                  <c:v> 01 / 03</c:v>
                </c:pt>
                <c:pt idx="461">
                  <c:v> 01 / 04</c:v>
                </c:pt>
                <c:pt idx="462">
                  <c:v> 01 / 05</c:v>
                </c:pt>
                <c:pt idx="463">
                  <c:v> 01 / 06</c:v>
                </c:pt>
                <c:pt idx="464">
                  <c:v> 01 / 07</c:v>
                </c:pt>
                <c:pt idx="465">
                  <c:v> 01 / 08</c:v>
                </c:pt>
                <c:pt idx="466">
                  <c:v> 01 / 09</c:v>
                </c:pt>
                <c:pt idx="467">
                  <c:v> 01 / 10</c:v>
                </c:pt>
                <c:pt idx="468">
                  <c:v> 01 / 11</c:v>
                </c:pt>
                <c:pt idx="469">
                  <c:v> 01 / 12</c:v>
                </c:pt>
                <c:pt idx="470">
                  <c:v> 01 / 13</c:v>
                </c:pt>
                <c:pt idx="471">
                  <c:v> 01 / 14</c:v>
                </c:pt>
                <c:pt idx="472">
                  <c:v> 01 / 15</c:v>
                </c:pt>
                <c:pt idx="473">
                  <c:v> 01 / 16</c:v>
                </c:pt>
                <c:pt idx="474">
                  <c:v> 01 / 17</c:v>
                </c:pt>
                <c:pt idx="475">
                  <c:v> 01 / 18</c:v>
                </c:pt>
                <c:pt idx="476">
                  <c:v> 01 / 19</c:v>
                </c:pt>
                <c:pt idx="477">
                  <c:v> 01 / 20</c:v>
                </c:pt>
                <c:pt idx="478">
                  <c:v> 01 / 21</c:v>
                </c:pt>
                <c:pt idx="479">
                  <c:v> 01 / 22</c:v>
                </c:pt>
                <c:pt idx="480">
                  <c:v> 01 / 23</c:v>
                </c:pt>
                <c:pt idx="481">
                  <c:v> 01 / 24</c:v>
                </c:pt>
                <c:pt idx="482">
                  <c:v> 01 / 25</c:v>
                </c:pt>
                <c:pt idx="483">
                  <c:v> 01 / 26</c:v>
                </c:pt>
                <c:pt idx="484">
                  <c:v> 01 / 27</c:v>
                </c:pt>
                <c:pt idx="485">
                  <c:v> 01 / 28</c:v>
                </c:pt>
                <c:pt idx="486">
                  <c:v> 01 / 29</c:v>
                </c:pt>
                <c:pt idx="487">
                  <c:v> 01 / 30</c:v>
                </c:pt>
                <c:pt idx="488">
                  <c:v> 01 / 31</c:v>
                </c:pt>
                <c:pt idx="489">
                  <c:v> 02 / 01</c:v>
                </c:pt>
                <c:pt idx="490">
                  <c:v> 02 / 02</c:v>
                </c:pt>
                <c:pt idx="491">
                  <c:v> 02 / 03</c:v>
                </c:pt>
                <c:pt idx="492">
                  <c:v> 02 / 04</c:v>
                </c:pt>
                <c:pt idx="493">
                  <c:v> 02 / 05</c:v>
                </c:pt>
                <c:pt idx="494">
                  <c:v> 02 / 06</c:v>
                </c:pt>
                <c:pt idx="495">
                  <c:v> 02 / 07</c:v>
                </c:pt>
                <c:pt idx="496">
                  <c:v> 02 / 08</c:v>
                </c:pt>
                <c:pt idx="497">
                  <c:v> 02 / 09</c:v>
                </c:pt>
                <c:pt idx="498">
                  <c:v> 02 / 10</c:v>
                </c:pt>
                <c:pt idx="499">
                  <c:v> 02 / 11</c:v>
                </c:pt>
                <c:pt idx="500">
                  <c:v> 02 / 12</c:v>
                </c:pt>
                <c:pt idx="501">
                  <c:v> 02 / 13</c:v>
                </c:pt>
                <c:pt idx="502">
                  <c:v> 02 / 14</c:v>
                </c:pt>
                <c:pt idx="503">
                  <c:v> 02 / 15</c:v>
                </c:pt>
                <c:pt idx="504">
                  <c:v> 02 / 16</c:v>
                </c:pt>
                <c:pt idx="505">
                  <c:v> 02 / 17</c:v>
                </c:pt>
                <c:pt idx="506">
                  <c:v> 02 / 18</c:v>
                </c:pt>
                <c:pt idx="507">
                  <c:v> 02 / 19</c:v>
                </c:pt>
                <c:pt idx="508">
                  <c:v> 02 / 20</c:v>
                </c:pt>
                <c:pt idx="509">
                  <c:v> 02 / 21</c:v>
                </c:pt>
                <c:pt idx="510">
                  <c:v> 02 / 22</c:v>
                </c:pt>
                <c:pt idx="511">
                  <c:v> 02 / 23</c:v>
                </c:pt>
                <c:pt idx="512">
                  <c:v> 02 / 24</c:v>
                </c:pt>
                <c:pt idx="513">
                  <c:v> 02 / 25</c:v>
                </c:pt>
                <c:pt idx="514">
                  <c:v> 02 / 26</c:v>
                </c:pt>
                <c:pt idx="515">
                  <c:v> 02 / 27</c:v>
                </c:pt>
                <c:pt idx="516">
                  <c:v> 02 / 28</c:v>
                </c:pt>
                <c:pt idx="517">
                  <c:v> 02 / 29</c:v>
                </c:pt>
                <c:pt idx="518">
                  <c:v> 03 / 01</c:v>
                </c:pt>
                <c:pt idx="519">
                  <c:v> 03 / 02</c:v>
                </c:pt>
                <c:pt idx="520">
                  <c:v> 03 / 03</c:v>
                </c:pt>
                <c:pt idx="521">
                  <c:v> 03 / 04</c:v>
                </c:pt>
                <c:pt idx="522">
                  <c:v> 03 / 05</c:v>
                </c:pt>
                <c:pt idx="523">
                  <c:v> 03 / 06</c:v>
                </c:pt>
                <c:pt idx="524">
                  <c:v> 03 / 07</c:v>
                </c:pt>
                <c:pt idx="525">
                  <c:v> 03 / 08</c:v>
                </c:pt>
                <c:pt idx="526">
                  <c:v> 03 / 09</c:v>
                </c:pt>
                <c:pt idx="527">
                  <c:v> 03 / 10</c:v>
                </c:pt>
                <c:pt idx="528">
                  <c:v> 03 / 11</c:v>
                </c:pt>
                <c:pt idx="529">
                  <c:v> 03 / 12</c:v>
                </c:pt>
                <c:pt idx="530">
                  <c:v> 03 / 13</c:v>
                </c:pt>
                <c:pt idx="531">
                  <c:v> 03 / 14</c:v>
                </c:pt>
                <c:pt idx="532">
                  <c:v> 03 / 15</c:v>
                </c:pt>
                <c:pt idx="533">
                  <c:v> 03 / 16</c:v>
                </c:pt>
                <c:pt idx="534">
                  <c:v> 03 / 17</c:v>
                </c:pt>
                <c:pt idx="535">
                  <c:v> 03 / 18</c:v>
                </c:pt>
                <c:pt idx="536">
                  <c:v> 03 / 19</c:v>
                </c:pt>
                <c:pt idx="537">
                  <c:v> 03 / 20</c:v>
                </c:pt>
                <c:pt idx="538">
                  <c:v> 03 / 21</c:v>
                </c:pt>
                <c:pt idx="539">
                  <c:v> 03 / 22</c:v>
                </c:pt>
                <c:pt idx="540">
                  <c:v> 03 / 23</c:v>
                </c:pt>
                <c:pt idx="541">
                  <c:v> 03 / 24</c:v>
                </c:pt>
                <c:pt idx="542">
                  <c:v> 03 / 25</c:v>
                </c:pt>
                <c:pt idx="543">
                  <c:v> 03 / 26</c:v>
                </c:pt>
                <c:pt idx="544">
                  <c:v> 03 / 27</c:v>
                </c:pt>
                <c:pt idx="545">
                  <c:v> 03 / 28</c:v>
                </c:pt>
                <c:pt idx="546">
                  <c:v> 03 / 29</c:v>
                </c:pt>
                <c:pt idx="547">
                  <c:v> 03 / 30</c:v>
                </c:pt>
                <c:pt idx="548">
                  <c:v> 03 / 31</c:v>
                </c:pt>
                <c:pt idx="549">
                  <c:v> 04 / 01</c:v>
                </c:pt>
                <c:pt idx="550">
                  <c:v> 04 / 02</c:v>
                </c:pt>
                <c:pt idx="551">
                  <c:v> 04 / 03</c:v>
                </c:pt>
                <c:pt idx="552">
                  <c:v> 04 / 04</c:v>
                </c:pt>
                <c:pt idx="553">
                  <c:v> 04 / 05</c:v>
                </c:pt>
                <c:pt idx="554">
                  <c:v> 04 / 06</c:v>
                </c:pt>
                <c:pt idx="555">
                  <c:v> 04 / 07</c:v>
                </c:pt>
                <c:pt idx="556">
                  <c:v> 04 / 08</c:v>
                </c:pt>
                <c:pt idx="557">
                  <c:v> 04 / 09</c:v>
                </c:pt>
                <c:pt idx="558">
                  <c:v> 04 / 10</c:v>
                </c:pt>
                <c:pt idx="559">
                  <c:v> 04 / 11</c:v>
                </c:pt>
                <c:pt idx="560">
                  <c:v> 04 / 12</c:v>
                </c:pt>
                <c:pt idx="561">
                  <c:v> 04 / 13</c:v>
                </c:pt>
                <c:pt idx="562">
                  <c:v> 04 / 14</c:v>
                </c:pt>
                <c:pt idx="563">
                  <c:v> 04 / 15</c:v>
                </c:pt>
                <c:pt idx="564">
                  <c:v> 04 / 16</c:v>
                </c:pt>
                <c:pt idx="565">
                  <c:v> 04 / 17</c:v>
                </c:pt>
                <c:pt idx="566">
                  <c:v> 04 / 18</c:v>
                </c:pt>
                <c:pt idx="567">
                  <c:v> 04 / 19</c:v>
                </c:pt>
                <c:pt idx="568">
                  <c:v> 04 / 20</c:v>
                </c:pt>
                <c:pt idx="569">
                  <c:v> 04 / 21</c:v>
                </c:pt>
                <c:pt idx="570">
                  <c:v> 04 / 22</c:v>
                </c:pt>
                <c:pt idx="571">
                  <c:v> 04 / 23</c:v>
                </c:pt>
                <c:pt idx="572">
                  <c:v> 04 / 24</c:v>
                </c:pt>
                <c:pt idx="573">
                  <c:v> 04 / 25</c:v>
                </c:pt>
                <c:pt idx="574">
                  <c:v> 04 / 26</c:v>
                </c:pt>
                <c:pt idx="575">
                  <c:v> 04 / 27</c:v>
                </c:pt>
                <c:pt idx="576">
                  <c:v> 04 / 28</c:v>
                </c:pt>
                <c:pt idx="577">
                  <c:v> 04 / 29</c:v>
                </c:pt>
                <c:pt idx="578">
                  <c:v> 04 / 30</c:v>
                </c:pt>
                <c:pt idx="579">
                  <c:v> 05 / 01</c:v>
                </c:pt>
                <c:pt idx="580">
                  <c:v> 05 / 02</c:v>
                </c:pt>
                <c:pt idx="581">
                  <c:v> 05 / 03</c:v>
                </c:pt>
                <c:pt idx="582">
                  <c:v> 05 / 04</c:v>
                </c:pt>
                <c:pt idx="583">
                  <c:v> 05 / 05</c:v>
                </c:pt>
                <c:pt idx="584">
                  <c:v> 05 / 06</c:v>
                </c:pt>
                <c:pt idx="585">
                  <c:v> 05 / 07</c:v>
                </c:pt>
                <c:pt idx="586">
                  <c:v> 05 / 08</c:v>
                </c:pt>
                <c:pt idx="587">
                  <c:v> 05 / 09</c:v>
                </c:pt>
                <c:pt idx="588">
                  <c:v> 05 / 10</c:v>
                </c:pt>
                <c:pt idx="589">
                  <c:v> 05 / 11</c:v>
                </c:pt>
                <c:pt idx="590">
                  <c:v> 05 / 12</c:v>
                </c:pt>
                <c:pt idx="591">
                  <c:v> 05 / 13</c:v>
                </c:pt>
                <c:pt idx="592">
                  <c:v> 05 / 14</c:v>
                </c:pt>
                <c:pt idx="593">
                  <c:v> 05 / 15</c:v>
                </c:pt>
                <c:pt idx="594">
                  <c:v> 05 / 16</c:v>
                </c:pt>
                <c:pt idx="595">
                  <c:v> 05 / 17</c:v>
                </c:pt>
                <c:pt idx="596">
                  <c:v> 05 / 18</c:v>
                </c:pt>
                <c:pt idx="597">
                  <c:v> 05 / 19</c:v>
                </c:pt>
                <c:pt idx="598">
                  <c:v> 05 / 20</c:v>
                </c:pt>
                <c:pt idx="599">
                  <c:v> 05 / 21</c:v>
                </c:pt>
                <c:pt idx="600">
                  <c:v> 05 / 22</c:v>
                </c:pt>
                <c:pt idx="601">
                  <c:v> 05 / 23</c:v>
                </c:pt>
                <c:pt idx="602">
                  <c:v> 05 / 24</c:v>
                </c:pt>
                <c:pt idx="603">
                  <c:v> 05 / 25</c:v>
                </c:pt>
                <c:pt idx="604">
                  <c:v> 05 / 26</c:v>
                </c:pt>
                <c:pt idx="605">
                  <c:v> 05 / 27</c:v>
                </c:pt>
                <c:pt idx="606">
                  <c:v> 05 / 28</c:v>
                </c:pt>
                <c:pt idx="607">
                  <c:v> 05 / 29</c:v>
                </c:pt>
                <c:pt idx="608">
                  <c:v> 05 / 30</c:v>
                </c:pt>
                <c:pt idx="609">
                  <c:v> 05 / 31</c:v>
                </c:pt>
                <c:pt idx="610">
                  <c:v> 06 / 01</c:v>
                </c:pt>
                <c:pt idx="611">
                  <c:v> 06 / 02</c:v>
                </c:pt>
                <c:pt idx="612">
                  <c:v> 06 / 03</c:v>
                </c:pt>
                <c:pt idx="613">
                  <c:v> 06 / 04</c:v>
                </c:pt>
                <c:pt idx="614">
                  <c:v> 06 / 05</c:v>
                </c:pt>
                <c:pt idx="615">
                  <c:v> 06 / 06</c:v>
                </c:pt>
                <c:pt idx="616">
                  <c:v> 06 / 07</c:v>
                </c:pt>
                <c:pt idx="617">
                  <c:v> 06 / 08</c:v>
                </c:pt>
                <c:pt idx="618">
                  <c:v> 06 / 09</c:v>
                </c:pt>
                <c:pt idx="619">
                  <c:v> 06 / 10</c:v>
                </c:pt>
                <c:pt idx="620">
                  <c:v> 06 / 11</c:v>
                </c:pt>
                <c:pt idx="621">
                  <c:v> 06 / 12</c:v>
                </c:pt>
                <c:pt idx="622">
                  <c:v> 06 / 13</c:v>
                </c:pt>
                <c:pt idx="623">
                  <c:v> 06 / 14</c:v>
                </c:pt>
                <c:pt idx="624">
                  <c:v> 06 / 15</c:v>
                </c:pt>
                <c:pt idx="625">
                  <c:v> 06 / 16</c:v>
                </c:pt>
                <c:pt idx="626">
                  <c:v> 06 / 17</c:v>
                </c:pt>
                <c:pt idx="627">
                  <c:v> 06 / 18</c:v>
                </c:pt>
                <c:pt idx="628">
                  <c:v> 06 / 19</c:v>
                </c:pt>
                <c:pt idx="629">
                  <c:v> 06 / 20</c:v>
                </c:pt>
                <c:pt idx="630">
                  <c:v> 06 / 21</c:v>
                </c:pt>
                <c:pt idx="631">
                  <c:v> 06 / 22</c:v>
                </c:pt>
                <c:pt idx="632">
                  <c:v> 06 / 23</c:v>
                </c:pt>
                <c:pt idx="633">
                  <c:v> 06 / 24</c:v>
                </c:pt>
                <c:pt idx="634">
                  <c:v> 06 / 25</c:v>
                </c:pt>
                <c:pt idx="635">
                  <c:v> 06 / 26</c:v>
                </c:pt>
                <c:pt idx="636">
                  <c:v> 06 / 27</c:v>
                </c:pt>
                <c:pt idx="637">
                  <c:v> 06 / 28</c:v>
                </c:pt>
                <c:pt idx="638">
                  <c:v> 06 / 29</c:v>
                </c:pt>
                <c:pt idx="639">
                  <c:v> 06 / 30</c:v>
                </c:pt>
              </c:strCache>
            </c:strRef>
          </c:cat>
          <c:val>
            <c:numRef>
              <c:f>'By First Time'!$H$3:$H$642</c:f>
              <c:numCache>
                <c:formatCode>_(* #,##0_);_(* \(#,##0\);_(* "-"??_);_(@_)</c:formatCode>
                <c:ptCount val="640"/>
                <c:pt idx="0">
                  <c:v>1519</c:v>
                </c:pt>
                <c:pt idx="1">
                  <c:v>2288</c:v>
                </c:pt>
                <c:pt idx="2">
                  <c:v>3080</c:v>
                </c:pt>
                <c:pt idx="3">
                  <c:v>3705</c:v>
                </c:pt>
                <c:pt idx="4">
                  <c:v>4142</c:v>
                </c:pt>
                <c:pt idx="5">
                  <c:v>4680</c:v>
                </c:pt>
                <c:pt idx="6">
                  <c:v>4970</c:v>
                </c:pt>
                <c:pt idx="7">
                  <c:v>5233</c:v>
                </c:pt>
                <c:pt idx="8">
                  <c:v>5662</c:v>
                </c:pt>
                <c:pt idx="9">
                  <c:v>6162</c:v>
                </c:pt>
                <c:pt idx="10">
                  <c:v>6596</c:v>
                </c:pt>
                <c:pt idx="11">
                  <c:v>7031</c:v>
                </c:pt>
                <c:pt idx="12">
                  <c:v>7291</c:v>
                </c:pt>
                <c:pt idx="13">
                  <c:v>7548</c:v>
                </c:pt>
                <c:pt idx="14">
                  <c:v>7805</c:v>
                </c:pt>
                <c:pt idx="15">
                  <c:v>8189</c:v>
                </c:pt>
                <c:pt idx="16">
                  <c:v>8627</c:v>
                </c:pt>
                <c:pt idx="17">
                  <c:v>9071</c:v>
                </c:pt>
                <c:pt idx="18">
                  <c:v>9453</c:v>
                </c:pt>
                <c:pt idx="19">
                  <c:v>9793</c:v>
                </c:pt>
                <c:pt idx="20">
                  <c:v>9996</c:v>
                </c:pt>
                <c:pt idx="21">
                  <c:v>10147</c:v>
                </c:pt>
                <c:pt idx="22">
                  <c:v>10437</c:v>
                </c:pt>
                <c:pt idx="23">
                  <c:v>10823</c:v>
                </c:pt>
                <c:pt idx="24">
                  <c:v>11167</c:v>
                </c:pt>
                <c:pt idx="25">
                  <c:v>11572</c:v>
                </c:pt>
                <c:pt idx="26">
                  <c:v>11874</c:v>
                </c:pt>
                <c:pt idx="27">
                  <c:v>12049</c:v>
                </c:pt>
                <c:pt idx="28">
                  <c:v>12219</c:v>
                </c:pt>
                <c:pt idx="29">
                  <c:v>12575</c:v>
                </c:pt>
                <c:pt idx="30">
                  <c:v>12850</c:v>
                </c:pt>
                <c:pt idx="31">
                  <c:v>13162</c:v>
                </c:pt>
                <c:pt idx="32">
                  <c:v>13453</c:v>
                </c:pt>
                <c:pt idx="33">
                  <c:v>13640</c:v>
                </c:pt>
                <c:pt idx="34">
                  <c:v>13755</c:v>
                </c:pt>
                <c:pt idx="35">
                  <c:v>13873</c:v>
                </c:pt>
                <c:pt idx="36">
                  <c:v>14074</c:v>
                </c:pt>
                <c:pt idx="37">
                  <c:v>14265</c:v>
                </c:pt>
                <c:pt idx="38">
                  <c:v>14450</c:v>
                </c:pt>
                <c:pt idx="39">
                  <c:v>14642</c:v>
                </c:pt>
                <c:pt idx="40">
                  <c:v>14815</c:v>
                </c:pt>
                <c:pt idx="41">
                  <c:v>14920</c:v>
                </c:pt>
                <c:pt idx="42">
                  <c:v>15045</c:v>
                </c:pt>
                <c:pt idx="43">
                  <c:v>15235</c:v>
                </c:pt>
                <c:pt idx="44">
                  <c:v>15476</c:v>
                </c:pt>
                <c:pt idx="45">
                  <c:v>15723</c:v>
                </c:pt>
                <c:pt idx="46">
                  <c:v>15899</c:v>
                </c:pt>
                <c:pt idx="47">
                  <c:v>16049</c:v>
                </c:pt>
                <c:pt idx="48">
                  <c:v>16175</c:v>
                </c:pt>
                <c:pt idx="49">
                  <c:v>16274</c:v>
                </c:pt>
                <c:pt idx="50">
                  <c:v>16386</c:v>
                </c:pt>
                <c:pt idx="51">
                  <c:v>16533</c:v>
                </c:pt>
                <c:pt idx="52">
                  <c:v>16654</c:v>
                </c:pt>
                <c:pt idx="53">
                  <c:v>16713</c:v>
                </c:pt>
                <c:pt idx="54">
                  <c:v>16773</c:v>
                </c:pt>
                <c:pt idx="55">
                  <c:v>16849</c:v>
                </c:pt>
                <c:pt idx="56">
                  <c:v>16915</c:v>
                </c:pt>
                <c:pt idx="57">
                  <c:v>17068</c:v>
                </c:pt>
                <c:pt idx="58">
                  <c:v>17260</c:v>
                </c:pt>
                <c:pt idx="59">
                  <c:v>17461</c:v>
                </c:pt>
                <c:pt idx="60">
                  <c:v>17707</c:v>
                </c:pt>
                <c:pt idx="61">
                  <c:v>17889</c:v>
                </c:pt>
                <c:pt idx="62">
                  <c:v>17978</c:v>
                </c:pt>
                <c:pt idx="63">
                  <c:v>18028</c:v>
                </c:pt>
                <c:pt idx="64">
                  <c:v>18131</c:v>
                </c:pt>
                <c:pt idx="65">
                  <c:v>18240</c:v>
                </c:pt>
                <c:pt idx="66">
                  <c:v>18361</c:v>
                </c:pt>
                <c:pt idx="67">
                  <c:v>18499</c:v>
                </c:pt>
                <c:pt idx="68">
                  <c:v>18609</c:v>
                </c:pt>
                <c:pt idx="69">
                  <c:v>18711</c:v>
                </c:pt>
                <c:pt idx="70">
                  <c:v>18770</c:v>
                </c:pt>
                <c:pt idx="71">
                  <c:v>18843</c:v>
                </c:pt>
                <c:pt idx="72">
                  <c:v>18938</c:v>
                </c:pt>
                <c:pt idx="73">
                  <c:v>19054</c:v>
                </c:pt>
                <c:pt idx="74">
                  <c:v>19179</c:v>
                </c:pt>
                <c:pt idx="75">
                  <c:v>19272</c:v>
                </c:pt>
                <c:pt idx="76">
                  <c:v>19335</c:v>
                </c:pt>
                <c:pt idx="77">
                  <c:v>19374</c:v>
                </c:pt>
                <c:pt idx="78">
                  <c:v>19416</c:v>
                </c:pt>
                <c:pt idx="79">
                  <c:v>19486</c:v>
                </c:pt>
                <c:pt idx="80">
                  <c:v>19544</c:v>
                </c:pt>
                <c:pt idx="81">
                  <c:v>19591</c:v>
                </c:pt>
                <c:pt idx="82">
                  <c:v>19628</c:v>
                </c:pt>
                <c:pt idx="83">
                  <c:v>19679</c:v>
                </c:pt>
                <c:pt idx="84">
                  <c:v>19699</c:v>
                </c:pt>
                <c:pt idx="85">
                  <c:v>19721</c:v>
                </c:pt>
                <c:pt idx="86">
                  <c:v>19770</c:v>
                </c:pt>
                <c:pt idx="87">
                  <c:v>19832</c:v>
                </c:pt>
                <c:pt idx="88">
                  <c:v>19890</c:v>
                </c:pt>
                <c:pt idx="89">
                  <c:v>19959</c:v>
                </c:pt>
                <c:pt idx="90">
                  <c:v>20025</c:v>
                </c:pt>
                <c:pt idx="91">
                  <c:v>20076</c:v>
                </c:pt>
                <c:pt idx="92">
                  <c:v>20149</c:v>
                </c:pt>
                <c:pt idx="93">
                  <c:v>20249</c:v>
                </c:pt>
                <c:pt idx="94">
                  <c:v>20349</c:v>
                </c:pt>
                <c:pt idx="95">
                  <c:v>20465</c:v>
                </c:pt>
                <c:pt idx="96">
                  <c:v>20574</c:v>
                </c:pt>
                <c:pt idx="97">
                  <c:v>20657</c:v>
                </c:pt>
                <c:pt idx="98">
                  <c:v>20705</c:v>
                </c:pt>
                <c:pt idx="99">
                  <c:v>20779</c:v>
                </c:pt>
                <c:pt idx="100">
                  <c:v>20915</c:v>
                </c:pt>
                <c:pt idx="101">
                  <c:v>21021</c:v>
                </c:pt>
                <c:pt idx="102">
                  <c:v>21148</c:v>
                </c:pt>
                <c:pt idx="103">
                  <c:v>21260</c:v>
                </c:pt>
                <c:pt idx="104">
                  <c:v>21363</c:v>
                </c:pt>
                <c:pt idx="105">
                  <c:v>21441</c:v>
                </c:pt>
                <c:pt idx="106">
                  <c:v>21519</c:v>
                </c:pt>
                <c:pt idx="107">
                  <c:v>21605</c:v>
                </c:pt>
                <c:pt idx="108">
                  <c:v>21713</c:v>
                </c:pt>
                <c:pt idx="109">
                  <c:v>21834</c:v>
                </c:pt>
                <c:pt idx="110">
                  <c:v>21960</c:v>
                </c:pt>
                <c:pt idx="111">
                  <c:v>22056</c:v>
                </c:pt>
                <c:pt idx="112">
                  <c:v>22119</c:v>
                </c:pt>
                <c:pt idx="113">
                  <c:v>22218</c:v>
                </c:pt>
                <c:pt idx="114">
                  <c:v>22318</c:v>
                </c:pt>
                <c:pt idx="115">
                  <c:v>22430</c:v>
                </c:pt>
                <c:pt idx="116">
                  <c:v>22519</c:v>
                </c:pt>
                <c:pt idx="117">
                  <c:v>22620</c:v>
                </c:pt>
                <c:pt idx="118">
                  <c:v>22703</c:v>
                </c:pt>
                <c:pt idx="119">
                  <c:v>22761</c:v>
                </c:pt>
                <c:pt idx="120">
                  <c:v>22860</c:v>
                </c:pt>
                <c:pt idx="121">
                  <c:v>22976</c:v>
                </c:pt>
                <c:pt idx="122">
                  <c:v>23097</c:v>
                </c:pt>
                <c:pt idx="123">
                  <c:v>23188</c:v>
                </c:pt>
                <c:pt idx="124">
                  <c:v>23273</c:v>
                </c:pt>
                <c:pt idx="125">
                  <c:v>23325</c:v>
                </c:pt>
                <c:pt idx="126">
                  <c:v>23370</c:v>
                </c:pt>
                <c:pt idx="127">
                  <c:v>23440</c:v>
                </c:pt>
                <c:pt idx="128">
                  <c:v>23517</c:v>
                </c:pt>
                <c:pt idx="129">
                  <c:v>23625</c:v>
                </c:pt>
                <c:pt idx="130">
                  <c:v>23712</c:v>
                </c:pt>
                <c:pt idx="131">
                  <c:v>23807</c:v>
                </c:pt>
                <c:pt idx="132">
                  <c:v>23886</c:v>
                </c:pt>
                <c:pt idx="133">
                  <c:v>23928</c:v>
                </c:pt>
                <c:pt idx="134">
                  <c:v>23964</c:v>
                </c:pt>
                <c:pt idx="135">
                  <c:v>24056</c:v>
                </c:pt>
                <c:pt idx="136">
                  <c:v>24122</c:v>
                </c:pt>
                <c:pt idx="137">
                  <c:v>24200</c:v>
                </c:pt>
                <c:pt idx="138">
                  <c:v>24287</c:v>
                </c:pt>
                <c:pt idx="139">
                  <c:v>24345</c:v>
                </c:pt>
                <c:pt idx="140">
                  <c:v>24382</c:v>
                </c:pt>
                <c:pt idx="141">
                  <c:v>24427</c:v>
                </c:pt>
                <c:pt idx="142">
                  <c:v>24507</c:v>
                </c:pt>
                <c:pt idx="143">
                  <c:v>24598</c:v>
                </c:pt>
                <c:pt idx="144">
                  <c:v>24700</c:v>
                </c:pt>
                <c:pt idx="145">
                  <c:v>24778</c:v>
                </c:pt>
                <c:pt idx="146">
                  <c:v>24848</c:v>
                </c:pt>
                <c:pt idx="147">
                  <c:v>24897</c:v>
                </c:pt>
                <c:pt idx="148">
                  <c:v>24959</c:v>
                </c:pt>
                <c:pt idx="149">
                  <c:v>25057</c:v>
                </c:pt>
                <c:pt idx="150">
                  <c:v>25169</c:v>
                </c:pt>
                <c:pt idx="152">
                  <c:v>25259</c:v>
                </c:pt>
                <c:pt idx="153">
                  <c:v>25339</c:v>
                </c:pt>
                <c:pt idx="154">
                  <c:v>25382</c:v>
                </c:pt>
                <c:pt idx="155">
                  <c:v>25417</c:v>
                </c:pt>
                <c:pt idx="156">
                  <c:v>25459</c:v>
                </c:pt>
                <c:pt idx="157">
                  <c:v>25517</c:v>
                </c:pt>
                <c:pt idx="158">
                  <c:v>25612</c:v>
                </c:pt>
                <c:pt idx="159">
                  <c:v>25684</c:v>
                </c:pt>
                <c:pt idx="160">
                  <c:v>25759</c:v>
                </c:pt>
                <c:pt idx="161">
                  <c:v>25831</c:v>
                </c:pt>
                <c:pt idx="162">
                  <c:v>25863</c:v>
                </c:pt>
                <c:pt idx="163">
                  <c:v>25918</c:v>
                </c:pt>
                <c:pt idx="164">
                  <c:v>26009</c:v>
                </c:pt>
                <c:pt idx="165">
                  <c:v>26104</c:v>
                </c:pt>
                <c:pt idx="166">
                  <c:v>26187</c:v>
                </c:pt>
                <c:pt idx="167">
                  <c:v>26263</c:v>
                </c:pt>
                <c:pt idx="168">
                  <c:v>26318</c:v>
                </c:pt>
                <c:pt idx="169">
                  <c:v>26348</c:v>
                </c:pt>
                <c:pt idx="170">
                  <c:v>26403</c:v>
                </c:pt>
                <c:pt idx="171">
                  <c:v>26473</c:v>
                </c:pt>
                <c:pt idx="172">
                  <c:v>26547</c:v>
                </c:pt>
                <c:pt idx="173">
                  <c:v>26639</c:v>
                </c:pt>
                <c:pt idx="174">
                  <c:v>26705</c:v>
                </c:pt>
                <c:pt idx="175">
                  <c:v>26754</c:v>
                </c:pt>
                <c:pt idx="176">
                  <c:v>26788</c:v>
                </c:pt>
                <c:pt idx="177">
                  <c:v>26835</c:v>
                </c:pt>
                <c:pt idx="178">
                  <c:v>26909</c:v>
                </c:pt>
                <c:pt idx="179">
                  <c:v>26988</c:v>
                </c:pt>
                <c:pt idx="180">
                  <c:v>27072</c:v>
                </c:pt>
                <c:pt idx="181">
                  <c:v>27139</c:v>
                </c:pt>
                <c:pt idx="182">
                  <c:v>27196</c:v>
                </c:pt>
                <c:pt idx="183">
                  <c:v>27232</c:v>
                </c:pt>
                <c:pt idx="184">
                  <c:v>27257</c:v>
                </c:pt>
                <c:pt idx="185">
                  <c:v>27322</c:v>
                </c:pt>
                <c:pt idx="186">
                  <c:v>27384</c:v>
                </c:pt>
                <c:pt idx="187">
                  <c:v>27436</c:v>
                </c:pt>
                <c:pt idx="188">
                  <c:v>27485</c:v>
                </c:pt>
                <c:pt idx="189">
                  <c:v>27518</c:v>
                </c:pt>
                <c:pt idx="190">
                  <c:v>27550</c:v>
                </c:pt>
                <c:pt idx="191">
                  <c:v>27589</c:v>
                </c:pt>
                <c:pt idx="192">
                  <c:v>27661</c:v>
                </c:pt>
                <c:pt idx="193">
                  <c:v>27727</c:v>
                </c:pt>
                <c:pt idx="194">
                  <c:v>27797</c:v>
                </c:pt>
                <c:pt idx="195">
                  <c:v>27851</c:v>
                </c:pt>
                <c:pt idx="196">
                  <c:v>27894</c:v>
                </c:pt>
                <c:pt idx="197">
                  <c:v>27938</c:v>
                </c:pt>
                <c:pt idx="198">
                  <c:v>27999</c:v>
                </c:pt>
                <c:pt idx="199">
                  <c:v>28077</c:v>
                </c:pt>
                <c:pt idx="200">
                  <c:v>28149</c:v>
                </c:pt>
                <c:pt idx="201">
                  <c:v>28207</c:v>
                </c:pt>
                <c:pt idx="202">
                  <c:v>28279</c:v>
                </c:pt>
                <c:pt idx="203">
                  <c:v>28349</c:v>
                </c:pt>
                <c:pt idx="204">
                  <c:v>28378</c:v>
                </c:pt>
                <c:pt idx="205">
                  <c:v>28422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21B-446F-8CFB-98349162C0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6298880"/>
        <c:axId val="96300416"/>
      </c:lineChart>
      <c:catAx>
        <c:axId val="96298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>
                <a:latin typeface="+mn-lt"/>
              </a:defRPr>
            </a:pPr>
            <a:endParaRPr lang="en-US"/>
          </a:p>
        </c:txPr>
        <c:crossAx val="96300416"/>
        <c:crosses val="autoZero"/>
        <c:auto val="1"/>
        <c:lblAlgn val="ctr"/>
        <c:lblOffset val="100"/>
        <c:noMultiLvlLbl val="0"/>
      </c:catAx>
      <c:valAx>
        <c:axId val="96300416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accent1">
                    <a:lumMod val="50000"/>
                  </a:schemeClr>
                </a:solidFill>
                <a:latin typeface="+mn-lt"/>
              </a:defRPr>
            </a:pPr>
            <a:endParaRPr lang="en-US"/>
          </a:p>
        </c:txPr>
        <c:crossAx val="96298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69301424889839"/>
          <c:y val="0.47110050240090334"/>
          <c:w val="0.13224099135567055"/>
          <c:h val="0.3657403390272555"/>
        </c:manualLayout>
      </c:layout>
      <c:overlay val="1"/>
      <c:spPr>
        <a:solidFill>
          <a:schemeClr val="bg1"/>
        </a:solidFill>
      </c:spPr>
      <c:txPr>
        <a:bodyPr/>
        <a:lstStyle/>
        <a:p>
          <a:pPr>
            <a:defRPr sz="1600">
              <a:latin typeface="+mn-lt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solidFill>
            <a:schemeClr val="accent1">
              <a:lumMod val="50000"/>
            </a:schemeClr>
          </a:solidFill>
          <a:latin typeface="+mj-lt"/>
        </a:defRPr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0.92677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5508350"/>
          <a:ext cx="9601200" cy="4352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>
            <a:defRPr/>
          </a:pPr>
          <a:r>
            <a:rPr lang="en-US" sz="1100" b="0" baseline="0" dirty="0">
              <a:solidFill>
                <a:schemeClr val="accent1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All award amounts shown are </a:t>
          </a:r>
          <a:r>
            <a:rPr lang="en-US" sz="1100" b="0" i="1" baseline="0" dirty="0">
              <a:solidFill>
                <a:schemeClr val="accent1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estimates</a:t>
          </a:r>
          <a:r>
            <a:rPr lang="en-US" sz="1100" b="0" baseline="0" dirty="0">
              <a:solidFill>
                <a:schemeClr val="accent1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100" b="0" i="1" baseline="0" dirty="0">
              <a:solidFill>
                <a:schemeClr val="accent1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only</a:t>
          </a:r>
          <a:r>
            <a:rPr lang="en-US" sz="1100" b="0" baseline="0" dirty="0">
              <a:solidFill>
                <a:schemeClr val="accent1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based upon an estimated EFC of $2,093.</a:t>
          </a:r>
          <a:r>
            <a:rPr lang="en-US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</a:p>
        <a:p xmlns:a="http://schemas.openxmlformats.org/drawingml/2006/main">
          <a:pPr algn="l">
            <a:defRPr/>
          </a:pPr>
          <a:r>
            <a:rPr lang="en-US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* Institutional aid is dependent upon eligibility and availability of funds, and will vary by institution.</a:t>
          </a:r>
        </a:p>
        <a:p xmlns:a="http://schemas.openxmlformats.org/drawingml/2006/main"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100" b="0" baseline="0" dirty="0">
            <a:effectLst/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 xmlns:a="http://schemas.openxmlformats.org/drawingml/2006/main"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100" b="0" baseline="0" dirty="0">
            <a:effectLst/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 xmlns:a="http://schemas.openxmlformats.org/drawingml/2006/main">
          <a:pPr algn="l"/>
          <a:endParaRPr lang="en-US" sz="1100" baseline="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9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76" tIns="46488" rIns="92976" bIns="46488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76" tIns="46488" rIns="92976" bIns="46488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b="0"/>
            </a:lvl1pPr>
          </a:lstStyle>
          <a:p>
            <a:pPr>
              <a:defRPr/>
            </a:pPr>
            <a:endParaRPr lang="en-US" sz="1100" dirty="0">
              <a:latin typeface="Calibri" panose="020F0502020204030204" pitchFamily="34" charset="0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9" y="8831281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76" tIns="46488" rIns="92976" bIns="46488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81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76" tIns="46488" rIns="92976" bIns="46488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b="0"/>
            </a:lvl1pPr>
          </a:lstStyle>
          <a:p>
            <a:pPr>
              <a:defRPr/>
            </a:pPr>
            <a:fld id="{2961A9B3-B7E9-4B98-822B-A76B2E214E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551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9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76" tIns="46488" rIns="92976" bIns="46488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76" tIns="46488" rIns="92976" bIns="46488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b="0"/>
            </a:lvl1pPr>
          </a:lstStyle>
          <a:p>
            <a:pPr>
              <a:defRPr/>
            </a:pPr>
            <a:r>
              <a:rPr lang="en-US" dirty="0"/>
              <a:t>KHEAA/KHESLC</a:t>
            </a:r>
          </a:p>
          <a:p>
            <a:pPr>
              <a:defRPr/>
            </a:pPr>
            <a:r>
              <a:rPr lang="en-US" dirty="0"/>
              <a:t>March 2023</a:t>
            </a:r>
          </a:p>
        </p:txBody>
      </p:sp>
      <p:sp>
        <p:nvSpPr>
          <p:cNvPr id="1259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7988" y="696913"/>
            <a:ext cx="61960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04800" y="4414838"/>
            <a:ext cx="62484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76" tIns="46488" rIns="92976" bIns="464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9" y="8831281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76" tIns="46488" rIns="92976" bIns="46488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81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76" tIns="46488" rIns="92976" bIns="46488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b="0"/>
            </a:lvl1pPr>
          </a:lstStyle>
          <a:p>
            <a:pPr>
              <a:defRPr/>
            </a:pPr>
            <a:fld id="{FF954C04-7688-4617-A18E-B7D5785F38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5479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54C04-7688-4617-A18E-B7D5785F38A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111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7988" y="696913"/>
            <a:ext cx="6196012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Keep in mind that Pell has a sliding award amount; any EFC eligible for Pell qualifies for a full CAP grant.</a:t>
            </a:r>
          </a:p>
          <a:p>
            <a:pPr lvl="0"/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COA includes tuition/fees, allowances for room &amp; board, books and instructional materials.   Transportation for commuting students, etc.</a:t>
            </a:r>
          </a:p>
          <a:p>
            <a:pPr lvl="0"/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en-US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>The combination of the Federal Pell grant plus the maximum CAP grant now covers tuition and fees at nearly all of the public institutions.  Average T &amp; F shown for each sector. </a:t>
            </a:r>
          </a:p>
          <a:p>
            <a:endParaRPr lang="en-US" dirty="0"/>
          </a:p>
          <a:p>
            <a:r>
              <a:rPr lang="en-US" dirty="0"/>
              <a:t>CAP grants can be applied to any expenses in the student’s cost of education.</a:t>
            </a:r>
          </a:p>
          <a:p>
            <a:endParaRPr lang="en-US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868" indent="-2857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874" indent="-2285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023" indent="-2285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174" indent="-2285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322" indent="-2285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470" indent="-2285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621" indent="-2285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770" indent="-2285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359FEB3-B0AC-4CC0-BA83-CED4ABF4FDBB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285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D1F2F-9BE3-42C0-9E71-9250E7D1532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03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SzPct val="100000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Arial" pitchFamily="34" charset="0"/>
              </a:rPr>
              <a:t>The Free Application for Federal Student Aid (FAFSA) is the primary application for </a:t>
            </a:r>
            <a:r>
              <a:rPr lang="en-US" b="0" kern="0" dirty="0">
                <a:latin typeface="+mn-lt"/>
                <a:cs typeface="Arial" pitchFamily="34" charset="0"/>
              </a:rPr>
              <a:t>many federal and state aid programs</a:t>
            </a:r>
            <a:endParaRPr kumimoji="0" lang="en-US" b="0" i="0" u="none" strike="noStrike" kern="0" cap="none" spc="0" normalizeH="0" noProof="0" dirty="0">
              <a:ln>
                <a:noFill/>
              </a:ln>
              <a:effectLst/>
              <a:uLnTx/>
              <a:uFillTx/>
              <a:latin typeface="+mn-lt"/>
              <a:cs typeface="Arial" pitchFamily="34" charset="0"/>
            </a:endParaRPr>
          </a:p>
          <a:p>
            <a:pPr marL="800100" lvl="1" indent="-342900" eaLnBrk="0" hangingPunct="0">
              <a:buSzPct val="100000"/>
              <a:buFont typeface="Wingdings" panose="05000000000000000000" pitchFamily="2" charset="2"/>
              <a:buChar char="§"/>
              <a:defRPr/>
            </a:pPr>
            <a:r>
              <a:rPr kumimoji="0" lang="en-US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cs typeface="Arial" pitchFamily="34" charset="0"/>
              </a:rPr>
              <a:t>Captures </a:t>
            </a:r>
            <a:r>
              <a:rPr lang="en-US" b="0" kern="0" dirty="0">
                <a:latin typeface="+mn-lt"/>
                <a:cs typeface="Arial" pitchFamily="34" charset="0"/>
              </a:rPr>
              <a:t>income data for student and parent (if dependent) </a:t>
            </a:r>
          </a:p>
          <a:p>
            <a:pPr marL="800100" lvl="1" indent="-342900" eaLnBrk="0" hangingPunct="0">
              <a:buSzPct val="100000"/>
              <a:buFont typeface="Wingdings" panose="05000000000000000000" pitchFamily="2" charset="2"/>
              <a:buChar char="§"/>
              <a:defRPr/>
            </a:pPr>
            <a:r>
              <a:rPr kumimoji="0" lang="en-US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cs typeface="Arial" pitchFamily="34" charset="0"/>
              </a:rPr>
              <a:t>Used to determine Expected Family Contribution (EFC)</a:t>
            </a:r>
          </a:p>
          <a:p>
            <a:pPr>
              <a:defRPr/>
            </a:pPr>
            <a:endParaRPr lang="en-US" sz="2000" baseline="30000" dirty="0"/>
          </a:p>
          <a:p>
            <a:pPr>
              <a:defRPr/>
            </a:pPr>
            <a:r>
              <a:rPr lang="en-US" sz="2800" baseline="30000" dirty="0"/>
              <a:t>Revised methodology will result in SAI being lower than EFC for the majority of students </a:t>
            </a:r>
          </a:p>
          <a:p>
            <a:pPr>
              <a:defRPr/>
            </a:pPr>
            <a:endParaRPr lang="en-US" sz="1600" baseline="30000" dirty="0"/>
          </a:p>
          <a:p>
            <a:pPr>
              <a:defRPr/>
            </a:pPr>
            <a:endParaRPr lang="en-US" sz="1600" baseline="30000" dirty="0"/>
          </a:p>
          <a:p>
            <a:pPr>
              <a:defRPr/>
            </a:pPr>
            <a:r>
              <a:rPr lang="en-US" sz="1600" baseline="30000" dirty="0"/>
              <a:t>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D3EF9-5D4A-425D-87B2-1BB92EE1C5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215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1705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54C04-7688-4617-A18E-B7D5785F38A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4886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FY 2022 Average credit hours earned – 18.8</a:t>
            </a:r>
          </a:p>
          <a:p>
            <a:r>
              <a:rPr lang="en-US" dirty="0"/>
              <a:t>FY 2022 Average disbursed - $2,814</a:t>
            </a:r>
          </a:p>
          <a:p>
            <a:endParaRPr lang="en-US" dirty="0"/>
          </a:p>
          <a:p>
            <a:r>
              <a:rPr lang="en-US" dirty="0"/>
              <a:t>Explain why there is such a large difference between applicants and recipients</a:t>
            </a:r>
          </a:p>
          <a:p>
            <a:endParaRPr lang="en-US" dirty="0"/>
          </a:p>
          <a:p>
            <a:r>
              <a:rPr lang="en-US" dirty="0"/>
              <a:t>FY 2023 base funding- $10.8 million</a:t>
            </a:r>
          </a:p>
          <a:p>
            <a:r>
              <a:rPr lang="en-US" dirty="0"/>
              <a:t>Continuing + transfer from DC program ($3 m) = FY 2023 total available WRKS - $13.8 m</a:t>
            </a:r>
          </a:p>
          <a:p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2022-23 year application closed in mid-January (2.5 months early)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D3EF9-5D4A-425D-87B2-1BB92EE1C5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700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D1F2F-9BE3-42C0-9E71-9250E7D1532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959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none" dirty="0">
                <a:solidFill>
                  <a:srgbClr val="FF0000"/>
                </a:solidFill>
              </a:rPr>
              <a:t> </a:t>
            </a:r>
            <a:r>
              <a:rPr lang="en-US" u="none" dirty="0">
                <a:solidFill>
                  <a:schemeClr val="tx1"/>
                </a:solidFill>
              </a:rPr>
              <a:t>DCS began as Exec Order with 2016-2017 year – ceiling was 1/3 KCTCS hourly tuition</a:t>
            </a:r>
          </a:p>
          <a:p>
            <a:endParaRPr lang="en-US" u="none" dirty="0">
              <a:solidFill>
                <a:schemeClr val="tx1"/>
              </a:solidFill>
            </a:endParaRPr>
          </a:p>
          <a:p>
            <a:r>
              <a:rPr lang="en-US" u="none" dirty="0">
                <a:solidFill>
                  <a:schemeClr val="tx1"/>
                </a:solidFill>
              </a:rPr>
              <a:t>2016-2017 / 33% / $52</a:t>
            </a:r>
          </a:p>
          <a:p>
            <a:r>
              <a:rPr lang="en-US" u="none" dirty="0">
                <a:solidFill>
                  <a:schemeClr val="tx1"/>
                </a:solidFill>
              </a:rPr>
              <a:t>2017-2018 / 33% / $54</a:t>
            </a:r>
          </a:p>
          <a:p>
            <a:r>
              <a:rPr lang="en-US" u="none" dirty="0">
                <a:solidFill>
                  <a:schemeClr val="tx1"/>
                </a:solidFill>
              </a:rPr>
              <a:t>2018-2019 / 33% / $56</a:t>
            </a:r>
          </a:p>
          <a:p>
            <a:r>
              <a:rPr lang="en-US" u="none" dirty="0">
                <a:solidFill>
                  <a:schemeClr val="tx1"/>
                </a:solidFill>
              </a:rPr>
              <a:t>2019-2020 / 33% / $58</a:t>
            </a:r>
          </a:p>
          <a:p>
            <a:r>
              <a:rPr lang="en-US" u="none" dirty="0">
                <a:solidFill>
                  <a:schemeClr val="tx1"/>
                </a:solidFill>
              </a:rPr>
              <a:t>2020-2021 / 40% / $72</a:t>
            </a:r>
          </a:p>
          <a:p>
            <a:r>
              <a:rPr lang="en-US" u="none" dirty="0">
                <a:solidFill>
                  <a:schemeClr val="tx1"/>
                </a:solidFill>
              </a:rPr>
              <a:t>2021-2022 / 40% / $72</a:t>
            </a:r>
          </a:p>
          <a:p>
            <a:r>
              <a:rPr lang="en-US" u="none" dirty="0">
                <a:solidFill>
                  <a:schemeClr val="tx1"/>
                </a:solidFill>
              </a:rPr>
              <a:t>2022-2023 / 50% / $91</a:t>
            </a:r>
          </a:p>
          <a:p>
            <a:endParaRPr lang="en-US" u="none" dirty="0">
              <a:solidFill>
                <a:schemeClr val="tx1"/>
              </a:solidFill>
            </a:endParaRPr>
          </a:p>
          <a:p>
            <a:endParaRPr lang="en-US" u="none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54C04-7688-4617-A18E-B7D5785F38A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7781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none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54C04-7688-4617-A18E-B7D5785F38A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41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54C04-7688-4617-A18E-B7D5785F38A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010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54C04-7688-4617-A18E-B7D5785F38A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6351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Intent of WRKS – </a:t>
            </a:r>
          </a:p>
          <a:p>
            <a:endParaRPr lang="en-US" dirty="0"/>
          </a:p>
          <a:p>
            <a:r>
              <a:rPr lang="en-US" dirty="0"/>
              <a:t>Series of bills to merge the DC/WKDC programs and make WRKS stand alone have been filed each year since 2020, but have not yet passed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2020 – HB 393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2021 – HB 153 and HB 383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2022 – HB 85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2023 – HB 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0D6B7F-A231-401C-8C8F-89FAC42C16E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667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2016 session -  biennial budget funding levels FY 2017 - $5.0 million / FY 2018 - $10.0 million</a:t>
            </a:r>
          </a:p>
          <a:p>
            <a:endParaRPr lang="en-US" dirty="0"/>
          </a:p>
          <a:p>
            <a:r>
              <a:rPr lang="en-US" dirty="0"/>
              <a:t>FY 2023 is far surpassing FY 2022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$21.1 million to spend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Through May 31, 2023 - $18.85 million disbursed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D3EF9-5D4A-425D-87B2-1BB92EE1C5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595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KNGTAP base GF = $7,398,100 since FY ____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D3EF9-5D4A-425D-87B2-1BB92EE1C5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795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D3EF9-5D4A-425D-87B2-1BB92EE1C5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98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Available for associate, bachelor and master degree programs</a:t>
            </a:r>
          </a:p>
          <a:p>
            <a:endParaRPr lang="en-US" dirty="0"/>
          </a:p>
          <a:p>
            <a:r>
              <a:rPr lang="en-US" dirty="0"/>
              <a:t>$8.0 million appropriated in federal funds each year.</a:t>
            </a:r>
          </a:p>
          <a:p>
            <a:r>
              <a:rPr lang="en-US" dirty="0"/>
              <a:t>Funds provided through a grant received by the Cabinet for Health and Family Services – American Rescue Plan dollars</a:t>
            </a:r>
          </a:p>
          <a:p>
            <a:endParaRPr lang="en-US" dirty="0"/>
          </a:p>
          <a:p>
            <a:r>
              <a:rPr lang="en-US" dirty="0"/>
              <a:t>Two applications required: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FAFSA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ECDS application on KHEAA.com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Fall application open until July 15, 2023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Spring app opens July 16 – November 15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Summer opens November 16 to April 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461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Kentucky is on the cutting edge with this program  </a:t>
            </a:r>
          </a:p>
          <a:p>
            <a:endParaRPr lang="en-US" dirty="0"/>
          </a:p>
          <a:p>
            <a:r>
              <a:rPr lang="en-US" dirty="0"/>
              <a:t>$1.8 million disbursed to date (April 17) out of $10 million available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Additional countries of origin  - Fall KHAS students – Afghanistan, Ukraine, Cuba, Rwanda, Uganda, Syria, Sudan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Next steps – summer and fall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Year-end reporting (anticipate more participation w/summer study abroad programs) &amp; data analysis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CPE/KHEAA discussions with legislators about first year results, future direction of the program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If moving forward to make permanent, bill draft work will take place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619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Veterinary award amount = </a:t>
            </a:r>
          </a:p>
          <a:p>
            <a:endParaRPr lang="en-US" baseline="0" dirty="0"/>
          </a:p>
          <a:p>
            <a:r>
              <a:rPr lang="en-US" baseline="0" dirty="0"/>
              <a:t>Optometry award amount = </a:t>
            </a:r>
          </a:p>
          <a:p>
            <a:endParaRPr lang="en-US" baseline="0" dirty="0"/>
          </a:p>
          <a:p>
            <a:r>
              <a:rPr lang="en-US" baseline="0" dirty="0"/>
              <a:t>Optometry phase out of old contract spaces program – set to end…</a:t>
            </a:r>
          </a:p>
          <a:p>
            <a:endParaRPr lang="en-US" baseline="0" dirty="0"/>
          </a:p>
          <a:p>
            <a:r>
              <a:rPr lang="en-US" baseline="0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54C04-7688-4617-A18E-B7D5785F38A1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4637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Several programs did not receive new funds during the FY 19-20, FY 21-22, and FY 23-24 biennial budget cycles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Conversion loan programs – Teacher and Osteo – continued w funds available from repayment of scholarships/loans resulting from recipient’s failure to provide service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/>
              <a:t>Teacher Scholarship – received $1.0m each year of FY 23-24 budget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54C04-7688-4617-A18E-B7D5785F38A1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375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D1F2F-9BE3-42C0-9E71-9250E7D1532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66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954C04-7688-4617-A18E-B7D5785F38A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329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Total disbursed decreasing due to population size.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Food for thought – No change to the base award amounts since inception (1998).  $100 increase in each GPA tier estimated at $2.5m first year to $29.0 million when fully implemented (yr. 8)</a:t>
            </a:r>
          </a:p>
          <a:p>
            <a:endParaRPr lang="en-US" dirty="0"/>
          </a:p>
          <a:p>
            <a:r>
              <a:rPr lang="en-US" dirty="0"/>
              <a:t>It takes years to fully phase in changes to KEES award amounts, depending on where the change is made.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D3EF9-5D4A-425D-87B2-1BB92EE1C5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496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aseline="0" dirty="0"/>
              <a:t>21-22 maximums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CAP – 2 </a:t>
            </a:r>
            <a:r>
              <a:rPr lang="en-US" baseline="0" dirty="0" err="1"/>
              <a:t>yr</a:t>
            </a:r>
            <a:r>
              <a:rPr lang="en-US" baseline="0" dirty="0"/>
              <a:t> – $ 2,200 / 4 </a:t>
            </a:r>
            <a:r>
              <a:rPr lang="en-US" baseline="0" dirty="0" err="1"/>
              <a:t>yr</a:t>
            </a:r>
            <a:r>
              <a:rPr lang="en-US" baseline="0" dirty="0"/>
              <a:t> – $ 2,900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KTG - $2,980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0" indent="0">
              <a:buFontTx/>
              <a:buNone/>
            </a:pPr>
            <a:r>
              <a:rPr lang="en-US" baseline="0" dirty="0"/>
              <a:t>20-21 maximum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CAP $2,000 &amp; $2,200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KTG $2,960</a:t>
            </a:r>
          </a:p>
          <a:p>
            <a:pPr marL="0" indent="0">
              <a:buFontTx/>
              <a:buNone/>
            </a:pPr>
            <a:endParaRPr lang="en-US" baseline="0" dirty="0"/>
          </a:p>
          <a:p>
            <a:pPr marL="0" indent="0">
              <a:buFontTx/>
              <a:buNone/>
            </a:pPr>
            <a:r>
              <a:rPr lang="en-US" baseline="0" dirty="0"/>
              <a:t>19-20 max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CAP $ 2,000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KTG $ 3,000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For 13 years, from 2006-07 to 2018-19, CAP maximum was $ 1,900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CAP, KTG, KEES can be applied to any expenses in the student’s cost of attendance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CAP need =  COE – {EFC + Other Aid)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KTG – no more than 50% of average state appr per full-time equivalent student enrolled in public institutions.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D1F2F-9BE3-42C0-9E71-9250E7D1532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61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COVID impact on enrollment</a:t>
            </a:r>
          </a:p>
          <a:p>
            <a:r>
              <a:rPr lang="en-US" dirty="0"/>
              <a:t>Explain increase in award</a:t>
            </a:r>
          </a:p>
          <a:p>
            <a:r>
              <a:rPr lang="en-US" dirty="0"/>
              <a:t>Tiered awards</a:t>
            </a:r>
          </a:p>
          <a:p>
            <a:endParaRPr lang="en-US" dirty="0"/>
          </a:p>
          <a:p>
            <a:pPr lvl="0"/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excess lottery funding is also helping KHEAA better address the affordability issue for low-income students at the 4yr public universities by increasing the maximum CAP award 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19-20</a:t>
            </a:r>
            <a:r>
              <a:rPr lang="en-US" sz="11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increase was the first 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award increase in 13 years 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$100 increase from $1,900 to $2,000 across all sectors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20-21 began a tiered CAP</a:t>
            </a:r>
            <a:r>
              <a:rPr lang="en-US" sz="11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award structure to address differences between two and four-year tuition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$200 increase to $2,200 at 4yr institutions /Remained at $2,000 at 2yr institutions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21-22 increasing the awards again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$700 increase to $2,900 at 4yr institutions /$200 increase to $2,200 at 2yr institutions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22-23 increased awards again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$2,400 increase to $5,300 at 4yr institutions /$300 increase to $2,500 at 2yr institutions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D3EF9-5D4A-425D-87B2-1BB92EE1C5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05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D3EF9-5D4A-425D-87B2-1BB92EE1C5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48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4800" y="4414838"/>
            <a:ext cx="6248400" cy="4500562"/>
          </a:xfrm>
        </p:spPr>
        <p:txBody>
          <a:bodyPr/>
          <a:lstStyle/>
          <a:p>
            <a:r>
              <a:rPr lang="en-US" dirty="0"/>
              <a:t>FISCAL YEAR ENDING = TRANSFER OCCURING IN JULY OF YEAR LISTED   (FY 2021 = transfer in July 2021)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Transfers occur at the end of the year, meaning funds become part of continuing allotment to the next fiscal year.</a:t>
            </a:r>
          </a:p>
          <a:p>
            <a:endParaRPr lang="en-US" dirty="0"/>
          </a:p>
          <a:p>
            <a:r>
              <a:rPr lang="en-US" baseline="0" dirty="0"/>
              <a:t>Prior to KHEAA receiving excess Lottery funds, state grant awarding (offers to students) typically lasted less than 3 months ( 6 weeks in FY 12 – FY 15)</a:t>
            </a:r>
          </a:p>
          <a:p>
            <a:endParaRPr lang="en-US" baseline="0" dirty="0"/>
          </a:p>
          <a:p>
            <a:r>
              <a:rPr lang="en-US" baseline="0" dirty="0"/>
              <a:t>Processing cycle post-excess Lottery:</a:t>
            </a:r>
          </a:p>
          <a:p>
            <a:r>
              <a:rPr lang="en-US" baseline="0" dirty="0"/>
              <a:t>2017-2018 year – 5 months  (Oct 2016 – Feb 2017)</a:t>
            </a:r>
          </a:p>
          <a:p>
            <a:r>
              <a:rPr lang="en-US" baseline="0" dirty="0"/>
              <a:t>2018-2019 year -  10 months (Oct 2017 – August 2018)</a:t>
            </a:r>
          </a:p>
          <a:p>
            <a:r>
              <a:rPr lang="en-US" baseline="0" dirty="0"/>
              <a:t>2019-2020 year – 15 months (Oct 2018 – into Jan 2020)</a:t>
            </a:r>
          </a:p>
          <a:p>
            <a:r>
              <a:rPr lang="en-US" baseline="0" dirty="0"/>
              <a:t>2020-2021 year -  20+ months  (October 2019 – into June 2021)</a:t>
            </a:r>
          </a:p>
          <a:p>
            <a:r>
              <a:rPr lang="en-US" baseline="0" dirty="0"/>
              <a:t>2021-2022 year – 20+ months (October 2020 – into June 2022)</a:t>
            </a:r>
          </a:p>
          <a:p>
            <a:r>
              <a:rPr lang="en-US" dirty="0"/>
              <a:t>2022-2023 year – 19 months (October 2021 – into April 2023)</a:t>
            </a:r>
            <a:r>
              <a:rPr lang="en-US" baseline="0" dirty="0"/>
              <a:t>              </a:t>
            </a:r>
          </a:p>
          <a:p>
            <a:endParaRPr lang="en-US" baseline="0" dirty="0"/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 to fund students that apply during the school year and into the spring semester.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Particularly important for adult</a:t>
            </a:r>
            <a:r>
              <a:rPr lang="en-US" sz="11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 who enroll based on their situation as opposed to a specific school calendar.   </a:t>
            </a:r>
          </a:p>
          <a:p>
            <a:r>
              <a:rPr lang="en-US" dirty="0"/>
              <a:t>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D3EF9-5D4A-425D-87B2-1BB92EE1C5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33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B8EDB-24C7-485B-AF81-00015335D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094033-2ADC-48D3-B751-2C7B18EEF5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ABC73-EFE4-476B-8BD0-2F550BFCB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30AAE-7E50-4ECF-8A86-6F5A56067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25B7D-2534-4958-8931-55B348B7D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C38F3-2044-4D21-8BBD-74B63754A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947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97CE4-B36A-4AEA-ACE4-CB6AE6805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1B11DD-7832-4CF1-A04D-8CD9475A47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A8E12-F657-467A-9B55-727FDF99D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3122B-669C-464F-AD43-5DC66A669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D5B0A-39E4-430A-A94C-318B973B9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C38F3-2044-4D21-8BBD-74B63754A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55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A58432-ABF6-4F30-9459-B21E3FCBE2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36AE83-41A9-4962-AF26-1DEFBF1D86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A6905-EBEF-4613-B046-AA0CF002A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8FF24-AF54-4260-9B12-9FAD6616E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E03D4-94FA-4ED1-94AB-95212CF5E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C38F3-2044-4D21-8BBD-74B63754A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15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946167" y="1600200"/>
            <a:ext cx="5136800" cy="18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1"/>
          </p:nvPr>
        </p:nvSpPr>
        <p:spPr>
          <a:xfrm>
            <a:off x="950967" y="4890933"/>
            <a:ext cx="4101600" cy="12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1031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61064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F0FEB-622C-4E91-90E7-0FBF52A1A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3003E-29C5-435C-920E-DF0C458A8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0E158-6D16-4658-B0C9-DB81A4024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FF9D1-5700-471B-AE65-BCD75375B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ACDAE-4084-49D2-A8FE-13BE21A7C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C38F3-2044-4D21-8BBD-74B63754A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25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EDF82-0B8B-4BFA-9B87-F1E7855DF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DBE097-F188-475C-AD4E-DA87C6631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F69C1-3AEA-4315-B2FA-937CB4B55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3D17C-CE27-4CDE-861A-BCFF123D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36FF7-FC9F-4E5E-A558-EEA39B765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C38F3-2044-4D21-8BBD-74B63754A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05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DE617-8422-4D0E-B00E-E8EBBFC86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F4230-A2C3-4294-A6A2-7CA710D5A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7DA9AF-8122-40A9-8D29-E75B376687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77186F-9711-4EF2-8863-1AD7149D2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C33570-8560-4A41-8592-6E3DED544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DE9AB8-9A39-423D-AEA5-377D2DE6B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C38F3-2044-4D21-8BBD-74B63754A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75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C6967-BE65-46D3-9E11-5E3CCD086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A1794-C136-47AD-8AF1-7F9F93EFD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8F5BB6-9D09-49B1-847C-DEF1D2BF4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A8D678-A81C-4B27-8E8B-9CC492F1F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90B6E8-78CA-4664-A120-B675021456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299CB0-C833-40C0-9F30-FCA7DAAAB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5B26E2-CEF1-40F9-8344-02FDD1E20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39A405-E149-4553-8C94-A5D4A35CF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C38F3-2044-4D21-8BBD-74B63754A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30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5646F-F11C-40E4-990E-70A79ECB4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403004-90B0-4AEC-A35A-F76F86620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615C06-DC42-491A-B03C-64B6C7B98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A2710A-43FA-4F98-8C46-39F09E77C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C38F3-2044-4D21-8BBD-74B63754A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86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336562-5A67-48D1-AAE1-7E13BD9FA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FA724F-58BD-4D2B-B646-1AD54B5E3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34BC9C-32C9-4DA4-B090-F955AC55D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C38F3-2044-4D21-8BBD-74B63754A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14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8427E-0DED-4642-8ACD-80C90FFDF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06EB3-0CA7-46A1-AAB8-ADCE42717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7B745B-F80C-4E02-AD42-B55DE856B8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DDD3BD-69D5-4C16-AED9-F67FF8AE9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B5E3C1-C4FD-4C09-8D51-2CCB07B20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753C46-C558-46E9-A3D1-BD5341401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C38F3-2044-4D21-8BBD-74B63754A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9377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97C6C-8F9B-49A8-8668-3DF21843E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CAF86C-D99F-4632-8A51-62585D9E7F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F0D513-95FF-4843-B811-4C7F8836B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67B8C9-5EA5-49EC-88E1-5D4C29487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C646F2-BC22-45C7-A0AC-A20360393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D4B9CE-9DB2-4868-BBD7-AF43CBB32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C38F3-2044-4D21-8BBD-74B63754A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14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87128C-BF47-44EF-AFC6-FC75942E1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8979F-8572-4860-80B8-578934898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55E21-F86D-43DC-932E-C09B256FE6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CE88A-C0B2-47D5-9DC6-EDA467FE7D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6155D-AEF7-4F1C-A900-479A86BBF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C38F3-2044-4D21-8BBD-74B63754A95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0BCDCE-45D3-478B-8E58-385136CF14EB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2277" t="33772" r="20428" b="40107"/>
          <a:stretch/>
        </p:blipFill>
        <p:spPr>
          <a:xfrm rot="16200000">
            <a:off x="7966842" y="2632842"/>
            <a:ext cx="6984124" cy="1466192"/>
          </a:xfrm>
          <a:prstGeom prst="rect">
            <a:avLst/>
          </a:prstGeom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2AE04D39-F43C-4D81-8198-F06B0ED16EC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072" y="5974429"/>
            <a:ext cx="976173" cy="63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359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4" r:id="rId1"/>
    <p:sldLayoutId id="2147484325" r:id="rId2"/>
    <p:sldLayoutId id="2147484326" r:id="rId3"/>
    <p:sldLayoutId id="2147484327" r:id="rId4"/>
    <p:sldLayoutId id="2147484328" r:id="rId5"/>
    <p:sldLayoutId id="2147484329" r:id="rId6"/>
    <p:sldLayoutId id="2147484330" r:id="rId7"/>
    <p:sldLayoutId id="2147484331" r:id="rId8"/>
    <p:sldLayoutId id="2147484332" r:id="rId9"/>
    <p:sldLayoutId id="2147484333" r:id="rId10"/>
    <p:sldLayoutId id="2147484334" r:id="rId11"/>
    <p:sldLayoutId id="2147484336" r:id="rId12"/>
    <p:sldLayoutId id="2147484337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76400"/>
            <a:ext cx="7467600" cy="4114800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Student Financial Assistance Programs</a:t>
            </a:r>
          </a:p>
        </p:txBody>
      </p:sp>
      <p:pic>
        <p:nvPicPr>
          <p:cNvPr id="4" name="Picture 18" descr="kheaa_clrtranspar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0930" y="1093304"/>
            <a:ext cx="247069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5791201"/>
            <a:ext cx="10744200" cy="851115"/>
          </a:xfrm>
          <a:prstGeom prst="rect">
            <a:avLst/>
          </a:prstGeom>
        </p:spPr>
        <p:txBody>
          <a:bodyPr/>
          <a:lstStyle>
            <a:lvl1pPr marL="463550" indent="-23812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2000" b="0" dirty="0">
                <a:solidFill>
                  <a:schemeClr val="accent1">
                    <a:lumMod val="50000"/>
                  </a:schemeClr>
                </a:solidFill>
              </a:rPr>
              <a:t>Lottery Trust Fund Task Force</a:t>
            </a:r>
          </a:p>
          <a:p>
            <a:pPr algn="ctr" fontAlgn="auto">
              <a:spcAft>
                <a:spcPts val="0"/>
              </a:spcAft>
            </a:pPr>
            <a:r>
              <a:rPr lang="en-US" sz="2000" b="0" dirty="0">
                <a:solidFill>
                  <a:schemeClr val="accent1">
                    <a:lumMod val="50000"/>
                  </a:schemeClr>
                </a:solidFill>
              </a:rPr>
              <a:t>June 8, 2023</a:t>
            </a:r>
          </a:p>
        </p:txBody>
      </p:sp>
    </p:spTree>
    <p:extLst>
      <p:ext uri="{BB962C8B-B14F-4D97-AF65-F5344CB8AC3E}">
        <p14:creationId xmlns:p14="http://schemas.microsoft.com/office/powerpoint/2010/main" val="2512629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10515600" cy="1082476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dirty="0">
                <a:solidFill>
                  <a:schemeClr val="accent1"/>
                </a:solidFill>
                <a:cs typeface="Arial" panose="020B0604020202020204" pitchFamily="34" charset="0"/>
              </a:rPr>
              <a:t>2022-2023 Average Tuition &amp; Fees vs. Aid</a:t>
            </a:r>
            <a:br>
              <a:rPr lang="en-US" altLang="en-US" sz="4000" dirty="0">
                <a:solidFill>
                  <a:schemeClr val="accent1"/>
                </a:solidFill>
                <a:cs typeface="Arial" panose="020B0604020202020204" pitchFamily="34" charset="0"/>
              </a:rPr>
            </a:br>
            <a:r>
              <a:rPr lang="en-US" altLang="en-US" sz="3600" dirty="0">
                <a:solidFill>
                  <a:schemeClr val="accent1"/>
                </a:solidFill>
                <a:cs typeface="Arial" panose="020B0604020202020204" pitchFamily="34" charset="0"/>
              </a:rPr>
              <a:t>by Sector</a:t>
            </a:r>
            <a:endParaRPr lang="en-US" altLang="en-US" sz="40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0" y="1524001"/>
            <a:ext cx="8458200" cy="4975225"/>
          </a:xfrm>
        </p:spPr>
        <p:txBody>
          <a:bodyPr/>
          <a:lstStyle/>
          <a:p>
            <a:pPr eaLnBrk="1" hangingPunct="1">
              <a:defRPr/>
            </a:pPr>
            <a:endParaRPr lang="en-US" sz="1200" dirty="0"/>
          </a:p>
          <a:p>
            <a:pPr marL="234950" indent="0">
              <a:defRPr/>
            </a:pPr>
            <a:endParaRPr lang="en-US" sz="12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0723751"/>
              </p:ext>
            </p:extLst>
          </p:nvPr>
        </p:nvGraphicFramePr>
        <p:xfrm>
          <a:off x="990600" y="1627011"/>
          <a:ext cx="8839200" cy="4769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B84720B-A5C5-49CE-8174-A4407C494891}"/>
              </a:ext>
            </a:extLst>
          </p:cNvPr>
          <p:cNvSpPr txBox="1"/>
          <p:nvPr/>
        </p:nvSpPr>
        <p:spPr>
          <a:xfrm>
            <a:off x="10134600" y="63246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8FBAA1B-79B5-4ABC-9C00-30AF2885AE63}" type="slidenum">
              <a:rPr lang="en-US" sz="1600">
                <a:solidFill>
                  <a:schemeClr val="bg1"/>
                </a:solidFill>
                <a:latin typeface="+mn-lt"/>
              </a:rPr>
              <a:t>10</a:t>
            </a:fld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8A1A34-7E88-40A8-BD80-C2DACA615A43}"/>
              </a:ext>
            </a:extLst>
          </p:cNvPr>
          <p:cNvSpPr txBox="1"/>
          <p:nvPr/>
        </p:nvSpPr>
        <p:spPr>
          <a:xfrm>
            <a:off x="7828085" y="3707834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Net Difference: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+ $  2,485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9AD4F8-816C-458B-8C3B-D970C7CB7B3D}"/>
              </a:ext>
            </a:extLst>
          </p:cNvPr>
          <p:cNvSpPr txBox="1"/>
          <p:nvPr/>
        </p:nvSpPr>
        <p:spPr>
          <a:xfrm>
            <a:off x="7734300" y="2498146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Net Difference: </a:t>
            </a:r>
            <a:r>
              <a:rPr lang="en-US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- $  397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F8AF4C-ADB0-420D-A3CC-4DA07B0F0CF8}"/>
              </a:ext>
            </a:extLst>
          </p:cNvPr>
          <p:cNvSpPr txBox="1"/>
          <p:nvPr/>
        </p:nvSpPr>
        <p:spPr>
          <a:xfrm>
            <a:off x="6705600" y="4934253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Net Difference: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+ $  4,835</a:t>
            </a:r>
          </a:p>
        </p:txBody>
      </p:sp>
    </p:spTree>
    <p:extLst>
      <p:ext uri="{BB962C8B-B14F-4D97-AF65-F5344CB8AC3E}">
        <p14:creationId xmlns:p14="http://schemas.microsoft.com/office/powerpoint/2010/main" val="2849302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56411" y="1105775"/>
            <a:ext cx="10511589" cy="5943600"/>
          </a:xfrm>
          <a:prstGeom prst="rect">
            <a:avLst/>
          </a:prstGeom>
        </p:spPr>
        <p:txBody>
          <a:bodyPr/>
          <a:lstStyle/>
          <a:p>
            <a:pPr marL="1143000" lvl="2" indent="-228600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/>
            </a:pPr>
            <a:endParaRPr lang="en-US" sz="1100" b="0" kern="0" dirty="0">
              <a:solidFill>
                <a:schemeClr val="accent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 marL="685800" indent="-2286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0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Several items will factor into the level of grant funding needed beyond FY 2024:</a:t>
            </a:r>
          </a:p>
          <a:p>
            <a:pPr marL="1200150" lvl="2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sz="2000" b="0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Maintaining CAP maximum awards to cover tuition &amp; fees while continuing to fund applicants for the majority of the FAFSA cycle</a:t>
            </a:r>
          </a:p>
          <a:p>
            <a:pPr marL="1200150" lvl="2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endParaRPr lang="en-US" sz="2000" b="0" kern="0" dirty="0">
              <a:solidFill>
                <a:schemeClr val="accent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 marL="1200150" lvl="2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sz="2000" b="0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FAFSA Simplification Act of 2021</a:t>
            </a:r>
          </a:p>
          <a:p>
            <a:pPr marL="1200150" lvl="2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endParaRPr lang="en-US" sz="2000" b="0" kern="0" dirty="0">
              <a:solidFill>
                <a:schemeClr val="accent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 marL="1200150" lvl="2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sz="2000" b="0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Enrollment returning to pre-pandemic levels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endParaRPr lang="en-US" sz="2000" b="0" kern="0" dirty="0">
              <a:solidFill>
                <a:schemeClr val="accent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 marL="685800" indent="-228600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defRPr/>
            </a:pPr>
            <a:endParaRPr lang="en-US" sz="1600" b="0" kern="0" dirty="0">
              <a:solidFill>
                <a:schemeClr val="accent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 marL="685800" indent="-228600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000" b="0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 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endParaRPr lang="en-US" sz="2000" b="0" kern="0" dirty="0">
              <a:solidFill>
                <a:schemeClr val="accent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 </a:t>
            </a:r>
          </a:p>
          <a:p>
            <a:pPr marL="685800" lvl="1" indent="-228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endParaRPr lang="en-US" sz="1050" b="0" kern="0" dirty="0">
              <a:solidFill>
                <a:schemeClr val="accent1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8826" y="159677"/>
            <a:ext cx="10071974" cy="685800"/>
          </a:xfrm>
        </p:spPr>
        <p:txBody>
          <a:bodyPr anchor="t">
            <a:noAutofit/>
          </a:bodyPr>
          <a:lstStyle/>
          <a:p>
            <a:r>
              <a:rPr lang="en-US" sz="4000" dirty="0">
                <a:solidFill>
                  <a:schemeClr val="accent1"/>
                </a:solidFill>
                <a:cs typeface="Arial" pitchFamily="34" charset="0"/>
              </a:rPr>
              <a:t>Future State Grant Funding Considerations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E48204-82CB-4594-8AEE-5D4FB8527A47}"/>
              </a:ext>
            </a:extLst>
          </p:cNvPr>
          <p:cNvSpPr txBox="1"/>
          <p:nvPr/>
        </p:nvSpPr>
        <p:spPr>
          <a:xfrm>
            <a:off x="10134600" y="63246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8FBAA1B-79B5-4ABC-9C00-30AF2885AE63}" type="slidenum">
              <a:rPr lang="en-US" sz="1600">
                <a:solidFill>
                  <a:schemeClr val="bg1"/>
                </a:solidFill>
                <a:latin typeface="+mn-lt"/>
              </a:rPr>
              <a:t>11</a:t>
            </a:fld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555638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500"/>
            <a:ext cx="8439150" cy="6858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accent1"/>
                </a:solidFill>
                <a:cs typeface="Arial" pitchFamily="34" charset="0"/>
              </a:rPr>
              <a:t>FAFSA Simplification Act of 2021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33399" y="1143000"/>
            <a:ext cx="1002959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buSzPct val="100000"/>
              <a:buFont typeface="Wingdings" panose="05000000000000000000" pitchFamily="2" charset="2"/>
              <a:buChar char="§"/>
              <a:defRPr/>
            </a:pPr>
            <a:endParaRPr lang="en-US" sz="2000" b="0" kern="0" dirty="0">
              <a:solidFill>
                <a:schemeClr val="accent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 eaLnBrk="0" hangingPunct="0">
              <a:buSzPct val="100000"/>
              <a:defRPr/>
            </a:pPr>
            <a:r>
              <a:rPr lang="en-US" sz="2000" b="0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Changes coming soon to the Free Application for Federal Student Aid (FAFSA)</a:t>
            </a:r>
          </a:p>
          <a:p>
            <a:pPr marL="342900" indent="-342900" eaLnBrk="0" hangingPunct="0">
              <a:buSzPct val="100000"/>
              <a:buFont typeface="Wingdings" panose="05000000000000000000" pitchFamily="2" charset="2"/>
              <a:buChar char="§"/>
              <a:defRPr/>
            </a:pPr>
            <a:endParaRPr lang="en-US" sz="2000" b="0" kern="0" dirty="0">
              <a:solidFill>
                <a:schemeClr val="accent1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8FDF5C0-0BF0-4C3B-91A7-A542F4708A8C}"/>
              </a:ext>
            </a:extLst>
          </p:cNvPr>
          <p:cNvSpPr txBox="1">
            <a:spLocks/>
          </p:cNvSpPr>
          <p:nvPr/>
        </p:nvSpPr>
        <p:spPr bwMode="auto">
          <a:xfrm>
            <a:off x="609600" y="1828800"/>
            <a:ext cx="995339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buSzPct val="100000"/>
              <a:defRPr/>
            </a:pPr>
            <a:r>
              <a:rPr lang="en-US" sz="500" b="0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   </a:t>
            </a:r>
          </a:p>
          <a:p>
            <a:pPr marL="800100" lvl="1" indent="-342900" eaLnBrk="0" hangingPunct="0"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b="0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Effective with the 2024-2025 filing year</a:t>
            </a:r>
          </a:p>
          <a:p>
            <a:pPr marL="1257300" lvl="2" indent="-342900" eaLnBrk="0" hangingPunct="0"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b="0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Anticipated launch is December 2023 </a:t>
            </a:r>
          </a:p>
          <a:p>
            <a:pPr marL="800100" lvl="1" indent="-342900" eaLnBrk="0" hangingPunct="0"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b="0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EFC to be replaced with Student Aid Index (SAI)</a:t>
            </a:r>
          </a:p>
          <a:p>
            <a:pPr marL="800100" lvl="1" indent="-342900" eaLnBrk="0" hangingPunct="0"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b="0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Revised federal methodology for determining financial need</a:t>
            </a:r>
          </a:p>
          <a:p>
            <a:pPr marL="800100" lvl="1" indent="-342900" eaLnBrk="0" hangingPunct="0"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b="0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Streamlining process by linking directly with IRS</a:t>
            </a:r>
          </a:p>
          <a:p>
            <a:pPr marL="800100" lvl="1" indent="-342900" eaLnBrk="0" hangingPunct="0">
              <a:buSzPct val="100000"/>
              <a:buFont typeface="Wingdings" panose="05000000000000000000" pitchFamily="2" charset="2"/>
              <a:buChar char="§"/>
              <a:defRPr/>
            </a:pPr>
            <a:endParaRPr lang="en-US" sz="2000" b="0" kern="0" dirty="0">
              <a:solidFill>
                <a:schemeClr val="accent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 eaLnBrk="0" hangingPunct="0">
              <a:buSzPct val="100000"/>
              <a:defRPr/>
            </a:pPr>
            <a:r>
              <a:rPr lang="en-US" sz="2000" b="0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Impact on state aid programs</a:t>
            </a:r>
          </a:p>
          <a:p>
            <a:pPr marL="800100" lvl="1" indent="-342900" eaLnBrk="0" hangingPunct="0"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b="0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Increase in eligibility for need-based aid</a:t>
            </a:r>
          </a:p>
          <a:p>
            <a:pPr marL="1257300" lvl="2" indent="-342900" eaLnBrk="0" hangingPunct="0"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b="0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Estimates indicate over 15,500 Kentucky FAFSA filers will gain Pell eligibility due to changes in federal methodology</a:t>
            </a:r>
          </a:p>
          <a:p>
            <a:pPr marL="1257300" lvl="2" indent="-342900" eaLnBrk="0" hangingPunct="0"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b="0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Pell eligible = CAP grant eligible</a:t>
            </a:r>
          </a:p>
          <a:p>
            <a:pPr marL="1257300" lvl="2" indent="-342900" eaLnBrk="0" hangingPunct="0"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b="0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Projected $49.8 million to fund additional CAP eligible applicants</a:t>
            </a:r>
          </a:p>
          <a:p>
            <a:pPr marL="800100" lvl="1" indent="-342900" eaLnBrk="0" hangingPunct="0"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b="0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Extends funding availability for Work Ready KY Scholarship </a:t>
            </a:r>
          </a:p>
          <a:p>
            <a:pPr marL="1257300" lvl="2" indent="-342900" eaLnBrk="0" hangingPunct="0">
              <a:buSzPct val="100000"/>
              <a:buFont typeface="Wingdings" panose="05000000000000000000" pitchFamily="2" charset="2"/>
              <a:buChar char="§"/>
              <a:defRPr/>
            </a:pPr>
            <a:endParaRPr lang="en-US" b="0" kern="0" dirty="0">
              <a:solidFill>
                <a:schemeClr val="accent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 eaLnBrk="0" hangingPunct="0">
              <a:buSzPct val="100000"/>
              <a:defRPr/>
            </a:pPr>
            <a:r>
              <a:rPr lang="en-US" sz="2000" b="0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 </a:t>
            </a:r>
          </a:p>
          <a:p>
            <a:pPr marL="342900" indent="-342900" eaLnBrk="0" hangingPunct="0">
              <a:buSzPct val="100000"/>
              <a:buFont typeface="Wingdings" panose="05000000000000000000" pitchFamily="2" charset="2"/>
              <a:buChar char="§"/>
              <a:defRPr/>
            </a:pPr>
            <a:endParaRPr lang="en-US" sz="2000" b="0" kern="0" dirty="0">
              <a:solidFill>
                <a:schemeClr val="accent1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38FE91-5B82-4A36-950D-C7AC081D17B9}"/>
              </a:ext>
            </a:extLst>
          </p:cNvPr>
          <p:cNvSpPr txBox="1"/>
          <p:nvPr/>
        </p:nvSpPr>
        <p:spPr>
          <a:xfrm>
            <a:off x="10134600" y="63246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8FBAA1B-79B5-4ABC-9C00-30AF2885AE63}" type="slidenum">
              <a:rPr lang="en-US" sz="1600">
                <a:solidFill>
                  <a:schemeClr val="bg1"/>
                </a:solidFill>
                <a:latin typeface="+mn-lt"/>
              </a:rPr>
              <a:t>12</a:t>
            </a:fld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340521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6CE085A-4683-4AA1-970F-29D2C770CA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6132725"/>
              </p:ext>
            </p:extLst>
          </p:nvPr>
        </p:nvGraphicFramePr>
        <p:xfrm>
          <a:off x="0" y="0"/>
          <a:ext cx="10744199" cy="6869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8025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38906"/>
            <a:ext cx="84582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solidFill>
                  <a:schemeClr val="accent1"/>
                </a:solidFill>
              </a:rPr>
              <a:t>Work Ready KY Scholarship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10591800" cy="4800600"/>
          </a:xfrm>
        </p:spPr>
        <p:txBody>
          <a:bodyPr>
            <a:normAutofit/>
          </a:bodyPr>
          <a:lstStyle/>
          <a:p>
            <a:pPr marL="822960" lvl="2" indent="0">
              <a:buNone/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Provides aid for postsecondary students seeking an industry-recognized certificate, diploma, or Associate of Applied Science degree in a high-demand workforce sector or enrolled in a comprehensive transition program (CTP)</a:t>
            </a:r>
          </a:p>
          <a:p>
            <a:pPr marL="1668780" lvl="7" indent="-342900"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Advanced Manufacturing</a:t>
            </a:r>
          </a:p>
          <a:p>
            <a:pPr marL="1668780" lvl="7" indent="-342900"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Business and Information Technology</a:t>
            </a:r>
          </a:p>
          <a:p>
            <a:pPr marL="1668780" lvl="7" indent="-342900"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Construction</a:t>
            </a:r>
          </a:p>
          <a:p>
            <a:pPr marL="1668780" lvl="7" indent="-342900"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Healthcare</a:t>
            </a:r>
          </a:p>
          <a:p>
            <a:pPr marL="1668780" lvl="7" indent="-342900"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Transportation and Logistics</a:t>
            </a:r>
          </a:p>
          <a:p>
            <a:pPr marL="685800" lvl="3">
              <a:buSzPct val="80000"/>
              <a:buFont typeface="Wingdings" panose="05000000000000000000" pitchFamily="2" charset="2"/>
              <a:buChar char="ü"/>
              <a:defRPr/>
            </a:pP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822960" lvl="2" indent="0">
              <a:buNone/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Award is equal to tuition and fees minus federal and state aid, not to exceed the in-state KCTCS hourly tuition rate</a:t>
            </a:r>
          </a:p>
          <a:p>
            <a:pPr marL="822960" lvl="2" indent="0">
              <a:buNone/>
              <a:defRPr/>
            </a:pP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822960" lvl="2" indent="0">
              <a:buNone/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Eligibility ends with receipt of WRKS funding for 60 credit hours, or earning first Associate degree, whichever comes first</a:t>
            </a:r>
          </a:p>
          <a:p>
            <a:pPr marL="411480" lvl="1" indent="0">
              <a:buNone/>
              <a:defRPr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0A5EC6-40E0-4F4C-9DD0-471B8D02DF4C}"/>
              </a:ext>
            </a:extLst>
          </p:cNvPr>
          <p:cNvSpPr txBox="1"/>
          <p:nvPr/>
        </p:nvSpPr>
        <p:spPr>
          <a:xfrm>
            <a:off x="10134600" y="63246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8FBAA1B-79B5-4ABC-9C00-30AF2885AE63}" type="slidenum">
              <a:rPr lang="en-US" sz="1600">
                <a:solidFill>
                  <a:schemeClr val="bg1"/>
                </a:solidFill>
                <a:latin typeface="+mn-lt"/>
              </a:rPr>
              <a:t>14</a:t>
            </a:fld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8883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53"/>
            <a:ext cx="10668000" cy="9906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  <a:cs typeface="Arial" pitchFamily="34" charset="0"/>
              </a:rPr>
              <a:t>  Work Ready KY Scholarship Disbursement Activity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623890"/>
              </p:ext>
            </p:extLst>
          </p:nvPr>
        </p:nvGraphicFramePr>
        <p:xfrm>
          <a:off x="1828800" y="1524001"/>
          <a:ext cx="7848600" cy="404733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69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0210">
                  <a:extLst>
                    <a:ext uri="{9D8B030D-6E8A-4147-A177-3AD203B41FA5}">
                      <a16:colId xmlns:a16="http://schemas.microsoft.com/office/drawing/2014/main" val="3747188127"/>
                    </a:ext>
                  </a:extLst>
                </a:gridCol>
                <a:gridCol w="1750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87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285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cs typeface="Arial" panose="020B0604020202020204" pitchFamily="34" charset="0"/>
                        </a:rPr>
                        <a:t>Fiscal Year Ending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  <a:cs typeface="Arial" panose="020B0604020202020204" pitchFamily="34" charset="0"/>
                        </a:rPr>
                        <a:t>Applicants (Unduplicated)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cs typeface="Arial" panose="020B0604020202020204" pitchFamily="34" charset="0"/>
                        </a:rPr>
                        <a:t>Recipients</a:t>
                      </a:r>
                    </a:p>
                    <a:p>
                      <a:pPr algn="ctr"/>
                      <a:r>
                        <a:rPr lang="en-US" sz="1800" dirty="0">
                          <a:latin typeface="+mn-lt"/>
                          <a:cs typeface="Arial" panose="020B0604020202020204" pitchFamily="34" charset="0"/>
                        </a:rPr>
                        <a:t>(Unduplicated)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Total Disbursed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2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6,281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1,190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$   2,880,880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9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6,720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2,240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$   5,662,650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8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8,673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3,400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$   8,600,550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8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8,950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3,450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$   9,257,250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8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9,355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3,720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$ 10,468,860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374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2023*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10,400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4,600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$ 13,341,500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8" name="Straight Connector 7"/>
          <p:cNvCxnSpPr>
            <a:cxnSpLocks/>
          </p:cNvCxnSpPr>
          <p:nvPr/>
        </p:nvCxnSpPr>
        <p:spPr>
          <a:xfrm>
            <a:off x="1828800" y="2362200"/>
            <a:ext cx="78486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C:\Users\rgilpatric\AppData\Local\Microsoft\Windows\Temporary Internet Files\Content.Outlook\89BK2SZM\KLC_Full Color_CMYK Print.png">
            <a:extLst>
              <a:ext uri="{FF2B5EF4-FFF2-40B4-BE49-F238E27FC236}">
                <a16:creationId xmlns:a16="http://schemas.microsoft.com/office/drawing/2014/main" id="{54549261-BB93-4A54-A1A3-F5E1059FB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64302"/>
            <a:ext cx="944896" cy="99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5F1D79-D2F6-4194-A49C-7FE25CDFF5FE}"/>
              </a:ext>
            </a:extLst>
          </p:cNvPr>
          <p:cNvSpPr txBox="1"/>
          <p:nvPr/>
        </p:nvSpPr>
        <p:spPr>
          <a:xfrm>
            <a:off x="10134600" y="63246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8FBAA1B-79B5-4ABC-9C00-30AF2885AE63}" type="slidenum">
              <a:rPr lang="en-US" sz="1600">
                <a:solidFill>
                  <a:schemeClr val="bg1"/>
                </a:solidFill>
                <a:latin typeface="+mn-lt"/>
              </a:rPr>
              <a:t>15</a:t>
            </a:fld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945FC5-CBEE-42AD-A6CF-A86778DA08C7}"/>
              </a:ext>
            </a:extLst>
          </p:cNvPr>
          <p:cNvSpPr txBox="1"/>
          <p:nvPr/>
        </p:nvSpPr>
        <p:spPr>
          <a:xfrm>
            <a:off x="5363308" y="6339988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* Reflects activity through May 2023</a:t>
            </a:r>
          </a:p>
        </p:txBody>
      </p:sp>
    </p:spTree>
    <p:extLst>
      <p:ext uri="{BB962C8B-B14F-4D97-AF65-F5344CB8AC3E}">
        <p14:creationId xmlns:p14="http://schemas.microsoft.com/office/powerpoint/2010/main" val="2979361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105775"/>
            <a:ext cx="10820400" cy="5557379"/>
          </a:xfrm>
          <a:prstGeom prst="rect">
            <a:avLst/>
          </a:prstGeom>
        </p:spPr>
        <p:txBody>
          <a:bodyPr/>
          <a:lstStyle/>
          <a:p>
            <a:pPr marL="1143000" lvl="2" indent="-228600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/>
            </a:pPr>
            <a:endParaRPr lang="en-US" sz="1100" b="0" kern="0" dirty="0">
              <a:solidFill>
                <a:schemeClr val="accent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 marL="685800" indent="-2286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0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 </a:t>
            </a:r>
          </a:p>
          <a:p>
            <a:pPr marL="548640"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en-US" sz="2000" b="0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KHEAA data is insufficient for analysis of postsecondary completion and impact of WRKS program meeting workforce shortage needs</a:t>
            </a:r>
          </a:p>
          <a:p>
            <a:pPr marL="548640"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endParaRPr lang="en-US" sz="2000" b="0" kern="0" dirty="0">
              <a:solidFill>
                <a:schemeClr val="accent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 marL="548640"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en-US" sz="2000" b="0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Designated top 5 workforce sectors need to be reevaluated</a:t>
            </a:r>
          </a:p>
          <a:p>
            <a:pPr marL="1463040" lvl="5" indent="-342900"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sz="2000" b="0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The current sectors have been in place since the program began in 2018</a:t>
            </a:r>
          </a:p>
          <a:p>
            <a:pPr marL="1463040" lvl="5" indent="-342900"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sz="2000" b="0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Over 2,800 programs of study on current approved program list</a:t>
            </a:r>
          </a:p>
          <a:p>
            <a:pPr marL="548640"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endParaRPr lang="en-US" sz="2000" b="0" kern="0" dirty="0">
              <a:solidFill>
                <a:schemeClr val="accent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 marL="548640"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en-US" sz="2000" b="0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To date, funding levels have only supported fall and spring terms</a:t>
            </a:r>
          </a:p>
          <a:p>
            <a:pPr marL="1463040" lvl="5" indent="-342900"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sz="2000" b="0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Additional funding needed for summer term awards</a:t>
            </a:r>
          </a:p>
          <a:p>
            <a:pPr marL="548640"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endParaRPr lang="en-US" sz="2000" b="0" kern="0" dirty="0">
              <a:solidFill>
                <a:schemeClr val="accent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 marL="548640"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en-US" sz="2000" b="0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Anticipated increase in applicants</a:t>
            </a:r>
          </a:p>
          <a:p>
            <a:pPr marL="1463040" lvl="5" indent="-342900"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sz="2000" b="0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FY 2018 to FY 2022 applications open from May (preceding year) to March (during year)</a:t>
            </a:r>
          </a:p>
          <a:p>
            <a:pPr marL="1463040" lvl="5" indent="-342900"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sz="2000" b="0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FY 2023 application cut off in January 2023</a:t>
            </a:r>
          </a:p>
          <a:p>
            <a:pPr marL="548640"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endParaRPr lang="en-US" sz="2000" b="0" kern="0" dirty="0">
              <a:solidFill>
                <a:schemeClr val="accent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 marL="548640"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en-US" sz="2000" b="0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FAFSA Simplification will increase need-based qualifiers &amp; make WRKS funding go further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endParaRPr lang="en-US" sz="2000" b="0" kern="0" dirty="0">
              <a:solidFill>
                <a:schemeClr val="accent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 marL="685800" indent="-228600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defRPr/>
            </a:pPr>
            <a:endParaRPr lang="en-US" sz="1600" b="0" kern="0" dirty="0">
              <a:solidFill>
                <a:schemeClr val="accent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 marL="685800" indent="-228600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000" b="0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 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endParaRPr lang="en-US" sz="2000" b="0" kern="0" dirty="0">
              <a:solidFill>
                <a:schemeClr val="accent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 </a:t>
            </a:r>
          </a:p>
          <a:p>
            <a:pPr marL="685800" lvl="1" indent="-228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endParaRPr lang="en-US" sz="1050" b="0" kern="0" dirty="0">
              <a:solidFill>
                <a:schemeClr val="accent1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8826" y="159677"/>
            <a:ext cx="10071974" cy="685800"/>
          </a:xfrm>
        </p:spPr>
        <p:txBody>
          <a:bodyPr anchor="t">
            <a:noAutofit/>
          </a:bodyPr>
          <a:lstStyle/>
          <a:p>
            <a:r>
              <a:rPr lang="en-US" sz="4000" dirty="0">
                <a:solidFill>
                  <a:schemeClr val="accent1"/>
                </a:solidFill>
                <a:cs typeface="Arial" pitchFamily="34" charset="0"/>
              </a:rPr>
              <a:t>Future Work Ready Funding Considerations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E48204-82CB-4594-8AEE-5D4FB8527A47}"/>
              </a:ext>
            </a:extLst>
          </p:cNvPr>
          <p:cNvSpPr txBox="1"/>
          <p:nvPr/>
        </p:nvSpPr>
        <p:spPr>
          <a:xfrm>
            <a:off x="10134600" y="63246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8FBAA1B-79B5-4ABC-9C00-30AF2885AE63}" type="slidenum">
              <a:rPr lang="en-US" sz="1600">
                <a:solidFill>
                  <a:schemeClr val="bg1"/>
                </a:solidFill>
                <a:latin typeface="+mn-lt"/>
              </a:rPr>
              <a:t>16</a:t>
            </a:fld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576880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59100" y="5300663"/>
            <a:ext cx="4895850" cy="10080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06375"/>
            <a:ext cx="98298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solidFill>
                  <a:schemeClr val="accent1"/>
                </a:solidFill>
              </a:rPr>
              <a:t>Dual Credit Scholarship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1447093"/>
            <a:ext cx="10099431" cy="5029200"/>
          </a:xfrm>
        </p:spPr>
        <p:txBody>
          <a:bodyPr/>
          <a:lstStyle/>
          <a:p>
            <a:pPr marL="822960" lvl="2" indent="0">
              <a:buNone/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Provides two dual credit courses to Kentucky high school students in grades 11 and 12  </a:t>
            </a:r>
          </a:p>
          <a:p>
            <a:pPr marL="1440180" lvl="3" indent="-342900"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Open to students in KY public schools, private schools, and home schools</a:t>
            </a:r>
          </a:p>
          <a:p>
            <a:pPr marL="1440180" lvl="3" indent="-342900"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Students must meet postsecondary admissions requirements </a:t>
            </a:r>
          </a:p>
          <a:p>
            <a:pPr marL="1097280" lvl="3" indent="0">
              <a:buClr>
                <a:schemeClr val="accent1"/>
              </a:buClr>
              <a:buNone/>
              <a:defRPr/>
            </a:pP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822960" lvl="2" indent="0">
              <a:buNone/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Participating institutions offer discounted rates on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all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dual credit coursework</a:t>
            </a:r>
          </a:p>
          <a:p>
            <a:pPr marL="1440180" lvl="3" indent="-342900"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Scholarship covers tuition amount charged by the institution</a:t>
            </a:r>
          </a:p>
          <a:p>
            <a:pPr marL="1440180" lvl="3" indent="-342900"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No additional fees can be charged to students (lab, admissions, etc.)</a:t>
            </a:r>
          </a:p>
          <a:p>
            <a:pPr marL="1097280" lvl="3" indent="0">
              <a:buClr>
                <a:schemeClr val="accent1"/>
              </a:buClr>
              <a:buSzPct val="80000"/>
              <a:buNone/>
              <a:defRPr/>
            </a:pP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822960" lvl="2" indent="0">
              <a:buSzPct val="100000"/>
              <a:buNone/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FY 23-24 biennial budget language altered program structure</a:t>
            </a:r>
          </a:p>
          <a:p>
            <a:pPr marL="1440180" lvl="3" indent="-342900"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Increased tuition rate ceiling to 50% of KCTCS in-state per credit hour tuition rate; equates to $91 per hour for 2022-23 year</a:t>
            </a:r>
          </a:p>
          <a:p>
            <a:pPr marL="1440180" lvl="3" indent="-342900"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Expands scholarship to cover four general education dual credit courses for a maximum of twelve courses including CTE dual credit</a:t>
            </a:r>
          </a:p>
          <a:p>
            <a:pPr marL="1440180" lvl="3" indent="-342900">
              <a:buSzPct val="100000"/>
              <a:buFont typeface="Wingdings" panose="05000000000000000000" pitchFamily="2" charset="2"/>
              <a:buChar char="§"/>
              <a:defRPr/>
            </a:pP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1097280" lvl="3" indent="0">
              <a:buClr>
                <a:schemeClr val="accent1"/>
              </a:buClr>
              <a:buSzPct val="80000"/>
              <a:buNone/>
              <a:defRPr/>
            </a:pP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822960" lvl="2" indent="0">
              <a:buNone/>
              <a:defRPr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411480" lvl="1" indent="0">
              <a:buNone/>
              <a:defRPr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9EA8BD-BAC8-446D-A60D-C98BBD5A9CCA}"/>
              </a:ext>
            </a:extLst>
          </p:cNvPr>
          <p:cNvSpPr txBox="1"/>
          <p:nvPr/>
        </p:nvSpPr>
        <p:spPr>
          <a:xfrm>
            <a:off x="10134600" y="63246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8FBAA1B-79B5-4ABC-9C00-30AF2885AE63}" type="slidenum">
              <a:rPr lang="en-US" sz="1600">
                <a:solidFill>
                  <a:schemeClr val="bg1"/>
                </a:solidFill>
                <a:latin typeface="+mn-lt"/>
              </a:rPr>
              <a:t>17</a:t>
            </a:fld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3975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59100" y="5300663"/>
            <a:ext cx="4895850" cy="10080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57175"/>
            <a:ext cx="84582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solidFill>
                  <a:schemeClr val="accent1"/>
                </a:solidFill>
              </a:rPr>
              <a:t>Work Ready Dual Credit Scholarship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1892544"/>
            <a:ext cx="10668000" cy="5029200"/>
          </a:xfrm>
        </p:spPr>
        <p:txBody>
          <a:bodyPr/>
          <a:lstStyle/>
          <a:p>
            <a:pPr marL="822960" lvl="2" indent="0">
              <a:buNone/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Provides two dual credit courses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per year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to Kentucky high school students in grades 9-12</a:t>
            </a:r>
          </a:p>
          <a:p>
            <a:pPr marL="822960" lvl="2" indent="0">
              <a:buNone/>
              <a:defRPr/>
            </a:pP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822960" lvl="2" indent="0">
              <a:buNone/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Limited to dual credit coursework that is part of a KDE-approved Career and Technical Education pathway</a:t>
            </a:r>
          </a:p>
          <a:p>
            <a:pPr marL="822960" lvl="2" indent="0">
              <a:buNone/>
              <a:defRPr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822960" lvl="2" indent="0">
              <a:buNone/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Institutions are subject to the same DC Scholarship program terms</a:t>
            </a:r>
          </a:p>
          <a:p>
            <a:pPr marL="1440180" lvl="3" indent="-342900"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Dual credit tuition ceiling rate currently 50% KCTCS hourly tuition rate per FY 23-24 biennial budget language</a:t>
            </a:r>
          </a:p>
          <a:p>
            <a:pPr marL="1440180" lvl="3" indent="-342900"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Cannot charge additional fees to students</a:t>
            </a:r>
          </a:p>
          <a:p>
            <a:pPr marL="1165860" lvl="2" indent="-342900">
              <a:buFont typeface="Wingdings" panose="05000000000000000000" pitchFamily="2" charset="2"/>
              <a:buChar char="§"/>
              <a:defRPr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411480" lvl="1" indent="0">
              <a:buNone/>
              <a:defRPr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B2CB4C-88D9-4C5A-B6AF-A882DDD2DFA3}"/>
              </a:ext>
            </a:extLst>
          </p:cNvPr>
          <p:cNvSpPr txBox="1"/>
          <p:nvPr/>
        </p:nvSpPr>
        <p:spPr>
          <a:xfrm>
            <a:off x="10134600" y="63246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8FBAA1B-79B5-4ABC-9C00-30AF2885AE63}" type="slidenum">
              <a:rPr lang="en-US" sz="1600">
                <a:solidFill>
                  <a:schemeClr val="bg1"/>
                </a:solidFill>
                <a:latin typeface="+mn-lt"/>
              </a:rPr>
              <a:t>18</a:t>
            </a:fld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0521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07BDF1-0AEE-4E56-B15A-74ABE450A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6414558"/>
            <a:ext cx="9855200" cy="4434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</a:rPr>
              <a:t>*State budget language expansion through the 2023-24 year ; program statute limits DCS to 2 courses per student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43680D-1C31-4693-9B51-A0E02606E6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23" t="20642" r="32222" b="8333"/>
          <a:stretch/>
        </p:blipFill>
        <p:spPr>
          <a:xfrm>
            <a:off x="1371600" y="1052427"/>
            <a:ext cx="7743149" cy="536213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C99BBA8-4088-458F-B78F-204853201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086" y="60326"/>
            <a:ext cx="10839451" cy="117580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Scholarship Eligibility Summary</a:t>
            </a:r>
          </a:p>
        </p:txBody>
      </p:sp>
    </p:spTree>
    <p:extLst>
      <p:ext uri="{BB962C8B-B14F-4D97-AF65-F5344CB8AC3E}">
        <p14:creationId xmlns:p14="http://schemas.microsoft.com/office/powerpoint/2010/main" val="3593896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585"/>
            <a:ext cx="10363200" cy="97392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How Financial Aid Is Awarded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61513905"/>
              </p:ext>
            </p:extLst>
          </p:nvPr>
        </p:nvGraphicFramePr>
        <p:xfrm>
          <a:off x="533400" y="979787"/>
          <a:ext cx="99822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28800" y="3259723"/>
            <a:ext cx="1138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$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15,000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9600" y="2362200"/>
            <a:ext cx="1204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$ 25,000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34200" y="652956"/>
            <a:ext cx="1204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$ 45,000</a:t>
            </a:r>
          </a:p>
        </p:txBody>
      </p:sp>
    </p:spTree>
    <p:extLst>
      <p:ext uri="{BB962C8B-B14F-4D97-AF65-F5344CB8AC3E}">
        <p14:creationId xmlns:p14="http://schemas.microsoft.com/office/powerpoint/2010/main" val="3926213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116"/>
            <a:ext cx="103632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Dual Credit &amp; Work Ready Legislative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9992" y="1343298"/>
            <a:ext cx="9236846" cy="6477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Biennial budget appropriates funding for a Dual Credit Scholarship and Work Ready KY Scholarship program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Framework for both programs established through Executive Orders in 2016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1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DCS program statute established (HB 206)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1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Work Ready KY Scholarship established, including Work Ready Dual Credit for high school students (SB 98)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Biennial budget bill “notwithstands” program statutes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Work Ready Dual Credit funded through Dual Credit Scholarship program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DC tuition ceiling increased to 2/5 (40%) of KCTCS per hour in-state tuition rate</a:t>
            </a:r>
          </a:p>
          <a:p>
            <a:pPr marL="628631" lvl="1" indent="-1714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105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Biennial budget bill “notwithstands” program statutes again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WKDC funded through DCS for 2022-23 and 2023-24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DC tuition ceiling increased to ½ (50%) of KCTCS per hour in-state tuition rate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Eligibility shifts to type of coursework – Gen Ed (2 per year) and CTE (2 per year) for a possible maximum of 12 dual credit courses per student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40FBC04-DD53-49F3-84CA-06D3840EE0AE}"/>
              </a:ext>
            </a:extLst>
          </p:cNvPr>
          <p:cNvCxnSpPr/>
          <p:nvPr/>
        </p:nvCxnSpPr>
        <p:spPr>
          <a:xfrm>
            <a:off x="457200" y="2438400"/>
            <a:ext cx="1005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8FBE624-1E34-4A8C-96F5-B68E9204741E}"/>
              </a:ext>
            </a:extLst>
          </p:cNvPr>
          <p:cNvCxnSpPr/>
          <p:nvPr/>
        </p:nvCxnSpPr>
        <p:spPr>
          <a:xfrm>
            <a:off x="457200" y="3962400"/>
            <a:ext cx="1005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46C1C4C-A9A7-4C7E-94E4-D7BD20DBBEFF}"/>
              </a:ext>
            </a:extLst>
          </p:cNvPr>
          <p:cNvCxnSpPr/>
          <p:nvPr/>
        </p:nvCxnSpPr>
        <p:spPr>
          <a:xfrm>
            <a:off x="457200" y="3048000"/>
            <a:ext cx="1005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B835540-84AF-46DE-93E6-2931C4447E68}"/>
              </a:ext>
            </a:extLst>
          </p:cNvPr>
          <p:cNvCxnSpPr/>
          <p:nvPr/>
        </p:nvCxnSpPr>
        <p:spPr>
          <a:xfrm>
            <a:off x="457200" y="5181600"/>
            <a:ext cx="1005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37F026C-1E9B-413E-9518-ADAFAC7F767E}"/>
              </a:ext>
            </a:extLst>
          </p:cNvPr>
          <p:cNvSpPr txBox="1"/>
          <p:nvPr/>
        </p:nvSpPr>
        <p:spPr>
          <a:xfrm>
            <a:off x="504562" y="1592520"/>
            <a:ext cx="990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2016</a:t>
            </a:r>
          </a:p>
          <a:p>
            <a:pPr algn="ctr"/>
            <a:endParaRPr lang="en-US" sz="1600" b="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/>
            <a:endParaRPr lang="en-US" sz="2000" b="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en-US" sz="2400" b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2017</a:t>
            </a:r>
          </a:p>
          <a:p>
            <a:pPr algn="ctr"/>
            <a:endParaRPr lang="en-US" sz="2000" b="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en-US" sz="2400" b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2019</a:t>
            </a:r>
          </a:p>
          <a:p>
            <a:pPr algn="ctr"/>
            <a:endParaRPr lang="en-US" sz="1600" b="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/>
            <a:endParaRPr lang="en-US" sz="1400" b="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en-US" sz="2400" b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2020</a:t>
            </a:r>
          </a:p>
          <a:p>
            <a:pPr algn="ctr"/>
            <a:endParaRPr lang="en-US" sz="1600" b="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/>
            <a:endParaRPr lang="en-US" sz="1600" b="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/>
            <a:endParaRPr lang="en-US" sz="2000" b="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en-US" sz="2400" b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253832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982200" cy="9906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  <a:cs typeface="Arial" pitchFamily="34" charset="0"/>
              </a:rPr>
              <a:t>Dual Credit Disbursement Activity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310742"/>
              </p:ext>
            </p:extLst>
          </p:nvPr>
        </p:nvGraphicFramePr>
        <p:xfrm>
          <a:off x="1476519" y="1295400"/>
          <a:ext cx="7848600" cy="456774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1481">
                  <a:extLst>
                    <a:ext uri="{9D8B030D-6E8A-4147-A177-3AD203B41FA5}">
                      <a16:colId xmlns:a16="http://schemas.microsoft.com/office/drawing/2014/main" val="3747188127"/>
                    </a:ext>
                  </a:extLst>
                </a:gridCol>
                <a:gridCol w="1857519">
                  <a:extLst>
                    <a:ext uri="{9D8B030D-6E8A-4147-A177-3AD203B41FA5}">
                      <a16:colId xmlns:a16="http://schemas.microsoft.com/office/drawing/2014/main" val="730030795"/>
                    </a:ext>
                  </a:extLst>
                </a:gridCol>
                <a:gridCol w="15714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3719">
                  <a:extLst>
                    <a:ext uri="{9D8B030D-6E8A-4147-A177-3AD203B41FA5}">
                      <a16:colId xmlns:a16="http://schemas.microsoft.com/office/drawing/2014/main" val="1459053631"/>
                    </a:ext>
                  </a:extLst>
                </a:gridCol>
              </a:tblGrid>
              <a:tr h="562812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Fiscal Year Ending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Dual Credit Scholarship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Work Ready Dual Credit Scholarship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44684"/>
                  </a:ext>
                </a:extLst>
              </a:tr>
              <a:tr h="609600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Students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(Unduplicated)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Total Disbursed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Students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(Unduplicated)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Total Disbursed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8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18,950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$   4,535,750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0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21,830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$   5,994,000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2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20,700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$   5,330,710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4,820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$  1,023,730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2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19,680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$   5,374,400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10,990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$  2,580,720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52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18,840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$   6,228,550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10,630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$  3,110,040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52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19,160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$   6,545,030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15,400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$  4,718,430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63923"/>
                  </a:ext>
                </a:extLst>
              </a:tr>
              <a:tr h="54951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2023*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25,840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$ 11,771,000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19,430 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$  7,084,520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B06E81D-0406-4A41-97CF-E104A3348E9D}"/>
              </a:ext>
            </a:extLst>
          </p:cNvPr>
          <p:cNvSpPr txBox="1"/>
          <p:nvPr/>
        </p:nvSpPr>
        <p:spPr>
          <a:xfrm>
            <a:off x="10134600" y="63246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8FBAA1B-79B5-4ABC-9C00-30AF2885AE63}" type="slidenum">
              <a:rPr lang="en-US" sz="1600">
                <a:solidFill>
                  <a:schemeClr val="bg1"/>
                </a:solidFill>
                <a:latin typeface="+mn-lt"/>
              </a:rPr>
              <a:t>21</a:t>
            </a:fld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1476519" y="2455984"/>
            <a:ext cx="8007116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Users\rgilpatric\AppData\Local\Microsoft\Windows\Temporary Internet Files\Content.Outlook\89BK2SZM\KLC_Full Color_CMYK Print.png">
            <a:extLst>
              <a:ext uri="{FF2B5EF4-FFF2-40B4-BE49-F238E27FC236}">
                <a16:creationId xmlns:a16="http://schemas.microsoft.com/office/drawing/2014/main" id="{7CA60F46-2DB8-4AB9-8272-2D8387CB5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64302"/>
            <a:ext cx="944896" cy="99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C1DF959-650E-41C6-847B-5896A07D2CC9}"/>
              </a:ext>
            </a:extLst>
          </p:cNvPr>
          <p:cNvSpPr txBox="1"/>
          <p:nvPr/>
        </p:nvSpPr>
        <p:spPr>
          <a:xfrm>
            <a:off x="5001733" y="6324600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* Reflects activity through May 2023</a:t>
            </a:r>
          </a:p>
        </p:txBody>
      </p:sp>
    </p:spTree>
    <p:extLst>
      <p:ext uri="{BB962C8B-B14F-4D97-AF65-F5344CB8AC3E}">
        <p14:creationId xmlns:p14="http://schemas.microsoft.com/office/powerpoint/2010/main" val="4177154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53"/>
            <a:ext cx="10668000" cy="9906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  <a:cs typeface="Arial" pitchFamily="34" charset="0"/>
              </a:rPr>
              <a:t>  Kentucky National Guard Tuition Award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159554"/>
              </p:ext>
            </p:extLst>
          </p:nvPr>
        </p:nvGraphicFramePr>
        <p:xfrm>
          <a:off x="5257800" y="1840796"/>
          <a:ext cx="5386755" cy="359281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92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0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28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925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cs typeface="Arial" panose="020B0604020202020204" pitchFamily="34" charset="0"/>
                        </a:rPr>
                        <a:t>Fiscal Year Ending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cs typeface="Arial" panose="020B0604020202020204" pitchFamily="34" charset="0"/>
                        </a:rPr>
                        <a:t>Recipients</a:t>
                      </a:r>
                    </a:p>
                    <a:p>
                      <a:pPr algn="ctr"/>
                      <a:r>
                        <a:rPr lang="en-US" sz="1800" dirty="0">
                          <a:latin typeface="+mn-lt"/>
                          <a:cs typeface="Arial" panose="020B0604020202020204" pitchFamily="34" charset="0"/>
                        </a:rPr>
                        <a:t>(Unduplicated)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Total Disbursed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9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1,100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$   6,736,880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3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1,100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$   7,218,780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6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1,770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$   7,238,000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6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1,130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$   7,980,430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6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1,110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$   7,622,230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914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2023*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1,100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$   7,974,700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8" name="Straight Connector 7"/>
          <p:cNvCxnSpPr>
            <a:cxnSpLocks/>
          </p:cNvCxnSpPr>
          <p:nvPr/>
        </p:nvCxnSpPr>
        <p:spPr>
          <a:xfrm>
            <a:off x="2743200" y="2590800"/>
            <a:ext cx="78486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C:\Users\rgilpatric\AppData\Local\Microsoft\Windows\Temporary Internet Files\Content.Outlook\89BK2SZM\KLC_Full Color_CMYK Print.png">
            <a:extLst>
              <a:ext uri="{FF2B5EF4-FFF2-40B4-BE49-F238E27FC236}">
                <a16:creationId xmlns:a16="http://schemas.microsoft.com/office/drawing/2014/main" id="{54549261-BB93-4A54-A1A3-F5E1059FB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64302"/>
            <a:ext cx="944896" cy="99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5F1D79-D2F6-4194-A49C-7FE25CDFF5FE}"/>
              </a:ext>
            </a:extLst>
          </p:cNvPr>
          <p:cNvSpPr txBox="1"/>
          <p:nvPr/>
        </p:nvSpPr>
        <p:spPr>
          <a:xfrm>
            <a:off x="10134600" y="63246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8FBAA1B-79B5-4ABC-9C00-30AF2885AE63}" type="slidenum">
              <a:rPr lang="en-US" sz="1600">
                <a:solidFill>
                  <a:schemeClr val="bg1"/>
                </a:solidFill>
                <a:latin typeface="+mn-lt"/>
              </a:rPr>
              <a:t>22</a:t>
            </a:fld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945FC5-CBEE-42AD-A6CF-A86778DA08C7}"/>
              </a:ext>
            </a:extLst>
          </p:cNvPr>
          <p:cNvSpPr txBox="1"/>
          <p:nvPr/>
        </p:nvSpPr>
        <p:spPr>
          <a:xfrm>
            <a:off x="6307015" y="5855951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* Reflects activity through May 2023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AD004A-BF96-49E3-A3F1-9AF6FA3A605F}"/>
              </a:ext>
            </a:extLst>
          </p:cNvPr>
          <p:cNvSpPr/>
          <p:nvPr/>
        </p:nvSpPr>
        <p:spPr>
          <a:xfrm>
            <a:off x="304800" y="2084813"/>
            <a:ext cx="4724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defRPr/>
            </a:pPr>
            <a:r>
              <a:rPr lang="en-US" sz="2000" b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Program provides tuition and fees for Kentucky National Guard (KYNG) members enrolled at Kentucky public institutions</a:t>
            </a:r>
          </a:p>
          <a:p>
            <a:pPr marL="822960" lvl="2">
              <a:defRPr/>
            </a:pPr>
            <a:endParaRPr lang="en-US" sz="2000" b="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0" lvl="2">
              <a:defRPr/>
            </a:pPr>
            <a:r>
              <a:rPr lang="en-US" sz="2000" b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KYNG members enrolled at private institutions in Kentucky receive amount equal to average at four-year public institutions</a:t>
            </a:r>
          </a:p>
        </p:txBody>
      </p:sp>
    </p:spTree>
    <p:extLst>
      <p:ext uri="{BB962C8B-B14F-4D97-AF65-F5344CB8AC3E}">
        <p14:creationId xmlns:p14="http://schemas.microsoft.com/office/powerpoint/2010/main" val="1445933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53"/>
            <a:ext cx="10003465" cy="9906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  <a:cs typeface="Arial" pitchFamily="34" charset="0"/>
              </a:rPr>
              <a:t>  Teacher Scholarship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895937"/>
              </p:ext>
            </p:extLst>
          </p:nvPr>
        </p:nvGraphicFramePr>
        <p:xfrm>
          <a:off x="5281246" y="1846337"/>
          <a:ext cx="5374493" cy="357719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09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82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30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cs typeface="Arial" panose="020B0604020202020204" pitchFamily="34" charset="0"/>
                        </a:rPr>
                        <a:t>Fiscal Year Ending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cs typeface="Arial" panose="020B0604020202020204" pitchFamily="34" charset="0"/>
                        </a:rPr>
                        <a:t>Recipients</a:t>
                      </a:r>
                    </a:p>
                    <a:p>
                      <a:pPr algn="ctr"/>
                      <a:r>
                        <a:rPr lang="en-US" sz="1800" dirty="0">
                          <a:latin typeface="+mn-lt"/>
                          <a:cs typeface="Arial" panose="020B0604020202020204" pitchFamily="34" charset="0"/>
                        </a:rPr>
                        <a:t>(Unduplicated)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Total Disbursed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6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$  1,938,600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6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140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$     513,300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6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140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$     508,980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6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$     417,830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6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$     587,500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11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2023*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$     586,600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8" name="Straight Connector 7"/>
          <p:cNvCxnSpPr>
            <a:cxnSpLocks/>
          </p:cNvCxnSpPr>
          <p:nvPr/>
        </p:nvCxnSpPr>
        <p:spPr>
          <a:xfrm>
            <a:off x="5243145" y="2555631"/>
            <a:ext cx="5412593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C:\Users\rgilpatric\AppData\Local\Microsoft\Windows\Temporary Internet Files\Content.Outlook\89BK2SZM\KLC_Full Color_CMYK Print.png">
            <a:extLst>
              <a:ext uri="{FF2B5EF4-FFF2-40B4-BE49-F238E27FC236}">
                <a16:creationId xmlns:a16="http://schemas.microsoft.com/office/drawing/2014/main" id="{54549261-BB93-4A54-A1A3-F5E1059FB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64302"/>
            <a:ext cx="944896" cy="99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5F1D79-D2F6-4194-A49C-7FE25CDFF5FE}"/>
              </a:ext>
            </a:extLst>
          </p:cNvPr>
          <p:cNvSpPr txBox="1"/>
          <p:nvPr/>
        </p:nvSpPr>
        <p:spPr>
          <a:xfrm>
            <a:off x="10134600" y="63246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8FBAA1B-79B5-4ABC-9C00-30AF2885AE63}" type="slidenum">
              <a:rPr lang="en-US" sz="1600">
                <a:solidFill>
                  <a:schemeClr val="bg1"/>
                </a:solidFill>
                <a:latin typeface="+mn-lt"/>
              </a:rPr>
              <a:t>23</a:t>
            </a:fld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945FC5-CBEE-42AD-A6CF-A86778DA08C7}"/>
              </a:ext>
            </a:extLst>
          </p:cNvPr>
          <p:cNvSpPr txBox="1"/>
          <p:nvPr/>
        </p:nvSpPr>
        <p:spPr>
          <a:xfrm>
            <a:off x="6250793" y="5855951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* Reflects activity through May 2023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A989F2-A7BE-420D-954A-74CC0FC63CFB}"/>
              </a:ext>
            </a:extLst>
          </p:cNvPr>
          <p:cNvSpPr/>
          <p:nvPr/>
        </p:nvSpPr>
        <p:spPr>
          <a:xfrm>
            <a:off x="152400" y="2004302"/>
            <a:ext cx="51288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b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Program primarily provides assistance to students at Kentucky institutions who are pursuing initial teacher certification</a:t>
            </a:r>
          </a:p>
          <a:p>
            <a:pPr marL="0" lvl="1"/>
            <a:endParaRPr lang="en-US" b="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0" lvl="1"/>
            <a:r>
              <a:rPr lang="en-US" b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Funds also available to certified Kentucky teachers who are pursuing additional teaching credentials </a:t>
            </a:r>
          </a:p>
          <a:p>
            <a:pPr marL="0" lvl="1"/>
            <a:endParaRPr lang="en-US" b="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0" lvl="1"/>
            <a:r>
              <a:rPr lang="en-US" b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Recipients must provide teaching service in Kentucky, otherwise the scholarship converts to a loan that must be repaid </a:t>
            </a:r>
          </a:p>
          <a:p>
            <a:pPr marL="0" lvl="1"/>
            <a:endParaRPr lang="en-US" b="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0" lvl="1"/>
            <a:r>
              <a:rPr lang="en-US" b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Award amount is currently $2,500 per term</a:t>
            </a:r>
          </a:p>
        </p:txBody>
      </p:sp>
    </p:spTree>
    <p:extLst>
      <p:ext uri="{BB962C8B-B14F-4D97-AF65-F5344CB8AC3E}">
        <p14:creationId xmlns:p14="http://schemas.microsoft.com/office/powerpoint/2010/main" val="1306613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7BEE18F-6540-406B-BD7B-288F5381E69D}"/>
              </a:ext>
            </a:extLst>
          </p:cNvPr>
          <p:cNvSpPr txBox="1"/>
          <p:nvPr/>
        </p:nvSpPr>
        <p:spPr>
          <a:xfrm>
            <a:off x="228600" y="945261"/>
            <a:ext cx="1167993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r>
              <a:rPr lang="en-GB" altLang="ko-KR" sz="2400" b="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Early Childhood Development Scholarship</a:t>
            </a:r>
            <a:endParaRPr lang="ko-KR" altLang="en-US" sz="2400" b="0" dirty="0">
              <a:solidFill>
                <a:schemeClr val="accent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C945A211-3DE8-47D9-9E2A-0B8783ED7644}"/>
              </a:ext>
            </a:extLst>
          </p:cNvPr>
          <p:cNvSpPr txBox="1">
            <a:spLocks/>
          </p:cNvSpPr>
          <p:nvPr/>
        </p:nvSpPr>
        <p:spPr>
          <a:xfrm>
            <a:off x="435864" y="1625439"/>
            <a:ext cx="4821936" cy="4538289"/>
          </a:xfrm>
        </p:spPr>
        <p:txBody>
          <a:bodyPr/>
          <a:lstStyle>
            <a:defPPr/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0" dirty="0">
                <a:solidFill>
                  <a:schemeClr val="accent1">
                    <a:lumMod val="50000"/>
                  </a:schemeClr>
                </a:solidFill>
              </a:rPr>
              <a:t>Assistance for Kentucky residents who are pursuing credentials in the field of early childhood education 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800" b="0" dirty="0">
                <a:solidFill>
                  <a:schemeClr val="accent1">
                    <a:lumMod val="50000"/>
                  </a:schemeClr>
                </a:solidFill>
              </a:rPr>
              <a:t>Student must be employed at least 20 hours per week in an early childhood facility while going to school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0" dirty="0">
                <a:solidFill>
                  <a:schemeClr val="accent1">
                    <a:lumMod val="50000"/>
                  </a:schemeClr>
                </a:solidFill>
              </a:rPr>
              <a:t>Award amount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800" b="0" dirty="0">
                <a:solidFill>
                  <a:schemeClr val="accent1">
                    <a:lumMod val="50000"/>
                  </a:schemeClr>
                </a:solidFill>
              </a:rPr>
              <a:t>Up to full tuition and fees at participating institution, not to exceed UK’s tuition rate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400" b="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b="0" dirty="0">
                <a:solidFill>
                  <a:schemeClr val="accent1">
                    <a:lumMod val="50000"/>
                  </a:schemeClr>
                </a:solidFill>
              </a:rPr>
              <a:t>$6,430 per term for the 2022-2023 year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800" b="0" dirty="0">
                <a:solidFill>
                  <a:schemeClr val="accent1">
                    <a:lumMod val="50000"/>
                  </a:schemeClr>
                </a:solidFill>
              </a:rPr>
              <a:t>Available for fall, spring, and summer terms</a:t>
            </a:r>
            <a:endParaRPr lang="en-US" sz="1400" b="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200" b="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000" b="0" dirty="0">
                <a:solidFill>
                  <a:schemeClr val="accent1">
                    <a:lumMod val="50000"/>
                  </a:schemeClr>
                </a:solidFill>
              </a:rPr>
              <a:t>Federally funded from FY 2022 to FY 2024</a:t>
            </a:r>
          </a:p>
          <a:p>
            <a:pPr marL="0" indent="0">
              <a:buNone/>
            </a:pPr>
            <a:r>
              <a:rPr lang="en-US" sz="2000" b="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200" b="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0" dirty="0">
                <a:solidFill>
                  <a:schemeClr val="accent1">
                    <a:lumMod val="50000"/>
                  </a:schemeClr>
                </a:solidFill>
              </a:rPr>
              <a:t>		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5880B78-DC22-4151-9432-8F6AD6DD90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088283"/>
              </p:ext>
            </p:extLst>
          </p:nvPr>
        </p:nvGraphicFramePr>
        <p:xfrm>
          <a:off x="5281246" y="1846337"/>
          <a:ext cx="5374493" cy="357719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09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82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30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cs typeface="Arial" panose="020B0604020202020204" pitchFamily="34" charset="0"/>
                        </a:rPr>
                        <a:t>Fiscal Year Ending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cs typeface="Arial" panose="020B0604020202020204" pitchFamily="34" charset="0"/>
                        </a:rPr>
                        <a:t>Recipients</a:t>
                      </a:r>
                    </a:p>
                    <a:p>
                      <a:pPr algn="ctr"/>
                      <a:r>
                        <a:rPr lang="en-US" sz="1800" dirty="0">
                          <a:latin typeface="+mn-lt"/>
                          <a:cs typeface="Arial" panose="020B0604020202020204" pitchFamily="34" charset="0"/>
                        </a:rPr>
                        <a:t>(Unduplicated)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Total Disbursed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6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590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$     762,560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6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410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$     557,280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6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360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$     487,850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6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270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$     371,310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6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370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$     915,860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11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2023*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360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$  1,347,330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98D892E-3269-4FB8-A3AB-7542875673A7}"/>
              </a:ext>
            </a:extLst>
          </p:cNvPr>
          <p:cNvSpPr txBox="1"/>
          <p:nvPr/>
        </p:nvSpPr>
        <p:spPr>
          <a:xfrm>
            <a:off x="6307015" y="5855951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* Reflects activity through May 2023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6D8C916-1B61-48ED-9AB5-2AD6A19E9FDB}"/>
              </a:ext>
            </a:extLst>
          </p:cNvPr>
          <p:cNvSpPr txBox="1">
            <a:spLocks/>
          </p:cNvSpPr>
          <p:nvPr/>
        </p:nvSpPr>
        <p:spPr>
          <a:xfrm>
            <a:off x="158262" y="76199"/>
            <a:ext cx="10363200" cy="99060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b="0" dirty="0">
                <a:solidFill>
                  <a:schemeClr val="accent1"/>
                </a:solidFill>
              </a:rPr>
              <a:t>Other KHEAA Student Aid Programs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7FECF01-F63A-44BB-86EC-632DA7470D90}"/>
              </a:ext>
            </a:extLst>
          </p:cNvPr>
          <p:cNvSpPr txBox="1">
            <a:spLocks/>
          </p:cNvSpPr>
          <p:nvPr/>
        </p:nvSpPr>
        <p:spPr>
          <a:xfrm>
            <a:off x="439739" y="5866852"/>
            <a:ext cx="7144980" cy="618073"/>
          </a:xfrm>
        </p:spPr>
        <p:txBody>
          <a:bodyPr/>
          <a:lstStyle>
            <a:defPPr/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2000" b="0" dirty="0">
                <a:solidFill>
                  <a:schemeClr val="accent1">
                    <a:lumMod val="50000"/>
                  </a:schemeClr>
                </a:solidFill>
              </a:rPr>
              <a:t>State funding is needed to keep the program going after FY 2024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200" b="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0" dirty="0">
                <a:solidFill>
                  <a:schemeClr val="accent1">
                    <a:lumMod val="50000"/>
                  </a:schemeClr>
                </a:solidFill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04530965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7BEE18F-6540-406B-BD7B-288F5381E69D}"/>
              </a:ext>
            </a:extLst>
          </p:cNvPr>
          <p:cNvSpPr txBox="1"/>
          <p:nvPr/>
        </p:nvSpPr>
        <p:spPr>
          <a:xfrm>
            <a:off x="381000" y="1512112"/>
            <a:ext cx="1216668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r>
              <a:rPr lang="en-GB" altLang="ko-KR" sz="2000" b="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Innovative Scholarship Pilot Program</a:t>
            </a:r>
            <a:endParaRPr lang="ko-KR" altLang="en-US" sz="2000" b="0" dirty="0">
              <a:solidFill>
                <a:schemeClr val="accent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4" name="Content Placeholder 2">
            <a:extLst>
              <a:ext uri="{FF2B5EF4-FFF2-40B4-BE49-F238E27FC236}">
                <a16:creationId xmlns:a16="http://schemas.microsoft.com/office/drawing/2014/main" id="{187236B5-77D0-45B2-AA1F-1090280B3363}"/>
              </a:ext>
            </a:extLst>
          </p:cNvPr>
          <p:cNvSpPr txBox="1">
            <a:spLocks/>
          </p:cNvSpPr>
          <p:nvPr/>
        </p:nvSpPr>
        <p:spPr>
          <a:xfrm>
            <a:off x="838200" y="1912223"/>
            <a:ext cx="10038424" cy="4640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b="0" dirty="0">
                <a:solidFill>
                  <a:schemeClr val="accent1">
                    <a:lumMod val="50000"/>
                  </a:schemeClr>
                </a:solidFill>
              </a:rPr>
              <a:t>$10.0 million appropriation from the KEES program reserve account</a:t>
            </a:r>
          </a:p>
          <a:p>
            <a:pPr marL="342900" indent="-342900" algn="l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b="0" dirty="0">
                <a:solidFill>
                  <a:schemeClr val="accent1">
                    <a:lumMod val="50000"/>
                  </a:schemeClr>
                </a:solidFill>
              </a:rPr>
              <a:t>Jointly administered by KHEAA and the KY Council on Postsecondary Education </a:t>
            </a:r>
          </a:p>
          <a:p>
            <a:pPr marL="342900" indent="-342900" algn="l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b="0" dirty="0">
                <a:solidFill>
                  <a:schemeClr val="accent1">
                    <a:lumMod val="50000"/>
                  </a:schemeClr>
                </a:solidFill>
              </a:rPr>
              <a:t>Two populations of eligible students</a:t>
            </a:r>
          </a:p>
          <a:p>
            <a:pPr marL="800100" lvl="1" indent="-342900" algn="l">
              <a:buSzPct val="80000"/>
              <a:buFont typeface="Wingdings" panose="05000000000000000000" pitchFamily="2" charset="2"/>
              <a:buChar char="§"/>
            </a:pPr>
            <a:r>
              <a:rPr lang="en-US" sz="1800" b="0" dirty="0">
                <a:solidFill>
                  <a:schemeClr val="accent1">
                    <a:lumMod val="50000"/>
                  </a:schemeClr>
                </a:solidFill>
              </a:rPr>
              <a:t>KY Humanitarian Assistance Scholarship (KHAS) for displaced students</a:t>
            </a:r>
          </a:p>
          <a:p>
            <a:pPr marL="800100" lvl="1" indent="-342900" algn="l">
              <a:buSzPct val="80000"/>
              <a:buFont typeface="Wingdings" panose="05000000000000000000" pitchFamily="2" charset="2"/>
              <a:buChar char="§"/>
            </a:pPr>
            <a:r>
              <a:rPr lang="en-US" sz="1800" b="0" dirty="0">
                <a:solidFill>
                  <a:schemeClr val="accent1">
                    <a:lumMod val="50000"/>
                  </a:schemeClr>
                </a:solidFill>
              </a:rPr>
              <a:t>KY Scholarship Program for Cultural Exchange (a.k.a. study abroad)</a:t>
            </a:r>
          </a:p>
          <a:p>
            <a:pPr lvl="1" algn="l"/>
            <a:endParaRPr lang="en-US" sz="1800" b="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l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800" b="0" dirty="0">
                <a:solidFill>
                  <a:schemeClr val="accent1">
                    <a:lumMod val="50000"/>
                  </a:schemeClr>
                </a:solidFill>
              </a:rPr>
              <a:t>Fall 2022 KHAS summary</a:t>
            </a:r>
          </a:p>
          <a:p>
            <a:pPr marL="1257300" lvl="2" indent="-342900" algn="l">
              <a:buSzPct val="80000"/>
              <a:buFont typeface="Wingdings" panose="05000000000000000000" pitchFamily="2" charset="2"/>
              <a:buChar char="§"/>
            </a:pPr>
            <a:r>
              <a:rPr lang="en-US" b="0" dirty="0">
                <a:solidFill>
                  <a:schemeClr val="accent1">
                    <a:lumMod val="50000"/>
                  </a:schemeClr>
                </a:solidFill>
              </a:rPr>
              <a:t>146 students reported as receiving scholarship assistance</a:t>
            </a:r>
          </a:p>
          <a:p>
            <a:pPr marL="1257300" lvl="2" indent="-342900" algn="l">
              <a:buSzPct val="80000"/>
              <a:buFont typeface="Wingdings" panose="05000000000000000000" pitchFamily="2" charset="2"/>
              <a:buChar char="§"/>
            </a:pPr>
            <a:r>
              <a:rPr lang="en-US" b="0" dirty="0">
                <a:solidFill>
                  <a:schemeClr val="accent1">
                    <a:lumMod val="50000"/>
                  </a:schemeClr>
                </a:solidFill>
              </a:rPr>
              <a:t>25 different countries of origin</a:t>
            </a:r>
          </a:p>
          <a:p>
            <a:pPr marL="1714500" lvl="3" indent="-342900" algn="l"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b="0" dirty="0">
                <a:solidFill>
                  <a:schemeClr val="accent1">
                    <a:lumMod val="50000"/>
                  </a:schemeClr>
                </a:solidFill>
              </a:rPr>
              <a:t>Largest populations from the Democratic Republic of the Congo, Venezuela, and Tanzania</a:t>
            </a:r>
          </a:p>
          <a:p>
            <a:pPr algn="l">
              <a:buSzPct val="80000"/>
            </a:pPr>
            <a:endParaRPr lang="en-US" sz="1000" b="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l"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800" b="0" dirty="0">
                <a:solidFill>
                  <a:schemeClr val="accent1">
                    <a:lumMod val="50000"/>
                  </a:schemeClr>
                </a:solidFill>
              </a:rPr>
              <a:t>Community of practice established to aid institutions with identification and recruitment of students, working with displaced populations, and immigration documentation</a:t>
            </a:r>
          </a:p>
          <a:p>
            <a:pPr lvl="1" algn="l"/>
            <a:endParaRPr lang="en-US" sz="14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877988C-0BC1-453B-883C-E9E9CF6FE850}"/>
              </a:ext>
            </a:extLst>
          </p:cNvPr>
          <p:cNvSpPr txBox="1">
            <a:spLocks/>
          </p:cNvSpPr>
          <p:nvPr/>
        </p:nvSpPr>
        <p:spPr>
          <a:xfrm>
            <a:off x="158262" y="1"/>
            <a:ext cx="10363200" cy="1066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b="0">
                <a:solidFill>
                  <a:schemeClr val="accent1"/>
                </a:solidFill>
              </a:rPr>
              <a:t>Other KHEAA Student Aid Programs</a:t>
            </a:r>
            <a:endParaRPr lang="en-US" sz="4000" b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91731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62" y="1"/>
            <a:ext cx="10363200" cy="10668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Other KHEAA Student Aid Programs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489788"/>
            <a:ext cx="10363200" cy="5334000"/>
          </a:xfrm>
        </p:spPr>
        <p:txBody>
          <a:bodyPr>
            <a:noAutofit/>
          </a:bodyPr>
          <a:lstStyle/>
          <a:p>
            <a:pPr marL="32004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Veterinary Contract Spaces</a:t>
            </a:r>
          </a:p>
          <a:p>
            <a:pPr lvl="2" indent="-36576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Provides tuition assistance for KY residents who are enrolled in a Veterinary medicine program </a:t>
            </a:r>
          </a:p>
          <a:p>
            <a:pPr lvl="2" indent="-36576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Funding currently supports 164 spaces at Auburn University College of Veterinary Medicine and Tuskegee University College of Veterinary Medicine</a:t>
            </a:r>
          </a:p>
          <a:p>
            <a:pPr lvl="2" indent="-36576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FY 2024 General Fund appropriation = $5,659,000</a:t>
            </a:r>
          </a:p>
          <a:p>
            <a:pPr marL="777240" lvl="2" indent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</a:pP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32004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Optometry Scholarship</a:t>
            </a:r>
          </a:p>
          <a:p>
            <a:pPr lvl="2" indent="-36576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Assists KY residents enrolled in a program of study leading to a doctor of Optometry degree</a:t>
            </a:r>
          </a:p>
          <a:p>
            <a:pPr lvl="2" indent="-36576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Four participating institutions – KY College of Optometry, Indiana University School of Optometry, Southern College of Optometry and Univ. of AL Birmingham College of Optometry</a:t>
            </a:r>
          </a:p>
          <a:p>
            <a:pPr lvl="2" indent="-36576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Funding currently supports 52 students per year</a:t>
            </a:r>
          </a:p>
          <a:p>
            <a:pPr lvl="2" indent="-36576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FY 2024 General Fund appropriation = $848,400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684A7A-29B2-4220-9403-23F2DF8EAC05}"/>
              </a:ext>
            </a:extLst>
          </p:cNvPr>
          <p:cNvSpPr txBox="1"/>
          <p:nvPr/>
        </p:nvSpPr>
        <p:spPr>
          <a:xfrm>
            <a:off x="10134600" y="63246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8FBAA1B-79B5-4ABC-9C00-30AF2885AE63}" type="slidenum">
              <a:rPr lang="en-US" sz="1600">
                <a:solidFill>
                  <a:schemeClr val="bg1"/>
                </a:solidFill>
                <a:latin typeface="+mn-lt"/>
              </a:rPr>
              <a:t>26</a:t>
            </a:fld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64762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4213"/>
            <a:ext cx="10363200" cy="103258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Other KHEAA Student Aid Programs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10363200" cy="5452188"/>
          </a:xfrm>
        </p:spPr>
        <p:txBody>
          <a:bodyPr>
            <a:noAutofit/>
          </a:bodyPr>
          <a:lstStyle/>
          <a:p>
            <a:pPr marL="32004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Early Graduation Scholarship Certificate</a:t>
            </a:r>
          </a:p>
          <a:p>
            <a:pPr lvl="2" indent="-36576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One-time scholarship awarded to KY high school students who graduate in three or less years</a:t>
            </a:r>
          </a:p>
          <a:p>
            <a:pPr lvl="2" indent="-36576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Award amount equals one-half of the annual SEEK award amount</a:t>
            </a:r>
          </a:p>
          <a:p>
            <a:pPr lvl="2" indent="-36576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32004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Osteopathic Medicine Scholarship</a:t>
            </a:r>
          </a:p>
          <a:p>
            <a:pPr lvl="2" indent="-36576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Assists KY students pursuing an osteopathic medicine program of study at KY College of Osteopathic Medicine</a:t>
            </a:r>
          </a:p>
          <a:p>
            <a:pPr lvl="2" indent="-36576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Recipients must work one year as a doctor of osteopathic medicine in KY for each year a scholarship is received</a:t>
            </a:r>
          </a:p>
          <a:p>
            <a:pPr lvl="2" indent="-36576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Scholarship converts to a loan if recipient fails to provide qualifying service  </a:t>
            </a:r>
          </a:p>
          <a:p>
            <a:pPr lvl="2" indent="-36576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32004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Coal County Scholarship for Pharmacy Students</a:t>
            </a:r>
          </a:p>
          <a:p>
            <a:pPr lvl="2" indent="-36576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Assists KY coal-producing county residents who are studying to become pharmacists at a pharmacy school in KY</a:t>
            </a:r>
          </a:p>
          <a:p>
            <a:pPr lvl="2" indent="-36576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Recipients must work one year as a full-time licensed pharmacist in a KY coal-producing county for each year the scholarship is received</a:t>
            </a:r>
          </a:p>
          <a:p>
            <a:pPr lvl="2" indent="-36576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Scholarship converts to a loan if recipient fails to provide qualifying service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684A7A-29B2-4220-9403-23F2DF8EAC05}"/>
              </a:ext>
            </a:extLst>
          </p:cNvPr>
          <p:cNvSpPr txBox="1"/>
          <p:nvPr/>
        </p:nvSpPr>
        <p:spPr>
          <a:xfrm>
            <a:off x="10134600" y="63246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8FBAA1B-79B5-4ABC-9C00-30AF2885AE63}" type="slidenum">
              <a:rPr lang="en-US" sz="1600">
                <a:solidFill>
                  <a:schemeClr val="bg1"/>
                </a:solidFill>
                <a:latin typeface="+mn-lt"/>
              </a:rPr>
              <a:t>27</a:t>
            </a:fld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7783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-228600" y="1371600"/>
            <a:ext cx="10896600" cy="6172200"/>
          </a:xfrm>
          <a:prstGeom prst="rect">
            <a:avLst/>
          </a:prstGeom>
        </p:spPr>
        <p:txBody>
          <a:bodyPr/>
          <a:lstStyle/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Provides incentive-based awards to Kentucky high school students</a:t>
            </a:r>
          </a:p>
          <a:p>
            <a:pPr marL="1657350" lvl="3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b="0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GPA award for each year of high school</a:t>
            </a:r>
          </a:p>
          <a:p>
            <a:pPr marL="2114550" lvl="4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b="0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 Tiered ranging from $125 (GPA = 2.50) to $500 (GPA = 4.00 and above)</a:t>
            </a:r>
          </a:p>
          <a:p>
            <a:pPr marL="1657350" lvl="3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b="0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ACT bonus</a:t>
            </a:r>
          </a:p>
          <a:p>
            <a:pPr marL="2114550" lvl="4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b="0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One-time award for highest ACT composite score achieved by high school graduation</a:t>
            </a:r>
          </a:p>
          <a:p>
            <a:pPr marL="2114550" lvl="4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b="0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Tiered ranging from $36 (score = 15) to $500 (score = 28 and above)</a:t>
            </a:r>
          </a:p>
          <a:p>
            <a:pPr marL="1657350" lvl="3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b="0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Supplemental AP/IB/CAI awards for low-income students</a:t>
            </a:r>
          </a:p>
          <a:p>
            <a:pPr marL="2114550" lvl="4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b="0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Awarded for each passing exam score </a:t>
            </a:r>
          </a:p>
          <a:p>
            <a:pPr marL="2114550" lvl="4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b="0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Tiered ranging from $200 to $300 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SzPct val="100000"/>
              <a:defRPr/>
            </a:pPr>
            <a:endParaRPr lang="en-US" b="0" kern="0" dirty="0">
              <a:solidFill>
                <a:schemeClr val="accent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 lvl="2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en-US" sz="2000" b="0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Total KEES earned during high school = annual amount for college or workforce programs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SzPct val="100000"/>
              <a:defRPr/>
            </a:pPr>
            <a:endParaRPr lang="en-US" sz="2000" b="0" kern="0" dirty="0">
              <a:solidFill>
                <a:schemeClr val="accent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 lvl="2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en-US" sz="2000" b="0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Students can use KEES at participating Kentucky colleges, or out-of-state through Academic Common Market if program of study is not available in Kentucky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SzPct val="100000"/>
              <a:defRPr/>
            </a:pPr>
            <a:endParaRPr lang="en-US" sz="2000" b="0" kern="0" dirty="0">
              <a:solidFill>
                <a:schemeClr val="accent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 lvl="2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en-US" sz="2000" b="0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Registered apprentices and qualified workforce trainees can use KEES to reimburse approved training expenses</a:t>
            </a:r>
          </a:p>
          <a:p>
            <a:pPr marL="1143000" lvl="2" indent="-228600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/>
            </a:pPr>
            <a:endParaRPr lang="en-US" sz="1100" b="0" kern="0" dirty="0">
              <a:solidFill>
                <a:schemeClr val="accent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 marL="685800" lvl="1" indent="-228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endParaRPr lang="en-US" sz="1050" b="0" kern="0" dirty="0">
              <a:solidFill>
                <a:schemeClr val="accent1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8826" y="159677"/>
            <a:ext cx="10681574" cy="685800"/>
          </a:xfrm>
        </p:spPr>
        <p:txBody>
          <a:bodyPr anchor="t">
            <a:noAutofit/>
          </a:bodyPr>
          <a:lstStyle/>
          <a:p>
            <a:r>
              <a:rPr lang="en-US" sz="4000" dirty="0">
                <a:solidFill>
                  <a:schemeClr val="accent1"/>
                </a:solidFill>
                <a:cs typeface="Arial" pitchFamily="34" charset="0"/>
              </a:rPr>
              <a:t>Kentucky Educational Excellence Scholarship (KEES)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E48204-82CB-4594-8AEE-5D4FB8527A47}"/>
              </a:ext>
            </a:extLst>
          </p:cNvPr>
          <p:cNvSpPr txBox="1"/>
          <p:nvPr/>
        </p:nvSpPr>
        <p:spPr>
          <a:xfrm>
            <a:off x="10134600" y="63246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8FBAA1B-79B5-4ABC-9C00-30AF2885AE63}" type="slidenum">
              <a:rPr lang="en-US" sz="1600">
                <a:solidFill>
                  <a:schemeClr val="bg1"/>
                </a:solidFill>
                <a:latin typeface="+mn-lt"/>
              </a:rPr>
              <a:t>3</a:t>
            </a:fld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249829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53364-A779-401F-BAF0-8E062F83B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783"/>
            <a:ext cx="9448800" cy="77787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KEES Legislative History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EA2ACD1-CA27-4ED7-8E84-4619EBCE9E1B}"/>
              </a:ext>
            </a:extLst>
          </p:cNvPr>
          <p:cNvSpPr txBox="1">
            <a:spLocks/>
          </p:cNvSpPr>
          <p:nvPr/>
        </p:nvSpPr>
        <p:spPr>
          <a:xfrm>
            <a:off x="1219200" y="990599"/>
            <a:ext cx="9448800" cy="5181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 b="0" dirty="0">
                <a:solidFill>
                  <a:schemeClr val="accent1">
                    <a:lumMod val="50000"/>
                  </a:schemeClr>
                </a:solidFill>
              </a:rPr>
              <a:t>Supplemental awards for free/reduced price lunch students who score well on Advanced Placement and/or International Baccalaureate exams </a:t>
            </a:r>
            <a:r>
              <a:rPr lang="en-US" sz="1600" b="0" dirty="0">
                <a:solidFill>
                  <a:schemeClr val="accent1">
                    <a:lumMod val="50000"/>
                  </a:schemeClr>
                </a:solidFill>
              </a:rPr>
              <a:t>(SB 2)</a:t>
            </a:r>
            <a:endParaRPr lang="en-US" sz="1800" b="0" dirty="0">
              <a:solidFill>
                <a:schemeClr val="accent1">
                  <a:lumMod val="50000"/>
                </a:schemeClr>
              </a:solidFill>
            </a:endParaRP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 b="0" dirty="0">
                <a:solidFill>
                  <a:schemeClr val="accent1">
                    <a:lumMod val="50000"/>
                  </a:schemeClr>
                </a:solidFill>
              </a:rPr>
              <a:t>On track to graduate requirement established, allowing full award renewal with 2.50 GPA if on track </a:t>
            </a:r>
            <a:r>
              <a:rPr lang="en-US" sz="1600" b="0" dirty="0">
                <a:solidFill>
                  <a:schemeClr val="accent1">
                    <a:lumMod val="50000"/>
                  </a:schemeClr>
                </a:solidFill>
              </a:rPr>
              <a:t>(SB 75)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800" b="0" dirty="0">
              <a:solidFill>
                <a:schemeClr val="accent1">
                  <a:lumMod val="50000"/>
                </a:schemeClr>
              </a:solidFill>
            </a:endParaRP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 b="0" dirty="0">
                <a:solidFill>
                  <a:schemeClr val="accent1">
                    <a:lumMod val="50000"/>
                  </a:schemeClr>
                </a:solidFill>
              </a:rPr>
              <a:t>KEES awards for students in Comprehensive Transition and Postsecondary programs  </a:t>
            </a:r>
            <a:r>
              <a:rPr lang="en-US" sz="1600" b="0" dirty="0">
                <a:solidFill>
                  <a:schemeClr val="accent1">
                    <a:lumMod val="50000"/>
                  </a:schemeClr>
                </a:solidFill>
              </a:rPr>
              <a:t>(HB 45)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800" b="0" dirty="0">
              <a:solidFill>
                <a:schemeClr val="accent1">
                  <a:lumMod val="50000"/>
                </a:schemeClr>
              </a:solidFill>
            </a:endParaRP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 b="0" dirty="0">
                <a:solidFill>
                  <a:schemeClr val="accent1">
                    <a:lumMod val="50000"/>
                  </a:schemeClr>
                </a:solidFill>
              </a:rPr>
              <a:t>Supplemental awards for low-income students expanded to include Cambridge Advanced International exams </a:t>
            </a:r>
            <a:r>
              <a:rPr lang="en-US" sz="1600" b="0" dirty="0">
                <a:solidFill>
                  <a:schemeClr val="accent1">
                    <a:lumMod val="50000"/>
                  </a:schemeClr>
                </a:solidFill>
              </a:rPr>
              <a:t>(HB 268)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800" b="0" dirty="0">
              <a:solidFill>
                <a:schemeClr val="accent1">
                  <a:lumMod val="50000"/>
                </a:schemeClr>
              </a:solidFill>
            </a:endParaRP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 b="0" dirty="0">
                <a:solidFill>
                  <a:schemeClr val="accent1">
                    <a:lumMod val="50000"/>
                  </a:schemeClr>
                </a:solidFill>
              </a:rPr>
              <a:t>Increases to CTP award amounts </a:t>
            </a:r>
            <a:r>
              <a:rPr lang="en-US" sz="1600" b="0" dirty="0">
                <a:solidFill>
                  <a:schemeClr val="accent1">
                    <a:lumMod val="50000"/>
                  </a:schemeClr>
                </a:solidFill>
              </a:rPr>
              <a:t>(HB 158)</a:t>
            </a:r>
          </a:p>
          <a:p>
            <a:pPr marL="682598" indent="-457181" fontAlgn="auto">
              <a:spcAft>
                <a:spcPts val="0"/>
              </a:spcAft>
            </a:pPr>
            <a:endParaRPr lang="en-US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CB9CDD1-32B7-4EE9-B7BA-47AA733CFDF6}"/>
              </a:ext>
            </a:extLst>
          </p:cNvPr>
          <p:cNvCxnSpPr/>
          <p:nvPr/>
        </p:nvCxnSpPr>
        <p:spPr>
          <a:xfrm>
            <a:off x="457200" y="2286000"/>
            <a:ext cx="1005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46C4D1-D15F-4809-83D3-8812B96B13C4}"/>
              </a:ext>
            </a:extLst>
          </p:cNvPr>
          <p:cNvCxnSpPr/>
          <p:nvPr/>
        </p:nvCxnSpPr>
        <p:spPr>
          <a:xfrm>
            <a:off x="457200" y="2819400"/>
            <a:ext cx="1005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B03FA0-8197-4423-9671-08EB097E9746}"/>
              </a:ext>
            </a:extLst>
          </p:cNvPr>
          <p:cNvCxnSpPr/>
          <p:nvPr/>
        </p:nvCxnSpPr>
        <p:spPr>
          <a:xfrm>
            <a:off x="457200" y="3733800"/>
            <a:ext cx="1005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7AF1F0B-AAFB-427E-BAE2-B5312D0B2BEB}"/>
              </a:ext>
            </a:extLst>
          </p:cNvPr>
          <p:cNvCxnSpPr/>
          <p:nvPr/>
        </p:nvCxnSpPr>
        <p:spPr>
          <a:xfrm>
            <a:off x="457200" y="4343400"/>
            <a:ext cx="1005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6F96A991-8610-4952-8BE5-A0F5E4F48229}"/>
              </a:ext>
            </a:extLst>
          </p:cNvPr>
          <p:cNvSpPr/>
          <p:nvPr/>
        </p:nvSpPr>
        <p:spPr>
          <a:xfrm>
            <a:off x="1219200" y="4429797"/>
            <a:ext cx="9448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b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Allows registered apprentices to request reimbursement of expenses from their KEES account </a:t>
            </a:r>
            <a:r>
              <a:rPr lang="en-US" sz="1600" b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(HB 247)</a:t>
            </a:r>
          </a:p>
          <a:p>
            <a:pPr marL="742950" lvl="1" indent="-28575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b="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b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Reimbursement method expanded to qualified workforce trainees </a:t>
            </a:r>
            <a:r>
              <a:rPr lang="en-US" sz="1600" b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(HB 61)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b="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b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Reimbursement method expanded to students enrolled in KCTCS Workforce Solutions programs, or the KY College of Art &amp; Design, or a qualifying proprietary school </a:t>
            </a:r>
            <a:r>
              <a:rPr lang="en-US" sz="1600" b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(SB 54)</a:t>
            </a:r>
            <a:endParaRPr lang="en-US" b="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F1DAE59-F308-4916-BBC8-669AED27C8F6}"/>
              </a:ext>
            </a:extLst>
          </p:cNvPr>
          <p:cNvCxnSpPr/>
          <p:nvPr/>
        </p:nvCxnSpPr>
        <p:spPr>
          <a:xfrm>
            <a:off x="457200" y="5105400"/>
            <a:ext cx="1005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D174C8-25F3-4DF1-9C11-9F51CC774E61}"/>
              </a:ext>
            </a:extLst>
          </p:cNvPr>
          <p:cNvCxnSpPr/>
          <p:nvPr/>
        </p:nvCxnSpPr>
        <p:spPr>
          <a:xfrm>
            <a:off x="457200" y="5715000"/>
            <a:ext cx="1005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2E02FF0-7697-4C4B-87DE-029FB70A7C35}"/>
              </a:ext>
            </a:extLst>
          </p:cNvPr>
          <p:cNvSpPr txBox="1"/>
          <p:nvPr/>
        </p:nvSpPr>
        <p:spPr>
          <a:xfrm>
            <a:off x="533400" y="926121"/>
            <a:ext cx="990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accent1"/>
                </a:solidFill>
                <a:latin typeface="+mn-lt"/>
              </a:rPr>
              <a:t>2008</a:t>
            </a:r>
          </a:p>
          <a:p>
            <a:pPr algn="ctr"/>
            <a:endParaRPr lang="en-US" sz="2400" b="0" dirty="0">
              <a:solidFill>
                <a:schemeClr val="accent1"/>
              </a:solidFill>
              <a:latin typeface="+mn-lt"/>
            </a:endParaRPr>
          </a:p>
          <a:p>
            <a:pPr algn="ctr"/>
            <a:endParaRPr lang="en-US" sz="2000" b="0" dirty="0">
              <a:solidFill>
                <a:schemeClr val="accent1"/>
              </a:solidFill>
              <a:latin typeface="+mn-lt"/>
            </a:endParaRPr>
          </a:p>
          <a:p>
            <a:pPr algn="ctr"/>
            <a:endParaRPr lang="en-US" sz="2400" b="0" dirty="0">
              <a:solidFill>
                <a:schemeClr val="accent1"/>
              </a:solidFill>
              <a:latin typeface="+mn-lt"/>
            </a:endParaRPr>
          </a:p>
          <a:p>
            <a:pPr algn="ctr"/>
            <a:r>
              <a:rPr lang="en-US" sz="2400" b="0" dirty="0">
                <a:solidFill>
                  <a:schemeClr val="accent1"/>
                </a:solidFill>
                <a:latin typeface="+mn-lt"/>
              </a:rPr>
              <a:t>2013</a:t>
            </a:r>
          </a:p>
          <a:p>
            <a:pPr algn="ctr"/>
            <a:endParaRPr lang="en-US" b="0" dirty="0">
              <a:solidFill>
                <a:schemeClr val="accent1"/>
              </a:solidFill>
              <a:latin typeface="+mn-lt"/>
            </a:endParaRPr>
          </a:p>
          <a:p>
            <a:pPr algn="ctr"/>
            <a:r>
              <a:rPr lang="en-US" sz="2400" b="0" dirty="0">
                <a:solidFill>
                  <a:schemeClr val="accent1"/>
                </a:solidFill>
                <a:latin typeface="+mn-lt"/>
              </a:rPr>
              <a:t>2015</a:t>
            </a:r>
          </a:p>
          <a:p>
            <a:pPr algn="ctr"/>
            <a:endParaRPr lang="en-US" sz="3200" b="0" dirty="0">
              <a:solidFill>
                <a:schemeClr val="accent1"/>
              </a:solidFill>
              <a:latin typeface="+mn-lt"/>
            </a:endParaRPr>
          </a:p>
          <a:p>
            <a:pPr algn="ctr"/>
            <a:r>
              <a:rPr lang="en-US" sz="2400" b="0" dirty="0">
                <a:solidFill>
                  <a:schemeClr val="accent1"/>
                </a:solidFill>
                <a:latin typeface="+mn-lt"/>
              </a:rPr>
              <a:t>2016</a:t>
            </a:r>
          </a:p>
          <a:p>
            <a:pPr algn="ctr"/>
            <a:endParaRPr lang="en-US" sz="1600" b="0" dirty="0">
              <a:solidFill>
                <a:schemeClr val="accent1"/>
              </a:solidFill>
              <a:latin typeface="+mn-lt"/>
            </a:endParaRPr>
          </a:p>
          <a:p>
            <a:pPr algn="ctr"/>
            <a:r>
              <a:rPr lang="en-US" sz="2400" b="0" dirty="0">
                <a:solidFill>
                  <a:schemeClr val="accent1"/>
                </a:solidFill>
                <a:latin typeface="+mn-lt"/>
              </a:rPr>
              <a:t>2018</a:t>
            </a:r>
          </a:p>
          <a:p>
            <a:pPr algn="ctr"/>
            <a:endParaRPr lang="en-US" sz="2400" b="0" dirty="0">
              <a:solidFill>
                <a:schemeClr val="accent1"/>
              </a:solidFill>
              <a:latin typeface="+mn-lt"/>
            </a:endParaRPr>
          </a:p>
          <a:p>
            <a:pPr algn="ctr"/>
            <a:r>
              <a:rPr lang="en-US" sz="2400" b="0" dirty="0">
                <a:solidFill>
                  <a:schemeClr val="accent1"/>
                </a:solidFill>
                <a:latin typeface="+mn-lt"/>
              </a:rPr>
              <a:t>2019</a:t>
            </a:r>
          </a:p>
          <a:p>
            <a:pPr algn="ctr"/>
            <a:endParaRPr lang="en-US" b="0" dirty="0">
              <a:solidFill>
                <a:schemeClr val="accent1"/>
              </a:solidFill>
              <a:latin typeface="+mn-lt"/>
            </a:endParaRPr>
          </a:p>
          <a:p>
            <a:pPr algn="ctr"/>
            <a:r>
              <a:rPr lang="en-US" sz="2400" b="0" dirty="0">
                <a:solidFill>
                  <a:schemeClr val="accent1"/>
                </a:solidFill>
                <a:latin typeface="+mn-lt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245679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0653"/>
            <a:ext cx="9851065" cy="9906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  <a:cs typeface="Arial" pitchFamily="34" charset="0"/>
              </a:rPr>
              <a:t>KEES Disbursement Activity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973612"/>
              </p:ext>
            </p:extLst>
          </p:nvPr>
        </p:nvGraphicFramePr>
        <p:xfrm>
          <a:off x="2133600" y="1600200"/>
          <a:ext cx="6400800" cy="404733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72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17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285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Fiscal Year Ending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Recipients</a:t>
                      </a:r>
                    </a:p>
                    <a:p>
                      <a:pPr algn="ctr"/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(Unduplicated)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Total Disbursed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2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70,420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$   115,277,250 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9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70,900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$   117,944,060 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8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70,630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$   118,847,580 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8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70,460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$   118,922,900 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8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66,610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$   114,131,490 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374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2023*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64,970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$   111,311,500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8" name="Straight Connector 7"/>
          <p:cNvCxnSpPr>
            <a:cxnSpLocks/>
          </p:cNvCxnSpPr>
          <p:nvPr/>
        </p:nvCxnSpPr>
        <p:spPr>
          <a:xfrm>
            <a:off x="1822938" y="2438400"/>
            <a:ext cx="78486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45F1D79-D2F6-4194-A49C-7FE25CDFF5FE}"/>
              </a:ext>
            </a:extLst>
          </p:cNvPr>
          <p:cNvSpPr txBox="1"/>
          <p:nvPr/>
        </p:nvSpPr>
        <p:spPr>
          <a:xfrm>
            <a:off x="10134600" y="63246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8FBAA1B-79B5-4ABC-9C00-30AF2885AE63}" type="slidenum">
              <a:rPr lang="en-US" sz="1600">
                <a:solidFill>
                  <a:schemeClr val="bg1"/>
                </a:solidFill>
                <a:latin typeface="+mn-lt"/>
              </a:rPr>
              <a:t>5</a:t>
            </a:fld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Picture 3" descr="C:\Users\rgilpatric\AppData\Local\Microsoft\Windows\Temporary Internet Files\Content.Outlook\89BK2SZM\KLC_Full Color_CMYK Print.png">
            <a:extLst>
              <a:ext uri="{FF2B5EF4-FFF2-40B4-BE49-F238E27FC236}">
                <a16:creationId xmlns:a16="http://schemas.microsoft.com/office/drawing/2014/main" id="{FFE53684-5DBC-4E13-958D-FB8F627C0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64302"/>
            <a:ext cx="944896" cy="99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7C9B223-60B5-4314-B0C3-94BB0A1DEEEF}"/>
              </a:ext>
            </a:extLst>
          </p:cNvPr>
          <p:cNvSpPr txBox="1"/>
          <p:nvPr/>
        </p:nvSpPr>
        <p:spPr>
          <a:xfrm>
            <a:off x="5363308" y="6339988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* Reflects activity through May 2023</a:t>
            </a:r>
          </a:p>
        </p:txBody>
      </p:sp>
    </p:spTree>
    <p:extLst>
      <p:ext uri="{BB962C8B-B14F-4D97-AF65-F5344CB8AC3E}">
        <p14:creationId xmlns:p14="http://schemas.microsoft.com/office/powerpoint/2010/main" val="534056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56411" y="1105775"/>
            <a:ext cx="10511589" cy="5943600"/>
          </a:xfrm>
          <a:prstGeom prst="rect">
            <a:avLst/>
          </a:prstGeom>
        </p:spPr>
        <p:txBody>
          <a:bodyPr/>
          <a:lstStyle/>
          <a:p>
            <a:pPr marL="1143000" lvl="2" indent="-228600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/>
            </a:pPr>
            <a:endParaRPr lang="en-US" sz="1100" b="0" kern="0" dirty="0">
              <a:solidFill>
                <a:schemeClr val="accent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 marL="685800" indent="-2286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0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College Access Program (CAP) </a:t>
            </a:r>
          </a:p>
          <a:p>
            <a:pPr marL="1200150" lvl="2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b="0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H</a:t>
            </a:r>
            <a:r>
              <a:rPr lang="en-US" sz="2000" b="0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elps Kentucky’s financially neediest students attend in-state colleges and universities</a:t>
            </a:r>
          </a:p>
          <a:p>
            <a:pPr marL="1257300" lvl="2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sz="2000" b="0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Pell eligible = CAP eligible</a:t>
            </a:r>
          </a:p>
          <a:p>
            <a:pPr marL="1257300" lvl="2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sz="2000" b="0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Recipients must be enrolled at least half-time</a:t>
            </a:r>
          </a:p>
          <a:p>
            <a:pPr marL="1257300" lvl="2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sz="2000" b="0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2022-23 maximum is $2,500 at 2 yr. &amp; $5,300 at 4 yr. institutions</a:t>
            </a:r>
          </a:p>
          <a:p>
            <a:pPr marL="685800" indent="-228600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defRPr/>
            </a:pPr>
            <a:endParaRPr lang="en-US" sz="1600" b="0" kern="0" dirty="0">
              <a:solidFill>
                <a:schemeClr val="accent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 marL="685800" indent="-228600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000" b="0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Kentucky Tuition Grant (KTG)</a:t>
            </a:r>
          </a:p>
          <a:p>
            <a:pPr marL="1257300" lvl="2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sz="2000" b="0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Provides tuition equalization for students attending Kentucky’s independent colleges</a:t>
            </a:r>
          </a:p>
          <a:p>
            <a:pPr marL="1257300" lvl="2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sz="2000" b="0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Recipients must be enrolled full-time </a:t>
            </a:r>
          </a:p>
          <a:p>
            <a:pPr marL="1257300" lvl="2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sz="2000" b="0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2022-23 maximum is $3,200</a:t>
            </a: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endParaRPr lang="en-US" sz="2000" b="0" kern="0" dirty="0">
              <a:solidFill>
                <a:schemeClr val="accent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Students must complete the Free Application for Federal Student Aid, or FAFSA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sz="2000" b="0" kern="0" dirty="0">
              <a:solidFill>
                <a:schemeClr val="accent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CAP and KTG awards are offered to students on a first-come, first-served basis by the student’s initial FAFSA date</a:t>
            </a:r>
          </a:p>
          <a:p>
            <a:pPr marL="685800" lvl="1" indent="-228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endParaRPr lang="en-US" sz="1050" b="0" kern="0" dirty="0">
              <a:solidFill>
                <a:schemeClr val="accent1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8826" y="159677"/>
            <a:ext cx="8499529" cy="685800"/>
          </a:xfrm>
        </p:spPr>
        <p:txBody>
          <a:bodyPr anchor="t">
            <a:noAutofit/>
          </a:bodyPr>
          <a:lstStyle/>
          <a:p>
            <a:r>
              <a:rPr lang="en-US" sz="4000" dirty="0">
                <a:solidFill>
                  <a:schemeClr val="accent1"/>
                </a:solidFill>
                <a:cs typeface="Arial" pitchFamily="34" charset="0"/>
              </a:rPr>
              <a:t>State Grant Programs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E48204-82CB-4594-8AEE-5D4FB8527A47}"/>
              </a:ext>
            </a:extLst>
          </p:cNvPr>
          <p:cNvSpPr txBox="1"/>
          <p:nvPr/>
        </p:nvSpPr>
        <p:spPr>
          <a:xfrm>
            <a:off x="10134600" y="63246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8FBAA1B-79B5-4ABC-9C00-30AF2885AE63}" type="slidenum">
              <a:rPr lang="en-US" sz="1600">
                <a:solidFill>
                  <a:schemeClr val="bg1"/>
                </a:solidFill>
                <a:latin typeface="+mn-lt"/>
              </a:rPr>
              <a:t>6</a:t>
            </a:fld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835046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0652"/>
            <a:ext cx="10591800" cy="1056137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accent1"/>
                </a:solidFill>
                <a:cs typeface="Arial" pitchFamily="34" charset="0"/>
              </a:rPr>
              <a:t>CAP Grant Disbursement Activity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451162"/>
              </p:ext>
            </p:extLst>
          </p:nvPr>
        </p:nvGraphicFramePr>
        <p:xfrm>
          <a:off x="1600200" y="1524001"/>
          <a:ext cx="8077200" cy="404733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29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1187">
                  <a:extLst>
                    <a:ext uri="{9D8B030D-6E8A-4147-A177-3AD203B41FA5}">
                      <a16:colId xmlns:a16="http://schemas.microsoft.com/office/drawing/2014/main" val="3747188127"/>
                    </a:ext>
                  </a:extLst>
                </a:gridCol>
                <a:gridCol w="1801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5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285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Fiscal Year Ending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Applicants (Unduplicated)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Recipients</a:t>
                      </a:r>
                    </a:p>
                    <a:p>
                      <a:pPr algn="ctr"/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(Unduplicated)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Total Disbursed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2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248,912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47,650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$      73,412,930 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9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241,322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55,080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$      83,186,700 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8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234,568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59,210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$      91,634,710 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8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229,811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56,700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$      89,855,650 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8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224,272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53,960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$   106,604,990 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374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2023*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218,100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53,100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$   170,657,400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8" name="Straight Connector 7"/>
          <p:cNvCxnSpPr>
            <a:cxnSpLocks/>
          </p:cNvCxnSpPr>
          <p:nvPr/>
        </p:nvCxnSpPr>
        <p:spPr>
          <a:xfrm>
            <a:off x="1600200" y="2362200"/>
            <a:ext cx="80772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45F1D79-D2F6-4194-A49C-7FE25CDFF5FE}"/>
              </a:ext>
            </a:extLst>
          </p:cNvPr>
          <p:cNvSpPr txBox="1"/>
          <p:nvPr/>
        </p:nvSpPr>
        <p:spPr>
          <a:xfrm>
            <a:off x="10134600" y="63246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8FBAA1B-79B5-4ABC-9C00-30AF2885AE63}" type="slidenum">
              <a:rPr lang="en-US" sz="1600">
                <a:solidFill>
                  <a:schemeClr val="bg1"/>
                </a:solidFill>
                <a:latin typeface="+mn-lt"/>
              </a:rPr>
              <a:t>7</a:t>
            </a:fld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Picture 3" descr="C:\Users\rgilpatric\AppData\Local\Microsoft\Windows\Temporary Internet Files\Content.Outlook\89BK2SZM\KLC_Full Color_CMYK Print.png">
            <a:extLst>
              <a:ext uri="{FF2B5EF4-FFF2-40B4-BE49-F238E27FC236}">
                <a16:creationId xmlns:a16="http://schemas.microsoft.com/office/drawing/2014/main" id="{C83DD23F-59CF-4310-AD48-E6A102FD5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64302"/>
            <a:ext cx="944896" cy="99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E98865D-CBD7-4543-9432-7FC23A5E9892}"/>
              </a:ext>
            </a:extLst>
          </p:cNvPr>
          <p:cNvSpPr txBox="1"/>
          <p:nvPr/>
        </p:nvSpPr>
        <p:spPr>
          <a:xfrm>
            <a:off x="5363308" y="6339988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* Reflects activity through May 2023</a:t>
            </a:r>
          </a:p>
        </p:txBody>
      </p:sp>
    </p:spTree>
    <p:extLst>
      <p:ext uri="{BB962C8B-B14F-4D97-AF65-F5344CB8AC3E}">
        <p14:creationId xmlns:p14="http://schemas.microsoft.com/office/powerpoint/2010/main" val="70013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0653"/>
            <a:ext cx="10744200" cy="9906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  <a:cs typeface="Arial" pitchFamily="34" charset="0"/>
              </a:rPr>
              <a:t>KTG Disbursement Activity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882246"/>
              </p:ext>
            </p:extLst>
          </p:nvPr>
        </p:nvGraphicFramePr>
        <p:xfrm>
          <a:off x="1160302" y="1405332"/>
          <a:ext cx="8575995" cy="404733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61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1505">
                  <a:extLst>
                    <a:ext uri="{9D8B030D-6E8A-4147-A177-3AD203B41FA5}">
                      <a16:colId xmlns:a16="http://schemas.microsoft.com/office/drawing/2014/main" val="3747188127"/>
                    </a:ext>
                  </a:extLst>
                </a:gridCol>
                <a:gridCol w="2042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03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285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Fiscal Year Ending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Applicants (Unduplicated)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Recipients</a:t>
                      </a:r>
                    </a:p>
                    <a:p>
                      <a:pPr algn="ctr"/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(Unduplicated)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Total Disbursed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2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57,700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11,600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$    29,700,480 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9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57,440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12,840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$    33,555,770 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8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54,520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14,100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$    35,731,060  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8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53,910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14,450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$    35,542,900 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8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51,530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13,730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$    33,867,680 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374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2023*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49,020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13,100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$    34,814,900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8" name="Straight Connector 7"/>
          <p:cNvCxnSpPr>
            <a:cxnSpLocks/>
          </p:cNvCxnSpPr>
          <p:nvPr/>
        </p:nvCxnSpPr>
        <p:spPr>
          <a:xfrm>
            <a:off x="1160302" y="2209800"/>
            <a:ext cx="857599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45F1D79-D2F6-4194-A49C-7FE25CDFF5FE}"/>
              </a:ext>
            </a:extLst>
          </p:cNvPr>
          <p:cNvSpPr txBox="1"/>
          <p:nvPr/>
        </p:nvSpPr>
        <p:spPr>
          <a:xfrm>
            <a:off x="10134600" y="63246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8FBAA1B-79B5-4ABC-9C00-30AF2885AE63}" type="slidenum">
              <a:rPr lang="en-US" sz="1600">
                <a:solidFill>
                  <a:schemeClr val="bg1"/>
                </a:solidFill>
                <a:latin typeface="+mn-lt"/>
              </a:rPr>
              <a:t>8</a:t>
            </a:fld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Picture 3" descr="C:\Users\rgilpatric\AppData\Local\Microsoft\Windows\Temporary Internet Files\Content.Outlook\89BK2SZM\KLC_Full Color_CMYK Print.png">
            <a:extLst>
              <a:ext uri="{FF2B5EF4-FFF2-40B4-BE49-F238E27FC236}">
                <a16:creationId xmlns:a16="http://schemas.microsoft.com/office/drawing/2014/main" id="{F625D7FD-4C94-4829-9025-09E1910A3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64302"/>
            <a:ext cx="944896" cy="99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6BD9B8-2F6C-4722-960F-4C6949245915}"/>
              </a:ext>
            </a:extLst>
          </p:cNvPr>
          <p:cNvSpPr txBox="1"/>
          <p:nvPr/>
        </p:nvSpPr>
        <p:spPr>
          <a:xfrm>
            <a:off x="5363308" y="6339988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* Reflects activity through May 2023</a:t>
            </a:r>
          </a:p>
        </p:txBody>
      </p:sp>
    </p:spTree>
    <p:extLst>
      <p:ext uri="{BB962C8B-B14F-4D97-AF65-F5344CB8AC3E}">
        <p14:creationId xmlns:p14="http://schemas.microsoft.com/office/powerpoint/2010/main" val="1393169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263"/>
            <a:ext cx="7315200" cy="9906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  <a:cs typeface="Arial" pitchFamily="34" charset="0"/>
              </a:rPr>
              <a:t>Excess Lottery Transfers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886533"/>
              </p:ext>
            </p:extLst>
          </p:nvPr>
        </p:nvGraphicFramePr>
        <p:xfrm>
          <a:off x="1552650" y="1524000"/>
          <a:ext cx="8382000" cy="469989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73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4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2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79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9026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cs typeface="Arial" panose="020B0604020202020204" pitchFamily="34" charset="0"/>
                        </a:rPr>
                        <a:t>Fiscal Year Ending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cs typeface="Arial" panose="020B0604020202020204" pitchFamily="34" charset="0"/>
                        </a:rPr>
                        <a:t>Total Transferred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KTG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525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Amount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Recipients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Amount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Recipients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$    5,627,000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$    4,527,000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2,940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$   1,100,000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430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$  12,000,000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$    8,400,000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5,560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$   3,600,000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1,380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$  14,946,000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$  11,209,500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7,140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$   3,736,500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1,410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$  15,363,300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$  11,563,300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7,370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$   3,800,000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1,430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$    3,000,000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$    2,000,000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1,260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$   1,000,000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410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$    3,000,000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$    2,000,000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1,260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$   1,000,000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410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271037"/>
                  </a:ext>
                </a:extLst>
              </a:tr>
              <a:tr h="61677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TOTALS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$  53,936,300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$  39,699,800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25,530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$ 14,236,500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5,470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1495349" y="5621215"/>
            <a:ext cx="8439301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24001" y="2315308"/>
            <a:ext cx="8439301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Users\rgilpatric\AppData\Local\Microsoft\Windows\Temporary Internet Files\Content.Outlook\89BK2SZM\KLC_Full Color_CMYK Print.png">
            <a:extLst>
              <a:ext uri="{FF2B5EF4-FFF2-40B4-BE49-F238E27FC236}">
                <a16:creationId xmlns:a16="http://schemas.microsoft.com/office/drawing/2014/main" id="{FB35BF59-8DF7-4703-851B-993A4BA05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64302"/>
            <a:ext cx="944896" cy="99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063968"/>
      </p:ext>
    </p:extLst>
  </p:cSld>
  <p:clrMapOvr>
    <a:masterClrMapping/>
  </p:clrMapOvr>
</p:sld>
</file>

<file path=ppt/theme/theme1.xml><?xml version="1.0" encoding="utf-8"?>
<a:theme xmlns:a="http://schemas.openxmlformats.org/drawingml/2006/main" name="KHEAA gradient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38871</TotalTime>
  <Words>3537</Words>
  <Application>Microsoft Office PowerPoint</Application>
  <PresentationFormat>Widescreen</PresentationFormat>
  <Paragraphs>736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Roboto</vt:lpstr>
      <vt:lpstr>Times New Roman</vt:lpstr>
      <vt:lpstr>Verdana</vt:lpstr>
      <vt:lpstr>Wingdings</vt:lpstr>
      <vt:lpstr>KHEAA gradient template</vt:lpstr>
      <vt:lpstr>PowerPoint Presentation</vt:lpstr>
      <vt:lpstr>How Financial Aid Is Awarded</vt:lpstr>
      <vt:lpstr>Kentucky Educational Excellence Scholarship (KEES)</vt:lpstr>
      <vt:lpstr>KEES Legislative History </vt:lpstr>
      <vt:lpstr>KEES Disbursement Activity</vt:lpstr>
      <vt:lpstr>State Grant Programs</vt:lpstr>
      <vt:lpstr>CAP Grant Disbursement Activity</vt:lpstr>
      <vt:lpstr>KTG Disbursement Activity</vt:lpstr>
      <vt:lpstr>Excess Lottery Transfers</vt:lpstr>
      <vt:lpstr>2022-2023 Average Tuition &amp; Fees vs. Aid by Sector</vt:lpstr>
      <vt:lpstr>Future State Grant Funding Considerations</vt:lpstr>
      <vt:lpstr>FAFSA Simplification Act of 2021</vt:lpstr>
      <vt:lpstr>PowerPoint Presentation</vt:lpstr>
      <vt:lpstr>Work Ready KY Scholarship</vt:lpstr>
      <vt:lpstr>  Work Ready KY Scholarship Disbursement Activity</vt:lpstr>
      <vt:lpstr>Future Work Ready Funding Considerations</vt:lpstr>
      <vt:lpstr>Dual Credit Scholarship</vt:lpstr>
      <vt:lpstr>Work Ready Dual Credit Scholarship</vt:lpstr>
      <vt:lpstr>Scholarship Eligibility Summary</vt:lpstr>
      <vt:lpstr>Dual Credit &amp; Work Ready Legislative History</vt:lpstr>
      <vt:lpstr>Dual Credit Disbursement Activity</vt:lpstr>
      <vt:lpstr>  Kentucky National Guard Tuition Award</vt:lpstr>
      <vt:lpstr>  Teacher Scholarship</vt:lpstr>
      <vt:lpstr>PowerPoint Presentation</vt:lpstr>
      <vt:lpstr>PowerPoint Presentation</vt:lpstr>
      <vt:lpstr>Other KHEAA Student Aid Programs</vt:lpstr>
      <vt:lpstr>Other KHEAA Student Aid Programs</vt:lpstr>
    </vt:vector>
  </TitlesOfParts>
  <Company>KETS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Lottery Fund Task Force</dc:title>
  <dc:creator>rgilpatrick</dc:creator>
  <cp:lastModifiedBy>Kays, Hunter (LRC)</cp:lastModifiedBy>
  <cp:revision>2892</cp:revision>
  <cp:lastPrinted>2023-06-06T15:49:55Z</cp:lastPrinted>
  <dcterms:created xsi:type="dcterms:W3CDTF">2002-03-29T16:21:59Z</dcterms:created>
  <dcterms:modified xsi:type="dcterms:W3CDTF">2023-06-07T16:05:08Z</dcterms:modified>
</cp:coreProperties>
</file>