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57" r:id="rId14"/>
    <p:sldId id="273" r:id="rId15"/>
    <p:sldId id="275" r:id="rId16"/>
    <p:sldId id="276" r:id="rId17"/>
    <p:sldId id="274" r:id="rId18"/>
    <p:sldId id="272" r:id="rId19"/>
    <p:sldId id="271" r:id="rId20"/>
    <p:sldId id="270" r:id="rId21"/>
    <p:sldId id="269" r:id="rId22"/>
    <p:sldId id="268" r:id="rId23"/>
    <p:sldId id="267" r:id="rId24"/>
    <p:sldId id="266" r:id="rId25"/>
    <p:sldId id="265" r:id="rId26"/>
    <p:sldId id="264" r:id="rId27"/>
    <p:sldId id="263" r:id="rId28"/>
    <p:sldId id="262" r:id="rId29"/>
    <p:sldId id="261" r:id="rId30"/>
    <p:sldId id="260" r:id="rId31"/>
    <p:sldId id="258" r:id="rId32"/>
    <p:sldId id="25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2DA597-E0D5-4C93-89E7-6A0C8BC933C3}">
          <p14:sldIdLst>
            <p14:sldId id="25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57"/>
            <p14:sldId id="273"/>
            <p14:sldId id="275"/>
            <p14:sldId id="276"/>
            <p14:sldId id="274"/>
            <p14:sldId id="272"/>
            <p14:sldId id="271"/>
            <p14:sldId id="270"/>
            <p14:sldId id="269"/>
            <p14:sldId id="268"/>
            <p14:sldId id="267"/>
            <p14:sldId id="266"/>
            <p14:sldId id="265"/>
            <p14:sldId id="264"/>
            <p14:sldId id="263"/>
            <p14:sldId id="262"/>
            <p14:sldId id="261"/>
            <p14:sldId id="260"/>
            <p14:sldId id="258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73D1B-F33A-EB33-7B98-91B4001A1A64}" v="26" dt="2023-10-17T09:55:15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29617-8E5A-A4F6-28C6-6DEA8EF86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1DBC56-6CF6-332A-7AF3-A1961E50F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696D9-C518-9E65-F5A3-3317FD5B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B040B-D305-2806-DE4E-2DEE0EA9B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B15F8-8DDD-000C-CF85-F6B54578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3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760FD-9085-67BD-E18D-52D5413B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E0DC2F-C33B-794D-B194-238E47CA0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7F2B9-E97E-B0C2-8AB9-3790F605E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8848-0B1F-2F18-C732-2C2E8A89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D985B-3D3B-354F-DC87-023BCBAE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80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F6DEA9-8D64-3FF3-F159-650FC202E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7F74F-1722-3688-9C33-8E71272BE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480A9-58EF-5FC6-ACC1-12E6485A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7EC7F-E25C-7D7C-74D5-57181546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2E046-E9CA-DFE4-2EE5-3FC1326B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9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5136-B9F9-44A4-E889-8021D348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754F8-430E-4F7C-D809-7472A9532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8673-8C58-744A-F097-25A98565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F5B2B-B0F2-197A-F470-027D6187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1C0E9-055A-8D26-B117-9DAA3143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F9921-A82C-0F49-2745-810D6C5A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B6B22-E8AE-EEDE-407C-178C96FC5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75FCD-630F-3B51-C43E-B9EFCDA5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08EA6-EF7D-CE4C-0A2F-E4532E0EA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2BE2C-DBE5-1A8B-4EAC-96208840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3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44C-4CE6-4329-E098-29FF5BD13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8405-81E0-A82A-2BD4-E1889C525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EF898-C930-1F02-DA1E-2F9E646BE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30698-174C-AE59-981A-E8FBC392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F260F-16EF-2A7A-E38C-7FC05AE0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EAC2C-A248-314C-47CE-F0570754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0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F34E-136F-F08B-85DD-62FEA60C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DCBA3-69E8-25B1-0642-00023DA4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32691-C256-1814-D856-34EE0BFD7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7D5B5-5AE4-EB45-ADBB-30F05BBE0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92FBB-D05C-F877-0620-FEA970AD6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19692-1E96-AB50-7491-8C5AD27BB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01C272-8989-1384-6FE3-B2F1A93F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B1547-CEA7-FCAA-367F-3712C12E1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1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8EBD-65CE-FE59-4B9B-2B23588A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752C7-5007-D2FE-2B11-5471163D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0E2BE-4222-1368-118C-DEF43EBC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0C6C3-3A60-8FD3-3735-EC59E054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79979-F8A9-3A57-140E-3902C53E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737E3-2EE1-7694-B312-E0D53287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BE578-DFF1-AC6D-E215-A0721204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9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150BD-967B-1B47-00C1-E3636E2D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18838-AC19-0268-B7F8-32AB516A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B981E-E1FB-16D0-A36E-BBD358C58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4C975-D615-028A-58C2-0164C5A3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95D2A-557F-3B25-FEC0-5210CD90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5B28-A898-7CFC-D9C7-D7714839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4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3B74-25CE-3CA8-F8F9-6460F935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0C798-053A-E1B2-FE76-649C691D6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CE034-6445-FA1D-5E77-C39358D82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81D19-3C80-5635-52A2-5996805D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D4707-29E4-189C-AEFC-C1DF748B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75A9C-9A3E-86AD-CBDF-FC175524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3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98FF4-0F96-A56D-5F43-A216A03E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D9AF5-B41A-85E7-384C-B67686D38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170EC-D2B3-CAFB-31E0-9BBAE536A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BD62-183F-4485-8885-702A7ECE033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47C35-CC16-B92A-F4C7-B374A4CB2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B646A-619F-5B3C-95CC-F6B357B35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84951-B4DF-45ED-BA4A-012144410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9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clouds&#10;&#10;Description automatically generated">
            <a:extLst>
              <a:ext uri="{FF2B5EF4-FFF2-40B4-BE49-F238E27FC236}">
                <a16:creationId xmlns:a16="http://schemas.microsoft.com/office/drawing/2014/main" id="{CDF81495-C273-4494-001C-949BD16B9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96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n airport&#10;&#10;Description automatically generated">
            <a:extLst>
              <a:ext uri="{FF2B5EF4-FFF2-40B4-BE49-F238E27FC236}">
                <a16:creationId xmlns:a16="http://schemas.microsoft.com/office/drawing/2014/main" id="{E1FB48B7-DBC8-7CB1-2A0F-60575F2A2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69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business&#10;&#10;Description automatically generated">
            <a:extLst>
              <a:ext uri="{FF2B5EF4-FFF2-40B4-BE49-F238E27FC236}">
                <a16:creationId xmlns:a16="http://schemas.microsoft.com/office/drawing/2014/main" id="{CDB15565-6D66-AA80-B928-61C1E64D0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04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lane parked at an airport&#10;&#10;Description automatically generated">
            <a:extLst>
              <a:ext uri="{FF2B5EF4-FFF2-40B4-BE49-F238E27FC236}">
                <a16:creationId xmlns:a16="http://schemas.microsoft.com/office/drawing/2014/main" id="{B01FBAFE-F454-3904-3A55-65FD2C29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4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building&#10;&#10;Description automatically generated">
            <a:extLst>
              <a:ext uri="{FF2B5EF4-FFF2-40B4-BE49-F238E27FC236}">
                <a16:creationId xmlns:a16="http://schemas.microsoft.com/office/drawing/2014/main" id="{57EB35FD-DA4E-3578-B348-899D059BE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81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lane on the tarmac&#10;&#10;Description automatically generated">
            <a:extLst>
              <a:ext uri="{FF2B5EF4-FFF2-40B4-BE49-F238E27FC236}">
                <a16:creationId xmlns:a16="http://schemas.microsoft.com/office/drawing/2014/main" id="{A3443430-0212-56AA-95E3-B22AFA48B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9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ph of a passenger&#10;&#10;Description automatically generated with medium confidence">
            <a:extLst>
              <a:ext uri="{FF2B5EF4-FFF2-40B4-BE49-F238E27FC236}">
                <a16:creationId xmlns:a16="http://schemas.microsoft.com/office/drawing/2014/main" id="{47DE1AF2-1649-F406-1463-9C73AB86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2D38F7FF-0325-33F9-DF8D-4F99CE96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87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plane&#10;&#10;Description automatically generated">
            <a:extLst>
              <a:ext uri="{FF2B5EF4-FFF2-40B4-BE49-F238E27FC236}">
                <a16:creationId xmlns:a16="http://schemas.microsoft.com/office/drawing/2014/main" id="{B37716CE-E8CD-9CB7-215D-98557A049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68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oup of airplanes parked at an airport&#10;&#10;Description automatically generated">
            <a:extLst>
              <a:ext uri="{FF2B5EF4-FFF2-40B4-BE49-F238E27FC236}">
                <a16:creationId xmlns:a16="http://schemas.microsoft.com/office/drawing/2014/main" id="{BBB267C8-076F-160D-C645-A951107D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52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aph of cargo growth&#10;&#10;Description automatically generated">
            <a:extLst>
              <a:ext uri="{FF2B5EF4-FFF2-40B4-BE49-F238E27FC236}">
                <a16:creationId xmlns:a16="http://schemas.microsoft.com/office/drawing/2014/main" id="{C035251B-887B-A1AA-AC27-21CC5DB77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9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images of a plane&#10;&#10;Description automatically generated">
            <a:extLst>
              <a:ext uri="{FF2B5EF4-FFF2-40B4-BE49-F238E27FC236}">
                <a16:creationId xmlns:a16="http://schemas.microsoft.com/office/drawing/2014/main" id="{0029D586-A7C2-1B15-D5D3-6A46E9DB1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13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n airplane on the runway&#10;&#10;Description automatically generated">
            <a:extLst>
              <a:ext uri="{FF2B5EF4-FFF2-40B4-BE49-F238E27FC236}">
                <a16:creationId xmlns:a16="http://schemas.microsoft.com/office/drawing/2014/main" id="{2A80A8EE-1D0F-088C-AEF5-7B241BAAA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63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aerial view of a large area with buildings and roads&#10;&#10;Description automatically generated">
            <a:extLst>
              <a:ext uri="{FF2B5EF4-FFF2-40B4-BE49-F238E27FC236}">
                <a16:creationId xmlns:a16="http://schemas.microsoft.com/office/drawing/2014/main" id="{A2548652-4D91-FC4B-17BC-D28C2243A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4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large white airplane in a hangar&#10;&#10;Description automatically generated">
            <a:extLst>
              <a:ext uri="{FF2B5EF4-FFF2-40B4-BE49-F238E27FC236}">
                <a16:creationId xmlns:a16="http://schemas.microsoft.com/office/drawing/2014/main" id="{FAD70915-78ED-C7DB-B40F-8EF4C806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2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uilding with a large hangar&#10;&#10;Description automatically generated with medium confidence">
            <a:extLst>
              <a:ext uri="{FF2B5EF4-FFF2-40B4-BE49-F238E27FC236}">
                <a16:creationId xmlns:a16="http://schemas.microsoft.com/office/drawing/2014/main" id="{EEBCC059-4AF2-4C72-0B46-D6A4A94D2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90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map of a city&#10;&#10;Description automatically generated">
            <a:extLst>
              <a:ext uri="{FF2B5EF4-FFF2-40B4-BE49-F238E27FC236}">
                <a16:creationId xmlns:a16="http://schemas.microsoft.com/office/drawing/2014/main" id="{3525315A-79F7-BC77-C5D9-CB71BBCCB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3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n aerial view of a city&#10;&#10;Description automatically generated">
            <a:extLst>
              <a:ext uri="{FF2B5EF4-FFF2-40B4-BE49-F238E27FC236}">
                <a16:creationId xmlns:a16="http://schemas.microsoft.com/office/drawing/2014/main" id="{74E3EEDF-B6A6-2D73-F4E6-C2917D6ED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99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n aerial view of a runway&#10;&#10;Description automatically generated">
            <a:extLst>
              <a:ext uri="{FF2B5EF4-FFF2-40B4-BE49-F238E27FC236}">
                <a16:creationId xmlns:a16="http://schemas.microsoft.com/office/drawing/2014/main" id="{3E61F25A-2C9C-A49D-E6D3-A13B5EA8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diagram of a vehicle&#10;&#10;Description automatically generated with medium confidence">
            <a:extLst>
              <a:ext uri="{FF2B5EF4-FFF2-40B4-BE49-F238E27FC236}">
                <a16:creationId xmlns:a16="http://schemas.microsoft.com/office/drawing/2014/main" id="{FACC4897-F262-1FEC-E32B-23B7EB6D8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2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lue sky with clouds&#10;&#10;Description automatically generated">
            <a:extLst>
              <a:ext uri="{FF2B5EF4-FFF2-40B4-BE49-F238E27FC236}">
                <a16:creationId xmlns:a16="http://schemas.microsoft.com/office/drawing/2014/main" id="{13473673-72AC-3888-DA04-C126C40D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55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Clouds and clouds in the sky&#10;&#10;Description automatically generated">
            <a:extLst>
              <a:ext uri="{FF2B5EF4-FFF2-40B4-BE49-F238E27FC236}">
                <a16:creationId xmlns:a16="http://schemas.microsoft.com/office/drawing/2014/main" id="{735996AB-C5F1-554A-9CD6-D942046EF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1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68E97D-0C69-F322-8D75-DDA7ED120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26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map of the united states with orange dots&#10;&#10;Description automatically generated">
            <a:extLst>
              <a:ext uri="{FF2B5EF4-FFF2-40B4-BE49-F238E27FC236}">
                <a16:creationId xmlns:a16="http://schemas.microsoft.com/office/drawing/2014/main" id="{B0F1E44D-23C8-B5D2-386C-EFC5FF1B2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4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pictures of airplanes and trucks&#10;&#10;Description automatically generated">
            <a:extLst>
              <a:ext uri="{FF2B5EF4-FFF2-40B4-BE49-F238E27FC236}">
                <a16:creationId xmlns:a16="http://schemas.microsoft.com/office/drawing/2014/main" id="{C670C2C5-9AF2-706F-3125-054FFDCAB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8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people walking in a parking lot&#10;&#10;Description automatically generated">
            <a:extLst>
              <a:ext uri="{FF2B5EF4-FFF2-40B4-BE49-F238E27FC236}">
                <a16:creationId xmlns:a16="http://schemas.microsoft.com/office/drawing/2014/main" id="{D1D5ACEA-8672-A7DC-67C1-762E4A735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group of people in an airport&#10;&#10;Description automatically generated">
            <a:extLst>
              <a:ext uri="{FF2B5EF4-FFF2-40B4-BE49-F238E27FC236}">
                <a16:creationId xmlns:a16="http://schemas.microsoft.com/office/drawing/2014/main" id="{D6EEB5BC-837F-ADD3-553A-81DC9E6F5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5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irplanes&#10;&#10;Description automatically generated">
            <a:extLst>
              <a:ext uri="{FF2B5EF4-FFF2-40B4-BE49-F238E27FC236}">
                <a16:creationId xmlns:a16="http://schemas.microsoft.com/office/drawing/2014/main" id="{E5EFF64D-3F24-3B24-C536-89CD7EE94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map of a city&#10;&#10;Description automatically generated">
            <a:extLst>
              <a:ext uri="{FF2B5EF4-FFF2-40B4-BE49-F238E27FC236}">
                <a16:creationId xmlns:a16="http://schemas.microsoft.com/office/drawing/2014/main" id="{DF2E22E6-02DA-CAE0-2ACF-AE334A331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26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8d9545-f9f6-4453-97a1-b509915d930f">
      <Terms xmlns="http://schemas.microsoft.com/office/infopath/2007/PartnerControls"/>
    </lcf76f155ced4ddcb4097134ff3c332f>
    <TaxCatchAll xmlns="2b1bc968-89ed-4a96-b006-7bbb27d81a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B552169DE3D84588EDB9542D73CD8A" ma:contentTypeVersion="495" ma:contentTypeDescription="Create a new document." ma:contentTypeScope="" ma:versionID="51c6400ba41b807e46a7d61bf45b02b1">
  <xsd:schema xmlns:xsd="http://www.w3.org/2001/XMLSchema" xmlns:xs="http://www.w3.org/2001/XMLSchema" xmlns:p="http://schemas.microsoft.com/office/2006/metadata/properties" xmlns:ns2="fcc0b30f-a458-4885-812d-865dc0fc4328" xmlns:ns3="1b92fe17-40d4-467b-9626-90093997f34c" xmlns:ns4="c78d9545-f9f6-4453-97a1-b509915d930f" xmlns:ns5="2b1bc968-89ed-4a96-b006-7bbb27d81a82" targetNamespace="http://schemas.microsoft.com/office/2006/metadata/properties" ma:root="true" ma:fieldsID="802e6b403a470e9d3cb472afdc670ad9" ns2:_="" ns3:_="" ns4:_="" ns5:_="">
    <xsd:import namespace="fcc0b30f-a458-4885-812d-865dc0fc4328"/>
    <xsd:import namespace="1b92fe17-40d4-467b-9626-90093997f34c"/>
    <xsd:import namespace="c78d9545-f9f6-4453-97a1-b509915d930f"/>
    <xsd:import namespace="2b1bc968-89ed-4a96-b006-7bbb27d81a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MediaServiceAutoKeyPoints" minOccurs="0"/>
                <xsd:element ref="ns4:MediaServiceKeyPoints" minOccurs="0"/>
                <xsd:element ref="ns4:lcf76f155ced4ddcb4097134ff3c332f" minOccurs="0"/>
                <xsd:element ref="ns5:TaxCatchAll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0b30f-a458-4885-812d-865dc0fc4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92fe17-40d4-467b-9626-90093997f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d9545-f9f6-4453-97a1-b509915d930f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6f4bd54-cb5f-4656-ad5f-b3d620d700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1bc968-89ed-4a96-b006-7bbb27d81a8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aee1787-b526-470a-bc43-f358c211a0cc}" ma:internalName="TaxCatchAll" ma:showField="CatchAllData" ma:web="2b1bc968-89ed-4a96-b006-7bbb27d81a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3BDDFF-4CEB-480B-9DCE-BA9FB61844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2BF233-82F2-4D38-B6BE-242A03571EFA}">
  <ds:schemaRefs>
    <ds:schemaRef ds:uri="http://schemas.microsoft.com/office/2006/metadata/properties"/>
    <ds:schemaRef ds:uri="http://schemas.microsoft.com/office/infopath/2007/PartnerControls"/>
    <ds:schemaRef ds:uri="c78d9545-f9f6-4453-97a1-b509915d930f"/>
    <ds:schemaRef ds:uri="2b1bc968-89ed-4a96-b006-7bbb27d81a82"/>
  </ds:schemaRefs>
</ds:datastoreItem>
</file>

<file path=customXml/itemProps3.xml><?xml version="1.0" encoding="utf-8"?>
<ds:datastoreItem xmlns:ds="http://schemas.openxmlformats.org/officeDocument/2006/customXml" ds:itemID="{4D5A9590-B666-4E64-8370-21A848DB4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c0b30f-a458-4885-812d-865dc0fc4328"/>
    <ds:schemaRef ds:uri="1b92fe17-40d4-467b-9626-90093997f34c"/>
    <ds:schemaRef ds:uri="c78d9545-f9f6-4453-97a1-b509915d930f"/>
    <ds:schemaRef ds:uri="2b1bc968-89ed-4a96-b006-7bbb27d81a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Cutter</dc:creator>
  <cp:lastModifiedBy>Williams, Christina (LRC)</cp:lastModifiedBy>
  <cp:revision>29</cp:revision>
  <dcterms:created xsi:type="dcterms:W3CDTF">2023-10-16T19:32:36Z</dcterms:created>
  <dcterms:modified xsi:type="dcterms:W3CDTF">2023-10-17T14:21:56Z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0x010100A7B552169DE3D84588EDB9542D73CD8A</vt:lpwstr>
  </property>
  <property fmtid="{D5CDD505-2E9C-101B-9397-08002B2CF9AE}" pid="3" name="MediaServiceImageTags">
    <vt:lpwstr/>
  </property>
</Properties>
</file>