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63" r:id="rId5"/>
    <p:sldId id="265" r:id="rId6"/>
    <p:sldId id="262" r:id="rId7"/>
    <p:sldId id="261" r:id="rId8"/>
    <p:sldId id="260" r:id="rId9"/>
    <p:sldId id="259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9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D44F3-300D-8D8E-4CD9-CDEFAEA9D7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210D1D-C269-A720-580D-D93BD6D9F1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36613D-1DF1-2190-4B9D-C4D3AB7F5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716EC-3AB2-4190-8EF4-846748879AE8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00BB1B-6E54-2F1D-34CF-38D11B8EC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9235B-6FB1-C18E-0D5E-C320560AE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AFB04-E5DA-4DCB-829E-4F8341654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515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A63C0-C775-C6BB-1AEB-8B6901FD1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B9A0B5-2115-16B9-2344-D41BCE30D7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04D144-A6C9-9546-47E3-BB83DB080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716EC-3AB2-4190-8EF4-846748879AE8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9803AB-5310-BA6A-8237-F18A2D30F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9FE36E-91F5-AF84-1385-5E31C0FFB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AFB04-E5DA-4DCB-829E-4F8341654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874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D1A2CDE-300C-EE31-D6C9-96D57D37E9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E2D2C6-0D9B-A44C-5DC8-17038E792A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248E8B-8F19-9279-9537-1F1A5D2DA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716EC-3AB2-4190-8EF4-846748879AE8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5B299C-FF34-EFB0-7BBF-B66EF8F49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B7E717-6FCC-3F6F-74D1-CE95E8629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AFB04-E5DA-4DCB-829E-4F8341654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409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BC106-8FED-1FB0-C5B9-609115638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724D28-7960-0C2C-F58C-612FC721F0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B32014-954F-A5DD-9487-527A40669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716EC-3AB2-4190-8EF4-846748879AE8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5D3B5-6F66-0C15-B066-3CE5937F7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BF6976-77B7-B144-5478-B9D492497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AFB04-E5DA-4DCB-829E-4F8341654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245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F29EC-B363-3452-D3E2-D7324C7E7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FEDD2-1B34-A387-C1F2-F7F98FEA5B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AFAE2-477E-F008-9DA7-5E9B2936A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716EC-3AB2-4190-8EF4-846748879AE8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FA3E0-0848-52F4-229C-6AB9DC5C5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914864-01B5-99DD-8E54-E55831CB3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AFB04-E5DA-4DCB-829E-4F8341654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738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EC7CB-437B-D802-86A1-7616EC2E4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DAB80E-793A-CA1C-7FC3-11B699D51A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C51C55-738A-A45D-3BE1-1DD578A7B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A26353-132B-DAC9-EE55-D37AE92D3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716EC-3AB2-4190-8EF4-846748879AE8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134EF3-65CE-0478-5A16-34362BF28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4D5131-0A70-81D9-DF46-476F1E95E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AFB04-E5DA-4DCB-829E-4F8341654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656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2B011-88B3-5DBF-AA0C-83AB6FC15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98A6E6-BC0C-EDB1-680E-2D0B48A105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A18A26-FA6A-548C-BA8A-7C55B141AD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0B5984-091A-29BB-C78C-9ED9A0B0C5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7B0BD1-7714-D774-2587-290D76ED3C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830D8E-21AF-A3C6-1D46-078E5FB1A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716EC-3AB2-4190-8EF4-846748879AE8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22B02A-5BDC-7D4D-F701-55222379E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5E6818-ADB0-3B72-A944-5F1A14D3F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AFB04-E5DA-4DCB-829E-4F8341654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177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56383-B1EF-4037-CB49-14C324363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291A3A-7F1D-6C84-F179-211A4467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716EC-3AB2-4190-8EF4-846748879AE8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06D264-10CF-15EE-DE92-0B4B1203E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F26574-00FC-4398-ACC1-D78477388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AFB04-E5DA-4DCB-829E-4F8341654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813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D922DC-25F7-72B0-1E41-EA6F51626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716EC-3AB2-4190-8EF4-846748879AE8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B8BDEB-2616-D1BF-72F0-AE15A7290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B18B24-118D-E92A-83D5-C8760BA9C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AFB04-E5DA-4DCB-829E-4F8341654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505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8C1A8-F92A-C4A0-D01D-4C7FE74F0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C661E-6ECA-B196-B19B-1AC225A2B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C2E4A2-711A-597D-C1B3-8937417236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859C71-75DC-AD49-01A4-8B1217B90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716EC-3AB2-4190-8EF4-846748879AE8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AC7828-CA6C-A080-BF0F-4BC2B6176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67610B-FC9A-F376-A428-2DD686C73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AFB04-E5DA-4DCB-829E-4F8341654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743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62C43-5E4F-A0EA-546E-FB45B0E0D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1CFD04-0222-C38B-7EAB-8DCE866DA8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045439-1B1E-77A5-BA89-37E3D1D6AE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290680-7949-891B-AAF3-E0082BEBF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716EC-3AB2-4190-8EF4-846748879AE8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3B8B31-8270-398C-E85C-FAAB49C01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87A51B-7A33-9A0C-F683-81DF79AAC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AFB04-E5DA-4DCB-829E-4F8341654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489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070F7D-54DD-C925-A3E3-7A6920CE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5C6A21-B21F-B0CD-3FB9-DABCEA7AB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FE3352-775F-6B46-1F7B-AE52D9C072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716EC-3AB2-4190-8EF4-846748879AE8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5C779B-D1A4-4ACA-9D3C-661DA7C8B6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BABEBC-FB31-C53F-CD82-1161315874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AFB04-E5DA-4DCB-829E-4F8341654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581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3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D8864F-E945-FC13-1583-2C460C7DBF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89" r="8750"/>
          <a:stretch/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264C80-E333-7889-C8C6-ADA2671D2995}"/>
              </a:ext>
            </a:extLst>
          </p:cNvPr>
          <p:cNvSpPr txBox="1"/>
          <p:nvPr/>
        </p:nvSpPr>
        <p:spPr>
          <a:xfrm>
            <a:off x="6371359" y="4433454"/>
            <a:ext cx="5505814" cy="16904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Boone County Jail Community Service Work Program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87C5A2-63A4-4DF0-C0C4-5C9265C0C9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32" r="8284" b="-2"/>
          <a:stretch/>
        </p:blipFill>
        <p:spPr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152111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680A3-2AD7-4528-1291-431CA438E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Hours Worked and Wages Saved Based on Boone County Starting Hourly Wage by Dept.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01829B5-0B94-BE72-90A6-92D3776D8F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9"/>
            <a:ext cx="10515600" cy="4802186"/>
          </a:xfrm>
        </p:spPr>
      </p:pic>
    </p:spTree>
    <p:extLst>
      <p:ext uri="{BB962C8B-B14F-4D97-AF65-F5344CB8AC3E}">
        <p14:creationId xmlns:p14="http://schemas.microsoft.com/office/powerpoint/2010/main" val="1714757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267BB-B761-4418-CF3A-70C6DD906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Services The Work Program Provides to Boone County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DEF138-4E3C-47F3-5ED0-E7F9BFA72A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Labor to the Sanitation District.</a:t>
            </a:r>
          </a:p>
          <a:p>
            <a:r>
              <a:rPr lang="en-US" dirty="0"/>
              <a:t>Labor to the Boone County Public Works Department.</a:t>
            </a:r>
          </a:p>
          <a:p>
            <a:r>
              <a:rPr lang="en-US" dirty="0"/>
              <a:t>Labor to the Boone County Recycling Program.</a:t>
            </a:r>
          </a:p>
          <a:p>
            <a:r>
              <a:rPr lang="en-US" dirty="0"/>
              <a:t>Community service to the county by keeping the roadways and other areas of the county clean by the removal of trash, dead animals, and illegal dump sites.</a:t>
            </a:r>
          </a:p>
          <a:p>
            <a:r>
              <a:rPr lang="en-US" dirty="0"/>
              <a:t>Assisting the Boone County Clerk in delivery and breakdowns of all voting equipment during elections.</a:t>
            </a:r>
          </a:p>
          <a:p>
            <a:r>
              <a:rPr lang="en-US" dirty="0"/>
              <a:t>Assisting in preparing the fairgrounds for the Boone County Fair.</a:t>
            </a:r>
          </a:p>
        </p:txBody>
      </p:sp>
    </p:spTree>
    <p:extLst>
      <p:ext uri="{BB962C8B-B14F-4D97-AF65-F5344CB8AC3E}">
        <p14:creationId xmlns:p14="http://schemas.microsoft.com/office/powerpoint/2010/main" val="4142637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365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C3338F-713A-811F-888E-1EBA6401F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549" y="815862"/>
            <a:ext cx="3122143" cy="213086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556D80-C238-E04A-BA44-D4A2325BB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49" y="3819656"/>
            <a:ext cx="3104943" cy="232870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9F5CD4-2362-1696-B21D-38182C9CB6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1676" y="1452553"/>
            <a:ext cx="3252903" cy="396695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524" y="487090"/>
            <a:ext cx="3588174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1C0666-C139-FAAC-B052-C3601C70D6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3518" y="1458581"/>
            <a:ext cx="3252903" cy="395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0806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3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432B37-7738-24E1-F598-F345813734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546" b="31526"/>
          <a:stretch/>
        </p:blipFill>
        <p:spPr>
          <a:xfrm>
            <a:off x="321734" y="321733"/>
            <a:ext cx="5674894" cy="30308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D88943-CC77-C55F-5721-70ADD9D66C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29" r="1624" b="-4"/>
          <a:stretch/>
        </p:blipFill>
        <p:spPr>
          <a:xfrm>
            <a:off x="321735" y="3524289"/>
            <a:ext cx="2676579" cy="27765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594F21-9420-43B3-D84E-EF871A224E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231" r="5397" b="5"/>
          <a:stretch/>
        </p:blipFill>
        <p:spPr>
          <a:xfrm>
            <a:off x="3159553" y="3514855"/>
            <a:ext cx="2837076" cy="27859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F70A39-CB2B-0B97-F6B9-0A1A37883C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2" b="21769"/>
          <a:stretch/>
        </p:blipFill>
        <p:spPr>
          <a:xfrm>
            <a:off x="6195373" y="321733"/>
            <a:ext cx="5674892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338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267BB-B761-4418-CF3A-70C6DD906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Services The Work Program Provides to Boone County Cont.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DEF138-4E3C-47F3-5ED0-E7F9BFA72A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Participating in the Adopt a Highway Program.</a:t>
            </a:r>
          </a:p>
          <a:p>
            <a:r>
              <a:rPr lang="en-US" dirty="0"/>
              <a:t>Providing maintenance to several county buildings.</a:t>
            </a:r>
          </a:p>
          <a:p>
            <a:r>
              <a:rPr lang="en-US" dirty="0"/>
              <a:t>Planting, raising, and harvesting a garden to help offset food costs to both the workcamp and main jail.</a:t>
            </a:r>
          </a:p>
          <a:p>
            <a:r>
              <a:rPr lang="en-US" dirty="0"/>
              <a:t>Mowing and maintaining several Boone County Properties.</a:t>
            </a:r>
          </a:p>
          <a:p>
            <a:r>
              <a:rPr lang="en-US" dirty="0"/>
              <a:t>Servicing and maintaining equipment such as mowers, weed eaters, trimmers, chainsaws, </a:t>
            </a:r>
            <a:r>
              <a:rPr lang="en-US" dirty="0" err="1"/>
              <a:t>etc</a:t>
            </a:r>
            <a:r>
              <a:rPr lang="en-US" dirty="0"/>
              <a:t>…</a:t>
            </a:r>
          </a:p>
          <a:p>
            <a:r>
              <a:rPr lang="en-US" dirty="0"/>
              <a:t>Delivering food and </a:t>
            </a:r>
            <a:r>
              <a:rPr lang="en-US"/>
              <a:t>commodities to </a:t>
            </a:r>
            <a:r>
              <a:rPr lang="en-US" dirty="0"/>
              <a:t>the senior centers in the community.</a:t>
            </a:r>
          </a:p>
          <a:p>
            <a:r>
              <a:rPr lang="en-US" dirty="0"/>
              <a:t>Maintaining the Workcamp building and grounds.</a:t>
            </a:r>
          </a:p>
          <a:p>
            <a:r>
              <a:rPr lang="en-US" dirty="0"/>
              <a:t>Maintaining the Boone County Jail grounds.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236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0D9E7A-207A-6B0F-0808-9ADA421FB9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36767"/>
          <a:stretch/>
        </p:blipFill>
        <p:spPr>
          <a:xfrm>
            <a:off x="4493436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991857-9B19-1DA3-32FC-8B2EE6555B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56" r="-3" b="13752"/>
          <a:stretch/>
        </p:blipFill>
        <p:spPr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8D95E3-DBA2-E9D0-47C4-9DF0F8B2D9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232" r="2" b="32556"/>
          <a:stretch/>
        </p:blipFill>
        <p:spPr>
          <a:xfrm>
            <a:off x="6350089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6034E3-E8EB-0579-CBB2-0E1AFB7459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216" r="-1" b="42267"/>
          <a:stretch/>
        </p:blipFill>
        <p:spPr>
          <a:xfrm>
            <a:off x="20" y="3511295"/>
            <a:ext cx="769854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14893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1D9E42-543F-04AF-A684-C319BC9748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965" r="-2" b="17139"/>
          <a:stretch/>
        </p:blipFill>
        <p:spPr>
          <a:xfrm>
            <a:off x="321730" y="321732"/>
            <a:ext cx="5674897" cy="3017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B4EBAD-19C9-7FCB-1D75-E8501E95AA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834" r="-2" b="23728"/>
          <a:stretch/>
        </p:blipFill>
        <p:spPr>
          <a:xfrm>
            <a:off x="321730" y="3510853"/>
            <a:ext cx="5674897" cy="27899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03CC44-F996-3ABB-E3F6-C532FF9D8E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665" r="10388"/>
          <a:stretch/>
        </p:blipFill>
        <p:spPr>
          <a:xfrm>
            <a:off x="6195373" y="321733"/>
            <a:ext cx="5674897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351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C94E1B-FECD-AC6B-F654-DD1C93FBD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5698836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DBFC20-165A-86BB-F968-1392B9831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0996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680A3-2AD7-4528-1291-431CA438E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Hours Worked and Wages Saved Based on a State Average of $15.83 per Hour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9549864-26D0-0F67-9EDC-8E5C9794D1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10515599" cy="4802187"/>
          </a:xfrm>
        </p:spPr>
      </p:pic>
    </p:spTree>
    <p:extLst>
      <p:ext uri="{BB962C8B-B14F-4D97-AF65-F5344CB8AC3E}">
        <p14:creationId xmlns:p14="http://schemas.microsoft.com/office/powerpoint/2010/main" val="27823213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222</Words>
  <Application>Microsoft Office PowerPoint</Application>
  <PresentationFormat>Widescreen</PresentationFormat>
  <Paragraphs>19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Services The Work Program Provides to Boone County</vt:lpstr>
      <vt:lpstr>PowerPoint Presentation</vt:lpstr>
      <vt:lpstr>PowerPoint Presentation</vt:lpstr>
      <vt:lpstr>Services The Work Program Provides to Boone County Cont.</vt:lpstr>
      <vt:lpstr>PowerPoint Presentation</vt:lpstr>
      <vt:lpstr>PowerPoint Presentation</vt:lpstr>
      <vt:lpstr>PowerPoint Presentation</vt:lpstr>
      <vt:lpstr>Hours Worked and Wages Saved Based on a State Average of $15.83 per Hour</vt:lpstr>
      <vt:lpstr>Hours Worked and Wages Saved Based on Boone County Starting Hourly Wage by Dept.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Oscar Jeffries</dc:creator>
  <cp:lastModifiedBy>Oscar Jeffries</cp:lastModifiedBy>
  <cp:revision>3</cp:revision>
  <dcterms:created xsi:type="dcterms:W3CDTF">2023-07-18T16:59:41Z</dcterms:created>
  <dcterms:modified xsi:type="dcterms:W3CDTF">2023-07-19T12:56:57Z</dcterms:modified>
</cp:coreProperties>
</file>