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653" r:id="rId6"/>
    <p:sldId id="631" r:id="rId7"/>
    <p:sldId id="257" r:id="rId8"/>
    <p:sldId id="643" r:id="rId9"/>
    <p:sldId id="644" r:id="rId10"/>
    <p:sldId id="645" r:id="rId11"/>
    <p:sldId id="646" r:id="rId12"/>
    <p:sldId id="647" r:id="rId13"/>
    <p:sldId id="648" r:id="rId14"/>
    <p:sldId id="650" r:id="rId15"/>
    <p:sldId id="649" r:id="rId16"/>
    <p:sldId id="652" r:id="rId17"/>
    <p:sldId id="65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65234A-FEB5-6E6B-BBD9-FE2D327D58D6}" name="Burikhanov, Natalie P (Justice)" initials="BNP(" userId="S::natalie.burikhanov@ky.gov::e30a5437-4a80-46b8-876e-bd8ba228c0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3F1"/>
    <a:srgbClr val="2A7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48" autoAdjust="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outlineViewPr>
    <p:cViewPr>
      <p:scale>
        <a:sx n="33" d="100"/>
        <a:sy n="33" d="100"/>
      </p:scale>
      <p:origin x="0" y="-56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2F76-0413-4E1C-8ABB-C98A9E74A1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1635-36FE-4FC0-A808-2A158C55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A4956E2-E0AC-1FE4-8244-55A14E03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5772150"/>
            <a:ext cx="1854777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43966-4A2A-D85C-031C-C1C74111E32B}"/>
              </a:ext>
            </a:extLst>
          </p:cNvPr>
          <p:cNvSpPr txBox="1"/>
          <p:nvPr/>
        </p:nvSpPr>
        <p:spPr>
          <a:xfrm>
            <a:off x="2000249" y="1233638"/>
            <a:ext cx="8420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A71A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Kentucky Correctional</a:t>
            </a:r>
          </a:p>
          <a:p>
            <a:r>
              <a:rPr lang="en-US" sz="6000" dirty="0">
                <a:solidFill>
                  <a:srgbClr val="2A71A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Industries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3CC19-1B2C-51F2-21C0-A1A50AE30141}"/>
              </a:ext>
            </a:extLst>
          </p:cNvPr>
          <p:cNvSpPr txBox="1"/>
          <p:nvPr/>
        </p:nvSpPr>
        <p:spPr>
          <a:xfrm>
            <a:off x="2673370" y="5772150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A71A3"/>
                </a:solidFill>
                <a:latin typeface="Century Gothic" panose="020B0502020202020204" pitchFamily="34" charset="0"/>
              </a:rPr>
              <a:t>Department of Corrections</a:t>
            </a:r>
          </a:p>
          <a:p>
            <a:r>
              <a:rPr lang="en-US" dirty="0">
                <a:solidFill>
                  <a:srgbClr val="2A71A3"/>
                </a:solidFill>
                <a:latin typeface="Century Gothic" panose="020B0502020202020204" pitchFamily="34" charset="0"/>
              </a:rPr>
              <a:t>Kentucky Correctional Industries</a:t>
            </a:r>
          </a:p>
          <a:p>
            <a:r>
              <a:rPr lang="en-US" dirty="0">
                <a:solidFill>
                  <a:srgbClr val="2A71A3"/>
                </a:solidFill>
                <a:latin typeface="Century Gothic" panose="020B0502020202020204" pitchFamily="34" charset="0"/>
              </a:rPr>
              <a:t>Toney Bailey, Director </a:t>
            </a:r>
          </a:p>
        </p:txBody>
      </p:sp>
    </p:spTree>
    <p:extLst>
      <p:ext uri="{BB962C8B-B14F-4D97-AF65-F5344CB8AC3E}">
        <p14:creationId xmlns:p14="http://schemas.microsoft.com/office/powerpoint/2010/main" val="115605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LSCC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Little Sandy Correctional Complex is located in Sandy Hook, Kentucky.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produces office seating, upholstery, and office furniture refurbishing.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KCI at LSCC offers laser engraved plaques and commemorative items.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4 KCI staff members and 46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Warehouse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KCI warehouse currently provides logistics to all KCI plants for finished goods and some raw materials.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includes transportation of items to and from its manufacturing facilities and delivery to customers across Kentucky.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6 KCI staff members and 10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2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Farms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currently has 4 farm operations located at the following institutions: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Northpoint Training Center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Blackburn Correctional Complex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Roederer</a:t>
            </a:r>
            <a:r>
              <a:rPr lang="en-US" sz="2200" dirty="0">
                <a:solidFill>
                  <a:schemeClr val="tx1"/>
                </a:solidFill>
              </a:rPr>
              <a:t> Correctional Complex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Western Kentucky Correctional Complex</a:t>
            </a:r>
          </a:p>
          <a:p>
            <a:r>
              <a:rPr lang="en-US" sz="2400" dirty="0">
                <a:solidFill>
                  <a:schemeClr val="tx1"/>
                </a:solidFill>
              </a:rPr>
              <a:t>KCI has 375 acres of corn, 860 acres of soybean, and 1,143 head of cattle between all its farm locations.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46 inmate workers.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3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PIECP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333" y="-1"/>
            <a:ext cx="7019539" cy="679719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currently has its first Prison Industries Enhancement Certification Program (PIECP) in operation at KCIW.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At KCIW, KCI is in a partnership with a private sector company called Restoration Parts Unlimited, located in La Grange, KY.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Currently, KCI has 7 inmate workers manufacturing classic car interior pieces for the company.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 Code 18 and KRS 197.105</a:t>
            </a:r>
            <a:r>
              <a:rPr lang="en-US" sz="2400" strike="sngStrike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</a:rPr>
              <a:t> allows KCI to manufacture items in DOC institutions and to sell across state lines, providing that participating inmates are paid a prevailing 10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percentile wage within that locale of the prison.  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5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D4353C-9606-FA97-F237-AF05382E7004}"/>
              </a:ext>
            </a:extLst>
          </p:cNvPr>
          <p:cNvSpPr txBox="1"/>
          <p:nvPr/>
        </p:nvSpPr>
        <p:spPr>
          <a:xfrm>
            <a:off x="2629911" y="514917"/>
            <a:ext cx="709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2A71A3"/>
                </a:solidFill>
              </a:rPr>
              <a:t>Questions</a:t>
            </a:r>
            <a:r>
              <a:rPr lang="en-US" sz="4000" dirty="0">
                <a:solidFill>
                  <a:srgbClr val="2A71A3"/>
                </a:solidFill>
              </a:rPr>
              <a:t> ?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BE4E923-39D3-8F8C-3327-AD40FB75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FA2AE35-50A4-278F-2F99-F714F024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64" y="1381708"/>
            <a:ext cx="6075830" cy="46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A4956E2-E0AC-1FE4-8244-55A14E03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5772150"/>
            <a:ext cx="1854777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43966-4A2A-D85C-031C-C1C74111E32B}"/>
              </a:ext>
            </a:extLst>
          </p:cNvPr>
          <p:cNvSpPr txBox="1"/>
          <p:nvPr/>
        </p:nvSpPr>
        <p:spPr>
          <a:xfrm>
            <a:off x="1333500" y="248900"/>
            <a:ext cx="842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A71A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Kentucky Correctional Industries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CDCE2-6759-BA73-AB44-040270422A13}"/>
              </a:ext>
            </a:extLst>
          </p:cNvPr>
          <p:cNvSpPr txBox="1"/>
          <p:nvPr/>
        </p:nvSpPr>
        <p:spPr>
          <a:xfrm>
            <a:off x="1177635" y="879395"/>
            <a:ext cx="8420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A71A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Mission Statement</a:t>
            </a:r>
          </a:p>
          <a:p>
            <a:pPr algn="ctr"/>
            <a:endParaRPr lang="en-US" sz="3600" dirty="0">
              <a:solidFill>
                <a:srgbClr val="2A71A3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The mission of KCI is to provide inmates with a realistic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work experience and teach them marketable job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skills while maintaining a self-sufficient business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model that provides quality goods and services to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our customers. This is part of an effort to improve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the chances of those offenders employed by KCI to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secure gainful employment upon release from custody,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reduce the states recidivism rate and lower the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Commonwealth’s resource commitment for maintaining</a:t>
            </a:r>
          </a:p>
          <a:p>
            <a:pPr algn="ctr"/>
            <a:r>
              <a:rPr lang="en-US" sz="2400" b="0" i="0" u="none" strike="noStrike" baseline="0" dirty="0">
                <a:latin typeface="Calibri" panose="020F0502020204030204" pitchFamily="34" charset="0"/>
              </a:rPr>
              <a:t>the prison system.</a:t>
            </a:r>
            <a:endParaRPr lang="en-US" sz="2800" dirty="0">
              <a:solidFill>
                <a:srgbClr val="2A71A3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7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D4353C-9606-FA97-F237-AF05382E7004}"/>
              </a:ext>
            </a:extLst>
          </p:cNvPr>
          <p:cNvSpPr txBox="1"/>
          <p:nvPr/>
        </p:nvSpPr>
        <p:spPr>
          <a:xfrm>
            <a:off x="2629911" y="514917"/>
            <a:ext cx="709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71A3"/>
                </a:solidFill>
              </a:rPr>
              <a:t>KCI Currently has:</a:t>
            </a:r>
          </a:p>
          <a:p>
            <a:pPr algn="ctr"/>
            <a:r>
              <a:rPr lang="en-US" sz="2400" dirty="0">
                <a:solidFill>
                  <a:srgbClr val="2A71A3"/>
                </a:solidFill>
              </a:rPr>
              <a:t>39 KCI Staff</a:t>
            </a:r>
          </a:p>
          <a:p>
            <a:pPr algn="ctr"/>
            <a:r>
              <a:rPr lang="en-US" sz="2400" dirty="0">
                <a:solidFill>
                  <a:srgbClr val="2A71A3"/>
                </a:solidFill>
              </a:rPr>
              <a:t>375 inmate workers with the </a:t>
            </a:r>
          </a:p>
          <a:p>
            <a:pPr algn="ctr"/>
            <a:r>
              <a:rPr lang="en-US" sz="2400" dirty="0">
                <a:solidFill>
                  <a:srgbClr val="2A71A3"/>
                </a:solidFill>
              </a:rPr>
              <a:t> capacity to employee over 700 Inmates.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BE4E923-39D3-8F8C-3327-AD40FB75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C3217C30-80E7-E4F5-1B56-ECA19728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19" y="2159475"/>
            <a:ext cx="8762999" cy="41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EKCC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Eastern Kentucky Correctional Complex is located in West Liberty, Kentucky.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processes coupons, manufactures mattresses, and produces inmate clothing, sheets, and pillowcases.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2 KCI staff members and 24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8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GRCC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Green River Correctional Complex is located in Central City, Kentucky.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manufactures office furniture and custom wood items.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4 KCI staff members and 44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KCIW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Kentucky Correctional Institute for Women is located in Pee Wee Valley, Kentucky.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produces bar soap, Portion Pac (correct-PAC), and cleaning supplies.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KCI at KCIW also provides Braille transcription.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2 KCI staff members and 38 inmate workers.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3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KSP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Kentucky State Penitentiary is located in Eddyville, Kentucky.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produces inmate clothing, sheets, pillowcases, and any other garments required by DOC for inmate issue.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3 KCI staff members and 40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3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KSR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KCI plant at Kentucky State Reformatory is located in La Grange, Kentucky.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manufactures metal products and license plates.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3 KCI staff members and 60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6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1135A-1644-C665-B755-DB58E456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79151"/>
            <a:ext cx="3895863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A71A3"/>
                </a:solidFill>
              </a:rPr>
              <a:t>KCI at LLCC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39D9-22BB-E6D0-3309-227065D9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1372590"/>
            <a:ext cx="6341016" cy="42704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KCI plant at Luther Luckett Correctional Complex is located in La Grange, Kentucky.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facility produces embroidery/silk screen apparel and has a full-service printing facility specializing in forms, envelopes, business cards, etc.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Currently, there are 4 KCI staff members and 53 inmate workers.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134CD77-7051-6156-A208-EF3EDE6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6" y="6051070"/>
            <a:ext cx="14255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681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I PowerPoint Slide" id="{67A132ED-3997-4363-A495-78B7C4371250}" vid="{EFA99664-5B7E-459A-8200-9E95ED3E9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81499F1977E4C81D2EFA9DFD41A24" ma:contentTypeVersion="5" ma:contentTypeDescription="Create a new document." ma:contentTypeScope="" ma:versionID="a00191c2efddab9daa9db0468588fdc3">
  <xsd:schema xmlns:xsd="http://www.w3.org/2001/XMLSchema" xmlns:xs="http://www.w3.org/2001/XMLSchema" xmlns:p="http://schemas.microsoft.com/office/2006/metadata/properties" xmlns:ns3="23b7f442-42c0-4f9b-afe8-d7a685bdf976" xmlns:ns4="6e8a6009-0441-4f53-abe4-545236ae25b6" targetNamespace="http://schemas.microsoft.com/office/2006/metadata/properties" ma:root="true" ma:fieldsID="7cb9926babbe535206f17209b04a1e49" ns3:_="" ns4:_="">
    <xsd:import namespace="23b7f442-42c0-4f9b-afe8-d7a685bdf976"/>
    <xsd:import namespace="6e8a6009-0441-4f53-abe4-545236ae25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7f442-42c0-4f9b-afe8-d7a685bdf9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a6009-0441-4f53-abe4-545236ae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0986A6-98E7-4F55-BB02-377C2D3EB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7f442-42c0-4f9b-afe8-d7a685bdf976"/>
    <ds:schemaRef ds:uri="6e8a6009-0441-4f53-abe4-545236ae25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002E3B-688D-4052-9C20-DA317CD8C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D2EBE7-9AB1-40C5-921A-6BAB19FE9BB8}">
  <ds:schemaRefs>
    <ds:schemaRef ds:uri="http://www.w3.org/XML/1998/namespace"/>
    <ds:schemaRef ds:uri="23b7f442-42c0-4f9b-afe8-d7a685bdf976"/>
    <ds:schemaRef ds:uri="http://schemas.microsoft.com/office/2006/documentManagement/types"/>
    <ds:schemaRef ds:uri="http://purl.org/dc/terms/"/>
    <ds:schemaRef ds:uri="6e8a6009-0441-4f53-abe4-545236ae25b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KCI PowerPoint Slide</Template>
  <TotalTime>84</TotalTime>
  <Words>674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Facet</vt:lpstr>
      <vt:lpstr>PowerPoint Presentation</vt:lpstr>
      <vt:lpstr>PowerPoint Presentation</vt:lpstr>
      <vt:lpstr>PowerPoint Presentation</vt:lpstr>
      <vt:lpstr>KCI at EKCC</vt:lpstr>
      <vt:lpstr>KCI at GRCC</vt:lpstr>
      <vt:lpstr>KCI at KCIW</vt:lpstr>
      <vt:lpstr>KCI at KSP</vt:lpstr>
      <vt:lpstr>KCI at KSR</vt:lpstr>
      <vt:lpstr>KCI at LLCC</vt:lpstr>
      <vt:lpstr>KCI at LSCC</vt:lpstr>
      <vt:lpstr>KCI Warehouse</vt:lpstr>
      <vt:lpstr>KCI Farms</vt:lpstr>
      <vt:lpstr>KCI PIECP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Milan, Jerrod D (DOC)</dc:creator>
  <cp:lastModifiedBy>Burikhanov, Natalie P (Justice)</cp:lastModifiedBy>
  <cp:revision>14</cp:revision>
  <dcterms:created xsi:type="dcterms:W3CDTF">2023-07-14T12:06:08Z</dcterms:created>
  <dcterms:modified xsi:type="dcterms:W3CDTF">2023-07-21T19:29:10Z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0x010100C1381499F1977E4C81D2EFA9DFD41A24</vt:lpwstr>
  </property>
</Properties>
</file>