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embedTrueTypeFonts="1" autoCompressPictures="0">
  <p:sldMasterIdLst>
    <p:sldMasterId id="2147483683" r:id="rId1"/>
  </p:sldMasterIdLst>
  <p:notesMasterIdLst>
    <p:notesMasterId r:id="rId11"/>
  </p:notesMasterIdLst>
  <p:sldIdLst>
    <p:sldId id="352" r:id="rId2"/>
    <p:sldId id="318" r:id="rId3"/>
    <p:sldId id="282" r:id="rId4"/>
    <p:sldId id="374" r:id="rId5"/>
    <p:sldId id="372" r:id="rId6"/>
    <p:sldId id="376" r:id="rId7"/>
    <p:sldId id="360" r:id="rId8"/>
    <p:sldId id="375" r:id="rId9"/>
    <p:sldId id="351" r:id="rId10"/>
  </p:sldIdLst>
  <p:sldSz cx="12192000" cy="6858000"/>
  <p:notesSz cx="6858000" cy="9144000"/>
  <p:embeddedFontLst>
    <p:embeddedFont>
      <p:font typeface="Arial Narrow" panose="020B0604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utura Lt BT Light" panose="020B0402020204020303" pitchFamily="34" charset="0"/>
      <p:regular r:id="rId20"/>
    </p:embeddedFont>
    <p:embeddedFont>
      <p:font typeface="Futura Lt BT Light" panose="020B0402020204020303" pitchFamily="34" charset="0"/>
      <p:regular r:id="rId20"/>
    </p:embeddedFont>
    <p:embeddedFont>
      <p:font typeface="Lora" pitchFamily="2" charset="77"/>
      <p:regular r:id="rId21"/>
      <p:bold r:id="rId22"/>
      <p:italic r:id="rId23"/>
      <p:boldItalic r:id="rId24"/>
    </p:embeddedFont>
    <p:embeddedFont>
      <p:font typeface="Mukta" panose="020B0000000000000000" pitchFamily="34" charset="77"/>
      <p:regular r:id="rId25"/>
      <p:bold r:id="rId26"/>
    </p:embeddedFont>
    <p:embeddedFont>
      <p:font typeface="Mukta ExtraBold" panose="020B0000000000000000" pitchFamily="34" charset="77"/>
      <p:bold r:id="rId27"/>
    </p:embeddedFont>
    <p:embeddedFont>
      <p:font typeface="Mukta ExtraLight" panose="020B0000000000000000" pitchFamily="34" charset="77"/>
      <p:regular r:id="rId28"/>
    </p:embeddedFont>
    <p:embeddedFont>
      <p:font typeface="Mukta Light" panose="020B0000000000000000" pitchFamily="34" charset="77"/>
      <p:regular r:id="rId29"/>
    </p:embeddedFont>
    <p:embeddedFont>
      <p:font typeface="Mukta Medium" panose="020B0000000000000000" pitchFamily="34" charset="77"/>
      <p:regular r:id="rId30"/>
    </p:embeddedFont>
    <p:embeddedFont>
      <p:font typeface="Mukta SemiBold" panose="020B0000000000000000" pitchFamily="34" charset="77"/>
      <p:regular r:id="rId31"/>
      <p:bold r:id="rId32"/>
    </p:embeddedFont>
    <p:embeddedFont>
      <p:font typeface="Roboto Cn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17C5"/>
    <a:srgbClr val="2879C5"/>
    <a:srgbClr val="373A35"/>
    <a:srgbClr val="D29F1C"/>
    <a:srgbClr val="373A34"/>
    <a:srgbClr val="5E9BC6"/>
    <a:srgbClr val="006A51"/>
    <a:srgbClr val="A0D1CA"/>
    <a:srgbClr val="D6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2"/>
    <p:restoredTop sz="95903"/>
  </p:normalViewPr>
  <p:slideViewPr>
    <p:cSldViewPr snapToGrid="0" snapToObjects="1">
      <p:cViewPr>
        <p:scale>
          <a:sx n="86" d="100"/>
          <a:sy n="86" d="100"/>
        </p:scale>
        <p:origin x="36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heme" Target="theme/theme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/Users/bradsassatelli/Library/Mobile%20Documents/com~apple~CloudDocs/LEADS/Kentucky%20Master%20Plan/Kentucky%20DOC%20Populatio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Kentucky - Total Inmate Population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080296238338668"/>
          <c:y val="4.9771645410694454E-2"/>
          <c:w val="0.83614769586017956"/>
          <c:h val="0.85418368622985663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B32317"/>
              </a:solidFill>
            </a:ln>
          </c:spPr>
          <c:cat>
            <c:numRef>
              <c:f>Population!$A$7:$A$18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Population!$B$7:$B$18</c:f>
              <c:numCache>
                <c:formatCode>_(* #,##0_);_(* \(#,##0\);_(* "-"??_);_(@_)</c:formatCode>
                <c:ptCount val="12"/>
                <c:pt idx="0">
                  <c:v>22690</c:v>
                </c:pt>
                <c:pt idx="1">
                  <c:v>21609</c:v>
                </c:pt>
                <c:pt idx="2">
                  <c:v>20273</c:v>
                </c:pt>
                <c:pt idx="3">
                  <c:v>20867</c:v>
                </c:pt>
                <c:pt idx="4">
                  <c:v>21733</c:v>
                </c:pt>
                <c:pt idx="5">
                  <c:v>22913</c:v>
                </c:pt>
                <c:pt idx="6">
                  <c:v>23540</c:v>
                </c:pt>
                <c:pt idx="7">
                  <c:v>24003</c:v>
                </c:pt>
                <c:pt idx="8">
                  <c:v>23231</c:v>
                </c:pt>
                <c:pt idx="9">
                  <c:v>18731</c:v>
                </c:pt>
                <c:pt idx="10">
                  <c:v>18660</c:v>
                </c:pt>
                <c:pt idx="11">
                  <c:v>19735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6-9B4C-8830-046F34D1CFBD}"/>
            </c:ext>
          </c:extLst>
        </c:ser>
        <c:ser>
          <c:idx val="1"/>
          <c:order val="1"/>
          <c:spPr>
            <a:ln w="28575" cap="rnd">
              <a:solidFill>
                <a:srgbClr val="B3231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32317"/>
              </a:solidFill>
              <a:ln w="9525">
                <a:solidFill>
                  <a:srgbClr val="B32317"/>
                </a:solidFill>
              </a:ln>
              <a:effectLst/>
            </c:spPr>
          </c:marker>
          <c:cat>
            <c:numRef>
              <c:f>Population!$A$7:$A$18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Population!$B$7:$B$18</c:f>
              <c:numCache>
                <c:formatCode>_(* #,##0_);_(* \(#,##0\);_(* "-"??_);_(@_)</c:formatCode>
                <c:ptCount val="12"/>
                <c:pt idx="0">
                  <c:v>22690</c:v>
                </c:pt>
                <c:pt idx="1">
                  <c:v>21609</c:v>
                </c:pt>
                <c:pt idx="2">
                  <c:v>20273</c:v>
                </c:pt>
                <c:pt idx="3">
                  <c:v>20867</c:v>
                </c:pt>
                <c:pt idx="4">
                  <c:v>21733</c:v>
                </c:pt>
                <c:pt idx="5">
                  <c:v>22913</c:v>
                </c:pt>
                <c:pt idx="6">
                  <c:v>23540</c:v>
                </c:pt>
                <c:pt idx="7">
                  <c:v>24003</c:v>
                </c:pt>
                <c:pt idx="8">
                  <c:v>23231</c:v>
                </c:pt>
                <c:pt idx="9">
                  <c:v>18731</c:v>
                </c:pt>
                <c:pt idx="10">
                  <c:v>18660</c:v>
                </c:pt>
                <c:pt idx="11">
                  <c:v>19735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F6-9B4C-8830-046F34D1C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263648"/>
        <c:axId val="1835264048"/>
      </c:lineChart>
      <c:catAx>
        <c:axId val="18352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Lt BT Light" panose="020B0402020204020303" pitchFamily="34" charset="0"/>
                <a:ea typeface="+mn-ea"/>
                <a:cs typeface="+mn-cs"/>
              </a:defRPr>
            </a:pPr>
            <a:endParaRPr lang="en-US"/>
          </a:p>
        </c:txPr>
        <c:crossAx val="1835264048"/>
        <c:crosses val="autoZero"/>
        <c:auto val="1"/>
        <c:lblAlgn val="ctr"/>
        <c:lblOffset val="100"/>
        <c:noMultiLvlLbl val="0"/>
      </c:catAx>
      <c:valAx>
        <c:axId val="1835264048"/>
        <c:scaling>
          <c:orientation val="minMax"/>
          <c:max val="30000"/>
          <c:min val="500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Lt BT Light" panose="020B0402020204020303" pitchFamily="34" charset="0"/>
                <a:ea typeface="+mn-ea"/>
                <a:cs typeface="+mn-cs"/>
              </a:defRPr>
            </a:pPr>
            <a:endParaRPr lang="en-US"/>
          </a:p>
        </c:txPr>
        <c:crossAx val="1835263648"/>
        <c:crosses val="autoZero"/>
        <c:crossBetween val="between"/>
        <c:majorUnit val="5000"/>
      </c:valAx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95FEA-10F3-2F4A-9BCC-84C70CDA756A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A562FF0D-CE5A-DC49-93E7-E55DE3CEE21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1. Understand</a:t>
          </a:r>
        </a:p>
      </dgm:t>
    </dgm:pt>
    <dgm:pt modelId="{A9537111-1AB4-2644-8DF6-C46749221786}" type="parTrans" cxnId="{4866B9AE-5F02-A146-BDE3-EC0201886FFA}">
      <dgm:prSet/>
      <dgm:spPr/>
      <dgm:t>
        <a:bodyPr/>
        <a:lstStyle/>
        <a:p>
          <a:endParaRPr lang="en-US"/>
        </a:p>
      </dgm:t>
    </dgm:pt>
    <dgm:pt modelId="{59A5448C-76D9-FE42-B034-00C93276D353}" type="sibTrans" cxnId="{4866B9AE-5F02-A146-BDE3-EC0201886FFA}">
      <dgm:prSet/>
      <dgm:spPr/>
      <dgm:t>
        <a:bodyPr/>
        <a:lstStyle/>
        <a:p>
          <a:endParaRPr lang="en-US"/>
        </a:p>
      </dgm:t>
    </dgm:pt>
    <dgm:pt modelId="{26383E11-FCB5-5A4D-B4A6-F636CCA5D17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2. Define</a:t>
          </a:r>
        </a:p>
      </dgm:t>
    </dgm:pt>
    <dgm:pt modelId="{7ED3069E-D61F-344A-963D-C9C22D46E51D}" type="parTrans" cxnId="{DA58FB83-3109-5B4E-898C-8681D2FCA815}">
      <dgm:prSet/>
      <dgm:spPr/>
      <dgm:t>
        <a:bodyPr/>
        <a:lstStyle/>
        <a:p>
          <a:endParaRPr lang="en-US"/>
        </a:p>
      </dgm:t>
    </dgm:pt>
    <dgm:pt modelId="{C15E90A6-F6FC-B94D-B7D9-A553B609FB52}" type="sibTrans" cxnId="{DA58FB83-3109-5B4E-898C-8681D2FCA815}">
      <dgm:prSet/>
      <dgm:spPr/>
      <dgm:t>
        <a:bodyPr/>
        <a:lstStyle/>
        <a:p>
          <a:endParaRPr lang="en-US"/>
        </a:p>
      </dgm:t>
    </dgm:pt>
    <dgm:pt modelId="{07302AB6-00CD-D24B-BB41-F1A80A7A602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3. Analyze</a:t>
          </a:r>
        </a:p>
      </dgm:t>
    </dgm:pt>
    <dgm:pt modelId="{3471106B-4977-9B43-B958-7C71EF8629E1}" type="parTrans" cxnId="{B3595011-C30E-B743-8D65-1A7D02FD38B7}">
      <dgm:prSet/>
      <dgm:spPr/>
      <dgm:t>
        <a:bodyPr/>
        <a:lstStyle/>
        <a:p>
          <a:endParaRPr lang="en-US"/>
        </a:p>
      </dgm:t>
    </dgm:pt>
    <dgm:pt modelId="{6E214FCF-31CF-9240-8416-B50A394B44FC}" type="sibTrans" cxnId="{B3595011-C30E-B743-8D65-1A7D02FD38B7}">
      <dgm:prSet/>
      <dgm:spPr/>
      <dgm:t>
        <a:bodyPr/>
        <a:lstStyle/>
        <a:p>
          <a:endParaRPr lang="en-US"/>
        </a:p>
      </dgm:t>
    </dgm:pt>
    <dgm:pt modelId="{5FC68991-F850-AC4A-B1A8-E54D69C1E1EA}">
      <dgm:prSet phldrT="[Text]"/>
      <dgm:spPr/>
      <dgm:t>
        <a:bodyPr/>
        <a:lstStyle/>
        <a:p>
          <a:r>
            <a:rPr lang="en-US" dirty="0"/>
            <a:t>4. Report</a:t>
          </a:r>
        </a:p>
      </dgm:t>
    </dgm:pt>
    <dgm:pt modelId="{28C2DC98-5D18-F042-8446-C3CC40A4EF6E}" type="parTrans" cxnId="{31853EE2-0A6C-FE47-86B5-9963C9CBC8C2}">
      <dgm:prSet/>
      <dgm:spPr/>
      <dgm:t>
        <a:bodyPr/>
        <a:lstStyle/>
        <a:p>
          <a:endParaRPr lang="en-US"/>
        </a:p>
      </dgm:t>
    </dgm:pt>
    <dgm:pt modelId="{0741EBE0-A353-5246-894E-E74DC5B02865}" type="sibTrans" cxnId="{31853EE2-0A6C-FE47-86B5-9963C9CBC8C2}">
      <dgm:prSet/>
      <dgm:spPr/>
      <dgm:t>
        <a:bodyPr/>
        <a:lstStyle/>
        <a:p>
          <a:endParaRPr lang="en-US"/>
        </a:p>
      </dgm:t>
    </dgm:pt>
    <dgm:pt modelId="{8D37AF9C-84ED-0D42-9A07-8AC998086A3B}" type="pres">
      <dgm:prSet presAssocID="{06395FEA-10F3-2F4A-9BCC-84C70CDA756A}" presName="Name0" presStyleCnt="0">
        <dgm:presLayoutVars>
          <dgm:dir/>
          <dgm:resizeHandles val="exact"/>
        </dgm:presLayoutVars>
      </dgm:prSet>
      <dgm:spPr/>
    </dgm:pt>
    <dgm:pt modelId="{F47174AD-6716-A444-B7EA-CB1A23BC963F}" type="pres">
      <dgm:prSet presAssocID="{A562FF0D-CE5A-DC49-93E7-E55DE3CEE210}" presName="parTxOnly" presStyleLbl="node1" presStyleIdx="0" presStyleCnt="4">
        <dgm:presLayoutVars>
          <dgm:bulletEnabled val="1"/>
        </dgm:presLayoutVars>
      </dgm:prSet>
      <dgm:spPr/>
    </dgm:pt>
    <dgm:pt modelId="{CC1A46D4-7E19-4843-8520-D43F99F5D6F5}" type="pres">
      <dgm:prSet presAssocID="{59A5448C-76D9-FE42-B034-00C93276D353}" presName="parSpace" presStyleCnt="0"/>
      <dgm:spPr/>
    </dgm:pt>
    <dgm:pt modelId="{3BAD88F2-2F51-7549-AC02-C654E168C303}" type="pres">
      <dgm:prSet presAssocID="{26383E11-FCB5-5A4D-B4A6-F636CCA5D17A}" presName="parTxOnly" presStyleLbl="node1" presStyleIdx="1" presStyleCnt="4">
        <dgm:presLayoutVars>
          <dgm:bulletEnabled val="1"/>
        </dgm:presLayoutVars>
      </dgm:prSet>
      <dgm:spPr/>
    </dgm:pt>
    <dgm:pt modelId="{C165D566-52F6-104E-B9E1-315F1178C87A}" type="pres">
      <dgm:prSet presAssocID="{C15E90A6-F6FC-B94D-B7D9-A553B609FB52}" presName="parSpace" presStyleCnt="0"/>
      <dgm:spPr/>
    </dgm:pt>
    <dgm:pt modelId="{804F83AC-AFCE-C14C-A222-39F9F7247DAF}" type="pres">
      <dgm:prSet presAssocID="{07302AB6-00CD-D24B-BB41-F1A80A7A6023}" presName="parTxOnly" presStyleLbl="node1" presStyleIdx="2" presStyleCnt="4">
        <dgm:presLayoutVars>
          <dgm:bulletEnabled val="1"/>
        </dgm:presLayoutVars>
      </dgm:prSet>
      <dgm:spPr/>
    </dgm:pt>
    <dgm:pt modelId="{1996201E-C8F5-0E42-A607-7A07EC288745}" type="pres">
      <dgm:prSet presAssocID="{6E214FCF-31CF-9240-8416-B50A394B44FC}" presName="parSpace" presStyleCnt="0"/>
      <dgm:spPr/>
    </dgm:pt>
    <dgm:pt modelId="{2FBB572D-D015-824E-BA2A-3D1F6A2861F3}" type="pres">
      <dgm:prSet presAssocID="{5FC68991-F850-AC4A-B1A8-E54D69C1E1EA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333BB30D-F020-314D-BD4F-26469B8DB28F}" type="presOf" srcId="{07302AB6-00CD-D24B-BB41-F1A80A7A6023}" destId="{804F83AC-AFCE-C14C-A222-39F9F7247DAF}" srcOrd="0" destOrd="0" presId="urn:microsoft.com/office/officeart/2005/8/layout/hChevron3"/>
    <dgm:cxn modelId="{B3595011-C30E-B743-8D65-1A7D02FD38B7}" srcId="{06395FEA-10F3-2F4A-9BCC-84C70CDA756A}" destId="{07302AB6-00CD-D24B-BB41-F1A80A7A6023}" srcOrd="2" destOrd="0" parTransId="{3471106B-4977-9B43-B958-7C71EF8629E1}" sibTransId="{6E214FCF-31CF-9240-8416-B50A394B44FC}"/>
    <dgm:cxn modelId="{97829E46-F79B-2342-A312-0B9EC0CB681D}" type="presOf" srcId="{06395FEA-10F3-2F4A-9BCC-84C70CDA756A}" destId="{8D37AF9C-84ED-0D42-9A07-8AC998086A3B}" srcOrd="0" destOrd="0" presId="urn:microsoft.com/office/officeart/2005/8/layout/hChevron3"/>
    <dgm:cxn modelId="{DA58FB83-3109-5B4E-898C-8681D2FCA815}" srcId="{06395FEA-10F3-2F4A-9BCC-84C70CDA756A}" destId="{26383E11-FCB5-5A4D-B4A6-F636CCA5D17A}" srcOrd="1" destOrd="0" parTransId="{7ED3069E-D61F-344A-963D-C9C22D46E51D}" sibTransId="{C15E90A6-F6FC-B94D-B7D9-A553B609FB52}"/>
    <dgm:cxn modelId="{F3695986-769B-484F-A7AB-1BB65E98F6A3}" type="presOf" srcId="{26383E11-FCB5-5A4D-B4A6-F636CCA5D17A}" destId="{3BAD88F2-2F51-7549-AC02-C654E168C303}" srcOrd="0" destOrd="0" presId="urn:microsoft.com/office/officeart/2005/8/layout/hChevron3"/>
    <dgm:cxn modelId="{4866B9AE-5F02-A146-BDE3-EC0201886FFA}" srcId="{06395FEA-10F3-2F4A-9BCC-84C70CDA756A}" destId="{A562FF0D-CE5A-DC49-93E7-E55DE3CEE210}" srcOrd="0" destOrd="0" parTransId="{A9537111-1AB4-2644-8DF6-C46749221786}" sibTransId="{59A5448C-76D9-FE42-B034-00C93276D353}"/>
    <dgm:cxn modelId="{F954EDC0-2EC5-904E-A52D-90172D417DDA}" type="presOf" srcId="{A562FF0D-CE5A-DC49-93E7-E55DE3CEE210}" destId="{F47174AD-6716-A444-B7EA-CB1A23BC963F}" srcOrd="0" destOrd="0" presId="urn:microsoft.com/office/officeart/2005/8/layout/hChevron3"/>
    <dgm:cxn modelId="{31853EE2-0A6C-FE47-86B5-9963C9CBC8C2}" srcId="{06395FEA-10F3-2F4A-9BCC-84C70CDA756A}" destId="{5FC68991-F850-AC4A-B1A8-E54D69C1E1EA}" srcOrd="3" destOrd="0" parTransId="{28C2DC98-5D18-F042-8446-C3CC40A4EF6E}" sibTransId="{0741EBE0-A353-5246-894E-E74DC5B02865}"/>
    <dgm:cxn modelId="{B3D02AFD-7B42-7942-8A31-CC7FD64592FA}" type="presOf" srcId="{5FC68991-F850-AC4A-B1A8-E54D69C1E1EA}" destId="{2FBB572D-D015-824E-BA2A-3D1F6A2861F3}" srcOrd="0" destOrd="0" presId="urn:microsoft.com/office/officeart/2005/8/layout/hChevron3"/>
    <dgm:cxn modelId="{F4DEA075-EDA1-344B-88E5-91798C5E62F4}" type="presParOf" srcId="{8D37AF9C-84ED-0D42-9A07-8AC998086A3B}" destId="{F47174AD-6716-A444-B7EA-CB1A23BC963F}" srcOrd="0" destOrd="0" presId="urn:microsoft.com/office/officeart/2005/8/layout/hChevron3"/>
    <dgm:cxn modelId="{6EBF3C14-1DCB-D24D-9A71-4703D4686EC9}" type="presParOf" srcId="{8D37AF9C-84ED-0D42-9A07-8AC998086A3B}" destId="{CC1A46D4-7E19-4843-8520-D43F99F5D6F5}" srcOrd="1" destOrd="0" presId="urn:microsoft.com/office/officeart/2005/8/layout/hChevron3"/>
    <dgm:cxn modelId="{80C14258-A4BA-E949-826C-12E5A7E1DC93}" type="presParOf" srcId="{8D37AF9C-84ED-0D42-9A07-8AC998086A3B}" destId="{3BAD88F2-2F51-7549-AC02-C654E168C303}" srcOrd="2" destOrd="0" presId="urn:microsoft.com/office/officeart/2005/8/layout/hChevron3"/>
    <dgm:cxn modelId="{7FEF0858-6A7E-5B4B-AE94-2766840C2E49}" type="presParOf" srcId="{8D37AF9C-84ED-0D42-9A07-8AC998086A3B}" destId="{C165D566-52F6-104E-B9E1-315F1178C87A}" srcOrd="3" destOrd="0" presId="urn:microsoft.com/office/officeart/2005/8/layout/hChevron3"/>
    <dgm:cxn modelId="{434508CD-6E32-FC43-A041-EEBDEE5BF6D3}" type="presParOf" srcId="{8D37AF9C-84ED-0D42-9A07-8AC998086A3B}" destId="{804F83AC-AFCE-C14C-A222-39F9F7247DAF}" srcOrd="4" destOrd="0" presId="urn:microsoft.com/office/officeart/2005/8/layout/hChevron3"/>
    <dgm:cxn modelId="{61EF4DD9-D038-9145-86E5-D9C4F2BF963B}" type="presParOf" srcId="{8D37AF9C-84ED-0D42-9A07-8AC998086A3B}" destId="{1996201E-C8F5-0E42-A607-7A07EC288745}" srcOrd="5" destOrd="0" presId="urn:microsoft.com/office/officeart/2005/8/layout/hChevron3"/>
    <dgm:cxn modelId="{4EE51213-903C-EF43-879F-45C29FEC2566}" type="presParOf" srcId="{8D37AF9C-84ED-0D42-9A07-8AC998086A3B}" destId="{2FBB572D-D015-824E-BA2A-3D1F6A2861F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45E1F-82AA-D647-B629-CAE7816FB48D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EDFBFA20-3E01-FC48-9F13-23BEB2312B15}">
      <dgm:prSet phldrT="[Text]"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 dirty="0"/>
            <a:t>Where are we at?</a:t>
          </a:r>
        </a:p>
      </dgm:t>
    </dgm:pt>
    <dgm:pt modelId="{AEDF49A8-9D58-3648-B901-95BC6BD3E719}" type="parTrans" cxnId="{023E6428-830F-F246-8649-4BA4EDA93634}">
      <dgm:prSet/>
      <dgm:spPr/>
      <dgm:t>
        <a:bodyPr/>
        <a:lstStyle/>
        <a:p>
          <a:endParaRPr lang="en-US"/>
        </a:p>
      </dgm:t>
    </dgm:pt>
    <dgm:pt modelId="{A7E98BAA-ED39-1140-B850-81059DB95393}" type="sibTrans" cxnId="{023E6428-830F-F246-8649-4BA4EDA93634}">
      <dgm:prSet/>
      <dgm:spPr/>
      <dgm:t>
        <a:bodyPr/>
        <a:lstStyle/>
        <a:p>
          <a:endParaRPr lang="en-US"/>
        </a:p>
      </dgm:t>
    </dgm:pt>
    <dgm:pt modelId="{BB84E46E-7FBC-B743-B82F-6E05CDA21AFA}">
      <dgm:prSet phldrT="[Text]"/>
      <dgm:spPr>
        <a:solidFill>
          <a:schemeClr val="accent6">
            <a:lumMod val="25000"/>
          </a:schemeClr>
        </a:solidFill>
      </dgm:spPr>
      <dgm:t>
        <a:bodyPr/>
        <a:lstStyle/>
        <a:p>
          <a:r>
            <a:rPr lang="en-US" dirty="0"/>
            <a:t>Where do we want to go?</a:t>
          </a:r>
        </a:p>
      </dgm:t>
    </dgm:pt>
    <dgm:pt modelId="{E3A84476-7345-EC4C-A7F9-5C8150328BFD}" type="parTrans" cxnId="{7F044E58-E487-7C4A-810B-004EB57C3981}">
      <dgm:prSet/>
      <dgm:spPr/>
      <dgm:t>
        <a:bodyPr/>
        <a:lstStyle/>
        <a:p>
          <a:endParaRPr lang="en-US"/>
        </a:p>
      </dgm:t>
    </dgm:pt>
    <dgm:pt modelId="{7C0268FF-BA16-4847-AECD-D2E42793A23F}" type="sibTrans" cxnId="{7F044E58-E487-7C4A-810B-004EB57C3981}">
      <dgm:prSet/>
      <dgm:spPr/>
      <dgm:t>
        <a:bodyPr/>
        <a:lstStyle/>
        <a:p>
          <a:endParaRPr lang="en-US"/>
        </a:p>
      </dgm:t>
    </dgm:pt>
    <dgm:pt modelId="{3A52552A-E82A-E240-8A80-8106AF8B27F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How do we get there?</a:t>
          </a:r>
        </a:p>
      </dgm:t>
    </dgm:pt>
    <dgm:pt modelId="{5F9F1331-D74A-F349-8E17-78BE242AEB60}" type="parTrans" cxnId="{62BCDD51-1CAB-494F-A9A2-111AFD53418D}">
      <dgm:prSet/>
      <dgm:spPr/>
      <dgm:t>
        <a:bodyPr/>
        <a:lstStyle/>
        <a:p>
          <a:endParaRPr lang="en-US"/>
        </a:p>
      </dgm:t>
    </dgm:pt>
    <dgm:pt modelId="{B61F8CA0-4DC6-1949-BB8B-27B9398D7C8F}" type="sibTrans" cxnId="{62BCDD51-1CAB-494F-A9A2-111AFD53418D}">
      <dgm:prSet/>
      <dgm:spPr/>
      <dgm:t>
        <a:bodyPr/>
        <a:lstStyle/>
        <a:p>
          <a:endParaRPr lang="en-US"/>
        </a:p>
      </dgm:t>
    </dgm:pt>
    <dgm:pt modelId="{74FEF975-99F5-1241-9457-4769FE015A15}" type="pres">
      <dgm:prSet presAssocID="{6E545E1F-82AA-D647-B629-CAE7816FB48D}" presName="Name0" presStyleCnt="0">
        <dgm:presLayoutVars>
          <dgm:dir/>
          <dgm:resizeHandles val="exact"/>
        </dgm:presLayoutVars>
      </dgm:prSet>
      <dgm:spPr/>
    </dgm:pt>
    <dgm:pt modelId="{1D5030D0-3628-C847-8FBB-A596DD5043E1}" type="pres">
      <dgm:prSet presAssocID="{EDFBFA20-3E01-FC48-9F13-23BEB2312B15}" presName="parTxOnly" presStyleLbl="node1" presStyleIdx="0" presStyleCnt="3" custLinFactNeighborX="-15886" custLinFactNeighborY="0">
        <dgm:presLayoutVars>
          <dgm:bulletEnabled val="1"/>
        </dgm:presLayoutVars>
      </dgm:prSet>
      <dgm:spPr/>
    </dgm:pt>
    <dgm:pt modelId="{9934B3EE-52FD-7D4F-A266-BB4EE41CF246}" type="pres">
      <dgm:prSet presAssocID="{A7E98BAA-ED39-1140-B850-81059DB95393}" presName="parSpace" presStyleCnt="0"/>
      <dgm:spPr/>
    </dgm:pt>
    <dgm:pt modelId="{F7124816-C1E6-4A4A-AD2B-C00D81AEA03B}" type="pres">
      <dgm:prSet presAssocID="{BB84E46E-7FBC-B743-B82F-6E05CDA21AFA}" presName="parTxOnly" presStyleLbl="node1" presStyleIdx="1" presStyleCnt="3">
        <dgm:presLayoutVars>
          <dgm:bulletEnabled val="1"/>
        </dgm:presLayoutVars>
      </dgm:prSet>
      <dgm:spPr/>
    </dgm:pt>
    <dgm:pt modelId="{54EBEC05-8C94-DC42-8336-226362AA33EC}" type="pres">
      <dgm:prSet presAssocID="{7C0268FF-BA16-4847-AECD-D2E42793A23F}" presName="parSpace" presStyleCnt="0"/>
      <dgm:spPr/>
    </dgm:pt>
    <dgm:pt modelId="{BEC5EB4D-1461-484E-A9B0-9CD378198292}" type="pres">
      <dgm:prSet presAssocID="{3A52552A-E82A-E240-8A80-8106AF8B27FE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023E6428-830F-F246-8649-4BA4EDA93634}" srcId="{6E545E1F-82AA-D647-B629-CAE7816FB48D}" destId="{EDFBFA20-3E01-FC48-9F13-23BEB2312B15}" srcOrd="0" destOrd="0" parTransId="{AEDF49A8-9D58-3648-B901-95BC6BD3E719}" sibTransId="{A7E98BAA-ED39-1140-B850-81059DB95393}"/>
    <dgm:cxn modelId="{FF526F4E-87F9-EB4F-B290-9D935FD34C24}" type="presOf" srcId="{BB84E46E-7FBC-B743-B82F-6E05CDA21AFA}" destId="{F7124816-C1E6-4A4A-AD2B-C00D81AEA03B}" srcOrd="0" destOrd="0" presId="urn:microsoft.com/office/officeart/2005/8/layout/hChevron3"/>
    <dgm:cxn modelId="{62BCDD51-1CAB-494F-A9A2-111AFD53418D}" srcId="{6E545E1F-82AA-D647-B629-CAE7816FB48D}" destId="{3A52552A-E82A-E240-8A80-8106AF8B27FE}" srcOrd="2" destOrd="0" parTransId="{5F9F1331-D74A-F349-8E17-78BE242AEB60}" sibTransId="{B61F8CA0-4DC6-1949-BB8B-27B9398D7C8F}"/>
    <dgm:cxn modelId="{7A7BBF57-58DD-504D-B530-AEE7AAA725E8}" type="presOf" srcId="{EDFBFA20-3E01-FC48-9F13-23BEB2312B15}" destId="{1D5030D0-3628-C847-8FBB-A596DD5043E1}" srcOrd="0" destOrd="0" presId="urn:microsoft.com/office/officeart/2005/8/layout/hChevron3"/>
    <dgm:cxn modelId="{7F044E58-E487-7C4A-810B-004EB57C3981}" srcId="{6E545E1F-82AA-D647-B629-CAE7816FB48D}" destId="{BB84E46E-7FBC-B743-B82F-6E05CDA21AFA}" srcOrd="1" destOrd="0" parTransId="{E3A84476-7345-EC4C-A7F9-5C8150328BFD}" sibTransId="{7C0268FF-BA16-4847-AECD-D2E42793A23F}"/>
    <dgm:cxn modelId="{CD6D146E-4F42-9D4C-9023-BD5109D3E10D}" type="presOf" srcId="{3A52552A-E82A-E240-8A80-8106AF8B27FE}" destId="{BEC5EB4D-1461-484E-A9B0-9CD378198292}" srcOrd="0" destOrd="0" presId="urn:microsoft.com/office/officeart/2005/8/layout/hChevron3"/>
    <dgm:cxn modelId="{ED332299-1F00-0F4B-A44C-3F1EB6F25A6E}" type="presOf" srcId="{6E545E1F-82AA-D647-B629-CAE7816FB48D}" destId="{74FEF975-99F5-1241-9457-4769FE015A15}" srcOrd="0" destOrd="0" presId="urn:microsoft.com/office/officeart/2005/8/layout/hChevron3"/>
    <dgm:cxn modelId="{1A202579-2111-5C4E-80AE-E24AA2B4A489}" type="presParOf" srcId="{74FEF975-99F5-1241-9457-4769FE015A15}" destId="{1D5030D0-3628-C847-8FBB-A596DD5043E1}" srcOrd="0" destOrd="0" presId="urn:microsoft.com/office/officeart/2005/8/layout/hChevron3"/>
    <dgm:cxn modelId="{B61BF518-C922-144E-99E1-248FF4EF55EC}" type="presParOf" srcId="{74FEF975-99F5-1241-9457-4769FE015A15}" destId="{9934B3EE-52FD-7D4F-A266-BB4EE41CF246}" srcOrd="1" destOrd="0" presId="urn:microsoft.com/office/officeart/2005/8/layout/hChevron3"/>
    <dgm:cxn modelId="{B9EA1A58-1883-374E-86B5-FE8A6BD21483}" type="presParOf" srcId="{74FEF975-99F5-1241-9457-4769FE015A15}" destId="{F7124816-C1E6-4A4A-AD2B-C00D81AEA03B}" srcOrd="2" destOrd="0" presId="urn:microsoft.com/office/officeart/2005/8/layout/hChevron3"/>
    <dgm:cxn modelId="{BD426AF5-7C26-B449-B3D4-7FF6D778B7A2}" type="presParOf" srcId="{74FEF975-99F5-1241-9457-4769FE015A15}" destId="{54EBEC05-8C94-DC42-8336-226362AA33EC}" srcOrd="3" destOrd="0" presId="urn:microsoft.com/office/officeart/2005/8/layout/hChevron3"/>
    <dgm:cxn modelId="{7F507B09-0ED7-7149-88B2-B23E00B45EA2}" type="presParOf" srcId="{74FEF975-99F5-1241-9457-4769FE015A15}" destId="{BEC5EB4D-1461-484E-A9B0-9CD37819829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174AD-6716-A444-B7EA-CB1A23BC963F}">
      <dsp:nvSpPr>
        <dsp:cNvPr id="0" name=""/>
        <dsp:cNvSpPr/>
      </dsp:nvSpPr>
      <dsp:spPr>
        <a:xfrm>
          <a:off x="2381" y="1640218"/>
          <a:ext cx="2389187" cy="955675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Understand</a:t>
          </a:r>
        </a:p>
      </dsp:txBody>
      <dsp:txXfrm>
        <a:off x="2381" y="1640218"/>
        <a:ext cx="2150268" cy="955675"/>
      </dsp:txXfrm>
    </dsp:sp>
    <dsp:sp modelId="{3BAD88F2-2F51-7549-AC02-C654E168C303}">
      <dsp:nvSpPr>
        <dsp:cNvPr id="0" name=""/>
        <dsp:cNvSpPr/>
      </dsp:nvSpPr>
      <dsp:spPr>
        <a:xfrm>
          <a:off x="1913731" y="1640218"/>
          <a:ext cx="2389187" cy="955675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Define</a:t>
          </a:r>
        </a:p>
      </dsp:txBody>
      <dsp:txXfrm>
        <a:off x="2391569" y="1640218"/>
        <a:ext cx="1433512" cy="955675"/>
      </dsp:txXfrm>
    </dsp:sp>
    <dsp:sp modelId="{804F83AC-AFCE-C14C-A222-39F9F7247DAF}">
      <dsp:nvSpPr>
        <dsp:cNvPr id="0" name=""/>
        <dsp:cNvSpPr/>
      </dsp:nvSpPr>
      <dsp:spPr>
        <a:xfrm>
          <a:off x="3825081" y="1640218"/>
          <a:ext cx="2389187" cy="955675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Analyze</a:t>
          </a:r>
        </a:p>
      </dsp:txBody>
      <dsp:txXfrm>
        <a:off x="4302919" y="1640218"/>
        <a:ext cx="1433512" cy="955675"/>
      </dsp:txXfrm>
    </dsp:sp>
    <dsp:sp modelId="{2FBB572D-D015-824E-BA2A-3D1F6A2861F3}">
      <dsp:nvSpPr>
        <dsp:cNvPr id="0" name=""/>
        <dsp:cNvSpPr/>
      </dsp:nvSpPr>
      <dsp:spPr>
        <a:xfrm>
          <a:off x="5736431" y="1640218"/>
          <a:ext cx="2389187" cy="95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Report</a:t>
          </a:r>
        </a:p>
      </dsp:txBody>
      <dsp:txXfrm>
        <a:off x="6214269" y="1640218"/>
        <a:ext cx="1433512" cy="955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030D0-3628-C847-8FBB-A596DD5043E1}">
      <dsp:nvSpPr>
        <dsp:cNvPr id="0" name=""/>
        <dsp:cNvSpPr/>
      </dsp:nvSpPr>
      <dsp:spPr>
        <a:xfrm>
          <a:off x="0" y="1105727"/>
          <a:ext cx="4359148" cy="1743659"/>
        </a:xfrm>
        <a:prstGeom prst="homePlate">
          <a:avLst/>
        </a:prstGeom>
        <a:solidFill>
          <a:schemeClr val="accent6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Where are we at?</a:t>
          </a:r>
        </a:p>
      </dsp:txBody>
      <dsp:txXfrm>
        <a:off x="0" y="1105727"/>
        <a:ext cx="3923233" cy="1743659"/>
      </dsp:txXfrm>
    </dsp:sp>
    <dsp:sp modelId="{F7124816-C1E6-4A4A-AD2B-C00D81AEA03B}">
      <dsp:nvSpPr>
        <dsp:cNvPr id="0" name=""/>
        <dsp:cNvSpPr/>
      </dsp:nvSpPr>
      <dsp:spPr>
        <a:xfrm>
          <a:off x="3492304" y="1105727"/>
          <a:ext cx="4359148" cy="1743659"/>
        </a:xfrm>
        <a:prstGeom prst="chevron">
          <a:avLst/>
        </a:prstGeom>
        <a:solidFill>
          <a:schemeClr val="accent6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Where do we want to go?</a:t>
          </a:r>
        </a:p>
      </dsp:txBody>
      <dsp:txXfrm>
        <a:off x="4364134" y="1105727"/>
        <a:ext cx="2615489" cy="1743659"/>
      </dsp:txXfrm>
    </dsp:sp>
    <dsp:sp modelId="{BEC5EB4D-1461-484E-A9B0-9CD378198292}">
      <dsp:nvSpPr>
        <dsp:cNvPr id="0" name=""/>
        <dsp:cNvSpPr/>
      </dsp:nvSpPr>
      <dsp:spPr>
        <a:xfrm>
          <a:off x="6979623" y="1105727"/>
          <a:ext cx="4359148" cy="1743659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How do we get there?</a:t>
          </a:r>
        </a:p>
      </dsp:txBody>
      <dsp:txXfrm>
        <a:off x="7851453" y="1105727"/>
        <a:ext cx="2615489" cy="174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0.82527</cdr:x>
      <cdr:y>0.11341</cdr:y>
    </cdr:from>
    <cdr:to>
      <cdr:x>0.96165</cdr:x>
      <cdr:y>0.23538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B594AC0-B1D6-7D43-BAEF-DD581E01F8D5}"/>
            </a:ext>
          </a:extLst>
        </cdr:cNvPr>
        <cdr:cNvSpPr txBox="1"/>
      </cdr:nvSpPr>
      <cdr:spPr>
        <a:xfrm xmlns:a="http://schemas.openxmlformats.org/drawingml/2006/main">
          <a:off x="3805578" y="318312"/>
          <a:ext cx="628887" cy="34234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txBody>
        <a:bodyPr xmlns:a="http://schemas.openxmlformats.org/drawingml/2006/main" vertOverflow="clip" wrap="square" lIns="0" tIns="9144" rIns="0" bIns="0" rtlCol="0"/>
        <a:lstStyle xmlns:a="http://schemas.openxmlformats.org/drawingml/2006/main"/>
        <a:p xmlns:a="http://schemas.openxmlformats.org/drawingml/2006/main">
          <a:pPr algn="ctr"/>
          <a:r>
            <a:rPr lang="en-US" sz="1000" b="1" baseline="0" dirty="0">
              <a:solidFill>
                <a:schemeClr val="bg1"/>
              </a:solidFill>
              <a:latin typeface="FUTURA LT BT LIGHT" panose="020B0402020204020303" pitchFamily="34" charset="0"/>
            </a:rPr>
            <a:t>19,735</a:t>
          </a:r>
        </a:p>
        <a:p xmlns:a="http://schemas.openxmlformats.org/drawingml/2006/main">
          <a:pPr algn="ctr"/>
          <a:r>
            <a:rPr lang="en-US" sz="800" dirty="0">
              <a:solidFill>
                <a:schemeClr val="bg1"/>
              </a:solidFill>
              <a:latin typeface="Futura Lt BT Light" panose="020B0402020204020303" pitchFamily="34" charset="0"/>
            </a:rPr>
            <a:t>2023</a:t>
          </a:r>
        </a:p>
      </cdr:txBody>
    </cdr:sp>
  </cdr:relSizeAnchor>
  <cdr:relSizeAnchor xmlns:cdr="http://schemas.openxmlformats.org/drawingml/2006/chartDrawing">
    <cdr:from>
      <cdr:x>0.77707</cdr:x>
      <cdr:y>0.5573</cdr:y>
    </cdr:from>
    <cdr:to>
      <cdr:x>0.91345</cdr:x>
      <cdr:y>0.67927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F91270A-C3AB-114F-974C-E9B75578C4B2}"/>
            </a:ext>
          </a:extLst>
        </cdr:cNvPr>
        <cdr:cNvSpPr txBox="1"/>
      </cdr:nvSpPr>
      <cdr:spPr>
        <a:xfrm xmlns:a="http://schemas.openxmlformats.org/drawingml/2006/main">
          <a:off x="3583298" y="1564247"/>
          <a:ext cx="628888" cy="34234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txBody>
        <a:bodyPr xmlns:a="http://schemas.openxmlformats.org/drawingml/2006/main" wrap="square" lIns="0" tIns="9144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baseline="0" dirty="0">
              <a:solidFill>
                <a:schemeClr val="bg1"/>
              </a:solidFill>
              <a:latin typeface="FUTURA LT BT LIGHT" panose="020B0402020204020303" pitchFamily="34" charset="0"/>
            </a:rPr>
            <a:t>18,660</a:t>
          </a:r>
        </a:p>
        <a:p xmlns:a="http://schemas.openxmlformats.org/drawingml/2006/main">
          <a:pPr algn="ctr"/>
          <a:r>
            <a:rPr lang="en-US" sz="800" baseline="0" dirty="0">
              <a:solidFill>
                <a:schemeClr val="bg1"/>
              </a:solidFill>
              <a:latin typeface="Futura Lt BT Light" panose="020B0402020204020303" pitchFamily="34" charset="0"/>
            </a:rPr>
            <a:t>2022</a:t>
          </a:r>
          <a:endParaRPr lang="en-US" sz="800" dirty="0">
            <a:solidFill>
              <a:schemeClr val="bg1"/>
            </a:solidFill>
            <a:latin typeface="Futura Lt BT Light" panose="020B0402020204020303" pitchFamily="34" charset="0"/>
          </a:endParaRPr>
        </a:p>
      </cdr:txBody>
    </cdr:sp>
  </cdr:relSizeAnchor>
  <cdr:relSizeAnchor xmlns:cdr="http://schemas.openxmlformats.org/drawingml/2006/chartDrawing">
    <cdr:from>
      <cdr:x>0.88188</cdr:x>
      <cdr:y>0.22692</cdr:y>
    </cdr:from>
    <cdr:to>
      <cdr:x>0.93059</cdr:x>
      <cdr:y>0.37939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FB368BE3-9FD6-8F47-9AC2-95A64021A125}"/>
            </a:ext>
          </a:extLst>
        </cdr:cNvPr>
        <cdr:cNvCxnSpPr/>
      </cdr:nvCxnSpPr>
      <cdr:spPr>
        <a:xfrm xmlns:a="http://schemas.openxmlformats.org/drawingml/2006/main">
          <a:off x="4066606" y="636930"/>
          <a:ext cx="224616" cy="427956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0.84682</cdr:x>
      <cdr:y>0.46527</cdr:y>
    </cdr:from>
    <cdr:to>
      <cdr:x>0.85895</cdr:x>
      <cdr:y>0.5603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6932E61A-3AAF-DD40-969B-DA90764975FD}"/>
            </a:ext>
          </a:extLst>
        </cdr:cNvPr>
        <cdr:cNvCxnSpPr/>
      </cdr:nvCxnSpPr>
      <cdr:spPr>
        <a:xfrm xmlns:a="http://schemas.openxmlformats.org/drawingml/2006/main" flipV="1">
          <a:off x="3904953" y="1305923"/>
          <a:ext cx="55911" cy="266741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0.11397</cdr:x>
      <cdr:y>0.44942</cdr:y>
    </cdr:from>
    <cdr:to>
      <cdr:x>0.25036</cdr:x>
      <cdr:y>0.5714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EAA50771-A1D7-2447-ABCF-814810C816D3}"/>
            </a:ext>
          </a:extLst>
        </cdr:cNvPr>
        <cdr:cNvSpPr txBox="1"/>
      </cdr:nvSpPr>
      <cdr:spPr>
        <a:xfrm xmlns:a="http://schemas.openxmlformats.org/drawingml/2006/main">
          <a:off x="525549" y="1261436"/>
          <a:ext cx="628933" cy="34237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txBody>
        <a:bodyPr xmlns:a="http://schemas.openxmlformats.org/drawingml/2006/main" wrap="square" lIns="0" tIns="9144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baseline="0" dirty="0">
              <a:solidFill>
                <a:schemeClr val="bg1"/>
              </a:solidFill>
              <a:latin typeface="FUTURA LT BT LIGHT" panose="020B0402020204020303" pitchFamily="34" charset="0"/>
            </a:rPr>
            <a:t>22,390</a:t>
          </a:r>
        </a:p>
        <a:p xmlns:a="http://schemas.openxmlformats.org/drawingml/2006/main">
          <a:pPr algn="ctr"/>
          <a:r>
            <a:rPr lang="en-US" sz="800" baseline="0" dirty="0">
              <a:solidFill>
                <a:schemeClr val="bg1"/>
              </a:solidFill>
              <a:latin typeface="Futura Lt BT Light" panose="020B0402020204020303" pitchFamily="34" charset="0"/>
            </a:rPr>
            <a:t> 2012  </a:t>
          </a:r>
          <a:endParaRPr lang="en-US" sz="800" dirty="0">
            <a:solidFill>
              <a:schemeClr val="bg1"/>
            </a:solidFill>
            <a:latin typeface="Futura Lt BT Light" panose="020B0402020204020303" pitchFamily="34" charset="0"/>
          </a:endParaRPr>
        </a:p>
      </cdr:txBody>
    </cdr:sp>
  </cdr:relSizeAnchor>
  <cdr:relSizeAnchor xmlns:cdr="http://schemas.openxmlformats.org/drawingml/2006/chartDrawing">
    <cdr:from>
      <cdr:x>0.15514</cdr:x>
      <cdr:y>0.32138</cdr:y>
    </cdr:from>
    <cdr:to>
      <cdr:x>0.16473</cdr:x>
      <cdr:y>0.45576</cdr:y>
    </cdr:to>
    <cdr:cxnSp macro="">
      <cdr:nvCxnSpPr>
        <cdr:cNvPr id="19" name="Straight Arrow Connector 18">
          <a:extLst xmlns:a="http://schemas.openxmlformats.org/drawingml/2006/main">
            <a:ext uri="{FF2B5EF4-FFF2-40B4-BE49-F238E27FC236}">
              <a16:creationId xmlns:a16="http://schemas.microsoft.com/office/drawing/2014/main" id="{5163DDA1-EAF8-6E4D-BE00-A5BD10697E98}"/>
            </a:ext>
          </a:extLst>
        </cdr:cNvPr>
        <cdr:cNvCxnSpPr/>
      </cdr:nvCxnSpPr>
      <cdr:spPr>
        <a:xfrm xmlns:a="http://schemas.openxmlformats.org/drawingml/2006/main" flipV="1">
          <a:off x="715394" y="902064"/>
          <a:ext cx="44222" cy="377181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0.82527</cdr:x>
      <cdr:y>0.11341</cdr:y>
    </cdr:from>
    <cdr:to>
      <cdr:x>0.96165</cdr:x>
      <cdr:y>0.23538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B594AC0-B1D6-7D43-BAEF-DD581E01F8D5}"/>
            </a:ext>
          </a:extLst>
        </cdr:cNvPr>
        <cdr:cNvSpPr txBox="1"/>
      </cdr:nvSpPr>
      <cdr:spPr>
        <a:xfrm xmlns:a="http://schemas.openxmlformats.org/drawingml/2006/main">
          <a:off x="3805578" y="318312"/>
          <a:ext cx="628887" cy="34234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txBody>
        <a:bodyPr xmlns:a="http://schemas.openxmlformats.org/drawingml/2006/main" vertOverflow="clip" wrap="square" lIns="0" tIns="9144" rIns="0" bIns="0" rtlCol="0"/>
        <a:lstStyle xmlns:a="http://schemas.openxmlformats.org/drawingml/2006/main"/>
        <a:p xmlns:a="http://schemas.openxmlformats.org/drawingml/2006/main">
          <a:pPr algn="ctr"/>
          <a:r>
            <a:rPr lang="en-US" sz="1400" b="1" baseline="0" dirty="0">
              <a:solidFill>
                <a:schemeClr val="bg1"/>
              </a:solidFill>
              <a:latin typeface="FUTURA LT BT LIGHT" panose="020B0402020204020303" pitchFamily="34" charset="0"/>
            </a:rPr>
            <a:t>19,735</a:t>
          </a:r>
        </a:p>
        <a:p xmlns:a="http://schemas.openxmlformats.org/drawingml/2006/main">
          <a:pPr algn="ctr"/>
          <a:r>
            <a:rPr lang="en-US" sz="800" dirty="0">
              <a:solidFill>
                <a:schemeClr val="bg1"/>
              </a:solidFill>
              <a:latin typeface="Futura Lt BT Light" panose="020B0402020204020303" pitchFamily="34" charset="0"/>
            </a:rPr>
            <a:t>2023</a:t>
          </a:r>
        </a:p>
      </cdr:txBody>
    </cdr:sp>
  </cdr:relSizeAnchor>
  <cdr:relSizeAnchor xmlns:cdr="http://schemas.openxmlformats.org/drawingml/2006/chartDrawing">
    <cdr:from>
      <cdr:x>0.77707</cdr:x>
      <cdr:y>0.5573</cdr:y>
    </cdr:from>
    <cdr:to>
      <cdr:x>0.91345</cdr:x>
      <cdr:y>0.67927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F91270A-C3AB-114F-974C-E9B75578C4B2}"/>
            </a:ext>
          </a:extLst>
        </cdr:cNvPr>
        <cdr:cNvSpPr txBox="1"/>
      </cdr:nvSpPr>
      <cdr:spPr>
        <a:xfrm xmlns:a="http://schemas.openxmlformats.org/drawingml/2006/main">
          <a:off x="3583298" y="1564247"/>
          <a:ext cx="628888" cy="34234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txBody>
        <a:bodyPr xmlns:a="http://schemas.openxmlformats.org/drawingml/2006/main" wrap="square" lIns="0" tIns="9144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baseline="0" dirty="0">
              <a:solidFill>
                <a:schemeClr val="bg1"/>
              </a:solidFill>
              <a:latin typeface="FUTURA LT BT LIGHT" panose="020B0402020204020303" pitchFamily="34" charset="0"/>
            </a:rPr>
            <a:t>18,660</a:t>
          </a:r>
        </a:p>
        <a:p xmlns:a="http://schemas.openxmlformats.org/drawingml/2006/main">
          <a:pPr algn="ctr"/>
          <a:r>
            <a:rPr lang="en-US" sz="800" baseline="0" dirty="0">
              <a:solidFill>
                <a:schemeClr val="bg1"/>
              </a:solidFill>
              <a:latin typeface="Futura Lt BT Light" panose="020B0402020204020303" pitchFamily="34" charset="0"/>
            </a:rPr>
            <a:t>2022</a:t>
          </a:r>
          <a:endParaRPr lang="en-US" sz="800" dirty="0">
            <a:solidFill>
              <a:schemeClr val="bg1"/>
            </a:solidFill>
            <a:latin typeface="Futura Lt BT Light" panose="020B0402020204020303" pitchFamily="34" charset="0"/>
          </a:endParaRPr>
        </a:p>
      </cdr:txBody>
    </cdr:sp>
  </cdr:relSizeAnchor>
  <cdr:relSizeAnchor xmlns:cdr="http://schemas.openxmlformats.org/drawingml/2006/chartDrawing">
    <cdr:from>
      <cdr:x>0.88188</cdr:x>
      <cdr:y>0.22692</cdr:y>
    </cdr:from>
    <cdr:to>
      <cdr:x>0.93059</cdr:x>
      <cdr:y>0.37939</cdr:y>
    </cdr:to>
    <cdr:cxnSp macro="">
      <cdr:nvCxnSpPr>
        <cdr:cNvPr id="9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FB368BE3-9FD6-8F47-9AC2-95A64021A125}"/>
            </a:ext>
          </a:extLst>
        </cdr:cNvPr>
        <cdr:cNvCxnSpPr/>
      </cdr:nvCxnSpPr>
      <cdr:spPr>
        <a:xfrm xmlns:a="http://schemas.openxmlformats.org/drawingml/2006/main">
          <a:off x="4066606" y="636930"/>
          <a:ext cx="224616" cy="427956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0.84682</cdr:x>
      <cdr:y>0.46527</cdr:y>
    </cdr:from>
    <cdr:to>
      <cdr:x>0.85895</cdr:x>
      <cdr:y>0.5603</cdr:y>
    </cdr:to>
    <cdr:cxnSp macro="">
      <cdr:nvCxnSpPr>
        <cdr:cNvPr id="10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6932E61A-3AAF-DD40-969B-DA90764975FD}"/>
            </a:ext>
          </a:extLst>
        </cdr:cNvPr>
        <cdr:cNvCxnSpPr/>
      </cdr:nvCxnSpPr>
      <cdr:spPr>
        <a:xfrm xmlns:a="http://schemas.openxmlformats.org/drawingml/2006/main" flipV="1">
          <a:off x="3904953" y="1305923"/>
          <a:ext cx="55911" cy="266741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0.11397</cdr:x>
      <cdr:y>0.44942</cdr:y>
    </cdr:from>
    <cdr:to>
      <cdr:x>0.25036</cdr:x>
      <cdr:y>0.5714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EAA50771-A1D7-2447-ABCF-814810C816D3}"/>
            </a:ext>
          </a:extLst>
        </cdr:cNvPr>
        <cdr:cNvSpPr txBox="1"/>
      </cdr:nvSpPr>
      <cdr:spPr>
        <a:xfrm xmlns:a="http://schemas.openxmlformats.org/drawingml/2006/main">
          <a:off x="525549" y="1261436"/>
          <a:ext cx="628933" cy="34237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txBody>
        <a:bodyPr xmlns:a="http://schemas.openxmlformats.org/drawingml/2006/main" wrap="square" lIns="0" tIns="9144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baseline="0" dirty="0">
              <a:solidFill>
                <a:schemeClr val="bg1"/>
              </a:solidFill>
              <a:latin typeface="FUTURA LT BT LIGHT" panose="020B0402020204020303" pitchFamily="34" charset="0"/>
            </a:rPr>
            <a:t>22,390</a:t>
          </a:r>
        </a:p>
        <a:p xmlns:a="http://schemas.openxmlformats.org/drawingml/2006/main">
          <a:pPr algn="ctr"/>
          <a:r>
            <a:rPr lang="en-US" sz="800" baseline="0" dirty="0">
              <a:solidFill>
                <a:schemeClr val="bg1"/>
              </a:solidFill>
              <a:latin typeface="Futura Lt BT Light" panose="020B0402020204020303" pitchFamily="34" charset="0"/>
            </a:rPr>
            <a:t> 2012  </a:t>
          </a:r>
          <a:endParaRPr lang="en-US" sz="800" dirty="0">
            <a:solidFill>
              <a:schemeClr val="bg1"/>
            </a:solidFill>
            <a:latin typeface="Futura Lt BT Light" panose="020B0402020204020303" pitchFamily="34" charset="0"/>
          </a:endParaRPr>
        </a:p>
      </cdr:txBody>
    </cdr:sp>
  </cdr:relSizeAnchor>
  <cdr:relSizeAnchor xmlns:cdr="http://schemas.openxmlformats.org/drawingml/2006/chartDrawing">
    <cdr:from>
      <cdr:x>0.15514</cdr:x>
      <cdr:y>0.32138</cdr:y>
    </cdr:from>
    <cdr:to>
      <cdr:x>0.16473</cdr:x>
      <cdr:y>0.45576</cdr:y>
    </cdr:to>
    <cdr:cxnSp macro="">
      <cdr:nvCxnSpPr>
        <cdr:cNvPr id="12" name="Straight Arrow Connector 18">
          <a:extLst xmlns:a="http://schemas.openxmlformats.org/drawingml/2006/main">
            <a:ext uri="{FF2B5EF4-FFF2-40B4-BE49-F238E27FC236}">
              <a16:creationId xmlns:a16="http://schemas.microsoft.com/office/drawing/2014/main" id="{5163DDA1-EAF8-6E4D-BE00-A5BD10697E98}"/>
            </a:ext>
          </a:extLst>
        </cdr:cNvPr>
        <cdr:cNvCxnSpPr/>
      </cdr:nvCxnSpPr>
      <cdr:spPr>
        <a:xfrm xmlns:a="http://schemas.openxmlformats.org/drawingml/2006/main" flipV="1">
          <a:off x="715394" y="902064"/>
          <a:ext cx="44222" cy="377181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accent1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6C73-2D67-2548-B683-1A17D299D11E}" type="datetimeFigureOut">
              <a:rPr lang="en-US" smtClean="0"/>
              <a:t>10/16/23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8A17-548C-0247-A6D8-F052F69C8D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6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5034-BAD9-43C7-A1E4-696459940C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2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5034-BAD9-43C7-A1E4-696459940C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0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59CBB19C-5527-64D5-5DFD-32B3DFD35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363" y="4777186"/>
            <a:ext cx="1944306" cy="221503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6AE2BDB-F8EE-9F91-BDBF-A62821D33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350395" y="4778331"/>
            <a:ext cx="1944306" cy="2215032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FBFA6CC-19F2-410B-EC30-E94A6A8A4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565428" y="4778331"/>
            <a:ext cx="1944306" cy="221503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0B18EA3-A30B-7D92-A122-E8A2DB2200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780460" y="4778331"/>
            <a:ext cx="1944306" cy="2215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1511D-1389-9A22-5022-267A3826D574}"/>
              </a:ext>
            </a:extLst>
          </p:cNvPr>
          <p:cNvSpPr txBox="1"/>
          <p:nvPr userDrawn="1"/>
        </p:nvSpPr>
        <p:spPr>
          <a:xfrm>
            <a:off x="9754541" y="3342888"/>
            <a:ext cx="2437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panose="00000500000000000000" pitchFamily="2" charset="0"/>
              </a:rPr>
              <a:t>Lora</a:t>
            </a:r>
          </a:p>
          <a:p>
            <a:r>
              <a:rPr lang="en-US" i="1" dirty="0">
                <a:latin typeface="Lora" panose="00000500000000000000" pitchFamily="2" charset="0"/>
              </a:rPr>
              <a:t>Lora Italic</a:t>
            </a:r>
          </a:p>
          <a:p>
            <a:r>
              <a:rPr lang="en-US" b="1" dirty="0">
                <a:latin typeface="Lora" panose="00000500000000000000" pitchFamily="2" charset="0"/>
              </a:rPr>
              <a:t>Lora Bold</a:t>
            </a:r>
          </a:p>
          <a:p>
            <a:r>
              <a:rPr lang="en-US" b="1" i="1" dirty="0">
                <a:latin typeface="Lora" panose="00000500000000000000" pitchFamily="2" charset="0"/>
              </a:rPr>
              <a:t>Lora Bold Italic</a:t>
            </a:r>
          </a:p>
          <a:p>
            <a:r>
              <a:rPr lang="en-US" dirty="0">
                <a:latin typeface="Mukta ExtraLight" panose="020B0000000000000000" pitchFamily="34" charset="0"/>
                <a:cs typeface="Mukta ExtraLight" panose="020B0000000000000000" pitchFamily="34" charset="0"/>
              </a:rPr>
              <a:t>Mukta extralight</a:t>
            </a:r>
          </a:p>
          <a:p>
            <a:r>
              <a:rPr lang="en-US" dirty="0">
                <a:latin typeface="Mukta Light" panose="020B0000000000000000" pitchFamily="34" charset="0"/>
                <a:cs typeface="Mukta Light" panose="020B0000000000000000" pitchFamily="34" charset="0"/>
              </a:rPr>
              <a:t>Mukta Light</a:t>
            </a:r>
          </a:p>
          <a:p>
            <a:r>
              <a:rPr lang="en-US" dirty="0">
                <a:latin typeface="Mukta" panose="020B0000000000000000" pitchFamily="34" charset="0"/>
                <a:cs typeface="Mukta" panose="020B0000000000000000" pitchFamily="34" charset="0"/>
              </a:rPr>
              <a:t>Mukta regular</a:t>
            </a:r>
          </a:p>
          <a:p>
            <a:r>
              <a:rPr lang="en-US" dirty="0">
                <a:latin typeface="Mukta Medium" panose="020B0000000000000000" pitchFamily="34" charset="0"/>
                <a:cs typeface="Mukta Medium" panose="020B0000000000000000" pitchFamily="34" charset="0"/>
              </a:rPr>
              <a:t>Mukta Medium</a:t>
            </a:r>
          </a:p>
          <a:p>
            <a:r>
              <a:rPr lang="en-US" dirty="0">
                <a:latin typeface="Mukta SemiBold" panose="020B0000000000000000" pitchFamily="34" charset="0"/>
                <a:cs typeface="Mukta SemiBold" panose="020B0000000000000000" pitchFamily="34" charset="0"/>
              </a:rPr>
              <a:t>Mukta Semibold</a:t>
            </a:r>
          </a:p>
          <a:p>
            <a:r>
              <a:rPr lang="en-US" b="1" dirty="0">
                <a:latin typeface="Mukta" panose="020B0000000000000000" pitchFamily="34" charset="0"/>
                <a:cs typeface="Mukta" panose="020B0000000000000000" pitchFamily="34" charset="0"/>
              </a:rPr>
              <a:t>Mukta Bold</a:t>
            </a:r>
          </a:p>
          <a:p>
            <a:r>
              <a:rPr lang="en-US" dirty="0">
                <a:latin typeface="Mukta ExtraBold" panose="020B0000000000000000" pitchFamily="34" charset="0"/>
                <a:cs typeface="Mukta ExtraBold" panose="020B0000000000000000" pitchFamily="34" charset="0"/>
              </a:rPr>
              <a:t>Mukta Extrabold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7CC421-4C12-504D-A321-3836F5168A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744" y="2990796"/>
            <a:ext cx="7915656" cy="672015"/>
          </a:xfrm>
        </p:spPr>
        <p:txBody>
          <a:bodyPr lIns="0" rIns="0" anchor="b">
            <a:noAutofit/>
          </a:bodyPr>
          <a:lstStyle>
            <a:lvl1pPr algn="l">
              <a:lnSpc>
                <a:spcPts val="4800"/>
              </a:lnSpc>
              <a:defRPr sz="4800" b="1" i="0">
                <a:solidFill>
                  <a:schemeClr val="accent5"/>
                </a:solidFill>
                <a:effectLst/>
                <a:latin typeface="Lora" panose="000005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AA68F8-402A-024E-98C1-5832369A3B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125" y="5026487"/>
            <a:ext cx="5257419" cy="254469"/>
          </a:xfrm>
        </p:spPr>
        <p:txBody>
          <a:bodyPr l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0A73989-B7BD-D048-8D13-A7562847BD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" y="4677590"/>
            <a:ext cx="5257419" cy="254469"/>
          </a:xfrm>
        </p:spPr>
        <p:txBody>
          <a:bodyPr lIns="0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41B5B97-F729-9A40-A871-DD0546EDFB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744" y="5405529"/>
            <a:ext cx="5257419" cy="254469"/>
          </a:xfrm>
        </p:spPr>
        <p:txBody>
          <a:bodyPr l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AA328F00-F70A-DB64-C582-24230BE116E3}"/>
              </a:ext>
            </a:extLst>
          </p:cNvPr>
          <p:cNvSpPr/>
          <p:nvPr userDrawn="1"/>
        </p:nvSpPr>
        <p:spPr>
          <a:xfrm rot="5400000">
            <a:off x="-2" y="-1"/>
            <a:ext cx="1944304" cy="1944304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49113CF1-80BA-B1CE-6C02-8F7689BCB3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125" y="3756093"/>
            <a:ext cx="7915275" cy="796924"/>
          </a:xfrm>
        </p:spPr>
        <p:txBody>
          <a:bodyPr lIns="0">
            <a:noAutofit/>
          </a:bodyPr>
          <a:lstStyle>
            <a:lvl1pPr marL="0" indent="0">
              <a:lnSpc>
                <a:spcPts val="2660"/>
              </a:lnSpc>
              <a:spcBef>
                <a:spcPts val="0"/>
              </a:spcBef>
              <a:buNone/>
              <a:defRPr sz="28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E408864-6E7D-CFE1-2943-182FCAD16D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24476" y="0"/>
            <a:ext cx="6867525" cy="6867319"/>
          </a:xfrm>
          <a:custGeom>
            <a:avLst/>
            <a:gdLst>
              <a:gd name="connsiteX0" fmla="*/ 0 w 3114675"/>
              <a:gd name="connsiteY0" fmla="*/ 3113087 h 3113087"/>
              <a:gd name="connsiteX1" fmla="*/ 0 w 3114675"/>
              <a:gd name="connsiteY1" fmla="*/ 0 h 3113087"/>
              <a:gd name="connsiteX2" fmla="*/ 3114675 w 3114675"/>
              <a:gd name="connsiteY2" fmla="*/ 3113087 h 3113087"/>
              <a:gd name="connsiteX3" fmla="*/ 0 w 3114675"/>
              <a:gd name="connsiteY3" fmla="*/ 3113087 h 3113087"/>
              <a:gd name="connsiteX0" fmla="*/ 0 w 3724275"/>
              <a:gd name="connsiteY0" fmla="*/ 4253948 h 4253948"/>
              <a:gd name="connsiteX1" fmla="*/ 0 w 3724275"/>
              <a:gd name="connsiteY1" fmla="*/ 1140861 h 4253948"/>
              <a:gd name="connsiteX2" fmla="*/ 3724275 w 3724275"/>
              <a:gd name="connsiteY2" fmla="*/ 0 h 4253948"/>
              <a:gd name="connsiteX3" fmla="*/ 0 w 3724275"/>
              <a:gd name="connsiteY3" fmla="*/ 4253948 h 4253948"/>
              <a:gd name="connsiteX0" fmla="*/ 3763617 w 3763617"/>
              <a:gd name="connsiteY0" fmla="*/ 6824869 h 6824869"/>
              <a:gd name="connsiteX1" fmla="*/ 0 w 3763617"/>
              <a:gd name="connsiteY1" fmla="*/ 1140861 h 6824869"/>
              <a:gd name="connsiteX2" fmla="*/ 3724275 w 3763617"/>
              <a:gd name="connsiteY2" fmla="*/ 0 h 6824869"/>
              <a:gd name="connsiteX3" fmla="*/ 3763617 w 3763617"/>
              <a:gd name="connsiteY3" fmla="*/ 6824869 h 6824869"/>
              <a:gd name="connsiteX0" fmla="*/ 6811617 w 6811617"/>
              <a:gd name="connsiteY0" fmla="*/ 6824869 h 6826044"/>
              <a:gd name="connsiteX1" fmla="*/ 0 w 6811617"/>
              <a:gd name="connsiteY1" fmla="*/ 6826044 h 6826044"/>
              <a:gd name="connsiteX2" fmla="*/ 6772275 w 6811617"/>
              <a:gd name="connsiteY2" fmla="*/ 0 h 6826044"/>
              <a:gd name="connsiteX3" fmla="*/ 6811617 w 6811617"/>
              <a:gd name="connsiteY3" fmla="*/ 6824869 h 6826044"/>
              <a:gd name="connsiteX0" fmla="*/ 6659217 w 6772275"/>
              <a:gd name="connsiteY0" fmla="*/ 6691519 h 6826044"/>
              <a:gd name="connsiteX1" fmla="*/ 0 w 6772275"/>
              <a:gd name="connsiteY1" fmla="*/ 6826044 h 6826044"/>
              <a:gd name="connsiteX2" fmla="*/ 6772275 w 6772275"/>
              <a:gd name="connsiteY2" fmla="*/ 0 h 6826044"/>
              <a:gd name="connsiteX3" fmla="*/ 6659217 w 6772275"/>
              <a:gd name="connsiteY3" fmla="*/ 6691519 h 6826044"/>
              <a:gd name="connsiteX0" fmla="*/ 6827492 w 6827492"/>
              <a:gd name="connsiteY0" fmla="*/ 6834394 h 6834394"/>
              <a:gd name="connsiteX1" fmla="*/ 0 w 6827492"/>
              <a:gd name="connsiteY1" fmla="*/ 6826044 h 6834394"/>
              <a:gd name="connsiteX2" fmla="*/ 6772275 w 6827492"/>
              <a:gd name="connsiteY2" fmla="*/ 0 h 6834394"/>
              <a:gd name="connsiteX3" fmla="*/ 6827492 w 6827492"/>
              <a:gd name="connsiteY3" fmla="*/ 6834394 h 6834394"/>
              <a:gd name="connsiteX0" fmla="*/ 6827492 w 6829425"/>
              <a:gd name="connsiteY0" fmla="*/ 6866144 h 6866144"/>
              <a:gd name="connsiteX1" fmla="*/ 0 w 6829425"/>
              <a:gd name="connsiteY1" fmla="*/ 6857794 h 6866144"/>
              <a:gd name="connsiteX2" fmla="*/ 6829425 w 6829425"/>
              <a:gd name="connsiteY2" fmla="*/ 0 h 6866144"/>
              <a:gd name="connsiteX3" fmla="*/ 6827492 w 6829425"/>
              <a:gd name="connsiteY3" fmla="*/ 6866144 h 6866144"/>
              <a:gd name="connsiteX0" fmla="*/ 6573492 w 6575425"/>
              <a:gd name="connsiteY0" fmla="*/ 6866144 h 6866144"/>
              <a:gd name="connsiteX1" fmla="*/ 0 w 6575425"/>
              <a:gd name="connsiteY1" fmla="*/ 6718094 h 6866144"/>
              <a:gd name="connsiteX2" fmla="*/ 6575425 w 6575425"/>
              <a:gd name="connsiteY2" fmla="*/ 0 h 6866144"/>
              <a:gd name="connsiteX3" fmla="*/ 6573492 w 6575425"/>
              <a:gd name="connsiteY3" fmla="*/ 6866144 h 6866144"/>
              <a:gd name="connsiteX0" fmla="*/ 6865592 w 6867525"/>
              <a:gd name="connsiteY0" fmla="*/ 6866144 h 6867319"/>
              <a:gd name="connsiteX1" fmla="*/ 0 w 6867525"/>
              <a:gd name="connsiteY1" fmla="*/ 6867319 h 6867319"/>
              <a:gd name="connsiteX2" fmla="*/ 6867525 w 6867525"/>
              <a:gd name="connsiteY2" fmla="*/ 0 h 6867319"/>
              <a:gd name="connsiteX3" fmla="*/ 6865592 w 6867525"/>
              <a:gd name="connsiteY3" fmla="*/ 6866144 h 68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7525" h="6867319">
                <a:moveTo>
                  <a:pt x="6865592" y="6866144"/>
                </a:moveTo>
                <a:lnTo>
                  <a:pt x="0" y="6867319"/>
                </a:lnTo>
                <a:lnTo>
                  <a:pt x="6867525" y="0"/>
                </a:lnTo>
                <a:cubicBezTo>
                  <a:pt x="6866881" y="2288715"/>
                  <a:pt x="6866236" y="4577429"/>
                  <a:pt x="6865592" y="6866144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image,</a:t>
            </a:r>
            <a:br>
              <a:rPr lang="en-US" dirty="0"/>
            </a:br>
            <a:r>
              <a:rPr lang="en-US" dirty="0"/>
              <a:t>or leave blank </a:t>
            </a:r>
            <a:br>
              <a:rPr lang="en-US" dirty="0"/>
            </a:br>
            <a:r>
              <a:rPr lang="en-US" dirty="0"/>
              <a:t>to keep color fill</a:t>
            </a:r>
          </a:p>
        </p:txBody>
      </p:sp>
    </p:spTree>
    <p:extLst>
      <p:ext uri="{BB962C8B-B14F-4D97-AF65-F5344CB8AC3E}">
        <p14:creationId xmlns:p14="http://schemas.microsoft.com/office/powerpoint/2010/main" val="299658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vy Header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97F31-6CA3-45B0-9882-50197DB27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3716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A2590-6E6F-4D97-99C9-B95DE40F1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038" y="2203450"/>
            <a:ext cx="11180762" cy="3706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8A2A36-E991-4B0E-B9FE-D589BE0C4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rgbClr val="7A97AB"/>
                </a:solidFill>
                <a:ea typeface="Roboto Cn" panose="02000000000000000000" pitchFamily="2" charset="0"/>
              </a:rPr>
              <a:t> CGL | </a:t>
            </a:r>
            <a:fld id="{523A4C0B-1FDD-40F6-B3DA-22012B99E9BC}" type="slidenum">
              <a:rPr lang="en-US" b="1" smtClean="0">
                <a:solidFill>
                  <a:srgbClr val="1C3664"/>
                </a:solidFill>
                <a:ea typeface="Roboto Cn" panose="02000000000000000000" pitchFamily="2" charset="0"/>
              </a:rPr>
              <a:pPr/>
              <a:t>‹#›</a:t>
            </a:fld>
            <a:endParaRPr lang="en-US" b="1" dirty="0">
              <a:solidFill>
                <a:srgbClr val="1C3664"/>
              </a:solidFill>
              <a:ea typeface="Roboto Cn" panose="02000000000000000000" pitchFamily="2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1CDF542-3895-4150-ABDF-B3A488B47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52213"/>
            <a:ext cx="8534400" cy="42672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F83C093-D290-4CD2-92FF-F6CE2B156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69206"/>
            <a:ext cx="8534400" cy="42672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2458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vy Header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313734-1A62-4AA7-A829-7B9D1EE329C1}"/>
              </a:ext>
            </a:extLst>
          </p:cNvPr>
          <p:cNvSpPr/>
          <p:nvPr userDrawn="1"/>
        </p:nvSpPr>
        <p:spPr>
          <a:xfrm>
            <a:off x="0" y="0"/>
            <a:ext cx="12192000" cy="1453734"/>
          </a:xfrm>
          <a:prstGeom prst="rect">
            <a:avLst/>
          </a:prstGeom>
          <a:solidFill>
            <a:srgbClr val="002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A2590-6E6F-4D97-99C9-B95DE40F1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038" y="1231394"/>
            <a:ext cx="11180762" cy="502908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8A2A36-E991-4B0E-B9FE-D589BE0C4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rgbClr val="7A97AB"/>
                </a:solidFill>
                <a:ea typeface="Roboto Cn" panose="02000000000000000000" pitchFamily="2" charset="0"/>
              </a:rPr>
              <a:t> CGL | </a:t>
            </a:r>
            <a:fld id="{523A4C0B-1FDD-40F6-B3DA-22012B99E9BC}" type="slidenum">
              <a:rPr lang="en-US" b="1" smtClean="0">
                <a:solidFill>
                  <a:srgbClr val="1C3664"/>
                </a:solidFill>
                <a:ea typeface="Roboto Cn" panose="02000000000000000000" pitchFamily="2" charset="0"/>
              </a:rPr>
              <a:pPr/>
              <a:t>‹#›</a:t>
            </a:fld>
            <a:endParaRPr lang="en-US" b="1" dirty="0">
              <a:solidFill>
                <a:srgbClr val="1C3664"/>
              </a:solidFill>
              <a:ea typeface="Roboto Cn" panose="02000000000000000000" pitchFamily="2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1CDF542-3895-4150-ABDF-B3A488B47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4815"/>
            <a:ext cx="8534400" cy="42672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F83C093-D290-4CD2-92FF-F6CE2B156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1808"/>
            <a:ext cx="8534400" cy="42672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4897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8DAA009-2989-C0EE-F36B-9E03DD412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7772" y="5674096"/>
            <a:ext cx="1117115" cy="127266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BABA587-B696-FE8A-B6B3-669568F28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0436" y="5674096"/>
            <a:ext cx="1117115" cy="127266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C7F2D6A-57A7-31D0-4963-A777C3E28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623099" y="5674097"/>
            <a:ext cx="1117115" cy="127266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51680CD-B5F1-3C82-51B4-D8892F568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895763" y="5674097"/>
            <a:ext cx="1117115" cy="127266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0B90C73-A45A-DD90-2966-DE822F0B6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168425" y="5674097"/>
            <a:ext cx="1117115" cy="127266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0E09B70-FBF2-105A-DBE2-33267662A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41090" y="5663110"/>
            <a:ext cx="1117115" cy="127266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D84F8A2-4B7D-EF27-DB7B-236192A9A8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713753" y="5663111"/>
            <a:ext cx="1117115" cy="127266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F33010E-1F56-402C-9622-06FE9EA30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986417" y="5663111"/>
            <a:ext cx="1117115" cy="127266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98A6D62-2D69-2547-8482-20FE963F3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259079" y="5663111"/>
            <a:ext cx="1117115" cy="127266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CA03DC7-E526-7010-BDF4-CE6E10CC4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531744" y="5663111"/>
            <a:ext cx="1117115" cy="127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068E3-326A-1D4D-B14A-46690C4CC8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966" y="231111"/>
            <a:ext cx="10544121" cy="41646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B740C61B-9385-40C1-9B42-E098BD20C09E}"/>
              </a:ext>
            </a:extLst>
          </p:cNvPr>
          <p:cNvSpPr/>
          <p:nvPr userDrawn="1"/>
        </p:nvSpPr>
        <p:spPr>
          <a:xfrm rot="5400000">
            <a:off x="-3" y="-1"/>
            <a:ext cx="958364" cy="958364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852851D-2E29-88B9-989F-E4136F518A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966" y="853141"/>
            <a:ext cx="10544121" cy="254469"/>
          </a:xfrm>
        </p:spPr>
        <p:txBody>
          <a:bodyPr lIns="0">
            <a:no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75780927-D132-8159-722F-36E1968AA8F9}"/>
              </a:ext>
            </a:extLst>
          </p:cNvPr>
          <p:cNvSpPr/>
          <p:nvPr userDrawn="1"/>
        </p:nvSpPr>
        <p:spPr>
          <a:xfrm rot="16200000">
            <a:off x="11233636" y="5899635"/>
            <a:ext cx="958364" cy="95836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055916-7C8A-3582-6FB3-9EC66023C236}"/>
              </a:ext>
            </a:extLst>
          </p:cNvPr>
          <p:cNvSpPr txBox="1"/>
          <p:nvPr userDrawn="1"/>
        </p:nvSpPr>
        <p:spPr>
          <a:xfrm>
            <a:off x="11518008" y="6415314"/>
            <a:ext cx="58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2E0B30-A9C5-9A43-B905-8C34825619A8}" type="slidenum">
              <a:rPr lang="en-US" smtClean="0">
                <a:solidFill>
                  <a:schemeClr val="accent3"/>
                </a:solidFill>
              </a:rPr>
              <a:pPr algn="r"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95511C6A-AB74-2817-2AA1-7EE0953264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966" y="1280159"/>
            <a:ext cx="10544121" cy="452238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 marL="2514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6pPr>
            <a:lvl7pPr marL="2971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7pPr>
          </a:lstStyle>
          <a:p>
            <a:pPr lvl="0"/>
            <a:r>
              <a:rPr lang="en-US" dirty="0"/>
              <a:t>Body copy bullets</a:t>
            </a:r>
          </a:p>
          <a:p>
            <a:pPr lvl="1"/>
            <a:r>
              <a:rPr lang="en-US" dirty="0"/>
              <a:t>Bullets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6"/>
            <a:r>
              <a:rPr lang="en-US" dirty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79448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7AE177EA-2901-5886-25D7-F9E749BCF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7772" y="5674096"/>
            <a:ext cx="1117115" cy="127266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496A51DC-C0A1-4729-3A1D-DE7E2F72D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0436" y="5674096"/>
            <a:ext cx="1117115" cy="127266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F26670B-0F70-5C93-C17B-609CD4E52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623099" y="5674097"/>
            <a:ext cx="1117115" cy="127266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3B2D136-0903-9176-3235-DDF7BAD17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895763" y="5674097"/>
            <a:ext cx="1117115" cy="127266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7B65011-2E78-A383-2CC0-C308180C9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168425" y="5674097"/>
            <a:ext cx="1117115" cy="127266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CAC60322-25EE-8DF4-C25E-59C23DC8E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41088" y="5663111"/>
            <a:ext cx="1117115" cy="127266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4D9E03BC-FB4E-38CA-DE4E-5A1FCE9A5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713751" y="5663112"/>
            <a:ext cx="1117115" cy="127266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A7CF666C-3414-7EAF-9E24-E6612A59F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986415" y="5663112"/>
            <a:ext cx="1117115" cy="1272662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5323A0D-D7AB-8C4A-D3B4-E04BE83F1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259077" y="5663112"/>
            <a:ext cx="1117115" cy="127266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71F1A62E-C23D-44F2-C4A1-068BC809B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531742" y="5663112"/>
            <a:ext cx="1117115" cy="127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068E3-326A-1D4D-B14A-46690C4CC8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965" y="231111"/>
            <a:ext cx="5272035" cy="41646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6FD8AE-7392-EF52-A5E0-F2145CA2DE7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41439" y="1"/>
            <a:ext cx="5750559" cy="6857998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06325A5-2DA3-6D9A-F4CD-C1BF830E3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967" y="853141"/>
            <a:ext cx="5272034" cy="254469"/>
          </a:xfrm>
        </p:spPr>
        <p:txBody>
          <a:bodyPr lIns="0">
            <a:no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F9CA24F6-4129-B5D4-BADF-02E36684D873}"/>
              </a:ext>
            </a:extLst>
          </p:cNvPr>
          <p:cNvSpPr/>
          <p:nvPr userDrawn="1"/>
        </p:nvSpPr>
        <p:spPr>
          <a:xfrm rot="16200000">
            <a:off x="11233636" y="5899635"/>
            <a:ext cx="958364" cy="95836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AD750D-D602-1001-5A8A-7A37566DD0B9}"/>
              </a:ext>
            </a:extLst>
          </p:cNvPr>
          <p:cNvSpPr txBox="1"/>
          <p:nvPr userDrawn="1"/>
        </p:nvSpPr>
        <p:spPr>
          <a:xfrm>
            <a:off x="11518008" y="6415314"/>
            <a:ext cx="58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2E0B30-A9C5-9A43-B905-8C34825619A8}" type="slidenum">
              <a:rPr lang="en-US" smtClean="0">
                <a:solidFill>
                  <a:schemeClr val="accent3"/>
                </a:solidFill>
              </a:rPr>
              <a:pPr algn="r"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96B792F2-71C7-659D-F614-BBFB4A14371F}"/>
              </a:ext>
            </a:extLst>
          </p:cNvPr>
          <p:cNvSpPr/>
          <p:nvPr userDrawn="1"/>
        </p:nvSpPr>
        <p:spPr>
          <a:xfrm rot="5400000">
            <a:off x="-3" y="-1"/>
            <a:ext cx="958364" cy="958364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4C09E1F-9210-7A8C-5C7B-2E79F311DC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966" y="1280159"/>
            <a:ext cx="5272035" cy="478250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 marL="2286000" indent="0">
              <a:buClr>
                <a:schemeClr val="accent1"/>
              </a:buClr>
              <a:buFont typeface="Wingdings" panose="05000000000000000000" pitchFamily="2" charset="2"/>
              <a:buNone/>
              <a:defRPr sz="2000"/>
            </a:lvl6pPr>
            <a:lvl7pPr marL="2743200" indent="0">
              <a:buClr>
                <a:schemeClr val="accent1"/>
              </a:buClr>
              <a:buFont typeface="Arial" panose="020B0604020202020204" pitchFamily="34" charset="0"/>
              <a:buNone/>
              <a:defRPr sz="2000"/>
            </a:lvl7pPr>
          </a:lstStyle>
          <a:p>
            <a:pPr lvl="0"/>
            <a:r>
              <a:rPr lang="en-US" dirty="0"/>
              <a:t>Body copy bullets</a:t>
            </a:r>
          </a:p>
          <a:p>
            <a:pPr lvl="1"/>
            <a:r>
              <a:rPr lang="en-US" dirty="0"/>
              <a:t>Bullets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348788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ultiple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F1C231A7-6127-A327-E67E-48B7D6E1B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7772" y="5674096"/>
            <a:ext cx="1117115" cy="1272662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49320790-B94C-D105-77CD-668070980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0436" y="5674096"/>
            <a:ext cx="1117115" cy="127266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7CC922B-86E4-EB1A-D447-87B7A19491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623099" y="5674097"/>
            <a:ext cx="1117115" cy="1272662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CCC867A7-1EDB-0AEA-623F-3416B3F04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895763" y="5674097"/>
            <a:ext cx="1117115" cy="1272662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8DBC70F-C0D9-877C-C49B-00E3C3EB4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168425" y="5674097"/>
            <a:ext cx="1117115" cy="1272662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9B08F229-DB0F-A7A3-E756-D5F854B468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41088" y="5663111"/>
            <a:ext cx="1117115" cy="1272662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CC891A5-E831-26F5-1BE2-69E31C823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713751" y="5663112"/>
            <a:ext cx="1117115" cy="1272662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BF7B056B-69A1-54E2-A88B-E7F124A98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986415" y="5663112"/>
            <a:ext cx="1117115" cy="1272662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BD749C47-B6BD-B529-55E1-30C7BF170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259077" y="5663112"/>
            <a:ext cx="1117115" cy="127266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781494FC-EEC7-03F7-2835-A856A3358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531742" y="5663112"/>
            <a:ext cx="1117115" cy="127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068E3-326A-1D4D-B14A-46690C4CC8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966" y="231111"/>
            <a:ext cx="10544121" cy="41646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8125A7-7CBF-BA39-EE8F-F2792A70C1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3912" y="2143125"/>
            <a:ext cx="3244087" cy="3352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D45A41D-3887-D7AD-3B40-0B59391DEE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966" y="853141"/>
            <a:ext cx="10544121" cy="254469"/>
          </a:xfrm>
        </p:spPr>
        <p:txBody>
          <a:bodyPr lIns="0">
            <a:noAutofit/>
          </a:bodyPr>
          <a:lstStyle>
            <a:lvl1pPr marL="0" indent="0"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066AB6E-862D-4CB4-1325-55F1B7DBB3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967" y="5585759"/>
            <a:ext cx="3244032" cy="534241"/>
          </a:xfrm>
        </p:spPr>
        <p:txBody>
          <a:bodyPr lIns="0">
            <a:noAutofit/>
          </a:bodyPr>
          <a:lstStyle>
            <a:lvl1pPr marL="0" indent="0">
              <a:buFont typeface="Wingdings" pitchFamily="2" charset="2"/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C71DB20A-B522-3DAB-9C83-37009C9F37E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4712" y="2143125"/>
            <a:ext cx="3244087" cy="3352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4B7C0BA2-9F09-CC39-89A0-7DEF4FEADA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4767" y="5585759"/>
            <a:ext cx="3244032" cy="534241"/>
          </a:xfrm>
        </p:spPr>
        <p:txBody>
          <a:bodyPr lIns="0">
            <a:noAutofit/>
          </a:bodyPr>
          <a:lstStyle>
            <a:lvl1pPr marL="0" indent="0">
              <a:buFont typeface="Wingdings" pitchFamily="2" charset="2"/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B88CB814-4E27-8BE9-5B6E-EEAD0E4F9BB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73956" y="2143125"/>
            <a:ext cx="3244087" cy="3352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3F67EA6-1472-53D4-7F5E-128DE8175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4011" y="5585759"/>
            <a:ext cx="3244032" cy="534241"/>
          </a:xfrm>
        </p:spPr>
        <p:txBody>
          <a:bodyPr lIns="0">
            <a:noAutofit/>
          </a:bodyPr>
          <a:lstStyle>
            <a:lvl1pPr marL="0" indent="0">
              <a:buFont typeface="Wingdings" pitchFamily="2" charset="2"/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C19239CF-AD16-C481-55E3-85931CC74814}"/>
              </a:ext>
            </a:extLst>
          </p:cNvPr>
          <p:cNvSpPr/>
          <p:nvPr userDrawn="1"/>
        </p:nvSpPr>
        <p:spPr>
          <a:xfrm rot="16200000">
            <a:off x="11233636" y="5899635"/>
            <a:ext cx="958364" cy="95836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DAC685-F38F-0867-E581-9B167C71A5A7}"/>
              </a:ext>
            </a:extLst>
          </p:cNvPr>
          <p:cNvSpPr txBox="1"/>
          <p:nvPr userDrawn="1"/>
        </p:nvSpPr>
        <p:spPr>
          <a:xfrm>
            <a:off x="11518008" y="6415314"/>
            <a:ext cx="58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2E0B30-A9C5-9A43-B905-8C34825619A8}" type="slidenum">
              <a:rPr lang="en-US" smtClean="0">
                <a:solidFill>
                  <a:schemeClr val="accent3"/>
                </a:solidFill>
              </a:rPr>
              <a:pPr algn="r"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4969919C-B24B-2E06-436D-410C409B253C}"/>
              </a:ext>
            </a:extLst>
          </p:cNvPr>
          <p:cNvSpPr/>
          <p:nvPr userDrawn="1"/>
        </p:nvSpPr>
        <p:spPr>
          <a:xfrm rot="5400000">
            <a:off x="-3" y="-1"/>
            <a:ext cx="958364" cy="958364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C35E380-01B1-1298-5074-773F8B93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966" y="1280159"/>
            <a:ext cx="10544121" cy="618006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sz="2000" b="0">
                <a:solidFill>
                  <a:schemeClr val="tx1"/>
                </a:solidFill>
              </a:defRPr>
            </a:lvl1pPr>
            <a:lvl2pPr marL="8001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 marL="2514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6pPr>
            <a:lvl7pPr marL="2971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7pPr>
          </a:lstStyle>
          <a:p>
            <a:pPr lvl="0"/>
            <a:r>
              <a:rPr lang="en-US" dirty="0"/>
              <a:t>Body copy bullets</a:t>
            </a:r>
          </a:p>
        </p:txBody>
      </p:sp>
    </p:spTree>
    <p:extLst>
      <p:ext uri="{BB962C8B-B14F-4D97-AF65-F5344CB8AC3E}">
        <p14:creationId xmlns:p14="http://schemas.microsoft.com/office/powerpoint/2010/main" val="260354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278EBDC-65B3-F6D2-6E88-1917F80DC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7772" y="5674096"/>
            <a:ext cx="1117115" cy="127266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4429DD6-390D-65D5-5E56-21A6F0943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0436" y="5674096"/>
            <a:ext cx="1117115" cy="12726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EA6CF0C-4EEA-3507-DC61-EC1BF4E84B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623099" y="5674097"/>
            <a:ext cx="1117115" cy="127266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9201F74-915D-F52F-8CC8-7A64A22F2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895763" y="5674097"/>
            <a:ext cx="1117115" cy="127266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406A428-9901-55B3-3AEA-1C62C11F0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168425" y="5674097"/>
            <a:ext cx="1117115" cy="127266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C4B886B-EEF8-FDF8-096D-4C3238059D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41088" y="5663111"/>
            <a:ext cx="1117115" cy="127266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E4FFBC1-514B-7F38-0B3A-FA54900D9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713751" y="5663112"/>
            <a:ext cx="1117115" cy="127266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AA821EF-DD7C-DE61-20C7-862D6AE1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986415" y="5663112"/>
            <a:ext cx="1117115" cy="127266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7A5C725-7945-E04E-B12D-8046CE3D3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259077" y="5663112"/>
            <a:ext cx="1117115" cy="127266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087C25D-D780-9BAB-EA1F-9CD45E93A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531742" y="5663112"/>
            <a:ext cx="1117115" cy="127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068E3-326A-1D4D-B14A-46690C4CC8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966" y="231111"/>
            <a:ext cx="10544121" cy="41646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6AC0BB36-5805-9A8C-8869-1E5E868B3332}"/>
              </a:ext>
            </a:extLst>
          </p:cNvPr>
          <p:cNvSpPr/>
          <p:nvPr userDrawn="1"/>
        </p:nvSpPr>
        <p:spPr>
          <a:xfrm rot="16200000">
            <a:off x="11233636" y="5899635"/>
            <a:ext cx="958364" cy="95836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386533-0118-205B-6101-2B84F65F792E}"/>
              </a:ext>
            </a:extLst>
          </p:cNvPr>
          <p:cNvSpPr txBox="1"/>
          <p:nvPr userDrawn="1"/>
        </p:nvSpPr>
        <p:spPr>
          <a:xfrm>
            <a:off x="11518008" y="6415314"/>
            <a:ext cx="58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2E0B30-A9C5-9A43-B905-8C34825619A8}" type="slidenum">
              <a:rPr lang="en-US" smtClean="0">
                <a:solidFill>
                  <a:schemeClr val="accent3"/>
                </a:solidFill>
              </a:rPr>
              <a:pPr algn="r"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C66D36-A16B-E9BB-DF68-9DFFDC16BF94}"/>
              </a:ext>
            </a:extLst>
          </p:cNvPr>
          <p:cNvSpPr/>
          <p:nvPr userDrawn="1"/>
        </p:nvSpPr>
        <p:spPr>
          <a:xfrm rot="5400000">
            <a:off x="-3" y="-1"/>
            <a:ext cx="958364" cy="958364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1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6AC0BB36-5805-9A8C-8869-1E5E868B3332}"/>
              </a:ext>
            </a:extLst>
          </p:cNvPr>
          <p:cNvSpPr/>
          <p:nvPr userDrawn="1"/>
        </p:nvSpPr>
        <p:spPr>
          <a:xfrm rot="16200000">
            <a:off x="11233636" y="5899635"/>
            <a:ext cx="958364" cy="95836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386533-0118-205B-6101-2B84F65F792E}"/>
              </a:ext>
            </a:extLst>
          </p:cNvPr>
          <p:cNvSpPr txBox="1"/>
          <p:nvPr userDrawn="1"/>
        </p:nvSpPr>
        <p:spPr>
          <a:xfrm>
            <a:off x="11518008" y="6415314"/>
            <a:ext cx="58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2E0B30-A9C5-9A43-B905-8C34825619A8}" type="slidenum">
              <a:rPr lang="en-US" smtClean="0">
                <a:solidFill>
                  <a:schemeClr val="accent3"/>
                </a:solidFill>
              </a:rPr>
              <a:pPr algn="r"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C66D36-A16B-E9BB-DF68-9DFFDC16BF94}"/>
              </a:ext>
            </a:extLst>
          </p:cNvPr>
          <p:cNvSpPr/>
          <p:nvPr userDrawn="1"/>
        </p:nvSpPr>
        <p:spPr>
          <a:xfrm rot="5400000">
            <a:off x="-3" y="-1"/>
            <a:ext cx="958364" cy="958364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27DC073-92C8-C501-FA27-B9EF1917F7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958363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5899634 h 6857999"/>
              <a:gd name="connsiteX3" fmla="*/ 11233635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958363 h 6857999"/>
              <a:gd name="connsiteX6" fmla="*/ 310791 w 12192000"/>
              <a:gd name="connsiteY6" fmla="*/ 647572 h 6857999"/>
              <a:gd name="connsiteX7" fmla="*/ 726457 w 12192000"/>
              <a:gd name="connsiteY7" fmla="*/ 647572 h 6857999"/>
              <a:gd name="connsiteX8" fmla="*/ 726457 w 12192000"/>
              <a:gd name="connsiteY8" fmla="*/ 23190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999">
                <a:moveTo>
                  <a:pt x="958363" y="0"/>
                </a:moveTo>
                <a:lnTo>
                  <a:pt x="12192000" y="0"/>
                </a:lnTo>
                <a:lnTo>
                  <a:pt x="12192000" y="5899634"/>
                </a:lnTo>
                <a:lnTo>
                  <a:pt x="11233635" y="6857999"/>
                </a:lnTo>
                <a:lnTo>
                  <a:pt x="0" y="6857999"/>
                </a:lnTo>
                <a:lnTo>
                  <a:pt x="0" y="958363"/>
                </a:lnTo>
                <a:lnTo>
                  <a:pt x="310791" y="647572"/>
                </a:lnTo>
                <a:lnTo>
                  <a:pt x="726457" y="647572"/>
                </a:lnTo>
                <a:lnTo>
                  <a:pt x="726457" y="23190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6151E73-263F-3DAD-434A-B1F956011F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3" y="5899634"/>
            <a:ext cx="12191999" cy="963334"/>
          </a:xfrm>
          <a:custGeom>
            <a:avLst/>
            <a:gdLst>
              <a:gd name="connsiteX0" fmla="*/ 0 w 12191999"/>
              <a:gd name="connsiteY0" fmla="*/ 958365 h 958365"/>
              <a:gd name="connsiteX1" fmla="*/ 239591 w 12191999"/>
              <a:gd name="connsiteY1" fmla="*/ 0 h 958365"/>
              <a:gd name="connsiteX2" fmla="*/ 12191999 w 12191999"/>
              <a:gd name="connsiteY2" fmla="*/ 0 h 958365"/>
              <a:gd name="connsiteX3" fmla="*/ 11952408 w 12191999"/>
              <a:gd name="connsiteY3" fmla="*/ 958365 h 958365"/>
              <a:gd name="connsiteX4" fmla="*/ 0 w 12191999"/>
              <a:gd name="connsiteY4" fmla="*/ 958365 h 958365"/>
              <a:gd name="connsiteX0" fmla="*/ 0 w 12191999"/>
              <a:gd name="connsiteY0" fmla="*/ 958365 h 963334"/>
              <a:gd name="connsiteX1" fmla="*/ 239591 w 12191999"/>
              <a:gd name="connsiteY1" fmla="*/ 0 h 963334"/>
              <a:gd name="connsiteX2" fmla="*/ 12191999 w 12191999"/>
              <a:gd name="connsiteY2" fmla="*/ 0 h 963334"/>
              <a:gd name="connsiteX3" fmla="*/ 11246730 w 12191999"/>
              <a:gd name="connsiteY3" fmla="*/ 963334 h 963334"/>
              <a:gd name="connsiteX4" fmla="*/ 0 w 12191999"/>
              <a:gd name="connsiteY4" fmla="*/ 958365 h 963334"/>
              <a:gd name="connsiteX0" fmla="*/ 0 w 12191999"/>
              <a:gd name="connsiteY0" fmla="*/ 958365 h 963334"/>
              <a:gd name="connsiteX1" fmla="*/ 1052 w 12191999"/>
              <a:gd name="connsiteY1" fmla="*/ 0 h 963334"/>
              <a:gd name="connsiteX2" fmla="*/ 12191999 w 12191999"/>
              <a:gd name="connsiteY2" fmla="*/ 0 h 963334"/>
              <a:gd name="connsiteX3" fmla="*/ 11246730 w 12191999"/>
              <a:gd name="connsiteY3" fmla="*/ 963334 h 963334"/>
              <a:gd name="connsiteX4" fmla="*/ 0 w 12191999"/>
              <a:gd name="connsiteY4" fmla="*/ 958365 h 96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963334">
                <a:moveTo>
                  <a:pt x="0" y="958365"/>
                </a:moveTo>
                <a:cubicBezTo>
                  <a:pt x="351" y="638910"/>
                  <a:pt x="701" y="319455"/>
                  <a:pt x="1052" y="0"/>
                </a:cubicBezTo>
                <a:lnTo>
                  <a:pt x="12191999" y="0"/>
                </a:lnTo>
                <a:lnTo>
                  <a:pt x="11246730" y="963334"/>
                </a:lnTo>
                <a:lnTo>
                  <a:pt x="0" y="958365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</p:spPr>
        <p:txBody>
          <a:bodyPr lIns="365760" tIns="182880" rIns="914400" bIns="91440">
            <a:no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Font typeface="Wingdings" pitchFamily="2" charset="2"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Optional image caption, delete if unwanted.</a:t>
            </a:r>
          </a:p>
        </p:txBody>
      </p:sp>
    </p:spTree>
    <p:extLst>
      <p:ext uri="{BB962C8B-B14F-4D97-AF65-F5344CB8AC3E}">
        <p14:creationId xmlns:p14="http://schemas.microsoft.com/office/powerpoint/2010/main" val="117367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7CC421-4C12-504D-A321-3836F5168A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744" y="1803400"/>
            <a:ext cx="9785096" cy="3250052"/>
          </a:xfrm>
        </p:spPr>
        <p:txBody>
          <a:bodyPr lIns="0" rIns="0" anchor="ctr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accent3"/>
                </a:solidFill>
                <a:latin typeface="Lora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AA328F00-F70A-DB64-C582-24230BE116E3}"/>
              </a:ext>
            </a:extLst>
          </p:cNvPr>
          <p:cNvSpPr/>
          <p:nvPr userDrawn="1"/>
        </p:nvSpPr>
        <p:spPr>
          <a:xfrm rot="5400000">
            <a:off x="-2" y="-1"/>
            <a:ext cx="1944304" cy="1944304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59CBB19C-5527-64D5-5DFD-32B3DFD35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363" y="4777186"/>
            <a:ext cx="1944306" cy="221503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6AE2BDB-F8EE-9F91-BDBF-A62821D33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350395" y="4778331"/>
            <a:ext cx="1944306" cy="2215032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FBFA6CC-19F2-410B-EC30-E94A6A8A4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565428" y="4778331"/>
            <a:ext cx="1944306" cy="221503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0B18EA3-A30B-7D92-A122-E8A2DB2200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780460" y="4778331"/>
            <a:ext cx="1944306" cy="22150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8984BC-9111-180D-7419-042DB722D4C4}"/>
              </a:ext>
            </a:extLst>
          </p:cNvPr>
          <p:cNvSpPr txBox="1"/>
          <p:nvPr userDrawn="1"/>
        </p:nvSpPr>
        <p:spPr>
          <a:xfrm>
            <a:off x="11518008" y="6415314"/>
            <a:ext cx="58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2E0B30-A9C5-9A43-B905-8C34825619A8}" type="slidenum">
              <a:rPr lang="en-US" smtClean="0">
                <a:solidFill>
                  <a:schemeClr val="accent3"/>
                </a:solidFill>
              </a:rPr>
              <a:pPr algn="r"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673C92-C6ED-338E-CA8E-B26968F3B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24475" y="0"/>
            <a:ext cx="6867525" cy="6867319"/>
          </a:xfrm>
          <a:custGeom>
            <a:avLst/>
            <a:gdLst>
              <a:gd name="connsiteX0" fmla="*/ 6867525 w 6867525"/>
              <a:gd name="connsiteY0" fmla="*/ 0 h 6867319"/>
              <a:gd name="connsiteX1" fmla="*/ 6865862 w 6867525"/>
              <a:gd name="connsiteY1" fmla="*/ 5907096 h 6867319"/>
              <a:gd name="connsiteX2" fmla="*/ 5909161 w 6867525"/>
              <a:gd name="connsiteY2" fmla="*/ 6863797 h 6867319"/>
              <a:gd name="connsiteX3" fmla="*/ 6865593 w 6867525"/>
              <a:gd name="connsiteY3" fmla="*/ 6863797 h 6867319"/>
              <a:gd name="connsiteX4" fmla="*/ 6865592 w 6867525"/>
              <a:gd name="connsiteY4" fmla="*/ 6866144 h 6867319"/>
              <a:gd name="connsiteX5" fmla="*/ 0 w 6867525"/>
              <a:gd name="connsiteY5" fmla="*/ 6867319 h 68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7525" h="6867319">
                <a:moveTo>
                  <a:pt x="6867525" y="0"/>
                </a:moveTo>
                <a:lnTo>
                  <a:pt x="6865862" y="5907096"/>
                </a:lnTo>
                <a:lnTo>
                  <a:pt x="5909161" y="6863797"/>
                </a:lnTo>
                <a:lnTo>
                  <a:pt x="6865593" y="6863797"/>
                </a:lnTo>
                <a:lnTo>
                  <a:pt x="6865592" y="6866144"/>
                </a:lnTo>
                <a:lnTo>
                  <a:pt x="0" y="686731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add image,</a:t>
            </a:r>
            <a:br>
              <a:rPr lang="en-US" dirty="0"/>
            </a:br>
            <a:r>
              <a:rPr lang="en-US" dirty="0"/>
              <a:t>or leave blank </a:t>
            </a:r>
            <a:br>
              <a:rPr lang="en-US" dirty="0"/>
            </a:br>
            <a:r>
              <a:rPr lang="en-US" dirty="0"/>
              <a:t>to keep color fill</a:t>
            </a:r>
          </a:p>
        </p:txBody>
      </p:sp>
    </p:spTree>
    <p:extLst>
      <p:ext uri="{BB962C8B-B14F-4D97-AF65-F5344CB8AC3E}">
        <p14:creationId xmlns:p14="http://schemas.microsoft.com/office/powerpoint/2010/main" val="210930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7CC421-4C12-504D-A321-3836F5168A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744" y="1803400"/>
            <a:ext cx="9785096" cy="3250052"/>
          </a:xfrm>
        </p:spPr>
        <p:txBody>
          <a:bodyPr lIns="0" rIns="0" anchor="ctr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tx1"/>
                </a:solidFill>
                <a:latin typeface="Lora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AA328F00-F70A-DB64-C582-24230BE116E3}"/>
              </a:ext>
            </a:extLst>
          </p:cNvPr>
          <p:cNvSpPr/>
          <p:nvPr userDrawn="1"/>
        </p:nvSpPr>
        <p:spPr>
          <a:xfrm rot="5400000">
            <a:off x="-2" y="-1"/>
            <a:ext cx="1944304" cy="1944304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59CBB19C-5527-64D5-5DFD-32B3DFD35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363" y="4777186"/>
            <a:ext cx="1944306" cy="221503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6AE2BDB-F8EE-9F91-BDBF-A62821D33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350395" y="4778331"/>
            <a:ext cx="1944306" cy="2215032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FBFA6CC-19F2-410B-EC30-E94A6A8A4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565428" y="4778331"/>
            <a:ext cx="1944306" cy="221503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0B18EA3-A30B-7D92-A122-E8A2DB2200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780460" y="4778331"/>
            <a:ext cx="1944306" cy="22150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8984BC-9111-180D-7419-042DB722D4C4}"/>
              </a:ext>
            </a:extLst>
          </p:cNvPr>
          <p:cNvSpPr txBox="1"/>
          <p:nvPr userDrawn="1"/>
        </p:nvSpPr>
        <p:spPr>
          <a:xfrm>
            <a:off x="11518008" y="6415314"/>
            <a:ext cx="58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2E0B30-A9C5-9A43-B905-8C34825619A8}" type="slidenum">
              <a:rPr lang="en-US" smtClean="0">
                <a:solidFill>
                  <a:srgbClr val="FFFFFF"/>
                </a:solidFill>
              </a:rPr>
              <a:pPr algn="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673C92-C6ED-338E-CA8E-B26968F3B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24475" y="-5797"/>
            <a:ext cx="6867525" cy="6867319"/>
          </a:xfrm>
          <a:custGeom>
            <a:avLst/>
            <a:gdLst>
              <a:gd name="connsiteX0" fmla="*/ 6867525 w 6867525"/>
              <a:gd name="connsiteY0" fmla="*/ 0 h 6867319"/>
              <a:gd name="connsiteX1" fmla="*/ 6865862 w 6867525"/>
              <a:gd name="connsiteY1" fmla="*/ 5907096 h 6867319"/>
              <a:gd name="connsiteX2" fmla="*/ 5909161 w 6867525"/>
              <a:gd name="connsiteY2" fmla="*/ 6863797 h 6867319"/>
              <a:gd name="connsiteX3" fmla="*/ 6865593 w 6867525"/>
              <a:gd name="connsiteY3" fmla="*/ 6863797 h 6867319"/>
              <a:gd name="connsiteX4" fmla="*/ 6865592 w 6867525"/>
              <a:gd name="connsiteY4" fmla="*/ 6866144 h 6867319"/>
              <a:gd name="connsiteX5" fmla="*/ 0 w 6867525"/>
              <a:gd name="connsiteY5" fmla="*/ 6867319 h 68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7525" h="6867319">
                <a:moveTo>
                  <a:pt x="6867525" y="0"/>
                </a:moveTo>
                <a:lnTo>
                  <a:pt x="6865862" y="5907096"/>
                </a:lnTo>
                <a:lnTo>
                  <a:pt x="5909161" y="6863797"/>
                </a:lnTo>
                <a:lnTo>
                  <a:pt x="6865593" y="6863797"/>
                </a:lnTo>
                <a:lnTo>
                  <a:pt x="6865592" y="6866144"/>
                </a:lnTo>
                <a:lnTo>
                  <a:pt x="0" y="686731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add image,</a:t>
            </a:r>
            <a:br>
              <a:rPr lang="en-US" dirty="0"/>
            </a:br>
            <a:r>
              <a:rPr lang="en-US" dirty="0"/>
              <a:t>or leave blank </a:t>
            </a:r>
            <a:br>
              <a:rPr lang="en-US" dirty="0"/>
            </a:br>
            <a:r>
              <a:rPr lang="en-US" dirty="0"/>
              <a:t>to keep color fill</a:t>
            </a:r>
          </a:p>
        </p:txBody>
      </p:sp>
    </p:spTree>
    <p:extLst>
      <p:ext uri="{BB962C8B-B14F-4D97-AF65-F5344CB8AC3E}">
        <p14:creationId xmlns:p14="http://schemas.microsoft.com/office/powerpoint/2010/main" val="314203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AA328F00-F70A-DB64-C582-24230BE116E3}"/>
              </a:ext>
            </a:extLst>
          </p:cNvPr>
          <p:cNvSpPr/>
          <p:nvPr userDrawn="1"/>
        </p:nvSpPr>
        <p:spPr>
          <a:xfrm rot="5400000">
            <a:off x="-2" y="-1"/>
            <a:ext cx="1944304" cy="1944304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59CBB19C-5527-64D5-5DFD-32B3DFD35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363" y="4777186"/>
            <a:ext cx="1944306" cy="221503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6AE2BDB-F8EE-9F91-BDBF-A62821D33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350395" y="4778331"/>
            <a:ext cx="1944306" cy="2215032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FBFA6CC-19F2-410B-EC30-E94A6A8A4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565428" y="4778331"/>
            <a:ext cx="1944306" cy="221503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0B18EA3-A30B-7D92-A122-E8A2DB2200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780460" y="4778331"/>
            <a:ext cx="1944306" cy="2215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CC2955-5788-604E-22B5-5246F025226C}"/>
              </a:ext>
            </a:extLst>
          </p:cNvPr>
          <p:cNvSpPr txBox="1"/>
          <p:nvPr userDrawn="1"/>
        </p:nvSpPr>
        <p:spPr>
          <a:xfrm>
            <a:off x="3177539" y="2105561"/>
            <a:ext cx="583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5"/>
                </a:solidFill>
                <a:latin typeface="Lora" pitchFamily="2" charset="77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F702D-5853-F336-041B-83E3DBE6C0B8}"/>
              </a:ext>
            </a:extLst>
          </p:cNvPr>
          <p:cNvSpPr txBox="1"/>
          <p:nvPr userDrawn="1"/>
        </p:nvSpPr>
        <p:spPr>
          <a:xfrm>
            <a:off x="11518008" y="6415314"/>
            <a:ext cx="58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2E0B30-A9C5-9A43-B905-8C34825619A8}" type="slidenum">
              <a:rPr lang="en-US" smtClean="0">
                <a:solidFill>
                  <a:schemeClr val="accent3"/>
                </a:solidFill>
              </a:rPr>
              <a:pPr algn="r"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Picture Placeholder 47">
            <a:extLst>
              <a:ext uri="{FF2B5EF4-FFF2-40B4-BE49-F238E27FC236}">
                <a16:creationId xmlns:a16="http://schemas.microsoft.com/office/drawing/2014/main" id="{EA144393-D8F9-90E9-D7FE-3FC0B45925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24475" y="-5797"/>
            <a:ext cx="6867525" cy="6867319"/>
          </a:xfrm>
          <a:custGeom>
            <a:avLst/>
            <a:gdLst>
              <a:gd name="connsiteX0" fmla="*/ 0 w 3114675"/>
              <a:gd name="connsiteY0" fmla="*/ 3113087 h 3113087"/>
              <a:gd name="connsiteX1" fmla="*/ 0 w 3114675"/>
              <a:gd name="connsiteY1" fmla="*/ 0 h 3113087"/>
              <a:gd name="connsiteX2" fmla="*/ 3114675 w 3114675"/>
              <a:gd name="connsiteY2" fmla="*/ 3113087 h 3113087"/>
              <a:gd name="connsiteX3" fmla="*/ 0 w 3114675"/>
              <a:gd name="connsiteY3" fmla="*/ 3113087 h 3113087"/>
              <a:gd name="connsiteX0" fmla="*/ 0 w 3724275"/>
              <a:gd name="connsiteY0" fmla="*/ 4253948 h 4253948"/>
              <a:gd name="connsiteX1" fmla="*/ 0 w 3724275"/>
              <a:gd name="connsiteY1" fmla="*/ 1140861 h 4253948"/>
              <a:gd name="connsiteX2" fmla="*/ 3724275 w 3724275"/>
              <a:gd name="connsiteY2" fmla="*/ 0 h 4253948"/>
              <a:gd name="connsiteX3" fmla="*/ 0 w 3724275"/>
              <a:gd name="connsiteY3" fmla="*/ 4253948 h 4253948"/>
              <a:gd name="connsiteX0" fmla="*/ 3763617 w 3763617"/>
              <a:gd name="connsiteY0" fmla="*/ 6824869 h 6824869"/>
              <a:gd name="connsiteX1" fmla="*/ 0 w 3763617"/>
              <a:gd name="connsiteY1" fmla="*/ 1140861 h 6824869"/>
              <a:gd name="connsiteX2" fmla="*/ 3724275 w 3763617"/>
              <a:gd name="connsiteY2" fmla="*/ 0 h 6824869"/>
              <a:gd name="connsiteX3" fmla="*/ 3763617 w 3763617"/>
              <a:gd name="connsiteY3" fmla="*/ 6824869 h 6824869"/>
              <a:gd name="connsiteX0" fmla="*/ 6811617 w 6811617"/>
              <a:gd name="connsiteY0" fmla="*/ 6824869 h 6826044"/>
              <a:gd name="connsiteX1" fmla="*/ 0 w 6811617"/>
              <a:gd name="connsiteY1" fmla="*/ 6826044 h 6826044"/>
              <a:gd name="connsiteX2" fmla="*/ 6772275 w 6811617"/>
              <a:gd name="connsiteY2" fmla="*/ 0 h 6826044"/>
              <a:gd name="connsiteX3" fmla="*/ 6811617 w 6811617"/>
              <a:gd name="connsiteY3" fmla="*/ 6824869 h 6826044"/>
              <a:gd name="connsiteX0" fmla="*/ 6659217 w 6772275"/>
              <a:gd name="connsiteY0" fmla="*/ 6691519 h 6826044"/>
              <a:gd name="connsiteX1" fmla="*/ 0 w 6772275"/>
              <a:gd name="connsiteY1" fmla="*/ 6826044 h 6826044"/>
              <a:gd name="connsiteX2" fmla="*/ 6772275 w 6772275"/>
              <a:gd name="connsiteY2" fmla="*/ 0 h 6826044"/>
              <a:gd name="connsiteX3" fmla="*/ 6659217 w 6772275"/>
              <a:gd name="connsiteY3" fmla="*/ 6691519 h 6826044"/>
              <a:gd name="connsiteX0" fmla="*/ 6827492 w 6827492"/>
              <a:gd name="connsiteY0" fmla="*/ 6834394 h 6834394"/>
              <a:gd name="connsiteX1" fmla="*/ 0 w 6827492"/>
              <a:gd name="connsiteY1" fmla="*/ 6826044 h 6834394"/>
              <a:gd name="connsiteX2" fmla="*/ 6772275 w 6827492"/>
              <a:gd name="connsiteY2" fmla="*/ 0 h 6834394"/>
              <a:gd name="connsiteX3" fmla="*/ 6827492 w 6827492"/>
              <a:gd name="connsiteY3" fmla="*/ 6834394 h 6834394"/>
              <a:gd name="connsiteX0" fmla="*/ 6827492 w 6829425"/>
              <a:gd name="connsiteY0" fmla="*/ 6866144 h 6866144"/>
              <a:gd name="connsiteX1" fmla="*/ 0 w 6829425"/>
              <a:gd name="connsiteY1" fmla="*/ 6857794 h 6866144"/>
              <a:gd name="connsiteX2" fmla="*/ 6829425 w 6829425"/>
              <a:gd name="connsiteY2" fmla="*/ 0 h 6866144"/>
              <a:gd name="connsiteX3" fmla="*/ 6827492 w 6829425"/>
              <a:gd name="connsiteY3" fmla="*/ 6866144 h 6866144"/>
              <a:gd name="connsiteX0" fmla="*/ 6573492 w 6575425"/>
              <a:gd name="connsiteY0" fmla="*/ 6866144 h 6866144"/>
              <a:gd name="connsiteX1" fmla="*/ 0 w 6575425"/>
              <a:gd name="connsiteY1" fmla="*/ 6718094 h 6866144"/>
              <a:gd name="connsiteX2" fmla="*/ 6575425 w 6575425"/>
              <a:gd name="connsiteY2" fmla="*/ 0 h 6866144"/>
              <a:gd name="connsiteX3" fmla="*/ 6573492 w 6575425"/>
              <a:gd name="connsiteY3" fmla="*/ 6866144 h 6866144"/>
              <a:gd name="connsiteX0" fmla="*/ 6865592 w 6867525"/>
              <a:gd name="connsiteY0" fmla="*/ 6866144 h 6867319"/>
              <a:gd name="connsiteX1" fmla="*/ 0 w 6867525"/>
              <a:gd name="connsiteY1" fmla="*/ 6867319 h 6867319"/>
              <a:gd name="connsiteX2" fmla="*/ 6867525 w 6867525"/>
              <a:gd name="connsiteY2" fmla="*/ 0 h 6867319"/>
              <a:gd name="connsiteX3" fmla="*/ 6865592 w 6867525"/>
              <a:gd name="connsiteY3" fmla="*/ 6866144 h 68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7525" h="6867319">
                <a:moveTo>
                  <a:pt x="6865592" y="6866144"/>
                </a:moveTo>
                <a:lnTo>
                  <a:pt x="0" y="6867319"/>
                </a:lnTo>
                <a:lnTo>
                  <a:pt x="6867525" y="0"/>
                </a:lnTo>
                <a:cubicBezTo>
                  <a:pt x="6866881" y="2288715"/>
                  <a:pt x="6866236" y="4577429"/>
                  <a:pt x="6865592" y="6866144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image,</a:t>
            </a:r>
            <a:br>
              <a:rPr lang="en-US" dirty="0"/>
            </a:br>
            <a:r>
              <a:rPr lang="en-US" dirty="0"/>
              <a:t>or leave blank </a:t>
            </a:r>
            <a:br>
              <a:rPr lang="en-US" dirty="0"/>
            </a:br>
            <a:r>
              <a:rPr lang="en-US" dirty="0"/>
              <a:t>to keep color fill</a:t>
            </a:r>
          </a:p>
        </p:txBody>
      </p:sp>
    </p:spTree>
    <p:extLst>
      <p:ext uri="{BB962C8B-B14F-4D97-AF65-F5344CB8AC3E}">
        <p14:creationId xmlns:p14="http://schemas.microsoft.com/office/powerpoint/2010/main" val="233084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528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35784"/>
            <a:ext cx="10972800" cy="2014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Hello</a:t>
            </a:r>
          </a:p>
          <a:p>
            <a:pPr lvl="4"/>
            <a:r>
              <a:rPr lang="en-US" dirty="0"/>
              <a:t>Hello</a:t>
            </a:r>
          </a:p>
          <a:p>
            <a:pPr lvl="5"/>
            <a:r>
              <a:rPr lang="en-US" dirty="0"/>
              <a:t> Hello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9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0" r:id="rId2"/>
    <p:sldLayoutId id="2147483712" r:id="rId3"/>
    <p:sldLayoutId id="2147483713" r:id="rId4"/>
    <p:sldLayoutId id="2147483715" r:id="rId5"/>
    <p:sldLayoutId id="2147483717" r:id="rId6"/>
    <p:sldLayoutId id="2147483714" r:id="rId7"/>
    <p:sldLayoutId id="2147483718" r:id="rId8"/>
    <p:sldLayoutId id="2147483716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rgbClr val="373A35"/>
          </a:solidFill>
          <a:latin typeface="Lora" panose="00000500000000000000" pitchFamily="2" charset="0"/>
          <a:ea typeface="+mj-ea"/>
          <a:cs typeface="LilyUPC" panose="020B0604020202020204" pitchFamily="34" charset="-34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rgbClr val="373A35"/>
          </a:solidFill>
          <a:latin typeface="Mukta" panose="020B0000000000000000" pitchFamily="34" charset="0"/>
          <a:ea typeface="+mn-ea"/>
          <a:cs typeface="Mukta" panose="020B0000000000000000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rgbClr val="373A35"/>
          </a:solidFill>
          <a:latin typeface="Mukta" panose="020B0000000000000000" pitchFamily="34" charset="0"/>
          <a:ea typeface="+mn-ea"/>
          <a:cs typeface="Mukta" panose="020B0000000000000000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rgbClr val="373A35"/>
          </a:solidFill>
          <a:latin typeface="Mukta" panose="020B0000000000000000" pitchFamily="34" charset="0"/>
          <a:ea typeface="+mn-ea"/>
          <a:cs typeface="Mukta" panose="020B0000000000000000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A228-952B-20DD-582B-41E6493E1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Commonwealth of Kentucky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093F-C235-9705-B1AB-D1D5740C6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744" y="5450520"/>
            <a:ext cx="5257419" cy="254469"/>
          </a:xfrm>
        </p:spPr>
        <p:txBody>
          <a:bodyPr/>
          <a:lstStyle/>
          <a:p>
            <a:r>
              <a:rPr lang="en-US" dirty="0"/>
              <a:t>October 23,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53264E-E92E-C785-42A5-26A2082E64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Jail and Corrections Reform Task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D85D6-1B64-8376-041A-CD66A7749888}"/>
              </a:ext>
            </a:extLst>
          </p:cNvPr>
          <p:cNvSpPr txBox="1"/>
          <p:nvPr/>
        </p:nvSpPr>
        <p:spPr>
          <a:xfrm>
            <a:off x="939567" y="603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D92E40-BCFF-73EF-6FE8-9047574C9B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7C582E-355E-8F17-A826-0936430A7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125" y="4677590"/>
            <a:ext cx="6093909" cy="456591"/>
          </a:xfrm>
        </p:spPr>
        <p:txBody>
          <a:bodyPr/>
          <a:lstStyle/>
          <a:p>
            <a:r>
              <a:rPr lang="en-US" sz="2800" dirty="0"/>
              <a:t>Brad Sassatelli – Senior Vice President</a:t>
            </a:r>
          </a:p>
        </p:txBody>
      </p:sp>
      <p:pic>
        <p:nvPicPr>
          <p:cNvPr id="11" name="Picture 10" descr="A red sign with white letters&#10;&#10;Description automatically generated">
            <a:extLst>
              <a:ext uri="{FF2B5EF4-FFF2-40B4-BE49-F238E27FC236}">
                <a16:creationId xmlns:a16="http://schemas.microsoft.com/office/drawing/2014/main" id="{EF770355-3FB6-249A-77E0-13B97BA357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538" y="2890531"/>
            <a:ext cx="2791462" cy="25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4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A0B8C-0EA5-F348-9AE6-FE5FD8DAD247}"/>
              </a:ext>
            </a:extLst>
          </p:cNvPr>
          <p:cNvSpPr/>
          <p:nvPr/>
        </p:nvSpPr>
        <p:spPr>
          <a:xfrm>
            <a:off x="2986757" y="3934722"/>
            <a:ext cx="3109243" cy="2331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15DC7-2842-F945-8AE4-C6A4AC570642}"/>
              </a:ext>
            </a:extLst>
          </p:cNvPr>
          <p:cNvSpPr/>
          <p:nvPr/>
        </p:nvSpPr>
        <p:spPr>
          <a:xfrm>
            <a:off x="0" y="1599809"/>
            <a:ext cx="2983469" cy="2331146"/>
          </a:xfrm>
          <a:prstGeom prst="rect">
            <a:avLst/>
          </a:prstGeom>
          <a:solidFill>
            <a:schemeClr val="tx2">
              <a:lumMod val="60000"/>
              <a:lumOff val="40000"/>
              <a:alpha val="8073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73DA75-2BE1-7542-9941-AF4525941AB0}"/>
              </a:ext>
            </a:extLst>
          </p:cNvPr>
          <p:cNvSpPr/>
          <p:nvPr/>
        </p:nvSpPr>
        <p:spPr>
          <a:xfrm>
            <a:off x="9101323" y="3922021"/>
            <a:ext cx="3090677" cy="2331148"/>
          </a:xfrm>
          <a:prstGeom prst="rect">
            <a:avLst/>
          </a:prstGeom>
          <a:solidFill>
            <a:srgbClr val="E9D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791EA0-3EB0-9F41-9613-2B7AD179FB4B}"/>
              </a:ext>
            </a:extLst>
          </p:cNvPr>
          <p:cNvSpPr/>
          <p:nvPr/>
        </p:nvSpPr>
        <p:spPr>
          <a:xfrm>
            <a:off x="6096000" y="1599808"/>
            <a:ext cx="3005323" cy="23311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6521F64-5522-2A4E-9CE6-051DE08F1A28}"/>
              </a:ext>
            </a:extLst>
          </p:cNvPr>
          <p:cNvSpPr txBox="1"/>
          <p:nvPr/>
        </p:nvSpPr>
        <p:spPr>
          <a:xfrm>
            <a:off x="3237664" y="5420633"/>
            <a:ext cx="2607310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/>
            <a:r>
              <a:rPr lang="en-US" dirty="0">
                <a:solidFill>
                  <a:srgbClr val="FFFFFF"/>
                </a:solidFill>
                <a:latin typeface="Roboto Cn"/>
                <a:cs typeface="Roboto Cn"/>
              </a:rPr>
              <a:t>Operating Budget </a:t>
            </a:r>
          </a:p>
          <a:p>
            <a:pPr marL="12700" algn="ctr"/>
            <a:r>
              <a:rPr lang="en-US" dirty="0">
                <a:solidFill>
                  <a:srgbClr val="FFFFFF"/>
                </a:solidFill>
                <a:latin typeface="Roboto Cn"/>
                <a:cs typeface="Roboto Cn"/>
              </a:rPr>
              <a:t>Analysis</a:t>
            </a:r>
            <a:endParaRPr lang="en-US" dirty="0">
              <a:latin typeface="Roboto Cn"/>
              <a:cs typeface="Roboto Cn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B86148BA-92BB-AF44-A005-70D4F3BF64C9}"/>
              </a:ext>
            </a:extLst>
          </p:cNvPr>
          <p:cNvSpPr/>
          <p:nvPr/>
        </p:nvSpPr>
        <p:spPr>
          <a:xfrm>
            <a:off x="10138344" y="2633124"/>
            <a:ext cx="1078269" cy="342810"/>
          </a:xfrm>
          <a:custGeom>
            <a:avLst/>
            <a:gdLst/>
            <a:ahLst/>
            <a:cxnLst/>
            <a:rect l="l" t="t" r="r" b="b"/>
            <a:pathLst>
              <a:path w="1016634" h="323214">
                <a:moveTo>
                  <a:pt x="301213" y="7"/>
                </a:moveTo>
                <a:lnTo>
                  <a:pt x="130860" y="39147"/>
                </a:lnTo>
                <a:lnTo>
                  <a:pt x="87629" y="54953"/>
                </a:lnTo>
                <a:lnTo>
                  <a:pt x="51493" y="79510"/>
                </a:lnTo>
                <a:lnTo>
                  <a:pt x="23864" y="111155"/>
                </a:lnTo>
                <a:lnTo>
                  <a:pt x="6211" y="148209"/>
                </a:lnTo>
                <a:lnTo>
                  <a:pt x="0" y="188995"/>
                </a:lnTo>
                <a:lnTo>
                  <a:pt x="0" y="279190"/>
                </a:lnTo>
                <a:lnTo>
                  <a:pt x="3850" y="296145"/>
                </a:lnTo>
                <a:lnTo>
                  <a:pt x="14346" y="310005"/>
                </a:lnTo>
                <a:lnTo>
                  <a:pt x="29901" y="319358"/>
                </a:lnTo>
                <a:lnTo>
                  <a:pt x="48933" y="322789"/>
                </a:lnTo>
                <a:lnTo>
                  <a:pt x="966736" y="322789"/>
                </a:lnTo>
                <a:lnTo>
                  <a:pt x="985995" y="319358"/>
                </a:lnTo>
                <a:lnTo>
                  <a:pt x="1001741" y="310005"/>
                </a:lnTo>
                <a:lnTo>
                  <a:pt x="1012367" y="296145"/>
                </a:lnTo>
                <a:lnTo>
                  <a:pt x="1015924" y="280676"/>
                </a:lnTo>
                <a:lnTo>
                  <a:pt x="48425" y="280676"/>
                </a:lnTo>
                <a:lnTo>
                  <a:pt x="47828" y="280028"/>
                </a:lnTo>
                <a:lnTo>
                  <a:pt x="47828" y="188995"/>
                </a:lnTo>
                <a:lnTo>
                  <a:pt x="54835" y="152222"/>
                </a:lnTo>
                <a:lnTo>
                  <a:pt x="74464" y="120175"/>
                </a:lnTo>
                <a:lnTo>
                  <a:pt x="104626" y="95246"/>
                </a:lnTo>
                <a:lnTo>
                  <a:pt x="143230" y="79826"/>
                </a:lnTo>
                <a:lnTo>
                  <a:pt x="305219" y="41484"/>
                </a:lnTo>
                <a:lnTo>
                  <a:pt x="366800" y="41484"/>
                </a:lnTo>
                <a:lnTo>
                  <a:pt x="363231" y="32370"/>
                </a:lnTo>
                <a:lnTo>
                  <a:pt x="326746" y="2900"/>
                </a:lnTo>
                <a:lnTo>
                  <a:pt x="314220" y="357"/>
                </a:lnTo>
                <a:lnTo>
                  <a:pt x="301213" y="7"/>
                </a:lnTo>
                <a:close/>
              </a:path>
              <a:path w="1016634" h="323214">
                <a:moveTo>
                  <a:pt x="366800" y="41484"/>
                </a:moveTo>
                <a:lnTo>
                  <a:pt x="305219" y="41484"/>
                </a:lnTo>
                <a:lnTo>
                  <a:pt x="310375" y="41954"/>
                </a:lnTo>
                <a:lnTo>
                  <a:pt x="317284" y="45548"/>
                </a:lnTo>
                <a:lnTo>
                  <a:pt x="319852" y="49019"/>
                </a:lnTo>
                <a:lnTo>
                  <a:pt x="319968" y="49358"/>
                </a:lnTo>
                <a:lnTo>
                  <a:pt x="384162" y="280676"/>
                </a:lnTo>
                <a:lnTo>
                  <a:pt x="433400" y="280676"/>
                </a:lnTo>
                <a:lnTo>
                  <a:pt x="367576" y="43465"/>
                </a:lnTo>
                <a:lnTo>
                  <a:pt x="366800" y="41484"/>
                </a:lnTo>
                <a:close/>
              </a:path>
              <a:path w="1016634" h="323214">
                <a:moveTo>
                  <a:pt x="508133" y="47695"/>
                </a:moveTo>
                <a:lnTo>
                  <a:pt x="499102" y="49019"/>
                </a:lnTo>
                <a:lnTo>
                  <a:pt x="490900" y="53003"/>
                </a:lnTo>
                <a:lnTo>
                  <a:pt x="453711" y="79510"/>
                </a:lnTo>
                <a:lnTo>
                  <a:pt x="450748" y="81604"/>
                </a:lnTo>
                <a:lnTo>
                  <a:pt x="447459" y="87255"/>
                </a:lnTo>
                <a:lnTo>
                  <a:pt x="446189" y="101149"/>
                </a:lnTo>
                <a:lnTo>
                  <a:pt x="448487" y="107880"/>
                </a:lnTo>
                <a:lnTo>
                  <a:pt x="453174" y="112465"/>
                </a:lnTo>
                <a:lnTo>
                  <a:pt x="475513" y="134194"/>
                </a:lnTo>
                <a:lnTo>
                  <a:pt x="477360" y="141725"/>
                </a:lnTo>
                <a:lnTo>
                  <a:pt x="475373" y="149358"/>
                </a:lnTo>
                <a:lnTo>
                  <a:pt x="446062" y="280676"/>
                </a:lnTo>
                <a:lnTo>
                  <a:pt x="570204" y="280676"/>
                </a:lnTo>
                <a:lnTo>
                  <a:pt x="540867" y="149320"/>
                </a:lnTo>
                <a:lnTo>
                  <a:pt x="538867" y="141700"/>
                </a:lnTo>
                <a:lnTo>
                  <a:pt x="540715" y="134232"/>
                </a:lnTo>
                <a:lnTo>
                  <a:pt x="545807" y="129241"/>
                </a:lnTo>
                <a:lnTo>
                  <a:pt x="562508" y="112439"/>
                </a:lnTo>
                <a:lnTo>
                  <a:pt x="567715" y="107346"/>
                </a:lnTo>
                <a:lnTo>
                  <a:pt x="570598" y="100273"/>
                </a:lnTo>
                <a:lnTo>
                  <a:pt x="569455" y="87941"/>
                </a:lnTo>
                <a:lnTo>
                  <a:pt x="565657" y="82137"/>
                </a:lnTo>
                <a:lnTo>
                  <a:pt x="559307" y="77628"/>
                </a:lnTo>
                <a:lnTo>
                  <a:pt x="525347" y="52990"/>
                </a:lnTo>
                <a:lnTo>
                  <a:pt x="517164" y="49019"/>
                </a:lnTo>
                <a:lnTo>
                  <a:pt x="508133" y="47695"/>
                </a:lnTo>
                <a:close/>
              </a:path>
              <a:path w="1016634" h="323214">
                <a:moveTo>
                  <a:pt x="715157" y="0"/>
                </a:moveTo>
                <a:lnTo>
                  <a:pt x="668209" y="14324"/>
                </a:lnTo>
                <a:lnTo>
                  <a:pt x="582866" y="280676"/>
                </a:lnTo>
                <a:lnTo>
                  <a:pt x="632104" y="280676"/>
                </a:lnTo>
                <a:lnTo>
                  <a:pt x="696290" y="49358"/>
                </a:lnTo>
                <a:lnTo>
                  <a:pt x="699198" y="45751"/>
                </a:lnTo>
                <a:lnTo>
                  <a:pt x="706526" y="41929"/>
                </a:lnTo>
                <a:lnTo>
                  <a:pt x="711098" y="41497"/>
                </a:lnTo>
                <a:lnTo>
                  <a:pt x="891852" y="41497"/>
                </a:lnTo>
                <a:lnTo>
                  <a:pt x="885431" y="39147"/>
                </a:lnTo>
                <a:lnTo>
                  <a:pt x="728116" y="1898"/>
                </a:lnTo>
                <a:lnTo>
                  <a:pt x="715157" y="0"/>
                </a:lnTo>
                <a:close/>
              </a:path>
              <a:path w="1016634" h="323214">
                <a:moveTo>
                  <a:pt x="891852" y="41497"/>
                </a:moveTo>
                <a:lnTo>
                  <a:pt x="711098" y="41497"/>
                </a:lnTo>
                <a:lnTo>
                  <a:pt x="767996" y="54953"/>
                </a:lnTo>
                <a:lnTo>
                  <a:pt x="873010" y="79826"/>
                </a:lnTo>
                <a:lnTo>
                  <a:pt x="911632" y="95246"/>
                </a:lnTo>
                <a:lnTo>
                  <a:pt x="941790" y="120175"/>
                </a:lnTo>
                <a:lnTo>
                  <a:pt x="961418" y="152222"/>
                </a:lnTo>
                <a:lnTo>
                  <a:pt x="968425" y="188995"/>
                </a:lnTo>
                <a:lnTo>
                  <a:pt x="968425" y="279876"/>
                </a:lnTo>
                <a:lnTo>
                  <a:pt x="967511" y="280676"/>
                </a:lnTo>
                <a:lnTo>
                  <a:pt x="1015924" y="280676"/>
                </a:lnTo>
                <a:lnTo>
                  <a:pt x="1016266" y="279190"/>
                </a:lnTo>
                <a:lnTo>
                  <a:pt x="1016266" y="188995"/>
                </a:lnTo>
                <a:lnTo>
                  <a:pt x="1010050" y="148207"/>
                </a:lnTo>
                <a:lnTo>
                  <a:pt x="992391" y="111150"/>
                </a:lnTo>
                <a:lnTo>
                  <a:pt x="964752" y="79502"/>
                </a:lnTo>
                <a:lnTo>
                  <a:pt x="928595" y="54941"/>
                </a:lnTo>
                <a:lnTo>
                  <a:pt x="891852" y="4149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CD312F80-F62C-7448-8C33-C5EE7FB27629}"/>
              </a:ext>
            </a:extLst>
          </p:cNvPr>
          <p:cNvSpPr/>
          <p:nvPr/>
        </p:nvSpPr>
        <p:spPr>
          <a:xfrm>
            <a:off x="10356322" y="1948437"/>
            <a:ext cx="616250" cy="671477"/>
          </a:xfrm>
          <a:custGeom>
            <a:avLst/>
            <a:gdLst/>
            <a:ahLst/>
            <a:cxnLst/>
            <a:rect l="l" t="t" r="r" b="b"/>
            <a:pathLst>
              <a:path w="581025" h="633094">
                <a:moveTo>
                  <a:pt x="488226" y="271691"/>
                </a:moveTo>
                <a:lnTo>
                  <a:pt x="415429" y="260451"/>
                </a:lnTo>
                <a:lnTo>
                  <a:pt x="361632" y="258318"/>
                </a:lnTo>
                <a:lnTo>
                  <a:pt x="309676" y="257251"/>
                </a:lnTo>
                <a:lnTo>
                  <a:pt x="259321" y="257238"/>
                </a:lnTo>
                <a:lnTo>
                  <a:pt x="210350" y="258279"/>
                </a:lnTo>
                <a:lnTo>
                  <a:pt x="183553" y="259321"/>
                </a:lnTo>
                <a:lnTo>
                  <a:pt x="131724" y="262128"/>
                </a:lnTo>
                <a:lnTo>
                  <a:pt x="98120" y="264287"/>
                </a:lnTo>
                <a:lnTo>
                  <a:pt x="90868" y="271691"/>
                </a:lnTo>
                <a:lnTo>
                  <a:pt x="91592" y="280200"/>
                </a:lnTo>
                <a:lnTo>
                  <a:pt x="92316" y="288709"/>
                </a:lnTo>
                <a:lnTo>
                  <a:pt x="100736" y="295084"/>
                </a:lnTo>
                <a:lnTo>
                  <a:pt x="159816" y="291439"/>
                </a:lnTo>
                <a:lnTo>
                  <a:pt x="185508" y="290156"/>
                </a:lnTo>
                <a:lnTo>
                  <a:pt x="211645" y="289153"/>
                </a:lnTo>
                <a:lnTo>
                  <a:pt x="259842" y="288124"/>
                </a:lnTo>
                <a:lnTo>
                  <a:pt x="309410" y="288137"/>
                </a:lnTo>
                <a:lnTo>
                  <a:pt x="360591" y="289191"/>
                </a:lnTo>
                <a:lnTo>
                  <a:pt x="413613" y="291287"/>
                </a:lnTo>
                <a:lnTo>
                  <a:pt x="470027" y="294500"/>
                </a:lnTo>
                <a:lnTo>
                  <a:pt x="479132" y="294500"/>
                </a:lnTo>
                <a:lnTo>
                  <a:pt x="486816" y="288315"/>
                </a:lnTo>
                <a:lnTo>
                  <a:pt x="488226" y="271691"/>
                </a:lnTo>
                <a:close/>
              </a:path>
              <a:path w="581025" h="633094">
                <a:moveTo>
                  <a:pt x="580821" y="293928"/>
                </a:moveTo>
                <a:lnTo>
                  <a:pt x="580517" y="287350"/>
                </a:lnTo>
                <a:lnTo>
                  <a:pt x="576999" y="280339"/>
                </a:lnTo>
                <a:lnTo>
                  <a:pt x="571131" y="275031"/>
                </a:lnTo>
                <a:lnTo>
                  <a:pt x="570395" y="250647"/>
                </a:lnTo>
                <a:lnTo>
                  <a:pt x="569544" y="223164"/>
                </a:lnTo>
                <a:lnTo>
                  <a:pt x="569493" y="222758"/>
                </a:lnTo>
                <a:lnTo>
                  <a:pt x="567131" y="210197"/>
                </a:lnTo>
                <a:lnTo>
                  <a:pt x="561022" y="177622"/>
                </a:lnTo>
                <a:lnTo>
                  <a:pt x="541261" y="135724"/>
                </a:lnTo>
                <a:lnTo>
                  <a:pt x="528853" y="120192"/>
                </a:lnTo>
                <a:lnTo>
                  <a:pt x="528853" y="360654"/>
                </a:lnTo>
                <a:lnTo>
                  <a:pt x="528853" y="362432"/>
                </a:lnTo>
                <a:lnTo>
                  <a:pt x="512445" y="398145"/>
                </a:lnTo>
                <a:lnTo>
                  <a:pt x="496341" y="410083"/>
                </a:lnTo>
                <a:lnTo>
                  <a:pt x="490588" y="416140"/>
                </a:lnTo>
                <a:lnTo>
                  <a:pt x="486168" y="423037"/>
                </a:lnTo>
                <a:lnTo>
                  <a:pt x="483209" y="430644"/>
                </a:lnTo>
                <a:lnTo>
                  <a:pt x="475145" y="453847"/>
                </a:lnTo>
                <a:lnTo>
                  <a:pt x="463994" y="476351"/>
                </a:lnTo>
                <a:lnTo>
                  <a:pt x="432752" y="518261"/>
                </a:lnTo>
                <a:lnTo>
                  <a:pt x="391033" y="564959"/>
                </a:lnTo>
                <a:lnTo>
                  <a:pt x="347649" y="589229"/>
                </a:lnTo>
                <a:lnTo>
                  <a:pt x="330047" y="590969"/>
                </a:lnTo>
                <a:lnTo>
                  <a:pt x="250240" y="590969"/>
                </a:lnTo>
                <a:lnTo>
                  <a:pt x="201612" y="575995"/>
                </a:lnTo>
                <a:lnTo>
                  <a:pt x="147167" y="517855"/>
                </a:lnTo>
                <a:lnTo>
                  <a:pt x="116865" y="476783"/>
                </a:lnTo>
                <a:lnTo>
                  <a:pt x="97637" y="430568"/>
                </a:lnTo>
                <a:lnTo>
                  <a:pt x="94691" y="423024"/>
                </a:lnTo>
                <a:lnTo>
                  <a:pt x="90297" y="416140"/>
                </a:lnTo>
                <a:lnTo>
                  <a:pt x="84531" y="410083"/>
                </a:lnTo>
                <a:lnTo>
                  <a:pt x="77558" y="405015"/>
                </a:lnTo>
                <a:lnTo>
                  <a:pt x="68440" y="398132"/>
                </a:lnTo>
                <a:lnTo>
                  <a:pt x="52044" y="362432"/>
                </a:lnTo>
                <a:lnTo>
                  <a:pt x="52019" y="360654"/>
                </a:lnTo>
                <a:lnTo>
                  <a:pt x="52730" y="353910"/>
                </a:lnTo>
                <a:lnTo>
                  <a:pt x="55410" y="346735"/>
                </a:lnTo>
                <a:lnTo>
                  <a:pt x="66230" y="353491"/>
                </a:lnTo>
                <a:lnTo>
                  <a:pt x="74396" y="357720"/>
                </a:lnTo>
                <a:lnTo>
                  <a:pt x="82778" y="360654"/>
                </a:lnTo>
                <a:lnTo>
                  <a:pt x="91592" y="362432"/>
                </a:lnTo>
                <a:lnTo>
                  <a:pt x="100749" y="363042"/>
                </a:lnTo>
                <a:lnTo>
                  <a:pt x="479539" y="363042"/>
                </a:lnTo>
                <a:lnTo>
                  <a:pt x="524891" y="346735"/>
                </a:lnTo>
                <a:lnTo>
                  <a:pt x="525272" y="346494"/>
                </a:lnTo>
                <a:lnTo>
                  <a:pt x="528053" y="353822"/>
                </a:lnTo>
                <a:lnTo>
                  <a:pt x="528853" y="360654"/>
                </a:lnTo>
                <a:lnTo>
                  <a:pt x="528853" y="120192"/>
                </a:lnTo>
                <a:lnTo>
                  <a:pt x="526567" y="117322"/>
                </a:lnTo>
                <a:lnTo>
                  <a:pt x="526567" y="294043"/>
                </a:lnTo>
                <a:lnTo>
                  <a:pt x="519912" y="298196"/>
                </a:lnTo>
                <a:lnTo>
                  <a:pt x="519226" y="298577"/>
                </a:lnTo>
                <a:lnTo>
                  <a:pt x="517906" y="299453"/>
                </a:lnTo>
                <a:lnTo>
                  <a:pt x="484581" y="320268"/>
                </a:lnTo>
                <a:lnTo>
                  <a:pt x="482155" y="320916"/>
                </a:lnTo>
                <a:lnTo>
                  <a:pt x="98132" y="320916"/>
                </a:lnTo>
                <a:lnTo>
                  <a:pt x="95719" y="320268"/>
                </a:lnTo>
                <a:lnTo>
                  <a:pt x="53530" y="293928"/>
                </a:lnTo>
                <a:lnTo>
                  <a:pt x="55092" y="290880"/>
                </a:lnTo>
                <a:lnTo>
                  <a:pt x="55994" y="287591"/>
                </a:lnTo>
                <a:lnTo>
                  <a:pt x="56515" y="275031"/>
                </a:lnTo>
                <a:lnTo>
                  <a:pt x="57492" y="250634"/>
                </a:lnTo>
                <a:lnTo>
                  <a:pt x="63893" y="251396"/>
                </a:lnTo>
                <a:lnTo>
                  <a:pt x="70307" y="251942"/>
                </a:lnTo>
                <a:lnTo>
                  <a:pt x="76720" y="252285"/>
                </a:lnTo>
                <a:lnTo>
                  <a:pt x="83134" y="252399"/>
                </a:lnTo>
                <a:lnTo>
                  <a:pt x="104978" y="251142"/>
                </a:lnTo>
                <a:lnTo>
                  <a:pt x="147345" y="241160"/>
                </a:lnTo>
                <a:lnTo>
                  <a:pt x="197192" y="212534"/>
                </a:lnTo>
                <a:lnTo>
                  <a:pt x="199504" y="210121"/>
                </a:lnTo>
                <a:lnTo>
                  <a:pt x="223443" y="185153"/>
                </a:lnTo>
                <a:lnTo>
                  <a:pt x="242074" y="152577"/>
                </a:lnTo>
                <a:lnTo>
                  <a:pt x="249148" y="117017"/>
                </a:lnTo>
                <a:lnTo>
                  <a:pt x="249148" y="73215"/>
                </a:lnTo>
                <a:lnTo>
                  <a:pt x="249148" y="42113"/>
                </a:lnTo>
                <a:lnTo>
                  <a:pt x="331152" y="42113"/>
                </a:lnTo>
                <a:lnTo>
                  <a:pt x="331152" y="117017"/>
                </a:lnTo>
                <a:lnTo>
                  <a:pt x="338455" y="153504"/>
                </a:lnTo>
                <a:lnTo>
                  <a:pt x="384009" y="213029"/>
                </a:lnTo>
                <a:lnTo>
                  <a:pt x="433641" y="241185"/>
                </a:lnTo>
                <a:lnTo>
                  <a:pt x="475729" y="251079"/>
                </a:lnTo>
                <a:lnTo>
                  <a:pt x="497484" y="252336"/>
                </a:lnTo>
                <a:lnTo>
                  <a:pt x="505841" y="252336"/>
                </a:lnTo>
                <a:lnTo>
                  <a:pt x="514210" y="251752"/>
                </a:lnTo>
                <a:lnTo>
                  <a:pt x="522541" y="250647"/>
                </a:lnTo>
                <a:lnTo>
                  <a:pt x="523646" y="287070"/>
                </a:lnTo>
                <a:lnTo>
                  <a:pt x="524713" y="290703"/>
                </a:lnTo>
                <a:lnTo>
                  <a:pt x="526567" y="294043"/>
                </a:lnTo>
                <a:lnTo>
                  <a:pt x="526567" y="117322"/>
                </a:lnTo>
                <a:lnTo>
                  <a:pt x="519861" y="108927"/>
                </a:lnTo>
                <a:lnTo>
                  <a:pt x="519861" y="208356"/>
                </a:lnTo>
                <a:lnTo>
                  <a:pt x="498690" y="210197"/>
                </a:lnTo>
                <a:lnTo>
                  <a:pt x="457085" y="204025"/>
                </a:lnTo>
                <a:lnTo>
                  <a:pt x="416179" y="181991"/>
                </a:lnTo>
                <a:lnTo>
                  <a:pt x="384048" y="140893"/>
                </a:lnTo>
                <a:lnTo>
                  <a:pt x="378980" y="117017"/>
                </a:lnTo>
                <a:lnTo>
                  <a:pt x="378980" y="73190"/>
                </a:lnTo>
                <a:lnTo>
                  <a:pt x="430314" y="92621"/>
                </a:lnTo>
                <a:lnTo>
                  <a:pt x="472655" y="123240"/>
                </a:lnTo>
                <a:lnTo>
                  <a:pt x="503389" y="162623"/>
                </a:lnTo>
                <a:lnTo>
                  <a:pt x="519861" y="208356"/>
                </a:lnTo>
                <a:lnTo>
                  <a:pt x="519861" y="108927"/>
                </a:lnTo>
                <a:lnTo>
                  <a:pt x="480339" y="73190"/>
                </a:lnTo>
                <a:lnTo>
                  <a:pt x="428726" y="44373"/>
                </a:lnTo>
                <a:lnTo>
                  <a:pt x="378193" y="29743"/>
                </a:lnTo>
                <a:lnTo>
                  <a:pt x="373024" y="17957"/>
                </a:lnTo>
                <a:lnTo>
                  <a:pt x="363804" y="8521"/>
                </a:lnTo>
                <a:lnTo>
                  <a:pt x="351447" y="2260"/>
                </a:lnTo>
                <a:lnTo>
                  <a:pt x="336892" y="0"/>
                </a:lnTo>
                <a:lnTo>
                  <a:pt x="243090" y="0"/>
                </a:lnTo>
                <a:lnTo>
                  <a:pt x="228460" y="2235"/>
                </a:lnTo>
                <a:lnTo>
                  <a:pt x="216166" y="8458"/>
                </a:lnTo>
                <a:lnTo>
                  <a:pt x="207073" y="17894"/>
                </a:lnTo>
                <a:lnTo>
                  <a:pt x="202044" y="29794"/>
                </a:lnTo>
                <a:lnTo>
                  <a:pt x="201307" y="30010"/>
                </a:lnTo>
                <a:lnTo>
                  <a:pt x="201307" y="73215"/>
                </a:lnTo>
                <a:lnTo>
                  <a:pt x="201307" y="117017"/>
                </a:lnTo>
                <a:lnTo>
                  <a:pt x="196735" y="138582"/>
                </a:lnTo>
                <a:lnTo>
                  <a:pt x="165823" y="180670"/>
                </a:lnTo>
                <a:lnTo>
                  <a:pt x="123901" y="203936"/>
                </a:lnTo>
                <a:lnTo>
                  <a:pt x="81991" y="210121"/>
                </a:lnTo>
                <a:lnTo>
                  <a:pt x="60693" y="208356"/>
                </a:lnTo>
                <a:lnTo>
                  <a:pt x="77571" y="162191"/>
                </a:lnTo>
                <a:lnTo>
                  <a:pt x="108204" y="122821"/>
                </a:lnTo>
                <a:lnTo>
                  <a:pt x="150253" y="92430"/>
                </a:lnTo>
                <a:lnTo>
                  <a:pt x="201307" y="73215"/>
                </a:lnTo>
                <a:lnTo>
                  <a:pt x="201307" y="30010"/>
                </a:lnTo>
                <a:lnTo>
                  <a:pt x="151714" y="44221"/>
                </a:lnTo>
                <a:lnTo>
                  <a:pt x="107048" y="67322"/>
                </a:lnTo>
                <a:lnTo>
                  <a:pt x="69342" y="97904"/>
                </a:lnTo>
                <a:lnTo>
                  <a:pt x="39878" y="134785"/>
                </a:lnTo>
                <a:lnTo>
                  <a:pt x="19926" y="176771"/>
                </a:lnTo>
                <a:lnTo>
                  <a:pt x="10756" y="222758"/>
                </a:lnTo>
                <a:lnTo>
                  <a:pt x="8610" y="275958"/>
                </a:lnTo>
                <a:lnTo>
                  <a:pt x="3276" y="281444"/>
                </a:lnTo>
                <a:lnTo>
                  <a:pt x="101" y="288518"/>
                </a:lnTo>
                <a:lnTo>
                  <a:pt x="0" y="295732"/>
                </a:lnTo>
                <a:lnTo>
                  <a:pt x="952" y="303149"/>
                </a:lnTo>
                <a:lnTo>
                  <a:pt x="3886" y="310134"/>
                </a:lnTo>
                <a:lnTo>
                  <a:pt x="8572" y="316331"/>
                </a:lnTo>
                <a:lnTo>
                  <a:pt x="14846" y="321398"/>
                </a:lnTo>
                <a:lnTo>
                  <a:pt x="15481" y="321805"/>
                </a:lnTo>
                <a:lnTo>
                  <a:pt x="9740" y="334429"/>
                </a:lnTo>
                <a:lnTo>
                  <a:pt x="6146" y="347662"/>
                </a:lnTo>
                <a:lnTo>
                  <a:pt x="4838" y="360654"/>
                </a:lnTo>
                <a:lnTo>
                  <a:pt x="4889" y="363042"/>
                </a:lnTo>
                <a:lnTo>
                  <a:pt x="20485" y="411835"/>
                </a:lnTo>
                <a:lnTo>
                  <a:pt x="50609" y="439813"/>
                </a:lnTo>
                <a:lnTo>
                  <a:pt x="50876" y="439978"/>
                </a:lnTo>
                <a:lnTo>
                  <a:pt x="51066" y="440232"/>
                </a:lnTo>
                <a:lnTo>
                  <a:pt x="73977" y="495427"/>
                </a:lnTo>
                <a:lnTo>
                  <a:pt x="109943" y="544296"/>
                </a:lnTo>
                <a:lnTo>
                  <a:pt x="151638" y="590969"/>
                </a:lnTo>
                <a:lnTo>
                  <a:pt x="195326" y="622058"/>
                </a:lnTo>
                <a:lnTo>
                  <a:pt x="250240" y="633082"/>
                </a:lnTo>
                <a:lnTo>
                  <a:pt x="330047" y="633082"/>
                </a:lnTo>
                <a:lnTo>
                  <a:pt x="384975" y="622058"/>
                </a:lnTo>
                <a:lnTo>
                  <a:pt x="428650" y="590969"/>
                </a:lnTo>
                <a:lnTo>
                  <a:pt x="470357" y="544283"/>
                </a:lnTo>
                <a:lnTo>
                  <a:pt x="506882" y="494982"/>
                </a:lnTo>
                <a:lnTo>
                  <a:pt x="529691" y="440588"/>
                </a:lnTo>
                <a:lnTo>
                  <a:pt x="529793" y="440232"/>
                </a:lnTo>
                <a:lnTo>
                  <a:pt x="530021" y="439966"/>
                </a:lnTo>
                <a:lnTo>
                  <a:pt x="560412" y="411835"/>
                </a:lnTo>
                <a:lnTo>
                  <a:pt x="575183" y="375107"/>
                </a:lnTo>
                <a:lnTo>
                  <a:pt x="576046" y="360654"/>
                </a:lnTo>
                <a:lnTo>
                  <a:pt x="574700" y="347573"/>
                </a:lnTo>
                <a:lnTo>
                  <a:pt x="574408" y="346494"/>
                </a:lnTo>
                <a:lnTo>
                  <a:pt x="571042" y="334251"/>
                </a:lnTo>
                <a:lnTo>
                  <a:pt x="565200" y="321551"/>
                </a:lnTo>
                <a:lnTo>
                  <a:pt x="565454" y="321386"/>
                </a:lnTo>
                <a:lnTo>
                  <a:pt x="580771" y="295732"/>
                </a:lnTo>
                <a:lnTo>
                  <a:pt x="580821" y="29392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3F21E8C2-76A1-274D-8B15-C4C25D51EE96}"/>
              </a:ext>
            </a:extLst>
          </p:cNvPr>
          <p:cNvSpPr txBox="1"/>
          <p:nvPr/>
        </p:nvSpPr>
        <p:spPr>
          <a:xfrm>
            <a:off x="8688032" y="3275308"/>
            <a:ext cx="3917259" cy="3473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ts val="2885"/>
              </a:lnSpc>
            </a:pPr>
            <a:r>
              <a:rPr lang="en-US" dirty="0">
                <a:latin typeface="Roboto Cn"/>
                <a:cs typeface="Roboto Cn"/>
              </a:rPr>
              <a:t>Staffing Needs Assessment</a:t>
            </a:r>
            <a:endParaRPr dirty="0">
              <a:latin typeface="Roboto Cn"/>
              <a:cs typeface="Roboto Cn"/>
            </a:endParaRPr>
          </a:p>
        </p:txBody>
      </p:sp>
      <p:pic>
        <p:nvPicPr>
          <p:cNvPr id="20" name="Graphic 19" descr="Money">
            <a:extLst>
              <a:ext uri="{FF2B5EF4-FFF2-40B4-BE49-F238E27FC236}">
                <a16:creationId xmlns:a16="http://schemas.microsoft.com/office/drawing/2014/main" id="{600F11C3-AD85-0747-8A5C-318C2BAE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3564" y="4181949"/>
            <a:ext cx="1105415" cy="1105415"/>
          </a:xfrm>
          <a:prstGeom prst="rect">
            <a:avLst/>
          </a:prstGeom>
        </p:spPr>
      </p:pic>
      <p:sp>
        <p:nvSpPr>
          <p:cNvPr id="22" name="object 5">
            <a:extLst>
              <a:ext uri="{FF2B5EF4-FFF2-40B4-BE49-F238E27FC236}">
                <a16:creationId xmlns:a16="http://schemas.microsoft.com/office/drawing/2014/main" id="{66698036-AC0F-3845-B752-E89FE3FC1920}"/>
              </a:ext>
            </a:extLst>
          </p:cNvPr>
          <p:cNvSpPr txBox="1"/>
          <p:nvPr/>
        </p:nvSpPr>
        <p:spPr>
          <a:xfrm>
            <a:off x="243821" y="5631915"/>
            <a:ext cx="2565069" cy="301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 marR="5080" indent="-112395" algn="ctr">
              <a:lnSpc>
                <a:spcPct val="110900"/>
              </a:lnSpc>
              <a:spcBef>
                <a:spcPts val="100"/>
              </a:spcBef>
            </a:pPr>
            <a:r>
              <a:rPr lang="en-US" spc="-5" dirty="0">
                <a:latin typeface="Roboto Cn" panose="02000000000000000000" pitchFamily="2" charset="0"/>
                <a:ea typeface="Roboto Cn" panose="02000000000000000000" pitchFamily="2" charset="0"/>
                <a:cs typeface="Roboto Cn" panose="02000000000000000000" pitchFamily="2" charset="0"/>
              </a:rPr>
              <a:t>Organizational Analysis</a:t>
            </a:r>
            <a:endParaRPr lang="en-US" dirty="0">
              <a:latin typeface="Roboto Cn" panose="02000000000000000000" pitchFamily="2" charset="0"/>
              <a:ea typeface="Roboto Cn" panose="02000000000000000000" pitchFamily="2" charset="0"/>
              <a:cs typeface="Roboto Cn" panose="02000000000000000000" pitchFamily="2" charset="0"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75F0F5F2-4543-1A4E-B632-552669B1F82C}"/>
              </a:ext>
            </a:extLst>
          </p:cNvPr>
          <p:cNvSpPr txBox="1"/>
          <p:nvPr/>
        </p:nvSpPr>
        <p:spPr>
          <a:xfrm>
            <a:off x="5514919" y="5695483"/>
            <a:ext cx="4223504" cy="301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0900"/>
              </a:lnSpc>
              <a:spcBef>
                <a:spcPts val="100"/>
              </a:spcBef>
            </a:pPr>
            <a:r>
              <a:rPr lang="en-US" spc="-5" dirty="0">
                <a:latin typeface="Roboto Cn" panose="02000000000000000000" pitchFamily="2" charset="0"/>
                <a:ea typeface="Roboto Cn" panose="02000000000000000000" pitchFamily="2" charset="0"/>
                <a:cs typeface="Roboto Cn" panose="02000000000000000000" pitchFamily="2" charset="0"/>
              </a:rPr>
              <a:t>After-Incident Reviews</a:t>
            </a:r>
            <a:endParaRPr dirty="0">
              <a:latin typeface="Roboto Cn" panose="02000000000000000000" pitchFamily="2" charset="0"/>
              <a:ea typeface="Roboto Cn" panose="02000000000000000000" pitchFamily="2" charset="0"/>
              <a:cs typeface="Roboto Cn" panose="02000000000000000000" pitchFamily="2" charset="0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3C30E8B1-E99F-F246-B39A-43E3E6919EDB}"/>
              </a:ext>
            </a:extLst>
          </p:cNvPr>
          <p:cNvSpPr txBox="1"/>
          <p:nvPr/>
        </p:nvSpPr>
        <p:spPr>
          <a:xfrm>
            <a:off x="3150190" y="3164825"/>
            <a:ext cx="28124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 algn="ctr">
              <a:spcBef>
                <a:spcPts val="100"/>
              </a:spcBef>
            </a:pPr>
            <a:r>
              <a:rPr lang="en-US" dirty="0">
                <a:latin typeface="Roboto Cn" panose="02000000000000000000" pitchFamily="2" charset="0"/>
                <a:ea typeface="Roboto Cn" panose="02000000000000000000" pitchFamily="2" charset="0"/>
                <a:cs typeface="Roboto Cn" panose="02000000000000000000" pitchFamily="2" charset="0"/>
              </a:rPr>
              <a:t>Criminal Justice System Performance Reviews</a:t>
            </a:r>
            <a:endParaRPr dirty="0">
              <a:latin typeface="Roboto Cn" panose="02000000000000000000" pitchFamily="2" charset="0"/>
              <a:ea typeface="Roboto Cn" panose="02000000000000000000" pitchFamily="2" charset="0"/>
              <a:cs typeface="Roboto Cn" panose="02000000000000000000" pitchFamily="2" charset="0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B796B37C-C437-8C43-8159-3A3873189C4D}"/>
              </a:ext>
            </a:extLst>
          </p:cNvPr>
          <p:cNvSpPr/>
          <p:nvPr/>
        </p:nvSpPr>
        <p:spPr>
          <a:xfrm>
            <a:off x="-39688" y="-39688"/>
            <a:ext cx="12315826" cy="1638300"/>
          </a:xfrm>
          <a:custGeom>
            <a:avLst/>
            <a:gdLst/>
            <a:ahLst/>
            <a:cxnLst/>
            <a:rect l="l" t="t" r="r" b="b"/>
            <a:pathLst>
              <a:path w="14630400" h="1965960">
                <a:moveTo>
                  <a:pt x="14630400" y="0"/>
                </a:moveTo>
                <a:lnTo>
                  <a:pt x="0" y="0"/>
                </a:lnTo>
                <a:lnTo>
                  <a:pt x="0" y="1965960"/>
                </a:lnTo>
                <a:lnTo>
                  <a:pt x="14630400" y="196596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2746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B2ED2A1-7F6F-0943-88C7-657ED043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0952" y="604831"/>
            <a:ext cx="8831620" cy="429768"/>
          </a:xfrm>
        </p:spPr>
        <p:txBody>
          <a:bodyPr/>
          <a:lstStyle/>
          <a:p>
            <a:r>
              <a:rPr lang="en-US" dirty="0">
                <a:latin typeface="Roboto Cn" panose="02000000000000000000" pitchFamily="2" charset="0"/>
                <a:ea typeface="Roboto Cn" panose="02000000000000000000" pitchFamily="2" charset="0"/>
                <a:cs typeface="Roboto Cn" panose="02000000000000000000" pitchFamily="2" charset="0"/>
              </a:rPr>
              <a:t>Corrections and Jail Consulting</a:t>
            </a:r>
          </a:p>
        </p:txBody>
      </p:sp>
      <p:pic>
        <p:nvPicPr>
          <p:cNvPr id="2" name="Picture 1" descr="A red sign with white letters&#10;&#10;Description automatically generated">
            <a:extLst>
              <a:ext uri="{FF2B5EF4-FFF2-40B4-BE49-F238E27FC236}">
                <a16:creationId xmlns:a16="http://schemas.microsoft.com/office/drawing/2014/main" id="{59334D6F-A5A5-EDAB-E9AA-47310FD30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570" y="-57759"/>
            <a:ext cx="1833046" cy="1660071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5A51EE36-AAB9-FF94-2088-6F665B48689B}"/>
              </a:ext>
            </a:extLst>
          </p:cNvPr>
          <p:cNvSpPr txBox="1"/>
          <p:nvPr/>
        </p:nvSpPr>
        <p:spPr>
          <a:xfrm>
            <a:off x="112265" y="3144663"/>
            <a:ext cx="2758924" cy="608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 marR="5080" indent="-112395" algn="ctr">
              <a:lnSpc>
                <a:spcPct val="110900"/>
              </a:lnSpc>
              <a:spcBef>
                <a:spcPts val="100"/>
              </a:spcBef>
            </a:pPr>
            <a:r>
              <a:rPr lang="en-US" spc="-5" dirty="0">
                <a:latin typeface="Roboto Cn" panose="02000000000000000000" pitchFamily="2" charset="0"/>
                <a:ea typeface="Roboto Cn" panose="02000000000000000000" pitchFamily="2" charset="0"/>
                <a:cs typeface="Roboto Cn" panose="02000000000000000000" pitchFamily="2" charset="0"/>
              </a:rPr>
              <a:t>System and Facility Operations Consulting</a:t>
            </a:r>
            <a:endParaRPr dirty="0">
              <a:latin typeface="Roboto Cn" panose="02000000000000000000" pitchFamily="2" charset="0"/>
              <a:ea typeface="Roboto Cn" panose="02000000000000000000" pitchFamily="2" charset="0"/>
              <a:cs typeface="Roboto Cn" panose="02000000000000000000" pitchFamily="2" charset="0"/>
            </a:endParaRPr>
          </a:p>
        </p:txBody>
      </p:sp>
      <p:pic>
        <p:nvPicPr>
          <p:cNvPr id="7" name="Graphic 6" descr="Jail with solid fill">
            <a:extLst>
              <a:ext uri="{FF2B5EF4-FFF2-40B4-BE49-F238E27FC236}">
                <a16:creationId xmlns:a16="http://schemas.microsoft.com/office/drawing/2014/main" id="{30D1616D-9456-BFEE-268A-E757F0AEA76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9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182" y="1622756"/>
            <a:ext cx="1753089" cy="1753089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4D23466C-983B-1766-DB57-D465A0DF5A54}"/>
              </a:ext>
            </a:extLst>
          </p:cNvPr>
          <p:cNvSpPr txBox="1"/>
          <p:nvPr/>
        </p:nvSpPr>
        <p:spPr>
          <a:xfrm>
            <a:off x="5575501" y="3370709"/>
            <a:ext cx="4102341" cy="301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 marR="5080" indent="-112395" algn="ctr">
              <a:lnSpc>
                <a:spcPct val="110900"/>
              </a:lnSpc>
              <a:spcBef>
                <a:spcPts val="100"/>
              </a:spcBef>
            </a:pPr>
            <a:r>
              <a:rPr lang="en-US" spc="-5" dirty="0">
                <a:latin typeface="Roboto Cn" panose="02000000000000000000" pitchFamily="2" charset="0"/>
                <a:ea typeface="Roboto Cn" panose="02000000000000000000" pitchFamily="2" charset="0"/>
                <a:cs typeface="Roboto Cn" panose="02000000000000000000" pitchFamily="2" charset="0"/>
              </a:rPr>
              <a:t>Master Planning</a:t>
            </a:r>
            <a:endParaRPr dirty="0">
              <a:latin typeface="Roboto Cn" panose="02000000000000000000" pitchFamily="2" charset="0"/>
              <a:ea typeface="Roboto Cn" panose="02000000000000000000" pitchFamily="2" charset="0"/>
              <a:cs typeface="Roboto C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9D5CCD-8030-386E-A33E-B10F4C64B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656" y="1855969"/>
            <a:ext cx="1370030" cy="1370030"/>
          </a:xfrm>
          <a:prstGeom prst="rect">
            <a:avLst/>
          </a:prstGeom>
        </p:spPr>
      </p:pic>
      <p:pic>
        <p:nvPicPr>
          <p:cNvPr id="32" name="Graphic 31" descr="Magnifying glass with solid fill">
            <a:extLst>
              <a:ext uri="{FF2B5EF4-FFF2-40B4-BE49-F238E27FC236}">
                <a16:creationId xmlns:a16="http://schemas.microsoft.com/office/drawing/2014/main" id="{A7AB1F57-6B08-D4E0-8135-E7148B284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49663" y="4104234"/>
            <a:ext cx="1655374" cy="1655374"/>
          </a:xfrm>
          <a:prstGeom prst="rect">
            <a:avLst/>
          </a:prstGeom>
        </p:spPr>
      </p:pic>
      <p:pic>
        <p:nvPicPr>
          <p:cNvPr id="35" name="Graphic 34" descr="Management with solid fill">
            <a:extLst>
              <a:ext uri="{FF2B5EF4-FFF2-40B4-BE49-F238E27FC236}">
                <a16:creationId xmlns:a16="http://schemas.microsoft.com/office/drawing/2014/main" id="{D589C7C9-65A1-8DAC-AB5E-899599A657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160" y="4209701"/>
            <a:ext cx="1447782" cy="1447782"/>
          </a:xfrm>
          <a:prstGeom prst="rect">
            <a:avLst/>
          </a:prstGeom>
        </p:spPr>
      </p:pic>
      <p:pic>
        <p:nvPicPr>
          <p:cNvPr id="37" name="Graphic 36" descr="Gavel with solid fill">
            <a:extLst>
              <a:ext uri="{FF2B5EF4-FFF2-40B4-BE49-F238E27FC236}">
                <a16:creationId xmlns:a16="http://schemas.microsoft.com/office/drawing/2014/main" id="{5698A266-8B27-C272-B8CB-9FCBA4C729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29125" y="1821218"/>
            <a:ext cx="1373740" cy="1373740"/>
          </a:xfrm>
          <a:prstGeom prst="rect">
            <a:avLst/>
          </a:prstGeom>
        </p:spPr>
      </p:pic>
      <p:sp>
        <p:nvSpPr>
          <p:cNvPr id="38" name="object 8">
            <a:extLst>
              <a:ext uri="{FF2B5EF4-FFF2-40B4-BE49-F238E27FC236}">
                <a16:creationId xmlns:a16="http://schemas.microsoft.com/office/drawing/2014/main" id="{6F71DE01-271A-0FD2-FBE6-231873087210}"/>
              </a:ext>
            </a:extLst>
          </p:cNvPr>
          <p:cNvSpPr txBox="1"/>
          <p:nvPr/>
        </p:nvSpPr>
        <p:spPr>
          <a:xfrm>
            <a:off x="8624162" y="5613797"/>
            <a:ext cx="3917259" cy="3473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ts val="2885"/>
              </a:lnSpc>
            </a:pPr>
            <a:r>
              <a:rPr lang="en-US" dirty="0">
                <a:latin typeface="Roboto Cn"/>
                <a:cs typeface="Roboto Cn"/>
              </a:rPr>
              <a:t>Facility Conditions Assessments</a:t>
            </a:r>
            <a:endParaRPr dirty="0">
              <a:latin typeface="Roboto Cn"/>
              <a:cs typeface="Roboto Cn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53784DA4-54FB-BDAD-1E2D-13A7AAD31644}"/>
              </a:ext>
            </a:extLst>
          </p:cNvPr>
          <p:cNvSpPr/>
          <p:nvPr/>
        </p:nvSpPr>
        <p:spPr>
          <a:xfrm>
            <a:off x="10150673" y="4279095"/>
            <a:ext cx="864235" cy="1042669"/>
          </a:xfrm>
          <a:custGeom>
            <a:avLst/>
            <a:gdLst/>
            <a:ahLst/>
            <a:cxnLst/>
            <a:rect l="l" t="t" r="r" b="b"/>
            <a:pathLst>
              <a:path w="864235" h="1042670">
                <a:moveTo>
                  <a:pt x="245325" y="890333"/>
                </a:moveTo>
                <a:lnTo>
                  <a:pt x="237426" y="883170"/>
                </a:lnTo>
                <a:lnTo>
                  <a:pt x="188277" y="883170"/>
                </a:lnTo>
                <a:lnTo>
                  <a:pt x="180378" y="890333"/>
                </a:lnTo>
                <a:lnTo>
                  <a:pt x="180378" y="908024"/>
                </a:lnTo>
                <a:lnTo>
                  <a:pt x="188277" y="915187"/>
                </a:lnTo>
                <a:lnTo>
                  <a:pt x="198018" y="915187"/>
                </a:lnTo>
                <a:lnTo>
                  <a:pt x="237426" y="915187"/>
                </a:lnTo>
                <a:lnTo>
                  <a:pt x="245325" y="908024"/>
                </a:lnTo>
                <a:lnTo>
                  <a:pt x="245325" y="890333"/>
                </a:lnTo>
                <a:close/>
              </a:path>
              <a:path w="864235" h="1042670">
                <a:moveTo>
                  <a:pt x="245325" y="767702"/>
                </a:moveTo>
                <a:lnTo>
                  <a:pt x="237426" y="760539"/>
                </a:lnTo>
                <a:lnTo>
                  <a:pt x="188277" y="760539"/>
                </a:lnTo>
                <a:lnTo>
                  <a:pt x="180378" y="767702"/>
                </a:lnTo>
                <a:lnTo>
                  <a:pt x="180378" y="785393"/>
                </a:lnTo>
                <a:lnTo>
                  <a:pt x="188277" y="792556"/>
                </a:lnTo>
                <a:lnTo>
                  <a:pt x="198018" y="792556"/>
                </a:lnTo>
                <a:lnTo>
                  <a:pt x="237426" y="792556"/>
                </a:lnTo>
                <a:lnTo>
                  <a:pt x="245325" y="785393"/>
                </a:lnTo>
                <a:lnTo>
                  <a:pt x="245325" y="767702"/>
                </a:lnTo>
                <a:close/>
              </a:path>
              <a:path w="864235" h="1042670">
                <a:moveTo>
                  <a:pt x="418757" y="810907"/>
                </a:moveTo>
                <a:lnTo>
                  <a:pt x="417182" y="803833"/>
                </a:lnTo>
                <a:lnTo>
                  <a:pt x="412889" y="798055"/>
                </a:lnTo>
                <a:lnTo>
                  <a:pt x="406514" y="794156"/>
                </a:lnTo>
                <a:lnTo>
                  <a:pt x="398716" y="792721"/>
                </a:lnTo>
                <a:lnTo>
                  <a:pt x="354050" y="792721"/>
                </a:lnTo>
                <a:lnTo>
                  <a:pt x="346240" y="794156"/>
                </a:lnTo>
                <a:lnTo>
                  <a:pt x="339864" y="798055"/>
                </a:lnTo>
                <a:lnTo>
                  <a:pt x="335572" y="803833"/>
                </a:lnTo>
                <a:lnTo>
                  <a:pt x="333997" y="810907"/>
                </a:lnTo>
                <a:lnTo>
                  <a:pt x="335572" y="817994"/>
                </a:lnTo>
                <a:lnTo>
                  <a:pt x="339864" y="823772"/>
                </a:lnTo>
                <a:lnTo>
                  <a:pt x="346240" y="827671"/>
                </a:lnTo>
                <a:lnTo>
                  <a:pt x="354050" y="829094"/>
                </a:lnTo>
                <a:lnTo>
                  <a:pt x="398716" y="829094"/>
                </a:lnTo>
                <a:lnTo>
                  <a:pt x="406514" y="827671"/>
                </a:lnTo>
                <a:lnTo>
                  <a:pt x="412889" y="823772"/>
                </a:lnTo>
                <a:lnTo>
                  <a:pt x="417182" y="817994"/>
                </a:lnTo>
                <a:lnTo>
                  <a:pt x="418757" y="810907"/>
                </a:lnTo>
                <a:close/>
              </a:path>
              <a:path w="864235" h="1042670">
                <a:moveTo>
                  <a:pt x="418757" y="676452"/>
                </a:moveTo>
                <a:lnTo>
                  <a:pt x="417182" y="669366"/>
                </a:lnTo>
                <a:lnTo>
                  <a:pt x="412889" y="663587"/>
                </a:lnTo>
                <a:lnTo>
                  <a:pt x="406514" y="659688"/>
                </a:lnTo>
                <a:lnTo>
                  <a:pt x="398716" y="658266"/>
                </a:lnTo>
                <a:lnTo>
                  <a:pt x="354050" y="658266"/>
                </a:lnTo>
                <a:lnTo>
                  <a:pt x="346240" y="659688"/>
                </a:lnTo>
                <a:lnTo>
                  <a:pt x="339864" y="663587"/>
                </a:lnTo>
                <a:lnTo>
                  <a:pt x="335572" y="669366"/>
                </a:lnTo>
                <a:lnTo>
                  <a:pt x="333997" y="676452"/>
                </a:lnTo>
                <a:lnTo>
                  <a:pt x="335572" y="683526"/>
                </a:lnTo>
                <a:lnTo>
                  <a:pt x="339864" y="689305"/>
                </a:lnTo>
                <a:lnTo>
                  <a:pt x="346240" y="693204"/>
                </a:lnTo>
                <a:lnTo>
                  <a:pt x="354050" y="694639"/>
                </a:lnTo>
                <a:lnTo>
                  <a:pt x="398716" y="694639"/>
                </a:lnTo>
                <a:lnTo>
                  <a:pt x="406514" y="693204"/>
                </a:lnTo>
                <a:lnTo>
                  <a:pt x="412889" y="689305"/>
                </a:lnTo>
                <a:lnTo>
                  <a:pt x="417182" y="683526"/>
                </a:lnTo>
                <a:lnTo>
                  <a:pt x="418757" y="676452"/>
                </a:lnTo>
                <a:close/>
              </a:path>
              <a:path w="864235" h="1042670">
                <a:moveTo>
                  <a:pt x="529844" y="810907"/>
                </a:moveTo>
                <a:lnTo>
                  <a:pt x="528269" y="803833"/>
                </a:lnTo>
                <a:lnTo>
                  <a:pt x="523963" y="798055"/>
                </a:lnTo>
                <a:lnTo>
                  <a:pt x="517588" y="794156"/>
                </a:lnTo>
                <a:lnTo>
                  <a:pt x="509790" y="792721"/>
                </a:lnTo>
                <a:lnTo>
                  <a:pt x="465124" y="792721"/>
                </a:lnTo>
                <a:lnTo>
                  <a:pt x="457314" y="794156"/>
                </a:lnTo>
                <a:lnTo>
                  <a:pt x="450938" y="798055"/>
                </a:lnTo>
                <a:lnTo>
                  <a:pt x="446646" y="803833"/>
                </a:lnTo>
                <a:lnTo>
                  <a:pt x="445071" y="810907"/>
                </a:lnTo>
                <a:lnTo>
                  <a:pt x="446646" y="817994"/>
                </a:lnTo>
                <a:lnTo>
                  <a:pt x="450938" y="823772"/>
                </a:lnTo>
                <a:lnTo>
                  <a:pt x="457314" y="827671"/>
                </a:lnTo>
                <a:lnTo>
                  <a:pt x="465124" y="829094"/>
                </a:lnTo>
                <a:lnTo>
                  <a:pt x="509790" y="829094"/>
                </a:lnTo>
                <a:lnTo>
                  <a:pt x="517588" y="827671"/>
                </a:lnTo>
                <a:lnTo>
                  <a:pt x="523963" y="823772"/>
                </a:lnTo>
                <a:lnTo>
                  <a:pt x="528269" y="817994"/>
                </a:lnTo>
                <a:lnTo>
                  <a:pt x="529844" y="810907"/>
                </a:lnTo>
                <a:close/>
              </a:path>
              <a:path w="864235" h="1042670">
                <a:moveTo>
                  <a:pt x="529844" y="676452"/>
                </a:moveTo>
                <a:lnTo>
                  <a:pt x="528269" y="669366"/>
                </a:lnTo>
                <a:lnTo>
                  <a:pt x="523963" y="663587"/>
                </a:lnTo>
                <a:lnTo>
                  <a:pt x="517588" y="659688"/>
                </a:lnTo>
                <a:lnTo>
                  <a:pt x="509790" y="658266"/>
                </a:lnTo>
                <a:lnTo>
                  <a:pt x="465124" y="658266"/>
                </a:lnTo>
                <a:lnTo>
                  <a:pt x="457314" y="659688"/>
                </a:lnTo>
                <a:lnTo>
                  <a:pt x="450938" y="663587"/>
                </a:lnTo>
                <a:lnTo>
                  <a:pt x="446646" y="669366"/>
                </a:lnTo>
                <a:lnTo>
                  <a:pt x="445071" y="676452"/>
                </a:lnTo>
                <a:lnTo>
                  <a:pt x="446646" y="683526"/>
                </a:lnTo>
                <a:lnTo>
                  <a:pt x="450938" y="689305"/>
                </a:lnTo>
                <a:lnTo>
                  <a:pt x="457314" y="693204"/>
                </a:lnTo>
                <a:lnTo>
                  <a:pt x="465124" y="694639"/>
                </a:lnTo>
                <a:lnTo>
                  <a:pt x="509790" y="694639"/>
                </a:lnTo>
                <a:lnTo>
                  <a:pt x="517588" y="693204"/>
                </a:lnTo>
                <a:lnTo>
                  <a:pt x="523963" y="689305"/>
                </a:lnTo>
                <a:lnTo>
                  <a:pt x="528269" y="683526"/>
                </a:lnTo>
                <a:lnTo>
                  <a:pt x="529844" y="676452"/>
                </a:lnTo>
                <a:close/>
              </a:path>
              <a:path w="864235" h="1042670">
                <a:moveTo>
                  <a:pt x="681583" y="890333"/>
                </a:moveTo>
                <a:lnTo>
                  <a:pt x="673684" y="883170"/>
                </a:lnTo>
                <a:lnTo>
                  <a:pt x="663943" y="883170"/>
                </a:lnTo>
                <a:lnTo>
                  <a:pt x="624535" y="883170"/>
                </a:lnTo>
                <a:lnTo>
                  <a:pt x="616635" y="890333"/>
                </a:lnTo>
                <a:lnTo>
                  <a:pt x="616635" y="908011"/>
                </a:lnTo>
                <a:lnTo>
                  <a:pt x="624535" y="915187"/>
                </a:lnTo>
                <a:lnTo>
                  <a:pt x="673684" y="915187"/>
                </a:lnTo>
                <a:lnTo>
                  <a:pt x="681583" y="908011"/>
                </a:lnTo>
                <a:lnTo>
                  <a:pt x="681583" y="890333"/>
                </a:lnTo>
                <a:close/>
              </a:path>
              <a:path w="864235" h="1042670">
                <a:moveTo>
                  <a:pt x="681583" y="767702"/>
                </a:moveTo>
                <a:lnTo>
                  <a:pt x="673684" y="760539"/>
                </a:lnTo>
                <a:lnTo>
                  <a:pt x="624535" y="760539"/>
                </a:lnTo>
                <a:lnTo>
                  <a:pt x="616635" y="767702"/>
                </a:lnTo>
                <a:lnTo>
                  <a:pt x="616635" y="785393"/>
                </a:lnTo>
                <a:lnTo>
                  <a:pt x="624535" y="792556"/>
                </a:lnTo>
                <a:lnTo>
                  <a:pt x="634276" y="792556"/>
                </a:lnTo>
                <a:lnTo>
                  <a:pt x="673684" y="792556"/>
                </a:lnTo>
                <a:lnTo>
                  <a:pt x="681583" y="785393"/>
                </a:lnTo>
                <a:lnTo>
                  <a:pt x="681583" y="767702"/>
                </a:lnTo>
                <a:close/>
              </a:path>
              <a:path w="864235" h="1042670">
                <a:moveTo>
                  <a:pt x="725487" y="430936"/>
                </a:moveTo>
                <a:lnTo>
                  <a:pt x="628396" y="405409"/>
                </a:lnTo>
                <a:lnTo>
                  <a:pt x="549617" y="401662"/>
                </a:lnTo>
                <a:lnTo>
                  <a:pt x="470408" y="400050"/>
                </a:lnTo>
                <a:lnTo>
                  <a:pt x="391210" y="400062"/>
                </a:lnTo>
                <a:lnTo>
                  <a:pt x="312293" y="401688"/>
                </a:lnTo>
                <a:lnTo>
                  <a:pt x="233337" y="405968"/>
                </a:lnTo>
                <a:lnTo>
                  <a:pt x="155067" y="411302"/>
                </a:lnTo>
                <a:lnTo>
                  <a:pt x="136575" y="430809"/>
                </a:lnTo>
                <a:lnTo>
                  <a:pt x="138722" y="437756"/>
                </a:lnTo>
                <a:lnTo>
                  <a:pt x="143484" y="443230"/>
                </a:lnTo>
                <a:lnTo>
                  <a:pt x="150164" y="446684"/>
                </a:lnTo>
                <a:lnTo>
                  <a:pt x="158076" y="447573"/>
                </a:lnTo>
                <a:lnTo>
                  <a:pt x="236093" y="442264"/>
                </a:lnTo>
                <a:lnTo>
                  <a:pt x="314312" y="438023"/>
                </a:lnTo>
                <a:lnTo>
                  <a:pt x="391883" y="436435"/>
                </a:lnTo>
                <a:lnTo>
                  <a:pt x="470192" y="436435"/>
                </a:lnTo>
                <a:lnTo>
                  <a:pt x="548411" y="438023"/>
                </a:lnTo>
                <a:lnTo>
                  <a:pt x="625983" y="441731"/>
                </a:lnTo>
                <a:lnTo>
                  <a:pt x="705535" y="447624"/>
                </a:lnTo>
                <a:lnTo>
                  <a:pt x="712876" y="446354"/>
                </a:lnTo>
                <a:lnTo>
                  <a:pt x="719048" y="442836"/>
                </a:lnTo>
                <a:lnTo>
                  <a:pt x="723455" y="437553"/>
                </a:lnTo>
                <a:lnTo>
                  <a:pt x="725487" y="430936"/>
                </a:lnTo>
                <a:close/>
              </a:path>
              <a:path w="864235" h="1042670">
                <a:moveTo>
                  <a:pt x="740727" y="718959"/>
                </a:moveTo>
                <a:lnTo>
                  <a:pt x="740117" y="716254"/>
                </a:lnTo>
                <a:lnTo>
                  <a:pt x="736701" y="700938"/>
                </a:lnTo>
                <a:lnTo>
                  <a:pt x="725741" y="686206"/>
                </a:lnTo>
                <a:lnTo>
                  <a:pt x="709498" y="676262"/>
                </a:lnTo>
                <a:lnTo>
                  <a:pt x="692607" y="673163"/>
                </a:lnTo>
                <a:lnTo>
                  <a:pt x="692607" y="717613"/>
                </a:lnTo>
                <a:lnTo>
                  <a:pt x="692607" y="998918"/>
                </a:lnTo>
                <a:lnTo>
                  <a:pt x="605548" y="998918"/>
                </a:lnTo>
                <a:lnTo>
                  <a:pt x="605548" y="716254"/>
                </a:lnTo>
                <a:lnTo>
                  <a:pt x="691108" y="716254"/>
                </a:lnTo>
                <a:lnTo>
                  <a:pt x="692607" y="717613"/>
                </a:lnTo>
                <a:lnTo>
                  <a:pt x="692607" y="673163"/>
                </a:lnTo>
                <a:lnTo>
                  <a:pt x="689635" y="672604"/>
                </a:lnTo>
                <a:lnTo>
                  <a:pt x="605548" y="672604"/>
                </a:lnTo>
                <a:lnTo>
                  <a:pt x="605548" y="625640"/>
                </a:lnTo>
                <a:lnTo>
                  <a:pt x="605180" y="624014"/>
                </a:lnTo>
                <a:lnTo>
                  <a:pt x="601611" y="608037"/>
                </a:lnTo>
                <a:lnTo>
                  <a:pt x="590905" y="593648"/>
                </a:lnTo>
                <a:lnTo>
                  <a:pt x="575043" y="583933"/>
                </a:lnTo>
                <a:lnTo>
                  <a:pt x="557441" y="580707"/>
                </a:lnTo>
                <a:lnTo>
                  <a:pt x="557441" y="624598"/>
                </a:lnTo>
                <a:lnTo>
                  <a:pt x="557441" y="998918"/>
                </a:lnTo>
                <a:lnTo>
                  <a:pt x="495744" y="998918"/>
                </a:lnTo>
                <a:lnTo>
                  <a:pt x="495744" y="942962"/>
                </a:lnTo>
                <a:lnTo>
                  <a:pt x="495744" y="931697"/>
                </a:lnTo>
                <a:lnTo>
                  <a:pt x="493598" y="921829"/>
                </a:lnTo>
                <a:lnTo>
                  <a:pt x="487718" y="913866"/>
                </a:lnTo>
                <a:lnTo>
                  <a:pt x="478929" y="908532"/>
                </a:lnTo>
                <a:lnTo>
                  <a:pt x="468058" y="906576"/>
                </a:lnTo>
                <a:lnTo>
                  <a:pt x="455650" y="906576"/>
                </a:lnTo>
                <a:lnTo>
                  <a:pt x="455650" y="942962"/>
                </a:lnTo>
                <a:lnTo>
                  <a:pt x="455650" y="998918"/>
                </a:lnTo>
                <a:lnTo>
                  <a:pt x="407593" y="998918"/>
                </a:lnTo>
                <a:lnTo>
                  <a:pt x="407593" y="942962"/>
                </a:lnTo>
                <a:lnTo>
                  <a:pt x="455650" y="942962"/>
                </a:lnTo>
                <a:lnTo>
                  <a:pt x="455650" y="906576"/>
                </a:lnTo>
                <a:lnTo>
                  <a:pt x="395185" y="906576"/>
                </a:lnTo>
                <a:lnTo>
                  <a:pt x="384302" y="908532"/>
                </a:lnTo>
                <a:lnTo>
                  <a:pt x="375513" y="913866"/>
                </a:lnTo>
                <a:lnTo>
                  <a:pt x="369633" y="921829"/>
                </a:lnTo>
                <a:lnTo>
                  <a:pt x="367499" y="931697"/>
                </a:lnTo>
                <a:lnTo>
                  <a:pt x="367499" y="998918"/>
                </a:lnTo>
                <a:lnTo>
                  <a:pt x="305816" y="998918"/>
                </a:lnTo>
                <a:lnTo>
                  <a:pt x="305816" y="716254"/>
                </a:lnTo>
                <a:lnTo>
                  <a:pt x="305816" y="624598"/>
                </a:lnTo>
                <a:lnTo>
                  <a:pt x="306451" y="624014"/>
                </a:lnTo>
                <a:lnTo>
                  <a:pt x="556793" y="624014"/>
                </a:lnTo>
                <a:lnTo>
                  <a:pt x="557441" y="624598"/>
                </a:lnTo>
                <a:lnTo>
                  <a:pt x="557441" y="580707"/>
                </a:lnTo>
                <a:lnTo>
                  <a:pt x="555637" y="580364"/>
                </a:lnTo>
                <a:lnTo>
                  <a:pt x="307606" y="580364"/>
                </a:lnTo>
                <a:lnTo>
                  <a:pt x="288188" y="583933"/>
                </a:lnTo>
                <a:lnTo>
                  <a:pt x="272326" y="593648"/>
                </a:lnTo>
                <a:lnTo>
                  <a:pt x="261620" y="608037"/>
                </a:lnTo>
                <a:lnTo>
                  <a:pt x="257695" y="625640"/>
                </a:lnTo>
                <a:lnTo>
                  <a:pt x="257695" y="672604"/>
                </a:lnTo>
                <a:lnTo>
                  <a:pt x="257695" y="716254"/>
                </a:lnTo>
                <a:lnTo>
                  <a:pt x="257695" y="998918"/>
                </a:lnTo>
                <a:lnTo>
                  <a:pt x="170637" y="998918"/>
                </a:lnTo>
                <a:lnTo>
                  <a:pt x="170637" y="717613"/>
                </a:lnTo>
                <a:lnTo>
                  <a:pt x="172135" y="716254"/>
                </a:lnTo>
                <a:lnTo>
                  <a:pt x="257695" y="716254"/>
                </a:lnTo>
                <a:lnTo>
                  <a:pt x="257695" y="672604"/>
                </a:lnTo>
                <a:lnTo>
                  <a:pt x="173609" y="672604"/>
                </a:lnTo>
                <a:lnTo>
                  <a:pt x="153733" y="676262"/>
                </a:lnTo>
                <a:lnTo>
                  <a:pt x="137490" y="686206"/>
                </a:lnTo>
                <a:lnTo>
                  <a:pt x="126530" y="700938"/>
                </a:lnTo>
                <a:lnTo>
                  <a:pt x="122516" y="718959"/>
                </a:lnTo>
                <a:lnTo>
                  <a:pt x="122516" y="1020749"/>
                </a:lnTo>
                <a:lnTo>
                  <a:pt x="124409" y="1029246"/>
                </a:lnTo>
                <a:lnTo>
                  <a:pt x="129552" y="1036180"/>
                </a:lnTo>
                <a:lnTo>
                  <a:pt x="137198" y="1040853"/>
                </a:lnTo>
                <a:lnTo>
                  <a:pt x="146570" y="1042568"/>
                </a:lnTo>
                <a:lnTo>
                  <a:pt x="716673" y="1042568"/>
                </a:lnTo>
                <a:lnTo>
                  <a:pt x="726033" y="1040853"/>
                </a:lnTo>
                <a:lnTo>
                  <a:pt x="733679" y="1036180"/>
                </a:lnTo>
                <a:lnTo>
                  <a:pt x="738835" y="1029246"/>
                </a:lnTo>
                <a:lnTo>
                  <a:pt x="740727" y="1020749"/>
                </a:lnTo>
                <a:lnTo>
                  <a:pt x="740727" y="998918"/>
                </a:lnTo>
                <a:lnTo>
                  <a:pt x="740727" y="718959"/>
                </a:lnTo>
                <a:close/>
              </a:path>
              <a:path w="864235" h="1042670">
                <a:moveTo>
                  <a:pt x="863790" y="454799"/>
                </a:moveTo>
                <a:lnTo>
                  <a:pt x="862571" y="446951"/>
                </a:lnTo>
                <a:lnTo>
                  <a:pt x="859713" y="439597"/>
                </a:lnTo>
                <a:lnTo>
                  <a:pt x="855332" y="432943"/>
                </a:lnTo>
                <a:lnTo>
                  <a:pt x="849553" y="427164"/>
                </a:lnTo>
                <a:lnTo>
                  <a:pt x="848372" y="375285"/>
                </a:lnTo>
                <a:lnTo>
                  <a:pt x="847623" y="342049"/>
                </a:lnTo>
                <a:lnTo>
                  <a:pt x="845972" y="329717"/>
                </a:lnTo>
                <a:lnTo>
                  <a:pt x="841692" y="297700"/>
                </a:lnTo>
                <a:lnTo>
                  <a:pt x="828789" y="254812"/>
                </a:lnTo>
                <a:lnTo>
                  <a:pt x="809193" y="213969"/>
                </a:lnTo>
                <a:lnTo>
                  <a:pt x="803109" y="205041"/>
                </a:lnTo>
                <a:lnTo>
                  <a:pt x="803109" y="455536"/>
                </a:lnTo>
                <a:lnTo>
                  <a:pt x="735571" y="498843"/>
                </a:lnTo>
                <a:lnTo>
                  <a:pt x="730986" y="501789"/>
                </a:lnTo>
                <a:lnTo>
                  <a:pt x="725474" y="503339"/>
                </a:lnTo>
                <a:lnTo>
                  <a:pt x="137769" y="503339"/>
                </a:lnTo>
                <a:lnTo>
                  <a:pt x="132245" y="501789"/>
                </a:lnTo>
                <a:lnTo>
                  <a:pt x="127647" y="498817"/>
                </a:lnTo>
                <a:lnTo>
                  <a:pt x="59956" y="455422"/>
                </a:lnTo>
                <a:lnTo>
                  <a:pt x="64096" y="449986"/>
                </a:lnTo>
                <a:lnTo>
                  <a:pt x="66548" y="443547"/>
                </a:lnTo>
                <a:lnTo>
                  <a:pt x="67246" y="427164"/>
                </a:lnTo>
                <a:lnTo>
                  <a:pt x="69392" y="375208"/>
                </a:lnTo>
                <a:lnTo>
                  <a:pt x="81292" y="377063"/>
                </a:lnTo>
                <a:lnTo>
                  <a:pt x="93230" y="378383"/>
                </a:lnTo>
                <a:lnTo>
                  <a:pt x="105181" y="379171"/>
                </a:lnTo>
                <a:lnTo>
                  <a:pt x="117144" y="379437"/>
                </a:lnTo>
                <a:lnTo>
                  <a:pt x="149123" y="377545"/>
                </a:lnTo>
                <a:lnTo>
                  <a:pt x="211137" y="362508"/>
                </a:lnTo>
                <a:lnTo>
                  <a:pt x="270217" y="329768"/>
                </a:lnTo>
                <a:lnTo>
                  <a:pt x="275056" y="326593"/>
                </a:lnTo>
                <a:lnTo>
                  <a:pt x="307670" y="295846"/>
                </a:lnTo>
                <a:lnTo>
                  <a:pt x="334911" y="259181"/>
                </a:lnTo>
                <a:lnTo>
                  <a:pt x="353644" y="218503"/>
                </a:lnTo>
                <a:lnTo>
                  <a:pt x="360667" y="176098"/>
                </a:lnTo>
                <a:lnTo>
                  <a:pt x="360743" y="96329"/>
                </a:lnTo>
                <a:lnTo>
                  <a:pt x="360743" y="49479"/>
                </a:lnTo>
                <a:lnTo>
                  <a:pt x="503097" y="49504"/>
                </a:lnTo>
                <a:lnTo>
                  <a:pt x="503174" y="176098"/>
                </a:lnTo>
                <a:lnTo>
                  <a:pt x="510057" y="218262"/>
                </a:lnTo>
                <a:lnTo>
                  <a:pt x="528815" y="258889"/>
                </a:lnTo>
                <a:lnTo>
                  <a:pt x="556209" y="295592"/>
                </a:lnTo>
                <a:lnTo>
                  <a:pt x="589064" y="326440"/>
                </a:lnTo>
                <a:lnTo>
                  <a:pt x="624217" y="349491"/>
                </a:lnTo>
                <a:lnTo>
                  <a:pt x="683704" y="371843"/>
                </a:lnTo>
                <a:lnTo>
                  <a:pt x="746950" y="379361"/>
                </a:lnTo>
                <a:lnTo>
                  <a:pt x="758698" y="379107"/>
                </a:lnTo>
                <a:lnTo>
                  <a:pt x="770445" y="378345"/>
                </a:lnTo>
                <a:lnTo>
                  <a:pt x="782269" y="377063"/>
                </a:lnTo>
                <a:lnTo>
                  <a:pt x="793851" y="375285"/>
                </a:lnTo>
                <a:lnTo>
                  <a:pt x="795210" y="435330"/>
                </a:lnTo>
                <a:lnTo>
                  <a:pt x="795426" y="442696"/>
                </a:lnTo>
                <a:lnTo>
                  <a:pt x="798283" y="449719"/>
                </a:lnTo>
                <a:lnTo>
                  <a:pt x="803109" y="455536"/>
                </a:lnTo>
                <a:lnTo>
                  <a:pt x="803109" y="205041"/>
                </a:lnTo>
                <a:lnTo>
                  <a:pt x="791324" y="187718"/>
                </a:lnTo>
                <a:lnTo>
                  <a:pt x="791324" y="325170"/>
                </a:lnTo>
                <a:lnTo>
                  <a:pt x="755421" y="329717"/>
                </a:lnTo>
                <a:lnTo>
                  <a:pt x="684568" y="320382"/>
                </a:lnTo>
                <a:lnTo>
                  <a:pt x="617791" y="283286"/>
                </a:lnTo>
                <a:lnTo>
                  <a:pt x="587629" y="251193"/>
                </a:lnTo>
                <a:lnTo>
                  <a:pt x="565937" y="214071"/>
                </a:lnTo>
                <a:lnTo>
                  <a:pt x="557720" y="176098"/>
                </a:lnTo>
                <a:lnTo>
                  <a:pt x="557618" y="96367"/>
                </a:lnTo>
                <a:lnTo>
                  <a:pt x="608545" y="111252"/>
                </a:lnTo>
                <a:lnTo>
                  <a:pt x="655167" y="133527"/>
                </a:lnTo>
                <a:lnTo>
                  <a:pt x="696544" y="162318"/>
                </a:lnTo>
                <a:lnTo>
                  <a:pt x="731761" y="196761"/>
                </a:lnTo>
                <a:lnTo>
                  <a:pt x="759904" y="235953"/>
                </a:lnTo>
                <a:lnTo>
                  <a:pt x="780059" y="279044"/>
                </a:lnTo>
                <a:lnTo>
                  <a:pt x="791324" y="325170"/>
                </a:lnTo>
                <a:lnTo>
                  <a:pt x="791324" y="187718"/>
                </a:lnTo>
                <a:lnTo>
                  <a:pt x="783183" y="175742"/>
                </a:lnTo>
                <a:lnTo>
                  <a:pt x="751179" y="140919"/>
                </a:lnTo>
                <a:lnTo>
                  <a:pt x="709333" y="107137"/>
                </a:lnTo>
                <a:lnTo>
                  <a:pt x="690905" y="96367"/>
                </a:lnTo>
                <a:lnTo>
                  <a:pt x="662444" y="79730"/>
                </a:lnTo>
                <a:lnTo>
                  <a:pt x="611505" y="59131"/>
                </a:lnTo>
                <a:lnTo>
                  <a:pt x="572401" y="49479"/>
                </a:lnTo>
                <a:lnTo>
                  <a:pt x="557491" y="45783"/>
                </a:lnTo>
                <a:lnTo>
                  <a:pt x="552221" y="27851"/>
                </a:lnTo>
                <a:lnTo>
                  <a:pt x="540296" y="13309"/>
                </a:lnTo>
                <a:lnTo>
                  <a:pt x="523265" y="3556"/>
                </a:lnTo>
                <a:lnTo>
                  <a:pt x="502729" y="0"/>
                </a:lnTo>
                <a:lnTo>
                  <a:pt x="360502" y="0"/>
                </a:lnTo>
                <a:lnTo>
                  <a:pt x="340233" y="3568"/>
                </a:lnTo>
                <a:lnTo>
                  <a:pt x="323418" y="13322"/>
                </a:lnTo>
                <a:lnTo>
                  <a:pt x="311619" y="27876"/>
                </a:lnTo>
                <a:lnTo>
                  <a:pt x="306349" y="45783"/>
                </a:lnTo>
                <a:lnTo>
                  <a:pt x="306209" y="45821"/>
                </a:lnTo>
                <a:lnTo>
                  <a:pt x="306209" y="96329"/>
                </a:lnTo>
                <a:lnTo>
                  <a:pt x="306095" y="176098"/>
                </a:lnTo>
                <a:lnTo>
                  <a:pt x="278688" y="248043"/>
                </a:lnTo>
                <a:lnTo>
                  <a:pt x="249072" y="281216"/>
                </a:lnTo>
                <a:lnTo>
                  <a:pt x="212902" y="306666"/>
                </a:lnTo>
                <a:lnTo>
                  <a:pt x="144475" y="328180"/>
                </a:lnTo>
                <a:lnTo>
                  <a:pt x="108343" y="329768"/>
                </a:lnTo>
                <a:lnTo>
                  <a:pt x="72199" y="325145"/>
                </a:lnTo>
                <a:lnTo>
                  <a:pt x="82892" y="279031"/>
                </a:lnTo>
                <a:lnTo>
                  <a:pt x="102704" y="235927"/>
                </a:lnTo>
                <a:lnTo>
                  <a:pt x="130708" y="196723"/>
                </a:lnTo>
                <a:lnTo>
                  <a:pt x="165976" y="162306"/>
                </a:lnTo>
                <a:lnTo>
                  <a:pt x="207581" y="133527"/>
                </a:lnTo>
                <a:lnTo>
                  <a:pt x="254635" y="111239"/>
                </a:lnTo>
                <a:lnTo>
                  <a:pt x="306209" y="96329"/>
                </a:lnTo>
                <a:lnTo>
                  <a:pt x="306209" y="45821"/>
                </a:lnTo>
                <a:lnTo>
                  <a:pt x="252158" y="59143"/>
                </a:lnTo>
                <a:lnTo>
                  <a:pt x="201015" y="79781"/>
                </a:lnTo>
                <a:lnTo>
                  <a:pt x="153924" y="107238"/>
                </a:lnTo>
                <a:lnTo>
                  <a:pt x="111848" y="141071"/>
                </a:lnTo>
                <a:lnTo>
                  <a:pt x="79565" y="176098"/>
                </a:lnTo>
                <a:lnTo>
                  <a:pt x="53568" y="214337"/>
                </a:lnTo>
                <a:lnTo>
                  <a:pt x="34137" y="255168"/>
                </a:lnTo>
                <a:lnTo>
                  <a:pt x="21577" y="297967"/>
                </a:lnTo>
                <a:lnTo>
                  <a:pt x="16179" y="342290"/>
                </a:lnTo>
                <a:lnTo>
                  <a:pt x="12623" y="428612"/>
                </a:lnTo>
                <a:lnTo>
                  <a:pt x="7353" y="434454"/>
                </a:lnTo>
                <a:lnTo>
                  <a:pt x="3416" y="441071"/>
                </a:lnTo>
                <a:lnTo>
                  <a:pt x="927" y="448284"/>
                </a:lnTo>
                <a:lnTo>
                  <a:pt x="0" y="455891"/>
                </a:lnTo>
                <a:lnTo>
                  <a:pt x="1130" y="465696"/>
                </a:lnTo>
                <a:lnTo>
                  <a:pt x="96227" y="539254"/>
                </a:lnTo>
                <a:lnTo>
                  <a:pt x="143637" y="552805"/>
                </a:lnTo>
                <a:lnTo>
                  <a:pt x="719607" y="552805"/>
                </a:lnTo>
                <a:lnTo>
                  <a:pt x="767080" y="539203"/>
                </a:lnTo>
                <a:lnTo>
                  <a:pt x="823023" y="503339"/>
                </a:lnTo>
                <a:lnTo>
                  <a:pt x="859256" y="474065"/>
                </a:lnTo>
                <a:lnTo>
                  <a:pt x="862838" y="464718"/>
                </a:lnTo>
                <a:lnTo>
                  <a:pt x="863790" y="45479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CF9C18FF-101F-2151-393C-25E23B2EE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7A97AB"/>
                </a:solidFill>
                <a:ea typeface="Roboto Cn" panose="02000000000000000000" pitchFamily="2" charset="0"/>
              </a:rPr>
              <a:t> CGL | </a:t>
            </a:r>
            <a:fld id="{523A4C0B-1FDD-40F6-B3DA-22012B99E9BC}" type="slidenum">
              <a:rPr lang="en-US" b="1" smtClean="0">
                <a:solidFill>
                  <a:srgbClr val="1C3664"/>
                </a:solidFill>
                <a:ea typeface="Roboto Cn" panose="02000000000000000000" pitchFamily="2" charset="0"/>
              </a:rPr>
              <a:pPr/>
              <a:t>3</a:t>
            </a:fld>
            <a:endParaRPr lang="en-US" b="1" dirty="0">
              <a:solidFill>
                <a:srgbClr val="1C3664"/>
              </a:solidFill>
              <a:ea typeface="Roboto C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7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C82E5-4C71-42BB-B35A-AB1F792F5A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016" y="1622940"/>
            <a:ext cx="1323398" cy="13688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0" b="1" dirty="0">
                <a:solidFill>
                  <a:srgbClr val="9E3223"/>
                </a:solidFill>
                <a:latin typeface="Arial Narrow" panose="020B0606020202030204" pitchFamily="34" charset="0"/>
              </a:rPr>
              <a:t>49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936D2B-68F1-4DC5-8218-756226709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CGL EXPERIENCE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59AE596-0B4B-42BA-9230-A5B8F7CC781A}"/>
              </a:ext>
            </a:extLst>
          </p:cNvPr>
          <p:cNvSpPr txBox="1">
            <a:spLocks/>
          </p:cNvSpPr>
          <p:nvPr/>
        </p:nvSpPr>
        <p:spPr>
          <a:xfrm>
            <a:off x="804072" y="3569621"/>
            <a:ext cx="3950230" cy="169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2,000+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C690A4E-A9D3-45DF-974B-2FD142627026}"/>
              </a:ext>
            </a:extLst>
          </p:cNvPr>
          <p:cNvSpPr txBox="1">
            <a:spLocks/>
          </p:cNvSpPr>
          <p:nvPr/>
        </p:nvSpPr>
        <p:spPr>
          <a:xfrm>
            <a:off x="7322028" y="3593035"/>
            <a:ext cx="2702453" cy="1249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000" b="1" dirty="0">
                <a:solidFill>
                  <a:srgbClr val="1C3664"/>
                </a:solidFill>
              </a:rPr>
              <a:t>300+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69B1D-149F-41C8-B303-574EF8281106}"/>
              </a:ext>
            </a:extLst>
          </p:cNvPr>
          <p:cNvSpPr txBox="1"/>
          <p:nvPr/>
        </p:nvSpPr>
        <p:spPr>
          <a:xfrm>
            <a:off x="1613494" y="1683717"/>
            <a:ext cx="1974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Years of Criminal Justice Experience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88FD7-AEAC-4426-B64B-1556CD26A12A}"/>
              </a:ext>
            </a:extLst>
          </p:cNvPr>
          <p:cNvSpPr txBox="1"/>
          <p:nvPr/>
        </p:nvSpPr>
        <p:spPr>
          <a:xfrm>
            <a:off x="4427237" y="3847395"/>
            <a:ext cx="1974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Criminal Justice Projects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53DCB0-02E8-4360-AC56-171F34A75D81}"/>
              </a:ext>
            </a:extLst>
          </p:cNvPr>
          <p:cNvSpPr txBox="1"/>
          <p:nvPr/>
        </p:nvSpPr>
        <p:spPr>
          <a:xfrm>
            <a:off x="666766" y="6288187"/>
            <a:ext cx="511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State Correctional System Master Plans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290DE8A-8E92-41A1-8AD4-6ECABD4F1041}"/>
              </a:ext>
            </a:extLst>
          </p:cNvPr>
          <p:cNvSpPr txBox="1">
            <a:spLocks/>
          </p:cNvSpPr>
          <p:nvPr/>
        </p:nvSpPr>
        <p:spPr>
          <a:xfrm>
            <a:off x="7474450" y="5335223"/>
            <a:ext cx="2870676" cy="1691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0" b="1" dirty="0">
                <a:solidFill>
                  <a:srgbClr val="7A97AB"/>
                </a:solidFill>
              </a:rPr>
              <a:t>15.2M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12CE21-06D4-4D7E-AB1B-8458D0C25ECD}"/>
              </a:ext>
            </a:extLst>
          </p:cNvPr>
          <p:cNvSpPr txBox="1"/>
          <p:nvPr/>
        </p:nvSpPr>
        <p:spPr>
          <a:xfrm>
            <a:off x="6807684" y="6233070"/>
            <a:ext cx="471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SF criminal justice facilities maintained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EBDF550-BDC5-4D85-81B0-620BF9DD06E6}"/>
              </a:ext>
            </a:extLst>
          </p:cNvPr>
          <p:cNvSpPr txBox="1">
            <a:spLocks/>
          </p:cNvSpPr>
          <p:nvPr/>
        </p:nvSpPr>
        <p:spPr>
          <a:xfrm>
            <a:off x="4396147" y="1415061"/>
            <a:ext cx="3486404" cy="1691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0" b="1" dirty="0">
                <a:solidFill>
                  <a:srgbClr val="7A97AB"/>
                </a:solidFill>
              </a:rPr>
              <a:t>500+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CC1472-D78B-46AA-A4FA-0D6289692DB9}"/>
              </a:ext>
            </a:extLst>
          </p:cNvPr>
          <p:cNvSpPr txBox="1"/>
          <p:nvPr/>
        </p:nvSpPr>
        <p:spPr>
          <a:xfrm>
            <a:off x="4342065" y="2753943"/>
            <a:ext cx="348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Justice Clients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45E7BE-F0D8-4491-83D1-37E7ED364013}"/>
              </a:ext>
            </a:extLst>
          </p:cNvPr>
          <p:cNvCxnSpPr/>
          <p:nvPr/>
        </p:nvCxnSpPr>
        <p:spPr>
          <a:xfrm>
            <a:off x="0" y="3530599"/>
            <a:ext cx="12192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397287-EA53-443C-AD89-5F735832D303}"/>
              </a:ext>
            </a:extLst>
          </p:cNvPr>
          <p:cNvCxnSpPr/>
          <p:nvPr/>
        </p:nvCxnSpPr>
        <p:spPr>
          <a:xfrm>
            <a:off x="0" y="5032405"/>
            <a:ext cx="12192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F1E1AF-485D-4CA2-84A0-D5DAA2B2C6D7}"/>
              </a:ext>
            </a:extLst>
          </p:cNvPr>
          <p:cNvCxnSpPr/>
          <p:nvPr/>
        </p:nvCxnSpPr>
        <p:spPr>
          <a:xfrm flipV="1">
            <a:off x="3773010" y="1376039"/>
            <a:ext cx="0" cy="217123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843BF2-68FF-4B96-A765-661B2BFA3184}"/>
              </a:ext>
            </a:extLst>
          </p:cNvPr>
          <p:cNvCxnSpPr/>
          <p:nvPr/>
        </p:nvCxnSpPr>
        <p:spPr>
          <a:xfrm flipV="1">
            <a:off x="8161982" y="1376039"/>
            <a:ext cx="0" cy="217123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18B1AE-7B2F-4FA2-AE73-1719640C812D}"/>
              </a:ext>
            </a:extLst>
          </p:cNvPr>
          <p:cNvCxnSpPr>
            <a:cxnSpLocks/>
          </p:cNvCxnSpPr>
          <p:nvPr/>
        </p:nvCxnSpPr>
        <p:spPr>
          <a:xfrm flipV="1">
            <a:off x="6074250" y="5032405"/>
            <a:ext cx="0" cy="182559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787F483-C731-4702-996B-FBC2AF0AD0BA}"/>
              </a:ext>
            </a:extLst>
          </p:cNvPr>
          <p:cNvSpPr txBox="1">
            <a:spLocks/>
          </p:cNvSpPr>
          <p:nvPr/>
        </p:nvSpPr>
        <p:spPr>
          <a:xfrm>
            <a:off x="8940942" y="1529093"/>
            <a:ext cx="2529060" cy="1368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0" b="1" dirty="0">
                <a:solidFill>
                  <a:srgbClr val="9E3223"/>
                </a:solidFill>
              </a:rPr>
              <a:t>800+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19226D-D6DE-45B7-968C-EA5251146EC3}"/>
              </a:ext>
            </a:extLst>
          </p:cNvPr>
          <p:cNvCxnSpPr>
            <a:cxnSpLocks/>
          </p:cNvCxnSpPr>
          <p:nvPr/>
        </p:nvCxnSpPr>
        <p:spPr>
          <a:xfrm flipV="1">
            <a:off x="7098688" y="3547275"/>
            <a:ext cx="0" cy="148513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16EE3FEE-71C9-4998-BADE-FE7E30741999}"/>
              </a:ext>
            </a:extLst>
          </p:cNvPr>
          <p:cNvSpPr txBox="1">
            <a:spLocks/>
          </p:cNvSpPr>
          <p:nvPr/>
        </p:nvSpPr>
        <p:spPr>
          <a:xfrm>
            <a:off x="1905745" y="5060325"/>
            <a:ext cx="2701117" cy="1249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000" b="1" dirty="0">
                <a:solidFill>
                  <a:srgbClr val="7A97AB"/>
                </a:solidFill>
              </a:rPr>
              <a:t>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076BB-9394-A7C7-ECA0-B33C19EDB75F}"/>
              </a:ext>
            </a:extLst>
          </p:cNvPr>
          <p:cNvSpPr txBox="1"/>
          <p:nvPr/>
        </p:nvSpPr>
        <p:spPr>
          <a:xfrm>
            <a:off x="10345126" y="3874341"/>
            <a:ext cx="127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Justice Staff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F29AB-C999-69CC-F987-5615C119D0B1}"/>
              </a:ext>
            </a:extLst>
          </p:cNvPr>
          <p:cNvSpPr txBox="1"/>
          <p:nvPr/>
        </p:nvSpPr>
        <p:spPr>
          <a:xfrm>
            <a:off x="8281279" y="2783909"/>
            <a:ext cx="348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County Jail Assessments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F79C4-584A-41FB-1BCC-9F0ADE6F0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7A97AB"/>
                </a:solidFill>
                <a:ea typeface="Roboto Cn" panose="02000000000000000000" pitchFamily="2" charset="0"/>
              </a:rPr>
              <a:t> CGL | </a:t>
            </a:r>
            <a:fld id="{523A4C0B-1FDD-40F6-B3DA-22012B99E9BC}" type="slidenum">
              <a:rPr lang="en-US" b="1" smtClean="0">
                <a:solidFill>
                  <a:srgbClr val="1C3664"/>
                </a:solidFill>
                <a:ea typeface="Roboto Cn" panose="02000000000000000000" pitchFamily="2" charset="0"/>
              </a:rPr>
              <a:pPr/>
              <a:t>4</a:t>
            </a:fld>
            <a:endParaRPr lang="en-US" b="1" dirty="0">
              <a:solidFill>
                <a:srgbClr val="1C3664"/>
              </a:solidFill>
              <a:ea typeface="Roboto C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C82E5-4C71-42BB-B35A-AB1F792F5A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016" y="1622940"/>
            <a:ext cx="1323398" cy="13688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0" b="1" dirty="0">
                <a:solidFill>
                  <a:srgbClr val="9E3223"/>
                </a:solidFill>
                <a:latin typeface="Arial Narrow" panose="020B0606020202030204" pitchFamily="34" charset="0"/>
              </a:rPr>
              <a:t>39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936D2B-68F1-4DC5-8218-756226709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BRAD SASSATELLI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59AE596-0B4B-42BA-9230-A5B8F7CC781A}"/>
              </a:ext>
            </a:extLst>
          </p:cNvPr>
          <p:cNvSpPr txBox="1">
            <a:spLocks/>
          </p:cNvSpPr>
          <p:nvPr/>
        </p:nvSpPr>
        <p:spPr>
          <a:xfrm>
            <a:off x="5216229" y="1445885"/>
            <a:ext cx="3950230" cy="169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50+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C690A4E-A9D3-45DF-974B-2FD142627026}"/>
              </a:ext>
            </a:extLst>
          </p:cNvPr>
          <p:cNvSpPr txBox="1">
            <a:spLocks/>
          </p:cNvSpPr>
          <p:nvPr/>
        </p:nvSpPr>
        <p:spPr>
          <a:xfrm>
            <a:off x="262273" y="3466372"/>
            <a:ext cx="2702453" cy="1249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000" b="1" dirty="0">
                <a:solidFill>
                  <a:srgbClr val="1C3664"/>
                </a:solidFill>
              </a:rPr>
              <a:t>20+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69B1D-149F-41C8-B303-574EF8281106}"/>
              </a:ext>
            </a:extLst>
          </p:cNvPr>
          <p:cNvSpPr txBox="1"/>
          <p:nvPr/>
        </p:nvSpPr>
        <p:spPr>
          <a:xfrm>
            <a:off x="1613494" y="1683717"/>
            <a:ext cx="1974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Years of Corrections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Experience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88FD7-AEAC-4426-B64B-1556CD26A12A}"/>
              </a:ext>
            </a:extLst>
          </p:cNvPr>
          <p:cNvSpPr txBox="1"/>
          <p:nvPr/>
        </p:nvSpPr>
        <p:spPr>
          <a:xfrm>
            <a:off x="3961164" y="2657336"/>
            <a:ext cx="4269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Major State &amp; County Projects Led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53DCB0-02E8-4360-AC56-171F34A75D81}"/>
              </a:ext>
            </a:extLst>
          </p:cNvPr>
          <p:cNvSpPr txBox="1"/>
          <p:nvPr/>
        </p:nvSpPr>
        <p:spPr>
          <a:xfrm>
            <a:off x="41178" y="4832295"/>
            <a:ext cx="511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Recent Major State Projects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CC1472-D78B-46AA-A4FA-0D6289692DB9}"/>
              </a:ext>
            </a:extLst>
          </p:cNvPr>
          <p:cNvSpPr txBox="1"/>
          <p:nvPr/>
        </p:nvSpPr>
        <p:spPr>
          <a:xfrm>
            <a:off x="2803993" y="3493679"/>
            <a:ext cx="3486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State Corrections Operations/Needs Assessments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45E7BE-F0D8-4491-83D1-37E7ED364013}"/>
              </a:ext>
            </a:extLst>
          </p:cNvPr>
          <p:cNvCxnSpPr/>
          <p:nvPr/>
        </p:nvCxnSpPr>
        <p:spPr>
          <a:xfrm>
            <a:off x="0" y="3325849"/>
            <a:ext cx="12192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397287-EA53-443C-AD89-5F735832D303}"/>
              </a:ext>
            </a:extLst>
          </p:cNvPr>
          <p:cNvCxnSpPr/>
          <p:nvPr/>
        </p:nvCxnSpPr>
        <p:spPr>
          <a:xfrm>
            <a:off x="0" y="4810979"/>
            <a:ext cx="12192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F1E1AF-485D-4CA2-84A0-D5DAA2B2C6D7}"/>
              </a:ext>
            </a:extLst>
          </p:cNvPr>
          <p:cNvCxnSpPr>
            <a:cxnSpLocks/>
          </p:cNvCxnSpPr>
          <p:nvPr/>
        </p:nvCxnSpPr>
        <p:spPr>
          <a:xfrm flipV="1">
            <a:off x="3773010" y="1376039"/>
            <a:ext cx="0" cy="194981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843BF2-68FF-4B96-A765-661B2BFA3184}"/>
              </a:ext>
            </a:extLst>
          </p:cNvPr>
          <p:cNvCxnSpPr>
            <a:cxnSpLocks/>
          </p:cNvCxnSpPr>
          <p:nvPr/>
        </p:nvCxnSpPr>
        <p:spPr>
          <a:xfrm flipV="1">
            <a:off x="8161982" y="1154613"/>
            <a:ext cx="0" cy="194981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18B1AE-7B2F-4FA2-AE73-1719640C812D}"/>
              </a:ext>
            </a:extLst>
          </p:cNvPr>
          <p:cNvCxnSpPr>
            <a:cxnSpLocks/>
          </p:cNvCxnSpPr>
          <p:nvPr/>
        </p:nvCxnSpPr>
        <p:spPr>
          <a:xfrm flipV="1">
            <a:off x="6406335" y="4810979"/>
            <a:ext cx="0" cy="182559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787F483-C731-4702-996B-FBC2AF0AD0BA}"/>
              </a:ext>
            </a:extLst>
          </p:cNvPr>
          <p:cNvSpPr txBox="1">
            <a:spLocks/>
          </p:cNvSpPr>
          <p:nvPr/>
        </p:nvSpPr>
        <p:spPr>
          <a:xfrm>
            <a:off x="8940942" y="1529093"/>
            <a:ext cx="2529060" cy="1368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0" b="1" dirty="0">
                <a:solidFill>
                  <a:srgbClr val="9E3223"/>
                </a:solidFill>
              </a:rPr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19226D-D6DE-45B7-968C-EA5251146EC3}"/>
              </a:ext>
            </a:extLst>
          </p:cNvPr>
          <p:cNvCxnSpPr>
            <a:cxnSpLocks/>
          </p:cNvCxnSpPr>
          <p:nvPr/>
        </p:nvCxnSpPr>
        <p:spPr>
          <a:xfrm flipV="1">
            <a:off x="7098688" y="3325849"/>
            <a:ext cx="0" cy="148513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16EE3FEE-71C9-4998-BADE-FE7E30741999}"/>
              </a:ext>
            </a:extLst>
          </p:cNvPr>
          <p:cNvSpPr txBox="1">
            <a:spLocks/>
          </p:cNvSpPr>
          <p:nvPr/>
        </p:nvSpPr>
        <p:spPr>
          <a:xfrm>
            <a:off x="64661" y="5280643"/>
            <a:ext cx="6336137" cy="1249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7A97AB"/>
                </a:solidFill>
              </a:rPr>
              <a:t>DOC Master Plan: Illinois, Rhode Island, Pennsylvania, North Carolina, Alabama, and Utah</a:t>
            </a:r>
          </a:p>
          <a:p>
            <a:r>
              <a:rPr lang="en-US" sz="2400" b="1" dirty="0">
                <a:solidFill>
                  <a:srgbClr val="7A97AB"/>
                </a:solidFill>
              </a:rPr>
              <a:t>Operational Assessments: Florida,  Minnesota, Iowa, South Dakota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076BB-9394-A7C7-ECA0-B33C19EDB75F}"/>
              </a:ext>
            </a:extLst>
          </p:cNvPr>
          <p:cNvSpPr txBox="1"/>
          <p:nvPr/>
        </p:nvSpPr>
        <p:spPr>
          <a:xfrm>
            <a:off x="9593025" y="3505530"/>
            <a:ext cx="232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County Jail Operations/Needs Assessments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F29AB-C999-69CC-F987-5615C119D0B1}"/>
              </a:ext>
            </a:extLst>
          </p:cNvPr>
          <p:cNvSpPr txBox="1"/>
          <p:nvPr/>
        </p:nvSpPr>
        <p:spPr>
          <a:xfrm>
            <a:off x="9820593" y="1612942"/>
            <a:ext cx="1891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State Correctional System Master Plans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DA02E97-D5EE-758E-B907-2CD57E2877F7}"/>
              </a:ext>
            </a:extLst>
          </p:cNvPr>
          <p:cNvSpPr txBox="1">
            <a:spLocks/>
          </p:cNvSpPr>
          <p:nvPr/>
        </p:nvSpPr>
        <p:spPr>
          <a:xfrm>
            <a:off x="7045382" y="3442820"/>
            <a:ext cx="2702453" cy="1249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000" b="1" dirty="0">
                <a:solidFill>
                  <a:srgbClr val="1C3664"/>
                </a:solidFill>
              </a:rPr>
              <a:t>75+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D0ED6-4C85-4EFC-91DB-2A310E88DD3D}"/>
              </a:ext>
            </a:extLst>
          </p:cNvPr>
          <p:cNvSpPr txBox="1"/>
          <p:nvPr/>
        </p:nvSpPr>
        <p:spPr>
          <a:xfrm>
            <a:off x="6350433" y="4768569"/>
            <a:ext cx="511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Recent Major County Jail Projects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DB51C2E-013E-3D96-704E-1AD1B8D23294}"/>
              </a:ext>
            </a:extLst>
          </p:cNvPr>
          <p:cNvSpPr txBox="1">
            <a:spLocks/>
          </p:cNvSpPr>
          <p:nvPr/>
        </p:nvSpPr>
        <p:spPr>
          <a:xfrm>
            <a:off x="6458308" y="5196510"/>
            <a:ext cx="5669032" cy="124966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Roboto Cn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A97AB"/>
                </a:solidFill>
              </a:rPr>
              <a:t>Philadelphia, PA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A97AB"/>
                </a:solidFill>
              </a:rPr>
              <a:t>St. Louis County, MO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A97AB"/>
                </a:solidFill>
              </a:rPr>
              <a:t>Milwaukee County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A97AB"/>
                </a:solidFill>
              </a:rPr>
              <a:t>Berks County PA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A97AB"/>
                </a:solidFill>
              </a:rPr>
              <a:t>Louisville Metro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A97AB"/>
                </a:solidFill>
              </a:rPr>
              <a:t>Dallas County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39F281E-E58A-0417-BD5D-664E051B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7A97AB"/>
                </a:solidFill>
                <a:ea typeface="Roboto Cn" panose="02000000000000000000" pitchFamily="2" charset="0"/>
              </a:rPr>
              <a:t> CGL | </a:t>
            </a:r>
            <a:fld id="{523A4C0B-1FDD-40F6-B3DA-22012B99E9BC}" type="slidenum">
              <a:rPr lang="en-US" b="1" smtClean="0">
                <a:solidFill>
                  <a:srgbClr val="1C3664"/>
                </a:solidFill>
                <a:ea typeface="Roboto Cn" panose="02000000000000000000" pitchFamily="2" charset="0"/>
              </a:rPr>
              <a:pPr/>
              <a:t>5</a:t>
            </a:fld>
            <a:endParaRPr lang="en-US" b="1" dirty="0">
              <a:solidFill>
                <a:srgbClr val="1C3664"/>
              </a:solidFill>
              <a:ea typeface="Roboto C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8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04B7-DB8A-1223-6622-9A3B8DA1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KY Jail and Corrections Reform Task Force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D2BF9-6ED6-ECB3-6925-A9C952D30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171" y="1193886"/>
            <a:ext cx="6725176" cy="4470227"/>
          </a:xfrm>
        </p:spPr>
        <p:txBody>
          <a:bodyPr anchor="ctr"/>
          <a:lstStyle/>
          <a:p>
            <a:r>
              <a:rPr lang="en-US" sz="5400" dirty="0"/>
              <a:t>Jails and Prison Systems are facing unprecedented change &amp; Challenges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84CC5-4C50-0EF0-211B-4BC998F0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195" y="3563349"/>
            <a:ext cx="3708400" cy="232354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7715ED-70CA-0508-87A1-90795870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83" y="701749"/>
            <a:ext cx="3748812" cy="24946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435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04B7-DB8A-1223-6622-9A3B8DA1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KY Jail and Corrections Reform Task Force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EAA85-1BCD-D68A-DCD6-A67392A01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093" y="2014928"/>
            <a:ext cx="10544121" cy="3209201"/>
          </a:xfrm>
        </p:spPr>
        <p:txBody>
          <a:bodyPr/>
          <a:lstStyle/>
          <a:p>
            <a:pPr lvl="1"/>
            <a:endParaRPr lang="en-US" sz="2800" dirty="0"/>
          </a:p>
          <a:p>
            <a:pPr lvl="1"/>
            <a:endParaRPr lang="en-US" sz="3200" b="1" i="1" dirty="0"/>
          </a:p>
          <a:p>
            <a:pPr lvl="1"/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D658B7-27FC-92BC-1723-385A6E8383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66" y="918767"/>
            <a:ext cx="10544121" cy="1096161"/>
          </a:xfrm>
        </p:spPr>
        <p:txBody>
          <a:bodyPr/>
          <a:lstStyle/>
          <a:p>
            <a:r>
              <a:rPr lang="en-US" sz="4800" dirty="0"/>
              <a:t>Kentucky’s jail/correctional System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72A34-D483-8AE0-8F17-B1CD4DD1D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559" t="-4990" r="42559" b="5052"/>
          <a:stretch/>
        </p:blipFill>
        <p:spPr>
          <a:xfrm>
            <a:off x="2147888" y="2093905"/>
            <a:ext cx="9369056" cy="352717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23815E-A3CB-2048-9978-59F7F1FFE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372596"/>
              </p:ext>
            </p:extLst>
          </p:nvPr>
        </p:nvGraphicFramePr>
        <p:xfrm>
          <a:off x="452093" y="2218836"/>
          <a:ext cx="5183523" cy="340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55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94D6-F81D-10FF-FCAC-D89911DB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Comprehensive Approach to Jail/Correctional Reviews</a:t>
            </a:r>
          </a:p>
        </p:txBody>
      </p:sp>
      <p:pic>
        <p:nvPicPr>
          <p:cNvPr id="7" name="Picture 6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43CD248-4343-0BF4-7DA1-E0BA13FE8E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49" y="3667225"/>
            <a:ext cx="2791462" cy="252804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D6F951B-CC47-C4E4-05E5-86898F586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45272"/>
              </p:ext>
            </p:extLst>
          </p:nvPr>
        </p:nvGraphicFramePr>
        <p:xfrm>
          <a:off x="3086811" y="2901680"/>
          <a:ext cx="8128000" cy="423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FC4A869-D60E-F8B5-D5A3-793C6742B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316881"/>
              </p:ext>
            </p:extLst>
          </p:nvPr>
        </p:nvGraphicFramePr>
        <p:xfrm>
          <a:off x="295349" y="231111"/>
          <a:ext cx="11343757" cy="395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236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04B7-DB8A-1223-6622-9A3B8DA1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Past Major State Correctional/Jail Projects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57A5D-8BDA-862E-7CFC-3FDF146ACB45}"/>
              </a:ext>
            </a:extLst>
          </p:cNvPr>
          <p:cNvSpPr txBox="1"/>
          <p:nvPr/>
        </p:nvSpPr>
        <p:spPr>
          <a:xfrm>
            <a:off x="446567" y="801900"/>
            <a:ext cx="4801314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Alabama Prison Transformation Project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Assess Facility Conditions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Determine Bed needs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Develop Agency Master Plan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Develop Life-Cycle cost analysis of options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62776-2ACC-AF84-F3A5-3BB64E562165}"/>
              </a:ext>
            </a:extLst>
          </p:cNvPr>
          <p:cNvSpPr txBox="1"/>
          <p:nvPr/>
        </p:nvSpPr>
        <p:spPr>
          <a:xfrm>
            <a:off x="418414" y="4578771"/>
            <a:ext cx="6152507" cy="203132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Florida DOC Operational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Contracted with Florida Legislature Research Arm (OPPAGA)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Reviewed Security Operations and Inmate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Assessed correctional staffing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Reviewed facility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Conducted Inmate Risk Needs Assessment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629D2-44E5-4894-25E2-2A104495FB0C}"/>
              </a:ext>
            </a:extLst>
          </p:cNvPr>
          <p:cNvSpPr txBox="1"/>
          <p:nvPr/>
        </p:nvSpPr>
        <p:spPr>
          <a:xfrm>
            <a:off x="446567" y="2413337"/>
            <a:ext cx="5840819" cy="2031325"/>
          </a:xfrm>
          <a:prstGeom prst="rect">
            <a:avLst/>
          </a:prstGeom>
          <a:solidFill>
            <a:schemeClr val="accent6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Utah DOC Master Plan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Worked for state legislature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Assessed system operational performance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Determine future bed needs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Review housing of state inmates in county jails</a:t>
            </a:r>
          </a:p>
          <a:p>
            <a:pPr lvl="1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Determine whether 4,000 bed prison should be relocated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0AEBE1-E034-6608-7F7A-93C891407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323" y="858907"/>
            <a:ext cx="2385110" cy="1343094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9A5F0A76-AAEA-FDE8-5940-7756EF70E394}"/>
              </a:ext>
            </a:extLst>
          </p:cNvPr>
          <p:cNvSpPr/>
          <p:nvPr/>
        </p:nvSpPr>
        <p:spPr>
          <a:xfrm>
            <a:off x="5344632" y="1267028"/>
            <a:ext cx="1885507" cy="5032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21367-2318-6875-900A-BCCC4788FF07}"/>
              </a:ext>
            </a:extLst>
          </p:cNvPr>
          <p:cNvSpPr txBox="1"/>
          <p:nvPr/>
        </p:nvSpPr>
        <p:spPr>
          <a:xfrm>
            <a:off x="7690481" y="1057000"/>
            <a:ext cx="1502735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Prison Construction Started</a:t>
            </a:r>
            <a:endParaRPr lang="en-US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D532B294-BF53-B728-7026-F8766530E9C2}"/>
              </a:ext>
            </a:extLst>
          </p:cNvPr>
          <p:cNvSpPr/>
          <p:nvPr/>
        </p:nvSpPr>
        <p:spPr>
          <a:xfrm>
            <a:off x="6321726" y="3154022"/>
            <a:ext cx="1234479" cy="503274"/>
          </a:xfrm>
          <a:prstGeom prst="rightArrow">
            <a:avLst/>
          </a:prstGeom>
          <a:solidFill>
            <a:schemeClr val="accent6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1D5B6-59D7-EDA4-A848-D768A8473CD3}"/>
              </a:ext>
            </a:extLst>
          </p:cNvPr>
          <p:cNvSpPr txBox="1"/>
          <p:nvPr/>
        </p:nvSpPr>
        <p:spPr>
          <a:xfrm>
            <a:off x="7690480" y="2733966"/>
            <a:ext cx="1502735" cy="1477328"/>
          </a:xfrm>
          <a:prstGeom prst="rect">
            <a:avLst/>
          </a:prstGeom>
          <a:solidFill>
            <a:schemeClr val="accent6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Prison Completed, Jail monitoring enhanced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A7D9BC-AC3F-C084-4CED-1AFD75CC7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" r="11668"/>
          <a:stretch/>
        </p:blipFill>
        <p:spPr>
          <a:xfrm>
            <a:off x="9326880" y="2666068"/>
            <a:ext cx="2468880" cy="1571807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C36DAA56-E553-784F-69E7-F1BE273C4B4F}"/>
              </a:ext>
            </a:extLst>
          </p:cNvPr>
          <p:cNvSpPr/>
          <p:nvPr/>
        </p:nvSpPr>
        <p:spPr>
          <a:xfrm>
            <a:off x="6613451" y="5339335"/>
            <a:ext cx="1234479" cy="503274"/>
          </a:xfrm>
          <a:prstGeom prst="rightArrow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8F517-385E-DF60-169F-8DAE45BFC6AA}"/>
              </a:ext>
            </a:extLst>
          </p:cNvPr>
          <p:cNvSpPr txBox="1"/>
          <p:nvPr/>
        </p:nvSpPr>
        <p:spPr>
          <a:xfrm>
            <a:off x="8072783" y="4991511"/>
            <a:ext cx="2839297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State addressed deferred maintenance needs and implemented measures to address staffing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6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FD9F6-9EAB-240E-2B9F-F50503A3E3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r>
              <a:rPr lang="en-US" dirty="0"/>
              <a:t>Brad Sassatelli</a:t>
            </a:r>
          </a:p>
          <a:p>
            <a:r>
              <a:rPr lang="en-US" dirty="0"/>
              <a:t>Ph: 217.823.3526</a:t>
            </a:r>
          </a:p>
          <a:p>
            <a:r>
              <a:rPr lang="en-US" dirty="0"/>
              <a:t>bsassatelli@cglcompanies.com</a:t>
            </a:r>
          </a:p>
        </p:txBody>
      </p:sp>
    </p:spTree>
    <p:extLst>
      <p:ext uri="{BB962C8B-B14F-4D97-AF65-F5344CB8AC3E}">
        <p14:creationId xmlns:p14="http://schemas.microsoft.com/office/powerpoint/2010/main" val="1295032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GL">
      <a:dk1>
        <a:srgbClr val="24282C"/>
      </a:dk1>
      <a:lt1>
        <a:srgbClr val="EBF3F8"/>
      </a:lt1>
      <a:dk2>
        <a:srgbClr val="415973"/>
      </a:dk2>
      <a:lt2>
        <a:srgbClr val="EDEDED"/>
      </a:lt2>
      <a:accent1>
        <a:srgbClr val="B22319"/>
      </a:accent1>
      <a:accent2>
        <a:srgbClr val="6EA6C6"/>
      </a:accent2>
      <a:accent3>
        <a:srgbClr val="F6A941"/>
      </a:accent3>
      <a:accent4>
        <a:srgbClr val="2879C5"/>
      </a:accent4>
      <a:accent5>
        <a:srgbClr val="415973"/>
      </a:accent5>
      <a:accent6>
        <a:srgbClr val="C3DCF2"/>
      </a:accent6>
      <a:hlink>
        <a:srgbClr val="2879C5"/>
      </a:hlink>
      <a:folHlink>
        <a:srgbClr val="685FC5"/>
      </a:folHlink>
    </a:clrScheme>
    <a:fontScheme name="CGL Custom">
      <a:majorFont>
        <a:latin typeface="Lora"/>
        <a:ea typeface=""/>
        <a:cs typeface=""/>
      </a:majorFont>
      <a:minorFont>
        <a:latin typeface="Mukt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05885A1-74DF-3B41-A3A5-96466CCF7551}" vid="{6E2CC169-BAA9-E544-8E28-2AFA321C84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27496</TotalTime>
  <Words>402</Words>
  <Application>Microsoft Macintosh PowerPoint</Application>
  <PresentationFormat>Widescreen</PresentationFormat>
  <Paragraphs>108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Mukta ExtraBold</vt:lpstr>
      <vt:lpstr>Roboto Cn</vt:lpstr>
      <vt:lpstr>Arial Narrow</vt:lpstr>
      <vt:lpstr>Mukta ExtraLight</vt:lpstr>
      <vt:lpstr>Futura Lt BT Light</vt:lpstr>
      <vt:lpstr>Futura Lt BT Light</vt:lpstr>
      <vt:lpstr>Mukta</vt:lpstr>
      <vt:lpstr>Mukta Medium</vt:lpstr>
      <vt:lpstr>Mukta Light</vt:lpstr>
      <vt:lpstr>Wingdings</vt:lpstr>
      <vt:lpstr>Mukta SemiBold</vt:lpstr>
      <vt:lpstr>Calibri</vt:lpstr>
      <vt:lpstr>Lora</vt:lpstr>
      <vt:lpstr>Office Theme</vt:lpstr>
      <vt:lpstr>Commonwealth of Kentucky</vt:lpstr>
      <vt:lpstr>PowerPoint Presentation</vt:lpstr>
      <vt:lpstr>PowerPoint Presentation</vt:lpstr>
      <vt:lpstr>PowerPoint Presentation</vt:lpstr>
      <vt:lpstr>KY Jail and Corrections Reform Task Force</vt:lpstr>
      <vt:lpstr>KY Jail and Corrections Reform Task Force</vt:lpstr>
      <vt:lpstr>Comprehensive Approach to Jail/Correctional Reviews</vt:lpstr>
      <vt:lpstr>Past Major State Correctional/Jail Projects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Michael Couchman</dc:creator>
  <cp:lastModifiedBy>Brad Sassatelli</cp:lastModifiedBy>
  <cp:revision>57</cp:revision>
  <cp:lastPrinted>2023-10-21T23:48:39Z</cp:lastPrinted>
  <dcterms:created xsi:type="dcterms:W3CDTF">2021-11-03T18:18:39Z</dcterms:created>
  <dcterms:modified xsi:type="dcterms:W3CDTF">2023-10-22T18:12:56Z</dcterms:modified>
</cp:coreProperties>
</file>