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59" r:id="rId5"/>
    <p:sldId id="273" r:id="rId6"/>
    <p:sldId id="261" r:id="rId7"/>
    <p:sldId id="271" r:id="rId8"/>
    <p:sldId id="268" r:id="rId9"/>
    <p:sldId id="267" r:id="rId10"/>
    <p:sldId id="269" r:id="rId11"/>
    <p:sldId id="270"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3DF576-077E-F6C2-10D8-22A5A6EFD2F8}" name="Weeter, Christina - KDE Division Director" initials="WCKDD" userId="S::christina.weeter@education.ky.gov::9bef94d6-c506-4234-80e6-6c4e0efbda2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57780"/>
    <a:srgbClr val="6AC398"/>
    <a:srgbClr val="DEF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CAEC2B-72BF-47CA-B16A-31A3E3BB14BD}" v="77" dt="2023-07-25T18:49:45.4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6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tney, Matthew - Office of Continuous Improvement and Support" userId="a4064a22-dc6c-475c-9dc4-4f10c41b0176" providerId="ADAL" clId="{F8CAEC2B-72BF-47CA-B16A-31A3E3BB14BD}"/>
    <pc:docChg chg="undo custSel addSld delSld modSld sldOrd">
      <pc:chgData name="Courtney, Matthew - Office of Continuous Improvement and Support" userId="a4064a22-dc6c-475c-9dc4-4f10c41b0176" providerId="ADAL" clId="{F8CAEC2B-72BF-47CA-B16A-31A3E3BB14BD}" dt="2023-07-25T18:51:18.902" v="1178" actId="207"/>
      <pc:docMkLst>
        <pc:docMk/>
      </pc:docMkLst>
      <pc:sldChg chg="del">
        <pc:chgData name="Courtney, Matthew - Office of Continuous Improvement and Support" userId="a4064a22-dc6c-475c-9dc4-4f10c41b0176" providerId="ADAL" clId="{F8CAEC2B-72BF-47CA-B16A-31A3E3BB14BD}" dt="2023-07-24T18:04:14.431" v="797" actId="47"/>
        <pc:sldMkLst>
          <pc:docMk/>
          <pc:sldMk cId="3450963848" sldId="258"/>
        </pc:sldMkLst>
      </pc:sldChg>
      <pc:sldChg chg="modSp mod">
        <pc:chgData name="Courtney, Matthew - Office of Continuous Improvement and Support" userId="a4064a22-dc6c-475c-9dc4-4f10c41b0176" providerId="ADAL" clId="{F8CAEC2B-72BF-47CA-B16A-31A3E3BB14BD}" dt="2023-07-24T18:05:10.994" v="954" actId="27636"/>
        <pc:sldMkLst>
          <pc:docMk/>
          <pc:sldMk cId="906760977" sldId="259"/>
        </pc:sldMkLst>
        <pc:spChg chg="mod">
          <ac:chgData name="Courtney, Matthew - Office of Continuous Improvement and Support" userId="a4064a22-dc6c-475c-9dc4-4f10c41b0176" providerId="ADAL" clId="{F8CAEC2B-72BF-47CA-B16A-31A3E3BB14BD}" dt="2023-07-24T18:05:10.994" v="954" actId="27636"/>
          <ac:spMkLst>
            <pc:docMk/>
            <pc:sldMk cId="906760977" sldId="259"/>
            <ac:spMk id="3" creationId="{56D0254D-4EF4-DA28-061C-73EFCD2607C3}"/>
          </ac:spMkLst>
        </pc:spChg>
      </pc:sldChg>
      <pc:sldChg chg="addSp delSp modSp mod chgLayout">
        <pc:chgData name="Courtney, Matthew - Office of Continuous Improvement and Support" userId="a4064a22-dc6c-475c-9dc4-4f10c41b0176" providerId="ADAL" clId="{F8CAEC2B-72BF-47CA-B16A-31A3E3BB14BD}" dt="2023-07-24T18:04:45.955" v="952" actId="20577"/>
        <pc:sldMkLst>
          <pc:docMk/>
          <pc:sldMk cId="3245975086" sldId="260"/>
        </pc:sldMkLst>
        <pc:spChg chg="mod ord">
          <ac:chgData name="Courtney, Matthew - Office of Continuous Improvement and Support" userId="a4064a22-dc6c-475c-9dc4-4f10c41b0176" providerId="ADAL" clId="{F8CAEC2B-72BF-47CA-B16A-31A3E3BB14BD}" dt="2023-07-24T18:04:27.087" v="798" actId="20577"/>
          <ac:spMkLst>
            <pc:docMk/>
            <pc:sldMk cId="3245975086" sldId="260"/>
            <ac:spMk id="2" creationId="{F04E9E61-4C9C-A541-CD44-AD11B0BD03AA}"/>
          </ac:spMkLst>
        </pc:spChg>
        <pc:spChg chg="mod ord">
          <ac:chgData name="Courtney, Matthew - Office of Continuous Improvement and Support" userId="a4064a22-dc6c-475c-9dc4-4f10c41b0176" providerId="ADAL" clId="{F8CAEC2B-72BF-47CA-B16A-31A3E3BB14BD}" dt="2023-07-24T18:04:45.955" v="952" actId="20577"/>
          <ac:spMkLst>
            <pc:docMk/>
            <pc:sldMk cId="3245975086" sldId="260"/>
            <ac:spMk id="3" creationId="{A18578F1-664C-7757-A314-D4A653746388}"/>
          </ac:spMkLst>
        </pc:spChg>
        <pc:spChg chg="add del mod">
          <ac:chgData name="Courtney, Matthew - Office of Continuous Improvement and Support" userId="a4064a22-dc6c-475c-9dc4-4f10c41b0176" providerId="ADAL" clId="{F8CAEC2B-72BF-47CA-B16A-31A3E3BB14BD}" dt="2023-07-07T12:02:01.531" v="186" actId="6264"/>
          <ac:spMkLst>
            <pc:docMk/>
            <pc:sldMk cId="3245975086" sldId="260"/>
            <ac:spMk id="4" creationId="{6C84F955-C7EE-590A-09B8-46773D99131E}"/>
          </ac:spMkLst>
        </pc:spChg>
        <pc:spChg chg="add del mod">
          <ac:chgData name="Courtney, Matthew - Office of Continuous Improvement and Support" userId="a4064a22-dc6c-475c-9dc4-4f10c41b0176" providerId="ADAL" clId="{F8CAEC2B-72BF-47CA-B16A-31A3E3BB14BD}" dt="2023-07-07T12:02:01.531" v="186" actId="6264"/>
          <ac:spMkLst>
            <pc:docMk/>
            <pc:sldMk cId="3245975086" sldId="260"/>
            <ac:spMk id="5" creationId="{435013CE-F8CB-764C-F639-704CF4D4E7D1}"/>
          </ac:spMkLst>
        </pc:spChg>
      </pc:sldChg>
      <pc:sldChg chg="addSp delSp modSp new mod chgLayout">
        <pc:chgData name="Courtney, Matthew - Office of Continuous Improvement and Support" userId="a4064a22-dc6c-475c-9dc4-4f10c41b0176" providerId="ADAL" clId="{F8CAEC2B-72BF-47CA-B16A-31A3E3BB14BD}" dt="2023-07-10T12:53:18.545" v="243" actId="404"/>
        <pc:sldMkLst>
          <pc:docMk/>
          <pc:sldMk cId="1994489387" sldId="261"/>
        </pc:sldMkLst>
        <pc:spChg chg="mod ord">
          <ac:chgData name="Courtney, Matthew - Office of Continuous Improvement and Support" userId="a4064a22-dc6c-475c-9dc4-4f10c41b0176" providerId="ADAL" clId="{F8CAEC2B-72BF-47CA-B16A-31A3E3BB14BD}" dt="2023-07-10T12:53:18.545" v="243" actId="404"/>
          <ac:spMkLst>
            <pc:docMk/>
            <pc:sldMk cId="1994489387" sldId="261"/>
            <ac:spMk id="2" creationId="{439183E3-E40B-4E06-3143-26054DC07650}"/>
          </ac:spMkLst>
        </pc:spChg>
        <pc:spChg chg="mod ord">
          <ac:chgData name="Courtney, Matthew - Office of Continuous Improvement and Support" userId="a4064a22-dc6c-475c-9dc4-4f10c41b0176" providerId="ADAL" clId="{F8CAEC2B-72BF-47CA-B16A-31A3E3BB14BD}" dt="2023-07-10T12:53:12" v="239" actId="6264"/>
          <ac:spMkLst>
            <pc:docMk/>
            <pc:sldMk cId="1994489387" sldId="261"/>
            <ac:spMk id="3" creationId="{7C5D0E09-D1B1-3BDD-16BC-3773F257719B}"/>
          </ac:spMkLst>
        </pc:spChg>
        <pc:spChg chg="add del mod">
          <ac:chgData name="Courtney, Matthew - Office of Continuous Improvement and Support" userId="a4064a22-dc6c-475c-9dc4-4f10c41b0176" providerId="ADAL" clId="{F8CAEC2B-72BF-47CA-B16A-31A3E3BB14BD}" dt="2023-07-10T12:53:12" v="239" actId="6264"/>
          <ac:spMkLst>
            <pc:docMk/>
            <pc:sldMk cId="1994489387" sldId="261"/>
            <ac:spMk id="4" creationId="{AED9B09C-46B0-34E6-680E-A8345E2D0BE0}"/>
          </ac:spMkLst>
        </pc:spChg>
        <pc:spChg chg="add del mod">
          <ac:chgData name="Courtney, Matthew - Office of Continuous Improvement and Support" userId="a4064a22-dc6c-475c-9dc4-4f10c41b0176" providerId="ADAL" clId="{F8CAEC2B-72BF-47CA-B16A-31A3E3BB14BD}" dt="2023-07-10T12:53:12" v="239" actId="6264"/>
          <ac:spMkLst>
            <pc:docMk/>
            <pc:sldMk cId="1994489387" sldId="261"/>
            <ac:spMk id="5" creationId="{59D7EE45-10D8-8C4B-53C6-CA8D0AB05612}"/>
          </ac:spMkLst>
        </pc:spChg>
      </pc:sldChg>
      <pc:sldChg chg="new del ord">
        <pc:chgData name="Courtney, Matthew - Office of Continuous Improvement and Support" userId="a4064a22-dc6c-475c-9dc4-4f10c41b0176" providerId="ADAL" clId="{F8CAEC2B-72BF-47CA-B16A-31A3E3BB14BD}" dt="2023-07-07T12:01:55.364" v="184" actId="47"/>
        <pc:sldMkLst>
          <pc:docMk/>
          <pc:sldMk cId="2478084967" sldId="262"/>
        </pc:sldMkLst>
      </pc:sldChg>
      <pc:sldChg chg="addSp delSp modSp add mod chgLayout">
        <pc:chgData name="Courtney, Matthew - Office of Continuous Improvement and Support" userId="a4064a22-dc6c-475c-9dc4-4f10c41b0176" providerId="ADAL" clId="{F8CAEC2B-72BF-47CA-B16A-31A3E3BB14BD}" dt="2023-07-10T13:20:15.072" v="754" actId="6264"/>
        <pc:sldMkLst>
          <pc:docMk/>
          <pc:sldMk cId="0" sldId="267"/>
        </pc:sldMkLst>
        <pc:spChg chg="mod ord">
          <ac:chgData name="Courtney, Matthew - Office of Continuous Improvement and Support" userId="a4064a22-dc6c-475c-9dc4-4f10c41b0176" providerId="ADAL" clId="{F8CAEC2B-72BF-47CA-B16A-31A3E3BB14BD}" dt="2023-07-10T13:20:15.072" v="754" actId="6264"/>
          <ac:spMkLst>
            <pc:docMk/>
            <pc:sldMk cId="0" sldId="267"/>
            <ac:spMk id="2" creationId="{DECE8343-8F23-81F4-A9F3-0ED72B4E7E24}"/>
          </ac:spMkLst>
        </pc:spChg>
        <pc:spChg chg="mod ord">
          <ac:chgData name="Courtney, Matthew - Office of Continuous Improvement and Support" userId="a4064a22-dc6c-475c-9dc4-4f10c41b0176" providerId="ADAL" clId="{F8CAEC2B-72BF-47CA-B16A-31A3E3BB14BD}" dt="2023-07-10T13:20:15.072" v="754" actId="6264"/>
          <ac:spMkLst>
            <pc:docMk/>
            <pc:sldMk cId="0" sldId="267"/>
            <ac:spMk id="3" creationId="{D033340F-404D-15E5-8B04-E14719101DCD}"/>
          </ac:spMkLst>
        </pc:spChg>
        <pc:spChg chg="add del mod">
          <ac:chgData name="Courtney, Matthew - Office of Continuous Improvement and Support" userId="a4064a22-dc6c-475c-9dc4-4f10c41b0176" providerId="ADAL" clId="{F8CAEC2B-72BF-47CA-B16A-31A3E3BB14BD}" dt="2023-07-07T12:01:59.098" v="185" actId="6264"/>
          <ac:spMkLst>
            <pc:docMk/>
            <pc:sldMk cId="0" sldId="267"/>
            <ac:spMk id="4" creationId="{444A0698-5891-FEBF-A9C9-9F5C06B5ED3D}"/>
          </ac:spMkLst>
        </pc:spChg>
        <pc:spChg chg="add del mod">
          <ac:chgData name="Courtney, Matthew - Office of Continuous Improvement and Support" userId="a4064a22-dc6c-475c-9dc4-4f10c41b0176" providerId="ADAL" clId="{F8CAEC2B-72BF-47CA-B16A-31A3E3BB14BD}" dt="2023-07-10T13:20:15.072" v="754" actId="6264"/>
          <ac:spMkLst>
            <pc:docMk/>
            <pc:sldMk cId="0" sldId="267"/>
            <ac:spMk id="4" creationId="{A481796C-20B0-655B-E3FF-52E20532611B}"/>
          </ac:spMkLst>
        </pc:spChg>
        <pc:spChg chg="add del mod">
          <ac:chgData name="Courtney, Matthew - Office of Continuous Improvement and Support" userId="a4064a22-dc6c-475c-9dc4-4f10c41b0176" providerId="ADAL" clId="{F8CAEC2B-72BF-47CA-B16A-31A3E3BB14BD}" dt="2023-07-07T12:01:59.098" v="185" actId="6264"/>
          <ac:spMkLst>
            <pc:docMk/>
            <pc:sldMk cId="0" sldId="267"/>
            <ac:spMk id="5" creationId="{5C6457A2-3822-BD0F-1204-BC475FB9F02D}"/>
          </ac:spMkLst>
        </pc:spChg>
        <pc:spChg chg="add del mod">
          <ac:chgData name="Courtney, Matthew - Office of Continuous Improvement and Support" userId="a4064a22-dc6c-475c-9dc4-4f10c41b0176" providerId="ADAL" clId="{F8CAEC2B-72BF-47CA-B16A-31A3E3BB14BD}" dt="2023-07-10T13:20:15.072" v="754" actId="6264"/>
          <ac:spMkLst>
            <pc:docMk/>
            <pc:sldMk cId="0" sldId="267"/>
            <ac:spMk id="5" creationId="{93847207-4682-C8EE-4AEF-721588F24B2A}"/>
          </ac:spMkLst>
        </pc:spChg>
      </pc:sldChg>
      <pc:sldChg chg="addSp delSp modSp add mod chgLayout">
        <pc:chgData name="Courtney, Matthew - Office of Continuous Improvement and Support" userId="a4064a22-dc6c-475c-9dc4-4f10c41b0176" providerId="ADAL" clId="{F8CAEC2B-72BF-47CA-B16A-31A3E3BB14BD}" dt="2023-07-24T18:06:14.011" v="997" actId="313"/>
        <pc:sldMkLst>
          <pc:docMk/>
          <pc:sldMk cId="954496027" sldId="268"/>
        </pc:sldMkLst>
        <pc:spChg chg="mod ord">
          <ac:chgData name="Courtney, Matthew - Office of Continuous Improvement and Support" userId="a4064a22-dc6c-475c-9dc4-4f10c41b0176" providerId="ADAL" clId="{F8CAEC2B-72BF-47CA-B16A-31A3E3BB14BD}" dt="2023-07-24T18:06:14.011" v="997" actId="313"/>
          <ac:spMkLst>
            <pc:docMk/>
            <pc:sldMk cId="954496027" sldId="268"/>
            <ac:spMk id="2" creationId="{4507D8DD-1CF8-D82F-FFDF-B0ABA20D6F61}"/>
          </ac:spMkLst>
        </pc:spChg>
        <pc:spChg chg="mod ord">
          <ac:chgData name="Courtney, Matthew - Office of Continuous Improvement and Support" userId="a4064a22-dc6c-475c-9dc4-4f10c41b0176" providerId="ADAL" clId="{F8CAEC2B-72BF-47CA-B16A-31A3E3BB14BD}" dt="2023-07-24T18:05:46.820" v="958" actId="27636"/>
          <ac:spMkLst>
            <pc:docMk/>
            <pc:sldMk cId="954496027" sldId="268"/>
            <ac:spMk id="3" creationId="{0615EC63-4466-5EAE-2FCF-F5125EBCF608}"/>
          </ac:spMkLst>
        </pc:spChg>
        <pc:spChg chg="add del mod">
          <ac:chgData name="Courtney, Matthew - Office of Continuous Improvement and Support" userId="a4064a22-dc6c-475c-9dc4-4f10c41b0176" providerId="ADAL" clId="{F8CAEC2B-72BF-47CA-B16A-31A3E3BB14BD}" dt="2023-07-07T12:02:14.249" v="188" actId="6264"/>
          <ac:spMkLst>
            <pc:docMk/>
            <pc:sldMk cId="954496027" sldId="268"/>
            <ac:spMk id="4" creationId="{3C22BB5B-BCC7-E6B6-6D2E-B34900B288BB}"/>
          </ac:spMkLst>
        </pc:spChg>
        <pc:spChg chg="add del mod">
          <ac:chgData name="Courtney, Matthew - Office of Continuous Improvement and Support" userId="a4064a22-dc6c-475c-9dc4-4f10c41b0176" providerId="ADAL" clId="{F8CAEC2B-72BF-47CA-B16A-31A3E3BB14BD}" dt="2023-07-10T13:20:06.813" v="748" actId="6264"/>
          <ac:spMkLst>
            <pc:docMk/>
            <pc:sldMk cId="954496027" sldId="268"/>
            <ac:spMk id="4" creationId="{3E0C1E7A-87E6-73F2-B9C8-FE2ED9884011}"/>
          </ac:spMkLst>
        </pc:spChg>
        <pc:spChg chg="add del mod">
          <ac:chgData name="Courtney, Matthew - Office of Continuous Improvement and Support" userId="a4064a22-dc6c-475c-9dc4-4f10c41b0176" providerId="ADAL" clId="{F8CAEC2B-72BF-47CA-B16A-31A3E3BB14BD}" dt="2023-07-24T18:05:42.052" v="955" actId="6264"/>
          <ac:spMkLst>
            <pc:docMk/>
            <pc:sldMk cId="954496027" sldId="268"/>
            <ac:spMk id="4" creationId="{63E22127-7B45-2184-98DA-2A7E59C4D47A}"/>
          </ac:spMkLst>
        </pc:spChg>
        <pc:spChg chg="add del mod">
          <ac:chgData name="Courtney, Matthew - Office of Continuous Improvement and Support" userId="a4064a22-dc6c-475c-9dc4-4f10c41b0176" providerId="ADAL" clId="{F8CAEC2B-72BF-47CA-B16A-31A3E3BB14BD}" dt="2023-07-10T13:20:06.813" v="748" actId="6264"/>
          <ac:spMkLst>
            <pc:docMk/>
            <pc:sldMk cId="954496027" sldId="268"/>
            <ac:spMk id="5" creationId="{06B63A89-EF24-C1AC-1406-C8342745FC16}"/>
          </ac:spMkLst>
        </pc:spChg>
        <pc:spChg chg="add del mod">
          <ac:chgData name="Courtney, Matthew - Office of Continuous Improvement and Support" userId="a4064a22-dc6c-475c-9dc4-4f10c41b0176" providerId="ADAL" clId="{F8CAEC2B-72BF-47CA-B16A-31A3E3BB14BD}" dt="2023-07-07T12:02:14.249" v="188" actId="6264"/>
          <ac:spMkLst>
            <pc:docMk/>
            <pc:sldMk cId="954496027" sldId="268"/>
            <ac:spMk id="5" creationId="{1E3B0F09-E060-1511-E793-3B95747A4D1B}"/>
          </ac:spMkLst>
        </pc:spChg>
        <pc:spChg chg="add del mod">
          <ac:chgData name="Courtney, Matthew - Office of Continuous Improvement and Support" userId="a4064a22-dc6c-475c-9dc4-4f10c41b0176" providerId="ADAL" clId="{F8CAEC2B-72BF-47CA-B16A-31A3E3BB14BD}" dt="2023-07-24T18:05:42.052" v="955" actId="6264"/>
          <ac:spMkLst>
            <pc:docMk/>
            <pc:sldMk cId="954496027" sldId="268"/>
            <ac:spMk id="5" creationId="{773753C5-F91B-4A1C-949D-6792E198C61F}"/>
          </ac:spMkLst>
        </pc:spChg>
      </pc:sldChg>
      <pc:sldChg chg="addSp delSp modSp add mod chgLayout">
        <pc:chgData name="Courtney, Matthew - Office of Continuous Improvement and Support" userId="a4064a22-dc6c-475c-9dc4-4f10c41b0176" providerId="ADAL" clId="{F8CAEC2B-72BF-47CA-B16A-31A3E3BB14BD}" dt="2023-07-10T13:21:42.067" v="792" actId="1076"/>
        <pc:sldMkLst>
          <pc:docMk/>
          <pc:sldMk cId="44450647" sldId="269"/>
        </pc:sldMkLst>
        <pc:spChg chg="mod ord">
          <ac:chgData name="Courtney, Matthew - Office of Continuous Improvement and Support" userId="a4064a22-dc6c-475c-9dc4-4f10c41b0176" providerId="ADAL" clId="{F8CAEC2B-72BF-47CA-B16A-31A3E3BB14BD}" dt="2023-07-07T12:03:19.139" v="237" actId="6264"/>
          <ac:spMkLst>
            <pc:docMk/>
            <pc:sldMk cId="44450647" sldId="269"/>
            <ac:spMk id="2" creationId="{A7BD9A49-492B-0FFF-38B6-8F6A26A41FD5}"/>
          </ac:spMkLst>
        </pc:spChg>
        <pc:spChg chg="mod ord">
          <ac:chgData name="Courtney, Matthew - Office of Continuous Improvement and Support" userId="a4064a22-dc6c-475c-9dc4-4f10c41b0176" providerId="ADAL" clId="{F8CAEC2B-72BF-47CA-B16A-31A3E3BB14BD}" dt="2023-07-10T13:20:47.066" v="763" actId="403"/>
          <ac:spMkLst>
            <pc:docMk/>
            <pc:sldMk cId="44450647" sldId="269"/>
            <ac:spMk id="3" creationId="{82118BA1-258A-28F7-8E61-A758DB1EBE8B}"/>
          </ac:spMkLst>
        </pc:spChg>
        <pc:spChg chg="add del mod">
          <ac:chgData name="Courtney, Matthew - Office of Continuous Improvement and Support" userId="a4064a22-dc6c-475c-9dc4-4f10c41b0176" providerId="ADAL" clId="{F8CAEC2B-72BF-47CA-B16A-31A3E3BB14BD}" dt="2023-07-07T12:02:38.192" v="191" actId="6264"/>
          <ac:spMkLst>
            <pc:docMk/>
            <pc:sldMk cId="44450647" sldId="269"/>
            <ac:spMk id="4" creationId="{C35111DC-719E-AEEA-1738-4780CC5FF61B}"/>
          </ac:spMkLst>
        </pc:spChg>
        <pc:spChg chg="add mod">
          <ac:chgData name="Courtney, Matthew - Office of Continuous Improvement and Support" userId="a4064a22-dc6c-475c-9dc4-4f10c41b0176" providerId="ADAL" clId="{F8CAEC2B-72BF-47CA-B16A-31A3E3BB14BD}" dt="2023-07-10T13:21:42.067" v="792" actId="1076"/>
          <ac:spMkLst>
            <pc:docMk/>
            <pc:sldMk cId="44450647" sldId="269"/>
            <ac:spMk id="5" creationId="{7D2FD288-E8A3-DDAE-E762-56A9D67DE2BD}"/>
          </ac:spMkLst>
        </pc:spChg>
        <pc:spChg chg="add del mod">
          <ac:chgData name="Courtney, Matthew - Office of Continuous Improvement and Support" userId="a4064a22-dc6c-475c-9dc4-4f10c41b0176" providerId="ADAL" clId="{F8CAEC2B-72BF-47CA-B16A-31A3E3BB14BD}" dt="2023-07-07T12:02:38.192" v="191" actId="6264"/>
          <ac:spMkLst>
            <pc:docMk/>
            <pc:sldMk cId="44450647" sldId="269"/>
            <ac:spMk id="5" creationId="{9B97C814-A6BF-ADBB-30F0-A935C473722F}"/>
          </ac:spMkLst>
        </pc:spChg>
        <pc:spChg chg="add del mod">
          <ac:chgData name="Courtney, Matthew - Office of Continuous Improvement and Support" userId="a4064a22-dc6c-475c-9dc4-4f10c41b0176" providerId="ADAL" clId="{F8CAEC2B-72BF-47CA-B16A-31A3E3BB14BD}" dt="2023-07-07T12:03:19.139" v="237" actId="6264"/>
          <ac:spMkLst>
            <pc:docMk/>
            <pc:sldMk cId="44450647" sldId="269"/>
            <ac:spMk id="6" creationId="{54927CB2-E71A-275E-5248-8BD941B42E20}"/>
          </ac:spMkLst>
        </pc:spChg>
        <pc:spChg chg="add del mod">
          <ac:chgData name="Courtney, Matthew - Office of Continuous Improvement and Support" userId="a4064a22-dc6c-475c-9dc4-4f10c41b0176" providerId="ADAL" clId="{F8CAEC2B-72BF-47CA-B16A-31A3E3BB14BD}" dt="2023-07-07T12:03:19.139" v="237" actId="6264"/>
          <ac:spMkLst>
            <pc:docMk/>
            <pc:sldMk cId="44450647" sldId="269"/>
            <ac:spMk id="7" creationId="{63943998-AED0-9E12-7FEC-E6066B55DF67}"/>
          </ac:spMkLst>
        </pc:spChg>
      </pc:sldChg>
      <pc:sldChg chg="addSp delSp modSp add mod chgLayout">
        <pc:chgData name="Courtney, Matthew - Office of Continuous Improvement and Support" userId="a4064a22-dc6c-475c-9dc4-4f10c41b0176" providerId="ADAL" clId="{F8CAEC2B-72BF-47CA-B16A-31A3E3BB14BD}" dt="2023-07-07T12:02:46.997" v="198" actId="6264"/>
        <pc:sldMkLst>
          <pc:docMk/>
          <pc:sldMk cId="3151717412" sldId="270"/>
        </pc:sldMkLst>
        <pc:spChg chg="mod ord">
          <ac:chgData name="Courtney, Matthew - Office of Continuous Improvement and Support" userId="a4064a22-dc6c-475c-9dc4-4f10c41b0176" providerId="ADAL" clId="{F8CAEC2B-72BF-47CA-B16A-31A3E3BB14BD}" dt="2023-07-07T12:02:46.997" v="198" actId="6264"/>
          <ac:spMkLst>
            <pc:docMk/>
            <pc:sldMk cId="3151717412" sldId="270"/>
            <ac:spMk id="2" creationId="{C7C2124E-22CB-119E-FFB9-B4C9B07FB851}"/>
          </ac:spMkLst>
        </pc:spChg>
        <pc:spChg chg="mod ord">
          <ac:chgData name="Courtney, Matthew - Office of Continuous Improvement and Support" userId="a4064a22-dc6c-475c-9dc4-4f10c41b0176" providerId="ADAL" clId="{F8CAEC2B-72BF-47CA-B16A-31A3E3BB14BD}" dt="2023-07-07T12:02:46.997" v="198" actId="6264"/>
          <ac:spMkLst>
            <pc:docMk/>
            <pc:sldMk cId="3151717412" sldId="270"/>
            <ac:spMk id="3" creationId="{1CB8E9D7-64DD-B9B4-12D3-BAC853B2C1DD}"/>
          </ac:spMkLst>
        </pc:spChg>
        <pc:spChg chg="add del mod">
          <ac:chgData name="Courtney, Matthew - Office of Continuous Improvement and Support" userId="a4064a22-dc6c-475c-9dc4-4f10c41b0176" providerId="ADAL" clId="{F8CAEC2B-72BF-47CA-B16A-31A3E3BB14BD}" dt="2023-07-07T12:02:40.521" v="193" actId="6264"/>
          <ac:spMkLst>
            <pc:docMk/>
            <pc:sldMk cId="3151717412" sldId="270"/>
            <ac:spMk id="4" creationId="{3C0FECE1-8419-4A38-1065-70F5E6D34195}"/>
          </ac:spMkLst>
        </pc:spChg>
        <pc:spChg chg="add del mod">
          <ac:chgData name="Courtney, Matthew - Office of Continuous Improvement and Support" userId="a4064a22-dc6c-475c-9dc4-4f10c41b0176" providerId="ADAL" clId="{F8CAEC2B-72BF-47CA-B16A-31A3E3BB14BD}" dt="2023-07-07T12:02:40.521" v="193" actId="6264"/>
          <ac:spMkLst>
            <pc:docMk/>
            <pc:sldMk cId="3151717412" sldId="270"/>
            <ac:spMk id="5" creationId="{735FBBCE-50E5-6DFA-9459-6348B91C3BCD}"/>
          </ac:spMkLst>
        </pc:spChg>
        <pc:spChg chg="add del mod">
          <ac:chgData name="Courtney, Matthew - Office of Continuous Improvement and Support" userId="a4064a22-dc6c-475c-9dc4-4f10c41b0176" providerId="ADAL" clId="{F8CAEC2B-72BF-47CA-B16A-31A3E3BB14BD}" dt="2023-07-07T12:02:46.997" v="198" actId="6264"/>
          <ac:spMkLst>
            <pc:docMk/>
            <pc:sldMk cId="3151717412" sldId="270"/>
            <ac:spMk id="6" creationId="{0AA0292C-48B1-3B1D-4409-0684EE3185D3}"/>
          </ac:spMkLst>
        </pc:spChg>
        <pc:spChg chg="add del mod">
          <ac:chgData name="Courtney, Matthew - Office of Continuous Improvement and Support" userId="a4064a22-dc6c-475c-9dc4-4f10c41b0176" providerId="ADAL" clId="{F8CAEC2B-72BF-47CA-B16A-31A3E3BB14BD}" dt="2023-07-07T12:02:46.997" v="198" actId="6264"/>
          <ac:spMkLst>
            <pc:docMk/>
            <pc:sldMk cId="3151717412" sldId="270"/>
            <ac:spMk id="7" creationId="{42BE2521-8E05-BCB9-12AB-64FBAAFDF580}"/>
          </ac:spMkLst>
        </pc:spChg>
      </pc:sldChg>
      <pc:sldChg chg="addSp delSp modSp new mod chgLayout">
        <pc:chgData name="Courtney, Matthew - Office of Continuous Improvement and Support" userId="a4064a22-dc6c-475c-9dc4-4f10c41b0176" providerId="ADAL" clId="{F8CAEC2B-72BF-47CA-B16A-31A3E3BB14BD}" dt="2023-07-10T13:23:03.277" v="794" actId="13238"/>
        <pc:sldMkLst>
          <pc:docMk/>
          <pc:sldMk cId="3250011220" sldId="271"/>
        </pc:sldMkLst>
        <pc:spChg chg="mod ord">
          <ac:chgData name="Courtney, Matthew - Office of Continuous Improvement and Support" userId="a4064a22-dc6c-475c-9dc4-4f10c41b0176" providerId="ADAL" clId="{F8CAEC2B-72BF-47CA-B16A-31A3E3BB14BD}" dt="2023-07-10T12:54:15.852" v="311" actId="20577"/>
          <ac:spMkLst>
            <pc:docMk/>
            <pc:sldMk cId="3250011220" sldId="271"/>
            <ac:spMk id="2" creationId="{B7DF4CF9-5678-01EC-0348-CD5BAB65E381}"/>
          </ac:spMkLst>
        </pc:spChg>
        <pc:spChg chg="del">
          <ac:chgData name="Courtney, Matthew - Office of Continuous Improvement and Support" userId="a4064a22-dc6c-475c-9dc4-4f10c41b0176" providerId="ADAL" clId="{F8CAEC2B-72BF-47CA-B16A-31A3E3BB14BD}" dt="2023-07-10T12:53:40.009" v="257" actId="6264"/>
          <ac:spMkLst>
            <pc:docMk/>
            <pc:sldMk cId="3250011220" sldId="271"/>
            <ac:spMk id="3" creationId="{547C1943-CA75-DC20-BA37-60386E72B263}"/>
          </ac:spMkLst>
        </pc:spChg>
        <pc:spChg chg="add del mod">
          <ac:chgData name="Courtney, Matthew - Office of Continuous Improvement and Support" userId="a4064a22-dc6c-475c-9dc4-4f10c41b0176" providerId="ADAL" clId="{F8CAEC2B-72BF-47CA-B16A-31A3E3BB14BD}" dt="2023-07-10T12:53:40.009" v="257" actId="6264"/>
          <ac:spMkLst>
            <pc:docMk/>
            <pc:sldMk cId="3250011220" sldId="271"/>
            <ac:spMk id="4" creationId="{26B280AF-D016-3371-B949-50B244FAA359}"/>
          </ac:spMkLst>
        </pc:spChg>
        <pc:spChg chg="add del mod ord">
          <ac:chgData name="Courtney, Matthew - Office of Continuous Improvement and Support" userId="a4064a22-dc6c-475c-9dc4-4f10c41b0176" providerId="ADAL" clId="{F8CAEC2B-72BF-47CA-B16A-31A3E3BB14BD}" dt="2023-07-10T12:54:13.079" v="309" actId="6264"/>
          <ac:spMkLst>
            <pc:docMk/>
            <pc:sldMk cId="3250011220" sldId="271"/>
            <ac:spMk id="5" creationId="{8063A379-7216-CEBB-28A3-16E415F07417}"/>
          </ac:spMkLst>
        </pc:spChg>
        <pc:spChg chg="add del mod">
          <ac:chgData name="Courtney, Matthew - Office of Continuous Improvement and Support" userId="a4064a22-dc6c-475c-9dc4-4f10c41b0176" providerId="ADAL" clId="{F8CAEC2B-72BF-47CA-B16A-31A3E3BB14BD}" dt="2023-07-10T12:54:13.079" v="309" actId="6264"/>
          <ac:spMkLst>
            <pc:docMk/>
            <pc:sldMk cId="3250011220" sldId="271"/>
            <ac:spMk id="6" creationId="{2BFB0022-D3E4-9769-BFA8-86BCA7F44BF0}"/>
          </ac:spMkLst>
        </pc:spChg>
        <pc:spChg chg="add del mod ord">
          <ac:chgData name="Courtney, Matthew - Office of Continuous Improvement and Support" userId="a4064a22-dc6c-475c-9dc4-4f10c41b0176" providerId="ADAL" clId="{F8CAEC2B-72BF-47CA-B16A-31A3E3BB14BD}" dt="2023-07-10T12:55:48.454" v="312" actId="3680"/>
          <ac:spMkLst>
            <pc:docMk/>
            <pc:sldMk cId="3250011220" sldId="271"/>
            <ac:spMk id="7" creationId="{12E5BF08-0B89-DD21-C3A1-885618DBBF9A}"/>
          </ac:spMkLst>
        </pc:spChg>
        <pc:spChg chg="add del mod">
          <ac:chgData name="Courtney, Matthew - Office of Continuous Improvement and Support" userId="a4064a22-dc6c-475c-9dc4-4f10c41b0176" providerId="ADAL" clId="{F8CAEC2B-72BF-47CA-B16A-31A3E3BB14BD}" dt="2023-07-10T13:13:10.599" v="464" actId="478"/>
          <ac:spMkLst>
            <pc:docMk/>
            <pc:sldMk cId="3250011220" sldId="271"/>
            <ac:spMk id="10" creationId="{41294D8E-4F68-C933-048D-8745767DC4C6}"/>
          </ac:spMkLst>
        </pc:spChg>
        <pc:graphicFrameChg chg="add del mod ord modGraphic">
          <ac:chgData name="Courtney, Matthew - Office of Continuous Improvement and Support" userId="a4064a22-dc6c-475c-9dc4-4f10c41b0176" providerId="ADAL" clId="{F8CAEC2B-72BF-47CA-B16A-31A3E3BB14BD}" dt="2023-07-10T13:01:59.976" v="463" actId="478"/>
          <ac:graphicFrameMkLst>
            <pc:docMk/>
            <pc:sldMk cId="3250011220" sldId="271"/>
            <ac:graphicFrameMk id="8" creationId="{E883C865-2DC1-5EB7-B77B-02BAA58F3740}"/>
          </ac:graphicFrameMkLst>
        </pc:graphicFrameChg>
        <pc:graphicFrameChg chg="add mod modGraphic">
          <ac:chgData name="Courtney, Matthew - Office of Continuous Improvement and Support" userId="a4064a22-dc6c-475c-9dc4-4f10c41b0176" providerId="ADAL" clId="{F8CAEC2B-72BF-47CA-B16A-31A3E3BB14BD}" dt="2023-07-10T13:23:03.277" v="794" actId="13238"/>
          <ac:graphicFrameMkLst>
            <pc:docMk/>
            <pc:sldMk cId="3250011220" sldId="271"/>
            <ac:graphicFrameMk id="11" creationId="{8C7AD20F-69E6-497B-31D9-16324F469E48}"/>
          </ac:graphicFrameMkLst>
        </pc:graphicFrameChg>
      </pc:sldChg>
      <pc:sldChg chg="modSp add mod delCm">
        <pc:chgData name="Courtney, Matthew - Office of Continuous Improvement and Support" userId="a4064a22-dc6c-475c-9dc4-4f10c41b0176" providerId="ADAL" clId="{F8CAEC2B-72BF-47CA-B16A-31A3E3BB14BD}" dt="2023-07-24T18:13:08.783" v="998" actId="33524"/>
        <pc:sldMkLst>
          <pc:docMk/>
          <pc:sldMk cId="377555554" sldId="272"/>
        </pc:sldMkLst>
        <pc:spChg chg="mod">
          <ac:chgData name="Courtney, Matthew - Office of Continuous Improvement and Support" userId="a4064a22-dc6c-475c-9dc4-4f10c41b0176" providerId="ADAL" clId="{F8CAEC2B-72BF-47CA-B16A-31A3E3BB14BD}" dt="2023-07-24T18:13:08.783" v="998" actId="33524"/>
          <ac:spMkLst>
            <pc:docMk/>
            <pc:sldMk cId="377555554" sldId="272"/>
            <ac:spMk id="3" creationId="{3468C58A-1353-E3AB-E5B3-CA88C1B993F8}"/>
          </ac:spMkLst>
        </pc:spChg>
        <pc:extLst>
          <p:ext xmlns:p="http://schemas.openxmlformats.org/presentationml/2006/main" uri="{D6D511B9-2390-475A-947B-AFAB55BFBCF1}">
            <pc226:cmChg xmlns:pc226="http://schemas.microsoft.com/office/powerpoint/2022/06/main/command" chg="del">
              <pc226:chgData name="Courtney, Matthew - Office of Continuous Improvement and Support" userId="a4064a22-dc6c-475c-9dc4-4f10c41b0176" providerId="ADAL" clId="{F8CAEC2B-72BF-47CA-B16A-31A3E3BB14BD}" dt="2023-07-24T18:04:09.053" v="796"/>
              <pc2:cmMkLst xmlns:pc2="http://schemas.microsoft.com/office/powerpoint/2019/9/main/command">
                <pc:docMk/>
                <pc:sldMk cId="377555554" sldId="272"/>
                <pc2:cmMk id="{47CA8705-3037-4AB1-8C35-E4814ED7081B}"/>
              </pc2:cmMkLst>
            </pc226:cmChg>
          </p:ext>
        </pc:extLst>
      </pc:sldChg>
      <pc:sldChg chg="addSp modSp new mod">
        <pc:chgData name="Courtney, Matthew - Office of Continuous Improvement and Support" userId="a4064a22-dc6c-475c-9dc4-4f10c41b0176" providerId="ADAL" clId="{F8CAEC2B-72BF-47CA-B16A-31A3E3BB14BD}" dt="2023-07-25T18:51:18.902" v="1178" actId="207"/>
        <pc:sldMkLst>
          <pc:docMk/>
          <pc:sldMk cId="3743250720" sldId="273"/>
        </pc:sldMkLst>
        <pc:spChg chg="mod">
          <ac:chgData name="Courtney, Matthew - Office of Continuous Improvement and Support" userId="a4064a22-dc6c-475c-9dc4-4f10c41b0176" providerId="ADAL" clId="{F8CAEC2B-72BF-47CA-B16A-31A3E3BB14BD}" dt="2023-07-25T18:46:03.752" v="1055" actId="20577"/>
          <ac:spMkLst>
            <pc:docMk/>
            <pc:sldMk cId="3743250720" sldId="273"/>
            <ac:spMk id="2" creationId="{C795833C-A928-0B57-2A3C-3A5DF3F0A321}"/>
          </ac:spMkLst>
        </pc:spChg>
        <pc:spChg chg="mod">
          <ac:chgData name="Courtney, Matthew - Office of Continuous Improvement and Support" userId="a4064a22-dc6c-475c-9dc4-4f10c41b0176" providerId="ADAL" clId="{F8CAEC2B-72BF-47CA-B16A-31A3E3BB14BD}" dt="2023-07-25T18:50:18.922" v="1176" actId="1076"/>
          <ac:spMkLst>
            <pc:docMk/>
            <pc:sldMk cId="3743250720" sldId="273"/>
            <ac:spMk id="3" creationId="{60CFDAA2-5987-EB41-8CC4-4828A516956E}"/>
          </ac:spMkLst>
        </pc:spChg>
        <pc:graphicFrameChg chg="add mod modGraphic">
          <ac:chgData name="Courtney, Matthew - Office of Continuous Improvement and Support" userId="a4064a22-dc6c-475c-9dc4-4f10c41b0176" providerId="ADAL" clId="{F8CAEC2B-72BF-47CA-B16A-31A3E3BB14BD}" dt="2023-07-25T18:51:18.902" v="1178" actId="207"/>
          <ac:graphicFrameMkLst>
            <pc:docMk/>
            <pc:sldMk cId="3743250720" sldId="273"/>
            <ac:graphicFrameMk id="4" creationId="{27ADEDBE-8C0A-1C5E-EAE8-F436CCB23D16}"/>
          </ac:graphicFrameMkLst>
        </pc:graphicFrame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4439092" y="1041400"/>
            <a:ext cx="7501386" cy="2387600"/>
          </a:xfrm>
        </p:spPr>
        <p:txBody>
          <a:bodyPr anchor="b"/>
          <a:lstStyle>
            <a:lvl1pPr algn="ctr">
              <a:defRPr sz="6000">
                <a:solidFill>
                  <a:srgbClr val="102649"/>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4439092" y="3589608"/>
            <a:ext cx="7501386"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78AB48FE-3DE4-4067-B48F-4FEA65E7B9CC}" type="datetimeFigureOut">
              <a:rPr lang="en-US" smtClean="0"/>
              <a:t>7/25/2023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90108501"/>
      </p:ext>
    </p:extLst>
  </p:cSld>
  <p:clrMapOvr>
    <a:masterClrMapping/>
  </p:clrMapOvr>
  <p:extLst>
    <p:ext uri="{DCECCB84-F9BA-43D5-87BE-67443E8EF086}">
      <p15:sldGuideLst xmlns:p15="http://schemas.microsoft.com/office/powerpoint/2012/main">
        <p15:guide id="1" orient="horz" pos="2160">
          <p15:clr>
            <a:srgbClr val="FBAE40"/>
          </p15:clr>
        </p15:guide>
        <p15:guide id="2" pos="52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78AB48FE-3DE4-4067-B48F-4FEA65E7B9CC}" type="datetimeFigureOut">
              <a:rPr lang="en-US" smtClean="0"/>
              <a:t>7/25/2023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2673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78AB48FE-3DE4-4067-B48F-4FEA65E7B9CC}" type="datetimeFigureOut">
              <a:rPr lang="en-US" smtClean="0"/>
              <a:t>7/25/2023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522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78AB48FE-3DE4-4067-B48F-4FEA65E7B9CC}" type="datetimeFigureOut">
              <a:rPr lang="en-US" smtClean="0"/>
              <a:t>7/25/2023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310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7/25/2023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36936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78AB48FE-3DE4-4067-B48F-4FEA65E7B9CC}" type="datetimeFigureOut">
              <a:rPr lang="en-US" smtClean="0"/>
              <a:t>7/25/2023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525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78AB48FE-3DE4-4067-B48F-4FEA65E7B9CC}" type="datetimeFigureOut">
              <a:rPr lang="en-US" smtClean="0"/>
              <a:t>7/25/2023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306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7/25/2023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97145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7/25/2023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418121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989012"/>
            <a:ext cx="3932237" cy="106838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7/25/2023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63882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6369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399"/>
            <a:ext cx="3932237" cy="35670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78AB48FE-3DE4-4067-B48F-4FEA65E7B9CC}" type="datetimeFigureOut">
              <a:rPr lang="en-US" smtClean="0"/>
              <a:t>7/25/2023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6292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81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78AB48FE-3DE4-4067-B48F-4FEA65E7B9CC}" type="datetimeFigureOut">
              <a:rPr lang="en-US" smtClean="0"/>
              <a:t>7/25/2023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826612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ducation.ky.gov/school/sdfs/Documents/Trauma%20Informed%20Discipline%20Response%20and%20Behavior%20System.pdf" TargetMode="External"/><Relationship Id="rId3" Type="http://schemas.openxmlformats.org/officeDocument/2006/relationships/hyperlink" Target="https://education.ky.gov/school/sdfs/Documents/Trauma%20Toolkit%202020%20-%20Trauma%20Informed%20School.pdf" TargetMode="External"/><Relationship Id="rId7" Type="http://schemas.openxmlformats.org/officeDocument/2006/relationships/hyperlink" Target="https://education.ky.gov/school/sdfs/Documents/Trauma%20Toolkit%20-%20Lockdown%20Drills.pdf" TargetMode="External"/><Relationship Id="rId2" Type="http://schemas.openxmlformats.org/officeDocument/2006/relationships/hyperlink" Target="https://education.ky.gov/school/sdfs/Documents/Trauma%20Toolkit%202020%20-%20Understanding%20Trauma%20and%20Traumatic%20Stress.pdf" TargetMode="External"/><Relationship Id="rId1" Type="http://schemas.openxmlformats.org/officeDocument/2006/relationships/slideLayout" Target="../slideLayouts/slideLayout2.xml"/><Relationship Id="rId6" Type="http://schemas.openxmlformats.org/officeDocument/2006/relationships/hyperlink" Target="https://education.ky.gov/school/sdfs/Documents/Trauma%20Toolkit%20-%20Handle%20with%20Care.pdf" TargetMode="External"/><Relationship Id="rId5" Type="http://schemas.openxmlformats.org/officeDocument/2006/relationships/hyperlink" Target="https://education.ky.gov/school/sdfs/Documents/Trauma%20Toolkit%20-%20Active%20Shooter%20Drills.pdf" TargetMode="External"/><Relationship Id="rId4" Type="http://schemas.openxmlformats.org/officeDocument/2006/relationships/hyperlink" Target="https://education.ky.gov/school/sdfs/Documents/Trauma%20Toolkit%202020%20-%20Trauma-Informed%20Team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66000-CD91-C244-03AD-129352BF050A}"/>
              </a:ext>
            </a:extLst>
          </p:cNvPr>
          <p:cNvSpPr>
            <a:spLocks noGrp="1"/>
          </p:cNvSpPr>
          <p:nvPr>
            <p:ph type="ctrTitle"/>
          </p:nvPr>
        </p:nvSpPr>
        <p:spPr/>
        <p:txBody>
          <a:bodyPr>
            <a:normAutofit fontScale="90000"/>
          </a:bodyPr>
          <a:lstStyle/>
          <a:p>
            <a:r>
              <a:rPr lang="en-US" dirty="0"/>
              <a:t>School Safety and Resiliency Act</a:t>
            </a:r>
            <a:br>
              <a:rPr lang="en-US" dirty="0"/>
            </a:br>
            <a:r>
              <a:rPr lang="en-US" dirty="0"/>
              <a:t>KDE Update</a:t>
            </a:r>
          </a:p>
        </p:txBody>
      </p:sp>
      <p:sp>
        <p:nvSpPr>
          <p:cNvPr id="3" name="Subtitle 2">
            <a:extLst>
              <a:ext uri="{FF2B5EF4-FFF2-40B4-BE49-F238E27FC236}">
                <a16:creationId xmlns:a16="http://schemas.microsoft.com/office/drawing/2014/main" id="{C832DD2A-8CF4-B759-25D8-8D2B94BDA746}"/>
              </a:ext>
            </a:extLst>
          </p:cNvPr>
          <p:cNvSpPr>
            <a:spLocks noGrp="1"/>
          </p:cNvSpPr>
          <p:nvPr>
            <p:ph type="subTitle" idx="1"/>
          </p:nvPr>
        </p:nvSpPr>
        <p:spPr/>
        <p:txBody>
          <a:bodyPr/>
          <a:lstStyle/>
          <a:p>
            <a:endParaRPr lang="en-US" dirty="0"/>
          </a:p>
          <a:p>
            <a:r>
              <a:rPr lang="en-US" dirty="0"/>
              <a:t>August 1, 2023</a:t>
            </a:r>
          </a:p>
        </p:txBody>
      </p:sp>
    </p:spTree>
    <p:extLst>
      <p:ext uri="{BB962C8B-B14F-4D97-AF65-F5344CB8AC3E}">
        <p14:creationId xmlns:p14="http://schemas.microsoft.com/office/powerpoint/2010/main" val="3418462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9A49-492B-0FFF-38B6-8F6A26A41FD5}"/>
              </a:ext>
            </a:extLst>
          </p:cNvPr>
          <p:cNvSpPr>
            <a:spLocks noGrp="1"/>
          </p:cNvSpPr>
          <p:nvPr>
            <p:ph type="title"/>
          </p:nvPr>
        </p:nvSpPr>
        <p:spPr>
          <a:xfrm>
            <a:off x="838200" y="365125"/>
            <a:ext cx="10515600" cy="1325563"/>
          </a:xfrm>
        </p:spPr>
        <p:txBody>
          <a:bodyPr>
            <a:normAutofit/>
          </a:bodyPr>
          <a:lstStyle/>
          <a:p>
            <a:r>
              <a:rPr lang="en-US" dirty="0"/>
              <a:t>Mental Health Assessment Services </a:t>
            </a:r>
          </a:p>
        </p:txBody>
      </p:sp>
      <p:sp>
        <p:nvSpPr>
          <p:cNvPr id="3" name="Content Placeholder 2">
            <a:extLst>
              <a:ext uri="{FF2B5EF4-FFF2-40B4-BE49-F238E27FC236}">
                <a16:creationId xmlns:a16="http://schemas.microsoft.com/office/drawing/2014/main" id="{82118BA1-258A-28F7-8E61-A758DB1EBE8B}"/>
              </a:ext>
            </a:extLst>
          </p:cNvPr>
          <p:cNvSpPr>
            <a:spLocks noGrp="1"/>
          </p:cNvSpPr>
          <p:nvPr>
            <p:ph idx="1"/>
          </p:nvPr>
        </p:nvSpPr>
        <p:spPr>
          <a:xfrm>
            <a:off x="838200" y="1825625"/>
            <a:ext cx="10515600" cy="3816050"/>
          </a:xfrm>
        </p:spPr>
        <p:txBody>
          <a:bodyPr>
            <a:normAutofit/>
          </a:bodyPr>
          <a:lstStyle/>
          <a:p>
            <a:r>
              <a:rPr lang="en-US" sz="2400" dirty="0"/>
              <a:t>Testing obtaining information from the parents or home behavior, social and developmental history and parents’ perceptions of the problems may be included in the assessment </a:t>
            </a:r>
          </a:p>
          <a:p>
            <a:r>
              <a:rPr lang="en-US" sz="2400" dirty="0"/>
              <a:t>Clinical evaluation, observation and interviews as appropriate for chronological or mental age including, but not limited to, the following areas of functioning: </a:t>
            </a:r>
          </a:p>
        </p:txBody>
      </p:sp>
      <p:sp>
        <p:nvSpPr>
          <p:cNvPr id="5" name="TextBox 4">
            <a:extLst>
              <a:ext uri="{FF2B5EF4-FFF2-40B4-BE49-F238E27FC236}">
                <a16:creationId xmlns:a16="http://schemas.microsoft.com/office/drawing/2014/main" id="{7D2FD288-E8A3-DDAE-E762-56A9D67DE2BD}"/>
              </a:ext>
            </a:extLst>
          </p:cNvPr>
          <p:cNvSpPr txBox="1"/>
          <p:nvPr/>
        </p:nvSpPr>
        <p:spPr>
          <a:xfrm>
            <a:off x="1614341" y="3733650"/>
            <a:ext cx="9739459" cy="1645920"/>
          </a:xfrm>
          <a:prstGeom prst="rect">
            <a:avLst/>
          </a:prstGeom>
          <a:noFill/>
        </p:spPr>
        <p:txBody>
          <a:bodyPr wrap="square" numCol="2">
            <a:spAutoFit/>
          </a:bodyPr>
          <a:lstStyle/>
          <a:p>
            <a:pPr marL="285750" indent="-285750">
              <a:buFont typeface="Arial" panose="020B0604020202020204" pitchFamily="34" charset="0"/>
              <a:buChar char="•"/>
            </a:pPr>
            <a:r>
              <a:rPr lang="en-US" sz="2000" dirty="0"/>
              <a:t>Cognitive</a:t>
            </a:r>
          </a:p>
          <a:p>
            <a:pPr marL="285750" indent="-285750">
              <a:buFont typeface="Arial" panose="020B0604020202020204" pitchFamily="34" charset="0"/>
              <a:buChar char="•"/>
            </a:pPr>
            <a:r>
              <a:rPr lang="en-US" sz="2000" dirty="0"/>
              <a:t>Emotional or personality development</a:t>
            </a:r>
          </a:p>
          <a:p>
            <a:pPr marL="285750" indent="-285750">
              <a:buFont typeface="Arial" panose="020B0604020202020204" pitchFamily="34" charset="0"/>
              <a:buChar char="•"/>
            </a:pPr>
            <a:r>
              <a:rPr lang="en-US" sz="2000" dirty="0"/>
              <a:t>Adaptive behavior</a:t>
            </a:r>
          </a:p>
          <a:p>
            <a:pPr marL="285750" indent="-285750">
              <a:buFont typeface="Arial" panose="020B0604020202020204" pitchFamily="34" charset="0"/>
              <a:buChar char="•"/>
            </a:pPr>
            <a:r>
              <a:rPr lang="en-US" sz="2000" dirty="0"/>
              <a:t>Behavior </a:t>
            </a:r>
          </a:p>
          <a:p>
            <a:pPr marL="285750" indent="-285750">
              <a:buFont typeface="Arial" panose="020B0604020202020204" pitchFamily="34" charset="0"/>
              <a:buChar char="•"/>
            </a:pPr>
            <a:r>
              <a:rPr lang="en-US" sz="2000" dirty="0"/>
              <a:t>Perceptual or visual motor </a:t>
            </a:r>
          </a:p>
          <a:p>
            <a:pPr marL="285750" indent="-285750">
              <a:buFont typeface="Arial" panose="020B0604020202020204" pitchFamily="34" charset="0"/>
              <a:buChar char="•"/>
            </a:pPr>
            <a:r>
              <a:rPr lang="en-US" sz="2000" dirty="0"/>
              <a:t>Developmental </a:t>
            </a:r>
          </a:p>
          <a:p>
            <a:pPr marL="285750" indent="-285750">
              <a:buFont typeface="Arial" panose="020B0604020202020204" pitchFamily="34" charset="0"/>
              <a:buChar char="•"/>
            </a:pPr>
            <a:r>
              <a:rPr lang="en-US" sz="2000" dirty="0"/>
              <a:t>Psycho-social </a:t>
            </a:r>
          </a:p>
          <a:p>
            <a:pPr marL="285750" indent="-285750">
              <a:buFont typeface="Arial" panose="020B0604020202020204" pitchFamily="34" charset="0"/>
              <a:buChar char="•"/>
            </a:pPr>
            <a:r>
              <a:rPr lang="en-US" sz="2000" dirty="0"/>
              <a:t>Psycho-educational </a:t>
            </a:r>
          </a:p>
          <a:p>
            <a:pPr marL="285750" indent="-285750">
              <a:buFont typeface="Arial" panose="020B0604020202020204" pitchFamily="34" charset="0"/>
              <a:buChar char="•"/>
            </a:pPr>
            <a:r>
              <a:rPr lang="en-US" sz="2000" dirty="0"/>
              <a:t>Psycho-neurological</a:t>
            </a:r>
          </a:p>
        </p:txBody>
      </p:sp>
    </p:spTree>
    <p:extLst>
      <p:ext uri="{BB962C8B-B14F-4D97-AF65-F5344CB8AC3E}">
        <p14:creationId xmlns:p14="http://schemas.microsoft.com/office/powerpoint/2010/main" val="44450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124E-22CB-119E-FFB9-B4C9B07FB851}"/>
              </a:ext>
            </a:extLst>
          </p:cNvPr>
          <p:cNvSpPr>
            <a:spLocks noGrp="1"/>
          </p:cNvSpPr>
          <p:nvPr>
            <p:ph type="title"/>
          </p:nvPr>
        </p:nvSpPr>
        <p:spPr>
          <a:xfrm>
            <a:off x="838200" y="365125"/>
            <a:ext cx="10515600" cy="1325563"/>
          </a:xfrm>
        </p:spPr>
        <p:txBody>
          <a:bodyPr/>
          <a:lstStyle/>
          <a:p>
            <a:r>
              <a:rPr lang="en-US" dirty="0"/>
              <a:t>Mental Health Treatment Services </a:t>
            </a:r>
          </a:p>
        </p:txBody>
      </p:sp>
      <p:sp>
        <p:nvSpPr>
          <p:cNvPr id="3" name="Content Placeholder 2">
            <a:extLst>
              <a:ext uri="{FF2B5EF4-FFF2-40B4-BE49-F238E27FC236}">
                <a16:creationId xmlns:a16="http://schemas.microsoft.com/office/drawing/2014/main" id="{1CB8E9D7-64DD-B9B4-12D3-BAC853B2C1DD}"/>
              </a:ext>
            </a:extLst>
          </p:cNvPr>
          <p:cNvSpPr>
            <a:spLocks noGrp="1"/>
          </p:cNvSpPr>
          <p:nvPr>
            <p:ph idx="1"/>
          </p:nvPr>
        </p:nvSpPr>
        <p:spPr>
          <a:xfrm>
            <a:off x="838200" y="1825625"/>
            <a:ext cx="10515600" cy="3816050"/>
          </a:xfrm>
        </p:spPr>
        <p:txBody>
          <a:bodyPr/>
          <a:lstStyle/>
          <a:p>
            <a:r>
              <a:rPr lang="en-US" dirty="0"/>
              <a:t>Individual therapy or counseling </a:t>
            </a:r>
          </a:p>
          <a:p>
            <a:r>
              <a:rPr lang="en-US" dirty="0"/>
              <a:t>Group therapy or counseling. Examples of group therapy topics are building and maintaining healthy relationships, personal goal setting, etc. The topic of each group session shall be relative to all children participating</a:t>
            </a:r>
          </a:p>
        </p:txBody>
      </p:sp>
    </p:spTree>
    <p:extLst>
      <p:ext uri="{BB962C8B-B14F-4D97-AF65-F5344CB8AC3E}">
        <p14:creationId xmlns:p14="http://schemas.microsoft.com/office/powerpoint/2010/main" val="3151717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E9E61-4C9C-A541-CD44-AD11B0BD03AA}"/>
              </a:ext>
            </a:extLst>
          </p:cNvPr>
          <p:cNvSpPr>
            <a:spLocks noGrp="1"/>
          </p:cNvSpPr>
          <p:nvPr>
            <p:ph type="title"/>
          </p:nvPr>
        </p:nvSpPr>
        <p:spPr>
          <a:xfrm>
            <a:off x="838200" y="365125"/>
            <a:ext cx="10515600" cy="1325563"/>
          </a:xfrm>
        </p:spPr>
        <p:txBody>
          <a:bodyPr/>
          <a:lstStyle/>
          <a:p>
            <a:r>
              <a:rPr lang="en-US" dirty="0"/>
              <a:t>Challenges to Implementation</a:t>
            </a:r>
          </a:p>
        </p:txBody>
      </p:sp>
      <p:sp>
        <p:nvSpPr>
          <p:cNvPr id="3" name="Content Placeholder 2">
            <a:extLst>
              <a:ext uri="{FF2B5EF4-FFF2-40B4-BE49-F238E27FC236}">
                <a16:creationId xmlns:a16="http://schemas.microsoft.com/office/drawing/2014/main" id="{A18578F1-664C-7757-A314-D4A653746388}"/>
              </a:ext>
            </a:extLst>
          </p:cNvPr>
          <p:cNvSpPr>
            <a:spLocks noGrp="1"/>
          </p:cNvSpPr>
          <p:nvPr>
            <p:ph idx="1"/>
          </p:nvPr>
        </p:nvSpPr>
        <p:spPr>
          <a:xfrm>
            <a:off x="838200" y="1825625"/>
            <a:ext cx="10515600" cy="3816050"/>
          </a:xfrm>
        </p:spPr>
        <p:txBody>
          <a:bodyPr/>
          <a:lstStyle/>
          <a:p>
            <a:r>
              <a:rPr lang="en-US" dirty="0"/>
              <a:t>Trauma-Informed Education Plans are not required to be submitted to the department. This prevents the KDE from ensuring compliance as well as identifying necessary technical assistance and training. </a:t>
            </a:r>
          </a:p>
          <a:p>
            <a:r>
              <a:rPr lang="en-US" dirty="0"/>
              <a:t>Trauma-Informed Education Plans do not have a required revision cycle. </a:t>
            </a:r>
          </a:p>
          <a:p>
            <a:endParaRPr lang="en-US" dirty="0"/>
          </a:p>
        </p:txBody>
      </p:sp>
    </p:spTree>
    <p:extLst>
      <p:ext uri="{BB962C8B-B14F-4D97-AF65-F5344CB8AC3E}">
        <p14:creationId xmlns:p14="http://schemas.microsoft.com/office/powerpoint/2010/main" val="324597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FAC3-FE0D-0789-7C81-07448697A090}"/>
              </a:ext>
            </a:extLst>
          </p:cNvPr>
          <p:cNvSpPr>
            <a:spLocks noGrp="1"/>
          </p:cNvSpPr>
          <p:nvPr>
            <p:ph type="title"/>
          </p:nvPr>
        </p:nvSpPr>
        <p:spPr>
          <a:xfrm>
            <a:off x="838200" y="365125"/>
            <a:ext cx="10515600" cy="1325563"/>
          </a:xfrm>
        </p:spPr>
        <p:txBody>
          <a:bodyPr/>
          <a:lstStyle/>
          <a:p>
            <a:r>
              <a:rPr lang="en-US" dirty="0"/>
              <a:t>Trauma-Informed Toolkit</a:t>
            </a:r>
          </a:p>
        </p:txBody>
      </p:sp>
      <p:sp>
        <p:nvSpPr>
          <p:cNvPr id="3" name="Content Placeholder 2">
            <a:extLst>
              <a:ext uri="{FF2B5EF4-FFF2-40B4-BE49-F238E27FC236}">
                <a16:creationId xmlns:a16="http://schemas.microsoft.com/office/drawing/2014/main" id="{2FE576AB-D778-8571-A086-127021409409}"/>
              </a:ext>
            </a:extLst>
          </p:cNvPr>
          <p:cNvSpPr>
            <a:spLocks noGrp="1"/>
          </p:cNvSpPr>
          <p:nvPr>
            <p:ph idx="1"/>
          </p:nvPr>
        </p:nvSpPr>
        <p:spPr>
          <a:xfrm>
            <a:off x="838200" y="1825625"/>
            <a:ext cx="10515600" cy="3816050"/>
          </a:xfrm>
        </p:spPr>
        <p:txBody>
          <a:bodyPr/>
          <a:lstStyle/>
          <a:p>
            <a:r>
              <a:rPr lang="en-US" dirty="0"/>
              <a:t>Required by KRS 158.4416(4), the KDE has released a Trauma-Informed Toolkit that includes:</a:t>
            </a:r>
          </a:p>
          <a:p>
            <a:pPr lvl="1"/>
            <a:r>
              <a:rPr lang="en-US" dirty="0">
                <a:hlinkClick r:id="rId2"/>
              </a:rPr>
              <a:t>Understanding Trauma &amp; Traumatic Stress</a:t>
            </a:r>
            <a:r>
              <a:rPr lang="en-US" dirty="0"/>
              <a:t> </a:t>
            </a:r>
          </a:p>
          <a:p>
            <a:pPr lvl="1"/>
            <a:r>
              <a:rPr lang="en-US" dirty="0">
                <a:hlinkClick r:id="rId3"/>
              </a:rPr>
              <a:t>What Is a Trauma-Informed School?</a:t>
            </a:r>
            <a:endParaRPr lang="en-US" dirty="0"/>
          </a:p>
          <a:p>
            <a:pPr lvl="1"/>
            <a:r>
              <a:rPr lang="en-US" dirty="0">
                <a:hlinkClick r:id="rId4"/>
              </a:rPr>
              <a:t>Trauma-Informed Teams</a:t>
            </a:r>
            <a:r>
              <a:rPr lang="en-US" dirty="0"/>
              <a:t> </a:t>
            </a:r>
          </a:p>
          <a:p>
            <a:pPr lvl="1"/>
            <a:r>
              <a:rPr lang="en-US" dirty="0">
                <a:hlinkClick r:id="rId5"/>
              </a:rPr>
              <a:t>Trauma-Informed  Active Shooter Drills</a:t>
            </a:r>
            <a:endParaRPr lang="en-US" dirty="0"/>
          </a:p>
          <a:p>
            <a:pPr lvl="1"/>
            <a:r>
              <a:rPr lang="en-US" dirty="0">
                <a:hlinkClick r:id="rId6"/>
              </a:rPr>
              <a:t>Handle with Care</a:t>
            </a:r>
            <a:endParaRPr lang="en-US" dirty="0"/>
          </a:p>
          <a:p>
            <a:pPr lvl="1"/>
            <a:r>
              <a:rPr lang="en-US" dirty="0">
                <a:hlinkClick r:id="rId7"/>
              </a:rPr>
              <a:t>Trauma-Informed Lockdown Drills</a:t>
            </a:r>
            <a:endParaRPr lang="en-US" dirty="0"/>
          </a:p>
          <a:p>
            <a:pPr lvl="1"/>
            <a:r>
              <a:rPr lang="en-US" dirty="0">
                <a:hlinkClick r:id="rId8"/>
              </a:rPr>
              <a:t>Trauma-Informed Discipline Response and Behavior System</a:t>
            </a:r>
            <a:r>
              <a:rPr lang="en-US" dirty="0"/>
              <a:t>​​</a:t>
            </a:r>
          </a:p>
        </p:txBody>
      </p:sp>
    </p:spTree>
    <p:extLst>
      <p:ext uri="{BB962C8B-B14F-4D97-AF65-F5344CB8AC3E}">
        <p14:creationId xmlns:p14="http://schemas.microsoft.com/office/powerpoint/2010/main" val="1804359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D2D88-9CB3-8F4E-87B9-33EB9BF9C959}"/>
              </a:ext>
            </a:extLst>
          </p:cNvPr>
          <p:cNvSpPr>
            <a:spLocks noGrp="1"/>
          </p:cNvSpPr>
          <p:nvPr>
            <p:ph type="title"/>
          </p:nvPr>
        </p:nvSpPr>
        <p:spPr/>
        <p:txBody>
          <a:bodyPr/>
          <a:lstStyle/>
          <a:p>
            <a:r>
              <a:rPr lang="en-US" dirty="0"/>
              <a:t>Trauma-Informed Education Plans</a:t>
            </a:r>
          </a:p>
        </p:txBody>
      </p:sp>
      <p:sp>
        <p:nvSpPr>
          <p:cNvPr id="3" name="Content Placeholder 2">
            <a:extLst>
              <a:ext uri="{FF2B5EF4-FFF2-40B4-BE49-F238E27FC236}">
                <a16:creationId xmlns:a16="http://schemas.microsoft.com/office/drawing/2014/main" id="{3468C58A-1353-E3AB-E5B3-CA88C1B993F8}"/>
              </a:ext>
            </a:extLst>
          </p:cNvPr>
          <p:cNvSpPr>
            <a:spLocks noGrp="1"/>
          </p:cNvSpPr>
          <p:nvPr>
            <p:ph idx="1"/>
          </p:nvPr>
        </p:nvSpPr>
        <p:spPr/>
        <p:txBody>
          <a:bodyPr/>
          <a:lstStyle/>
          <a:p>
            <a:r>
              <a:rPr lang="en-US" dirty="0"/>
              <a:t>KRS 158.4416(5) requires each local board of education to develop a plan for implementing a trauma-informed approach in its schools.</a:t>
            </a:r>
          </a:p>
          <a:p>
            <a:r>
              <a:rPr lang="en-US" dirty="0"/>
              <a:t>As part of KDE’s ongoing partnership with the University of Kentucky Center on Trauma and Children (CTAC), CTAC completed a voluntary review of these plans to inform future training and support needs. </a:t>
            </a:r>
          </a:p>
          <a:p>
            <a:pPr lvl="1"/>
            <a:r>
              <a:rPr lang="en-US" dirty="0"/>
              <a:t>Plans were submitted by 131 (76.6%) school districts. </a:t>
            </a:r>
          </a:p>
        </p:txBody>
      </p:sp>
    </p:spTree>
    <p:extLst>
      <p:ext uri="{BB962C8B-B14F-4D97-AF65-F5344CB8AC3E}">
        <p14:creationId xmlns:p14="http://schemas.microsoft.com/office/powerpoint/2010/main" val="37755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2564-2F1F-337C-701A-7B30CE3CCBAD}"/>
              </a:ext>
            </a:extLst>
          </p:cNvPr>
          <p:cNvSpPr>
            <a:spLocks noGrp="1"/>
          </p:cNvSpPr>
          <p:nvPr>
            <p:ph type="title"/>
          </p:nvPr>
        </p:nvSpPr>
        <p:spPr/>
        <p:txBody>
          <a:bodyPr/>
          <a:lstStyle/>
          <a:p>
            <a:r>
              <a:rPr lang="en-US" dirty="0"/>
              <a:t>CTAC Review Takeaways </a:t>
            </a:r>
          </a:p>
        </p:txBody>
      </p:sp>
      <p:sp>
        <p:nvSpPr>
          <p:cNvPr id="3" name="Content Placeholder 2">
            <a:extLst>
              <a:ext uri="{FF2B5EF4-FFF2-40B4-BE49-F238E27FC236}">
                <a16:creationId xmlns:a16="http://schemas.microsoft.com/office/drawing/2014/main" id="{56D0254D-4EF4-DA28-061C-73EFCD2607C3}"/>
              </a:ext>
            </a:extLst>
          </p:cNvPr>
          <p:cNvSpPr>
            <a:spLocks noGrp="1"/>
          </p:cNvSpPr>
          <p:nvPr>
            <p:ph idx="1"/>
          </p:nvPr>
        </p:nvSpPr>
        <p:spPr/>
        <p:txBody>
          <a:bodyPr>
            <a:normAutofit fontScale="92500" lnSpcReduction="10000"/>
          </a:bodyPr>
          <a:lstStyle/>
          <a:p>
            <a:r>
              <a:rPr lang="en-US" dirty="0"/>
              <a:t>Most plans identified trauma-informed team members by role or name. </a:t>
            </a:r>
          </a:p>
          <a:p>
            <a:r>
              <a:rPr lang="en-US" dirty="0"/>
              <a:t>Sixty percent of plans were copied identically from templates provided by community partners. </a:t>
            </a:r>
          </a:p>
          <a:p>
            <a:r>
              <a:rPr lang="en-US" dirty="0"/>
              <a:t>Forty percent of plans were able to identify which policies would be reviewed and/or revised in order to develop trauma-informed disciplinary policies. </a:t>
            </a:r>
          </a:p>
          <a:p>
            <a:r>
              <a:rPr lang="en-US" dirty="0"/>
              <a:t>Thirty-eight percent of plans specified how districts would ensure that all students are well known by at least one adult in the school setting. </a:t>
            </a:r>
          </a:p>
          <a:p>
            <a:r>
              <a:rPr lang="en-US" dirty="0"/>
              <a:t>Fifty-four percent of districts reported collaboration with the Kentucky State Police’s Handle with Care initiative. </a:t>
            </a:r>
          </a:p>
        </p:txBody>
      </p:sp>
    </p:spTree>
    <p:extLst>
      <p:ext uri="{BB962C8B-B14F-4D97-AF65-F5344CB8AC3E}">
        <p14:creationId xmlns:p14="http://schemas.microsoft.com/office/powerpoint/2010/main" val="906760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833C-A928-0B57-2A3C-3A5DF3F0A321}"/>
              </a:ext>
            </a:extLst>
          </p:cNvPr>
          <p:cNvSpPr>
            <a:spLocks noGrp="1"/>
          </p:cNvSpPr>
          <p:nvPr>
            <p:ph type="title"/>
          </p:nvPr>
        </p:nvSpPr>
        <p:spPr/>
        <p:txBody>
          <a:bodyPr/>
          <a:lstStyle/>
          <a:p>
            <a:r>
              <a:rPr lang="en-US" dirty="0"/>
              <a:t>Mental Health Staffing Levels </a:t>
            </a:r>
          </a:p>
        </p:txBody>
      </p:sp>
      <p:sp>
        <p:nvSpPr>
          <p:cNvPr id="3" name="Content Placeholder 2">
            <a:extLst>
              <a:ext uri="{FF2B5EF4-FFF2-40B4-BE49-F238E27FC236}">
                <a16:creationId xmlns:a16="http://schemas.microsoft.com/office/drawing/2014/main" id="{60CFDAA2-5987-EB41-8CC4-4828A516956E}"/>
              </a:ext>
            </a:extLst>
          </p:cNvPr>
          <p:cNvSpPr>
            <a:spLocks noGrp="1"/>
          </p:cNvSpPr>
          <p:nvPr>
            <p:ph idx="1"/>
          </p:nvPr>
        </p:nvSpPr>
        <p:spPr>
          <a:xfrm>
            <a:off x="838200" y="4595575"/>
            <a:ext cx="10515600" cy="541773"/>
          </a:xfrm>
        </p:spPr>
        <p:txBody>
          <a:bodyPr>
            <a:normAutofit/>
          </a:bodyPr>
          <a:lstStyle/>
          <a:p>
            <a:pPr marL="0" indent="0" algn="ctr">
              <a:buNone/>
            </a:pPr>
            <a:r>
              <a:rPr lang="en-US" sz="1600" dirty="0"/>
              <a:t>2023 Professional Staff Data (PSD) and 2023 Classified Staff Data (CSD)</a:t>
            </a:r>
          </a:p>
        </p:txBody>
      </p:sp>
      <p:graphicFrame>
        <p:nvGraphicFramePr>
          <p:cNvPr id="4" name="Table 3">
            <a:extLst>
              <a:ext uri="{FF2B5EF4-FFF2-40B4-BE49-F238E27FC236}">
                <a16:creationId xmlns:a16="http://schemas.microsoft.com/office/drawing/2014/main" id="{27ADEDBE-8C0A-1C5E-EAE8-F436CCB23D16}"/>
              </a:ext>
            </a:extLst>
          </p:cNvPr>
          <p:cNvGraphicFramePr>
            <a:graphicFrameLocks noGrp="1"/>
          </p:cNvGraphicFramePr>
          <p:nvPr>
            <p:extLst>
              <p:ext uri="{D42A27DB-BD31-4B8C-83A1-F6EECF244321}">
                <p14:modId xmlns:p14="http://schemas.microsoft.com/office/powerpoint/2010/main" val="1202805263"/>
              </p:ext>
            </p:extLst>
          </p:nvPr>
        </p:nvGraphicFramePr>
        <p:xfrm>
          <a:off x="2315524" y="2029119"/>
          <a:ext cx="7560952" cy="2331720"/>
        </p:xfrm>
        <a:graphic>
          <a:graphicData uri="http://schemas.openxmlformats.org/drawingml/2006/table">
            <a:tbl>
              <a:tblPr>
                <a:tableStyleId>{2D5ABB26-0587-4C30-8999-92F81FD0307C}</a:tableStyleId>
              </a:tblPr>
              <a:tblGrid>
                <a:gridCol w="3780476">
                  <a:extLst>
                    <a:ext uri="{9D8B030D-6E8A-4147-A177-3AD203B41FA5}">
                      <a16:colId xmlns:a16="http://schemas.microsoft.com/office/drawing/2014/main" val="917054520"/>
                    </a:ext>
                  </a:extLst>
                </a:gridCol>
                <a:gridCol w="3780476">
                  <a:extLst>
                    <a:ext uri="{9D8B030D-6E8A-4147-A177-3AD203B41FA5}">
                      <a16:colId xmlns:a16="http://schemas.microsoft.com/office/drawing/2014/main" val="2719556547"/>
                    </a:ext>
                  </a:extLst>
                </a:gridCol>
              </a:tblGrid>
              <a:tr h="182880">
                <a:tc>
                  <a:txBody>
                    <a:bodyPr/>
                    <a:lstStyle/>
                    <a:p>
                      <a:pPr algn="ctr" fontAlgn="b"/>
                      <a:r>
                        <a:rPr lang="en-US" sz="2500" b="0" u="none" strike="noStrike" dirty="0">
                          <a:solidFill>
                            <a:schemeClr val="bg1"/>
                          </a:solidFill>
                          <a:effectLst/>
                        </a:rPr>
                        <a:t>Position</a:t>
                      </a:r>
                      <a:endParaRPr lang="en-US" sz="2500" b="0" i="0" u="none" strike="noStrike" dirty="0">
                        <a:solidFill>
                          <a:schemeClr val="bg1"/>
                        </a:solidFill>
                        <a:effectLst/>
                        <a:latin typeface="Calibri" panose="020F0502020204030204" pitchFamily="34" charset="0"/>
                      </a:endParaRPr>
                    </a:p>
                  </a:txBody>
                  <a:tcPr marL="7620" marR="7620" marT="7620" marB="0" anchor="ctr">
                    <a:solidFill>
                      <a:srgbClr val="057780"/>
                    </a:solidFill>
                  </a:tcPr>
                </a:tc>
                <a:tc>
                  <a:txBody>
                    <a:bodyPr/>
                    <a:lstStyle/>
                    <a:p>
                      <a:pPr algn="ctr" fontAlgn="b"/>
                      <a:r>
                        <a:rPr lang="en-US" sz="2500" b="0" u="none" strike="noStrike" dirty="0">
                          <a:solidFill>
                            <a:schemeClr val="bg1"/>
                          </a:solidFill>
                          <a:effectLst/>
                        </a:rPr>
                        <a:t>Count</a:t>
                      </a:r>
                      <a:endParaRPr lang="en-US" sz="2500" b="0" i="0" u="none" strike="noStrike" dirty="0">
                        <a:solidFill>
                          <a:schemeClr val="bg1"/>
                        </a:solidFill>
                        <a:effectLst/>
                        <a:latin typeface="Calibri" panose="020F0502020204030204" pitchFamily="34" charset="0"/>
                      </a:endParaRPr>
                    </a:p>
                  </a:txBody>
                  <a:tcPr marL="7620" marR="7620" marT="7620" marB="0" anchor="ctr">
                    <a:solidFill>
                      <a:srgbClr val="057780"/>
                    </a:solidFill>
                  </a:tcPr>
                </a:tc>
                <a:extLst>
                  <a:ext uri="{0D108BD9-81ED-4DB2-BD59-A6C34878D82A}">
                    <a16:rowId xmlns:a16="http://schemas.microsoft.com/office/drawing/2014/main" val="3528261399"/>
                  </a:ext>
                </a:extLst>
              </a:tr>
              <a:tr h="182880">
                <a:tc>
                  <a:txBody>
                    <a:bodyPr/>
                    <a:lstStyle/>
                    <a:p>
                      <a:pPr algn="ctr" fontAlgn="b"/>
                      <a:r>
                        <a:rPr lang="en-US" sz="2500" u="none" strike="noStrike" dirty="0">
                          <a:effectLst/>
                        </a:rPr>
                        <a:t>Clinical Psychologist</a:t>
                      </a:r>
                      <a:endParaRPr lang="en-US" sz="25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2500" u="none" strike="noStrike">
                          <a:effectLst/>
                        </a:rPr>
                        <a:t>23</a:t>
                      </a:r>
                      <a:endParaRPr lang="en-US" sz="25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22556511"/>
                  </a:ext>
                </a:extLst>
              </a:tr>
              <a:tr h="182880">
                <a:tc>
                  <a:txBody>
                    <a:bodyPr/>
                    <a:lstStyle/>
                    <a:p>
                      <a:pPr algn="ctr" fontAlgn="b"/>
                      <a:r>
                        <a:rPr lang="en-US" sz="2500" u="none" strike="noStrike" dirty="0">
                          <a:effectLst/>
                        </a:rPr>
                        <a:t>Guidance Counselor</a:t>
                      </a:r>
                      <a:endParaRPr lang="en-US" sz="25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2500" u="none" strike="noStrike" dirty="0">
                          <a:effectLst/>
                        </a:rPr>
                        <a:t>1727</a:t>
                      </a:r>
                      <a:endParaRPr lang="en-US" sz="25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75686300"/>
                  </a:ext>
                </a:extLst>
              </a:tr>
              <a:tr h="182880">
                <a:tc>
                  <a:txBody>
                    <a:bodyPr/>
                    <a:lstStyle/>
                    <a:p>
                      <a:pPr algn="ctr" fontAlgn="b"/>
                      <a:r>
                        <a:rPr lang="en-US" sz="2500" u="none" strike="noStrike">
                          <a:effectLst/>
                        </a:rPr>
                        <a:t>School Psychologist</a:t>
                      </a:r>
                      <a:endParaRPr lang="en-US" sz="25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2500" u="none" strike="noStrike" dirty="0">
                          <a:effectLst/>
                        </a:rPr>
                        <a:t>411</a:t>
                      </a:r>
                      <a:endParaRPr lang="en-US" sz="25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859824130"/>
                  </a:ext>
                </a:extLst>
              </a:tr>
              <a:tr h="182880">
                <a:tc>
                  <a:txBody>
                    <a:bodyPr/>
                    <a:lstStyle/>
                    <a:p>
                      <a:pPr algn="ctr" fontAlgn="b"/>
                      <a:r>
                        <a:rPr lang="en-US" sz="2500" u="none" strike="noStrike">
                          <a:effectLst/>
                        </a:rPr>
                        <a:t>School Social Worker</a:t>
                      </a:r>
                      <a:endParaRPr lang="en-US" sz="25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2500" u="none" strike="noStrike" dirty="0">
                          <a:effectLst/>
                        </a:rPr>
                        <a:t>146</a:t>
                      </a:r>
                      <a:endParaRPr lang="en-US" sz="25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84201549"/>
                  </a:ext>
                </a:extLst>
              </a:tr>
              <a:tr h="182880">
                <a:tc>
                  <a:txBody>
                    <a:bodyPr/>
                    <a:lstStyle/>
                    <a:p>
                      <a:pPr algn="ctr" fontAlgn="b"/>
                      <a:r>
                        <a:rPr lang="en-US" sz="2500" u="none" strike="noStrike">
                          <a:effectLst/>
                        </a:rPr>
                        <a:t>Social Worker</a:t>
                      </a:r>
                      <a:endParaRPr lang="en-US" sz="25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2500" u="none" strike="noStrike" dirty="0">
                          <a:effectLst/>
                        </a:rPr>
                        <a:t>216</a:t>
                      </a:r>
                      <a:endParaRPr lang="en-US" sz="25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31218234"/>
                  </a:ext>
                </a:extLst>
              </a:tr>
            </a:tbl>
          </a:graphicData>
        </a:graphic>
      </p:graphicFrame>
    </p:spTree>
    <p:extLst>
      <p:ext uri="{BB962C8B-B14F-4D97-AF65-F5344CB8AC3E}">
        <p14:creationId xmlns:p14="http://schemas.microsoft.com/office/powerpoint/2010/main" val="374325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183E3-E40B-4E06-3143-26054DC07650}"/>
              </a:ext>
            </a:extLst>
          </p:cNvPr>
          <p:cNvSpPr>
            <a:spLocks noGrp="1"/>
          </p:cNvSpPr>
          <p:nvPr>
            <p:ph type="title"/>
          </p:nvPr>
        </p:nvSpPr>
        <p:spPr>
          <a:xfrm>
            <a:off x="838200" y="365125"/>
            <a:ext cx="10515600" cy="1325563"/>
          </a:xfrm>
        </p:spPr>
        <p:txBody>
          <a:bodyPr>
            <a:normAutofit/>
          </a:bodyPr>
          <a:lstStyle/>
          <a:p>
            <a:r>
              <a:rPr lang="en-US" sz="3600" dirty="0"/>
              <a:t>School Based Mental Health Care Provider Grant</a:t>
            </a:r>
          </a:p>
        </p:txBody>
      </p:sp>
      <p:sp>
        <p:nvSpPr>
          <p:cNvPr id="3" name="Content Placeholder 2">
            <a:extLst>
              <a:ext uri="{FF2B5EF4-FFF2-40B4-BE49-F238E27FC236}">
                <a16:creationId xmlns:a16="http://schemas.microsoft.com/office/drawing/2014/main" id="{7C5D0E09-D1B1-3BDD-16BC-3773F257719B}"/>
              </a:ext>
            </a:extLst>
          </p:cNvPr>
          <p:cNvSpPr>
            <a:spLocks noGrp="1"/>
          </p:cNvSpPr>
          <p:nvPr>
            <p:ph idx="1"/>
          </p:nvPr>
        </p:nvSpPr>
        <p:spPr>
          <a:xfrm>
            <a:off x="838200" y="1825625"/>
            <a:ext cx="10515600" cy="3816050"/>
          </a:xfrm>
        </p:spPr>
        <p:txBody>
          <a:bodyPr/>
          <a:lstStyle/>
          <a:p>
            <a:r>
              <a:rPr lang="en-US" dirty="0"/>
              <a:t>Fiscal Year 2021 – 152 districts accessed state funds and spent $5,613,328.07</a:t>
            </a:r>
          </a:p>
          <a:p>
            <a:r>
              <a:rPr lang="en-US" dirty="0"/>
              <a:t>Fiscal Year 2022 – 166 districts accessed state funds and spent $7,342,828.68</a:t>
            </a:r>
          </a:p>
        </p:txBody>
      </p:sp>
    </p:spTree>
    <p:extLst>
      <p:ext uri="{BB962C8B-B14F-4D97-AF65-F5344CB8AC3E}">
        <p14:creationId xmlns:p14="http://schemas.microsoft.com/office/powerpoint/2010/main" val="1994489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F4CF9-5678-01EC-0348-CD5BAB65E381}"/>
              </a:ext>
            </a:extLst>
          </p:cNvPr>
          <p:cNvSpPr>
            <a:spLocks noGrp="1"/>
          </p:cNvSpPr>
          <p:nvPr>
            <p:ph type="title"/>
          </p:nvPr>
        </p:nvSpPr>
        <p:spPr>
          <a:xfrm>
            <a:off x="838200" y="365125"/>
            <a:ext cx="10515600" cy="1325563"/>
          </a:xfrm>
        </p:spPr>
        <p:txBody>
          <a:bodyPr>
            <a:normAutofit/>
          </a:bodyPr>
          <a:lstStyle/>
          <a:p>
            <a:r>
              <a:rPr lang="en-US" dirty="0"/>
              <a:t>SBMHCP Grant Uses</a:t>
            </a:r>
          </a:p>
        </p:txBody>
      </p:sp>
      <p:graphicFrame>
        <p:nvGraphicFramePr>
          <p:cNvPr id="11" name="Table 10">
            <a:extLst>
              <a:ext uri="{FF2B5EF4-FFF2-40B4-BE49-F238E27FC236}">
                <a16:creationId xmlns:a16="http://schemas.microsoft.com/office/drawing/2014/main" id="{8C7AD20F-69E6-497B-31D9-16324F469E48}"/>
              </a:ext>
            </a:extLst>
          </p:cNvPr>
          <p:cNvGraphicFramePr>
            <a:graphicFrameLocks noGrp="1"/>
          </p:cNvGraphicFramePr>
          <p:nvPr>
            <p:extLst>
              <p:ext uri="{D42A27DB-BD31-4B8C-83A1-F6EECF244321}">
                <p14:modId xmlns:p14="http://schemas.microsoft.com/office/powerpoint/2010/main" val="2896393140"/>
              </p:ext>
            </p:extLst>
          </p:nvPr>
        </p:nvGraphicFramePr>
        <p:xfrm>
          <a:off x="831129" y="1894788"/>
          <a:ext cx="10529741" cy="3200400"/>
        </p:xfrm>
        <a:graphic>
          <a:graphicData uri="http://schemas.openxmlformats.org/drawingml/2006/table">
            <a:tbl>
              <a:tblPr firstRow="1">
                <a:tableStyleId>{073A0DAA-6AF3-43AB-8588-CEC1D06C72B9}</a:tableStyleId>
              </a:tblPr>
              <a:tblGrid>
                <a:gridCol w="4128941">
                  <a:extLst>
                    <a:ext uri="{9D8B030D-6E8A-4147-A177-3AD203B41FA5}">
                      <a16:colId xmlns:a16="http://schemas.microsoft.com/office/drawing/2014/main" val="3966367907"/>
                    </a:ext>
                  </a:extLst>
                </a:gridCol>
                <a:gridCol w="2103120">
                  <a:extLst>
                    <a:ext uri="{9D8B030D-6E8A-4147-A177-3AD203B41FA5}">
                      <a16:colId xmlns:a16="http://schemas.microsoft.com/office/drawing/2014/main" val="1779869537"/>
                    </a:ext>
                  </a:extLst>
                </a:gridCol>
                <a:gridCol w="1097280">
                  <a:extLst>
                    <a:ext uri="{9D8B030D-6E8A-4147-A177-3AD203B41FA5}">
                      <a16:colId xmlns:a16="http://schemas.microsoft.com/office/drawing/2014/main" val="863303275"/>
                    </a:ext>
                  </a:extLst>
                </a:gridCol>
                <a:gridCol w="2103120">
                  <a:extLst>
                    <a:ext uri="{9D8B030D-6E8A-4147-A177-3AD203B41FA5}">
                      <a16:colId xmlns:a16="http://schemas.microsoft.com/office/drawing/2014/main" val="1286588502"/>
                    </a:ext>
                  </a:extLst>
                </a:gridCol>
                <a:gridCol w="1097280">
                  <a:extLst>
                    <a:ext uri="{9D8B030D-6E8A-4147-A177-3AD203B41FA5}">
                      <a16:colId xmlns:a16="http://schemas.microsoft.com/office/drawing/2014/main" val="3763447471"/>
                    </a:ext>
                  </a:extLst>
                </a:gridCol>
              </a:tblGrid>
              <a:tr h="457200">
                <a:tc>
                  <a:txBody>
                    <a:bodyPr/>
                    <a:lstStyle/>
                    <a:p>
                      <a:pPr algn="ctr" fontAlgn="b"/>
                      <a:r>
                        <a:rPr lang="en-US" sz="1800" b="1" i="0" u="none" strike="noStrike" dirty="0">
                          <a:solidFill>
                            <a:schemeClr val="bg1"/>
                          </a:solidFill>
                          <a:effectLst/>
                          <a:latin typeface="+mn-lt"/>
                        </a:rPr>
                        <a:t>Category</a:t>
                      </a:r>
                    </a:p>
                  </a:txBody>
                  <a:tcPr marL="7620" marR="7620" marT="7620" marB="0" anchor="ctr">
                    <a:solidFill>
                      <a:srgbClr val="057780"/>
                    </a:solidFill>
                  </a:tcPr>
                </a:tc>
                <a:tc gridSpan="2">
                  <a:txBody>
                    <a:bodyPr/>
                    <a:lstStyle/>
                    <a:p>
                      <a:pPr algn="ctr" fontAlgn="b"/>
                      <a:r>
                        <a:rPr lang="en-US" sz="1800" b="1" u="none" strike="noStrike" dirty="0">
                          <a:solidFill>
                            <a:schemeClr val="bg1"/>
                          </a:solidFill>
                          <a:effectLst/>
                          <a:latin typeface="+mn-lt"/>
                        </a:rPr>
                        <a:t>2022</a:t>
                      </a:r>
                      <a:endParaRPr lang="en-US" sz="1800" b="1" i="0" u="none" strike="noStrike" dirty="0">
                        <a:solidFill>
                          <a:schemeClr val="bg1"/>
                        </a:solidFill>
                        <a:effectLst/>
                        <a:latin typeface="+mn-lt"/>
                      </a:endParaRPr>
                    </a:p>
                  </a:txBody>
                  <a:tcPr marL="7620" marR="7620" marT="7620" marB="0" anchor="ctr">
                    <a:solidFill>
                      <a:srgbClr val="057780"/>
                    </a:solidFill>
                  </a:tcPr>
                </a:tc>
                <a:tc hMerge="1">
                  <a:txBody>
                    <a:bodyPr/>
                    <a:lstStyle/>
                    <a:p>
                      <a:pPr algn="ctr" fontAlgn="b"/>
                      <a:endParaRPr lang="en-US" sz="1800" b="0" i="0" u="none" strike="noStrike" dirty="0">
                        <a:solidFill>
                          <a:srgbClr val="000000"/>
                        </a:solidFill>
                        <a:effectLst/>
                        <a:latin typeface="+mn-lt"/>
                      </a:endParaRPr>
                    </a:p>
                  </a:txBody>
                  <a:tcPr marL="7620" marR="7620" marT="7620" marB="0" anchor="ctr"/>
                </a:tc>
                <a:tc gridSpan="2">
                  <a:txBody>
                    <a:bodyPr/>
                    <a:lstStyle/>
                    <a:p>
                      <a:pPr algn="ctr" fontAlgn="b"/>
                      <a:r>
                        <a:rPr lang="en-US" sz="1800" b="1" u="none" strike="noStrike" dirty="0">
                          <a:solidFill>
                            <a:schemeClr val="bg1"/>
                          </a:solidFill>
                          <a:effectLst/>
                          <a:latin typeface="+mn-lt"/>
                        </a:rPr>
                        <a:t>2021</a:t>
                      </a:r>
                      <a:endParaRPr lang="en-US" sz="1800" b="1" i="0" u="none" strike="noStrike" dirty="0">
                        <a:solidFill>
                          <a:schemeClr val="bg1"/>
                        </a:solidFill>
                        <a:effectLst/>
                        <a:latin typeface="+mn-lt"/>
                      </a:endParaRPr>
                    </a:p>
                  </a:txBody>
                  <a:tcPr marL="7620" marR="7620" marT="7620" marB="0" anchor="ctr">
                    <a:solidFill>
                      <a:srgbClr val="057780"/>
                    </a:solidFill>
                  </a:tcPr>
                </a:tc>
                <a:tc hMerge="1">
                  <a:txBody>
                    <a:bodyPr/>
                    <a:lstStyle/>
                    <a:p>
                      <a:pPr algn="ctr" fontAlgn="b"/>
                      <a:endParaRPr lang="en-US" sz="18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633739790"/>
                  </a:ext>
                </a:extLst>
              </a:tr>
              <a:tr h="457200">
                <a:tc>
                  <a:txBody>
                    <a:bodyPr/>
                    <a:lstStyle/>
                    <a:p>
                      <a:pPr algn="l" fontAlgn="b"/>
                      <a:r>
                        <a:rPr lang="en-US" sz="1800" u="none" strike="noStrike" dirty="0">
                          <a:effectLst/>
                          <a:latin typeface="+mn-lt"/>
                        </a:rPr>
                        <a:t>Staff Related Expenses</a:t>
                      </a:r>
                      <a:endParaRPr lang="en-US" sz="1800" b="0" i="0" u="none" strike="noStrike" dirty="0">
                        <a:solidFill>
                          <a:srgbClr val="000000"/>
                        </a:solidFill>
                        <a:effectLst/>
                        <a:latin typeface="+mn-lt"/>
                      </a:endParaRPr>
                    </a:p>
                  </a:txBody>
                  <a:tcPr marL="7620" marR="7620" marT="7620" marB="0" anchor="ctr">
                    <a:noFill/>
                  </a:tcPr>
                </a:tc>
                <a:tc>
                  <a:txBody>
                    <a:bodyPr/>
                    <a:lstStyle/>
                    <a:p>
                      <a:pPr algn="ctr" fontAlgn="b"/>
                      <a:r>
                        <a:rPr lang="en-US" sz="1800" u="none" strike="noStrike" dirty="0">
                          <a:effectLst/>
                          <a:latin typeface="+mn-lt"/>
                        </a:rPr>
                        <a:t>$7,257,413.33 </a:t>
                      </a:r>
                      <a:endParaRPr lang="en-US" sz="1800" b="0" i="0" u="none" strike="noStrike" dirty="0">
                        <a:solidFill>
                          <a:srgbClr val="000000"/>
                        </a:solidFill>
                        <a:effectLst/>
                        <a:latin typeface="+mn-lt"/>
                      </a:endParaRPr>
                    </a:p>
                  </a:txBody>
                  <a:tcPr marL="7620" marR="7620" marT="7620" marB="0" anchor="ctr">
                    <a:noFill/>
                  </a:tcPr>
                </a:tc>
                <a:tc>
                  <a:txBody>
                    <a:bodyPr/>
                    <a:lstStyle/>
                    <a:p>
                      <a:pPr algn="ctr" fontAlgn="b"/>
                      <a:r>
                        <a:rPr lang="en-US" sz="1800" u="none" strike="noStrike" dirty="0">
                          <a:effectLst/>
                          <a:latin typeface="+mn-lt"/>
                        </a:rPr>
                        <a:t>98.84%</a:t>
                      </a:r>
                      <a:endParaRPr lang="en-US" sz="1800" b="0" i="0" u="none" strike="noStrike" dirty="0">
                        <a:solidFill>
                          <a:srgbClr val="000000"/>
                        </a:solidFill>
                        <a:effectLst/>
                        <a:latin typeface="+mn-lt"/>
                      </a:endParaRPr>
                    </a:p>
                  </a:txBody>
                  <a:tcPr marL="7620" marR="7620" marT="7620" marB="0" anchor="ctr">
                    <a:noFill/>
                  </a:tcPr>
                </a:tc>
                <a:tc>
                  <a:txBody>
                    <a:bodyPr/>
                    <a:lstStyle/>
                    <a:p>
                      <a:pPr algn="ctr" fontAlgn="b"/>
                      <a:r>
                        <a:rPr lang="en-US" sz="1800" u="none" strike="noStrike" dirty="0">
                          <a:effectLst/>
                          <a:latin typeface="+mn-lt"/>
                        </a:rPr>
                        <a:t>$5,515,369.55 </a:t>
                      </a:r>
                      <a:endParaRPr lang="en-US" sz="1800" b="0" i="0" u="none" strike="noStrike" dirty="0">
                        <a:solidFill>
                          <a:srgbClr val="000000"/>
                        </a:solidFill>
                        <a:effectLst/>
                        <a:latin typeface="+mn-lt"/>
                      </a:endParaRPr>
                    </a:p>
                  </a:txBody>
                  <a:tcPr marL="7620" marR="7620" marT="7620" marB="0" anchor="ctr">
                    <a:noFill/>
                  </a:tcPr>
                </a:tc>
                <a:tc>
                  <a:txBody>
                    <a:bodyPr/>
                    <a:lstStyle/>
                    <a:p>
                      <a:pPr algn="ctr" fontAlgn="b"/>
                      <a:r>
                        <a:rPr lang="en-US" sz="1800" u="none" strike="noStrike" dirty="0">
                          <a:effectLst/>
                          <a:latin typeface="+mn-lt"/>
                        </a:rPr>
                        <a:t>98.25%</a:t>
                      </a:r>
                      <a:endParaRPr lang="en-US" sz="1800" b="0" i="0" u="none" strike="noStrike" dirty="0">
                        <a:solidFill>
                          <a:srgbClr val="000000"/>
                        </a:solidFill>
                        <a:effectLst/>
                        <a:latin typeface="+mn-lt"/>
                      </a:endParaRPr>
                    </a:p>
                  </a:txBody>
                  <a:tcPr marL="7620" marR="7620" marT="7620" marB="0" anchor="ctr">
                    <a:noFill/>
                  </a:tcPr>
                </a:tc>
                <a:extLst>
                  <a:ext uri="{0D108BD9-81ED-4DB2-BD59-A6C34878D82A}">
                    <a16:rowId xmlns:a16="http://schemas.microsoft.com/office/drawing/2014/main" val="1301348201"/>
                  </a:ext>
                </a:extLst>
              </a:tr>
              <a:tr h="457200">
                <a:tc>
                  <a:txBody>
                    <a:bodyPr/>
                    <a:lstStyle/>
                    <a:p>
                      <a:pPr algn="l" fontAlgn="b"/>
                      <a:r>
                        <a:rPr lang="en-US" sz="1800" u="none" strike="noStrike" dirty="0">
                          <a:effectLst/>
                          <a:latin typeface="+mn-lt"/>
                        </a:rPr>
                        <a:t>Medical Services</a:t>
                      </a:r>
                      <a:endParaRPr lang="en-US" sz="1800" b="0" i="0" u="none" strike="noStrike" dirty="0">
                        <a:solidFill>
                          <a:srgbClr val="000000"/>
                        </a:solidFill>
                        <a:effectLst/>
                        <a:latin typeface="+mn-lt"/>
                      </a:endParaRPr>
                    </a:p>
                  </a:txBody>
                  <a:tcPr marL="7620" marR="7620" marT="7620" marB="0" anchor="ctr">
                    <a:solidFill>
                      <a:srgbClr val="DEF2E8"/>
                    </a:solidFill>
                  </a:tcPr>
                </a:tc>
                <a:tc>
                  <a:txBody>
                    <a:bodyPr/>
                    <a:lstStyle/>
                    <a:p>
                      <a:pPr algn="ctr" fontAlgn="b"/>
                      <a:r>
                        <a:rPr lang="en-US" sz="1800" u="none" strike="noStrike" dirty="0">
                          <a:effectLst/>
                          <a:latin typeface="+mn-lt"/>
                        </a:rPr>
                        <a:t> $43,961.78 </a:t>
                      </a:r>
                      <a:endParaRPr lang="en-US" sz="1800" b="0" i="0" u="none" strike="noStrike" dirty="0">
                        <a:solidFill>
                          <a:srgbClr val="000000"/>
                        </a:solidFill>
                        <a:effectLst/>
                        <a:latin typeface="+mn-lt"/>
                      </a:endParaRPr>
                    </a:p>
                  </a:txBody>
                  <a:tcPr marL="7620" marR="7620" marT="7620" marB="0" anchor="ctr">
                    <a:solidFill>
                      <a:srgbClr val="DEF2E8"/>
                    </a:solidFill>
                  </a:tcPr>
                </a:tc>
                <a:tc>
                  <a:txBody>
                    <a:bodyPr/>
                    <a:lstStyle/>
                    <a:p>
                      <a:pPr algn="ctr" fontAlgn="b"/>
                      <a:r>
                        <a:rPr lang="en-US" sz="1800" u="none" strike="noStrike" dirty="0">
                          <a:effectLst/>
                          <a:latin typeface="+mn-lt"/>
                        </a:rPr>
                        <a:t>0.60%</a:t>
                      </a:r>
                      <a:endParaRPr lang="en-US" sz="1800" b="0" i="0" u="none" strike="noStrike" dirty="0">
                        <a:solidFill>
                          <a:srgbClr val="000000"/>
                        </a:solidFill>
                        <a:effectLst/>
                        <a:latin typeface="+mn-lt"/>
                      </a:endParaRPr>
                    </a:p>
                  </a:txBody>
                  <a:tcPr marL="7620" marR="7620" marT="7620" marB="0" anchor="ctr">
                    <a:solidFill>
                      <a:srgbClr val="DEF2E8"/>
                    </a:solidFill>
                  </a:tcPr>
                </a:tc>
                <a:tc>
                  <a:txBody>
                    <a:bodyPr/>
                    <a:lstStyle/>
                    <a:p>
                      <a:pPr algn="ctr" fontAlgn="b"/>
                      <a:r>
                        <a:rPr lang="en-US" sz="1800" u="none" strike="noStrike" dirty="0">
                          <a:effectLst/>
                          <a:latin typeface="+mn-lt"/>
                        </a:rPr>
                        <a:t> $34,362.92 </a:t>
                      </a:r>
                      <a:endParaRPr lang="en-US" sz="1800" b="0" i="0" u="none" strike="noStrike" dirty="0">
                        <a:solidFill>
                          <a:srgbClr val="000000"/>
                        </a:solidFill>
                        <a:effectLst/>
                        <a:latin typeface="+mn-lt"/>
                      </a:endParaRPr>
                    </a:p>
                  </a:txBody>
                  <a:tcPr marL="7620" marR="7620" marT="7620" marB="0" anchor="ctr">
                    <a:solidFill>
                      <a:srgbClr val="DEF2E8"/>
                    </a:solidFill>
                  </a:tcPr>
                </a:tc>
                <a:tc>
                  <a:txBody>
                    <a:bodyPr/>
                    <a:lstStyle/>
                    <a:p>
                      <a:pPr algn="ctr" fontAlgn="b"/>
                      <a:r>
                        <a:rPr lang="en-US" sz="1800" u="none" strike="noStrike" dirty="0">
                          <a:effectLst/>
                          <a:latin typeface="+mn-lt"/>
                        </a:rPr>
                        <a:t>0.61%</a:t>
                      </a:r>
                      <a:endParaRPr lang="en-US" sz="1800" b="0" i="0" u="none" strike="noStrike" dirty="0">
                        <a:solidFill>
                          <a:srgbClr val="000000"/>
                        </a:solidFill>
                        <a:effectLst/>
                        <a:latin typeface="+mn-lt"/>
                      </a:endParaRPr>
                    </a:p>
                  </a:txBody>
                  <a:tcPr marL="7620" marR="7620" marT="7620" marB="0" anchor="ctr">
                    <a:solidFill>
                      <a:srgbClr val="DEF2E8"/>
                    </a:solidFill>
                  </a:tcPr>
                </a:tc>
                <a:extLst>
                  <a:ext uri="{0D108BD9-81ED-4DB2-BD59-A6C34878D82A}">
                    <a16:rowId xmlns:a16="http://schemas.microsoft.com/office/drawing/2014/main" val="3549883203"/>
                  </a:ext>
                </a:extLst>
              </a:tr>
              <a:tr h="457200">
                <a:tc>
                  <a:txBody>
                    <a:bodyPr/>
                    <a:lstStyle/>
                    <a:p>
                      <a:pPr algn="l" fontAlgn="b"/>
                      <a:r>
                        <a:rPr lang="en-US" sz="1800" u="none" strike="noStrike" dirty="0">
                          <a:effectLst/>
                          <a:latin typeface="+mn-lt"/>
                        </a:rPr>
                        <a:t>Educational Consultants</a:t>
                      </a:r>
                      <a:endParaRPr lang="en-US" sz="1800" b="0" i="0" u="none" strike="noStrike" dirty="0">
                        <a:solidFill>
                          <a:srgbClr val="000000"/>
                        </a:solidFill>
                        <a:effectLst/>
                        <a:latin typeface="+mn-lt"/>
                      </a:endParaRPr>
                    </a:p>
                  </a:txBody>
                  <a:tcPr marL="7620" marR="7620" marT="7620" marB="0" anchor="ctr">
                    <a:noFill/>
                  </a:tcPr>
                </a:tc>
                <a:tc>
                  <a:txBody>
                    <a:bodyPr/>
                    <a:lstStyle/>
                    <a:p>
                      <a:pPr algn="ctr" fontAlgn="b"/>
                      <a:r>
                        <a:rPr lang="en-US" sz="1800" u="none" strike="noStrike" dirty="0">
                          <a:effectLst/>
                          <a:latin typeface="+mn-lt"/>
                        </a:rPr>
                        <a:t> $16,464.26 </a:t>
                      </a:r>
                      <a:endParaRPr lang="en-US" sz="1800" b="0" i="0" u="none" strike="noStrike" dirty="0">
                        <a:solidFill>
                          <a:srgbClr val="000000"/>
                        </a:solidFill>
                        <a:effectLst/>
                        <a:latin typeface="+mn-lt"/>
                      </a:endParaRPr>
                    </a:p>
                  </a:txBody>
                  <a:tcPr marL="7620" marR="7620" marT="7620" marB="0" anchor="ctr">
                    <a:noFill/>
                  </a:tcPr>
                </a:tc>
                <a:tc>
                  <a:txBody>
                    <a:bodyPr/>
                    <a:lstStyle/>
                    <a:p>
                      <a:pPr algn="ctr" fontAlgn="b"/>
                      <a:r>
                        <a:rPr lang="en-US" sz="1800" u="none" strike="noStrike" dirty="0">
                          <a:effectLst/>
                          <a:latin typeface="+mn-lt"/>
                        </a:rPr>
                        <a:t>0.22%</a:t>
                      </a:r>
                      <a:endParaRPr lang="en-US" sz="1800" b="0" i="0" u="none" strike="noStrike" dirty="0">
                        <a:solidFill>
                          <a:srgbClr val="000000"/>
                        </a:solidFill>
                        <a:effectLst/>
                        <a:latin typeface="+mn-lt"/>
                      </a:endParaRPr>
                    </a:p>
                  </a:txBody>
                  <a:tcPr marL="7620" marR="7620" marT="7620" marB="0" anchor="ctr">
                    <a:noFill/>
                  </a:tcPr>
                </a:tc>
                <a:tc>
                  <a:txBody>
                    <a:bodyPr/>
                    <a:lstStyle/>
                    <a:p>
                      <a:pPr algn="ctr" fontAlgn="b"/>
                      <a:r>
                        <a:rPr lang="en-US" sz="1800" u="none" strike="noStrike" dirty="0">
                          <a:effectLst/>
                          <a:latin typeface="+mn-lt"/>
                        </a:rPr>
                        <a:t> $48,120.00 </a:t>
                      </a:r>
                      <a:endParaRPr lang="en-US" sz="1800" b="0" i="0" u="none" strike="noStrike" dirty="0">
                        <a:solidFill>
                          <a:srgbClr val="000000"/>
                        </a:solidFill>
                        <a:effectLst/>
                        <a:latin typeface="+mn-lt"/>
                      </a:endParaRPr>
                    </a:p>
                  </a:txBody>
                  <a:tcPr marL="7620" marR="7620" marT="7620" marB="0" anchor="ctr">
                    <a:noFill/>
                  </a:tcPr>
                </a:tc>
                <a:tc>
                  <a:txBody>
                    <a:bodyPr/>
                    <a:lstStyle/>
                    <a:p>
                      <a:pPr algn="ctr" fontAlgn="b"/>
                      <a:r>
                        <a:rPr lang="en-US" sz="1800" u="none" strike="noStrike" dirty="0">
                          <a:effectLst/>
                          <a:latin typeface="+mn-lt"/>
                        </a:rPr>
                        <a:t>0.86%</a:t>
                      </a:r>
                      <a:endParaRPr lang="en-US" sz="1800" b="0" i="0" u="none" strike="noStrike" dirty="0">
                        <a:solidFill>
                          <a:srgbClr val="000000"/>
                        </a:solidFill>
                        <a:effectLst/>
                        <a:latin typeface="+mn-lt"/>
                      </a:endParaRPr>
                    </a:p>
                  </a:txBody>
                  <a:tcPr marL="7620" marR="7620" marT="7620" marB="0" anchor="ctr">
                    <a:noFill/>
                  </a:tcPr>
                </a:tc>
                <a:extLst>
                  <a:ext uri="{0D108BD9-81ED-4DB2-BD59-A6C34878D82A}">
                    <a16:rowId xmlns:a16="http://schemas.microsoft.com/office/drawing/2014/main" val="3405128191"/>
                  </a:ext>
                </a:extLst>
              </a:tr>
              <a:tr h="457200">
                <a:tc>
                  <a:txBody>
                    <a:bodyPr/>
                    <a:lstStyle/>
                    <a:p>
                      <a:pPr algn="l" fontAlgn="b"/>
                      <a:r>
                        <a:rPr lang="en-US" sz="1800" u="none" strike="noStrike" dirty="0">
                          <a:effectLst/>
                          <a:latin typeface="+mn-lt"/>
                        </a:rPr>
                        <a:t>Professional Training</a:t>
                      </a:r>
                      <a:endParaRPr lang="en-US" sz="1800" b="0" i="0" u="none" strike="noStrike" dirty="0">
                        <a:solidFill>
                          <a:srgbClr val="000000"/>
                        </a:solidFill>
                        <a:effectLst/>
                        <a:latin typeface="+mn-lt"/>
                      </a:endParaRPr>
                    </a:p>
                  </a:txBody>
                  <a:tcPr marL="7620" marR="7620" marT="7620" marB="0" anchor="ctr">
                    <a:solidFill>
                      <a:srgbClr val="DEF2E8"/>
                    </a:solidFill>
                  </a:tcPr>
                </a:tc>
                <a:tc>
                  <a:txBody>
                    <a:bodyPr/>
                    <a:lstStyle/>
                    <a:p>
                      <a:pPr algn="ctr" fontAlgn="b"/>
                      <a:r>
                        <a:rPr lang="en-US" sz="1800" u="none" strike="noStrike" dirty="0">
                          <a:effectLst/>
                          <a:latin typeface="+mn-lt"/>
                        </a:rPr>
                        <a:t> $12,953.27 </a:t>
                      </a:r>
                      <a:endParaRPr lang="en-US" sz="1800" b="0" i="0" u="none" strike="noStrike" dirty="0">
                        <a:solidFill>
                          <a:srgbClr val="000000"/>
                        </a:solidFill>
                        <a:effectLst/>
                        <a:latin typeface="+mn-lt"/>
                      </a:endParaRPr>
                    </a:p>
                  </a:txBody>
                  <a:tcPr marL="7620" marR="7620" marT="7620" marB="0" anchor="ctr">
                    <a:solidFill>
                      <a:srgbClr val="DEF2E8"/>
                    </a:solidFill>
                  </a:tcPr>
                </a:tc>
                <a:tc>
                  <a:txBody>
                    <a:bodyPr/>
                    <a:lstStyle/>
                    <a:p>
                      <a:pPr algn="ctr" fontAlgn="b"/>
                      <a:r>
                        <a:rPr lang="en-US" sz="1800" u="none" strike="noStrike" dirty="0">
                          <a:effectLst/>
                          <a:latin typeface="+mn-lt"/>
                        </a:rPr>
                        <a:t>0.18%</a:t>
                      </a:r>
                      <a:endParaRPr lang="en-US" sz="1800" b="0" i="0" u="none" strike="noStrike" dirty="0">
                        <a:solidFill>
                          <a:srgbClr val="000000"/>
                        </a:solidFill>
                        <a:effectLst/>
                        <a:latin typeface="+mn-lt"/>
                      </a:endParaRPr>
                    </a:p>
                  </a:txBody>
                  <a:tcPr marL="7620" marR="7620" marT="7620" marB="0" anchor="ctr">
                    <a:solidFill>
                      <a:srgbClr val="DEF2E8"/>
                    </a:solidFill>
                  </a:tcPr>
                </a:tc>
                <a:tc>
                  <a:txBody>
                    <a:bodyPr/>
                    <a:lstStyle/>
                    <a:p>
                      <a:pPr algn="ctr" fontAlgn="b"/>
                      <a:r>
                        <a:rPr lang="en-US" sz="1800" u="none" strike="noStrike" dirty="0">
                          <a:effectLst/>
                          <a:latin typeface="+mn-lt"/>
                        </a:rPr>
                        <a:t> $13,621.79 </a:t>
                      </a:r>
                      <a:endParaRPr lang="en-US" sz="1800" b="0" i="0" u="none" strike="noStrike" dirty="0">
                        <a:solidFill>
                          <a:srgbClr val="000000"/>
                        </a:solidFill>
                        <a:effectLst/>
                        <a:latin typeface="+mn-lt"/>
                      </a:endParaRPr>
                    </a:p>
                  </a:txBody>
                  <a:tcPr marL="7620" marR="7620" marT="7620" marB="0" anchor="ctr">
                    <a:solidFill>
                      <a:srgbClr val="DEF2E8"/>
                    </a:solidFill>
                  </a:tcPr>
                </a:tc>
                <a:tc>
                  <a:txBody>
                    <a:bodyPr/>
                    <a:lstStyle/>
                    <a:p>
                      <a:pPr algn="ctr" fontAlgn="b"/>
                      <a:r>
                        <a:rPr lang="en-US" sz="1800" u="none" strike="noStrike" dirty="0">
                          <a:effectLst/>
                          <a:latin typeface="+mn-lt"/>
                        </a:rPr>
                        <a:t>0.24%</a:t>
                      </a:r>
                      <a:endParaRPr lang="en-US" sz="1800" b="0" i="0" u="none" strike="noStrike" dirty="0">
                        <a:solidFill>
                          <a:srgbClr val="000000"/>
                        </a:solidFill>
                        <a:effectLst/>
                        <a:latin typeface="+mn-lt"/>
                      </a:endParaRPr>
                    </a:p>
                  </a:txBody>
                  <a:tcPr marL="7620" marR="7620" marT="7620" marB="0" anchor="ctr">
                    <a:solidFill>
                      <a:srgbClr val="DEF2E8"/>
                    </a:solidFill>
                  </a:tcPr>
                </a:tc>
                <a:extLst>
                  <a:ext uri="{0D108BD9-81ED-4DB2-BD59-A6C34878D82A}">
                    <a16:rowId xmlns:a16="http://schemas.microsoft.com/office/drawing/2014/main" val="2660665769"/>
                  </a:ext>
                </a:extLst>
              </a:tr>
              <a:tr h="457200">
                <a:tc>
                  <a:txBody>
                    <a:bodyPr/>
                    <a:lstStyle/>
                    <a:p>
                      <a:pPr algn="l" fontAlgn="b"/>
                      <a:r>
                        <a:rPr lang="en-US" sz="1800" u="none" strike="noStrike" dirty="0">
                          <a:effectLst/>
                          <a:latin typeface="+mn-lt"/>
                        </a:rPr>
                        <a:t>Resources, Curriculum, Other Supplies</a:t>
                      </a:r>
                      <a:endParaRPr lang="en-US" sz="1800" b="0" i="0" u="none" strike="noStrike" dirty="0">
                        <a:solidFill>
                          <a:srgbClr val="000000"/>
                        </a:solidFill>
                        <a:effectLst/>
                        <a:latin typeface="+mn-lt"/>
                      </a:endParaRPr>
                    </a:p>
                  </a:txBody>
                  <a:tcPr marL="7620" marR="7620" marT="7620" marB="0" anchor="ctr">
                    <a:noFill/>
                  </a:tcPr>
                </a:tc>
                <a:tc>
                  <a:txBody>
                    <a:bodyPr/>
                    <a:lstStyle/>
                    <a:p>
                      <a:pPr algn="ctr" fontAlgn="b"/>
                      <a:r>
                        <a:rPr lang="en-US" sz="1800" u="none" strike="noStrike" dirty="0">
                          <a:effectLst/>
                          <a:latin typeface="+mn-lt"/>
                        </a:rPr>
                        <a:t> $8,564.79 </a:t>
                      </a:r>
                      <a:endParaRPr lang="en-US" sz="1800" b="0" i="0" u="none" strike="noStrike" dirty="0">
                        <a:solidFill>
                          <a:srgbClr val="000000"/>
                        </a:solidFill>
                        <a:effectLst/>
                        <a:latin typeface="+mn-lt"/>
                      </a:endParaRPr>
                    </a:p>
                  </a:txBody>
                  <a:tcPr marL="7620" marR="7620" marT="7620" marB="0" anchor="ctr">
                    <a:noFill/>
                  </a:tcPr>
                </a:tc>
                <a:tc>
                  <a:txBody>
                    <a:bodyPr/>
                    <a:lstStyle/>
                    <a:p>
                      <a:pPr algn="ctr" fontAlgn="b"/>
                      <a:r>
                        <a:rPr lang="en-US" sz="1800" u="none" strike="noStrike" dirty="0">
                          <a:effectLst/>
                          <a:latin typeface="+mn-lt"/>
                        </a:rPr>
                        <a:t>0.12%</a:t>
                      </a:r>
                      <a:endParaRPr lang="en-US" sz="1800" b="0" i="0" u="none" strike="noStrike" dirty="0">
                        <a:solidFill>
                          <a:srgbClr val="000000"/>
                        </a:solidFill>
                        <a:effectLst/>
                        <a:latin typeface="+mn-lt"/>
                      </a:endParaRPr>
                    </a:p>
                  </a:txBody>
                  <a:tcPr marL="7620" marR="7620" marT="7620" marB="0" anchor="ctr">
                    <a:noFill/>
                  </a:tcPr>
                </a:tc>
                <a:tc>
                  <a:txBody>
                    <a:bodyPr/>
                    <a:lstStyle/>
                    <a:p>
                      <a:pPr algn="ctr" fontAlgn="b"/>
                      <a:r>
                        <a:rPr lang="en-US" sz="1800" u="none" strike="noStrike" dirty="0">
                          <a:effectLst/>
                          <a:latin typeface="+mn-lt"/>
                        </a:rPr>
                        <a:t> $1,634.02 </a:t>
                      </a:r>
                      <a:endParaRPr lang="en-US" sz="1800" b="0" i="0" u="none" strike="noStrike" dirty="0">
                        <a:solidFill>
                          <a:srgbClr val="000000"/>
                        </a:solidFill>
                        <a:effectLst/>
                        <a:latin typeface="+mn-lt"/>
                      </a:endParaRPr>
                    </a:p>
                  </a:txBody>
                  <a:tcPr marL="7620" marR="7620" marT="7620" marB="0" anchor="ctr">
                    <a:noFill/>
                  </a:tcPr>
                </a:tc>
                <a:tc>
                  <a:txBody>
                    <a:bodyPr/>
                    <a:lstStyle/>
                    <a:p>
                      <a:pPr algn="ctr" fontAlgn="b"/>
                      <a:r>
                        <a:rPr lang="en-US" sz="1800" u="none" strike="noStrike" dirty="0">
                          <a:effectLst/>
                          <a:latin typeface="+mn-lt"/>
                        </a:rPr>
                        <a:t>0.03%</a:t>
                      </a:r>
                      <a:endParaRPr lang="en-US" sz="1800" b="0" i="0" u="none" strike="noStrike" dirty="0">
                        <a:solidFill>
                          <a:srgbClr val="000000"/>
                        </a:solidFill>
                        <a:effectLst/>
                        <a:latin typeface="+mn-lt"/>
                      </a:endParaRPr>
                    </a:p>
                  </a:txBody>
                  <a:tcPr marL="7620" marR="7620" marT="7620" marB="0" anchor="ctr">
                    <a:noFill/>
                  </a:tcPr>
                </a:tc>
                <a:extLst>
                  <a:ext uri="{0D108BD9-81ED-4DB2-BD59-A6C34878D82A}">
                    <a16:rowId xmlns:a16="http://schemas.microsoft.com/office/drawing/2014/main" val="2169586284"/>
                  </a:ext>
                </a:extLst>
              </a:tr>
              <a:tr h="457200">
                <a:tc>
                  <a:txBody>
                    <a:bodyPr/>
                    <a:lstStyle/>
                    <a:p>
                      <a:pPr algn="l" fontAlgn="b"/>
                      <a:r>
                        <a:rPr lang="en-US" sz="1800" u="none" strike="noStrike" dirty="0">
                          <a:effectLst/>
                          <a:latin typeface="+mn-lt"/>
                        </a:rPr>
                        <a:t>Technology</a:t>
                      </a:r>
                      <a:endParaRPr lang="en-US" sz="1800" b="0" i="0" u="none" strike="noStrike" dirty="0">
                        <a:solidFill>
                          <a:srgbClr val="000000"/>
                        </a:solidFill>
                        <a:effectLst/>
                        <a:latin typeface="+mn-lt"/>
                      </a:endParaRPr>
                    </a:p>
                  </a:txBody>
                  <a:tcPr marL="7620" marR="7620" marT="7620" marB="0" anchor="ctr">
                    <a:solidFill>
                      <a:srgbClr val="DEF2E8"/>
                    </a:solidFill>
                  </a:tcPr>
                </a:tc>
                <a:tc>
                  <a:txBody>
                    <a:bodyPr/>
                    <a:lstStyle/>
                    <a:p>
                      <a:pPr algn="ctr" fontAlgn="b"/>
                      <a:r>
                        <a:rPr lang="en-US" sz="1800" u="none" strike="noStrike" dirty="0">
                          <a:effectLst/>
                          <a:latin typeface="+mn-lt"/>
                        </a:rPr>
                        <a:t> $3,471.25 </a:t>
                      </a:r>
                      <a:endParaRPr lang="en-US" sz="1800" b="0" i="0" u="none" strike="noStrike" dirty="0">
                        <a:solidFill>
                          <a:srgbClr val="000000"/>
                        </a:solidFill>
                        <a:effectLst/>
                        <a:latin typeface="+mn-lt"/>
                      </a:endParaRPr>
                    </a:p>
                  </a:txBody>
                  <a:tcPr marL="7620" marR="7620" marT="7620" marB="0" anchor="ctr">
                    <a:solidFill>
                      <a:srgbClr val="DEF2E8"/>
                    </a:solidFill>
                  </a:tcPr>
                </a:tc>
                <a:tc>
                  <a:txBody>
                    <a:bodyPr/>
                    <a:lstStyle/>
                    <a:p>
                      <a:pPr algn="ctr" fontAlgn="b"/>
                      <a:r>
                        <a:rPr lang="en-US" sz="1800" u="none" strike="noStrike" dirty="0">
                          <a:effectLst/>
                          <a:latin typeface="+mn-lt"/>
                        </a:rPr>
                        <a:t>0.05%</a:t>
                      </a:r>
                      <a:endParaRPr lang="en-US" sz="1800" b="0" i="0" u="none" strike="noStrike" dirty="0">
                        <a:solidFill>
                          <a:srgbClr val="000000"/>
                        </a:solidFill>
                        <a:effectLst/>
                        <a:latin typeface="+mn-lt"/>
                      </a:endParaRPr>
                    </a:p>
                  </a:txBody>
                  <a:tcPr marL="7620" marR="7620" marT="7620" marB="0" anchor="ctr">
                    <a:solidFill>
                      <a:srgbClr val="DEF2E8"/>
                    </a:solidFill>
                  </a:tcPr>
                </a:tc>
                <a:tc>
                  <a:txBody>
                    <a:bodyPr/>
                    <a:lstStyle/>
                    <a:p>
                      <a:pPr algn="ctr" fontAlgn="b"/>
                      <a:r>
                        <a:rPr lang="en-US" sz="1800" u="none" strike="noStrike" dirty="0">
                          <a:effectLst/>
                          <a:latin typeface="+mn-lt"/>
                        </a:rPr>
                        <a:t> $219.79 </a:t>
                      </a:r>
                      <a:endParaRPr lang="en-US" sz="1800" b="0" i="0" u="none" strike="noStrike" dirty="0">
                        <a:solidFill>
                          <a:srgbClr val="000000"/>
                        </a:solidFill>
                        <a:effectLst/>
                        <a:latin typeface="+mn-lt"/>
                      </a:endParaRPr>
                    </a:p>
                  </a:txBody>
                  <a:tcPr marL="7620" marR="7620" marT="7620" marB="0" anchor="ctr">
                    <a:solidFill>
                      <a:srgbClr val="DEF2E8"/>
                    </a:solidFill>
                  </a:tcPr>
                </a:tc>
                <a:tc>
                  <a:txBody>
                    <a:bodyPr/>
                    <a:lstStyle/>
                    <a:p>
                      <a:pPr algn="ctr" fontAlgn="b"/>
                      <a:r>
                        <a:rPr lang="en-US" sz="1800" u="none" strike="noStrike" dirty="0">
                          <a:effectLst/>
                          <a:latin typeface="+mn-lt"/>
                        </a:rPr>
                        <a:t>0.00%</a:t>
                      </a:r>
                      <a:endParaRPr lang="en-US" sz="1800" b="0" i="0" u="none" strike="noStrike" dirty="0">
                        <a:solidFill>
                          <a:srgbClr val="000000"/>
                        </a:solidFill>
                        <a:effectLst/>
                        <a:latin typeface="+mn-lt"/>
                      </a:endParaRPr>
                    </a:p>
                  </a:txBody>
                  <a:tcPr marL="7620" marR="7620" marT="7620" marB="0" anchor="ctr">
                    <a:solidFill>
                      <a:srgbClr val="DEF2E8"/>
                    </a:solidFill>
                  </a:tcPr>
                </a:tc>
                <a:extLst>
                  <a:ext uri="{0D108BD9-81ED-4DB2-BD59-A6C34878D82A}">
                    <a16:rowId xmlns:a16="http://schemas.microsoft.com/office/drawing/2014/main" val="3242843174"/>
                  </a:ext>
                </a:extLst>
              </a:tr>
            </a:tbl>
          </a:graphicData>
        </a:graphic>
      </p:graphicFrame>
    </p:spTree>
    <p:extLst>
      <p:ext uri="{BB962C8B-B14F-4D97-AF65-F5344CB8AC3E}">
        <p14:creationId xmlns:p14="http://schemas.microsoft.com/office/powerpoint/2010/main" val="325001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7D8DD-1CF8-D82F-FFDF-B0ABA20D6F61}"/>
              </a:ext>
            </a:extLst>
          </p:cNvPr>
          <p:cNvSpPr>
            <a:spLocks noGrp="1"/>
          </p:cNvSpPr>
          <p:nvPr>
            <p:ph type="title"/>
          </p:nvPr>
        </p:nvSpPr>
        <p:spPr>
          <a:xfrm>
            <a:off x="838200" y="365125"/>
            <a:ext cx="10515600" cy="1325563"/>
          </a:xfrm>
        </p:spPr>
        <p:txBody>
          <a:bodyPr/>
          <a:lstStyle/>
          <a:p>
            <a:r>
              <a:rPr lang="en-US" dirty="0"/>
              <a:t>Medicaid Expanded Access</a:t>
            </a:r>
          </a:p>
        </p:txBody>
      </p:sp>
      <p:sp>
        <p:nvSpPr>
          <p:cNvPr id="3" name="Content Placeholder 2">
            <a:extLst>
              <a:ext uri="{FF2B5EF4-FFF2-40B4-BE49-F238E27FC236}">
                <a16:creationId xmlns:a16="http://schemas.microsoft.com/office/drawing/2014/main" id="{0615EC63-4466-5EAE-2FCF-F5125EBCF608}"/>
              </a:ext>
            </a:extLst>
          </p:cNvPr>
          <p:cNvSpPr>
            <a:spLocks noGrp="1"/>
          </p:cNvSpPr>
          <p:nvPr>
            <p:ph idx="1"/>
          </p:nvPr>
        </p:nvSpPr>
        <p:spPr>
          <a:xfrm>
            <a:off x="838200" y="1825625"/>
            <a:ext cx="10515600" cy="3816050"/>
          </a:xfrm>
        </p:spPr>
        <p:txBody>
          <a:bodyPr>
            <a:normAutofit/>
          </a:bodyPr>
          <a:lstStyle/>
          <a:p>
            <a:r>
              <a:rPr lang="en-US" sz="2400" dirty="0"/>
              <a:t>In 2014, CMS reversed its long-standing “Free Care” policy and presented states a new opportunity to expand their School Based Program to allow Medicaid reimbursement for medically necessary services that were part of the IEP. </a:t>
            </a:r>
          </a:p>
          <a:p>
            <a:r>
              <a:rPr lang="en-US" sz="2400" dirty="0"/>
              <a:t>The Kentucky Department of Medicaid (DMS) submitted a State Plan Amendment (SPA) on April 28, 2019, to expand School Based Services and include medically necessary services to all Medicaid enrolled students, with the expectation that the “Free Care” Program, which DMS has rebranded to “Expanded Access” Program</a:t>
            </a:r>
          </a:p>
        </p:txBody>
      </p:sp>
    </p:spTree>
    <p:extLst>
      <p:ext uri="{BB962C8B-B14F-4D97-AF65-F5344CB8AC3E}">
        <p14:creationId xmlns:p14="http://schemas.microsoft.com/office/powerpoint/2010/main" val="954496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8343-8F23-81F4-A9F3-0ED72B4E7E24}"/>
              </a:ext>
            </a:extLst>
          </p:cNvPr>
          <p:cNvSpPr txBox="1">
            <a:spLocks noGrp="1"/>
          </p:cNvSpPr>
          <p:nvPr>
            <p:ph type="title"/>
          </p:nvPr>
        </p:nvSpPr>
        <p:spPr>
          <a:xfrm>
            <a:off x="838200" y="365125"/>
            <a:ext cx="10515600" cy="1325563"/>
          </a:xfrm>
        </p:spPr>
        <p:txBody>
          <a:bodyPr/>
          <a:lstStyle/>
          <a:p>
            <a:pPr lvl="0"/>
            <a:r>
              <a:rPr lang="en-US" dirty="0"/>
              <a:t>SBHS Programs: IEP vs. Expanded Access </a:t>
            </a:r>
          </a:p>
        </p:txBody>
      </p:sp>
      <p:sp>
        <p:nvSpPr>
          <p:cNvPr id="3" name="Content Placeholder 2">
            <a:extLst>
              <a:ext uri="{FF2B5EF4-FFF2-40B4-BE49-F238E27FC236}">
                <a16:creationId xmlns:a16="http://schemas.microsoft.com/office/drawing/2014/main" id="{D033340F-404D-15E5-8B04-E14719101DCD}"/>
              </a:ext>
            </a:extLst>
          </p:cNvPr>
          <p:cNvSpPr txBox="1">
            <a:spLocks noGrp="1"/>
          </p:cNvSpPr>
          <p:nvPr>
            <p:ph idx="1"/>
          </p:nvPr>
        </p:nvSpPr>
        <p:spPr>
          <a:xfrm>
            <a:off x="838200" y="1825625"/>
            <a:ext cx="10515600" cy="3816050"/>
          </a:xfrm>
        </p:spPr>
        <p:txBody>
          <a:bodyPr/>
          <a:lstStyle/>
          <a:p>
            <a:pPr lvl="0"/>
            <a:r>
              <a:rPr lang="en-US" dirty="0"/>
              <a:t>IEP (Traditional School-Based)</a:t>
            </a:r>
          </a:p>
          <a:p>
            <a:pPr lvl="1"/>
            <a:r>
              <a:rPr lang="en-US" dirty="0"/>
              <a:t>The service is listed in the IEP </a:t>
            </a:r>
          </a:p>
          <a:p>
            <a:pPr lvl="1"/>
            <a:r>
              <a:rPr lang="en-US" dirty="0"/>
              <a:t>Provided in accordance with the IEP</a:t>
            </a:r>
          </a:p>
          <a:p>
            <a:pPr lvl="1"/>
            <a:r>
              <a:rPr lang="en-US" dirty="0"/>
              <a:t>Must be medically necessary  </a:t>
            </a:r>
          </a:p>
          <a:p>
            <a:pPr lvl="0"/>
            <a:r>
              <a:rPr lang="en-US" dirty="0"/>
              <a:t>Expanded Access </a:t>
            </a:r>
          </a:p>
          <a:p>
            <a:pPr lvl="1"/>
            <a:r>
              <a:rPr lang="en-US" dirty="0"/>
              <a:t>The child service is not listed in the IEP </a:t>
            </a:r>
          </a:p>
          <a:p>
            <a:pPr lvl="1"/>
            <a:r>
              <a:rPr lang="en-US" dirty="0"/>
              <a:t>The service is offered to all children, at no cost to the student. </a:t>
            </a:r>
          </a:p>
          <a:p>
            <a:pPr lvl="1"/>
            <a:r>
              <a:rPr lang="en-US" dirty="0"/>
              <a:t>Must be medically necessary </a:t>
            </a:r>
          </a:p>
          <a:p>
            <a:pPr lvl="0"/>
            <a:endParaRPr lang="en-US" dirty="0"/>
          </a:p>
        </p:txBody>
      </p:sp>
    </p:spTree>
  </p:cSld>
  <p:clrMapOvr>
    <a:masterClrMapping/>
  </p:clrMapOvr>
</p:sld>
</file>

<file path=ppt/theme/theme1.xml><?xml version="1.0" encoding="utf-8"?>
<a:theme xmlns:a="http://schemas.openxmlformats.org/drawingml/2006/main" name="KDE Main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Main 2021" id="{E4898E3F-B850-4AC9-8265-A6D9216E53BD}" vid="{EAD7006D-975D-4501-903A-61F31B4F3049}"/>
    </a:ext>
  </a:extLst>
</a:theme>
</file>

<file path=docProps/app.xml><?xml version="1.0" encoding="utf-8"?>
<Properties xmlns="http://schemas.openxmlformats.org/officeDocument/2006/extended-properties" xmlns:vt="http://schemas.openxmlformats.org/officeDocument/2006/docPropsVTypes">
  <Template>Default Theme</Template>
  <TotalTime>61</TotalTime>
  <Words>696</Words>
  <Application>Microsoft Office PowerPoint</Application>
  <PresentationFormat>Widescreen</PresentationFormat>
  <Paragraphs>103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Franklin Gothic Book</vt:lpstr>
      <vt:lpstr>Franklin Gothic Medium</vt:lpstr>
      <vt:lpstr>KDE Main 2021</vt:lpstr>
      <vt:lpstr>School Safety and Resiliency Act KDE Update</vt:lpstr>
      <vt:lpstr>Trauma-Informed Toolkit</vt:lpstr>
      <vt:lpstr>Trauma-Informed Education Plans</vt:lpstr>
      <vt:lpstr>CTAC Review Takeaways </vt:lpstr>
      <vt:lpstr>Mental Health Staffing Levels </vt:lpstr>
      <vt:lpstr>School Based Mental Health Care Provider Grant</vt:lpstr>
      <vt:lpstr>SBMHCP Grant Uses</vt:lpstr>
      <vt:lpstr>Medicaid Expanded Access</vt:lpstr>
      <vt:lpstr>SBHS Programs: IEP vs. Expanded Access </vt:lpstr>
      <vt:lpstr>Mental Health Assessment Services </vt:lpstr>
      <vt:lpstr>Mental Health Treatment Services </vt:lpstr>
      <vt:lpstr>Challenges to Implementation</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Safety and Resiliency Act KDE Update</dc:title>
  <dc:creator>Courtney, Matthew - Office of Continuous Improvement and Support</dc:creator>
  <cp:lastModifiedBy>Courtney, Matthew - Office of Continuous Improvement and Support</cp:lastModifiedBy>
  <cp:revision>1</cp:revision>
  <dcterms:created xsi:type="dcterms:W3CDTF">2023-07-03T11:59:28Z</dcterms:created>
  <dcterms:modified xsi:type="dcterms:W3CDTF">2023-07-25T18:51:24Z</dcterms:modified>
</cp:coreProperties>
</file>