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11" r:id="rId2"/>
    <p:sldId id="312" r:id="rId3"/>
    <p:sldId id="314" r:id="rId4"/>
    <p:sldId id="315" r:id="rId5"/>
    <p:sldId id="316" r:id="rId6"/>
    <p:sldId id="320" r:id="rId7"/>
    <p:sldId id="319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900"/>
    <a:srgbClr val="307298"/>
    <a:srgbClr val="FFFFFF"/>
    <a:srgbClr val="054B75"/>
    <a:srgbClr val="657280"/>
    <a:srgbClr val="E4E9EC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933D5-022A-434B-8940-A9B3727AB24D}" v="182" dt="2023-12-07T19:23:50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60" d="100"/>
          <a:sy n="60" d="100"/>
        </p:scale>
        <p:origin x="2538" y="17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26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643F1-13EA-46A0-8AD7-7496209DA705}" type="doc">
      <dgm:prSet loTypeId="urn:microsoft.com/office/officeart/2018/2/layout/IconLabel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8EFEF58-D9B6-43C2-B233-95EBE6D8D98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Application</a:t>
          </a:r>
        </a:p>
      </dgm:t>
    </dgm:pt>
    <dgm:pt modelId="{E7C495E5-C2BF-4F91-8217-BED95B47A82E}" type="parTrans" cxnId="{A831443D-39E8-4C89-AF05-60D24FAFAB08}">
      <dgm:prSet/>
      <dgm:spPr/>
      <dgm:t>
        <a:bodyPr/>
        <a:lstStyle/>
        <a:p>
          <a:endParaRPr lang="en-US"/>
        </a:p>
      </dgm:t>
    </dgm:pt>
    <dgm:pt modelId="{FEA2D17D-23DE-49D9-B6E5-583861E1C3D4}" type="sibTrans" cxnId="{A831443D-39E8-4C89-AF05-60D24FAFAB08}">
      <dgm:prSet/>
      <dgm:spPr/>
      <dgm:t>
        <a:bodyPr/>
        <a:lstStyle/>
        <a:p>
          <a:endParaRPr lang="en-US"/>
        </a:p>
      </dgm:t>
    </dgm:pt>
    <dgm:pt modelId="{E6BC0BC4-3A21-4879-8972-09F011CCDD5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Field Survey</a:t>
          </a:r>
        </a:p>
      </dgm:t>
    </dgm:pt>
    <dgm:pt modelId="{E2CD3875-73D9-4276-BABD-4D21E5BF0406}" type="parTrans" cxnId="{1AF98D69-959C-4C9E-9638-22376B7F1CDA}">
      <dgm:prSet/>
      <dgm:spPr/>
      <dgm:t>
        <a:bodyPr/>
        <a:lstStyle/>
        <a:p>
          <a:endParaRPr lang="en-US"/>
        </a:p>
      </dgm:t>
    </dgm:pt>
    <dgm:pt modelId="{682D8DEF-075D-4B3E-80D2-00E96C6EF42D}" type="sibTrans" cxnId="{1AF98D69-959C-4C9E-9638-22376B7F1CDA}">
      <dgm:prSet/>
      <dgm:spPr/>
      <dgm:t>
        <a:bodyPr/>
        <a:lstStyle/>
        <a:p>
          <a:endParaRPr lang="en-US"/>
        </a:p>
      </dgm:t>
    </dgm:pt>
    <dgm:pt modelId="{2DEEE9F8-3B36-4FA8-84C7-192C98514B2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Engineering / Design</a:t>
          </a:r>
        </a:p>
      </dgm:t>
    </dgm:pt>
    <dgm:pt modelId="{4B376EBB-3253-4108-83E6-B83AF6DFDA8E}" type="parTrans" cxnId="{ACC36FAF-B821-4911-9755-2C3930DFA0D9}">
      <dgm:prSet/>
      <dgm:spPr/>
      <dgm:t>
        <a:bodyPr/>
        <a:lstStyle/>
        <a:p>
          <a:endParaRPr lang="en-US"/>
        </a:p>
      </dgm:t>
    </dgm:pt>
    <dgm:pt modelId="{1A149169-9F8F-4454-ABBF-2F9FA7D46897}" type="sibTrans" cxnId="{ACC36FAF-B821-4911-9755-2C3930DFA0D9}">
      <dgm:prSet/>
      <dgm:spPr/>
      <dgm:t>
        <a:bodyPr/>
        <a:lstStyle/>
        <a:p>
          <a:endParaRPr lang="en-US"/>
        </a:p>
      </dgm:t>
    </dgm:pt>
    <dgm:pt modelId="{6C396E6F-CB28-415E-BA10-EB013C304F4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Make Ready Construction</a:t>
          </a:r>
        </a:p>
      </dgm:t>
    </dgm:pt>
    <dgm:pt modelId="{972AA4D8-76AE-4176-82A0-F816099710F7}" type="parTrans" cxnId="{D6CDD851-6298-44A8-853E-699991E3AD72}">
      <dgm:prSet/>
      <dgm:spPr/>
      <dgm:t>
        <a:bodyPr/>
        <a:lstStyle/>
        <a:p>
          <a:endParaRPr lang="en-US"/>
        </a:p>
      </dgm:t>
    </dgm:pt>
    <dgm:pt modelId="{8237309A-BF02-487E-97AE-CDFC9AA3A8EA}" type="sibTrans" cxnId="{D6CDD851-6298-44A8-853E-699991E3AD72}">
      <dgm:prSet/>
      <dgm:spPr/>
      <dgm:t>
        <a:bodyPr/>
        <a:lstStyle/>
        <a:p>
          <a:endParaRPr lang="en-US"/>
        </a:p>
      </dgm:t>
    </dgm:pt>
    <dgm:pt modelId="{A51E4CF6-9578-4871-AE27-FB96F0D0B20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Communications Construction</a:t>
          </a:r>
        </a:p>
      </dgm:t>
    </dgm:pt>
    <dgm:pt modelId="{1C78AD95-3F52-4122-B26F-4ACEB628A25B}" type="parTrans" cxnId="{0FEDF1B9-117F-4BCD-A582-DAC3035686AD}">
      <dgm:prSet/>
      <dgm:spPr/>
      <dgm:t>
        <a:bodyPr/>
        <a:lstStyle/>
        <a:p>
          <a:endParaRPr lang="en-US"/>
        </a:p>
      </dgm:t>
    </dgm:pt>
    <dgm:pt modelId="{AE196570-21D3-4F92-8A86-E8F916EF1DFF}" type="sibTrans" cxnId="{0FEDF1B9-117F-4BCD-A582-DAC3035686AD}">
      <dgm:prSet/>
      <dgm:spPr/>
      <dgm:t>
        <a:bodyPr/>
        <a:lstStyle/>
        <a:p>
          <a:endParaRPr lang="en-US"/>
        </a:p>
      </dgm:t>
    </dgm:pt>
    <dgm:pt modelId="{AE6189EC-C955-4641-8EE4-D9F32964E55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Post Construction Inspection</a:t>
          </a:r>
        </a:p>
      </dgm:t>
    </dgm:pt>
    <dgm:pt modelId="{EF9C50D5-4E76-44C5-95B5-A6D32A4C2064}" type="parTrans" cxnId="{F784CDEE-1253-4F6C-A2CA-EDCA4EE3B450}">
      <dgm:prSet/>
      <dgm:spPr/>
      <dgm:t>
        <a:bodyPr/>
        <a:lstStyle/>
        <a:p>
          <a:endParaRPr lang="en-US"/>
        </a:p>
      </dgm:t>
    </dgm:pt>
    <dgm:pt modelId="{6A2BBCE8-F3D5-40AF-9DF4-2CE313AF4ECC}" type="sibTrans" cxnId="{F784CDEE-1253-4F6C-A2CA-EDCA4EE3B450}">
      <dgm:prSet/>
      <dgm:spPr/>
      <dgm:t>
        <a:bodyPr/>
        <a:lstStyle/>
        <a:p>
          <a:endParaRPr lang="en-US"/>
        </a:p>
      </dgm:t>
    </dgm:pt>
    <dgm:pt modelId="{BF8D43DE-27CC-4B32-895F-0C866D005DEC}" type="pres">
      <dgm:prSet presAssocID="{81E643F1-13EA-46A0-8AD7-7496209DA705}" presName="root" presStyleCnt="0">
        <dgm:presLayoutVars>
          <dgm:dir/>
          <dgm:resizeHandles val="exact"/>
        </dgm:presLayoutVars>
      </dgm:prSet>
      <dgm:spPr/>
    </dgm:pt>
    <dgm:pt modelId="{9DD8339A-925D-4CF2-A3F1-F2BA5D7BD0BF}" type="pres">
      <dgm:prSet presAssocID="{E8EFEF58-D9B6-43C2-B233-95EBE6D8D98E}" presName="compNode" presStyleCnt="0"/>
      <dgm:spPr/>
    </dgm:pt>
    <dgm:pt modelId="{A772AD73-4D5E-47E3-952A-E50C0BE752D9}" type="pres">
      <dgm:prSet presAssocID="{E8EFEF58-D9B6-43C2-B233-95EBE6D8D98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 outline"/>
        </a:ext>
      </dgm:extLst>
    </dgm:pt>
    <dgm:pt modelId="{9DC3BA69-A40F-4DBF-8208-DCF2303AC571}" type="pres">
      <dgm:prSet presAssocID="{E8EFEF58-D9B6-43C2-B233-95EBE6D8D98E}" presName="spaceRect" presStyleCnt="0"/>
      <dgm:spPr/>
    </dgm:pt>
    <dgm:pt modelId="{54A8ECCF-B01F-4686-B6DE-B385742CA29F}" type="pres">
      <dgm:prSet presAssocID="{E8EFEF58-D9B6-43C2-B233-95EBE6D8D98E}" presName="textRect" presStyleLbl="revTx" presStyleIdx="0" presStyleCnt="6">
        <dgm:presLayoutVars>
          <dgm:chMax val="1"/>
          <dgm:chPref val="1"/>
        </dgm:presLayoutVars>
      </dgm:prSet>
      <dgm:spPr/>
    </dgm:pt>
    <dgm:pt modelId="{8BEBD6C8-5775-4D59-A415-924FB365E7F5}" type="pres">
      <dgm:prSet presAssocID="{FEA2D17D-23DE-49D9-B6E5-583861E1C3D4}" presName="sibTrans" presStyleCnt="0"/>
      <dgm:spPr/>
    </dgm:pt>
    <dgm:pt modelId="{34C3AD5F-4025-4FB8-9D1A-B48C3CCA4EDF}" type="pres">
      <dgm:prSet presAssocID="{E6BC0BC4-3A21-4879-8972-09F011CCDD55}" presName="compNode" presStyleCnt="0"/>
      <dgm:spPr/>
    </dgm:pt>
    <dgm:pt modelId="{AEC08B1E-F5F8-4AEA-B13E-626526BCF407}" type="pres">
      <dgm:prSet presAssocID="{E6BC0BC4-3A21-4879-8972-09F011CCDD5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yrotheodolite with solid fill"/>
        </a:ext>
      </dgm:extLst>
    </dgm:pt>
    <dgm:pt modelId="{FA41C566-BF3C-4468-B153-32785D4FCC8F}" type="pres">
      <dgm:prSet presAssocID="{E6BC0BC4-3A21-4879-8972-09F011CCDD55}" presName="spaceRect" presStyleCnt="0"/>
      <dgm:spPr/>
    </dgm:pt>
    <dgm:pt modelId="{4782347F-97E6-4934-808D-F1F50BDCC180}" type="pres">
      <dgm:prSet presAssocID="{E6BC0BC4-3A21-4879-8972-09F011CCDD55}" presName="textRect" presStyleLbl="revTx" presStyleIdx="1" presStyleCnt="6">
        <dgm:presLayoutVars>
          <dgm:chMax val="1"/>
          <dgm:chPref val="1"/>
        </dgm:presLayoutVars>
      </dgm:prSet>
      <dgm:spPr/>
    </dgm:pt>
    <dgm:pt modelId="{D1DB1A23-0001-44A2-83C7-3A3ECC0F82D6}" type="pres">
      <dgm:prSet presAssocID="{682D8DEF-075D-4B3E-80D2-00E96C6EF42D}" presName="sibTrans" presStyleCnt="0"/>
      <dgm:spPr/>
    </dgm:pt>
    <dgm:pt modelId="{1C842A28-D289-446E-BA5C-0A2A55FF1B79}" type="pres">
      <dgm:prSet presAssocID="{2DEEE9F8-3B36-4FA8-84C7-192C98514B26}" presName="compNode" presStyleCnt="0"/>
      <dgm:spPr/>
    </dgm:pt>
    <dgm:pt modelId="{34125F46-FCDD-45BF-ADA6-6109AA3BEC77}" type="pres">
      <dgm:prSet presAssocID="{2DEEE9F8-3B36-4FA8-84C7-192C98514B2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  <dgm:pt modelId="{FBFCC967-159A-416E-91B6-D44C0BDB0A7C}" type="pres">
      <dgm:prSet presAssocID="{2DEEE9F8-3B36-4FA8-84C7-192C98514B26}" presName="spaceRect" presStyleCnt="0"/>
      <dgm:spPr/>
    </dgm:pt>
    <dgm:pt modelId="{57F2F68C-96F9-496C-9808-29E3F7E59BA6}" type="pres">
      <dgm:prSet presAssocID="{2DEEE9F8-3B36-4FA8-84C7-192C98514B26}" presName="textRect" presStyleLbl="revTx" presStyleIdx="2" presStyleCnt="6">
        <dgm:presLayoutVars>
          <dgm:chMax val="1"/>
          <dgm:chPref val="1"/>
        </dgm:presLayoutVars>
      </dgm:prSet>
      <dgm:spPr/>
    </dgm:pt>
    <dgm:pt modelId="{CBEDC406-DD29-44E0-9344-95C21AA2B413}" type="pres">
      <dgm:prSet presAssocID="{1A149169-9F8F-4454-ABBF-2F9FA7D46897}" presName="sibTrans" presStyleCnt="0"/>
      <dgm:spPr/>
    </dgm:pt>
    <dgm:pt modelId="{8411A9F3-4F94-4C47-9628-E5551FE08CFF}" type="pres">
      <dgm:prSet presAssocID="{6C396E6F-CB28-415E-BA10-EB013C304F40}" presName="compNode" presStyleCnt="0"/>
      <dgm:spPr/>
    </dgm:pt>
    <dgm:pt modelId="{24DFB8BC-3EBD-45A8-A1C9-0BFED5637A25}" type="pres">
      <dgm:prSet presAssocID="{6C396E6F-CB28-415E-BA10-EB013C304F4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ffic cone with solid fill"/>
        </a:ext>
      </dgm:extLst>
    </dgm:pt>
    <dgm:pt modelId="{829DB9DB-63B6-4626-AF02-B6AF8A35E51A}" type="pres">
      <dgm:prSet presAssocID="{6C396E6F-CB28-415E-BA10-EB013C304F40}" presName="spaceRect" presStyleCnt="0"/>
      <dgm:spPr/>
    </dgm:pt>
    <dgm:pt modelId="{5636FFD6-F2A3-406F-9CC1-4BCAF21FEAAE}" type="pres">
      <dgm:prSet presAssocID="{6C396E6F-CB28-415E-BA10-EB013C304F40}" presName="textRect" presStyleLbl="revTx" presStyleIdx="3" presStyleCnt="6">
        <dgm:presLayoutVars>
          <dgm:chMax val="1"/>
          <dgm:chPref val="1"/>
        </dgm:presLayoutVars>
      </dgm:prSet>
      <dgm:spPr/>
    </dgm:pt>
    <dgm:pt modelId="{1E64433C-DBC5-4CCC-87D2-1EF195DAE5C1}" type="pres">
      <dgm:prSet presAssocID="{8237309A-BF02-487E-97AE-CDFC9AA3A8EA}" presName="sibTrans" presStyleCnt="0"/>
      <dgm:spPr/>
    </dgm:pt>
    <dgm:pt modelId="{2FFC840F-5D95-4BB0-A206-6FEB683009E5}" type="pres">
      <dgm:prSet presAssocID="{A51E4CF6-9578-4871-AE27-FB96F0D0B20E}" presName="compNode" presStyleCnt="0"/>
      <dgm:spPr/>
    </dgm:pt>
    <dgm:pt modelId="{17EFBD13-CF19-43CD-ABF8-51FEEAF63F58}" type="pres">
      <dgm:prSet presAssocID="{A51E4CF6-9578-4871-AE27-FB96F0D0B20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 with solid fill"/>
        </a:ext>
      </dgm:extLst>
    </dgm:pt>
    <dgm:pt modelId="{20907B5D-00C3-4C5C-A53F-0E6FA0707FF5}" type="pres">
      <dgm:prSet presAssocID="{A51E4CF6-9578-4871-AE27-FB96F0D0B20E}" presName="spaceRect" presStyleCnt="0"/>
      <dgm:spPr/>
    </dgm:pt>
    <dgm:pt modelId="{D4E19E73-59C5-42C4-8D0F-57EEFBE0C378}" type="pres">
      <dgm:prSet presAssocID="{A51E4CF6-9578-4871-AE27-FB96F0D0B20E}" presName="textRect" presStyleLbl="revTx" presStyleIdx="4" presStyleCnt="6" custScaleX="132426">
        <dgm:presLayoutVars>
          <dgm:chMax val="1"/>
          <dgm:chPref val="1"/>
        </dgm:presLayoutVars>
      </dgm:prSet>
      <dgm:spPr/>
    </dgm:pt>
    <dgm:pt modelId="{ACA4A51F-B773-4E3D-BCE5-FCF9EDAFEB82}" type="pres">
      <dgm:prSet presAssocID="{AE196570-21D3-4F92-8A86-E8F916EF1DFF}" presName="sibTrans" presStyleCnt="0"/>
      <dgm:spPr/>
    </dgm:pt>
    <dgm:pt modelId="{5A03F08C-F614-479F-80EC-BB0FDABD8C58}" type="pres">
      <dgm:prSet presAssocID="{AE6189EC-C955-4641-8EE4-D9F32964E558}" presName="compNode" presStyleCnt="0"/>
      <dgm:spPr/>
    </dgm:pt>
    <dgm:pt modelId="{1A54AAD4-3420-4074-9BB0-62E424AAEB77}" type="pres">
      <dgm:prSet presAssocID="{AE6189EC-C955-4641-8EE4-D9F32964E55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343BBD0-3A6C-43E3-A942-56C08315431C}" type="pres">
      <dgm:prSet presAssocID="{AE6189EC-C955-4641-8EE4-D9F32964E558}" presName="spaceRect" presStyleCnt="0"/>
      <dgm:spPr/>
    </dgm:pt>
    <dgm:pt modelId="{93F079B1-4F98-4827-8951-51CC86FBAD10}" type="pres">
      <dgm:prSet presAssocID="{AE6189EC-C955-4641-8EE4-D9F32964E55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DAE781A-B0F1-493B-859B-7CF45E9909F9}" type="presOf" srcId="{E6BC0BC4-3A21-4879-8972-09F011CCDD55}" destId="{4782347F-97E6-4934-808D-F1F50BDCC180}" srcOrd="0" destOrd="0" presId="urn:microsoft.com/office/officeart/2018/2/layout/IconLabelList"/>
    <dgm:cxn modelId="{A831443D-39E8-4C89-AF05-60D24FAFAB08}" srcId="{81E643F1-13EA-46A0-8AD7-7496209DA705}" destId="{E8EFEF58-D9B6-43C2-B233-95EBE6D8D98E}" srcOrd="0" destOrd="0" parTransId="{E7C495E5-C2BF-4F91-8217-BED95B47A82E}" sibTransId="{FEA2D17D-23DE-49D9-B6E5-583861E1C3D4}"/>
    <dgm:cxn modelId="{18A9485B-83CC-4033-9442-D5C98E3C1468}" type="presOf" srcId="{A51E4CF6-9578-4871-AE27-FB96F0D0B20E}" destId="{D4E19E73-59C5-42C4-8D0F-57EEFBE0C378}" srcOrd="0" destOrd="0" presId="urn:microsoft.com/office/officeart/2018/2/layout/IconLabelList"/>
    <dgm:cxn modelId="{1AF98D69-959C-4C9E-9638-22376B7F1CDA}" srcId="{81E643F1-13EA-46A0-8AD7-7496209DA705}" destId="{E6BC0BC4-3A21-4879-8972-09F011CCDD55}" srcOrd="1" destOrd="0" parTransId="{E2CD3875-73D9-4276-BABD-4D21E5BF0406}" sibTransId="{682D8DEF-075D-4B3E-80D2-00E96C6EF42D}"/>
    <dgm:cxn modelId="{2A395A71-F4E1-4FDB-91F3-2EC82E1B45E6}" type="presOf" srcId="{E8EFEF58-D9B6-43C2-B233-95EBE6D8D98E}" destId="{54A8ECCF-B01F-4686-B6DE-B385742CA29F}" srcOrd="0" destOrd="0" presId="urn:microsoft.com/office/officeart/2018/2/layout/IconLabelList"/>
    <dgm:cxn modelId="{D6CDD851-6298-44A8-853E-699991E3AD72}" srcId="{81E643F1-13EA-46A0-8AD7-7496209DA705}" destId="{6C396E6F-CB28-415E-BA10-EB013C304F40}" srcOrd="3" destOrd="0" parTransId="{972AA4D8-76AE-4176-82A0-F816099710F7}" sibTransId="{8237309A-BF02-487E-97AE-CDFC9AA3A8EA}"/>
    <dgm:cxn modelId="{E5074980-23E3-4C08-9C43-47E7D5F1C07C}" type="presOf" srcId="{AE6189EC-C955-4641-8EE4-D9F32964E558}" destId="{93F079B1-4F98-4827-8951-51CC86FBAD10}" srcOrd="0" destOrd="0" presId="urn:microsoft.com/office/officeart/2018/2/layout/IconLabelList"/>
    <dgm:cxn modelId="{F64AA8A1-F463-4D59-BC7E-02DA154EF5A8}" type="presOf" srcId="{81E643F1-13EA-46A0-8AD7-7496209DA705}" destId="{BF8D43DE-27CC-4B32-895F-0C866D005DEC}" srcOrd="0" destOrd="0" presId="urn:microsoft.com/office/officeart/2018/2/layout/IconLabelList"/>
    <dgm:cxn modelId="{F11991A6-65B1-40D6-8A0F-CD0078894D6C}" type="presOf" srcId="{6C396E6F-CB28-415E-BA10-EB013C304F40}" destId="{5636FFD6-F2A3-406F-9CC1-4BCAF21FEAAE}" srcOrd="0" destOrd="0" presId="urn:microsoft.com/office/officeart/2018/2/layout/IconLabelList"/>
    <dgm:cxn modelId="{ACC36FAF-B821-4911-9755-2C3930DFA0D9}" srcId="{81E643F1-13EA-46A0-8AD7-7496209DA705}" destId="{2DEEE9F8-3B36-4FA8-84C7-192C98514B26}" srcOrd="2" destOrd="0" parTransId="{4B376EBB-3253-4108-83E6-B83AF6DFDA8E}" sibTransId="{1A149169-9F8F-4454-ABBF-2F9FA7D46897}"/>
    <dgm:cxn modelId="{0FEDF1B9-117F-4BCD-A582-DAC3035686AD}" srcId="{81E643F1-13EA-46A0-8AD7-7496209DA705}" destId="{A51E4CF6-9578-4871-AE27-FB96F0D0B20E}" srcOrd="4" destOrd="0" parTransId="{1C78AD95-3F52-4122-B26F-4ACEB628A25B}" sibTransId="{AE196570-21D3-4F92-8A86-E8F916EF1DFF}"/>
    <dgm:cxn modelId="{C9C25BBB-5F02-41EC-849D-F8CBA72A9C55}" type="presOf" srcId="{2DEEE9F8-3B36-4FA8-84C7-192C98514B26}" destId="{57F2F68C-96F9-496C-9808-29E3F7E59BA6}" srcOrd="0" destOrd="0" presId="urn:microsoft.com/office/officeart/2018/2/layout/IconLabelList"/>
    <dgm:cxn modelId="{F784CDEE-1253-4F6C-A2CA-EDCA4EE3B450}" srcId="{81E643F1-13EA-46A0-8AD7-7496209DA705}" destId="{AE6189EC-C955-4641-8EE4-D9F32964E558}" srcOrd="5" destOrd="0" parTransId="{EF9C50D5-4E76-44C5-95B5-A6D32A4C2064}" sibTransId="{6A2BBCE8-F3D5-40AF-9DF4-2CE313AF4ECC}"/>
    <dgm:cxn modelId="{E46E6B9A-EB83-4E55-8178-34C552DCFF52}" type="presParOf" srcId="{BF8D43DE-27CC-4B32-895F-0C866D005DEC}" destId="{9DD8339A-925D-4CF2-A3F1-F2BA5D7BD0BF}" srcOrd="0" destOrd="0" presId="urn:microsoft.com/office/officeart/2018/2/layout/IconLabelList"/>
    <dgm:cxn modelId="{60EB4240-8630-469B-9725-69B7ACFB2109}" type="presParOf" srcId="{9DD8339A-925D-4CF2-A3F1-F2BA5D7BD0BF}" destId="{A772AD73-4D5E-47E3-952A-E50C0BE752D9}" srcOrd="0" destOrd="0" presId="urn:microsoft.com/office/officeart/2018/2/layout/IconLabelList"/>
    <dgm:cxn modelId="{35B067CF-E687-48DD-A22B-A269CC83E034}" type="presParOf" srcId="{9DD8339A-925D-4CF2-A3F1-F2BA5D7BD0BF}" destId="{9DC3BA69-A40F-4DBF-8208-DCF2303AC571}" srcOrd="1" destOrd="0" presId="urn:microsoft.com/office/officeart/2018/2/layout/IconLabelList"/>
    <dgm:cxn modelId="{78E9EE63-F10A-4ECB-B911-B3C6B4865F4C}" type="presParOf" srcId="{9DD8339A-925D-4CF2-A3F1-F2BA5D7BD0BF}" destId="{54A8ECCF-B01F-4686-B6DE-B385742CA29F}" srcOrd="2" destOrd="0" presId="urn:microsoft.com/office/officeart/2018/2/layout/IconLabelList"/>
    <dgm:cxn modelId="{B64D341D-9955-4CBD-BAB8-BAC18AF33177}" type="presParOf" srcId="{BF8D43DE-27CC-4B32-895F-0C866D005DEC}" destId="{8BEBD6C8-5775-4D59-A415-924FB365E7F5}" srcOrd="1" destOrd="0" presId="urn:microsoft.com/office/officeart/2018/2/layout/IconLabelList"/>
    <dgm:cxn modelId="{6D172BBE-95E8-4F51-9EB2-D1101B7E09A7}" type="presParOf" srcId="{BF8D43DE-27CC-4B32-895F-0C866D005DEC}" destId="{34C3AD5F-4025-4FB8-9D1A-B48C3CCA4EDF}" srcOrd="2" destOrd="0" presId="urn:microsoft.com/office/officeart/2018/2/layout/IconLabelList"/>
    <dgm:cxn modelId="{40C13620-4A45-432D-A8F0-91E773A832EB}" type="presParOf" srcId="{34C3AD5F-4025-4FB8-9D1A-B48C3CCA4EDF}" destId="{AEC08B1E-F5F8-4AEA-B13E-626526BCF407}" srcOrd="0" destOrd="0" presId="urn:microsoft.com/office/officeart/2018/2/layout/IconLabelList"/>
    <dgm:cxn modelId="{A0006AE9-C943-42B2-A5B1-3986CE79FFAB}" type="presParOf" srcId="{34C3AD5F-4025-4FB8-9D1A-B48C3CCA4EDF}" destId="{FA41C566-BF3C-4468-B153-32785D4FCC8F}" srcOrd="1" destOrd="0" presId="urn:microsoft.com/office/officeart/2018/2/layout/IconLabelList"/>
    <dgm:cxn modelId="{61933A5F-08E4-47BA-BBAA-534DB2E21FB8}" type="presParOf" srcId="{34C3AD5F-4025-4FB8-9D1A-B48C3CCA4EDF}" destId="{4782347F-97E6-4934-808D-F1F50BDCC180}" srcOrd="2" destOrd="0" presId="urn:microsoft.com/office/officeart/2018/2/layout/IconLabelList"/>
    <dgm:cxn modelId="{19DAA010-3638-4C22-806E-C95800C42ED1}" type="presParOf" srcId="{BF8D43DE-27CC-4B32-895F-0C866D005DEC}" destId="{D1DB1A23-0001-44A2-83C7-3A3ECC0F82D6}" srcOrd="3" destOrd="0" presId="urn:microsoft.com/office/officeart/2018/2/layout/IconLabelList"/>
    <dgm:cxn modelId="{8530B8E3-28F9-4541-9800-1AFA5B4DB710}" type="presParOf" srcId="{BF8D43DE-27CC-4B32-895F-0C866D005DEC}" destId="{1C842A28-D289-446E-BA5C-0A2A55FF1B79}" srcOrd="4" destOrd="0" presId="urn:microsoft.com/office/officeart/2018/2/layout/IconLabelList"/>
    <dgm:cxn modelId="{6C45634C-CEEC-4148-8BA4-7860EF59077F}" type="presParOf" srcId="{1C842A28-D289-446E-BA5C-0A2A55FF1B79}" destId="{34125F46-FCDD-45BF-ADA6-6109AA3BEC77}" srcOrd="0" destOrd="0" presId="urn:microsoft.com/office/officeart/2018/2/layout/IconLabelList"/>
    <dgm:cxn modelId="{14927275-7E9A-4584-A6AE-86429A7FC4F2}" type="presParOf" srcId="{1C842A28-D289-446E-BA5C-0A2A55FF1B79}" destId="{FBFCC967-159A-416E-91B6-D44C0BDB0A7C}" srcOrd="1" destOrd="0" presId="urn:microsoft.com/office/officeart/2018/2/layout/IconLabelList"/>
    <dgm:cxn modelId="{536222ED-0EE4-48A1-97C9-858280BC36B0}" type="presParOf" srcId="{1C842A28-D289-446E-BA5C-0A2A55FF1B79}" destId="{57F2F68C-96F9-496C-9808-29E3F7E59BA6}" srcOrd="2" destOrd="0" presId="urn:microsoft.com/office/officeart/2018/2/layout/IconLabelList"/>
    <dgm:cxn modelId="{D65F62FE-1EFA-41D9-A761-0159F587E872}" type="presParOf" srcId="{BF8D43DE-27CC-4B32-895F-0C866D005DEC}" destId="{CBEDC406-DD29-44E0-9344-95C21AA2B413}" srcOrd="5" destOrd="0" presId="urn:microsoft.com/office/officeart/2018/2/layout/IconLabelList"/>
    <dgm:cxn modelId="{45654030-1F90-4339-B927-D0A01BE69970}" type="presParOf" srcId="{BF8D43DE-27CC-4B32-895F-0C866D005DEC}" destId="{8411A9F3-4F94-4C47-9628-E5551FE08CFF}" srcOrd="6" destOrd="0" presId="urn:microsoft.com/office/officeart/2018/2/layout/IconLabelList"/>
    <dgm:cxn modelId="{D59293F5-233C-4AC0-95C0-51EA9245CF49}" type="presParOf" srcId="{8411A9F3-4F94-4C47-9628-E5551FE08CFF}" destId="{24DFB8BC-3EBD-45A8-A1C9-0BFED5637A25}" srcOrd="0" destOrd="0" presId="urn:microsoft.com/office/officeart/2018/2/layout/IconLabelList"/>
    <dgm:cxn modelId="{D3F23DB8-F62A-44A0-A2DB-1588B698FC62}" type="presParOf" srcId="{8411A9F3-4F94-4C47-9628-E5551FE08CFF}" destId="{829DB9DB-63B6-4626-AF02-B6AF8A35E51A}" srcOrd="1" destOrd="0" presId="urn:microsoft.com/office/officeart/2018/2/layout/IconLabelList"/>
    <dgm:cxn modelId="{78D14D8C-A111-485E-A333-09EB775A4BFE}" type="presParOf" srcId="{8411A9F3-4F94-4C47-9628-E5551FE08CFF}" destId="{5636FFD6-F2A3-406F-9CC1-4BCAF21FEAAE}" srcOrd="2" destOrd="0" presId="urn:microsoft.com/office/officeart/2018/2/layout/IconLabelList"/>
    <dgm:cxn modelId="{D0B0B63D-B3D2-4908-97C5-BE58EF634FD2}" type="presParOf" srcId="{BF8D43DE-27CC-4B32-895F-0C866D005DEC}" destId="{1E64433C-DBC5-4CCC-87D2-1EF195DAE5C1}" srcOrd="7" destOrd="0" presId="urn:microsoft.com/office/officeart/2018/2/layout/IconLabelList"/>
    <dgm:cxn modelId="{626B4E03-51BC-4CF6-8FC6-0581C01041C0}" type="presParOf" srcId="{BF8D43DE-27CC-4B32-895F-0C866D005DEC}" destId="{2FFC840F-5D95-4BB0-A206-6FEB683009E5}" srcOrd="8" destOrd="0" presId="urn:microsoft.com/office/officeart/2018/2/layout/IconLabelList"/>
    <dgm:cxn modelId="{0B33F047-1D7C-4CF2-9745-8FB5E45CC947}" type="presParOf" srcId="{2FFC840F-5D95-4BB0-A206-6FEB683009E5}" destId="{17EFBD13-CF19-43CD-ABF8-51FEEAF63F58}" srcOrd="0" destOrd="0" presId="urn:microsoft.com/office/officeart/2018/2/layout/IconLabelList"/>
    <dgm:cxn modelId="{52A81E86-D719-46AD-BDF2-D6C15BB35A18}" type="presParOf" srcId="{2FFC840F-5D95-4BB0-A206-6FEB683009E5}" destId="{20907B5D-00C3-4C5C-A53F-0E6FA0707FF5}" srcOrd="1" destOrd="0" presId="urn:microsoft.com/office/officeart/2018/2/layout/IconLabelList"/>
    <dgm:cxn modelId="{E9A2A965-952A-453F-BB86-33F9F9C03098}" type="presParOf" srcId="{2FFC840F-5D95-4BB0-A206-6FEB683009E5}" destId="{D4E19E73-59C5-42C4-8D0F-57EEFBE0C378}" srcOrd="2" destOrd="0" presId="urn:microsoft.com/office/officeart/2018/2/layout/IconLabelList"/>
    <dgm:cxn modelId="{29AA7F8D-194B-4504-8BF9-35E4F3F6F4C4}" type="presParOf" srcId="{BF8D43DE-27CC-4B32-895F-0C866D005DEC}" destId="{ACA4A51F-B773-4E3D-BCE5-FCF9EDAFEB82}" srcOrd="9" destOrd="0" presId="urn:microsoft.com/office/officeart/2018/2/layout/IconLabelList"/>
    <dgm:cxn modelId="{225A3D77-9CC6-48A0-A41F-B9B0FCC637AA}" type="presParOf" srcId="{BF8D43DE-27CC-4B32-895F-0C866D005DEC}" destId="{5A03F08C-F614-479F-80EC-BB0FDABD8C58}" srcOrd="10" destOrd="0" presId="urn:microsoft.com/office/officeart/2018/2/layout/IconLabelList"/>
    <dgm:cxn modelId="{4B312808-0D6E-4B59-9188-8AC4A6124518}" type="presParOf" srcId="{5A03F08C-F614-479F-80EC-BB0FDABD8C58}" destId="{1A54AAD4-3420-4074-9BB0-62E424AAEB77}" srcOrd="0" destOrd="0" presId="urn:microsoft.com/office/officeart/2018/2/layout/IconLabelList"/>
    <dgm:cxn modelId="{E281CDAF-D0D2-41A7-884C-D2D742E56D1E}" type="presParOf" srcId="{5A03F08C-F614-479F-80EC-BB0FDABD8C58}" destId="{D343BBD0-3A6C-43E3-A942-56C08315431C}" srcOrd="1" destOrd="0" presId="urn:microsoft.com/office/officeart/2018/2/layout/IconLabelList"/>
    <dgm:cxn modelId="{060F3339-9830-4D7A-B7AD-80F660238EDC}" type="presParOf" srcId="{5A03F08C-F614-479F-80EC-BB0FDABD8C58}" destId="{93F079B1-4F98-4827-8951-51CC86FBAD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9BB8F-1D43-48F1-A197-11EAF7C534C9}" type="doc">
      <dgm:prSet loTypeId="urn:microsoft.com/office/officeart/2005/8/layout/h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89E72A-3858-48A8-9C44-26E5967D852A}">
      <dgm:prSet/>
      <dgm:spPr/>
      <dgm:t>
        <a:bodyPr/>
        <a:lstStyle/>
        <a:p>
          <a:r>
            <a:rPr lang="en-US" baseline="0" dirty="0"/>
            <a:t>Small</a:t>
          </a:r>
          <a:endParaRPr lang="en-US" dirty="0"/>
        </a:p>
      </dgm:t>
    </dgm:pt>
    <dgm:pt modelId="{81351342-5E09-4CF2-95DF-1215384B9227}" type="parTrans" cxnId="{DAF48CC5-6AB6-4C71-8518-8B137A07A6A6}">
      <dgm:prSet/>
      <dgm:spPr/>
      <dgm:t>
        <a:bodyPr/>
        <a:lstStyle/>
        <a:p>
          <a:endParaRPr lang="en-US"/>
        </a:p>
      </dgm:t>
    </dgm:pt>
    <dgm:pt modelId="{08CEAE97-719B-46B2-BD40-A5AE2A427E74}" type="sibTrans" cxnId="{DAF48CC5-6AB6-4C71-8518-8B137A07A6A6}">
      <dgm:prSet/>
      <dgm:spPr/>
      <dgm:t>
        <a:bodyPr/>
        <a:lstStyle/>
        <a:p>
          <a:endParaRPr lang="en-US"/>
        </a:p>
      </dgm:t>
    </dgm:pt>
    <dgm:pt modelId="{B2D54DF8-81EC-4335-BE21-B3B63A7C9CE6}">
      <dgm:prSet/>
      <dgm:spPr/>
      <dgm:t>
        <a:bodyPr/>
        <a:lstStyle/>
        <a:p>
          <a:r>
            <a:rPr lang="en-US" baseline="0" dirty="0"/>
            <a:t>Medium</a:t>
          </a:r>
          <a:endParaRPr lang="en-US" dirty="0"/>
        </a:p>
      </dgm:t>
    </dgm:pt>
    <dgm:pt modelId="{2C4B0553-02F3-4520-B736-287CECCF9C01}" type="parTrans" cxnId="{7EE28E5E-66DA-4BDE-9AC7-2D43C75E4F1A}">
      <dgm:prSet/>
      <dgm:spPr/>
      <dgm:t>
        <a:bodyPr/>
        <a:lstStyle/>
        <a:p>
          <a:endParaRPr lang="en-US"/>
        </a:p>
      </dgm:t>
    </dgm:pt>
    <dgm:pt modelId="{A83C8A42-F644-45DD-9B59-CBA3BA403EFD}" type="sibTrans" cxnId="{7EE28E5E-66DA-4BDE-9AC7-2D43C75E4F1A}">
      <dgm:prSet/>
      <dgm:spPr/>
      <dgm:t>
        <a:bodyPr/>
        <a:lstStyle/>
        <a:p>
          <a:endParaRPr lang="en-US"/>
        </a:p>
      </dgm:t>
    </dgm:pt>
    <dgm:pt modelId="{71E94EE8-7818-4400-83E9-7A203400A9FA}">
      <dgm:prSet/>
      <dgm:spPr/>
      <dgm:t>
        <a:bodyPr/>
        <a:lstStyle/>
        <a:p>
          <a:r>
            <a:rPr lang="en-US" baseline="0" dirty="0"/>
            <a:t>High Volume Plans</a:t>
          </a:r>
          <a:endParaRPr lang="en-US" dirty="0"/>
        </a:p>
      </dgm:t>
    </dgm:pt>
    <dgm:pt modelId="{DE42FEDB-A7E7-45E8-8F89-949B8FEF9818}" type="parTrans" cxnId="{A18A24C1-A4FF-4840-AA1A-44C1884045C5}">
      <dgm:prSet/>
      <dgm:spPr/>
      <dgm:t>
        <a:bodyPr/>
        <a:lstStyle/>
        <a:p>
          <a:endParaRPr lang="en-US"/>
        </a:p>
      </dgm:t>
    </dgm:pt>
    <dgm:pt modelId="{5F972566-1F5F-4056-81D3-D1081A811E49}" type="sibTrans" cxnId="{A18A24C1-A4FF-4840-AA1A-44C1884045C5}">
      <dgm:prSet/>
      <dgm:spPr/>
      <dgm:t>
        <a:bodyPr/>
        <a:lstStyle/>
        <a:p>
          <a:endParaRPr lang="en-US"/>
        </a:p>
      </dgm:t>
    </dgm:pt>
    <dgm:pt modelId="{805771F8-E1C9-4F80-8510-AB48D31DC4AC}">
      <dgm:prSet/>
      <dgm:spPr/>
      <dgm:t>
        <a:bodyPr/>
        <a:lstStyle/>
        <a:p>
          <a:r>
            <a:rPr lang="en-US" dirty="0"/>
            <a:t>1000+ Poles/Month</a:t>
          </a:r>
        </a:p>
      </dgm:t>
    </dgm:pt>
    <dgm:pt modelId="{B8EC2C68-A344-4C57-B2F7-C4458EFCDBCF}" type="parTrans" cxnId="{3470691F-36A1-4FAD-A286-318926FAAD72}">
      <dgm:prSet/>
      <dgm:spPr/>
      <dgm:t>
        <a:bodyPr/>
        <a:lstStyle/>
        <a:p>
          <a:endParaRPr lang="en-US"/>
        </a:p>
      </dgm:t>
    </dgm:pt>
    <dgm:pt modelId="{AB7C096B-0363-46DF-B87D-10ADB13ED31D}" type="sibTrans" cxnId="{3470691F-36A1-4FAD-A286-318926FAAD72}">
      <dgm:prSet/>
      <dgm:spPr/>
      <dgm:t>
        <a:bodyPr/>
        <a:lstStyle/>
        <a:p>
          <a:endParaRPr lang="en-US"/>
        </a:p>
      </dgm:t>
    </dgm:pt>
    <dgm:pt modelId="{0F175569-4452-4034-9EAF-BF1B3E74376C}">
      <dgm:prSet/>
      <dgm:spPr/>
      <dgm:t>
        <a:bodyPr/>
        <a:lstStyle/>
        <a:p>
          <a:r>
            <a:rPr lang="en-US" dirty="0"/>
            <a:t>1 – 300 Poles/Month</a:t>
          </a:r>
        </a:p>
      </dgm:t>
    </dgm:pt>
    <dgm:pt modelId="{239FB0C9-C64D-427B-9E83-C0045E36F1AB}" type="parTrans" cxnId="{6D1ED03E-422F-4A20-B91D-349579CFCCA9}">
      <dgm:prSet/>
      <dgm:spPr/>
      <dgm:t>
        <a:bodyPr/>
        <a:lstStyle/>
        <a:p>
          <a:endParaRPr lang="en-US"/>
        </a:p>
      </dgm:t>
    </dgm:pt>
    <dgm:pt modelId="{568981B3-5EAD-4087-81A6-04D64C6A7757}" type="sibTrans" cxnId="{6D1ED03E-422F-4A20-B91D-349579CFCCA9}">
      <dgm:prSet/>
      <dgm:spPr/>
      <dgm:t>
        <a:bodyPr/>
        <a:lstStyle/>
        <a:p>
          <a:endParaRPr lang="en-US"/>
        </a:p>
      </dgm:t>
    </dgm:pt>
    <dgm:pt modelId="{CB3D9F31-F42A-49D0-99E7-AFCBC3404BC5}">
      <dgm:prSet/>
      <dgm:spPr/>
      <dgm:t>
        <a:bodyPr/>
        <a:lstStyle/>
        <a:p>
          <a:r>
            <a:rPr lang="en-US" dirty="0"/>
            <a:t>105 days for construction</a:t>
          </a:r>
        </a:p>
      </dgm:t>
    </dgm:pt>
    <dgm:pt modelId="{2A3EF04E-203C-4898-B386-BC2CB0C08EB2}" type="parTrans" cxnId="{46926615-6D97-45D4-8D95-5A6CD2CF9CA6}">
      <dgm:prSet/>
      <dgm:spPr/>
      <dgm:t>
        <a:bodyPr/>
        <a:lstStyle/>
        <a:p>
          <a:endParaRPr lang="en-US"/>
        </a:p>
      </dgm:t>
    </dgm:pt>
    <dgm:pt modelId="{4B336375-56EB-42C3-A7CC-1470ED5E442D}" type="sibTrans" cxnId="{46926615-6D97-45D4-8D95-5A6CD2CF9CA6}">
      <dgm:prSet/>
      <dgm:spPr/>
      <dgm:t>
        <a:bodyPr/>
        <a:lstStyle/>
        <a:p>
          <a:endParaRPr lang="en-US"/>
        </a:p>
      </dgm:t>
    </dgm:pt>
    <dgm:pt modelId="{AD2B7191-D763-43C9-93A4-DE152A0B0006}">
      <dgm:prSet/>
      <dgm:spPr/>
      <dgm:t>
        <a:bodyPr/>
        <a:lstStyle/>
        <a:p>
          <a:r>
            <a:rPr lang="en-US" dirty="0"/>
            <a:t>Volume and timing mutually agreed upon by LG&amp;E / KU and </a:t>
          </a:r>
          <a:r>
            <a:rPr lang="en-US" dirty="0" err="1"/>
            <a:t>Attacher</a:t>
          </a:r>
          <a:endParaRPr lang="en-US" dirty="0"/>
        </a:p>
      </dgm:t>
    </dgm:pt>
    <dgm:pt modelId="{6E20EA4B-EABE-421D-9DE6-B866A8B685CE}" type="parTrans" cxnId="{0844A591-5839-4DA5-A9CF-7AD8837D96E1}">
      <dgm:prSet/>
      <dgm:spPr/>
      <dgm:t>
        <a:bodyPr/>
        <a:lstStyle/>
        <a:p>
          <a:endParaRPr lang="en-US"/>
        </a:p>
      </dgm:t>
    </dgm:pt>
    <dgm:pt modelId="{D431C1BB-F951-4B67-8557-DE9BD20C96B4}" type="sibTrans" cxnId="{0844A591-5839-4DA5-A9CF-7AD8837D96E1}">
      <dgm:prSet/>
      <dgm:spPr/>
      <dgm:t>
        <a:bodyPr/>
        <a:lstStyle/>
        <a:p>
          <a:endParaRPr lang="en-US"/>
        </a:p>
      </dgm:t>
    </dgm:pt>
    <dgm:pt modelId="{9A3657B6-605C-410C-B9F3-58E21E73D0BF}">
      <dgm:prSet/>
      <dgm:spPr/>
      <dgm:t>
        <a:bodyPr/>
        <a:lstStyle/>
        <a:p>
          <a:r>
            <a:rPr lang="en-US" dirty="0"/>
            <a:t>301 – 1000 Poles/Month</a:t>
          </a:r>
        </a:p>
      </dgm:t>
    </dgm:pt>
    <dgm:pt modelId="{305916E9-6107-4BF0-8632-0D04742381DA}" type="parTrans" cxnId="{CF6AF59F-0ABD-4CBB-8F32-CAFAF4816658}">
      <dgm:prSet/>
      <dgm:spPr/>
      <dgm:t>
        <a:bodyPr/>
        <a:lstStyle/>
        <a:p>
          <a:endParaRPr lang="en-US"/>
        </a:p>
      </dgm:t>
    </dgm:pt>
    <dgm:pt modelId="{C2266CED-F631-44CF-A0E1-30C599AEBF35}" type="sibTrans" cxnId="{CF6AF59F-0ABD-4CBB-8F32-CAFAF4816658}">
      <dgm:prSet/>
      <dgm:spPr/>
      <dgm:t>
        <a:bodyPr/>
        <a:lstStyle/>
        <a:p>
          <a:endParaRPr lang="en-US"/>
        </a:p>
      </dgm:t>
    </dgm:pt>
    <dgm:pt modelId="{BC56503B-DDC0-445C-9566-8ADED65BAFAE}">
      <dgm:prSet/>
      <dgm:spPr/>
      <dgm:t>
        <a:bodyPr/>
        <a:lstStyle/>
        <a:p>
          <a:r>
            <a:rPr lang="en-US" dirty="0"/>
            <a:t>150 days for construction</a:t>
          </a:r>
        </a:p>
      </dgm:t>
    </dgm:pt>
    <dgm:pt modelId="{AABF4630-29CF-43E8-A8A7-A93796FBDB7F}" type="parTrans" cxnId="{CC1D4F9D-21BD-4266-8F9E-605CDDF168D9}">
      <dgm:prSet/>
      <dgm:spPr/>
      <dgm:t>
        <a:bodyPr/>
        <a:lstStyle/>
        <a:p>
          <a:endParaRPr lang="en-US"/>
        </a:p>
      </dgm:t>
    </dgm:pt>
    <dgm:pt modelId="{593A8696-F86F-45D6-9FCE-0DCAFCFD2B36}" type="sibTrans" cxnId="{CC1D4F9D-21BD-4266-8F9E-605CDDF168D9}">
      <dgm:prSet/>
      <dgm:spPr/>
      <dgm:t>
        <a:bodyPr/>
        <a:lstStyle/>
        <a:p>
          <a:endParaRPr lang="en-US"/>
        </a:p>
      </dgm:t>
    </dgm:pt>
    <dgm:pt modelId="{5514300C-2BC1-4569-B0EF-78B845C73D45}" type="pres">
      <dgm:prSet presAssocID="{41F9BB8F-1D43-48F1-A197-11EAF7C534C9}" presName="Name0" presStyleCnt="0">
        <dgm:presLayoutVars>
          <dgm:dir/>
          <dgm:animLvl val="lvl"/>
          <dgm:resizeHandles val="exact"/>
        </dgm:presLayoutVars>
      </dgm:prSet>
      <dgm:spPr/>
    </dgm:pt>
    <dgm:pt modelId="{EDCDA3D4-B1E8-48D9-BB86-A0EDCD7EB017}" type="pres">
      <dgm:prSet presAssocID="{7089E72A-3858-48A8-9C44-26E5967D852A}" presName="composite" presStyleCnt="0"/>
      <dgm:spPr/>
    </dgm:pt>
    <dgm:pt modelId="{56181162-BC14-4639-9856-38927CDC0A66}" type="pres">
      <dgm:prSet presAssocID="{7089E72A-3858-48A8-9C44-26E5967D852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87ED3C8-EFB3-46A4-80D7-EBD051C0A817}" type="pres">
      <dgm:prSet presAssocID="{7089E72A-3858-48A8-9C44-26E5967D852A}" presName="desTx" presStyleLbl="alignAccFollowNode1" presStyleIdx="0" presStyleCnt="3">
        <dgm:presLayoutVars>
          <dgm:bulletEnabled val="1"/>
        </dgm:presLayoutVars>
      </dgm:prSet>
      <dgm:spPr/>
    </dgm:pt>
    <dgm:pt modelId="{706F1AB8-68E5-42F6-B400-B71992E2B185}" type="pres">
      <dgm:prSet presAssocID="{08CEAE97-719B-46B2-BD40-A5AE2A427E74}" presName="space" presStyleCnt="0"/>
      <dgm:spPr/>
    </dgm:pt>
    <dgm:pt modelId="{01DEF26A-B806-41DB-8E17-899E30473FF0}" type="pres">
      <dgm:prSet presAssocID="{B2D54DF8-81EC-4335-BE21-B3B63A7C9CE6}" presName="composite" presStyleCnt="0"/>
      <dgm:spPr/>
    </dgm:pt>
    <dgm:pt modelId="{E2131A66-8624-4E1A-B6E6-0907B16979FA}" type="pres">
      <dgm:prSet presAssocID="{B2D54DF8-81EC-4335-BE21-B3B63A7C9CE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5F98546-4E0D-45BC-A458-7A49986F1A63}" type="pres">
      <dgm:prSet presAssocID="{B2D54DF8-81EC-4335-BE21-B3B63A7C9CE6}" presName="desTx" presStyleLbl="alignAccFollowNode1" presStyleIdx="1" presStyleCnt="3">
        <dgm:presLayoutVars>
          <dgm:bulletEnabled val="1"/>
        </dgm:presLayoutVars>
      </dgm:prSet>
      <dgm:spPr/>
    </dgm:pt>
    <dgm:pt modelId="{08F90E23-2FA2-469C-9427-591EF0708E69}" type="pres">
      <dgm:prSet presAssocID="{A83C8A42-F644-45DD-9B59-CBA3BA403EFD}" presName="space" presStyleCnt="0"/>
      <dgm:spPr/>
    </dgm:pt>
    <dgm:pt modelId="{3A3E472E-24B0-4763-B074-880F831EB105}" type="pres">
      <dgm:prSet presAssocID="{71E94EE8-7818-4400-83E9-7A203400A9FA}" presName="composite" presStyleCnt="0"/>
      <dgm:spPr/>
    </dgm:pt>
    <dgm:pt modelId="{B184BEAD-7BCE-43AA-B04D-F137226C96D3}" type="pres">
      <dgm:prSet presAssocID="{71E94EE8-7818-4400-83E9-7A203400A9F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46C7CEF-5F68-4CEF-B752-C49E03ADCF7E}" type="pres">
      <dgm:prSet presAssocID="{71E94EE8-7818-4400-83E9-7A203400A9F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6926615-6D97-45D4-8D95-5A6CD2CF9CA6}" srcId="{7089E72A-3858-48A8-9C44-26E5967D852A}" destId="{CB3D9F31-F42A-49D0-99E7-AFCBC3404BC5}" srcOrd="1" destOrd="0" parTransId="{2A3EF04E-203C-4898-B386-BC2CB0C08EB2}" sibTransId="{4B336375-56EB-42C3-A7CC-1470ED5E442D}"/>
    <dgm:cxn modelId="{727BA71C-937F-41A4-A285-3EFCF8A2BB1A}" type="presOf" srcId="{71E94EE8-7818-4400-83E9-7A203400A9FA}" destId="{B184BEAD-7BCE-43AA-B04D-F137226C96D3}" srcOrd="0" destOrd="0" presId="urn:microsoft.com/office/officeart/2005/8/layout/hList1"/>
    <dgm:cxn modelId="{3470691F-36A1-4FAD-A286-318926FAAD72}" srcId="{71E94EE8-7818-4400-83E9-7A203400A9FA}" destId="{805771F8-E1C9-4F80-8510-AB48D31DC4AC}" srcOrd="0" destOrd="0" parTransId="{B8EC2C68-A344-4C57-B2F7-C4458EFCDBCF}" sibTransId="{AB7C096B-0363-46DF-B87D-10ADB13ED31D}"/>
    <dgm:cxn modelId="{66FB482D-C012-4643-A516-7A7E07CF5B48}" type="presOf" srcId="{805771F8-E1C9-4F80-8510-AB48D31DC4AC}" destId="{F46C7CEF-5F68-4CEF-B752-C49E03ADCF7E}" srcOrd="0" destOrd="0" presId="urn:microsoft.com/office/officeart/2005/8/layout/hList1"/>
    <dgm:cxn modelId="{6D1ED03E-422F-4A20-B91D-349579CFCCA9}" srcId="{7089E72A-3858-48A8-9C44-26E5967D852A}" destId="{0F175569-4452-4034-9EAF-BF1B3E74376C}" srcOrd="0" destOrd="0" parTransId="{239FB0C9-C64D-427B-9E83-C0045E36F1AB}" sibTransId="{568981B3-5EAD-4087-81A6-04D64C6A7757}"/>
    <dgm:cxn modelId="{7EE28E5E-66DA-4BDE-9AC7-2D43C75E4F1A}" srcId="{41F9BB8F-1D43-48F1-A197-11EAF7C534C9}" destId="{B2D54DF8-81EC-4335-BE21-B3B63A7C9CE6}" srcOrd="1" destOrd="0" parTransId="{2C4B0553-02F3-4520-B736-287CECCF9C01}" sibTransId="{A83C8A42-F644-45DD-9B59-CBA3BA403EFD}"/>
    <dgm:cxn modelId="{B6814843-8886-45A4-AE8E-8CCEB663D337}" type="presOf" srcId="{CB3D9F31-F42A-49D0-99E7-AFCBC3404BC5}" destId="{B87ED3C8-EFB3-46A4-80D7-EBD051C0A817}" srcOrd="0" destOrd="1" presId="urn:microsoft.com/office/officeart/2005/8/layout/hList1"/>
    <dgm:cxn modelId="{3E4AF550-FE1F-448C-A0B7-B0A6068D0991}" type="presOf" srcId="{AD2B7191-D763-43C9-93A4-DE152A0B0006}" destId="{F46C7CEF-5F68-4CEF-B752-C49E03ADCF7E}" srcOrd="0" destOrd="1" presId="urn:microsoft.com/office/officeart/2005/8/layout/hList1"/>
    <dgm:cxn modelId="{1A0D3975-1639-4F44-B97A-2FA39883000C}" type="presOf" srcId="{B2D54DF8-81EC-4335-BE21-B3B63A7C9CE6}" destId="{E2131A66-8624-4E1A-B6E6-0907B16979FA}" srcOrd="0" destOrd="0" presId="urn:microsoft.com/office/officeart/2005/8/layout/hList1"/>
    <dgm:cxn modelId="{94B98356-9ABC-424F-AFBA-82C6278AE302}" type="presOf" srcId="{0F175569-4452-4034-9EAF-BF1B3E74376C}" destId="{B87ED3C8-EFB3-46A4-80D7-EBD051C0A817}" srcOrd="0" destOrd="0" presId="urn:microsoft.com/office/officeart/2005/8/layout/hList1"/>
    <dgm:cxn modelId="{BA8E3D8A-D4E7-4626-9810-E32A3E76151A}" type="presOf" srcId="{7089E72A-3858-48A8-9C44-26E5967D852A}" destId="{56181162-BC14-4639-9856-38927CDC0A66}" srcOrd="0" destOrd="0" presId="urn:microsoft.com/office/officeart/2005/8/layout/hList1"/>
    <dgm:cxn modelId="{0844A591-5839-4DA5-A9CF-7AD8837D96E1}" srcId="{71E94EE8-7818-4400-83E9-7A203400A9FA}" destId="{AD2B7191-D763-43C9-93A4-DE152A0B0006}" srcOrd="1" destOrd="0" parTransId="{6E20EA4B-EABE-421D-9DE6-B866A8B685CE}" sibTransId="{D431C1BB-F951-4B67-8557-DE9BD20C96B4}"/>
    <dgm:cxn modelId="{FE68929B-531C-4461-BCE7-4A2F09934C49}" type="presOf" srcId="{BC56503B-DDC0-445C-9566-8ADED65BAFAE}" destId="{45F98546-4E0D-45BC-A458-7A49986F1A63}" srcOrd="0" destOrd="1" presId="urn:microsoft.com/office/officeart/2005/8/layout/hList1"/>
    <dgm:cxn modelId="{CC1D4F9D-21BD-4266-8F9E-605CDDF168D9}" srcId="{B2D54DF8-81EC-4335-BE21-B3B63A7C9CE6}" destId="{BC56503B-DDC0-445C-9566-8ADED65BAFAE}" srcOrd="1" destOrd="0" parTransId="{AABF4630-29CF-43E8-A8A7-A93796FBDB7F}" sibTransId="{593A8696-F86F-45D6-9FCE-0DCAFCFD2B36}"/>
    <dgm:cxn modelId="{CF6AF59F-0ABD-4CBB-8F32-CAFAF4816658}" srcId="{B2D54DF8-81EC-4335-BE21-B3B63A7C9CE6}" destId="{9A3657B6-605C-410C-B9F3-58E21E73D0BF}" srcOrd="0" destOrd="0" parTransId="{305916E9-6107-4BF0-8632-0D04742381DA}" sibTransId="{C2266CED-F631-44CF-A0E1-30C599AEBF35}"/>
    <dgm:cxn modelId="{42796AAD-C584-4395-A456-3D55C4DB4A12}" type="presOf" srcId="{9A3657B6-605C-410C-B9F3-58E21E73D0BF}" destId="{45F98546-4E0D-45BC-A458-7A49986F1A63}" srcOrd="0" destOrd="0" presId="urn:microsoft.com/office/officeart/2005/8/layout/hList1"/>
    <dgm:cxn modelId="{A18A24C1-A4FF-4840-AA1A-44C1884045C5}" srcId="{41F9BB8F-1D43-48F1-A197-11EAF7C534C9}" destId="{71E94EE8-7818-4400-83E9-7A203400A9FA}" srcOrd="2" destOrd="0" parTransId="{DE42FEDB-A7E7-45E8-8F89-949B8FEF9818}" sibTransId="{5F972566-1F5F-4056-81D3-D1081A811E49}"/>
    <dgm:cxn modelId="{DAF48CC5-6AB6-4C71-8518-8B137A07A6A6}" srcId="{41F9BB8F-1D43-48F1-A197-11EAF7C534C9}" destId="{7089E72A-3858-48A8-9C44-26E5967D852A}" srcOrd="0" destOrd="0" parTransId="{81351342-5E09-4CF2-95DF-1215384B9227}" sibTransId="{08CEAE97-719B-46B2-BD40-A5AE2A427E74}"/>
    <dgm:cxn modelId="{F960EBF7-418A-44C6-A5DB-E1D1EBE005B4}" type="presOf" srcId="{41F9BB8F-1D43-48F1-A197-11EAF7C534C9}" destId="{5514300C-2BC1-4569-B0EF-78B845C73D45}" srcOrd="0" destOrd="0" presId="urn:microsoft.com/office/officeart/2005/8/layout/hList1"/>
    <dgm:cxn modelId="{918C5FC7-A029-4774-9DCD-91FB25B91DF7}" type="presParOf" srcId="{5514300C-2BC1-4569-B0EF-78B845C73D45}" destId="{EDCDA3D4-B1E8-48D9-BB86-A0EDCD7EB017}" srcOrd="0" destOrd="0" presId="urn:microsoft.com/office/officeart/2005/8/layout/hList1"/>
    <dgm:cxn modelId="{39FDED2C-62CB-4D6D-B64A-A0341874DD4B}" type="presParOf" srcId="{EDCDA3D4-B1E8-48D9-BB86-A0EDCD7EB017}" destId="{56181162-BC14-4639-9856-38927CDC0A66}" srcOrd="0" destOrd="0" presId="urn:microsoft.com/office/officeart/2005/8/layout/hList1"/>
    <dgm:cxn modelId="{D8B09175-2D1C-4B82-BE88-FEE6C32DEEEB}" type="presParOf" srcId="{EDCDA3D4-B1E8-48D9-BB86-A0EDCD7EB017}" destId="{B87ED3C8-EFB3-46A4-80D7-EBD051C0A817}" srcOrd="1" destOrd="0" presId="urn:microsoft.com/office/officeart/2005/8/layout/hList1"/>
    <dgm:cxn modelId="{266CBE81-FB1F-4502-92E9-9CE1F7A20417}" type="presParOf" srcId="{5514300C-2BC1-4569-B0EF-78B845C73D45}" destId="{706F1AB8-68E5-42F6-B400-B71992E2B185}" srcOrd="1" destOrd="0" presId="urn:microsoft.com/office/officeart/2005/8/layout/hList1"/>
    <dgm:cxn modelId="{B9FE848A-F361-463F-AFF5-695E81DC210A}" type="presParOf" srcId="{5514300C-2BC1-4569-B0EF-78B845C73D45}" destId="{01DEF26A-B806-41DB-8E17-899E30473FF0}" srcOrd="2" destOrd="0" presId="urn:microsoft.com/office/officeart/2005/8/layout/hList1"/>
    <dgm:cxn modelId="{BEC67500-A5BE-410E-A993-ABBDD76CF406}" type="presParOf" srcId="{01DEF26A-B806-41DB-8E17-899E30473FF0}" destId="{E2131A66-8624-4E1A-B6E6-0907B16979FA}" srcOrd="0" destOrd="0" presId="urn:microsoft.com/office/officeart/2005/8/layout/hList1"/>
    <dgm:cxn modelId="{6DE9A00E-5EC6-4FC7-83CF-2753551E5932}" type="presParOf" srcId="{01DEF26A-B806-41DB-8E17-899E30473FF0}" destId="{45F98546-4E0D-45BC-A458-7A49986F1A63}" srcOrd="1" destOrd="0" presId="urn:microsoft.com/office/officeart/2005/8/layout/hList1"/>
    <dgm:cxn modelId="{620D0610-3A4B-4F30-A59E-19627098C4E0}" type="presParOf" srcId="{5514300C-2BC1-4569-B0EF-78B845C73D45}" destId="{08F90E23-2FA2-469C-9427-591EF0708E69}" srcOrd="3" destOrd="0" presId="urn:microsoft.com/office/officeart/2005/8/layout/hList1"/>
    <dgm:cxn modelId="{0CD09C59-7291-4701-8E12-A104A928EDA7}" type="presParOf" srcId="{5514300C-2BC1-4569-B0EF-78B845C73D45}" destId="{3A3E472E-24B0-4763-B074-880F831EB105}" srcOrd="4" destOrd="0" presId="urn:microsoft.com/office/officeart/2005/8/layout/hList1"/>
    <dgm:cxn modelId="{8E93BF04-F0AE-4CE6-A2A2-4C63218629DC}" type="presParOf" srcId="{3A3E472E-24B0-4763-B074-880F831EB105}" destId="{B184BEAD-7BCE-43AA-B04D-F137226C96D3}" srcOrd="0" destOrd="0" presId="urn:microsoft.com/office/officeart/2005/8/layout/hList1"/>
    <dgm:cxn modelId="{586859FB-0617-4F30-877F-FEE18020E0AC}" type="presParOf" srcId="{3A3E472E-24B0-4763-B074-880F831EB105}" destId="{F46C7CEF-5F68-4CEF-B752-C49E03ADCF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19330-D0F2-43C4-B2E0-09853893AF49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6ACF480-04DE-4DC9-A672-E51799A0B5F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baseline="0" dirty="0"/>
            <a:t>LG&amp;E and KU have demonstrated the ability to deliver on large projects</a:t>
          </a:r>
          <a:endParaRPr lang="en-US" sz="2400" dirty="0"/>
        </a:p>
      </dgm:t>
    </dgm:pt>
    <dgm:pt modelId="{8271A74F-D750-4B77-B5F8-A4B19A8BDF91}" type="parTrans" cxnId="{FC47A3B1-4DE9-4D7F-8A6C-7FE3FF10BB76}">
      <dgm:prSet/>
      <dgm:spPr/>
      <dgm:t>
        <a:bodyPr/>
        <a:lstStyle/>
        <a:p>
          <a:endParaRPr lang="en-US"/>
        </a:p>
      </dgm:t>
    </dgm:pt>
    <dgm:pt modelId="{14EB191F-D5D1-4BCD-88B6-B6D8886E0DEE}" type="sibTrans" cxnId="{FC47A3B1-4DE9-4D7F-8A6C-7FE3FF10BB76}">
      <dgm:prSet/>
      <dgm:spPr/>
      <dgm:t>
        <a:bodyPr/>
        <a:lstStyle/>
        <a:p>
          <a:endParaRPr lang="en-US"/>
        </a:p>
      </dgm:t>
    </dgm:pt>
    <dgm:pt modelId="{3D88A8FA-B2C0-42E7-BCD8-31762E3D494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baseline="0" dirty="0"/>
            <a:t>Keys to Success</a:t>
          </a:r>
          <a:endParaRPr lang="en-US" sz="2400" dirty="0"/>
        </a:p>
      </dgm:t>
    </dgm:pt>
    <dgm:pt modelId="{5D4867AC-9365-45D1-8613-02C3C00CE4CF}" type="parTrans" cxnId="{D9BAE3C6-AF07-44F2-A9E5-3859401AB78C}">
      <dgm:prSet/>
      <dgm:spPr/>
      <dgm:t>
        <a:bodyPr/>
        <a:lstStyle/>
        <a:p>
          <a:endParaRPr lang="en-US"/>
        </a:p>
      </dgm:t>
    </dgm:pt>
    <dgm:pt modelId="{D7FB5A7D-57DD-47EA-A8CC-8F82FB778DCD}" type="sibTrans" cxnId="{D9BAE3C6-AF07-44F2-A9E5-3859401AB78C}">
      <dgm:prSet/>
      <dgm:spPr/>
      <dgm:t>
        <a:bodyPr/>
        <a:lstStyle/>
        <a:p>
          <a:endParaRPr lang="en-US"/>
        </a:p>
      </dgm:t>
    </dgm:pt>
    <dgm:pt modelId="{807D23EF-6157-441A-B67C-5DA24B5FC9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aseline="0" dirty="0"/>
            <a:t>Defined scope of work and timeline</a:t>
          </a:r>
          <a:endParaRPr lang="en-US" sz="2000" dirty="0"/>
        </a:p>
      </dgm:t>
    </dgm:pt>
    <dgm:pt modelId="{E8D4C144-423F-4721-BACD-BB09B079C919}" type="parTrans" cxnId="{F234DAEB-F80C-449A-957D-7B6B87687D78}">
      <dgm:prSet/>
      <dgm:spPr/>
      <dgm:t>
        <a:bodyPr/>
        <a:lstStyle/>
        <a:p>
          <a:endParaRPr lang="en-US"/>
        </a:p>
      </dgm:t>
    </dgm:pt>
    <dgm:pt modelId="{4BCEC5A4-2B77-40B1-B350-F7E93D71AD26}" type="sibTrans" cxnId="{F234DAEB-F80C-449A-957D-7B6B87687D78}">
      <dgm:prSet/>
      <dgm:spPr/>
      <dgm:t>
        <a:bodyPr/>
        <a:lstStyle/>
        <a:p>
          <a:endParaRPr lang="en-US"/>
        </a:p>
      </dgm:t>
    </dgm:pt>
    <dgm:pt modelId="{1C2A6B11-9A60-4B17-9D0E-885CB6E0BA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aseline="0" dirty="0"/>
            <a:t>Communication</a:t>
          </a:r>
        </a:p>
        <a:p>
          <a:pPr>
            <a:lnSpc>
              <a:spcPct val="100000"/>
            </a:lnSpc>
          </a:pPr>
          <a:r>
            <a:rPr lang="en-US" sz="2000" baseline="0" dirty="0"/>
            <a:t>Identify roadblocks and streamline processes</a:t>
          </a:r>
          <a:endParaRPr lang="en-US" sz="2000" dirty="0"/>
        </a:p>
      </dgm:t>
    </dgm:pt>
    <dgm:pt modelId="{F2E9AC06-C445-4DE5-9876-16A905C9955E}" type="parTrans" cxnId="{891BB3BB-4FCB-40C5-82C1-88359C6AEA86}">
      <dgm:prSet/>
      <dgm:spPr/>
      <dgm:t>
        <a:bodyPr/>
        <a:lstStyle/>
        <a:p>
          <a:endParaRPr lang="en-US"/>
        </a:p>
      </dgm:t>
    </dgm:pt>
    <dgm:pt modelId="{F737CBBB-DFB6-429A-847D-8AB2353DBF93}" type="sibTrans" cxnId="{891BB3BB-4FCB-40C5-82C1-88359C6AEA86}">
      <dgm:prSet/>
      <dgm:spPr/>
      <dgm:t>
        <a:bodyPr/>
        <a:lstStyle/>
        <a:p>
          <a:endParaRPr lang="en-US"/>
        </a:p>
      </dgm:t>
    </dgm:pt>
    <dgm:pt modelId="{C7D67A02-FB01-4B17-B965-D689863711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aseline="0" dirty="0"/>
            <a:t>MetroNet High Volume Plan</a:t>
          </a:r>
        </a:p>
        <a:p>
          <a:pPr>
            <a:lnSpc>
              <a:spcPct val="100000"/>
            </a:lnSpc>
          </a:pPr>
          <a:r>
            <a:rPr lang="en-US" sz="2000" baseline="0" dirty="0"/>
            <a:t>Storm Restoration</a:t>
          </a:r>
          <a:endParaRPr lang="en-US" sz="2000" dirty="0"/>
        </a:p>
      </dgm:t>
    </dgm:pt>
    <dgm:pt modelId="{8F4A27F5-3506-4C27-81FB-AE13A2B432D0}" type="parTrans" cxnId="{D69CAEBF-6A10-4BBF-8E41-0344337846AC}">
      <dgm:prSet/>
      <dgm:spPr/>
      <dgm:t>
        <a:bodyPr/>
        <a:lstStyle/>
        <a:p>
          <a:endParaRPr lang="en-US"/>
        </a:p>
      </dgm:t>
    </dgm:pt>
    <dgm:pt modelId="{5CFBC261-E55C-4A2D-B10A-3527AB74F860}" type="sibTrans" cxnId="{D69CAEBF-6A10-4BBF-8E41-0344337846AC}">
      <dgm:prSet/>
      <dgm:spPr/>
      <dgm:t>
        <a:bodyPr/>
        <a:lstStyle/>
        <a:p>
          <a:endParaRPr lang="en-US"/>
        </a:p>
      </dgm:t>
    </dgm:pt>
    <dgm:pt modelId="{0F248E44-74CC-4DBC-BBAE-3A466D113F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aseline="0" dirty="0"/>
            <a:t>Ford </a:t>
          </a:r>
          <a:r>
            <a:rPr lang="en-US" sz="2000" baseline="0" dirty="0" err="1"/>
            <a:t>BlueOval</a:t>
          </a:r>
          <a:r>
            <a:rPr lang="en-US" sz="2000" baseline="0" dirty="0"/>
            <a:t> SK Battery Park</a:t>
          </a:r>
          <a:endParaRPr lang="en-US" sz="2000" dirty="0"/>
        </a:p>
      </dgm:t>
    </dgm:pt>
    <dgm:pt modelId="{1B88CE8E-C4A0-4618-956C-3F09D80D5958}" type="parTrans" cxnId="{D2654371-4159-447D-806F-CD6C7CB0ABBE}">
      <dgm:prSet/>
      <dgm:spPr/>
      <dgm:t>
        <a:bodyPr/>
        <a:lstStyle/>
        <a:p>
          <a:endParaRPr lang="en-US"/>
        </a:p>
      </dgm:t>
    </dgm:pt>
    <dgm:pt modelId="{C774BC2F-B81D-40E8-A3D5-0EA4024062F2}" type="sibTrans" cxnId="{D2654371-4159-447D-806F-CD6C7CB0ABBE}">
      <dgm:prSet/>
      <dgm:spPr/>
      <dgm:t>
        <a:bodyPr/>
        <a:lstStyle/>
        <a:p>
          <a:endParaRPr lang="en-US"/>
        </a:p>
      </dgm:t>
    </dgm:pt>
    <dgm:pt modelId="{B505B4BB-EF78-4144-985B-7ED6BA9C1104}" type="pres">
      <dgm:prSet presAssocID="{EDC19330-D0F2-43C4-B2E0-09853893AF49}" presName="root" presStyleCnt="0">
        <dgm:presLayoutVars>
          <dgm:dir/>
          <dgm:resizeHandles val="exact"/>
        </dgm:presLayoutVars>
      </dgm:prSet>
      <dgm:spPr/>
    </dgm:pt>
    <dgm:pt modelId="{0CFB6D9B-D8B3-476C-B684-8EC4E9206045}" type="pres">
      <dgm:prSet presAssocID="{46ACF480-04DE-4DC9-A672-E51799A0B5FB}" presName="compNode" presStyleCnt="0"/>
      <dgm:spPr/>
    </dgm:pt>
    <dgm:pt modelId="{299BBBE0-E9B4-431B-84CD-9334A637CC5F}" type="pres">
      <dgm:prSet presAssocID="{46ACF480-04DE-4DC9-A672-E51799A0B5F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 with solid fill"/>
        </a:ext>
      </dgm:extLst>
    </dgm:pt>
    <dgm:pt modelId="{5CFD8A4C-B108-47F6-84EF-4B839A61F9F0}" type="pres">
      <dgm:prSet presAssocID="{46ACF480-04DE-4DC9-A672-E51799A0B5FB}" presName="iconSpace" presStyleCnt="0"/>
      <dgm:spPr/>
    </dgm:pt>
    <dgm:pt modelId="{940E34DD-E386-4BCB-BC8A-D6DC581D2918}" type="pres">
      <dgm:prSet presAssocID="{46ACF480-04DE-4DC9-A672-E51799A0B5FB}" presName="parTx" presStyleLbl="revTx" presStyleIdx="0" presStyleCnt="4" custScaleX="114625">
        <dgm:presLayoutVars>
          <dgm:chMax val="0"/>
          <dgm:chPref val="0"/>
        </dgm:presLayoutVars>
      </dgm:prSet>
      <dgm:spPr/>
    </dgm:pt>
    <dgm:pt modelId="{708E4157-07B3-458D-8D62-65BC83322C23}" type="pres">
      <dgm:prSet presAssocID="{46ACF480-04DE-4DC9-A672-E51799A0B5FB}" presName="txSpace" presStyleCnt="0"/>
      <dgm:spPr/>
    </dgm:pt>
    <dgm:pt modelId="{4A731CC2-994E-42F6-886F-3E3F0C62C788}" type="pres">
      <dgm:prSet presAssocID="{46ACF480-04DE-4DC9-A672-E51799A0B5FB}" presName="desTx" presStyleLbl="revTx" presStyleIdx="1" presStyleCnt="4" custScaleX="114021">
        <dgm:presLayoutVars/>
      </dgm:prSet>
      <dgm:spPr/>
    </dgm:pt>
    <dgm:pt modelId="{91D4767B-8EAE-4D78-B058-7753BEDD7AA9}" type="pres">
      <dgm:prSet presAssocID="{14EB191F-D5D1-4BCD-88B6-B6D8886E0DEE}" presName="sibTrans" presStyleCnt="0"/>
      <dgm:spPr/>
    </dgm:pt>
    <dgm:pt modelId="{FD3A7F92-263F-4EA7-9171-895A336BA6FF}" type="pres">
      <dgm:prSet presAssocID="{3D88A8FA-B2C0-42E7-BCD8-31762E3D494F}" presName="compNode" presStyleCnt="0"/>
      <dgm:spPr/>
    </dgm:pt>
    <dgm:pt modelId="{4BD3C8CA-35D7-482F-802B-C9101737C200}" type="pres">
      <dgm:prSet presAssocID="{3D88A8FA-B2C0-42E7-BCD8-31762E3D494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FA5F5BA-30DC-4F11-ABFE-93BA044B09FB}" type="pres">
      <dgm:prSet presAssocID="{3D88A8FA-B2C0-42E7-BCD8-31762E3D494F}" presName="iconSpace" presStyleCnt="0"/>
      <dgm:spPr/>
    </dgm:pt>
    <dgm:pt modelId="{93351694-FF28-4A63-8780-4D016EC37F03}" type="pres">
      <dgm:prSet presAssocID="{3D88A8FA-B2C0-42E7-BCD8-31762E3D494F}" presName="parTx" presStyleLbl="revTx" presStyleIdx="2" presStyleCnt="4">
        <dgm:presLayoutVars>
          <dgm:chMax val="0"/>
          <dgm:chPref val="0"/>
        </dgm:presLayoutVars>
      </dgm:prSet>
      <dgm:spPr/>
    </dgm:pt>
    <dgm:pt modelId="{AC3860FE-C81A-48B8-9703-113ABE5DD003}" type="pres">
      <dgm:prSet presAssocID="{3D88A8FA-B2C0-42E7-BCD8-31762E3D494F}" presName="txSpace" presStyleCnt="0"/>
      <dgm:spPr/>
    </dgm:pt>
    <dgm:pt modelId="{B21CC9CC-EE0B-4081-8148-3A8C76DCBC70}" type="pres">
      <dgm:prSet presAssocID="{3D88A8FA-B2C0-42E7-BCD8-31762E3D494F}" presName="desTx" presStyleLbl="revTx" presStyleIdx="3" presStyleCnt="4" custLinFactNeighborX="246" custLinFactNeighborY="-585">
        <dgm:presLayoutVars/>
      </dgm:prSet>
      <dgm:spPr/>
    </dgm:pt>
  </dgm:ptLst>
  <dgm:cxnLst>
    <dgm:cxn modelId="{6C00731D-7761-448A-A020-6B5362506DA7}" type="presOf" srcId="{1C2A6B11-9A60-4B17-9D0E-885CB6E0BAF6}" destId="{B21CC9CC-EE0B-4081-8148-3A8C76DCBC70}" srcOrd="0" destOrd="1" presId="urn:microsoft.com/office/officeart/2018/2/layout/IconLabelDescriptionList"/>
    <dgm:cxn modelId="{793AAC2A-D143-4464-AE37-E960B0A3F313}" type="presOf" srcId="{3D88A8FA-B2C0-42E7-BCD8-31762E3D494F}" destId="{93351694-FF28-4A63-8780-4D016EC37F03}" srcOrd="0" destOrd="0" presId="urn:microsoft.com/office/officeart/2018/2/layout/IconLabelDescriptionList"/>
    <dgm:cxn modelId="{D2654371-4159-447D-806F-CD6C7CB0ABBE}" srcId="{46ACF480-04DE-4DC9-A672-E51799A0B5FB}" destId="{0F248E44-74CC-4DBC-BBAE-3A466D113FB3}" srcOrd="1" destOrd="0" parTransId="{1B88CE8E-C4A0-4618-956C-3F09D80D5958}" sibTransId="{C774BC2F-B81D-40E8-A3D5-0EA4024062F2}"/>
    <dgm:cxn modelId="{677E1980-C145-4789-B9AF-BF89ECD48385}" type="presOf" srcId="{46ACF480-04DE-4DC9-A672-E51799A0B5FB}" destId="{940E34DD-E386-4BCB-BC8A-D6DC581D2918}" srcOrd="0" destOrd="0" presId="urn:microsoft.com/office/officeart/2018/2/layout/IconLabelDescriptionList"/>
    <dgm:cxn modelId="{A71B2693-1FAC-40CA-8727-AA07146182B0}" type="presOf" srcId="{807D23EF-6157-441A-B67C-5DA24B5FC9A1}" destId="{B21CC9CC-EE0B-4081-8148-3A8C76DCBC70}" srcOrd="0" destOrd="0" presId="urn:microsoft.com/office/officeart/2018/2/layout/IconLabelDescriptionList"/>
    <dgm:cxn modelId="{FC47A3B1-4DE9-4D7F-8A6C-7FE3FF10BB76}" srcId="{EDC19330-D0F2-43C4-B2E0-09853893AF49}" destId="{46ACF480-04DE-4DC9-A672-E51799A0B5FB}" srcOrd="0" destOrd="0" parTransId="{8271A74F-D750-4B77-B5F8-A4B19A8BDF91}" sibTransId="{14EB191F-D5D1-4BCD-88B6-B6D8886E0DEE}"/>
    <dgm:cxn modelId="{891BB3BB-4FCB-40C5-82C1-88359C6AEA86}" srcId="{3D88A8FA-B2C0-42E7-BCD8-31762E3D494F}" destId="{1C2A6B11-9A60-4B17-9D0E-885CB6E0BAF6}" srcOrd="1" destOrd="0" parTransId="{F2E9AC06-C445-4DE5-9876-16A905C9955E}" sibTransId="{F737CBBB-DFB6-429A-847D-8AB2353DBF93}"/>
    <dgm:cxn modelId="{D69CAEBF-6A10-4BBF-8E41-0344337846AC}" srcId="{46ACF480-04DE-4DC9-A672-E51799A0B5FB}" destId="{C7D67A02-FB01-4B17-B965-D6898637117B}" srcOrd="0" destOrd="0" parTransId="{8F4A27F5-3506-4C27-81FB-AE13A2B432D0}" sibTransId="{5CFBC261-E55C-4A2D-B10A-3527AB74F860}"/>
    <dgm:cxn modelId="{D9BAE3C6-AF07-44F2-A9E5-3859401AB78C}" srcId="{EDC19330-D0F2-43C4-B2E0-09853893AF49}" destId="{3D88A8FA-B2C0-42E7-BCD8-31762E3D494F}" srcOrd="1" destOrd="0" parTransId="{5D4867AC-9365-45D1-8613-02C3C00CE4CF}" sibTransId="{D7FB5A7D-57DD-47EA-A8CC-8F82FB778DCD}"/>
    <dgm:cxn modelId="{C24E2FDF-1CEF-485D-9028-64CE9AE1A401}" type="presOf" srcId="{0F248E44-74CC-4DBC-BBAE-3A466D113FB3}" destId="{4A731CC2-994E-42F6-886F-3E3F0C62C788}" srcOrd="0" destOrd="1" presId="urn:microsoft.com/office/officeart/2018/2/layout/IconLabelDescriptionList"/>
    <dgm:cxn modelId="{F234DAEB-F80C-449A-957D-7B6B87687D78}" srcId="{3D88A8FA-B2C0-42E7-BCD8-31762E3D494F}" destId="{807D23EF-6157-441A-B67C-5DA24B5FC9A1}" srcOrd="0" destOrd="0" parTransId="{E8D4C144-423F-4721-BACD-BB09B079C919}" sibTransId="{4BCEC5A4-2B77-40B1-B350-F7E93D71AD26}"/>
    <dgm:cxn modelId="{139120F9-EAFA-4C9E-8F4A-7E280CB37AD4}" type="presOf" srcId="{EDC19330-D0F2-43C4-B2E0-09853893AF49}" destId="{B505B4BB-EF78-4144-985B-7ED6BA9C1104}" srcOrd="0" destOrd="0" presId="urn:microsoft.com/office/officeart/2018/2/layout/IconLabelDescriptionList"/>
    <dgm:cxn modelId="{B52DBCFF-0D70-4FBF-8FFD-DA002D79EC9E}" type="presOf" srcId="{C7D67A02-FB01-4B17-B965-D6898637117B}" destId="{4A731CC2-994E-42F6-886F-3E3F0C62C788}" srcOrd="0" destOrd="0" presId="urn:microsoft.com/office/officeart/2018/2/layout/IconLabelDescriptionList"/>
    <dgm:cxn modelId="{AB20919A-8B5E-4284-8976-29F69AA259A9}" type="presParOf" srcId="{B505B4BB-EF78-4144-985B-7ED6BA9C1104}" destId="{0CFB6D9B-D8B3-476C-B684-8EC4E9206045}" srcOrd="0" destOrd="0" presId="urn:microsoft.com/office/officeart/2018/2/layout/IconLabelDescriptionList"/>
    <dgm:cxn modelId="{AD3E74EC-DBDF-4609-BC6F-C99EF1F6D43B}" type="presParOf" srcId="{0CFB6D9B-D8B3-476C-B684-8EC4E9206045}" destId="{299BBBE0-E9B4-431B-84CD-9334A637CC5F}" srcOrd="0" destOrd="0" presId="urn:microsoft.com/office/officeart/2018/2/layout/IconLabelDescriptionList"/>
    <dgm:cxn modelId="{D6A2E5E5-B636-4AA3-BDDA-2D0A1F6B0D78}" type="presParOf" srcId="{0CFB6D9B-D8B3-476C-B684-8EC4E9206045}" destId="{5CFD8A4C-B108-47F6-84EF-4B839A61F9F0}" srcOrd="1" destOrd="0" presId="urn:microsoft.com/office/officeart/2018/2/layout/IconLabelDescriptionList"/>
    <dgm:cxn modelId="{DC9327F1-36DA-44EF-8267-CA1614753E9B}" type="presParOf" srcId="{0CFB6D9B-D8B3-476C-B684-8EC4E9206045}" destId="{940E34DD-E386-4BCB-BC8A-D6DC581D2918}" srcOrd="2" destOrd="0" presId="urn:microsoft.com/office/officeart/2018/2/layout/IconLabelDescriptionList"/>
    <dgm:cxn modelId="{27E6BCC5-E24C-4024-B80D-12A49C67F0BD}" type="presParOf" srcId="{0CFB6D9B-D8B3-476C-B684-8EC4E9206045}" destId="{708E4157-07B3-458D-8D62-65BC83322C23}" srcOrd="3" destOrd="0" presId="urn:microsoft.com/office/officeart/2018/2/layout/IconLabelDescriptionList"/>
    <dgm:cxn modelId="{63A4F027-B4D2-4512-9371-DFCC0B58B484}" type="presParOf" srcId="{0CFB6D9B-D8B3-476C-B684-8EC4E9206045}" destId="{4A731CC2-994E-42F6-886F-3E3F0C62C788}" srcOrd="4" destOrd="0" presId="urn:microsoft.com/office/officeart/2018/2/layout/IconLabelDescriptionList"/>
    <dgm:cxn modelId="{9FCD7177-8074-4A32-B83A-04BD47334922}" type="presParOf" srcId="{B505B4BB-EF78-4144-985B-7ED6BA9C1104}" destId="{91D4767B-8EAE-4D78-B058-7753BEDD7AA9}" srcOrd="1" destOrd="0" presId="urn:microsoft.com/office/officeart/2018/2/layout/IconLabelDescriptionList"/>
    <dgm:cxn modelId="{1212CA16-817B-4B70-93BE-D1B0FFC7A665}" type="presParOf" srcId="{B505B4BB-EF78-4144-985B-7ED6BA9C1104}" destId="{FD3A7F92-263F-4EA7-9171-895A336BA6FF}" srcOrd="2" destOrd="0" presId="urn:microsoft.com/office/officeart/2018/2/layout/IconLabelDescriptionList"/>
    <dgm:cxn modelId="{E2117C69-DE82-4C6F-87F0-BEF3AB2F1D38}" type="presParOf" srcId="{FD3A7F92-263F-4EA7-9171-895A336BA6FF}" destId="{4BD3C8CA-35D7-482F-802B-C9101737C200}" srcOrd="0" destOrd="0" presId="urn:microsoft.com/office/officeart/2018/2/layout/IconLabelDescriptionList"/>
    <dgm:cxn modelId="{518A2F58-46E9-4884-A239-94A1CE1DC816}" type="presParOf" srcId="{FD3A7F92-263F-4EA7-9171-895A336BA6FF}" destId="{FFA5F5BA-30DC-4F11-ABFE-93BA044B09FB}" srcOrd="1" destOrd="0" presId="urn:microsoft.com/office/officeart/2018/2/layout/IconLabelDescriptionList"/>
    <dgm:cxn modelId="{B0795F00-7297-4A28-94ED-E1ACBE06DFB4}" type="presParOf" srcId="{FD3A7F92-263F-4EA7-9171-895A336BA6FF}" destId="{93351694-FF28-4A63-8780-4D016EC37F03}" srcOrd="2" destOrd="0" presId="urn:microsoft.com/office/officeart/2018/2/layout/IconLabelDescriptionList"/>
    <dgm:cxn modelId="{F1FD17A9-B01C-4D6F-A49B-8E6ECF05F7E0}" type="presParOf" srcId="{FD3A7F92-263F-4EA7-9171-895A336BA6FF}" destId="{AC3860FE-C81A-48B8-9703-113ABE5DD003}" srcOrd="3" destOrd="0" presId="urn:microsoft.com/office/officeart/2018/2/layout/IconLabelDescriptionList"/>
    <dgm:cxn modelId="{3E4B7F2E-F382-4BD9-800D-FB2F3356C005}" type="presParOf" srcId="{FD3A7F92-263F-4EA7-9171-895A336BA6FF}" destId="{B21CC9CC-EE0B-4081-8148-3A8C76DCBC7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2AD73-4D5E-47E3-952A-E50C0BE752D9}">
      <dsp:nvSpPr>
        <dsp:cNvPr id="0" name=""/>
        <dsp:cNvSpPr/>
      </dsp:nvSpPr>
      <dsp:spPr>
        <a:xfrm>
          <a:off x="440476" y="1301363"/>
          <a:ext cx="718242" cy="718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8ECCF-B01F-4686-B6DE-B385742CA29F}">
      <dsp:nvSpPr>
        <dsp:cNvPr id="0" name=""/>
        <dsp:cNvSpPr/>
      </dsp:nvSpPr>
      <dsp:spPr>
        <a:xfrm>
          <a:off x="1551" y="2294464"/>
          <a:ext cx="1596093" cy="837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Application</a:t>
          </a:r>
        </a:p>
      </dsp:txBody>
      <dsp:txXfrm>
        <a:off x="1551" y="2294464"/>
        <a:ext cx="1596093" cy="837949"/>
      </dsp:txXfrm>
    </dsp:sp>
    <dsp:sp modelId="{AEC08B1E-F5F8-4AEA-B13E-626526BCF407}">
      <dsp:nvSpPr>
        <dsp:cNvPr id="0" name=""/>
        <dsp:cNvSpPr/>
      </dsp:nvSpPr>
      <dsp:spPr>
        <a:xfrm>
          <a:off x="2315886" y="1301363"/>
          <a:ext cx="718242" cy="718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2347F-97E6-4934-808D-F1F50BDCC180}">
      <dsp:nvSpPr>
        <dsp:cNvPr id="0" name=""/>
        <dsp:cNvSpPr/>
      </dsp:nvSpPr>
      <dsp:spPr>
        <a:xfrm>
          <a:off x="1876961" y="2294464"/>
          <a:ext cx="1596093" cy="837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Field Survey</a:t>
          </a:r>
        </a:p>
      </dsp:txBody>
      <dsp:txXfrm>
        <a:off x="1876961" y="2294464"/>
        <a:ext cx="1596093" cy="837949"/>
      </dsp:txXfrm>
    </dsp:sp>
    <dsp:sp modelId="{34125F46-FCDD-45BF-ADA6-6109AA3BEC77}">
      <dsp:nvSpPr>
        <dsp:cNvPr id="0" name=""/>
        <dsp:cNvSpPr/>
      </dsp:nvSpPr>
      <dsp:spPr>
        <a:xfrm>
          <a:off x="4191297" y="1301363"/>
          <a:ext cx="718242" cy="7182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2F68C-96F9-496C-9808-29E3F7E59BA6}">
      <dsp:nvSpPr>
        <dsp:cNvPr id="0" name=""/>
        <dsp:cNvSpPr/>
      </dsp:nvSpPr>
      <dsp:spPr>
        <a:xfrm>
          <a:off x="3752371" y="2294464"/>
          <a:ext cx="1596093" cy="837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Engineering / Design</a:t>
          </a:r>
        </a:p>
      </dsp:txBody>
      <dsp:txXfrm>
        <a:off x="3752371" y="2294464"/>
        <a:ext cx="1596093" cy="837949"/>
      </dsp:txXfrm>
    </dsp:sp>
    <dsp:sp modelId="{24DFB8BC-3EBD-45A8-A1C9-0BFED5637A25}">
      <dsp:nvSpPr>
        <dsp:cNvPr id="0" name=""/>
        <dsp:cNvSpPr/>
      </dsp:nvSpPr>
      <dsp:spPr>
        <a:xfrm>
          <a:off x="6066707" y="1301363"/>
          <a:ext cx="718242" cy="7182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6FFD6-F2A3-406F-9CC1-4BCAF21FEAAE}">
      <dsp:nvSpPr>
        <dsp:cNvPr id="0" name=""/>
        <dsp:cNvSpPr/>
      </dsp:nvSpPr>
      <dsp:spPr>
        <a:xfrm>
          <a:off x="5627781" y="2294464"/>
          <a:ext cx="1596093" cy="837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Make Ready Construction</a:t>
          </a:r>
        </a:p>
      </dsp:txBody>
      <dsp:txXfrm>
        <a:off x="5627781" y="2294464"/>
        <a:ext cx="1596093" cy="837949"/>
      </dsp:txXfrm>
    </dsp:sp>
    <dsp:sp modelId="{17EFBD13-CF19-43CD-ABF8-51FEEAF63F58}">
      <dsp:nvSpPr>
        <dsp:cNvPr id="0" name=""/>
        <dsp:cNvSpPr/>
      </dsp:nvSpPr>
      <dsp:spPr>
        <a:xfrm>
          <a:off x="8200892" y="1301363"/>
          <a:ext cx="718242" cy="7182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19E73-59C5-42C4-8D0F-57EEFBE0C378}">
      <dsp:nvSpPr>
        <dsp:cNvPr id="0" name=""/>
        <dsp:cNvSpPr/>
      </dsp:nvSpPr>
      <dsp:spPr>
        <a:xfrm>
          <a:off x="7503191" y="2294464"/>
          <a:ext cx="2113643" cy="837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Communications Construction</a:t>
          </a:r>
        </a:p>
      </dsp:txBody>
      <dsp:txXfrm>
        <a:off x="7503191" y="2294464"/>
        <a:ext cx="2113643" cy="837949"/>
      </dsp:txXfrm>
    </dsp:sp>
    <dsp:sp modelId="{1A54AAD4-3420-4074-9BB0-62E424AAEB77}">
      <dsp:nvSpPr>
        <dsp:cNvPr id="0" name=""/>
        <dsp:cNvSpPr/>
      </dsp:nvSpPr>
      <dsp:spPr>
        <a:xfrm>
          <a:off x="10335076" y="1301363"/>
          <a:ext cx="718242" cy="71824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079B1-4F98-4827-8951-51CC86FBAD10}">
      <dsp:nvSpPr>
        <dsp:cNvPr id="0" name=""/>
        <dsp:cNvSpPr/>
      </dsp:nvSpPr>
      <dsp:spPr>
        <a:xfrm>
          <a:off x="9896151" y="2294464"/>
          <a:ext cx="1596093" cy="837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Post Construction Inspection</a:t>
          </a:r>
        </a:p>
      </dsp:txBody>
      <dsp:txXfrm>
        <a:off x="9896151" y="2294464"/>
        <a:ext cx="1596093" cy="837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81162-BC14-4639-9856-38927CDC0A66}">
      <dsp:nvSpPr>
        <dsp:cNvPr id="0" name=""/>
        <dsp:cNvSpPr/>
      </dsp:nvSpPr>
      <dsp:spPr>
        <a:xfrm>
          <a:off x="3230" y="38975"/>
          <a:ext cx="3149577" cy="10362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Small</a:t>
          </a:r>
          <a:endParaRPr lang="en-US" sz="2600" kern="1200" dirty="0"/>
        </a:p>
      </dsp:txBody>
      <dsp:txXfrm>
        <a:off x="3230" y="38975"/>
        <a:ext cx="3149577" cy="1036254"/>
      </dsp:txXfrm>
    </dsp:sp>
    <dsp:sp modelId="{B87ED3C8-EFB3-46A4-80D7-EBD051C0A817}">
      <dsp:nvSpPr>
        <dsp:cNvPr id="0" name=""/>
        <dsp:cNvSpPr/>
      </dsp:nvSpPr>
      <dsp:spPr>
        <a:xfrm>
          <a:off x="3230" y="1075230"/>
          <a:ext cx="3149577" cy="330532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1 – 300 Poles/Month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105 days for construction</a:t>
          </a:r>
        </a:p>
      </dsp:txBody>
      <dsp:txXfrm>
        <a:off x="3230" y="1075230"/>
        <a:ext cx="3149577" cy="3305323"/>
      </dsp:txXfrm>
    </dsp:sp>
    <dsp:sp modelId="{E2131A66-8624-4E1A-B6E6-0907B16979FA}">
      <dsp:nvSpPr>
        <dsp:cNvPr id="0" name=""/>
        <dsp:cNvSpPr/>
      </dsp:nvSpPr>
      <dsp:spPr>
        <a:xfrm>
          <a:off x="3593748" y="38975"/>
          <a:ext cx="3149577" cy="10362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Medium</a:t>
          </a:r>
          <a:endParaRPr lang="en-US" sz="2600" kern="1200" dirty="0"/>
        </a:p>
      </dsp:txBody>
      <dsp:txXfrm>
        <a:off x="3593748" y="38975"/>
        <a:ext cx="3149577" cy="1036254"/>
      </dsp:txXfrm>
    </dsp:sp>
    <dsp:sp modelId="{45F98546-4E0D-45BC-A458-7A49986F1A63}">
      <dsp:nvSpPr>
        <dsp:cNvPr id="0" name=""/>
        <dsp:cNvSpPr/>
      </dsp:nvSpPr>
      <dsp:spPr>
        <a:xfrm>
          <a:off x="3593748" y="1075230"/>
          <a:ext cx="3149577" cy="330532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301 – 1000 Poles/Month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150 days for construction</a:t>
          </a:r>
        </a:p>
      </dsp:txBody>
      <dsp:txXfrm>
        <a:off x="3593748" y="1075230"/>
        <a:ext cx="3149577" cy="3305323"/>
      </dsp:txXfrm>
    </dsp:sp>
    <dsp:sp modelId="{B184BEAD-7BCE-43AA-B04D-F137226C96D3}">
      <dsp:nvSpPr>
        <dsp:cNvPr id="0" name=""/>
        <dsp:cNvSpPr/>
      </dsp:nvSpPr>
      <dsp:spPr>
        <a:xfrm>
          <a:off x="7184267" y="38975"/>
          <a:ext cx="3149577" cy="10362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High Volume Plans</a:t>
          </a:r>
          <a:endParaRPr lang="en-US" sz="2600" kern="1200" dirty="0"/>
        </a:p>
      </dsp:txBody>
      <dsp:txXfrm>
        <a:off x="7184267" y="38975"/>
        <a:ext cx="3149577" cy="1036254"/>
      </dsp:txXfrm>
    </dsp:sp>
    <dsp:sp modelId="{F46C7CEF-5F68-4CEF-B752-C49E03ADCF7E}">
      <dsp:nvSpPr>
        <dsp:cNvPr id="0" name=""/>
        <dsp:cNvSpPr/>
      </dsp:nvSpPr>
      <dsp:spPr>
        <a:xfrm>
          <a:off x="7184267" y="1075230"/>
          <a:ext cx="3149577" cy="330532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1000+ Poles/Month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Volume and timing mutually agreed upon by LG&amp;E / KU and </a:t>
          </a:r>
          <a:r>
            <a:rPr lang="en-US" sz="2600" kern="1200" dirty="0" err="1"/>
            <a:t>Attacher</a:t>
          </a:r>
          <a:endParaRPr lang="en-US" sz="2600" kern="1200" dirty="0"/>
        </a:p>
      </dsp:txBody>
      <dsp:txXfrm>
        <a:off x="7184267" y="1075230"/>
        <a:ext cx="3149577" cy="33053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BBBE0-E9B4-431B-84CD-9334A637CC5F}">
      <dsp:nvSpPr>
        <dsp:cNvPr id="0" name=""/>
        <dsp:cNvSpPr/>
      </dsp:nvSpPr>
      <dsp:spPr>
        <a:xfrm>
          <a:off x="1014822" y="17358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E34DD-E386-4BCB-BC8A-D6DC581D2918}">
      <dsp:nvSpPr>
        <dsp:cNvPr id="0" name=""/>
        <dsp:cNvSpPr/>
      </dsp:nvSpPr>
      <dsp:spPr>
        <a:xfrm>
          <a:off x="698922" y="1887350"/>
          <a:ext cx="4951800" cy="125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baseline="0" dirty="0"/>
            <a:t>LG&amp;E and KU have demonstrated the ability to deliver on large projects</a:t>
          </a:r>
          <a:endParaRPr lang="en-US" sz="2400" kern="1200" dirty="0"/>
        </a:p>
      </dsp:txBody>
      <dsp:txXfrm>
        <a:off x="698922" y="1887350"/>
        <a:ext cx="4951800" cy="1255500"/>
      </dsp:txXfrm>
    </dsp:sp>
    <dsp:sp modelId="{4A731CC2-994E-42F6-886F-3E3F0C62C788}">
      <dsp:nvSpPr>
        <dsp:cNvPr id="0" name=""/>
        <dsp:cNvSpPr/>
      </dsp:nvSpPr>
      <dsp:spPr>
        <a:xfrm>
          <a:off x="711968" y="3236692"/>
          <a:ext cx="4925707" cy="1628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MetroNet High Volume Plan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Storm Restoration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Ford </a:t>
          </a:r>
          <a:r>
            <a:rPr lang="en-US" sz="2000" kern="1200" baseline="0" dirty="0" err="1"/>
            <a:t>BlueOval</a:t>
          </a:r>
          <a:r>
            <a:rPr lang="en-US" sz="2000" kern="1200" baseline="0" dirty="0"/>
            <a:t> SK Battery Park</a:t>
          </a:r>
          <a:endParaRPr lang="en-US" sz="2000" kern="1200" dirty="0"/>
        </a:p>
      </dsp:txBody>
      <dsp:txXfrm>
        <a:off x="711968" y="3236692"/>
        <a:ext cx="4925707" cy="1628996"/>
      </dsp:txXfrm>
    </dsp:sp>
    <dsp:sp modelId="{4BD3C8CA-35D7-482F-802B-C9101737C200}">
      <dsp:nvSpPr>
        <dsp:cNvPr id="0" name=""/>
        <dsp:cNvSpPr/>
      </dsp:nvSpPr>
      <dsp:spPr>
        <a:xfrm>
          <a:off x="6406722" y="173589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51694-FF28-4A63-8780-4D016EC37F03}">
      <dsp:nvSpPr>
        <dsp:cNvPr id="0" name=""/>
        <dsp:cNvSpPr/>
      </dsp:nvSpPr>
      <dsp:spPr>
        <a:xfrm>
          <a:off x="6406722" y="1887350"/>
          <a:ext cx="4320000" cy="125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baseline="0" dirty="0"/>
            <a:t>Keys to Success</a:t>
          </a:r>
          <a:endParaRPr lang="en-US" sz="2400" kern="1200" dirty="0"/>
        </a:p>
      </dsp:txBody>
      <dsp:txXfrm>
        <a:off x="6406722" y="1887350"/>
        <a:ext cx="4320000" cy="1255500"/>
      </dsp:txXfrm>
    </dsp:sp>
    <dsp:sp modelId="{B21CC9CC-EE0B-4081-8148-3A8C76DCBC70}">
      <dsp:nvSpPr>
        <dsp:cNvPr id="0" name=""/>
        <dsp:cNvSpPr/>
      </dsp:nvSpPr>
      <dsp:spPr>
        <a:xfrm>
          <a:off x="6417349" y="3227162"/>
          <a:ext cx="4320000" cy="1628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Defined scope of work and timeline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Communication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Identify roadblocks and streamline processes</a:t>
          </a:r>
          <a:endParaRPr lang="en-US" sz="2000" kern="1200" dirty="0"/>
        </a:p>
      </dsp:txBody>
      <dsp:txXfrm>
        <a:off x="6417349" y="3227162"/>
        <a:ext cx="4320000" cy="1628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FE4BF-3E39-4A27-90E5-B14F4268581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C1AEB-7020-4F4F-B9B1-775AAE523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55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5F9AD2-6D4E-4564-BB78-29CD19A1305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129955-5DBA-464A-864A-77B149C4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8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9955-5DBA-464A-864A-77B149C4F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3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5_Optional Title Slide w/Transparenc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7B8835F-184A-4976-9552-D12D99005EA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64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0E0F45-937F-481E-919D-40418B5B5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9" b="33551"/>
          <a:stretch/>
        </p:blipFill>
        <p:spPr>
          <a:xfrm>
            <a:off x="2708" y="5486399"/>
            <a:ext cx="12186587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28216"/>
          </a:xfrm>
          <a:solidFill>
            <a:srgbClr val="307298">
              <a:alpha val="50000"/>
            </a:srgbClr>
          </a:solidFill>
        </p:spPr>
        <p:txBody>
          <a:bodyPr lIns="182880" rIns="91440" anchor="b" anchorCtr="0">
            <a:noAutofit/>
          </a:bodyPr>
          <a:lstStyle>
            <a:lvl1pPr algn="l">
              <a:defRPr sz="3600" b="1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05591"/>
            <a:ext cx="9014400" cy="1046351"/>
          </a:xfrm>
          <a:noFill/>
        </p:spPr>
        <p:txBody>
          <a:bodyPr lIns="18288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8197"/>
            <a:ext cx="1236000" cy="105808"/>
          </a:xfrm>
          <a:prstGeom prst="rect">
            <a:avLst/>
          </a:prstGeom>
        </p:spPr>
        <p:txBody>
          <a:bodyPr lIns="182880" tIns="0" rIns="0" bIns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2400" y="6584206"/>
            <a:ext cx="7392000" cy="273797"/>
          </a:xfrm>
          <a:prstGeom prst="rect">
            <a:avLst/>
          </a:prstGeom>
        </p:spPr>
        <p:txBody>
          <a:bodyPr tIns="0" bIns="0" anchor="ctr" anchorCtr="1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9D688501-B66E-43A5-8A64-CD53333FA9AF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t="23001" r="11723"/>
          <a:stretch/>
        </p:blipFill>
        <p:spPr>
          <a:xfrm>
            <a:off x="9570473" y="5387009"/>
            <a:ext cx="2296567" cy="1470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1343E1-8F48-41C4-9D3F-140501ED2170}"/>
              </a:ext>
            </a:extLst>
          </p:cNvPr>
          <p:cNvCxnSpPr/>
          <p:nvPr userDrawn="1"/>
        </p:nvCxnSpPr>
        <p:spPr>
          <a:xfrm>
            <a:off x="0" y="5473323"/>
            <a:ext cx="12192000" cy="0"/>
          </a:xfrm>
          <a:prstGeom prst="line">
            <a:avLst/>
          </a:prstGeom>
          <a:ln w="57150">
            <a:solidFill>
              <a:srgbClr val="D7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56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79" y="365125"/>
            <a:ext cx="11425645" cy="914400"/>
          </a:xfrm>
        </p:spPr>
        <p:txBody>
          <a:bodyPr lIns="0" rIns="0" anchor="t" anchorCtr="0">
            <a:no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79" y="1467465"/>
            <a:ext cx="11425645" cy="4709498"/>
          </a:xfrm>
        </p:spPr>
        <p:txBody>
          <a:bodyPr lIns="0" rIns="0">
            <a:noAutofit/>
          </a:bodyPr>
          <a:lstStyle>
            <a:lvl1pPr marL="174625" indent="-174625">
              <a:defRPr>
                <a:latin typeface="+mn-lt"/>
              </a:defRPr>
            </a:lvl1pPr>
            <a:lvl2pPr marL="461963" indent="-287338">
              <a:spcBef>
                <a:spcPts val="0"/>
              </a:spcBef>
              <a:buFont typeface="Polo" panose="02000400000000000000" pitchFamily="2" charset="0"/>
              <a:buChar char="—"/>
              <a:defRPr>
                <a:latin typeface="+mn-lt"/>
              </a:defRPr>
            </a:lvl2pPr>
            <a:lvl3pPr marL="627063" indent="-165100">
              <a:spcBef>
                <a:spcPts val="0"/>
              </a:spcBef>
              <a:defRPr>
                <a:latin typeface="+mn-lt"/>
              </a:defRPr>
            </a:lvl3pPr>
            <a:lvl4pPr marL="854075" indent="-227013">
              <a:spcBef>
                <a:spcPts val="0"/>
              </a:spcBef>
              <a:buFont typeface="Polo" panose="02000400000000000000" pitchFamily="2" charset="0"/>
              <a:buChar char="—"/>
              <a:defRPr>
                <a:latin typeface="+mn-lt"/>
              </a:defRPr>
            </a:lvl4pPr>
            <a:lvl5pPr marL="974725" indent="-120650">
              <a:spcBef>
                <a:spcPts val="0"/>
              </a:spcBef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1DE22E-8063-48E9-ADB4-BD4A384BC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0E8F02-E143-48BC-8B79-53B746F37C7B}" type="datetime1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0ACFEC-E814-48CD-8F6E-2F56F72A0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0844" y="6503561"/>
            <a:ext cx="7390315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37CBA9-6023-48BC-98F5-F50C56C01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104A465D-2C24-4BD0-9A74-9CE7A738B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12189293" cy="6858000"/>
          </a:xfrm>
          <a:prstGeom prst="rect">
            <a:avLst/>
          </a:prstGeom>
        </p:spPr>
      </p:pic>
      <p:pic>
        <p:nvPicPr>
          <p:cNvPr id="11" name="Picture 10" descr="A picture containing rain, light&#10;&#10;Description automatically generated">
            <a:extLst>
              <a:ext uri="{FF2B5EF4-FFF2-40B4-BE49-F238E27FC236}">
                <a16:creationId xmlns:a16="http://schemas.microsoft.com/office/drawing/2014/main" id="{3EEDAFF6-B212-4845-BE10-F1E02F3B2F3D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24" b="71144"/>
          <a:stretch/>
        </p:blipFill>
        <p:spPr>
          <a:xfrm>
            <a:off x="8364280" y="4966568"/>
            <a:ext cx="3579234" cy="2358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2772"/>
            <a:ext cx="10515600" cy="2852737"/>
          </a:xfrm>
        </p:spPr>
        <p:txBody>
          <a:bodyPr anchor="b" anchorCtr="0">
            <a:normAutofit/>
          </a:bodyPr>
          <a:lstStyle>
            <a:lvl1pPr>
              <a:defRPr sz="40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3681931"/>
            <a:ext cx="6412465" cy="2357362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59AE2A-A222-4176-B084-941C65424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C9CDEB-BA2E-4DE7-8CAD-F1278E601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0844" y="6503561"/>
            <a:ext cx="7390315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6E829C-7AAE-44ED-B6BD-60468A531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7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65126"/>
            <a:ext cx="11423904" cy="914400"/>
          </a:xfrm>
        </p:spPr>
        <p:txBody>
          <a:bodyPr lIns="0" rIns="0" anchor="t" anchorCtr="0"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952" y="1472184"/>
            <a:ext cx="5629557" cy="4709160"/>
          </a:xfrm>
        </p:spPr>
        <p:txBody>
          <a:bodyPr lIns="0" rIns="0"/>
          <a:lstStyle>
            <a:lvl1pPr marL="169863" indent="-169863">
              <a:defRPr sz="2000"/>
            </a:lvl1pPr>
            <a:lvl2pPr marL="457200" indent="-287338">
              <a:spcBef>
                <a:spcPts val="0"/>
              </a:spcBef>
              <a:buFont typeface="Polo" panose="02000400000000000000" pitchFamily="2" charset="0"/>
              <a:buChar char="—"/>
              <a:defRPr sz="1800"/>
            </a:lvl2pPr>
            <a:lvl3pPr marL="574675" indent="-117475">
              <a:spcBef>
                <a:spcPts val="0"/>
              </a:spcBef>
              <a:defRPr sz="1600"/>
            </a:lvl3pPr>
            <a:lvl4pPr marL="803275" indent="-228600">
              <a:spcBef>
                <a:spcPts val="0"/>
              </a:spcBef>
              <a:buFont typeface="Polo" panose="02000400000000000000" pitchFamily="2" charset="0"/>
              <a:buChar char="—"/>
              <a:defRPr sz="1400"/>
            </a:lvl4pPr>
            <a:lvl5pPr marL="914400" indent="-111125"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72184"/>
            <a:ext cx="5629557" cy="4709160"/>
          </a:xfrm>
        </p:spPr>
        <p:txBody>
          <a:bodyPr lIns="0" rIns="0"/>
          <a:lstStyle>
            <a:lvl1pPr marL="169863" indent="-169863">
              <a:defRPr sz="2000"/>
            </a:lvl1pPr>
            <a:lvl2pPr marL="457200" indent="-287338">
              <a:spcBef>
                <a:spcPts val="0"/>
              </a:spcBef>
              <a:buFont typeface="Polo" panose="02000400000000000000" pitchFamily="2" charset="0"/>
              <a:buChar char="—"/>
              <a:defRPr sz="1800"/>
            </a:lvl2pPr>
            <a:lvl3pPr marL="574675" indent="-117475">
              <a:spcBef>
                <a:spcPts val="0"/>
              </a:spcBef>
              <a:defRPr sz="1600"/>
            </a:lvl3pPr>
            <a:lvl4pPr marL="803275" indent="-228600">
              <a:spcBef>
                <a:spcPts val="0"/>
              </a:spcBef>
              <a:buFont typeface="Polo" panose="02000400000000000000" pitchFamily="2" charset="0"/>
              <a:buChar char="—"/>
              <a:defRPr sz="1400"/>
            </a:lvl4pPr>
            <a:lvl5pPr marL="914400" indent="-111125"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FCB7BD1-ED3F-4FA6-83D5-61B14737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0E8F02-E143-48BC-8B79-53B746F37C7B}" type="datetime1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0001E47-F147-48B9-B6B0-C01976423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0844" y="6503561"/>
            <a:ext cx="7390315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A4A3B4C-1883-440D-B523-ACDAC7CD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0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65126"/>
            <a:ext cx="11423904" cy="914400"/>
          </a:xfrm>
        </p:spPr>
        <p:txBody>
          <a:bodyPr lIns="0" rIns="0" anchor="t" anchorCtr="0"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52" y="1472185"/>
            <a:ext cx="5609893" cy="742643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52" y="2343874"/>
            <a:ext cx="5609893" cy="3782178"/>
          </a:xfrm>
        </p:spPr>
        <p:txBody>
          <a:bodyPr lIns="0" rIns="0"/>
          <a:lstStyle>
            <a:lvl1pPr marL="117475" indent="-117475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472185"/>
            <a:ext cx="5637521" cy="742643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343874"/>
            <a:ext cx="5637521" cy="3782178"/>
          </a:xfrm>
        </p:spPr>
        <p:txBody>
          <a:bodyPr lIns="0" rIns="0"/>
          <a:lstStyle>
            <a:lvl1pPr marL="117475" indent="-117475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5E49F2-A261-4DFF-A4DD-F4483EFF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0E8F02-E143-48BC-8B79-53B746F37C7B}" type="datetime1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3A6F48-6741-4979-B464-9ADAFA22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0844" y="6503561"/>
            <a:ext cx="7390315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008C98-F75D-4E46-B6EA-5D959B21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7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3379DDB-089A-475E-B66A-218D30DE4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0E8F02-E143-48BC-8B79-53B746F37C7B}" type="datetime1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854C6C4-5A7E-4918-ACA8-9980BCF33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0844" y="6503561"/>
            <a:ext cx="7390315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CEED4E2-AEEC-4CF9-81FF-E4FC9EFCA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7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88B44CF-1108-4BAC-9E66-5848A7E7D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0E8F02-E143-48BC-8B79-53B746F37C7B}" type="datetime1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FCF0380-B263-42CC-87EE-7ED9440C8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0844" y="6503561"/>
            <a:ext cx="7390315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C50684-8D34-479F-BBD1-D573044DA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5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E13DF8-DB32-4D1C-89C4-7EFD0A0A6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92" b="2208"/>
          <a:stretch/>
        </p:blipFill>
        <p:spPr>
          <a:xfrm>
            <a:off x="1" y="6309360"/>
            <a:ext cx="12186587" cy="54864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E91984F-403F-479A-9A60-55A82FD0CDAF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39632" r="2945" b="6337"/>
          <a:stretch/>
        </p:blipFill>
        <p:spPr>
          <a:xfrm>
            <a:off x="10587953" y="6361701"/>
            <a:ext cx="1199984" cy="496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952" y="365126"/>
            <a:ext cx="11423904" cy="9144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52" y="1469372"/>
            <a:ext cx="11423904" cy="47119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73526F-508D-41B4-BE4B-BAAAE8C62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90E8F02-E143-48BC-8B79-53B746F37C7B}" type="datetime1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6FBE4BE-A1EC-448D-A4FF-1687F7245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0844" y="6503561"/>
            <a:ext cx="7390315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345774B-B565-4245-8F3F-BBDF9F711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B39BDA-61FE-4C0E-BAB6-A7F2F1E7BEB9}"/>
              </a:ext>
            </a:extLst>
          </p:cNvPr>
          <p:cNvCxnSpPr/>
          <p:nvPr userDrawn="1"/>
        </p:nvCxnSpPr>
        <p:spPr>
          <a:xfrm>
            <a:off x="0" y="6309360"/>
            <a:ext cx="12192000" cy="0"/>
          </a:xfrm>
          <a:prstGeom prst="line">
            <a:avLst/>
          </a:prstGeom>
          <a:ln w="57150">
            <a:solidFill>
              <a:srgbClr val="D7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IPCMContentMarking" descr="{&quot;HashCode&quot;:1475708350,&quot;Placement&quot;:&quot;Footer&quot;,&quot;Top&quot;:513.960144,&quot;Left&quot;:0.0,&quot;SlideWidth&quot;:960,&quot;SlideHeight&quot;:540}">
            <a:extLst>
              <a:ext uri="{FF2B5EF4-FFF2-40B4-BE49-F238E27FC236}">
                <a16:creationId xmlns:a16="http://schemas.microsoft.com/office/drawing/2014/main" id="{1E693843-6A88-4272-A7F1-9E712EDA65D5}"/>
              </a:ext>
            </a:extLst>
          </p:cNvPr>
          <p:cNvSpPr txBox="1"/>
          <p:nvPr userDrawn="1"/>
        </p:nvSpPr>
        <p:spPr>
          <a:xfrm>
            <a:off x="0" y="6527294"/>
            <a:ext cx="1290172" cy="3307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Business Use</a:t>
            </a:r>
          </a:p>
        </p:txBody>
      </p:sp>
    </p:spTree>
    <p:extLst>
      <p:ext uri="{BB962C8B-B14F-4D97-AF65-F5344CB8AC3E}">
        <p14:creationId xmlns:p14="http://schemas.microsoft.com/office/powerpoint/2010/main" val="253055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62" r:id="rId2"/>
    <p:sldLayoutId id="214748372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80" baseline="0">
          <a:solidFill>
            <a:srgbClr val="307298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69863" indent="-1698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15938" indent="-346075" algn="l" defTabSz="914400" rtl="0" eaLnBrk="1" latinLnBrk="0" hangingPunct="1">
        <a:lnSpc>
          <a:spcPct val="100000"/>
        </a:lnSpc>
        <a:spcBef>
          <a:spcPts val="0"/>
        </a:spcBef>
        <a:buFont typeface="Polo" panose="02000400000000000000" pitchFamily="2" charset="0"/>
        <a:buChar char="—"/>
        <a:defRPr sz="20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698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973138" indent="-287338" algn="l" defTabSz="914400" rtl="0" eaLnBrk="1" latinLnBrk="0" hangingPunct="1">
        <a:lnSpc>
          <a:spcPct val="100000"/>
        </a:lnSpc>
        <a:spcBef>
          <a:spcPts val="0"/>
        </a:spcBef>
        <a:buFont typeface="Polo" panose="02000400000000000000" pitchFamily="2" charset="0"/>
        <a:buChar char="—"/>
        <a:defRPr sz="16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084263" indent="-111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" y="5505591"/>
            <a:ext cx="11338561" cy="1046351"/>
          </a:xfrm>
        </p:spPr>
        <p:txBody>
          <a:bodyPr/>
          <a:lstStyle/>
          <a:p>
            <a:endParaRPr lang="en-US" dirty="0"/>
          </a:p>
          <a:p>
            <a:r>
              <a:rPr lang="en-US" sz="1800" dirty="0"/>
              <a:t>Peter Waldrab – Vice President, Electric Distribution</a:t>
            </a:r>
          </a:p>
          <a:p>
            <a:r>
              <a:rPr lang="en-US" sz="1800" dirty="0"/>
              <a:t>Caroline Clark – Director, External Affairs</a:t>
            </a:r>
          </a:p>
          <a:p>
            <a:r>
              <a:rPr lang="en-US" sz="1800" dirty="0"/>
              <a:t>Jason Jones – Manager, Distribution Systems, Compliance, &amp; Emergency Preparedness</a:t>
            </a:r>
          </a:p>
        </p:txBody>
      </p:sp>
    </p:spTree>
    <p:extLst>
      <p:ext uri="{BB962C8B-B14F-4D97-AF65-F5344CB8AC3E}">
        <p14:creationId xmlns:p14="http://schemas.microsoft.com/office/powerpoint/2010/main" val="216056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935E-32A4-2856-B417-57580027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6E554-729B-163B-BAAA-C97F22B7A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1" name="Right Brace 110">
            <a:extLst>
              <a:ext uri="{FF2B5EF4-FFF2-40B4-BE49-F238E27FC236}">
                <a16:creationId xmlns:a16="http://schemas.microsoft.com/office/drawing/2014/main" id="{36F43DDE-76E4-23B1-1019-801AE2C11ADD}"/>
              </a:ext>
            </a:extLst>
          </p:cNvPr>
          <p:cNvSpPr/>
          <p:nvPr/>
        </p:nvSpPr>
        <p:spPr>
          <a:xfrm>
            <a:off x="4312193" y="1275646"/>
            <a:ext cx="496382" cy="1881338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Brace 111">
            <a:extLst>
              <a:ext uri="{FF2B5EF4-FFF2-40B4-BE49-F238E27FC236}">
                <a16:creationId xmlns:a16="http://schemas.microsoft.com/office/drawing/2014/main" id="{744168CB-C960-E05E-4B1C-B2FC1051668B}"/>
              </a:ext>
            </a:extLst>
          </p:cNvPr>
          <p:cNvSpPr/>
          <p:nvPr/>
        </p:nvSpPr>
        <p:spPr>
          <a:xfrm>
            <a:off x="4312194" y="3242930"/>
            <a:ext cx="496382" cy="751754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Brace 112">
            <a:extLst>
              <a:ext uri="{FF2B5EF4-FFF2-40B4-BE49-F238E27FC236}">
                <a16:creationId xmlns:a16="http://schemas.microsoft.com/office/drawing/2014/main" id="{347520FF-4265-0472-9369-85FC2912D426}"/>
              </a:ext>
            </a:extLst>
          </p:cNvPr>
          <p:cNvSpPr/>
          <p:nvPr/>
        </p:nvSpPr>
        <p:spPr>
          <a:xfrm>
            <a:off x="4312193" y="4074980"/>
            <a:ext cx="475026" cy="446020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EF47F8B-E4A9-0796-B060-FD059FE3FED4}"/>
              </a:ext>
            </a:extLst>
          </p:cNvPr>
          <p:cNvSpPr txBox="1"/>
          <p:nvPr/>
        </p:nvSpPr>
        <p:spPr>
          <a:xfrm>
            <a:off x="5074726" y="1987422"/>
            <a:ext cx="505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Power Supply Space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0753B3B-EEF6-C7FB-9F32-BB8210448F23}"/>
              </a:ext>
            </a:extLst>
          </p:cNvPr>
          <p:cNvSpPr txBox="1"/>
          <p:nvPr/>
        </p:nvSpPr>
        <p:spPr>
          <a:xfrm>
            <a:off x="5074726" y="3423637"/>
            <a:ext cx="537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Communication Worker Safety Zone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C8EB98B-3187-73FC-C6CB-6CDCF6C605F4}"/>
              </a:ext>
            </a:extLst>
          </p:cNvPr>
          <p:cNvSpPr txBox="1"/>
          <p:nvPr/>
        </p:nvSpPr>
        <p:spPr>
          <a:xfrm>
            <a:off x="5074726" y="4067157"/>
            <a:ext cx="4313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Communications Space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702EAD9-A9DC-4C79-39FF-D233C0224E32}"/>
              </a:ext>
            </a:extLst>
          </p:cNvPr>
          <p:cNvSpPr txBox="1"/>
          <p:nvPr/>
        </p:nvSpPr>
        <p:spPr>
          <a:xfrm>
            <a:off x="5074726" y="5045177"/>
            <a:ext cx="331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Public Use Space</a:t>
            </a:r>
          </a:p>
        </p:txBody>
      </p:sp>
      <p:pic>
        <p:nvPicPr>
          <p:cNvPr id="119" name="Content Placeholder 13" descr="A wooden pole with power lines&#10;&#10;Description automatically generated">
            <a:extLst>
              <a:ext uri="{FF2B5EF4-FFF2-40B4-BE49-F238E27FC236}">
                <a16:creationId xmlns:a16="http://schemas.microsoft.com/office/drawing/2014/main" id="{C3774FB4-E00F-CBBF-B781-27B1D7B4E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53" y="1098835"/>
            <a:ext cx="1851895" cy="5064368"/>
          </a:xfrm>
        </p:spPr>
      </p:pic>
      <p:sp>
        <p:nvSpPr>
          <p:cNvPr id="120" name="Right Brace 119">
            <a:extLst>
              <a:ext uri="{FF2B5EF4-FFF2-40B4-BE49-F238E27FC236}">
                <a16:creationId xmlns:a16="http://schemas.microsoft.com/office/drawing/2014/main" id="{85FBD10A-108F-19DC-2A3D-A632871D7B1B}"/>
              </a:ext>
            </a:extLst>
          </p:cNvPr>
          <p:cNvSpPr/>
          <p:nvPr/>
        </p:nvSpPr>
        <p:spPr>
          <a:xfrm>
            <a:off x="4312193" y="4601295"/>
            <a:ext cx="475026" cy="1349431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3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41A1-E2BB-F6C6-3458-09119680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9" y="365125"/>
            <a:ext cx="11425645" cy="914400"/>
          </a:xfrm>
        </p:spPr>
        <p:txBody>
          <a:bodyPr anchor="t">
            <a:normAutofit/>
          </a:bodyPr>
          <a:lstStyle/>
          <a:p>
            <a:r>
              <a:rPr lang="en-US" dirty="0"/>
              <a:t>Attachment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263026-3129-2E2B-67B3-10166927D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AF8D1A19-4A2E-4786-AFFC-2C41E9E26DF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74F8B-068F-0110-081B-7C3D9B1E4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843629"/>
              </p:ext>
            </p:extLst>
          </p:nvPr>
        </p:nvGraphicFramePr>
        <p:xfrm>
          <a:off x="42530" y="1084521"/>
          <a:ext cx="11493796" cy="4433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3CEEA-85F2-E8C6-5FE1-F6FDF9F0BCF0}"/>
              </a:ext>
            </a:extLst>
          </p:cNvPr>
          <p:cNvCxnSpPr/>
          <p:nvPr/>
        </p:nvCxnSpPr>
        <p:spPr>
          <a:xfrm>
            <a:off x="1706797" y="1991337"/>
            <a:ext cx="0" cy="2530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1C5BF4-8DFD-658B-DEF2-25328050FC8D}"/>
              </a:ext>
            </a:extLst>
          </p:cNvPr>
          <p:cNvCxnSpPr/>
          <p:nvPr/>
        </p:nvCxnSpPr>
        <p:spPr>
          <a:xfrm>
            <a:off x="11612393" y="2065767"/>
            <a:ext cx="0" cy="2530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BC5604-5A55-49D5-C0B7-80843AD07F56}"/>
              </a:ext>
            </a:extLst>
          </p:cNvPr>
          <p:cNvCxnSpPr/>
          <p:nvPr/>
        </p:nvCxnSpPr>
        <p:spPr>
          <a:xfrm>
            <a:off x="5538063" y="1991338"/>
            <a:ext cx="0" cy="2530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1A4C3B1-439F-CE24-866A-912B05488990}"/>
              </a:ext>
            </a:extLst>
          </p:cNvPr>
          <p:cNvSpPr txBox="1"/>
          <p:nvPr/>
        </p:nvSpPr>
        <p:spPr>
          <a:xfrm>
            <a:off x="4714315" y="4861484"/>
            <a:ext cx="164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Make Ready Estimate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8DCDB6-720F-425A-3BE3-3DC17EDD3A1D}"/>
              </a:ext>
            </a:extLst>
          </p:cNvPr>
          <p:cNvSpPr txBox="1"/>
          <p:nvPr/>
        </p:nvSpPr>
        <p:spPr>
          <a:xfrm>
            <a:off x="883049" y="4849539"/>
            <a:ext cx="164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Application Fee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FF8AD-D3CF-0C66-9462-643EE616001E}"/>
              </a:ext>
            </a:extLst>
          </p:cNvPr>
          <p:cNvSpPr txBox="1"/>
          <p:nvPr/>
        </p:nvSpPr>
        <p:spPr>
          <a:xfrm>
            <a:off x="10893947" y="4861483"/>
            <a:ext cx="143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Cost</a:t>
            </a:r>
          </a:p>
          <a:p>
            <a:pPr algn="ctr"/>
            <a:r>
              <a:rPr lang="en-US" dirty="0"/>
              <a:t>True-Up</a:t>
            </a:r>
          </a:p>
        </p:txBody>
      </p:sp>
    </p:spTree>
    <p:extLst>
      <p:ext uri="{BB962C8B-B14F-4D97-AF65-F5344CB8AC3E}">
        <p14:creationId xmlns:p14="http://schemas.microsoft.com/office/powerpoint/2010/main" val="278093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2A3E-3C3F-8514-23B8-C2595F68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9" y="365125"/>
            <a:ext cx="11425645" cy="914400"/>
          </a:xfrm>
        </p:spPr>
        <p:txBody>
          <a:bodyPr anchor="t">
            <a:normAutofit/>
          </a:bodyPr>
          <a:lstStyle/>
          <a:p>
            <a:r>
              <a:rPr lang="en-US" dirty="0"/>
              <a:t>Pole Attachment Application Tiers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48B34-FFD5-3FF5-A819-A71F14EEC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AF8D1A19-4A2E-4786-AFFC-2C41E9E26DF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F7C4567-56A7-1BF9-D52F-50BF6D8FB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958120"/>
              </p:ext>
            </p:extLst>
          </p:nvPr>
        </p:nvGraphicFramePr>
        <p:xfrm>
          <a:off x="927462" y="1279525"/>
          <a:ext cx="10337075" cy="4419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09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2055-F494-C2E6-D87B-DACA5226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9" y="365125"/>
            <a:ext cx="11425645" cy="914400"/>
          </a:xfrm>
        </p:spPr>
        <p:txBody>
          <a:bodyPr anchor="t">
            <a:normAutofit/>
          </a:bodyPr>
          <a:lstStyle/>
          <a:p>
            <a:r>
              <a:rPr lang="en-US" dirty="0"/>
              <a:t>Project Delivery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5566-116D-2464-D428-A0F668BAA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AF8D1A19-4A2E-4786-AFFC-2C41E9E26DF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D786339-F69E-67FE-045D-502FF082CE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721689"/>
              </p:ext>
            </p:extLst>
          </p:nvPr>
        </p:nvGraphicFramePr>
        <p:xfrm>
          <a:off x="383176" y="1137684"/>
          <a:ext cx="11425644" cy="503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68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FE67-9A28-7D94-5787-41BC4ACF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DC5C-17B0-6394-7AF4-9A9B2DA5B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1963612-F0E1-BB80-AC6E-A4DAE13C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" y="365126"/>
            <a:ext cx="11423904" cy="9144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6" name="Content Placeholder 5" descr="A person standing next to a power pole&#10;&#10;Description automatically generated">
            <a:extLst>
              <a:ext uri="{FF2B5EF4-FFF2-40B4-BE49-F238E27FC236}">
                <a16:creationId xmlns:a16="http://schemas.microsoft.com/office/drawing/2014/main" id="{07D1DE2A-0DE9-04D5-E41E-21E969F9E0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49" y="1115056"/>
            <a:ext cx="3799716" cy="5066288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F4219-A033-63BC-FE53-D6B57FFBB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AF8D1A19-4A2E-4786-AFFC-2C41E9E26DF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49D2B3-6E02-7F17-D9BA-A2F8B786D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307" y="1111064"/>
            <a:ext cx="3723870" cy="502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3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G&amp;E and KU 2020">
      <a:dk1>
        <a:sysClr val="windowText" lastClr="000000"/>
      </a:dk1>
      <a:lt1>
        <a:sysClr val="window" lastClr="FFFFFF"/>
      </a:lt1>
      <a:dk2>
        <a:srgbClr val="054B75"/>
      </a:dk2>
      <a:lt2>
        <a:srgbClr val="FFFFFF"/>
      </a:lt2>
      <a:accent1>
        <a:srgbClr val="009E49"/>
      </a:accent1>
      <a:accent2>
        <a:srgbClr val="CE1126"/>
      </a:accent2>
      <a:accent3>
        <a:srgbClr val="795D92"/>
      </a:accent3>
      <a:accent4>
        <a:srgbClr val="D7A900"/>
      </a:accent4>
      <a:accent5>
        <a:srgbClr val="B85927"/>
      </a:accent5>
      <a:accent6>
        <a:srgbClr val="63A0C9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9E84407-E131-4CB0-B4EB-1254D2BDE3E6}" vid="{1BA3B2FA-90C4-41B9-9CAF-4D3F2951AC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Bucket_Trucks_102720a</Template>
  <TotalTime>1663</TotalTime>
  <Words>164</Words>
  <Application>Microsoft Office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Polo</vt:lpstr>
      <vt:lpstr>Office Theme</vt:lpstr>
      <vt:lpstr>PowerPoint Presentation</vt:lpstr>
      <vt:lpstr>Pole Spaces</vt:lpstr>
      <vt:lpstr>Attachment Process</vt:lpstr>
      <vt:lpstr>Pole Attachment Application Tiers</vt:lpstr>
      <vt:lpstr>Project Delivery</vt:lpstr>
      <vt:lpstr>Questions</vt:lpstr>
      <vt:lpstr>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Waldrab, Peter</dc:creator>
  <cp:lastModifiedBy>Jones, Jason</cp:lastModifiedBy>
  <cp:revision>131</cp:revision>
  <cp:lastPrinted>2016-09-22T17:40:06Z</cp:lastPrinted>
  <dcterms:created xsi:type="dcterms:W3CDTF">2022-10-25T20:37:06Z</dcterms:created>
  <dcterms:modified xsi:type="dcterms:W3CDTF">2023-12-07T19:23:53Z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dee1c6-0c13-46fe-9f7d-d5b32ad2c571_Enabled">
    <vt:lpwstr>true</vt:lpwstr>
  </property>
  <property fmtid="{D5CDD505-2E9C-101B-9397-08002B2CF9AE}" pid="3" name="MSIP_Label_0adee1c6-0c13-46fe-9f7d-d5b32ad2c571_SetDate">
    <vt:lpwstr>2023-07-05T13:59:46Z</vt:lpwstr>
  </property>
  <property fmtid="{D5CDD505-2E9C-101B-9397-08002B2CF9AE}" pid="4" name="MSIP_Label_0adee1c6-0c13-46fe-9f7d-d5b32ad2c571_Method">
    <vt:lpwstr>Privileged</vt:lpwstr>
  </property>
  <property fmtid="{D5CDD505-2E9C-101B-9397-08002B2CF9AE}" pid="5" name="MSIP_Label_0adee1c6-0c13-46fe-9f7d-d5b32ad2c571_Name">
    <vt:lpwstr>0adee1c6-0c13-46fe-9f7d-d5b32ad2c571</vt:lpwstr>
  </property>
  <property fmtid="{D5CDD505-2E9C-101B-9397-08002B2CF9AE}" pid="6" name="MSIP_Label_0adee1c6-0c13-46fe-9f7d-d5b32ad2c571_SiteId">
    <vt:lpwstr>5ee3b0ba-a559-45ee-a69e-6d3e963a3e72</vt:lpwstr>
  </property>
  <property fmtid="{D5CDD505-2E9C-101B-9397-08002B2CF9AE}" pid="7" name="MSIP_Label_0adee1c6-0c13-46fe-9f7d-d5b32ad2c571_ActionId">
    <vt:lpwstr>e6ecf92e-755d-4ec4-be48-52d3d231fe18</vt:lpwstr>
  </property>
  <property fmtid="{D5CDD505-2E9C-101B-9397-08002B2CF9AE}" pid="8" name="MSIP_Label_0adee1c6-0c13-46fe-9f7d-d5b32ad2c571_ContentBits">
    <vt:lpwstr>2</vt:lpwstr>
  </property>
</Properties>
</file>