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2" r:id="rId1"/>
    <p:sldMasterId id="2147483763" r:id="rId2"/>
  </p:sldMasterIdLst>
  <p:notesMasterIdLst>
    <p:notesMasterId r:id="rId3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6" r:id="rId30"/>
    <p:sldId id="287" r:id="rId31"/>
  </p:sldIdLst>
  <p:sldSz cx="9144000" cy="5143500" type="screen16x9"/>
  <p:notesSz cx="6858000" cy="9144000"/>
  <p:embeddedFontLst>
    <p:embeddedFont>
      <p:font typeface="Barlow" pitchFamily="2" charset="77"/>
      <p:regular r:id="rId33"/>
      <p:bold r:id="rId34"/>
      <p:italic r:id="rId35"/>
      <p:boldItalic r:id="rId36"/>
    </p:embeddedFont>
    <p:embeddedFont>
      <p:font typeface="Barlow Black" panose="020F0502020204030204" pitchFamily="34" charset="0"/>
      <p:bold r:id="rId37"/>
      <p:boldItalic r:id="rId38"/>
    </p:embeddedFont>
    <p:embeddedFont>
      <p:font typeface="Be Vietnam Pro" pitchFamily="2" charset="77"/>
      <p:regular r:id="rId39"/>
      <p:bold r:id="rId40"/>
      <p:italic r:id="rId41"/>
      <p:boldItalic r:id="rId42"/>
    </p:embeddedFont>
    <p:embeddedFont>
      <p:font typeface="Chivo" pitchFamily="2" charset="77"/>
      <p:regular r:id="rId43"/>
      <p:bold r:id="rId44"/>
      <p:italic r:id="rId45"/>
      <p:boldItalic r:id="rId46"/>
    </p:embeddedFont>
    <p:embeddedFont>
      <p:font typeface="Chivo Medium" pitchFamily="2" charset="77"/>
      <p:regular r:id="rId47"/>
      <p:bold r:id="rId48"/>
      <p:italic r:id="rId49"/>
      <p:boldItalic r:id="rId50"/>
    </p:embeddedFont>
    <p:embeddedFont>
      <p:font typeface="Comfortaa" pitchFamily="2" charset="0"/>
      <p:regular r:id="rId51"/>
      <p:bold r:id="rId52"/>
    </p:embeddedFont>
    <p:embeddedFont>
      <p:font typeface="DM Sans" pitchFamily="2" charset="77"/>
      <p:regular r:id="rId53"/>
      <p:bold r:id="rId54"/>
      <p:italic r:id="rId55"/>
      <p:boldItalic r:id="rId56"/>
    </p:embeddedFont>
    <p:embeddedFont>
      <p:font typeface="Gantari" pitchFamily="2" charset="77"/>
      <p:regular r:id="rId57"/>
      <p:bold r:id="rId58"/>
      <p:italic r:id="rId59"/>
      <p:boldItalic r:id="rId60"/>
    </p:embeddedFont>
    <p:embeddedFont>
      <p:font typeface="Gantari ExtraBold" pitchFamily="2" charset="77"/>
      <p:bold r:id="rId61"/>
      <p:italic r:id="rId62"/>
      <p:boldItalic r:id="rId63"/>
    </p:embeddedFont>
    <p:embeddedFont>
      <p:font typeface="Gochi Hand" pitchFamily="2" charset="77"/>
      <p:regular r:id="rId64"/>
    </p:embeddedFont>
    <p:embeddedFont>
      <p:font typeface="Montserrat" pitchFamily="2" charset="77"/>
      <p:regular r:id="rId65"/>
      <p:bold r:id="rId66"/>
      <p:italic r:id="rId67"/>
      <p:boldItalic r:id="rId68"/>
    </p:embeddedFont>
    <p:embeddedFont>
      <p:font typeface="Nunito" pitchFamily="2" charset="77"/>
      <p:regular r:id="rId69"/>
    </p:embeddedFont>
    <p:embeddedFont>
      <p:font typeface="Nunito Light" panose="020F0302020204030204" pitchFamily="34" charset="0"/>
      <p:regular r:id="rId70"/>
    </p:embeddedFont>
    <p:embeddedFont>
      <p:font typeface="Poppins" pitchFamily="2" charset="77"/>
      <p:regular r:id="rId71"/>
      <p:bold r:id="rId72"/>
      <p:italic r:id="rId73"/>
      <p:boldItalic r:id="rId74"/>
    </p:embeddedFont>
    <p:embeddedFont>
      <p:font typeface="Public Sans" pitchFamily="2" charset="77"/>
      <p:regular r:id="rId75"/>
      <p:bold r:id="rId76"/>
      <p:italic r:id="rId77"/>
      <p:boldItalic r:id="rId78"/>
    </p:embeddedFont>
    <p:embeddedFont>
      <p:font typeface="Roboto" panose="02000000000000000000" pitchFamily="2" charset="0"/>
      <p:regular r:id="rId79"/>
      <p:bold r:id="rId80"/>
      <p:italic r:id="rId81"/>
      <p:boldItalic r:id="rId82"/>
    </p:embeddedFont>
    <p:embeddedFont>
      <p:font typeface="Roboto Light" panose="020F0302020204030204" pitchFamily="34" charset="0"/>
      <p:regular r:id="rId83"/>
    </p:embeddedFont>
    <p:embeddedFont>
      <p:font typeface="Source Sans Pro" panose="020B0503030403020204" pitchFamily="34" charset="0"/>
      <p:regular r:id="rId84"/>
    </p:embeddedFont>
    <p:embeddedFont>
      <p:font typeface="Varela Round" pitchFamily="2" charset="-79"/>
      <p:regular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erra Greenwell" initials="" lastIdx="3" clrIdx="0"/>
  <p:cmAuthor id="1" name="Carolyn Callahan" initials="" lastIdx="1" clrIdx="1"/>
  <p:cmAuthor id="2" name="Dena Dossett"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158AB9-F7B6-4CC4-8191-8E9AD6172046}">
  <a:tblStyle styleId="{41158AB9-F7B6-4CC4-8191-8E9AD617204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2"/>
  </p:normalViewPr>
  <p:slideViewPr>
    <p:cSldViewPr snapToGrid="0">
      <p:cViewPr varScale="1">
        <p:scale>
          <a:sx n="142" d="100"/>
          <a:sy n="142" d="100"/>
        </p:scale>
        <p:origin x="7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10.fntdata"/><Relationship Id="rId47" Type="http://schemas.openxmlformats.org/officeDocument/2006/relationships/font" Target="fonts/font15.fntdata"/><Relationship Id="rId63" Type="http://schemas.openxmlformats.org/officeDocument/2006/relationships/font" Target="fonts/font31.fntdata"/><Relationship Id="rId68" Type="http://schemas.openxmlformats.org/officeDocument/2006/relationships/font" Target="fonts/font36.fntdata"/><Relationship Id="rId84" Type="http://schemas.openxmlformats.org/officeDocument/2006/relationships/font" Target="fonts/font52.fntdata"/><Relationship Id="rId89"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notesMaster" Target="notesMasters/notesMaster1.xml"/><Relationship Id="rId37" Type="http://schemas.openxmlformats.org/officeDocument/2006/relationships/font" Target="fonts/font5.fntdata"/><Relationship Id="rId53" Type="http://schemas.openxmlformats.org/officeDocument/2006/relationships/font" Target="fonts/font21.fntdata"/><Relationship Id="rId58" Type="http://schemas.openxmlformats.org/officeDocument/2006/relationships/font" Target="fonts/font26.fntdata"/><Relationship Id="rId74" Type="http://schemas.openxmlformats.org/officeDocument/2006/relationships/font" Target="fonts/font42.fntdata"/><Relationship Id="rId79" Type="http://schemas.openxmlformats.org/officeDocument/2006/relationships/font" Target="fonts/font47.fntdata"/><Relationship Id="rId5" Type="http://schemas.openxmlformats.org/officeDocument/2006/relationships/slide" Target="slides/slide3.xml"/><Relationship Id="rId90" Type="http://schemas.openxmlformats.org/officeDocument/2006/relationships/tableStyles" Target="tableStyle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font" Target="fonts/font32.fntdata"/><Relationship Id="rId69" Type="http://schemas.openxmlformats.org/officeDocument/2006/relationships/font" Target="fonts/font37.fntdata"/><Relationship Id="rId77" Type="http://schemas.openxmlformats.org/officeDocument/2006/relationships/font" Target="fonts/font45.fntdata"/><Relationship Id="rId8" Type="http://schemas.openxmlformats.org/officeDocument/2006/relationships/slide" Target="slides/slide6.xml"/><Relationship Id="rId51" Type="http://schemas.openxmlformats.org/officeDocument/2006/relationships/font" Target="fonts/font19.fntdata"/><Relationship Id="rId72" Type="http://schemas.openxmlformats.org/officeDocument/2006/relationships/font" Target="fonts/font40.fntdata"/><Relationship Id="rId80" Type="http://schemas.openxmlformats.org/officeDocument/2006/relationships/font" Target="fonts/font48.fntdata"/><Relationship Id="rId85" Type="http://schemas.openxmlformats.org/officeDocument/2006/relationships/font" Target="fonts/font5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font" Target="fonts/font35.fntdata"/><Relationship Id="rId20" Type="http://schemas.openxmlformats.org/officeDocument/2006/relationships/slide" Target="slides/slide18.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70" Type="http://schemas.openxmlformats.org/officeDocument/2006/relationships/font" Target="fonts/font38.fntdata"/><Relationship Id="rId75" Type="http://schemas.openxmlformats.org/officeDocument/2006/relationships/font" Target="fonts/font43.fntdata"/><Relationship Id="rId83" Type="http://schemas.openxmlformats.org/officeDocument/2006/relationships/font" Target="fonts/font51.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font" Target="fonts/font33.fntdata"/><Relationship Id="rId73" Type="http://schemas.openxmlformats.org/officeDocument/2006/relationships/font" Target="fonts/font41.fntdata"/><Relationship Id="rId78" Type="http://schemas.openxmlformats.org/officeDocument/2006/relationships/font" Target="fonts/font46.fntdata"/><Relationship Id="rId81" Type="http://schemas.openxmlformats.org/officeDocument/2006/relationships/font" Target="fonts/font49.fntdata"/><Relationship Id="rId86"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7.fntdata"/><Relationship Id="rId34" Type="http://schemas.openxmlformats.org/officeDocument/2006/relationships/font" Target="fonts/font2.fntdata"/><Relationship Id="rId50" Type="http://schemas.openxmlformats.org/officeDocument/2006/relationships/font" Target="fonts/font18.fntdata"/><Relationship Id="rId55" Type="http://schemas.openxmlformats.org/officeDocument/2006/relationships/font" Target="fonts/font23.fntdata"/><Relationship Id="rId76" Type="http://schemas.openxmlformats.org/officeDocument/2006/relationships/font" Target="fonts/font44.fntdata"/><Relationship Id="rId7" Type="http://schemas.openxmlformats.org/officeDocument/2006/relationships/slide" Target="slides/slide5.xml"/><Relationship Id="rId71" Type="http://schemas.openxmlformats.org/officeDocument/2006/relationships/font" Target="fonts/font39.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font" Target="fonts/font8.fntdata"/><Relationship Id="rId45" Type="http://schemas.openxmlformats.org/officeDocument/2006/relationships/font" Target="fonts/font13.fntdata"/><Relationship Id="rId66" Type="http://schemas.openxmlformats.org/officeDocument/2006/relationships/font" Target="fonts/font34.fntdata"/><Relationship Id="rId87" Type="http://schemas.openxmlformats.org/officeDocument/2006/relationships/presProps" Target="presProps.xml"/><Relationship Id="rId61" Type="http://schemas.openxmlformats.org/officeDocument/2006/relationships/font" Target="fonts/font29.fntdata"/><Relationship Id="rId82" Type="http://schemas.openxmlformats.org/officeDocument/2006/relationships/font" Target="fonts/font50.fntdata"/><Relationship Id="rId19" Type="http://schemas.openxmlformats.org/officeDocument/2006/relationships/slide" Target="slides/slide1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07-26T18:39:36.167" idx="1">
    <p:pos x="523" y="301"/>
    <p:text>@chuck.truesdell@jefferson.kyschools.us I think this video is super helpful, but it's 8 min. Would allow them to see kids and teachers :) I can still keep everything to 30 min, but I wanted to ensure you didn't have concerns.
_Reassigned to chuck.truesdell@jefferson.kyschools.us_</p:text>
  </p:cm>
  <p:cm authorId="1" dt="2024-07-26T18:39:36.167" idx="1">
    <p:pos x="523" y="301"/>
    <p:text>I think the video is helpful!</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3"/>
        <p:cNvGrpSpPr/>
        <p:nvPr/>
      </p:nvGrpSpPr>
      <p:grpSpPr>
        <a:xfrm>
          <a:off x="0" y="0"/>
          <a:ext cx="0" cy="0"/>
          <a:chOff x="0" y="0"/>
          <a:chExt cx="0" cy="0"/>
        </a:xfrm>
      </p:grpSpPr>
      <p:sp>
        <p:nvSpPr>
          <p:cNvPr id="13664" name="Google Shape;13664;g27ddeb8ccef_0_9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5" name="Google Shape;13665;g27ddeb8ccef_0_9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4"/>
        <p:cNvGrpSpPr/>
        <p:nvPr/>
      </p:nvGrpSpPr>
      <p:grpSpPr>
        <a:xfrm>
          <a:off x="0" y="0"/>
          <a:ext cx="0" cy="0"/>
          <a:chOff x="0" y="0"/>
          <a:chExt cx="0" cy="0"/>
        </a:xfrm>
      </p:grpSpPr>
      <p:sp>
        <p:nvSpPr>
          <p:cNvPr id="13955" name="Google Shape;13955;g54ff9c4cb4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56" name="Google Shape;1395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1"/>
        <p:cNvGrpSpPr/>
        <p:nvPr/>
      </p:nvGrpSpPr>
      <p:grpSpPr>
        <a:xfrm>
          <a:off x="0" y="0"/>
          <a:ext cx="0" cy="0"/>
          <a:chOff x="0" y="0"/>
          <a:chExt cx="0" cy="0"/>
        </a:xfrm>
      </p:grpSpPr>
      <p:sp>
        <p:nvSpPr>
          <p:cNvPr id="13962" name="Google Shape;13962;g54dda1946d_4_27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63" name="Google Shape;13963;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4"/>
        <p:cNvGrpSpPr/>
        <p:nvPr/>
      </p:nvGrpSpPr>
      <p:grpSpPr>
        <a:xfrm>
          <a:off x="0" y="0"/>
          <a:ext cx="0" cy="0"/>
          <a:chOff x="0" y="0"/>
          <a:chExt cx="0" cy="0"/>
        </a:xfrm>
      </p:grpSpPr>
      <p:sp>
        <p:nvSpPr>
          <p:cNvPr id="13975" name="Google Shape;13975;g2def3bd439b_0_40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76" name="Google Shape;13976;g2def3bd439b_0_4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2"/>
        <p:cNvGrpSpPr/>
        <p:nvPr/>
      </p:nvGrpSpPr>
      <p:grpSpPr>
        <a:xfrm>
          <a:off x="0" y="0"/>
          <a:ext cx="0" cy="0"/>
          <a:chOff x="0" y="0"/>
          <a:chExt cx="0" cy="0"/>
        </a:xfrm>
      </p:grpSpPr>
      <p:sp>
        <p:nvSpPr>
          <p:cNvPr id="14013" name="Google Shape;14013;g2edfc5e0bd6_0_79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14" name="Google Shape;14014;g2edfc5e0bd6_0_79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0"/>
        <p:cNvGrpSpPr/>
        <p:nvPr/>
      </p:nvGrpSpPr>
      <p:grpSpPr>
        <a:xfrm>
          <a:off x="0" y="0"/>
          <a:ext cx="0" cy="0"/>
          <a:chOff x="0" y="0"/>
          <a:chExt cx="0" cy="0"/>
        </a:xfrm>
      </p:grpSpPr>
      <p:sp>
        <p:nvSpPr>
          <p:cNvPr id="14021" name="Google Shape;14021;g54dda1946d_6_2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22" name="Google Shape;14022;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2"/>
        <p:cNvGrpSpPr/>
        <p:nvPr/>
      </p:nvGrpSpPr>
      <p:grpSpPr>
        <a:xfrm>
          <a:off x="0" y="0"/>
          <a:ext cx="0" cy="0"/>
          <a:chOff x="0" y="0"/>
          <a:chExt cx="0" cy="0"/>
        </a:xfrm>
      </p:grpSpPr>
      <p:sp>
        <p:nvSpPr>
          <p:cNvPr id="14073" name="Google Shape;14073;g2e6fa9cead7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74" name="Google Shape;14074;g2e6fa9cead7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9"/>
        <p:cNvGrpSpPr/>
        <p:nvPr/>
      </p:nvGrpSpPr>
      <p:grpSpPr>
        <a:xfrm>
          <a:off x="0" y="0"/>
          <a:ext cx="0" cy="0"/>
          <a:chOff x="0" y="0"/>
          <a:chExt cx="0" cy="0"/>
        </a:xfrm>
      </p:grpSpPr>
      <p:sp>
        <p:nvSpPr>
          <p:cNvPr id="14080" name="Google Shape;14080;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81" name="Google Shape;14081;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7"/>
        <p:cNvGrpSpPr/>
        <p:nvPr/>
      </p:nvGrpSpPr>
      <p:grpSpPr>
        <a:xfrm>
          <a:off x="0" y="0"/>
          <a:ext cx="0" cy="0"/>
          <a:chOff x="0" y="0"/>
          <a:chExt cx="0" cy="0"/>
        </a:xfrm>
      </p:grpSpPr>
      <p:sp>
        <p:nvSpPr>
          <p:cNvPr id="14088" name="Google Shape;14088;g2e101193d4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89" name="Google Shape;14089;g2e101193d4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4"/>
        <p:cNvGrpSpPr/>
        <p:nvPr/>
      </p:nvGrpSpPr>
      <p:grpSpPr>
        <a:xfrm>
          <a:off x="0" y="0"/>
          <a:ext cx="0" cy="0"/>
          <a:chOff x="0" y="0"/>
          <a:chExt cx="0" cy="0"/>
        </a:xfrm>
      </p:grpSpPr>
      <p:sp>
        <p:nvSpPr>
          <p:cNvPr id="14095" name="Google Shape;14095;g2edfc5e0bd6_0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6" name="Google Shape;14096;g2edfc5e0bd6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1"/>
        <p:cNvGrpSpPr/>
        <p:nvPr/>
      </p:nvGrpSpPr>
      <p:grpSpPr>
        <a:xfrm>
          <a:off x="0" y="0"/>
          <a:ext cx="0" cy="0"/>
          <a:chOff x="0" y="0"/>
          <a:chExt cx="0" cy="0"/>
        </a:xfrm>
      </p:grpSpPr>
      <p:sp>
        <p:nvSpPr>
          <p:cNvPr id="14102" name="Google Shape;14102;g2edfc5e0bd6_2_3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03" name="Google Shape;14103;g2edfc5e0bd6_2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9"/>
        <p:cNvGrpSpPr/>
        <p:nvPr/>
      </p:nvGrpSpPr>
      <p:grpSpPr>
        <a:xfrm>
          <a:off x="0" y="0"/>
          <a:ext cx="0" cy="0"/>
          <a:chOff x="0" y="0"/>
          <a:chExt cx="0" cy="0"/>
        </a:xfrm>
      </p:grpSpPr>
      <p:sp>
        <p:nvSpPr>
          <p:cNvPr id="13670" name="Google Shape;13670;g54dda1946d_6_3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1" name="Google Shape;1367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0"/>
        <p:cNvGrpSpPr/>
        <p:nvPr/>
      </p:nvGrpSpPr>
      <p:grpSpPr>
        <a:xfrm>
          <a:off x="0" y="0"/>
          <a:ext cx="0" cy="0"/>
          <a:chOff x="0" y="0"/>
          <a:chExt cx="0" cy="0"/>
        </a:xfrm>
      </p:grpSpPr>
      <p:sp>
        <p:nvSpPr>
          <p:cNvPr id="14111" name="Google Shape;14111;g2edfc5e0bd6_2_254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12" name="Google Shape;14112;g2edfc5e0bd6_2_25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7"/>
        <p:cNvGrpSpPr/>
        <p:nvPr/>
      </p:nvGrpSpPr>
      <p:grpSpPr>
        <a:xfrm>
          <a:off x="0" y="0"/>
          <a:ext cx="0" cy="0"/>
          <a:chOff x="0" y="0"/>
          <a:chExt cx="0" cy="0"/>
        </a:xfrm>
      </p:grpSpPr>
      <p:sp>
        <p:nvSpPr>
          <p:cNvPr id="14118" name="Google Shape;14118;g2edfc5e0bd6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19" name="Google Shape;14119;g2edfc5e0bd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3"/>
        <p:cNvGrpSpPr/>
        <p:nvPr/>
      </p:nvGrpSpPr>
      <p:grpSpPr>
        <a:xfrm>
          <a:off x="0" y="0"/>
          <a:ext cx="0" cy="0"/>
          <a:chOff x="0" y="0"/>
          <a:chExt cx="0" cy="0"/>
        </a:xfrm>
      </p:grpSpPr>
      <p:sp>
        <p:nvSpPr>
          <p:cNvPr id="14124" name="Google Shape;14124;g2edfc5e0bd6_0_118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25" name="Google Shape;14125;g2edfc5e0bd6_0_11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3"/>
        <p:cNvGrpSpPr/>
        <p:nvPr/>
      </p:nvGrpSpPr>
      <p:grpSpPr>
        <a:xfrm>
          <a:off x="0" y="0"/>
          <a:ext cx="0" cy="0"/>
          <a:chOff x="0" y="0"/>
          <a:chExt cx="0" cy="0"/>
        </a:xfrm>
      </p:grpSpPr>
      <p:sp>
        <p:nvSpPr>
          <p:cNvPr id="14134" name="Google Shape;14134;g2e101193d4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5" name="Google Shape;14135;g2e101193d4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0"/>
        <p:cNvGrpSpPr/>
        <p:nvPr/>
      </p:nvGrpSpPr>
      <p:grpSpPr>
        <a:xfrm>
          <a:off x="0" y="0"/>
          <a:ext cx="0" cy="0"/>
          <a:chOff x="0" y="0"/>
          <a:chExt cx="0" cy="0"/>
        </a:xfrm>
      </p:grpSpPr>
      <p:sp>
        <p:nvSpPr>
          <p:cNvPr id="14141" name="Google Shape;14141;g2e211c454c5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2" name="Google Shape;14142;g2e211c454c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9"/>
        <p:cNvGrpSpPr/>
        <p:nvPr/>
      </p:nvGrpSpPr>
      <p:grpSpPr>
        <a:xfrm>
          <a:off x="0" y="0"/>
          <a:ext cx="0" cy="0"/>
          <a:chOff x="0" y="0"/>
          <a:chExt cx="0" cy="0"/>
        </a:xfrm>
      </p:grpSpPr>
      <p:sp>
        <p:nvSpPr>
          <p:cNvPr id="14150" name="Google Shape;14150;g2e211c454c5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51" name="Google Shape;14151;g2e211c454c5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5"/>
        <p:cNvGrpSpPr/>
        <p:nvPr/>
      </p:nvGrpSpPr>
      <p:grpSpPr>
        <a:xfrm>
          <a:off x="0" y="0"/>
          <a:ext cx="0" cy="0"/>
          <a:chOff x="0" y="0"/>
          <a:chExt cx="0" cy="0"/>
        </a:xfrm>
      </p:grpSpPr>
      <p:sp>
        <p:nvSpPr>
          <p:cNvPr id="14156" name="Google Shape;14156;g2def3bd439b_0_55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57" name="Google Shape;14157;g2def3bd439b_0_5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Gains? </a:t>
            </a:r>
            <a:r>
              <a:rPr lang="en" sz="1700">
                <a:solidFill>
                  <a:srgbClr val="222828"/>
                </a:solidFill>
                <a:latin typeface="Gantari"/>
                <a:ea typeface="Gantari"/>
                <a:cs typeface="Gantari"/>
                <a:sym typeface="Gantari"/>
              </a:rPr>
              <a:t>Elementary schools who have used EL saw gains in proficiency rates and declines in novices, with greater improvements in schools using EL for 2 or more years</a:t>
            </a:r>
            <a:endParaRPr sz="1700">
              <a:solidFill>
                <a:srgbClr val="222828"/>
              </a:solidFill>
              <a:latin typeface="Gantari"/>
              <a:ea typeface="Gantari"/>
              <a:cs typeface="Gantari"/>
              <a:sym typeface="Gantari"/>
            </a:endParaRPr>
          </a:p>
          <a:p>
            <a:pPr marL="0" lvl="0" indent="0" algn="l" rtl="0">
              <a:spcBef>
                <a:spcPts val="0"/>
              </a:spcBef>
              <a:spcAft>
                <a:spcPts val="0"/>
              </a:spcAft>
              <a:buClr>
                <a:schemeClr val="dk1"/>
              </a:buClr>
              <a:buSzPts val="1100"/>
              <a:buFont typeface="Arial"/>
              <a:buNone/>
            </a:pPr>
            <a:r>
              <a:rPr lang="en" sz="1700">
                <a:solidFill>
                  <a:srgbClr val="222828"/>
                </a:solidFill>
                <a:latin typeface="Gantari"/>
                <a:ea typeface="Gantari"/>
                <a:cs typeface="Gantari"/>
                <a:sym typeface="Gantari"/>
              </a:rPr>
              <a:t>Elementary schools who have used EL Skills Block for 2 or more years have stronger fluency skills compared to those schools only using for 1 year.  </a:t>
            </a:r>
            <a:endParaRPr sz="1700">
              <a:solidFill>
                <a:srgbClr val="222828"/>
              </a:solidFill>
              <a:latin typeface="Gantari"/>
              <a:ea typeface="Gantari"/>
              <a:cs typeface="Gantari"/>
              <a:sym typeface="Ganta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7"/>
        <p:cNvGrpSpPr/>
        <p:nvPr/>
      </p:nvGrpSpPr>
      <p:grpSpPr>
        <a:xfrm>
          <a:off x="0" y="0"/>
          <a:ext cx="0" cy="0"/>
          <a:chOff x="0" y="0"/>
          <a:chExt cx="0" cy="0"/>
        </a:xfrm>
      </p:grpSpPr>
      <p:sp>
        <p:nvSpPr>
          <p:cNvPr id="14168" name="Google Shape;14168;g2e211c454c5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9" name="Google Shape;14169;g2e211c454c5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5"/>
        <p:cNvGrpSpPr/>
        <p:nvPr/>
      </p:nvGrpSpPr>
      <p:grpSpPr>
        <a:xfrm>
          <a:off x="0" y="0"/>
          <a:ext cx="0" cy="0"/>
          <a:chOff x="0" y="0"/>
          <a:chExt cx="0" cy="0"/>
        </a:xfrm>
      </p:grpSpPr>
      <p:sp>
        <p:nvSpPr>
          <p:cNvPr id="14206" name="Google Shape;14206;g2def3bd439b_0_55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07" name="Google Shape;14207;g2def3bd439b_0_5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0"/>
        <p:cNvGrpSpPr/>
        <p:nvPr/>
      </p:nvGrpSpPr>
      <p:grpSpPr>
        <a:xfrm>
          <a:off x="0" y="0"/>
          <a:ext cx="0" cy="0"/>
          <a:chOff x="0" y="0"/>
          <a:chExt cx="0" cy="0"/>
        </a:xfrm>
      </p:grpSpPr>
      <p:sp>
        <p:nvSpPr>
          <p:cNvPr id="14221" name="Google Shape;14221;g2edfc5e0bd6_2_253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2" name="Google Shape;14222;g2edfc5e0bd6_2_25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6"/>
        <p:cNvGrpSpPr/>
        <p:nvPr/>
      </p:nvGrpSpPr>
      <p:grpSpPr>
        <a:xfrm>
          <a:off x="0" y="0"/>
          <a:ext cx="0" cy="0"/>
          <a:chOff x="0" y="0"/>
          <a:chExt cx="0" cy="0"/>
        </a:xfrm>
      </p:grpSpPr>
      <p:sp>
        <p:nvSpPr>
          <p:cNvPr id="13677" name="Google Shape;13677;g1e7e26e2a41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8" name="Google Shape;13678;g1e7e26e2a4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0"/>
        <p:cNvGrpSpPr/>
        <p:nvPr/>
      </p:nvGrpSpPr>
      <p:grpSpPr>
        <a:xfrm>
          <a:off x="0" y="0"/>
          <a:ext cx="0" cy="0"/>
          <a:chOff x="0" y="0"/>
          <a:chExt cx="0" cy="0"/>
        </a:xfrm>
      </p:grpSpPr>
      <p:sp>
        <p:nvSpPr>
          <p:cNvPr id="13901" name="Google Shape;13901;g54dda1946d_6_3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2" name="Google Shape;1390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7"/>
        <p:cNvGrpSpPr/>
        <p:nvPr/>
      </p:nvGrpSpPr>
      <p:grpSpPr>
        <a:xfrm>
          <a:off x="0" y="0"/>
          <a:ext cx="0" cy="0"/>
          <a:chOff x="0" y="0"/>
          <a:chExt cx="0" cy="0"/>
        </a:xfrm>
      </p:grpSpPr>
      <p:sp>
        <p:nvSpPr>
          <p:cNvPr id="13908" name="Google Shape;13908;g54dda1946d_6_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09" name="Google Shape;13909;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4"/>
        <p:cNvGrpSpPr/>
        <p:nvPr/>
      </p:nvGrpSpPr>
      <p:grpSpPr>
        <a:xfrm>
          <a:off x="0" y="0"/>
          <a:ext cx="0" cy="0"/>
          <a:chOff x="0" y="0"/>
          <a:chExt cx="0" cy="0"/>
        </a:xfrm>
      </p:grpSpPr>
      <p:sp>
        <p:nvSpPr>
          <p:cNvPr id="13915" name="Google Shape;13915;g271e693aa82_0_32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6" name="Google Shape;13916;g271e693aa82_0_32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2"/>
        <p:cNvGrpSpPr/>
        <p:nvPr/>
      </p:nvGrpSpPr>
      <p:grpSpPr>
        <a:xfrm>
          <a:off x="0" y="0"/>
          <a:ext cx="0" cy="0"/>
          <a:chOff x="0" y="0"/>
          <a:chExt cx="0" cy="0"/>
        </a:xfrm>
      </p:grpSpPr>
      <p:sp>
        <p:nvSpPr>
          <p:cNvPr id="13923" name="Google Shape;13923;g54dda1946d_4_27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4" name="Google Shape;13924;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2"/>
        <p:cNvGrpSpPr/>
        <p:nvPr/>
      </p:nvGrpSpPr>
      <p:grpSpPr>
        <a:xfrm>
          <a:off x="0" y="0"/>
          <a:ext cx="0" cy="0"/>
          <a:chOff x="0" y="0"/>
          <a:chExt cx="0" cy="0"/>
        </a:xfrm>
      </p:grpSpPr>
      <p:sp>
        <p:nvSpPr>
          <p:cNvPr id="13933" name="Google Shape;13933;g2def3bd439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4" name="Google Shape;13934;g2def3bd43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0"/>
        <p:cNvGrpSpPr/>
        <p:nvPr/>
      </p:nvGrpSpPr>
      <p:grpSpPr>
        <a:xfrm>
          <a:off x="0" y="0"/>
          <a:ext cx="0" cy="0"/>
          <a:chOff x="0" y="0"/>
          <a:chExt cx="0" cy="0"/>
        </a:xfrm>
      </p:grpSpPr>
      <p:sp>
        <p:nvSpPr>
          <p:cNvPr id="13941" name="Google Shape;13941;g2edfc5e0bd6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42" name="Google Shape;13942;g2edfc5e0bd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routine can we embed here?</a:t>
            </a:r>
            <a:endParaRPr/>
          </a:p>
          <a:p>
            <a:pPr marL="0" lvl="0" indent="0" algn="l" rtl="0">
              <a:spcBef>
                <a:spcPts val="0"/>
              </a:spcBef>
              <a:spcAft>
                <a:spcPts val="0"/>
              </a:spcAft>
              <a:buNone/>
            </a:pPr>
            <a:endParaRPr/>
          </a:p>
          <a:p>
            <a:pPr marL="0" lvl="0" indent="0" algn="l" rtl="0">
              <a:spcBef>
                <a:spcPts val="0"/>
              </a:spcBef>
              <a:spcAft>
                <a:spcPts val="0"/>
              </a:spcAft>
              <a:buNone/>
            </a:pPr>
            <a:r>
              <a:rPr lang="en"/>
              <a:t>Pull language from the HQIR resource…why does the state feel this is the shift….what does the research say about this….cite someone here that says this and the state recognizes why we have to make this shift.  Allows us to execute the standards in the way they should be implemented.  This is backed by the state and legislation, not just another rollout.  Bring in the problem based and how the bill promotes the implementation of the standards.  Highlight that we are out in front of the legislation.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41450" y="1184650"/>
            <a:ext cx="6461100" cy="2491800"/>
          </a:xfrm>
          <a:prstGeom prst="rect">
            <a:avLst/>
          </a:prstGeom>
        </p:spPr>
        <p:txBody>
          <a:bodyPr spcFirstLastPara="1" wrap="square" lIns="91425" tIns="91425" rIns="91425" bIns="91425" anchor="b" anchorCtr="0">
            <a:noAutofit/>
          </a:bodyPr>
          <a:lstStyle>
            <a:lvl1pPr lvl="0" algn="ctr">
              <a:spcBef>
                <a:spcPts val="0"/>
              </a:spcBef>
              <a:spcAft>
                <a:spcPts val="0"/>
              </a:spcAft>
              <a:buClr>
                <a:srgbClr val="191919"/>
              </a:buClr>
              <a:buSzPts val="5200"/>
              <a:buNone/>
              <a:defRPr sz="48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3419550" y="3771638"/>
            <a:ext cx="2304900" cy="7353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0" y="-228600"/>
            <a:ext cx="9905995" cy="6241546"/>
            <a:chOff x="0" y="-228600"/>
            <a:chExt cx="9905995" cy="6241546"/>
          </a:xfrm>
        </p:grpSpPr>
        <p:sp>
          <p:nvSpPr>
            <p:cNvPr id="12" name="Google Shape;12;p2"/>
            <p:cNvSpPr/>
            <p:nvPr/>
          </p:nvSpPr>
          <p:spPr>
            <a:xfrm>
              <a:off x="3890824" y="-228600"/>
              <a:ext cx="6015171" cy="2171074"/>
            </a:xfrm>
            <a:custGeom>
              <a:avLst/>
              <a:gdLst/>
              <a:ahLst/>
              <a:cxnLst/>
              <a:rect l="l" t="t" r="r" b="b"/>
              <a:pathLst>
                <a:path w="29493" h="10645" extrusionOk="0">
                  <a:moveTo>
                    <a:pt x="1573" y="1"/>
                  </a:moveTo>
                  <a:cubicBezTo>
                    <a:pt x="930" y="739"/>
                    <a:pt x="453" y="1632"/>
                    <a:pt x="215" y="2584"/>
                  </a:cubicBezTo>
                  <a:cubicBezTo>
                    <a:pt x="1" y="3382"/>
                    <a:pt x="60" y="4430"/>
                    <a:pt x="799" y="4811"/>
                  </a:cubicBezTo>
                  <a:cubicBezTo>
                    <a:pt x="983" y="4903"/>
                    <a:pt x="1183" y="4940"/>
                    <a:pt x="1388" y="4940"/>
                  </a:cubicBezTo>
                  <a:cubicBezTo>
                    <a:pt x="1686" y="4940"/>
                    <a:pt x="1993" y="4862"/>
                    <a:pt x="2275" y="4763"/>
                  </a:cubicBezTo>
                  <a:cubicBezTo>
                    <a:pt x="4073" y="4144"/>
                    <a:pt x="5609" y="2870"/>
                    <a:pt x="7454" y="2418"/>
                  </a:cubicBezTo>
                  <a:cubicBezTo>
                    <a:pt x="7915" y="2305"/>
                    <a:pt x="8388" y="2250"/>
                    <a:pt x="8863" y="2250"/>
                  </a:cubicBezTo>
                  <a:cubicBezTo>
                    <a:pt x="10191" y="2250"/>
                    <a:pt x="11524" y="2682"/>
                    <a:pt x="12586" y="3489"/>
                  </a:cubicBezTo>
                  <a:cubicBezTo>
                    <a:pt x="13503" y="4180"/>
                    <a:pt x="14193" y="5120"/>
                    <a:pt x="14955" y="5990"/>
                  </a:cubicBezTo>
                  <a:cubicBezTo>
                    <a:pt x="15848" y="7014"/>
                    <a:pt x="16836" y="7954"/>
                    <a:pt x="17920" y="8788"/>
                  </a:cubicBezTo>
                  <a:cubicBezTo>
                    <a:pt x="19084" y="9694"/>
                    <a:pt x="20500" y="10493"/>
                    <a:pt x="21918" y="10493"/>
                  </a:cubicBezTo>
                  <a:cubicBezTo>
                    <a:pt x="22269" y="10493"/>
                    <a:pt x="22620" y="10444"/>
                    <a:pt x="22968" y="10335"/>
                  </a:cubicBezTo>
                  <a:cubicBezTo>
                    <a:pt x="24314" y="9907"/>
                    <a:pt x="25373" y="8645"/>
                    <a:pt x="26766" y="8621"/>
                  </a:cubicBezTo>
                  <a:cubicBezTo>
                    <a:pt x="26774" y="8621"/>
                    <a:pt x="26781" y="8621"/>
                    <a:pt x="26789" y="8621"/>
                  </a:cubicBezTo>
                  <a:cubicBezTo>
                    <a:pt x="27970" y="8621"/>
                    <a:pt x="29031" y="9556"/>
                    <a:pt x="29493" y="10645"/>
                  </a:cubicBezTo>
                  <a:lnTo>
                    <a:pt x="29493" y="1"/>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4232650"/>
              <a:ext cx="4932316" cy="1780296"/>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209725" y="152803"/>
            <a:ext cx="8855017" cy="4823741"/>
            <a:chOff x="209725" y="152803"/>
            <a:chExt cx="8855017" cy="4823741"/>
          </a:xfrm>
        </p:grpSpPr>
        <p:grpSp>
          <p:nvGrpSpPr>
            <p:cNvPr id="15" name="Google Shape;15;p2"/>
            <p:cNvGrpSpPr/>
            <p:nvPr/>
          </p:nvGrpSpPr>
          <p:grpSpPr>
            <a:xfrm>
              <a:off x="8236842" y="4232639"/>
              <a:ext cx="827900" cy="743905"/>
              <a:chOff x="8236842" y="4232639"/>
              <a:chExt cx="827900" cy="743905"/>
            </a:xfrm>
          </p:grpSpPr>
          <p:sp>
            <p:nvSpPr>
              <p:cNvPr id="16" name="Google Shape;16;p2"/>
              <p:cNvSpPr/>
              <p:nvPr/>
            </p:nvSpPr>
            <p:spPr>
              <a:xfrm>
                <a:off x="8902678" y="4232639"/>
                <a:ext cx="162064" cy="158987"/>
              </a:xfrm>
              <a:custGeom>
                <a:avLst/>
                <a:gdLst/>
                <a:ahLst/>
                <a:cxnLst/>
                <a:rect l="l" t="t" r="r" b="b"/>
                <a:pathLst>
                  <a:path w="632" h="620" extrusionOk="0">
                    <a:moveTo>
                      <a:pt x="310" y="108"/>
                    </a:moveTo>
                    <a:cubicBezTo>
                      <a:pt x="429" y="108"/>
                      <a:pt x="513" y="203"/>
                      <a:pt x="513" y="310"/>
                    </a:cubicBezTo>
                    <a:cubicBezTo>
                      <a:pt x="513" y="417"/>
                      <a:pt x="429" y="501"/>
                      <a:pt x="310" y="501"/>
                    </a:cubicBezTo>
                    <a:cubicBezTo>
                      <a:pt x="203" y="501"/>
                      <a:pt x="120" y="417"/>
                      <a:pt x="120" y="310"/>
                    </a:cubicBezTo>
                    <a:cubicBezTo>
                      <a:pt x="120" y="203"/>
                      <a:pt x="203" y="108"/>
                      <a:pt x="310" y="108"/>
                    </a:cubicBezTo>
                    <a:close/>
                    <a:moveTo>
                      <a:pt x="310" y="0"/>
                    </a:moveTo>
                    <a:cubicBezTo>
                      <a:pt x="144" y="0"/>
                      <a:pt x="1" y="131"/>
                      <a:pt x="1" y="310"/>
                    </a:cubicBezTo>
                    <a:cubicBezTo>
                      <a:pt x="1" y="477"/>
                      <a:pt x="144" y="620"/>
                      <a:pt x="310" y="620"/>
                    </a:cubicBezTo>
                    <a:cubicBezTo>
                      <a:pt x="489" y="620"/>
                      <a:pt x="632" y="477"/>
                      <a:pt x="632" y="310"/>
                    </a:cubicBezTo>
                    <a:cubicBezTo>
                      <a:pt x="632" y="131"/>
                      <a:pt x="489"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771136" y="4733471"/>
                <a:ext cx="131549" cy="131549"/>
              </a:xfrm>
              <a:custGeom>
                <a:avLst/>
                <a:gdLst/>
                <a:ahLst/>
                <a:cxnLst/>
                <a:rect l="l" t="t" r="r" b="b"/>
                <a:pathLst>
                  <a:path w="513" h="513" extrusionOk="0">
                    <a:moveTo>
                      <a:pt x="251" y="1"/>
                    </a:moveTo>
                    <a:cubicBezTo>
                      <a:pt x="108" y="1"/>
                      <a:pt x="0" y="108"/>
                      <a:pt x="0" y="251"/>
                    </a:cubicBezTo>
                    <a:cubicBezTo>
                      <a:pt x="0" y="393"/>
                      <a:pt x="108" y="512"/>
                      <a:pt x="251" y="512"/>
                    </a:cubicBezTo>
                    <a:cubicBezTo>
                      <a:pt x="393" y="512"/>
                      <a:pt x="512" y="393"/>
                      <a:pt x="512" y="251"/>
                    </a:cubicBezTo>
                    <a:cubicBezTo>
                      <a:pt x="512" y="108"/>
                      <a:pt x="393"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236842" y="4912180"/>
                <a:ext cx="67441" cy="64364"/>
              </a:xfrm>
              <a:custGeom>
                <a:avLst/>
                <a:gdLst/>
                <a:ahLst/>
                <a:cxnLst/>
                <a:rect l="l" t="t" r="r" b="b"/>
                <a:pathLst>
                  <a:path w="263" h="251" extrusionOk="0">
                    <a:moveTo>
                      <a:pt x="132" y="0"/>
                    </a:moveTo>
                    <a:cubicBezTo>
                      <a:pt x="60" y="0"/>
                      <a:pt x="1" y="60"/>
                      <a:pt x="1" y="119"/>
                    </a:cubicBezTo>
                    <a:cubicBezTo>
                      <a:pt x="1" y="191"/>
                      <a:pt x="60" y="250"/>
                      <a:pt x="132" y="250"/>
                    </a:cubicBezTo>
                    <a:cubicBezTo>
                      <a:pt x="203" y="250"/>
                      <a:pt x="263" y="191"/>
                      <a:pt x="263" y="119"/>
                    </a:cubicBezTo>
                    <a:cubicBezTo>
                      <a:pt x="263" y="60"/>
                      <a:pt x="203" y="0"/>
                      <a:pt x="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209725" y="152803"/>
              <a:ext cx="503505" cy="420421"/>
              <a:chOff x="209725" y="152803"/>
              <a:chExt cx="503505" cy="420421"/>
            </a:xfrm>
          </p:grpSpPr>
          <p:sp>
            <p:nvSpPr>
              <p:cNvPr id="20" name="Google Shape;20;p2"/>
              <p:cNvSpPr/>
              <p:nvPr/>
            </p:nvSpPr>
            <p:spPr>
              <a:xfrm>
                <a:off x="277168" y="1528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48866" y="200112"/>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9725" y="505783"/>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3;p2"/>
          <p:cNvGrpSpPr/>
          <p:nvPr/>
        </p:nvGrpSpPr>
        <p:grpSpPr>
          <a:xfrm>
            <a:off x="329806" y="518653"/>
            <a:ext cx="8706374" cy="4871177"/>
            <a:chOff x="329806" y="518653"/>
            <a:chExt cx="8706374" cy="4871177"/>
          </a:xfrm>
        </p:grpSpPr>
        <p:grpSp>
          <p:nvGrpSpPr>
            <p:cNvPr id="24" name="Google Shape;24;p2"/>
            <p:cNvGrpSpPr/>
            <p:nvPr/>
          </p:nvGrpSpPr>
          <p:grpSpPr>
            <a:xfrm>
              <a:off x="8061359" y="946892"/>
              <a:ext cx="974820" cy="783893"/>
              <a:chOff x="4985425" y="3032150"/>
              <a:chExt cx="469725" cy="377725"/>
            </a:xfrm>
          </p:grpSpPr>
          <p:sp>
            <p:nvSpPr>
              <p:cNvPr id="25" name="Google Shape;25;p2"/>
              <p:cNvSpPr/>
              <p:nvPr/>
            </p:nvSpPr>
            <p:spPr>
              <a:xfrm>
                <a:off x="5211950" y="3379925"/>
                <a:ext cx="59250" cy="29950"/>
              </a:xfrm>
              <a:custGeom>
                <a:avLst/>
                <a:gdLst/>
                <a:ahLst/>
                <a:cxnLst/>
                <a:rect l="l" t="t" r="r" b="b"/>
                <a:pathLst>
                  <a:path w="2370" h="1198" extrusionOk="0">
                    <a:moveTo>
                      <a:pt x="1373" y="1"/>
                    </a:moveTo>
                    <a:cubicBezTo>
                      <a:pt x="1287" y="1"/>
                      <a:pt x="1199" y="6"/>
                      <a:pt x="1108" y="16"/>
                    </a:cubicBezTo>
                    <a:cubicBezTo>
                      <a:pt x="477" y="99"/>
                      <a:pt x="0" y="421"/>
                      <a:pt x="36" y="742"/>
                    </a:cubicBezTo>
                    <a:cubicBezTo>
                      <a:pt x="67" y="1018"/>
                      <a:pt x="475" y="1198"/>
                      <a:pt x="989" y="1198"/>
                    </a:cubicBezTo>
                    <a:cubicBezTo>
                      <a:pt x="1074" y="1198"/>
                      <a:pt x="1161" y="1193"/>
                      <a:pt x="1251" y="1183"/>
                    </a:cubicBezTo>
                    <a:cubicBezTo>
                      <a:pt x="1894" y="1099"/>
                      <a:pt x="2370" y="778"/>
                      <a:pt x="2334" y="456"/>
                    </a:cubicBezTo>
                    <a:cubicBezTo>
                      <a:pt x="2293" y="180"/>
                      <a:pt x="1892" y="1"/>
                      <a:pt x="1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211050" y="3374175"/>
                <a:ext cx="59550" cy="30050"/>
              </a:xfrm>
              <a:custGeom>
                <a:avLst/>
                <a:gdLst/>
                <a:ahLst/>
                <a:cxnLst/>
                <a:rect l="l" t="t" r="r" b="b"/>
                <a:pathLst>
                  <a:path w="2382" h="1202" extrusionOk="0">
                    <a:moveTo>
                      <a:pt x="1402" y="1"/>
                    </a:moveTo>
                    <a:cubicBezTo>
                      <a:pt x="1311" y="1"/>
                      <a:pt x="1216" y="7"/>
                      <a:pt x="1120" y="20"/>
                    </a:cubicBezTo>
                    <a:cubicBezTo>
                      <a:pt x="489" y="91"/>
                      <a:pt x="1" y="424"/>
                      <a:pt x="48" y="746"/>
                    </a:cubicBezTo>
                    <a:cubicBezTo>
                      <a:pt x="79" y="1022"/>
                      <a:pt x="487" y="1201"/>
                      <a:pt x="1001" y="1201"/>
                    </a:cubicBezTo>
                    <a:cubicBezTo>
                      <a:pt x="1086" y="1201"/>
                      <a:pt x="1174" y="1196"/>
                      <a:pt x="1263" y="1186"/>
                    </a:cubicBezTo>
                    <a:cubicBezTo>
                      <a:pt x="1894" y="1103"/>
                      <a:pt x="2382" y="782"/>
                      <a:pt x="2334" y="460"/>
                    </a:cubicBezTo>
                    <a:cubicBezTo>
                      <a:pt x="2304" y="188"/>
                      <a:pt x="1906"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985425" y="3061225"/>
                <a:ext cx="469725" cy="343800"/>
              </a:xfrm>
              <a:custGeom>
                <a:avLst/>
                <a:gdLst/>
                <a:ahLst/>
                <a:cxnLst/>
                <a:rect l="l" t="t" r="r" b="b"/>
                <a:pathLst>
                  <a:path w="18789" h="13752" extrusionOk="0">
                    <a:moveTo>
                      <a:pt x="17384" y="0"/>
                    </a:moveTo>
                    <a:cubicBezTo>
                      <a:pt x="17384" y="0"/>
                      <a:pt x="12455" y="667"/>
                      <a:pt x="10133" y="4370"/>
                    </a:cubicBezTo>
                    <a:lnTo>
                      <a:pt x="10204" y="13014"/>
                    </a:lnTo>
                    <a:lnTo>
                      <a:pt x="8168" y="4608"/>
                    </a:lnTo>
                    <a:cubicBezTo>
                      <a:pt x="5874" y="2401"/>
                      <a:pt x="2622" y="2103"/>
                      <a:pt x="1033" y="2103"/>
                    </a:cubicBezTo>
                    <a:cubicBezTo>
                      <a:pt x="445" y="2103"/>
                      <a:pt x="84" y="2143"/>
                      <a:pt x="84" y="2143"/>
                    </a:cubicBezTo>
                    <a:lnTo>
                      <a:pt x="1" y="2298"/>
                    </a:lnTo>
                    <a:cubicBezTo>
                      <a:pt x="1" y="2298"/>
                      <a:pt x="1049" y="10871"/>
                      <a:pt x="1275" y="12704"/>
                    </a:cubicBezTo>
                    <a:cubicBezTo>
                      <a:pt x="2394" y="12450"/>
                      <a:pt x="3393" y="12336"/>
                      <a:pt x="4298" y="12336"/>
                    </a:cubicBezTo>
                    <a:cubicBezTo>
                      <a:pt x="6320" y="12336"/>
                      <a:pt x="7878" y="12905"/>
                      <a:pt x="9276" y="13752"/>
                    </a:cubicBezTo>
                    <a:lnTo>
                      <a:pt x="9835" y="13347"/>
                    </a:lnTo>
                    <a:cubicBezTo>
                      <a:pt x="9983" y="13244"/>
                      <a:pt x="10153" y="13191"/>
                      <a:pt x="10326" y="13191"/>
                    </a:cubicBezTo>
                    <a:cubicBezTo>
                      <a:pt x="10433" y="13191"/>
                      <a:pt x="10541" y="13211"/>
                      <a:pt x="10645" y="13252"/>
                    </a:cubicBezTo>
                    <a:lnTo>
                      <a:pt x="11288" y="13502"/>
                    </a:lnTo>
                    <a:cubicBezTo>
                      <a:pt x="12955" y="11823"/>
                      <a:pt x="15086" y="10633"/>
                      <a:pt x="18789" y="10549"/>
                    </a:cubicBezTo>
                    <a:cubicBezTo>
                      <a:pt x="18563" y="8716"/>
                      <a:pt x="17503" y="143"/>
                      <a:pt x="17503" y="143"/>
                    </a:cubicBezTo>
                    <a:lnTo>
                      <a:pt x="173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235750" y="3061225"/>
                <a:ext cx="216425" cy="334275"/>
              </a:xfrm>
              <a:custGeom>
                <a:avLst/>
                <a:gdLst/>
                <a:ahLst/>
                <a:cxnLst/>
                <a:rect l="l" t="t" r="r" b="b"/>
                <a:pathLst>
                  <a:path w="8657" h="13371" extrusionOk="0">
                    <a:moveTo>
                      <a:pt x="7371" y="0"/>
                    </a:moveTo>
                    <a:lnTo>
                      <a:pt x="6668" y="96"/>
                    </a:lnTo>
                    <a:cubicBezTo>
                      <a:pt x="6668" y="96"/>
                      <a:pt x="2311" y="536"/>
                      <a:pt x="1" y="4239"/>
                    </a:cubicBezTo>
                    <a:lnTo>
                      <a:pt x="191" y="13014"/>
                    </a:lnTo>
                    <a:lnTo>
                      <a:pt x="1144" y="13371"/>
                    </a:lnTo>
                    <a:cubicBezTo>
                      <a:pt x="2823" y="11680"/>
                      <a:pt x="4942" y="10490"/>
                      <a:pt x="8657" y="10418"/>
                    </a:cubicBezTo>
                    <a:cubicBezTo>
                      <a:pt x="8431" y="8573"/>
                      <a:pt x="7371" y="0"/>
                      <a:pt x="7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228925" y="3044550"/>
                <a:ext cx="216400" cy="347100"/>
              </a:xfrm>
              <a:custGeom>
                <a:avLst/>
                <a:gdLst/>
                <a:ahLst/>
                <a:cxnLst/>
                <a:rect l="l" t="t" r="r" b="b"/>
                <a:pathLst>
                  <a:path w="8656" h="13884" extrusionOk="0">
                    <a:moveTo>
                      <a:pt x="6668" y="1"/>
                    </a:moveTo>
                    <a:cubicBezTo>
                      <a:pt x="6668" y="1"/>
                      <a:pt x="2322" y="905"/>
                      <a:pt x="0" y="4608"/>
                    </a:cubicBezTo>
                    <a:lnTo>
                      <a:pt x="464" y="13681"/>
                    </a:lnTo>
                    <a:lnTo>
                      <a:pt x="1322" y="13883"/>
                    </a:lnTo>
                    <a:cubicBezTo>
                      <a:pt x="3000" y="12204"/>
                      <a:pt x="4953" y="10871"/>
                      <a:pt x="8656" y="10788"/>
                    </a:cubicBezTo>
                    <a:cubicBezTo>
                      <a:pt x="8430" y="8954"/>
                      <a:pt x="7442" y="977"/>
                      <a:pt x="7442" y="977"/>
                    </a:cubicBezTo>
                    <a:lnTo>
                      <a:pt x="666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240525" y="3271075"/>
                <a:ext cx="204800" cy="120575"/>
              </a:xfrm>
              <a:custGeom>
                <a:avLst/>
                <a:gdLst/>
                <a:ahLst/>
                <a:cxnLst/>
                <a:rect l="l" t="t" r="r" b="b"/>
                <a:pathLst>
                  <a:path w="8192" h="4823" extrusionOk="0">
                    <a:moveTo>
                      <a:pt x="6573" y="0"/>
                    </a:moveTo>
                    <a:cubicBezTo>
                      <a:pt x="6573" y="0"/>
                      <a:pt x="1774" y="1488"/>
                      <a:pt x="1739" y="1572"/>
                    </a:cubicBezTo>
                    <a:cubicBezTo>
                      <a:pt x="1691" y="1655"/>
                      <a:pt x="0" y="4620"/>
                      <a:pt x="0" y="4620"/>
                    </a:cubicBezTo>
                    <a:lnTo>
                      <a:pt x="858" y="4822"/>
                    </a:lnTo>
                    <a:cubicBezTo>
                      <a:pt x="2536" y="3143"/>
                      <a:pt x="4489" y="1810"/>
                      <a:pt x="8192" y="1727"/>
                    </a:cubicBezTo>
                    <a:lnTo>
                      <a:pt x="8192" y="1715"/>
                    </a:lnTo>
                    <a:lnTo>
                      <a:pt x="7418" y="750"/>
                    </a:lnTo>
                    <a:lnTo>
                      <a:pt x="6573" y="0"/>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209575" y="3043100"/>
                <a:ext cx="216425" cy="343475"/>
              </a:xfrm>
              <a:custGeom>
                <a:avLst/>
                <a:gdLst/>
                <a:ahLst/>
                <a:cxnLst/>
                <a:rect l="l" t="t" r="r" b="b"/>
                <a:pathLst>
                  <a:path w="8657" h="13739" extrusionOk="0">
                    <a:moveTo>
                      <a:pt x="6491" y="1"/>
                    </a:moveTo>
                    <a:cubicBezTo>
                      <a:pt x="4989" y="1"/>
                      <a:pt x="2030" y="457"/>
                      <a:pt x="0" y="3702"/>
                    </a:cubicBezTo>
                    <a:lnTo>
                      <a:pt x="1238" y="13739"/>
                    </a:lnTo>
                    <a:cubicBezTo>
                      <a:pt x="1238" y="13739"/>
                      <a:pt x="3322" y="10072"/>
                      <a:pt x="8656" y="9869"/>
                    </a:cubicBezTo>
                    <a:cubicBezTo>
                      <a:pt x="8430" y="8036"/>
                      <a:pt x="7442" y="70"/>
                      <a:pt x="7442" y="70"/>
                    </a:cubicBezTo>
                    <a:cubicBezTo>
                      <a:pt x="7442" y="70"/>
                      <a:pt x="7077" y="1"/>
                      <a:pt x="64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987525" y="3111100"/>
                <a:ext cx="253025" cy="289775"/>
              </a:xfrm>
              <a:custGeom>
                <a:avLst/>
                <a:gdLst/>
                <a:ahLst/>
                <a:cxnLst/>
                <a:rect l="l" t="t" r="r" b="b"/>
                <a:pathLst>
                  <a:path w="10121" h="11591" extrusionOk="0">
                    <a:moveTo>
                      <a:pt x="1653" y="1"/>
                    </a:moveTo>
                    <a:cubicBezTo>
                      <a:pt x="1056" y="1"/>
                      <a:pt x="691" y="53"/>
                      <a:pt x="691" y="53"/>
                    </a:cubicBezTo>
                    <a:lnTo>
                      <a:pt x="0" y="148"/>
                    </a:lnTo>
                    <a:cubicBezTo>
                      <a:pt x="0" y="148"/>
                      <a:pt x="1060" y="8721"/>
                      <a:pt x="1286" y="10554"/>
                    </a:cubicBezTo>
                    <a:cubicBezTo>
                      <a:pt x="2403" y="10300"/>
                      <a:pt x="3401" y="10186"/>
                      <a:pt x="4306" y="10186"/>
                    </a:cubicBezTo>
                    <a:cubicBezTo>
                      <a:pt x="6322" y="10186"/>
                      <a:pt x="7878" y="10752"/>
                      <a:pt x="9275" y="11590"/>
                    </a:cubicBezTo>
                    <a:lnTo>
                      <a:pt x="10120" y="11019"/>
                    </a:lnTo>
                    <a:lnTo>
                      <a:pt x="8180" y="2458"/>
                    </a:lnTo>
                    <a:cubicBezTo>
                      <a:pt x="5941" y="313"/>
                      <a:pt x="3109" y="1"/>
                      <a:pt x="16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994075" y="3092725"/>
                <a:ext cx="246475" cy="303975"/>
              </a:xfrm>
              <a:custGeom>
                <a:avLst/>
                <a:gdLst/>
                <a:ahLst/>
                <a:cxnLst/>
                <a:rect l="l" t="t" r="r" b="b"/>
                <a:pathLst>
                  <a:path w="9859" h="12159" extrusionOk="0">
                    <a:moveTo>
                      <a:pt x="654" y="0"/>
                    </a:moveTo>
                    <a:cubicBezTo>
                      <a:pt x="562" y="0"/>
                      <a:pt x="512" y="2"/>
                      <a:pt x="512" y="2"/>
                    </a:cubicBezTo>
                    <a:lnTo>
                      <a:pt x="0" y="1133"/>
                    </a:lnTo>
                    <a:cubicBezTo>
                      <a:pt x="0" y="1133"/>
                      <a:pt x="988" y="9111"/>
                      <a:pt x="1215" y="10944"/>
                    </a:cubicBezTo>
                    <a:cubicBezTo>
                      <a:pt x="2231" y="10709"/>
                      <a:pt x="3138" y="10606"/>
                      <a:pt x="3962" y="10606"/>
                    </a:cubicBezTo>
                    <a:cubicBezTo>
                      <a:pt x="6061" y="10606"/>
                      <a:pt x="7619" y="11278"/>
                      <a:pt x="9073" y="12159"/>
                    </a:cubicBezTo>
                    <a:lnTo>
                      <a:pt x="9858" y="11754"/>
                    </a:lnTo>
                    <a:lnTo>
                      <a:pt x="8108" y="2848"/>
                    </a:lnTo>
                    <a:cubicBezTo>
                      <a:pt x="5286" y="143"/>
                      <a:pt x="1436" y="0"/>
                      <a:pt x="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024425" y="3314525"/>
                <a:ext cx="216125" cy="82175"/>
              </a:xfrm>
              <a:custGeom>
                <a:avLst/>
                <a:gdLst/>
                <a:ahLst/>
                <a:cxnLst/>
                <a:rect l="l" t="t" r="r" b="b"/>
                <a:pathLst>
                  <a:path w="8645" h="3287" extrusionOk="0">
                    <a:moveTo>
                      <a:pt x="1144" y="1"/>
                    </a:moveTo>
                    <a:lnTo>
                      <a:pt x="512" y="929"/>
                    </a:lnTo>
                    <a:lnTo>
                      <a:pt x="512" y="941"/>
                    </a:lnTo>
                    <a:lnTo>
                      <a:pt x="1" y="2060"/>
                    </a:lnTo>
                    <a:lnTo>
                      <a:pt x="1" y="2072"/>
                    </a:lnTo>
                    <a:cubicBezTo>
                      <a:pt x="1017" y="1837"/>
                      <a:pt x="1923" y="1734"/>
                      <a:pt x="2746" y="1734"/>
                    </a:cubicBezTo>
                    <a:cubicBezTo>
                      <a:pt x="4842" y="1734"/>
                      <a:pt x="6396" y="2406"/>
                      <a:pt x="7859" y="3287"/>
                    </a:cubicBezTo>
                    <a:lnTo>
                      <a:pt x="8644" y="2882"/>
                    </a:lnTo>
                    <a:cubicBezTo>
                      <a:pt x="8644" y="2882"/>
                      <a:pt x="6287" y="417"/>
                      <a:pt x="6227" y="346"/>
                    </a:cubicBezTo>
                    <a:cubicBezTo>
                      <a:pt x="6156" y="274"/>
                      <a:pt x="1144" y="1"/>
                      <a:pt x="1144" y="1"/>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006875" y="3079550"/>
                <a:ext cx="233675" cy="307025"/>
              </a:xfrm>
              <a:custGeom>
                <a:avLst/>
                <a:gdLst/>
                <a:ahLst/>
                <a:cxnLst/>
                <a:rect l="l" t="t" r="r" b="b"/>
                <a:pathLst>
                  <a:path w="9347" h="12281" extrusionOk="0">
                    <a:moveTo>
                      <a:pt x="2773" y="1"/>
                    </a:moveTo>
                    <a:cubicBezTo>
                      <a:pt x="1140" y="1"/>
                      <a:pt x="0" y="529"/>
                      <a:pt x="0" y="529"/>
                    </a:cubicBezTo>
                    <a:cubicBezTo>
                      <a:pt x="0" y="529"/>
                      <a:pt x="988" y="8495"/>
                      <a:pt x="1214" y="10328"/>
                    </a:cubicBezTo>
                    <a:cubicBezTo>
                      <a:pt x="2013" y="10159"/>
                      <a:pt x="2759" y="10087"/>
                      <a:pt x="3447" y="10087"/>
                    </a:cubicBezTo>
                    <a:cubicBezTo>
                      <a:pt x="7255" y="10087"/>
                      <a:pt x="9346" y="12281"/>
                      <a:pt x="9346" y="12281"/>
                    </a:cubicBezTo>
                    <a:lnTo>
                      <a:pt x="8108" y="2244"/>
                    </a:lnTo>
                    <a:cubicBezTo>
                      <a:pt x="6251" y="462"/>
                      <a:pt x="4297" y="1"/>
                      <a:pt x="27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209575" y="3032175"/>
                <a:ext cx="209575" cy="354400"/>
              </a:xfrm>
              <a:custGeom>
                <a:avLst/>
                <a:gdLst/>
                <a:ahLst/>
                <a:cxnLst/>
                <a:rect l="l" t="t" r="r" b="b"/>
                <a:pathLst>
                  <a:path w="8383" h="14176" extrusionOk="0">
                    <a:moveTo>
                      <a:pt x="6838" y="0"/>
                    </a:moveTo>
                    <a:cubicBezTo>
                      <a:pt x="5834" y="0"/>
                      <a:pt x="2388" y="321"/>
                      <a:pt x="0" y="4139"/>
                    </a:cubicBezTo>
                    <a:lnTo>
                      <a:pt x="1238" y="14176"/>
                    </a:lnTo>
                    <a:cubicBezTo>
                      <a:pt x="1238" y="14176"/>
                      <a:pt x="3048" y="10080"/>
                      <a:pt x="8382" y="9878"/>
                    </a:cubicBezTo>
                    <a:cubicBezTo>
                      <a:pt x="8156" y="8044"/>
                      <a:pt x="7180" y="79"/>
                      <a:pt x="7180" y="79"/>
                    </a:cubicBezTo>
                    <a:cubicBezTo>
                      <a:pt x="7180" y="79"/>
                      <a:pt x="7108" y="7"/>
                      <a:pt x="7073" y="7"/>
                    </a:cubicBezTo>
                    <a:cubicBezTo>
                      <a:pt x="7025" y="4"/>
                      <a:pt x="6946" y="0"/>
                      <a:pt x="6838"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209575" y="3032150"/>
                <a:ext cx="207175" cy="354425"/>
              </a:xfrm>
              <a:custGeom>
                <a:avLst/>
                <a:gdLst/>
                <a:ahLst/>
                <a:cxnLst/>
                <a:rect l="l" t="t" r="r" b="b"/>
                <a:pathLst>
                  <a:path w="8287" h="14177" extrusionOk="0">
                    <a:moveTo>
                      <a:pt x="6823" y="0"/>
                    </a:moveTo>
                    <a:cubicBezTo>
                      <a:pt x="5874" y="0"/>
                      <a:pt x="2414" y="279"/>
                      <a:pt x="0" y="4140"/>
                    </a:cubicBezTo>
                    <a:lnTo>
                      <a:pt x="1238" y="14177"/>
                    </a:lnTo>
                    <a:cubicBezTo>
                      <a:pt x="1238" y="14177"/>
                      <a:pt x="2953" y="10010"/>
                      <a:pt x="8287" y="9807"/>
                    </a:cubicBezTo>
                    <a:cubicBezTo>
                      <a:pt x="8061" y="7974"/>
                      <a:pt x="7073" y="8"/>
                      <a:pt x="7073" y="8"/>
                    </a:cubicBezTo>
                    <a:cubicBezTo>
                      <a:pt x="7073" y="8"/>
                      <a:pt x="6984" y="0"/>
                      <a:pt x="68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209575" y="3108250"/>
                <a:ext cx="71450" cy="278325"/>
              </a:xfrm>
              <a:custGeom>
                <a:avLst/>
                <a:gdLst/>
                <a:ahLst/>
                <a:cxnLst/>
                <a:rect l="l" t="t" r="r" b="b"/>
                <a:pathLst>
                  <a:path w="2858" h="11133" extrusionOk="0">
                    <a:moveTo>
                      <a:pt x="786" y="0"/>
                    </a:moveTo>
                    <a:cubicBezTo>
                      <a:pt x="512" y="334"/>
                      <a:pt x="250" y="691"/>
                      <a:pt x="0" y="1096"/>
                    </a:cubicBezTo>
                    <a:lnTo>
                      <a:pt x="1238" y="11133"/>
                    </a:lnTo>
                    <a:cubicBezTo>
                      <a:pt x="1238" y="11133"/>
                      <a:pt x="1691" y="10037"/>
                      <a:pt x="2858" y="8930"/>
                    </a:cubicBezTo>
                    <a:cubicBezTo>
                      <a:pt x="1810" y="6597"/>
                      <a:pt x="869" y="2918"/>
                      <a:pt x="786"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226225" y="3071350"/>
                <a:ext cx="139625" cy="89025"/>
              </a:xfrm>
              <a:custGeom>
                <a:avLst/>
                <a:gdLst/>
                <a:ahLst/>
                <a:cxnLst/>
                <a:rect l="l" t="t" r="r" b="b"/>
                <a:pathLst>
                  <a:path w="5585" h="3561" fill="none" extrusionOk="0">
                    <a:moveTo>
                      <a:pt x="1" y="3560"/>
                    </a:moveTo>
                    <a:cubicBezTo>
                      <a:pt x="1" y="3560"/>
                      <a:pt x="2001" y="262"/>
                      <a:pt x="5585" y="0"/>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231300" y="3113600"/>
                <a:ext cx="139625" cy="89025"/>
              </a:xfrm>
              <a:custGeom>
                <a:avLst/>
                <a:gdLst/>
                <a:ahLst/>
                <a:cxnLst/>
                <a:rect l="l" t="t" r="r" b="b"/>
                <a:pathLst>
                  <a:path w="5585" h="3561" fill="none" extrusionOk="0">
                    <a:moveTo>
                      <a:pt x="0" y="3561"/>
                    </a:moveTo>
                    <a:cubicBezTo>
                      <a:pt x="0" y="3561"/>
                      <a:pt x="2001" y="263"/>
                      <a:pt x="5584" y="1"/>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236650" y="3155875"/>
                <a:ext cx="139625" cy="88725"/>
              </a:xfrm>
              <a:custGeom>
                <a:avLst/>
                <a:gdLst/>
                <a:ahLst/>
                <a:cxnLst/>
                <a:rect l="l" t="t" r="r" b="b"/>
                <a:pathLst>
                  <a:path w="5585" h="3549" fill="none" extrusionOk="0">
                    <a:moveTo>
                      <a:pt x="1" y="3549"/>
                    </a:moveTo>
                    <a:cubicBezTo>
                      <a:pt x="1" y="3549"/>
                      <a:pt x="2001" y="251"/>
                      <a:pt x="5585" y="0"/>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241725" y="3198150"/>
                <a:ext cx="139625" cy="88725"/>
              </a:xfrm>
              <a:custGeom>
                <a:avLst/>
                <a:gdLst/>
                <a:ahLst/>
                <a:cxnLst/>
                <a:rect l="l" t="t" r="r" b="b"/>
                <a:pathLst>
                  <a:path w="5585" h="3549" fill="none" extrusionOk="0">
                    <a:moveTo>
                      <a:pt x="0" y="3548"/>
                    </a:moveTo>
                    <a:cubicBezTo>
                      <a:pt x="0" y="3548"/>
                      <a:pt x="2000" y="250"/>
                      <a:pt x="5584" y="0"/>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246775" y="3240100"/>
                <a:ext cx="139925" cy="89025"/>
              </a:xfrm>
              <a:custGeom>
                <a:avLst/>
                <a:gdLst/>
                <a:ahLst/>
                <a:cxnLst/>
                <a:rect l="l" t="t" r="r" b="b"/>
                <a:pathLst>
                  <a:path w="5597" h="3561" fill="none" extrusionOk="0">
                    <a:moveTo>
                      <a:pt x="0" y="3561"/>
                    </a:moveTo>
                    <a:cubicBezTo>
                      <a:pt x="0" y="3561"/>
                      <a:pt x="2013" y="263"/>
                      <a:pt x="5596" y="1"/>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011025" y="3072075"/>
                <a:ext cx="229525" cy="314500"/>
              </a:xfrm>
              <a:custGeom>
                <a:avLst/>
                <a:gdLst/>
                <a:ahLst/>
                <a:cxnLst/>
                <a:rect l="l" t="t" r="r" b="b"/>
                <a:pathLst>
                  <a:path w="9181" h="12580" extrusionOk="0">
                    <a:moveTo>
                      <a:pt x="1979" y="0"/>
                    </a:moveTo>
                    <a:cubicBezTo>
                      <a:pt x="969" y="0"/>
                      <a:pt x="261" y="196"/>
                      <a:pt x="72" y="257"/>
                    </a:cubicBezTo>
                    <a:cubicBezTo>
                      <a:pt x="36" y="257"/>
                      <a:pt x="1" y="352"/>
                      <a:pt x="1" y="352"/>
                    </a:cubicBezTo>
                    <a:cubicBezTo>
                      <a:pt x="1" y="352"/>
                      <a:pt x="977" y="8317"/>
                      <a:pt x="1203" y="10151"/>
                    </a:cubicBezTo>
                    <a:cubicBezTo>
                      <a:pt x="1911" y="10001"/>
                      <a:pt x="2573" y="9936"/>
                      <a:pt x="3189" y="9936"/>
                    </a:cubicBezTo>
                    <a:cubicBezTo>
                      <a:pt x="7124" y="9936"/>
                      <a:pt x="9180" y="12580"/>
                      <a:pt x="9180" y="12580"/>
                    </a:cubicBezTo>
                    <a:lnTo>
                      <a:pt x="7942" y="2543"/>
                    </a:lnTo>
                    <a:cubicBezTo>
                      <a:pt x="5769" y="456"/>
                      <a:pt x="3522" y="0"/>
                      <a:pt x="1979" y="0"/>
                    </a:cubicBezTo>
                    <a:close/>
                  </a:path>
                </a:pathLst>
              </a:custGeom>
              <a:solidFill>
                <a:srgbClr val="ED8264">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012825" y="3071750"/>
                <a:ext cx="227725" cy="314825"/>
              </a:xfrm>
              <a:custGeom>
                <a:avLst/>
                <a:gdLst/>
                <a:ahLst/>
                <a:cxnLst/>
                <a:rect l="l" t="t" r="r" b="b"/>
                <a:pathLst>
                  <a:path w="9109" h="12593" extrusionOk="0">
                    <a:moveTo>
                      <a:pt x="1899" y="0"/>
                    </a:moveTo>
                    <a:cubicBezTo>
                      <a:pt x="745" y="0"/>
                      <a:pt x="0" y="258"/>
                      <a:pt x="0" y="258"/>
                    </a:cubicBezTo>
                    <a:cubicBezTo>
                      <a:pt x="0" y="258"/>
                      <a:pt x="988" y="8235"/>
                      <a:pt x="1215" y="10069"/>
                    </a:cubicBezTo>
                    <a:cubicBezTo>
                      <a:pt x="1904" y="9922"/>
                      <a:pt x="2550" y="9859"/>
                      <a:pt x="3151" y="9859"/>
                    </a:cubicBezTo>
                    <a:cubicBezTo>
                      <a:pt x="7091" y="9859"/>
                      <a:pt x="9108" y="12593"/>
                      <a:pt x="9108" y="12593"/>
                    </a:cubicBezTo>
                    <a:lnTo>
                      <a:pt x="7870" y="2556"/>
                    </a:lnTo>
                    <a:cubicBezTo>
                      <a:pt x="5679" y="453"/>
                      <a:pt x="3429" y="0"/>
                      <a:pt x="18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042575" y="3095750"/>
                <a:ext cx="156900" cy="67900"/>
              </a:xfrm>
              <a:custGeom>
                <a:avLst/>
                <a:gdLst/>
                <a:ahLst/>
                <a:cxnLst/>
                <a:rect l="l" t="t" r="r" b="b"/>
                <a:pathLst>
                  <a:path w="6276" h="2716" fill="none" extrusionOk="0">
                    <a:moveTo>
                      <a:pt x="6275" y="2715"/>
                    </a:moveTo>
                    <a:cubicBezTo>
                      <a:pt x="6275" y="2715"/>
                      <a:pt x="3537" y="0"/>
                      <a:pt x="1" y="631"/>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047650" y="3138025"/>
                <a:ext cx="157175" cy="67875"/>
              </a:xfrm>
              <a:custGeom>
                <a:avLst/>
                <a:gdLst/>
                <a:ahLst/>
                <a:cxnLst/>
                <a:rect l="l" t="t" r="r" b="b"/>
                <a:pathLst>
                  <a:path w="6287" h="2715" fill="none" extrusionOk="0">
                    <a:moveTo>
                      <a:pt x="6287" y="2715"/>
                    </a:moveTo>
                    <a:cubicBezTo>
                      <a:pt x="6287" y="2715"/>
                      <a:pt x="3536" y="0"/>
                      <a:pt x="0" y="619"/>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053000" y="3180275"/>
                <a:ext cx="156900" cy="67600"/>
              </a:xfrm>
              <a:custGeom>
                <a:avLst/>
                <a:gdLst/>
                <a:ahLst/>
                <a:cxnLst/>
                <a:rect l="l" t="t" r="r" b="b"/>
                <a:pathLst>
                  <a:path w="6276" h="2704" fill="none" extrusionOk="0">
                    <a:moveTo>
                      <a:pt x="6275" y="2704"/>
                    </a:moveTo>
                    <a:cubicBezTo>
                      <a:pt x="6275" y="2704"/>
                      <a:pt x="3537" y="1"/>
                      <a:pt x="1" y="620"/>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058050" y="3222250"/>
                <a:ext cx="157200" cy="67900"/>
              </a:xfrm>
              <a:custGeom>
                <a:avLst/>
                <a:gdLst/>
                <a:ahLst/>
                <a:cxnLst/>
                <a:rect l="l" t="t" r="r" b="b"/>
                <a:pathLst>
                  <a:path w="6288" h="2716" fill="none" extrusionOk="0">
                    <a:moveTo>
                      <a:pt x="6287" y="2715"/>
                    </a:moveTo>
                    <a:cubicBezTo>
                      <a:pt x="6287" y="2715"/>
                      <a:pt x="3537" y="1"/>
                      <a:pt x="1" y="632"/>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063125" y="3264525"/>
                <a:ext cx="157175" cy="67875"/>
              </a:xfrm>
              <a:custGeom>
                <a:avLst/>
                <a:gdLst/>
                <a:ahLst/>
                <a:cxnLst/>
                <a:rect l="l" t="t" r="r" b="b"/>
                <a:pathLst>
                  <a:path w="6287" h="2715" fill="none" extrusionOk="0">
                    <a:moveTo>
                      <a:pt x="6287" y="2715"/>
                    </a:moveTo>
                    <a:cubicBezTo>
                      <a:pt x="6287" y="2715"/>
                      <a:pt x="3548" y="0"/>
                      <a:pt x="0" y="631"/>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2"/>
            <p:cNvGrpSpPr/>
            <p:nvPr/>
          </p:nvGrpSpPr>
          <p:grpSpPr>
            <a:xfrm>
              <a:off x="329806" y="518653"/>
              <a:ext cx="844175" cy="1065230"/>
              <a:chOff x="5887025" y="1605375"/>
              <a:chExt cx="333100" cy="420325"/>
            </a:xfrm>
          </p:grpSpPr>
          <p:sp>
            <p:nvSpPr>
              <p:cNvPr id="52" name="Google Shape;52;p2"/>
              <p:cNvSpPr/>
              <p:nvPr/>
            </p:nvSpPr>
            <p:spPr>
              <a:xfrm>
                <a:off x="5887025" y="1762850"/>
                <a:ext cx="302750" cy="262850"/>
              </a:xfrm>
              <a:custGeom>
                <a:avLst/>
                <a:gdLst/>
                <a:ahLst/>
                <a:cxnLst/>
                <a:rect l="l" t="t" r="r" b="b"/>
                <a:pathLst>
                  <a:path w="12110" h="10514" extrusionOk="0">
                    <a:moveTo>
                      <a:pt x="120" y="0"/>
                    </a:moveTo>
                    <a:lnTo>
                      <a:pt x="1" y="286"/>
                    </a:lnTo>
                    <a:lnTo>
                      <a:pt x="5740" y="5977"/>
                    </a:lnTo>
                    <a:cubicBezTo>
                      <a:pt x="7966" y="6954"/>
                      <a:pt x="10121" y="8847"/>
                      <a:pt x="12050" y="10514"/>
                    </a:cubicBezTo>
                    <a:lnTo>
                      <a:pt x="12109" y="10406"/>
                    </a:lnTo>
                    <a:lnTo>
                      <a:pt x="9061" y="3775"/>
                    </a:lnTo>
                    <a:lnTo>
                      <a:pt x="1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5890000" y="1762850"/>
                <a:ext cx="303050" cy="261075"/>
              </a:xfrm>
              <a:custGeom>
                <a:avLst/>
                <a:gdLst/>
                <a:ahLst/>
                <a:cxnLst/>
                <a:rect l="l" t="t" r="r" b="b"/>
                <a:pathLst>
                  <a:path w="12122" h="10443" extrusionOk="0">
                    <a:moveTo>
                      <a:pt x="1" y="0"/>
                    </a:moveTo>
                    <a:lnTo>
                      <a:pt x="5740" y="5692"/>
                    </a:lnTo>
                    <a:cubicBezTo>
                      <a:pt x="8061" y="6906"/>
                      <a:pt x="10478" y="8859"/>
                      <a:pt x="11967" y="10442"/>
                    </a:cubicBezTo>
                    <a:lnTo>
                      <a:pt x="12121" y="10335"/>
                    </a:lnTo>
                    <a:lnTo>
                      <a:pt x="8942" y="3787"/>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188250" y="2015250"/>
                <a:ext cx="15525" cy="9250"/>
              </a:xfrm>
              <a:custGeom>
                <a:avLst/>
                <a:gdLst/>
                <a:ahLst/>
                <a:cxnLst/>
                <a:rect l="l" t="t" r="r" b="b"/>
                <a:pathLst>
                  <a:path w="621" h="370" extrusionOk="0">
                    <a:moveTo>
                      <a:pt x="596" y="1"/>
                    </a:moveTo>
                    <a:lnTo>
                      <a:pt x="1" y="322"/>
                    </a:lnTo>
                    <a:lnTo>
                      <a:pt x="25" y="370"/>
                    </a:lnTo>
                    <a:lnTo>
                      <a:pt x="620" y="48"/>
                    </a:lnTo>
                    <a:lnTo>
                      <a:pt x="596" y="1"/>
                    </a:lnTo>
                    <a:close/>
                  </a:path>
                </a:pathLst>
              </a:custGeom>
              <a:solidFill>
                <a:srgbClr val="1C9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187675" y="2015550"/>
                <a:ext cx="16375" cy="9850"/>
              </a:xfrm>
              <a:custGeom>
                <a:avLst/>
                <a:gdLst/>
                <a:ahLst/>
                <a:cxnLst/>
                <a:rect l="l" t="t" r="r" b="b"/>
                <a:pathLst>
                  <a:path w="655" h="394" extrusionOk="0">
                    <a:moveTo>
                      <a:pt x="631" y="1"/>
                    </a:moveTo>
                    <a:lnTo>
                      <a:pt x="0" y="358"/>
                    </a:lnTo>
                    <a:lnTo>
                      <a:pt x="24" y="394"/>
                    </a:lnTo>
                    <a:lnTo>
                      <a:pt x="655" y="48"/>
                    </a:lnTo>
                    <a:lnTo>
                      <a:pt x="6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898350" y="1745575"/>
                <a:ext cx="301550" cy="270600"/>
              </a:xfrm>
              <a:custGeom>
                <a:avLst/>
                <a:gdLst/>
                <a:ahLst/>
                <a:cxnLst/>
                <a:rect l="l" t="t" r="r" b="b"/>
                <a:pathLst>
                  <a:path w="12062" h="10824" extrusionOk="0">
                    <a:moveTo>
                      <a:pt x="310" y="1"/>
                    </a:moveTo>
                    <a:lnTo>
                      <a:pt x="0" y="1001"/>
                    </a:lnTo>
                    <a:lnTo>
                      <a:pt x="5501" y="6252"/>
                    </a:lnTo>
                    <a:cubicBezTo>
                      <a:pt x="7561" y="7121"/>
                      <a:pt x="9799" y="8907"/>
                      <a:pt x="12061" y="10824"/>
                    </a:cubicBezTo>
                    <a:lnTo>
                      <a:pt x="8608" y="4478"/>
                    </a:lnTo>
                    <a:lnTo>
                      <a:pt x="3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035850" y="1876550"/>
                <a:ext cx="164050" cy="144975"/>
              </a:xfrm>
              <a:custGeom>
                <a:avLst/>
                <a:gdLst/>
                <a:ahLst/>
                <a:cxnLst/>
                <a:rect l="l" t="t" r="r" b="b"/>
                <a:pathLst>
                  <a:path w="6562" h="5799" extrusionOk="0">
                    <a:moveTo>
                      <a:pt x="311" y="1"/>
                    </a:moveTo>
                    <a:lnTo>
                      <a:pt x="1" y="1013"/>
                    </a:lnTo>
                    <a:cubicBezTo>
                      <a:pt x="1692" y="1715"/>
                      <a:pt x="5049" y="4442"/>
                      <a:pt x="6192" y="5799"/>
                    </a:cubicBezTo>
                    <a:cubicBezTo>
                      <a:pt x="6216" y="5787"/>
                      <a:pt x="6537" y="5608"/>
                      <a:pt x="6561" y="5596"/>
                    </a:cubicBezTo>
                    <a:cubicBezTo>
                      <a:pt x="4490" y="2965"/>
                      <a:pt x="2406" y="727"/>
                      <a:pt x="311" y="1"/>
                    </a:cubicBezTo>
                    <a:close/>
                  </a:path>
                </a:pathLst>
              </a:custGeom>
              <a:solidFill>
                <a:srgbClr val="ED8264">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906075" y="1745575"/>
                <a:ext cx="293825" cy="270600"/>
              </a:xfrm>
              <a:custGeom>
                <a:avLst/>
                <a:gdLst/>
                <a:ahLst/>
                <a:cxnLst/>
                <a:rect l="l" t="t" r="r" b="b"/>
                <a:pathLst>
                  <a:path w="11753" h="10824" extrusionOk="0">
                    <a:moveTo>
                      <a:pt x="1" y="1"/>
                    </a:moveTo>
                    <a:lnTo>
                      <a:pt x="5502" y="5240"/>
                    </a:lnTo>
                    <a:cubicBezTo>
                      <a:pt x="7645" y="6454"/>
                      <a:pt x="9704" y="8538"/>
                      <a:pt x="11752" y="10824"/>
                    </a:cubicBezTo>
                    <a:lnTo>
                      <a:pt x="8299" y="4466"/>
                    </a:lnTo>
                    <a:cubicBezTo>
                      <a:pt x="6359" y="2144"/>
                      <a:pt x="2239" y="1358"/>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905775" y="1727125"/>
                <a:ext cx="294125" cy="289050"/>
              </a:xfrm>
              <a:custGeom>
                <a:avLst/>
                <a:gdLst/>
                <a:ahLst/>
                <a:cxnLst/>
                <a:rect l="l" t="t" r="r" b="b"/>
                <a:pathLst>
                  <a:path w="11765" h="11562" extrusionOk="0">
                    <a:moveTo>
                      <a:pt x="120" y="1"/>
                    </a:moveTo>
                    <a:lnTo>
                      <a:pt x="1" y="72"/>
                    </a:lnTo>
                    <a:lnTo>
                      <a:pt x="5502" y="5311"/>
                    </a:lnTo>
                    <a:cubicBezTo>
                      <a:pt x="7633" y="6442"/>
                      <a:pt x="9705" y="8811"/>
                      <a:pt x="11764" y="11562"/>
                    </a:cubicBezTo>
                    <a:lnTo>
                      <a:pt x="8311" y="5216"/>
                    </a:lnTo>
                    <a:lnTo>
                      <a:pt x="1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5908750" y="1727125"/>
                <a:ext cx="291150" cy="289050"/>
              </a:xfrm>
              <a:custGeom>
                <a:avLst/>
                <a:gdLst/>
                <a:ahLst/>
                <a:cxnLst/>
                <a:rect l="l" t="t" r="r" b="b"/>
                <a:pathLst>
                  <a:path w="11646" h="11562" extrusionOk="0">
                    <a:moveTo>
                      <a:pt x="1" y="1"/>
                    </a:moveTo>
                    <a:lnTo>
                      <a:pt x="5502" y="5239"/>
                    </a:lnTo>
                    <a:cubicBezTo>
                      <a:pt x="7633" y="6406"/>
                      <a:pt x="9657" y="8764"/>
                      <a:pt x="11645" y="11562"/>
                    </a:cubicBezTo>
                    <a:lnTo>
                      <a:pt x="8192" y="5204"/>
                    </a:lnTo>
                    <a:cubicBezTo>
                      <a:pt x="6680" y="2715"/>
                      <a:pt x="2501" y="1775"/>
                      <a:pt x="1" y="1"/>
                    </a:cubicBezTo>
                    <a:close/>
                  </a:path>
                </a:pathLst>
              </a:custGeom>
              <a:solidFill>
                <a:srgbClr val="ED8264">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940900" y="1746475"/>
                <a:ext cx="259000" cy="269700"/>
              </a:xfrm>
              <a:custGeom>
                <a:avLst/>
                <a:gdLst/>
                <a:ahLst/>
                <a:cxnLst/>
                <a:rect l="l" t="t" r="r" b="b"/>
                <a:pathLst>
                  <a:path w="10360" h="10788" extrusionOk="0">
                    <a:moveTo>
                      <a:pt x="1" y="1"/>
                    </a:moveTo>
                    <a:lnTo>
                      <a:pt x="1" y="1"/>
                    </a:lnTo>
                    <a:cubicBezTo>
                      <a:pt x="1834" y="1715"/>
                      <a:pt x="3275" y="3084"/>
                      <a:pt x="5894" y="5716"/>
                    </a:cubicBezTo>
                    <a:cubicBezTo>
                      <a:pt x="7264" y="6644"/>
                      <a:pt x="9419" y="9454"/>
                      <a:pt x="10359" y="10788"/>
                    </a:cubicBezTo>
                    <a:lnTo>
                      <a:pt x="6906" y="4442"/>
                    </a:lnTo>
                    <a:lnTo>
                      <a:pt x="6906" y="4430"/>
                    </a:lnTo>
                    <a:cubicBezTo>
                      <a:pt x="5692" y="2441"/>
                      <a:pt x="1763" y="94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921275" y="1699150"/>
                <a:ext cx="281600" cy="315825"/>
              </a:xfrm>
              <a:custGeom>
                <a:avLst/>
                <a:gdLst/>
                <a:ahLst/>
                <a:cxnLst/>
                <a:rect l="l" t="t" r="r" b="b"/>
                <a:pathLst>
                  <a:path w="11264" h="12633" extrusionOk="0">
                    <a:moveTo>
                      <a:pt x="0" y="0"/>
                    </a:moveTo>
                    <a:cubicBezTo>
                      <a:pt x="0" y="1"/>
                      <a:pt x="1286" y="1441"/>
                      <a:pt x="5001" y="5477"/>
                    </a:cubicBezTo>
                    <a:cubicBezTo>
                      <a:pt x="7858" y="6870"/>
                      <a:pt x="11263" y="12633"/>
                      <a:pt x="11263" y="12633"/>
                    </a:cubicBezTo>
                    <a:cubicBezTo>
                      <a:pt x="11263" y="12633"/>
                      <a:pt x="7180" y="5096"/>
                      <a:pt x="6310" y="3501"/>
                    </a:cubicBezTo>
                    <a:cubicBezTo>
                      <a:pt x="3917" y="667"/>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918275" y="1699150"/>
                <a:ext cx="284600" cy="317325"/>
              </a:xfrm>
              <a:custGeom>
                <a:avLst/>
                <a:gdLst/>
                <a:ahLst/>
                <a:cxnLst/>
                <a:rect l="l" t="t" r="r" b="b"/>
                <a:pathLst>
                  <a:path w="11384" h="12693" extrusionOk="0">
                    <a:moveTo>
                      <a:pt x="120" y="0"/>
                    </a:moveTo>
                    <a:lnTo>
                      <a:pt x="1" y="84"/>
                    </a:lnTo>
                    <a:cubicBezTo>
                      <a:pt x="1882" y="2036"/>
                      <a:pt x="5097" y="5584"/>
                      <a:pt x="5097" y="5584"/>
                    </a:cubicBezTo>
                    <a:cubicBezTo>
                      <a:pt x="5097" y="5584"/>
                      <a:pt x="7478" y="6370"/>
                      <a:pt x="11264" y="12692"/>
                    </a:cubicBezTo>
                    <a:lnTo>
                      <a:pt x="11383" y="12633"/>
                    </a:lnTo>
                    <a:cubicBezTo>
                      <a:pt x="9931" y="10121"/>
                      <a:pt x="7335" y="6466"/>
                      <a:pt x="5216" y="5465"/>
                    </a:cubicBezTo>
                    <a:cubicBezTo>
                      <a:pt x="3668" y="3870"/>
                      <a:pt x="2013" y="2001"/>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119500" y="1615200"/>
                <a:ext cx="100625" cy="393225"/>
              </a:xfrm>
              <a:custGeom>
                <a:avLst/>
                <a:gdLst/>
                <a:ahLst/>
                <a:cxnLst/>
                <a:rect l="l" t="t" r="r" b="b"/>
                <a:pathLst>
                  <a:path w="4025" h="15729" extrusionOk="0">
                    <a:moveTo>
                      <a:pt x="3656" y="7966"/>
                    </a:moveTo>
                    <a:cubicBezTo>
                      <a:pt x="3655" y="7968"/>
                      <a:pt x="3655" y="7971"/>
                      <a:pt x="3655" y="7973"/>
                    </a:cubicBezTo>
                    <a:lnTo>
                      <a:pt x="3655" y="7973"/>
                    </a:lnTo>
                    <a:lnTo>
                      <a:pt x="3656" y="7978"/>
                    </a:lnTo>
                    <a:lnTo>
                      <a:pt x="3656" y="7966"/>
                    </a:lnTo>
                    <a:close/>
                    <a:moveTo>
                      <a:pt x="1691" y="1"/>
                    </a:moveTo>
                    <a:lnTo>
                      <a:pt x="1" y="9562"/>
                    </a:lnTo>
                    <a:lnTo>
                      <a:pt x="3894" y="15717"/>
                    </a:lnTo>
                    <a:lnTo>
                      <a:pt x="4025" y="15729"/>
                    </a:lnTo>
                    <a:cubicBezTo>
                      <a:pt x="3668" y="13207"/>
                      <a:pt x="3264" y="10376"/>
                      <a:pt x="3655" y="7973"/>
                    </a:cubicBezTo>
                    <a:lnTo>
                      <a:pt x="3655" y="7973"/>
                    </a:lnTo>
                    <a:lnTo>
                      <a:pt x="2001" y="48"/>
                    </a:lnTo>
                    <a:lnTo>
                      <a:pt x="16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119500" y="1615200"/>
                <a:ext cx="98550" cy="395025"/>
              </a:xfrm>
              <a:custGeom>
                <a:avLst/>
                <a:gdLst/>
                <a:ahLst/>
                <a:cxnLst/>
                <a:rect l="l" t="t" r="r" b="b"/>
                <a:pathLst>
                  <a:path w="3942" h="15801" extrusionOk="0">
                    <a:moveTo>
                      <a:pt x="1703" y="1"/>
                    </a:moveTo>
                    <a:lnTo>
                      <a:pt x="1" y="9562"/>
                    </a:lnTo>
                    <a:lnTo>
                      <a:pt x="3775" y="15800"/>
                    </a:lnTo>
                    <a:lnTo>
                      <a:pt x="3942" y="15717"/>
                    </a:lnTo>
                    <a:cubicBezTo>
                      <a:pt x="3430" y="13610"/>
                      <a:pt x="3096" y="10514"/>
                      <a:pt x="3346" y="7919"/>
                    </a:cubicBezTo>
                    <a:lnTo>
                      <a:pt x="1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203150" y="2007225"/>
                <a:ext cx="15500" cy="9250"/>
              </a:xfrm>
              <a:custGeom>
                <a:avLst/>
                <a:gdLst/>
                <a:ahLst/>
                <a:cxnLst/>
                <a:rect l="l" t="t" r="r" b="b"/>
                <a:pathLst>
                  <a:path w="620" h="370" extrusionOk="0">
                    <a:moveTo>
                      <a:pt x="584" y="0"/>
                    </a:moveTo>
                    <a:lnTo>
                      <a:pt x="0" y="322"/>
                    </a:lnTo>
                    <a:lnTo>
                      <a:pt x="24" y="369"/>
                    </a:lnTo>
                    <a:lnTo>
                      <a:pt x="619" y="48"/>
                    </a:lnTo>
                    <a:lnTo>
                      <a:pt x="584" y="0"/>
                    </a:lnTo>
                    <a:close/>
                  </a:path>
                </a:pathLst>
              </a:custGeom>
              <a:solidFill>
                <a:srgbClr val="1C9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202714" y="2007075"/>
                <a:ext cx="16375" cy="9550"/>
              </a:xfrm>
              <a:custGeom>
                <a:avLst/>
                <a:gdLst/>
                <a:ahLst/>
                <a:cxnLst/>
                <a:rect l="l" t="t" r="r" b="b"/>
                <a:pathLst>
                  <a:path w="655" h="382" extrusionOk="0">
                    <a:moveTo>
                      <a:pt x="631" y="0"/>
                    </a:moveTo>
                    <a:lnTo>
                      <a:pt x="0" y="345"/>
                    </a:lnTo>
                    <a:lnTo>
                      <a:pt x="24" y="381"/>
                    </a:lnTo>
                    <a:lnTo>
                      <a:pt x="655" y="36"/>
                    </a:lnTo>
                    <a:lnTo>
                      <a:pt x="6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119500" y="1619375"/>
                <a:ext cx="86350" cy="393525"/>
              </a:xfrm>
              <a:custGeom>
                <a:avLst/>
                <a:gdLst/>
                <a:ahLst/>
                <a:cxnLst/>
                <a:rect l="l" t="t" r="r" b="b"/>
                <a:pathLst>
                  <a:path w="3454" h="15741" extrusionOk="0">
                    <a:moveTo>
                      <a:pt x="775" y="1"/>
                    </a:moveTo>
                    <a:lnTo>
                      <a:pt x="1" y="9395"/>
                    </a:lnTo>
                    <a:lnTo>
                      <a:pt x="3453" y="15741"/>
                    </a:lnTo>
                    <a:cubicBezTo>
                      <a:pt x="3072" y="12800"/>
                      <a:pt x="2787" y="9942"/>
                      <a:pt x="3191" y="7752"/>
                    </a:cubicBezTo>
                    <a:lnTo>
                      <a:pt x="1775" y="286"/>
                    </a:lnTo>
                    <a:lnTo>
                      <a:pt x="7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160275" y="1806000"/>
                <a:ext cx="54800" cy="207200"/>
              </a:xfrm>
              <a:custGeom>
                <a:avLst/>
                <a:gdLst/>
                <a:ahLst/>
                <a:cxnLst/>
                <a:rect l="l" t="t" r="r" b="b"/>
                <a:pathLst>
                  <a:path w="2192" h="8288" extrusionOk="0">
                    <a:moveTo>
                      <a:pt x="548" y="1"/>
                    </a:moveTo>
                    <a:lnTo>
                      <a:pt x="548" y="1"/>
                    </a:lnTo>
                    <a:cubicBezTo>
                      <a:pt x="1" y="2156"/>
                      <a:pt x="751" y="5120"/>
                      <a:pt x="1822" y="8287"/>
                    </a:cubicBezTo>
                    <a:cubicBezTo>
                      <a:pt x="1846" y="8276"/>
                      <a:pt x="2180" y="8097"/>
                      <a:pt x="2192" y="8085"/>
                    </a:cubicBezTo>
                    <a:cubicBezTo>
                      <a:pt x="1691" y="6383"/>
                      <a:pt x="1227" y="2084"/>
                      <a:pt x="1560" y="287"/>
                    </a:cubicBezTo>
                    <a:lnTo>
                      <a:pt x="5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097175" y="1619375"/>
                <a:ext cx="108675" cy="393525"/>
              </a:xfrm>
              <a:custGeom>
                <a:avLst/>
                <a:gdLst/>
                <a:ahLst/>
                <a:cxnLst/>
                <a:rect l="l" t="t" r="r" b="b"/>
                <a:pathLst>
                  <a:path w="4347" h="15741" extrusionOk="0">
                    <a:moveTo>
                      <a:pt x="1656" y="1"/>
                    </a:moveTo>
                    <a:cubicBezTo>
                      <a:pt x="1584" y="2620"/>
                      <a:pt x="1" y="6501"/>
                      <a:pt x="894" y="9395"/>
                    </a:cubicBezTo>
                    <a:lnTo>
                      <a:pt x="4346" y="15741"/>
                    </a:lnTo>
                    <a:cubicBezTo>
                      <a:pt x="3537" y="12788"/>
                      <a:pt x="2918" y="9918"/>
                      <a:pt x="3061" y="7466"/>
                    </a:cubicBezTo>
                    <a:lnTo>
                      <a:pt x="16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119500" y="1609850"/>
                <a:ext cx="86350" cy="403050"/>
              </a:xfrm>
              <a:custGeom>
                <a:avLst/>
                <a:gdLst/>
                <a:ahLst/>
                <a:cxnLst/>
                <a:rect l="l" t="t" r="r" b="b"/>
                <a:pathLst>
                  <a:path w="3454" h="16122" extrusionOk="0">
                    <a:moveTo>
                      <a:pt x="215" y="1"/>
                    </a:moveTo>
                    <a:lnTo>
                      <a:pt x="84" y="72"/>
                    </a:lnTo>
                    <a:lnTo>
                      <a:pt x="1" y="9776"/>
                    </a:lnTo>
                    <a:lnTo>
                      <a:pt x="3453" y="16122"/>
                    </a:lnTo>
                    <a:cubicBezTo>
                      <a:pt x="2263" y="12907"/>
                      <a:pt x="1406" y="9871"/>
                      <a:pt x="1620" y="7466"/>
                    </a:cubicBezTo>
                    <a:lnTo>
                      <a:pt x="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087650" y="1611625"/>
                <a:ext cx="118200" cy="401275"/>
              </a:xfrm>
              <a:custGeom>
                <a:avLst/>
                <a:gdLst/>
                <a:ahLst/>
                <a:cxnLst/>
                <a:rect l="l" t="t" r="r" b="b"/>
                <a:pathLst>
                  <a:path w="4728" h="16051" extrusionOk="0">
                    <a:moveTo>
                      <a:pt x="1358" y="1"/>
                    </a:moveTo>
                    <a:cubicBezTo>
                      <a:pt x="1501" y="3061"/>
                      <a:pt x="1" y="7073"/>
                      <a:pt x="1275" y="9705"/>
                    </a:cubicBezTo>
                    <a:lnTo>
                      <a:pt x="4727" y="16051"/>
                    </a:lnTo>
                    <a:cubicBezTo>
                      <a:pt x="3453" y="12872"/>
                      <a:pt x="2584" y="9883"/>
                      <a:pt x="2763" y="7466"/>
                    </a:cubicBezTo>
                    <a:lnTo>
                      <a:pt x="1358" y="1"/>
                    </a:lnTo>
                    <a:close/>
                  </a:path>
                </a:pathLst>
              </a:custGeom>
              <a:solidFill>
                <a:srgbClr val="FFFC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094200" y="1648850"/>
                <a:ext cx="111650" cy="364050"/>
              </a:xfrm>
              <a:custGeom>
                <a:avLst/>
                <a:gdLst/>
                <a:ahLst/>
                <a:cxnLst/>
                <a:rect l="l" t="t" r="r" b="b"/>
                <a:pathLst>
                  <a:path w="4466" h="14562" extrusionOk="0">
                    <a:moveTo>
                      <a:pt x="1060" y="0"/>
                    </a:moveTo>
                    <a:cubicBezTo>
                      <a:pt x="894" y="1989"/>
                      <a:pt x="1" y="6108"/>
                      <a:pt x="1013" y="8216"/>
                    </a:cubicBezTo>
                    <a:lnTo>
                      <a:pt x="4465" y="14562"/>
                    </a:lnTo>
                    <a:cubicBezTo>
                      <a:pt x="3858" y="13050"/>
                      <a:pt x="2668" y="9716"/>
                      <a:pt x="2644" y="8049"/>
                    </a:cubicBezTo>
                    <a:cubicBezTo>
                      <a:pt x="1858" y="4429"/>
                      <a:pt x="1489" y="2477"/>
                      <a:pt x="1060" y="0"/>
                    </a:cubicBezTo>
                    <a:close/>
                  </a:path>
                </a:pathLst>
              </a:custGeom>
              <a:solidFill>
                <a:srgbClr val="ED8264">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052225" y="1606575"/>
                <a:ext cx="150650" cy="408400"/>
              </a:xfrm>
              <a:custGeom>
                <a:avLst/>
                <a:gdLst/>
                <a:ahLst/>
                <a:cxnLst/>
                <a:rect l="l" t="t" r="r" b="b"/>
                <a:pathLst>
                  <a:path w="6026" h="16336" extrusionOk="0">
                    <a:moveTo>
                      <a:pt x="1572" y="1"/>
                    </a:moveTo>
                    <a:cubicBezTo>
                      <a:pt x="1572" y="1"/>
                      <a:pt x="1" y="3656"/>
                      <a:pt x="1072" y="7204"/>
                    </a:cubicBezTo>
                    <a:cubicBezTo>
                      <a:pt x="1942" y="8799"/>
                      <a:pt x="6025" y="16336"/>
                      <a:pt x="6025" y="16336"/>
                    </a:cubicBezTo>
                    <a:cubicBezTo>
                      <a:pt x="6025" y="16336"/>
                      <a:pt x="3061" y="10335"/>
                      <a:pt x="3442" y="7180"/>
                    </a:cubicBezTo>
                    <a:cubicBezTo>
                      <a:pt x="2084" y="1870"/>
                      <a:pt x="1572" y="1"/>
                      <a:pt x="15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070400" y="1740225"/>
                <a:ext cx="132475" cy="274750"/>
              </a:xfrm>
              <a:custGeom>
                <a:avLst/>
                <a:gdLst/>
                <a:ahLst/>
                <a:cxnLst/>
                <a:rect l="l" t="t" r="r" b="b"/>
                <a:pathLst>
                  <a:path w="5299" h="10990" extrusionOk="0">
                    <a:moveTo>
                      <a:pt x="0" y="0"/>
                    </a:moveTo>
                    <a:lnTo>
                      <a:pt x="0" y="0"/>
                    </a:lnTo>
                    <a:cubicBezTo>
                      <a:pt x="48" y="608"/>
                      <a:pt x="155" y="1239"/>
                      <a:pt x="345" y="1858"/>
                    </a:cubicBezTo>
                    <a:cubicBezTo>
                      <a:pt x="1215" y="3453"/>
                      <a:pt x="5298" y="10990"/>
                      <a:pt x="5298" y="10990"/>
                    </a:cubicBezTo>
                    <a:cubicBezTo>
                      <a:pt x="5298" y="10990"/>
                      <a:pt x="3774" y="7894"/>
                      <a:pt x="3048" y="4989"/>
                    </a:cubicBezTo>
                    <a:cubicBezTo>
                      <a:pt x="1679" y="3894"/>
                      <a:pt x="572" y="1632"/>
                      <a:pt x="0" y="0"/>
                    </a:cubicBezTo>
                    <a:close/>
                  </a:path>
                </a:pathLst>
              </a:custGeom>
              <a:solidFill>
                <a:srgbClr val="ED8264">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091525" y="1605375"/>
                <a:ext cx="114625" cy="409325"/>
              </a:xfrm>
              <a:custGeom>
                <a:avLst/>
                <a:gdLst/>
                <a:ahLst/>
                <a:cxnLst/>
                <a:rect l="l" t="t" r="r" b="b"/>
                <a:pathLst>
                  <a:path w="4585" h="16373" extrusionOk="0">
                    <a:moveTo>
                      <a:pt x="131" y="1"/>
                    </a:moveTo>
                    <a:lnTo>
                      <a:pt x="0" y="49"/>
                    </a:lnTo>
                    <a:cubicBezTo>
                      <a:pt x="643" y="2727"/>
                      <a:pt x="1310" y="5133"/>
                      <a:pt x="1810" y="7299"/>
                    </a:cubicBezTo>
                    <a:cubicBezTo>
                      <a:pt x="1501" y="9633"/>
                      <a:pt x="3144" y="13788"/>
                      <a:pt x="4453" y="16372"/>
                    </a:cubicBezTo>
                    <a:lnTo>
                      <a:pt x="4584" y="16312"/>
                    </a:lnTo>
                    <a:cubicBezTo>
                      <a:pt x="1334" y="9705"/>
                      <a:pt x="1977" y="7264"/>
                      <a:pt x="1977" y="7264"/>
                    </a:cubicBezTo>
                    <a:cubicBezTo>
                      <a:pt x="1977" y="7264"/>
                      <a:pt x="751" y="2644"/>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2"/>
            <p:cNvGrpSpPr/>
            <p:nvPr/>
          </p:nvGrpSpPr>
          <p:grpSpPr>
            <a:xfrm>
              <a:off x="375949" y="3833108"/>
              <a:ext cx="844157" cy="840634"/>
              <a:chOff x="5842675" y="2139675"/>
              <a:chExt cx="425375" cy="423600"/>
            </a:xfrm>
          </p:grpSpPr>
          <p:sp>
            <p:nvSpPr>
              <p:cNvPr id="78" name="Google Shape;78;p2"/>
              <p:cNvSpPr/>
              <p:nvPr/>
            </p:nvSpPr>
            <p:spPr>
              <a:xfrm>
                <a:off x="6035850" y="2148025"/>
                <a:ext cx="232200" cy="402750"/>
              </a:xfrm>
              <a:custGeom>
                <a:avLst/>
                <a:gdLst/>
                <a:ahLst/>
                <a:cxnLst/>
                <a:rect l="l" t="t" r="r" b="b"/>
                <a:pathLst>
                  <a:path w="9288" h="16110" extrusionOk="0">
                    <a:moveTo>
                      <a:pt x="3251" y="0"/>
                    </a:moveTo>
                    <a:lnTo>
                      <a:pt x="1" y="6132"/>
                    </a:lnTo>
                    <a:lnTo>
                      <a:pt x="5752" y="16109"/>
                    </a:lnTo>
                    <a:lnTo>
                      <a:pt x="9288" y="10085"/>
                    </a:lnTo>
                    <a:lnTo>
                      <a:pt x="3537" y="107"/>
                    </a:lnTo>
                    <a:lnTo>
                      <a:pt x="32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034375" y="2148025"/>
                <a:ext cx="226250" cy="397975"/>
              </a:xfrm>
              <a:custGeom>
                <a:avLst/>
                <a:gdLst/>
                <a:ahLst/>
                <a:cxnLst/>
                <a:rect l="l" t="t" r="r" b="b"/>
                <a:pathLst>
                  <a:path w="9050" h="15919" extrusionOk="0">
                    <a:moveTo>
                      <a:pt x="3287" y="0"/>
                    </a:moveTo>
                    <a:lnTo>
                      <a:pt x="0" y="6751"/>
                    </a:lnTo>
                    <a:lnTo>
                      <a:pt x="5668" y="15919"/>
                    </a:lnTo>
                    <a:lnTo>
                      <a:pt x="9049" y="9977"/>
                    </a:lnTo>
                    <a:lnTo>
                      <a:pt x="32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842675" y="2308150"/>
                <a:ext cx="321800" cy="255125"/>
              </a:xfrm>
              <a:custGeom>
                <a:avLst/>
                <a:gdLst/>
                <a:ahLst/>
                <a:cxnLst/>
                <a:rect l="l" t="t" r="r" b="b"/>
                <a:pathLst>
                  <a:path w="12872" h="10205" extrusionOk="0">
                    <a:moveTo>
                      <a:pt x="48" y="1"/>
                    </a:moveTo>
                    <a:lnTo>
                      <a:pt x="1" y="298"/>
                    </a:lnTo>
                    <a:lnTo>
                      <a:pt x="5894" y="10204"/>
                    </a:lnTo>
                    <a:lnTo>
                      <a:pt x="12871" y="10061"/>
                    </a:lnTo>
                    <a:lnTo>
                      <a:pt x="6990" y="155"/>
                    </a:lnTo>
                    <a:lnTo>
                      <a:pt x="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6146600" y="2519775"/>
                <a:ext cx="30975" cy="34275"/>
              </a:xfrm>
              <a:custGeom>
                <a:avLst/>
                <a:gdLst/>
                <a:ahLst/>
                <a:cxnLst/>
                <a:rect l="l" t="t" r="r" b="b"/>
                <a:pathLst>
                  <a:path w="1239" h="1371" extrusionOk="0">
                    <a:moveTo>
                      <a:pt x="619" y="1"/>
                    </a:moveTo>
                    <a:lnTo>
                      <a:pt x="0" y="370"/>
                    </a:lnTo>
                    <a:lnTo>
                      <a:pt x="619" y="1370"/>
                    </a:lnTo>
                    <a:lnTo>
                      <a:pt x="1238" y="1001"/>
                    </a:lnTo>
                    <a:lnTo>
                      <a:pt x="619" y="1"/>
                    </a:lnTo>
                    <a:close/>
                  </a:path>
                </a:pathLst>
              </a:custGeom>
              <a:solidFill>
                <a:srgbClr val="FC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6153150" y="2537325"/>
                <a:ext cx="32150" cy="24200"/>
              </a:xfrm>
              <a:custGeom>
                <a:avLst/>
                <a:gdLst/>
                <a:ahLst/>
                <a:cxnLst/>
                <a:rect l="l" t="t" r="r" b="b"/>
                <a:pathLst>
                  <a:path w="1286" h="968" extrusionOk="0">
                    <a:moveTo>
                      <a:pt x="822" y="0"/>
                    </a:moveTo>
                    <a:cubicBezTo>
                      <a:pt x="697" y="0"/>
                      <a:pt x="558" y="39"/>
                      <a:pt x="429" y="120"/>
                    </a:cubicBezTo>
                    <a:cubicBezTo>
                      <a:pt x="131" y="287"/>
                      <a:pt x="0" y="597"/>
                      <a:pt x="119" y="799"/>
                    </a:cubicBezTo>
                    <a:cubicBezTo>
                      <a:pt x="184" y="910"/>
                      <a:pt x="313" y="967"/>
                      <a:pt x="464" y="967"/>
                    </a:cubicBezTo>
                    <a:cubicBezTo>
                      <a:pt x="588" y="967"/>
                      <a:pt x="728" y="928"/>
                      <a:pt x="857" y="847"/>
                    </a:cubicBezTo>
                    <a:cubicBezTo>
                      <a:pt x="1155" y="668"/>
                      <a:pt x="1286" y="370"/>
                      <a:pt x="1167" y="168"/>
                    </a:cubicBezTo>
                    <a:cubicBezTo>
                      <a:pt x="1102" y="57"/>
                      <a:pt x="973" y="0"/>
                      <a:pt x="8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6150450" y="2531950"/>
                <a:ext cx="32475" cy="23975"/>
              </a:xfrm>
              <a:custGeom>
                <a:avLst/>
                <a:gdLst/>
                <a:ahLst/>
                <a:cxnLst/>
                <a:rect l="l" t="t" r="r" b="b"/>
                <a:pathLst>
                  <a:path w="1299" h="959" extrusionOk="0">
                    <a:moveTo>
                      <a:pt x="833" y="1"/>
                    </a:moveTo>
                    <a:cubicBezTo>
                      <a:pt x="707" y="1"/>
                      <a:pt x="564" y="40"/>
                      <a:pt x="429" y="121"/>
                    </a:cubicBezTo>
                    <a:cubicBezTo>
                      <a:pt x="144" y="288"/>
                      <a:pt x="1" y="597"/>
                      <a:pt x="120" y="800"/>
                    </a:cubicBezTo>
                    <a:cubicBezTo>
                      <a:pt x="185" y="905"/>
                      <a:pt x="316" y="959"/>
                      <a:pt x="469" y="959"/>
                    </a:cubicBezTo>
                    <a:cubicBezTo>
                      <a:pt x="595" y="959"/>
                      <a:pt x="736" y="922"/>
                      <a:pt x="870" y="847"/>
                    </a:cubicBezTo>
                    <a:cubicBezTo>
                      <a:pt x="1156" y="669"/>
                      <a:pt x="1299" y="371"/>
                      <a:pt x="1180" y="169"/>
                    </a:cubicBezTo>
                    <a:cubicBezTo>
                      <a:pt x="1114" y="58"/>
                      <a:pt x="985" y="1"/>
                      <a:pt x="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844175" y="2307550"/>
                <a:ext cx="317925" cy="247675"/>
              </a:xfrm>
              <a:custGeom>
                <a:avLst/>
                <a:gdLst/>
                <a:ahLst/>
                <a:cxnLst/>
                <a:rect l="l" t="t" r="r" b="b"/>
                <a:pathLst>
                  <a:path w="12717" h="9907" extrusionOk="0">
                    <a:moveTo>
                      <a:pt x="0" y="1"/>
                    </a:moveTo>
                    <a:lnTo>
                      <a:pt x="5882" y="9907"/>
                    </a:lnTo>
                    <a:lnTo>
                      <a:pt x="12716" y="9859"/>
                    </a:lnTo>
                    <a:lnTo>
                      <a:pt x="7501" y="429"/>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990625" y="2517400"/>
                <a:ext cx="171775" cy="23250"/>
              </a:xfrm>
              <a:custGeom>
                <a:avLst/>
                <a:gdLst/>
                <a:ahLst/>
                <a:cxnLst/>
                <a:rect l="l" t="t" r="r" b="b"/>
                <a:pathLst>
                  <a:path w="6871" h="930" extrusionOk="0">
                    <a:moveTo>
                      <a:pt x="476" y="1"/>
                    </a:moveTo>
                    <a:lnTo>
                      <a:pt x="0" y="929"/>
                    </a:lnTo>
                    <a:lnTo>
                      <a:pt x="0" y="929"/>
                    </a:lnTo>
                    <a:lnTo>
                      <a:pt x="6870" y="858"/>
                    </a:lnTo>
                    <a:cubicBezTo>
                      <a:pt x="6870" y="858"/>
                      <a:pt x="6608" y="632"/>
                      <a:pt x="6346" y="465"/>
                    </a:cubicBezTo>
                    <a:cubicBezTo>
                      <a:pt x="6251" y="405"/>
                      <a:pt x="6099" y="391"/>
                      <a:pt x="5971" y="391"/>
                    </a:cubicBezTo>
                    <a:cubicBezTo>
                      <a:pt x="5843" y="391"/>
                      <a:pt x="5739" y="405"/>
                      <a:pt x="5739" y="405"/>
                    </a:cubicBezTo>
                    <a:lnTo>
                      <a:pt x="476" y="1"/>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865000" y="2286125"/>
                <a:ext cx="297400" cy="252725"/>
              </a:xfrm>
              <a:custGeom>
                <a:avLst/>
                <a:gdLst/>
                <a:ahLst/>
                <a:cxnLst/>
                <a:rect l="l" t="t" r="r" b="b"/>
                <a:pathLst>
                  <a:path w="11896" h="10109" extrusionOk="0">
                    <a:moveTo>
                      <a:pt x="1" y="1"/>
                    </a:moveTo>
                    <a:lnTo>
                      <a:pt x="5501" y="9252"/>
                    </a:lnTo>
                    <a:lnTo>
                      <a:pt x="11264" y="9716"/>
                    </a:lnTo>
                    <a:lnTo>
                      <a:pt x="11895" y="10109"/>
                    </a:lnTo>
                    <a:lnTo>
                      <a:pt x="6704" y="1358"/>
                    </a:lnTo>
                    <a:cubicBezTo>
                      <a:pt x="6180" y="1179"/>
                      <a:pt x="5751" y="1072"/>
                      <a:pt x="4942" y="917"/>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879000" y="2288800"/>
                <a:ext cx="283675" cy="250050"/>
              </a:xfrm>
              <a:custGeom>
                <a:avLst/>
                <a:gdLst/>
                <a:ahLst/>
                <a:cxnLst/>
                <a:rect l="l" t="t" r="r" b="b"/>
                <a:pathLst>
                  <a:path w="11347" h="10002" extrusionOk="0">
                    <a:moveTo>
                      <a:pt x="0" y="1"/>
                    </a:moveTo>
                    <a:lnTo>
                      <a:pt x="4965" y="8359"/>
                    </a:lnTo>
                    <a:lnTo>
                      <a:pt x="10668" y="9549"/>
                    </a:lnTo>
                    <a:cubicBezTo>
                      <a:pt x="10668" y="9549"/>
                      <a:pt x="11180" y="9871"/>
                      <a:pt x="11347" y="10002"/>
                    </a:cubicBezTo>
                    <a:lnTo>
                      <a:pt x="6132" y="1870"/>
                    </a:lnTo>
                    <a:cubicBezTo>
                      <a:pt x="5858" y="1418"/>
                      <a:pt x="5504" y="1217"/>
                      <a:pt x="4993" y="1217"/>
                    </a:cubicBezTo>
                    <a:cubicBezTo>
                      <a:pt x="4817" y="1217"/>
                      <a:pt x="4622" y="1241"/>
                      <a:pt x="4406" y="1287"/>
                    </a:cubicBezTo>
                    <a:cubicBezTo>
                      <a:pt x="4396" y="1288"/>
                      <a:pt x="4385" y="1289"/>
                      <a:pt x="4373" y="1289"/>
                    </a:cubicBezTo>
                    <a:cubicBezTo>
                      <a:pt x="3969" y="1289"/>
                      <a:pt x="2083" y="364"/>
                      <a:pt x="881" y="167"/>
                    </a:cubicBezTo>
                    <a:lnTo>
                      <a:pt x="0" y="1"/>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866200" y="2251000"/>
                <a:ext cx="296200" cy="287850"/>
              </a:xfrm>
              <a:custGeom>
                <a:avLst/>
                <a:gdLst/>
                <a:ahLst/>
                <a:cxnLst/>
                <a:rect l="l" t="t" r="r" b="b"/>
                <a:pathLst>
                  <a:path w="11848" h="11514" extrusionOk="0">
                    <a:moveTo>
                      <a:pt x="0" y="1"/>
                    </a:moveTo>
                    <a:lnTo>
                      <a:pt x="5501" y="9252"/>
                    </a:lnTo>
                    <a:cubicBezTo>
                      <a:pt x="5501" y="9252"/>
                      <a:pt x="10466" y="10871"/>
                      <a:pt x="11216" y="11121"/>
                    </a:cubicBezTo>
                    <a:cubicBezTo>
                      <a:pt x="11478" y="11276"/>
                      <a:pt x="11847" y="11514"/>
                      <a:pt x="11847" y="11514"/>
                    </a:cubicBezTo>
                    <a:lnTo>
                      <a:pt x="6775" y="2846"/>
                    </a:lnTo>
                    <a:cubicBezTo>
                      <a:pt x="6656" y="2644"/>
                      <a:pt x="6192" y="2465"/>
                      <a:pt x="4965" y="1977"/>
                    </a:cubicBezTo>
                    <a:cubicBezTo>
                      <a:pt x="4156" y="1644"/>
                      <a:pt x="1"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853100" y="2286125"/>
                <a:ext cx="149450" cy="254525"/>
              </a:xfrm>
              <a:custGeom>
                <a:avLst/>
                <a:gdLst/>
                <a:ahLst/>
                <a:cxnLst/>
                <a:rect l="l" t="t" r="r" b="b"/>
                <a:pathLst>
                  <a:path w="5978" h="10181" extrusionOk="0">
                    <a:moveTo>
                      <a:pt x="477" y="1"/>
                    </a:moveTo>
                    <a:lnTo>
                      <a:pt x="1" y="929"/>
                    </a:lnTo>
                    <a:lnTo>
                      <a:pt x="5501" y="10180"/>
                    </a:lnTo>
                    <a:lnTo>
                      <a:pt x="5977" y="9252"/>
                    </a:lnTo>
                    <a:lnTo>
                      <a:pt x="4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6160275" y="2388825"/>
                <a:ext cx="87850" cy="150025"/>
              </a:xfrm>
              <a:custGeom>
                <a:avLst/>
                <a:gdLst/>
                <a:ahLst/>
                <a:cxnLst/>
                <a:rect l="l" t="t" r="r" b="b"/>
                <a:pathLst>
                  <a:path w="3514" h="6001" extrusionOk="0">
                    <a:moveTo>
                      <a:pt x="2477" y="0"/>
                    </a:moveTo>
                    <a:lnTo>
                      <a:pt x="251" y="4786"/>
                    </a:lnTo>
                    <a:cubicBezTo>
                      <a:pt x="251" y="4786"/>
                      <a:pt x="1" y="5120"/>
                      <a:pt x="13" y="5346"/>
                    </a:cubicBezTo>
                    <a:cubicBezTo>
                      <a:pt x="25" y="5656"/>
                      <a:pt x="96" y="6001"/>
                      <a:pt x="96" y="6001"/>
                    </a:cubicBezTo>
                    <a:lnTo>
                      <a:pt x="3513" y="36"/>
                    </a:lnTo>
                    <a:lnTo>
                      <a:pt x="2477" y="0"/>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6035275" y="2155750"/>
                <a:ext cx="186950" cy="383100"/>
              </a:xfrm>
              <a:custGeom>
                <a:avLst/>
                <a:gdLst/>
                <a:ahLst/>
                <a:cxnLst/>
                <a:rect l="l" t="t" r="r" b="b"/>
                <a:pathLst>
                  <a:path w="7478" h="15324" extrusionOk="0">
                    <a:moveTo>
                      <a:pt x="2096" y="1"/>
                    </a:moveTo>
                    <a:lnTo>
                      <a:pt x="476" y="4751"/>
                    </a:lnTo>
                    <a:cubicBezTo>
                      <a:pt x="214" y="5537"/>
                      <a:pt x="95" y="5978"/>
                      <a:pt x="0" y="6513"/>
                    </a:cubicBezTo>
                    <a:lnTo>
                      <a:pt x="5096" y="15324"/>
                    </a:lnTo>
                    <a:lnTo>
                      <a:pt x="5072" y="14574"/>
                    </a:lnTo>
                    <a:lnTo>
                      <a:pt x="5060" y="14574"/>
                    </a:lnTo>
                    <a:lnTo>
                      <a:pt x="7477" y="9323"/>
                    </a:lnTo>
                    <a:lnTo>
                      <a:pt x="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6040025" y="2169150"/>
                <a:ext cx="164625" cy="369700"/>
              </a:xfrm>
              <a:custGeom>
                <a:avLst/>
                <a:gdLst/>
                <a:ahLst/>
                <a:cxnLst/>
                <a:rect l="l" t="t" r="r" b="b"/>
                <a:pathLst>
                  <a:path w="6585" h="14788" extrusionOk="0">
                    <a:moveTo>
                      <a:pt x="1727" y="0"/>
                    </a:moveTo>
                    <a:lnTo>
                      <a:pt x="1441" y="858"/>
                    </a:lnTo>
                    <a:cubicBezTo>
                      <a:pt x="1001" y="2024"/>
                      <a:pt x="906" y="4227"/>
                      <a:pt x="691" y="4465"/>
                    </a:cubicBezTo>
                    <a:cubicBezTo>
                      <a:pt x="120" y="5132"/>
                      <a:pt x="1" y="5644"/>
                      <a:pt x="358" y="6263"/>
                    </a:cubicBezTo>
                    <a:lnTo>
                      <a:pt x="4894" y="14788"/>
                    </a:lnTo>
                    <a:cubicBezTo>
                      <a:pt x="4870" y="14574"/>
                      <a:pt x="4846" y="13966"/>
                      <a:pt x="4846" y="13966"/>
                    </a:cubicBezTo>
                    <a:lnTo>
                      <a:pt x="6585" y="8418"/>
                    </a:lnTo>
                    <a:lnTo>
                      <a:pt x="1727" y="0"/>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6032575" y="2139675"/>
                <a:ext cx="158400" cy="399175"/>
              </a:xfrm>
              <a:custGeom>
                <a:avLst/>
                <a:gdLst/>
                <a:ahLst/>
                <a:cxnLst/>
                <a:rect l="l" t="t" r="r" b="b"/>
                <a:pathLst>
                  <a:path w="6336" h="15967" extrusionOk="0">
                    <a:moveTo>
                      <a:pt x="953" y="1"/>
                    </a:moveTo>
                    <a:cubicBezTo>
                      <a:pt x="953" y="1"/>
                      <a:pt x="358" y="4430"/>
                      <a:pt x="239" y="5287"/>
                    </a:cubicBezTo>
                    <a:cubicBezTo>
                      <a:pt x="72" y="6609"/>
                      <a:pt x="1" y="7097"/>
                      <a:pt x="120" y="7299"/>
                    </a:cubicBezTo>
                    <a:lnTo>
                      <a:pt x="5192" y="15967"/>
                    </a:lnTo>
                    <a:cubicBezTo>
                      <a:pt x="5192" y="15967"/>
                      <a:pt x="5168" y="15514"/>
                      <a:pt x="5168" y="15217"/>
                    </a:cubicBezTo>
                    <a:cubicBezTo>
                      <a:pt x="5311" y="14431"/>
                      <a:pt x="6335" y="9323"/>
                      <a:pt x="6335" y="9323"/>
                    </a:cubicBezTo>
                    <a:lnTo>
                      <a:pt x="9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6087650" y="2155750"/>
                <a:ext cx="160475" cy="233975"/>
              </a:xfrm>
              <a:custGeom>
                <a:avLst/>
                <a:gdLst/>
                <a:ahLst/>
                <a:cxnLst/>
                <a:rect l="l" t="t" r="r" b="b"/>
                <a:pathLst>
                  <a:path w="6419" h="9359" extrusionOk="0">
                    <a:moveTo>
                      <a:pt x="1" y="1"/>
                    </a:moveTo>
                    <a:lnTo>
                      <a:pt x="5382" y="9323"/>
                    </a:lnTo>
                    <a:lnTo>
                      <a:pt x="6418" y="9359"/>
                    </a:lnTo>
                    <a:lnTo>
                      <a:pt x="1036" y="3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6059075" y="2217375"/>
                <a:ext cx="14900" cy="110450"/>
              </a:xfrm>
              <a:custGeom>
                <a:avLst/>
                <a:gdLst/>
                <a:ahLst/>
                <a:cxnLst/>
                <a:rect l="l" t="t" r="r" b="b"/>
                <a:pathLst>
                  <a:path w="596" h="4418" fill="none" extrusionOk="0">
                    <a:moveTo>
                      <a:pt x="1" y="4417"/>
                    </a:moveTo>
                    <a:lnTo>
                      <a:pt x="596" y="0"/>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6076350" y="2247425"/>
                <a:ext cx="15200" cy="110150"/>
              </a:xfrm>
              <a:custGeom>
                <a:avLst/>
                <a:gdLst/>
                <a:ahLst/>
                <a:cxnLst/>
                <a:rect l="l" t="t" r="r" b="b"/>
                <a:pathLst>
                  <a:path w="608" h="4406" fill="none" extrusionOk="0">
                    <a:moveTo>
                      <a:pt x="0" y="4406"/>
                    </a:moveTo>
                    <a:lnTo>
                      <a:pt x="607" y="1"/>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6093900" y="2277200"/>
                <a:ext cx="14900" cy="110150"/>
              </a:xfrm>
              <a:custGeom>
                <a:avLst/>
                <a:gdLst/>
                <a:ahLst/>
                <a:cxnLst/>
                <a:rect l="l" t="t" r="r" b="b"/>
                <a:pathLst>
                  <a:path w="596" h="4406" fill="none" extrusionOk="0">
                    <a:moveTo>
                      <a:pt x="1" y="4406"/>
                    </a:moveTo>
                    <a:lnTo>
                      <a:pt x="596" y="0"/>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6111475" y="2306950"/>
                <a:ext cx="14900" cy="110175"/>
              </a:xfrm>
              <a:custGeom>
                <a:avLst/>
                <a:gdLst/>
                <a:ahLst/>
                <a:cxnLst/>
                <a:rect l="l" t="t" r="r" b="b"/>
                <a:pathLst>
                  <a:path w="596" h="4407" fill="none" extrusionOk="0">
                    <a:moveTo>
                      <a:pt x="0" y="4406"/>
                    </a:moveTo>
                    <a:lnTo>
                      <a:pt x="595" y="1"/>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6128725" y="2336725"/>
                <a:ext cx="14900" cy="110150"/>
              </a:xfrm>
              <a:custGeom>
                <a:avLst/>
                <a:gdLst/>
                <a:ahLst/>
                <a:cxnLst/>
                <a:rect l="l" t="t" r="r" b="b"/>
                <a:pathLst>
                  <a:path w="596" h="4406" fill="none" extrusionOk="0">
                    <a:moveTo>
                      <a:pt x="1" y="4406"/>
                    </a:moveTo>
                    <a:lnTo>
                      <a:pt x="596" y="1"/>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6146300" y="2366500"/>
                <a:ext cx="14900" cy="110150"/>
              </a:xfrm>
              <a:custGeom>
                <a:avLst/>
                <a:gdLst/>
                <a:ahLst/>
                <a:cxnLst/>
                <a:rect l="l" t="t" r="r" b="b"/>
                <a:pathLst>
                  <a:path w="596" h="4406" fill="none" extrusionOk="0">
                    <a:moveTo>
                      <a:pt x="0" y="4405"/>
                    </a:moveTo>
                    <a:lnTo>
                      <a:pt x="595" y="0"/>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6035850" y="2322450"/>
                <a:ext cx="126825" cy="216400"/>
              </a:xfrm>
              <a:custGeom>
                <a:avLst/>
                <a:gdLst/>
                <a:ahLst/>
                <a:cxnLst/>
                <a:rect l="l" t="t" r="r" b="b"/>
                <a:pathLst>
                  <a:path w="5073" h="8656" extrusionOk="0">
                    <a:moveTo>
                      <a:pt x="1" y="0"/>
                    </a:moveTo>
                    <a:cubicBezTo>
                      <a:pt x="1596" y="2929"/>
                      <a:pt x="3299" y="5834"/>
                      <a:pt x="5073" y="8656"/>
                    </a:cubicBezTo>
                    <a:cubicBezTo>
                      <a:pt x="3478" y="5727"/>
                      <a:pt x="1775" y="2822"/>
                      <a:pt x="1" y="0"/>
                    </a:cubicBezTo>
                    <a:close/>
                  </a:path>
                </a:pathLst>
              </a:custGeom>
              <a:solidFill>
                <a:srgbClr val="DECE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5925425" y="2304275"/>
                <a:ext cx="103625" cy="41100"/>
              </a:xfrm>
              <a:custGeom>
                <a:avLst/>
                <a:gdLst/>
                <a:ahLst/>
                <a:cxnLst/>
                <a:rect l="l" t="t" r="r" b="b"/>
                <a:pathLst>
                  <a:path w="4145" h="1644" fill="none" extrusionOk="0">
                    <a:moveTo>
                      <a:pt x="4144" y="1644"/>
                    </a:moveTo>
                    <a:lnTo>
                      <a:pt x="1" y="1"/>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5943000" y="2334050"/>
                <a:ext cx="103600" cy="41100"/>
              </a:xfrm>
              <a:custGeom>
                <a:avLst/>
                <a:gdLst/>
                <a:ahLst/>
                <a:cxnLst/>
                <a:rect l="l" t="t" r="r" b="b"/>
                <a:pathLst>
                  <a:path w="4144" h="1644" fill="none" extrusionOk="0">
                    <a:moveTo>
                      <a:pt x="4144" y="1643"/>
                    </a:moveTo>
                    <a:lnTo>
                      <a:pt x="0" y="0"/>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960550" y="2364100"/>
                <a:ext cx="103625" cy="40825"/>
              </a:xfrm>
              <a:custGeom>
                <a:avLst/>
                <a:gdLst/>
                <a:ahLst/>
                <a:cxnLst/>
                <a:rect l="l" t="t" r="r" b="b"/>
                <a:pathLst>
                  <a:path w="4145" h="1633" fill="none" extrusionOk="0">
                    <a:moveTo>
                      <a:pt x="4144" y="1632"/>
                    </a:moveTo>
                    <a:lnTo>
                      <a:pt x="1" y="1"/>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977825" y="2393875"/>
                <a:ext cx="103600" cy="40800"/>
              </a:xfrm>
              <a:custGeom>
                <a:avLst/>
                <a:gdLst/>
                <a:ahLst/>
                <a:cxnLst/>
                <a:rect l="l" t="t" r="r" b="b"/>
                <a:pathLst>
                  <a:path w="4144" h="1632" fill="none" extrusionOk="0">
                    <a:moveTo>
                      <a:pt x="4144" y="1632"/>
                    </a:moveTo>
                    <a:lnTo>
                      <a:pt x="0" y="1"/>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5995375" y="2423650"/>
                <a:ext cx="103625" cy="40800"/>
              </a:xfrm>
              <a:custGeom>
                <a:avLst/>
                <a:gdLst/>
                <a:ahLst/>
                <a:cxnLst/>
                <a:rect l="l" t="t" r="r" b="b"/>
                <a:pathLst>
                  <a:path w="4145" h="1632" fill="none" extrusionOk="0">
                    <a:moveTo>
                      <a:pt x="4144" y="1631"/>
                    </a:moveTo>
                    <a:lnTo>
                      <a:pt x="1" y="0"/>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6012950" y="2453400"/>
                <a:ext cx="103300" cy="40800"/>
              </a:xfrm>
              <a:custGeom>
                <a:avLst/>
                <a:gdLst/>
                <a:ahLst/>
                <a:cxnLst/>
                <a:rect l="l" t="t" r="r" b="b"/>
                <a:pathLst>
                  <a:path w="4132" h="1632" fill="none" extrusionOk="0">
                    <a:moveTo>
                      <a:pt x="4132" y="1632"/>
                    </a:moveTo>
                    <a:lnTo>
                      <a:pt x="0" y="1"/>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2"/>
            <p:cNvGrpSpPr/>
            <p:nvPr/>
          </p:nvGrpSpPr>
          <p:grpSpPr>
            <a:xfrm rot="2700280">
              <a:off x="7450226" y="4046921"/>
              <a:ext cx="1108425" cy="1114153"/>
              <a:chOff x="5842675" y="2135713"/>
              <a:chExt cx="425375" cy="427562"/>
            </a:xfrm>
          </p:grpSpPr>
          <p:sp>
            <p:nvSpPr>
              <p:cNvPr id="109" name="Google Shape;109;p2"/>
              <p:cNvSpPr/>
              <p:nvPr/>
            </p:nvSpPr>
            <p:spPr>
              <a:xfrm>
                <a:off x="6035850" y="2148025"/>
                <a:ext cx="232200" cy="402750"/>
              </a:xfrm>
              <a:custGeom>
                <a:avLst/>
                <a:gdLst/>
                <a:ahLst/>
                <a:cxnLst/>
                <a:rect l="l" t="t" r="r" b="b"/>
                <a:pathLst>
                  <a:path w="9288" h="16110" extrusionOk="0">
                    <a:moveTo>
                      <a:pt x="3251" y="0"/>
                    </a:moveTo>
                    <a:lnTo>
                      <a:pt x="1" y="6132"/>
                    </a:lnTo>
                    <a:lnTo>
                      <a:pt x="5752" y="16109"/>
                    </a:lnTo>
                    <a:lnTo>
                      <a:pt x="9288" y="10085"/>
                    </a:lnTo>
                    <a:lnTo>
                      <a:pt x="3537" y="107"/>
                    </a:lnTo>
                    <a:lnTo>
                      <a:pt x="32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6034375" y="2148025"/>
                <a:ext cx="226250" cy="397975"/>
              </a:xfrm>
              <a:custGeom>
                <a:avLst/>
                <a:gdLst/>
                <a:ahLst/>
                <a:cxnLst/>
                <a:rect l="l" t="t" r="r" b="b"/>
                <a:pathLst>
                  <a:path w="9050" h="15919" extrusionOk="0">
                    <a:moveTo>
                      <a:pt x="3287" y="0"/>
                    </a:moveTo>
                    <a:lnTo>
                      <a:pt x="0" y="6751"/>
                    </a:lnTo>
                    <a:lnTo>
                      <a:pt x="5668" y="15919"/>
                    </a:lnTo>
                    <a:lnTo>
                      <a:pt x="9049" y="9977"/>
                    </a:lnTo>
                    <a:lnTo>
                      <a:pt x="3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5842675" y="2308150"/>
                <a:ext cx="321800" cy="255125"/>
              </a:xfrm>
              <a:custGeom>
                <a:avLst/>
                <a:gdLst/>
                <a:ahLst/>
                <a:cxnLst/>
                <a:rect l="l" t="t" r="r" b="b"/>
                <a:pathLst>
                  <a:path w="12872" h="10205" extrusionOk="0">
                    <a:moveTo>
                      <a:pt x="48" y="1"/>
                    </a:moveTo>
                    <a:lnTo>
                      <a:pt x="1" y="298"/>
                    </a:lnTo>
                    <a:lnTo>
                      <a:pt x="5894" y="10204"/>
                    </a:lnTo>
                    <a:lnTo>
                      <a:pt x="12871" y="10061"/>
                    </a:lnTo>
                    <a:lnTo>
                      <a:pt x="6990" y="155"/>
                    </a:lnTo>
                    <a:lnTo>
                      <a:pt x="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6146600" y="2519775"/>
                <a:ext cx="30975" cy="34275"/>
              </a:xfrm>
              <a:custGeom>
                <a:avLst/>
                <a:gdLst/>
                <a:ahLst/>
                <a:cxnLst/>
                <a:rect l="l" t="t" r="r" b="b"/>
                <a:pathLst>
                  <a:path w="1239" h="1371" extrusionOk="0">
                    <a:moveTo>
                      <a:pt x="619" y="1"/>
                    </a:moveTo>
                    <a:lnTo>
                      <a:pt x="0" y="370"/>
                    </a:lnTo>
                    <a:lnTo>
                      <a:pt x="619" y="1370"/>
                    </a:lnTo>
                    <a:lnTo>
                      <a:pt x="1238" y="1001"/>
                    </a:lnTo>
                    <a:lnTo>
                      <a:pt x="6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6153150" y="2537325"/>
                <a:ext cx="32150" cy="24200"/>
              </a:xfrm>
              <a:custGeom>
                <a:avLst/>
                <a:gdLst/>
                <a:ahLst/>
                <a:cxnLst/>
                <a:rect l="l" t="t" r="r" b="b"/>
                <a:pathLst>
                  <a:path w="1286" h="968" extrusionOk="0">
                    <a:moveTo>
                      <a:pt x="822" y="0"/>
                    </a:moveTo>
                    <a:cubicBezTo>
                      <a:pt x="697" y="0"/>
                      <a:pt x="558" y="39"/>
                      <a:pt x="429" y="120"/>
                    </a:cubicBezTo>
                    <a:cubicBezTo>
                      <a:pt x="131" y="287"/>
                      <a:pt x="0" y="597"/>
                      <a:pt x="119" y="799"/>
                    </a:cubicBezTo>
                    <a:cubicBezTo>
                      <a:pt x="184" y="910"/>
                      <a:pt x="313" y="967"/>
                      <a:pt x="464" y="967"/>
                    </a:cubicBezTo>
                    <a:cubicBezTo>
                      <a:pt x="588" y="967"/>
                      <a:pt x="728" y="928"/>
                      <a:pt x="857" y="847"/>
                    </a:cubicBezTo>
                    <a:cubicBezTo>
                      <a:pt x="1155" y="668"/>
                      <a:pt x="1286" y="370"/>
                      <a:pt x="1167" y="168"/>
                    </a:cubicBezTo>
                    <a:cubicBezTo>
                      <a:pt x="1102" y="57"/>
                      <a:pt x="973"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6150450" y="2531950"/>
                <a:ext cx="32475" cy="23975"/>
              </a:xfrm>
              <a:custGeom>
                <a:avLst/>
                <a:gdLst/>
                <a:ahLst/>
                <a:cxnLst/>
                <a:rect l="l" t="t" r="r" b="b"/>
                <a:pathLst>
                  <a:path w="1299" h="959" extrusionOk="0">
                    <a:moveTo>
                      <a:pt x="833" y="1"/>
                    </a:moveTo>
                    <a:cubicBezTo>
                      <a:pt x="707" y="1"/>
                      <a:pt x="564" y="40"/>
                      <a:pt x="429" y="121"/>
                    </a:cubicBezTo>
                    <a:cubicBezTo>
                      <a:pt x="144" y="288"/>
                      <a:pt x="1" y="597"/>
                      <a:pt x="120" y="800"/>
                    </a:cubicBezTo>
                    <a:cubicBezTo>
                      <a:pt x="185" y="905"/>
                      <a:pt x="316" y="959"/>
                      <a:pt x="469" y="959"/>
                    </a:cubicBezTo>
                    <a:cubicBezTo>
                      <a:pt x="595" y="959"/>
                      <a:pt x="736" y="922"/>
                      <a:pt x="870" y="847"/>
                    </a:cubicBezTo>
                    <a:cubicBezTo>
                      <a:pt x="1156" y="669"/>
                      <a:pt x="1299" y="371"/>
                      <a:pt x="1180" y="169"/>
                    </a:cubicBezTo>
                    <a:cubicBezTo>
                      <a:pt x="1114" y="58"/>
                      <a:pt x="985" y="1"/>
                      <a:pt x="8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5844175" y="2307550"/>
                <a:ext cx="317925" cy="247675"/>
              </a:xfrm>
              <a:custGeom>
                <a:avLst/>
                <a:gdLst/>
                <a:ahLst/>
                <a:cxnLst/>
                <a:rect l="l" t="t" r="r" b="b"/>
                <a:pathLst>
                  <a:path w="12717" h="9907" extrusionOk="0">
                    <a:moveTo>
                      <a:pt x="0" y="1"/>
                    </a:moveTo>
                    <a:lnTo>
                      <a:pt x="5882" y="9907"/>
                    </a:lnTo>
                    <a:lnTo>
                      <a:pt x="12716" y="9859"/>
                    </a:lnTo>
                    <a:lnTo>
                      <a:pt x="7501" y="429"/>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5990625" y="2517400"/>
                <a:ext cx="171775" cy="23250"/>
              </a:xfrm>
              <a:custGeom>
                <a:avLst/>
                <a:gdLst/>
                <a:ahLst/>
                <a:cxnLst/>
                <a:rect l="l" t="t" r="r" b="b"/>
                <a:pathLst>
                  <a:path w="6871" h="930" extrusionOk="0">
                    <a:moveTo>
                      <a:pt x="476" y="1"/>
                    </a:moveTo>
                    <a:lnTo>
                      <a:pt x="0" y="929"/>
                    </a:lnTo>
                    <a:lnTo>
                      <a:pt x="0" y="929"/>
                    </a:lnTo>
                    <a:lnTo>
                      <a:pt x="6870" y="858"/>
                    </a:lnTo>
                    <a:cubicBezTo>
                      <a:pt x="6870" y="858"/>
                      <a:pt x="6608" y="632"/>
                      <a:pt x="6346" y="465"/>
                    </a:cubicBezTo>
                    <a:cubicBezTo>
                      <a:pt x="6251" y="405"/>
                      <a:pt x="6099" y="391"/>
                      <a:pt x="5971" y="391"/>
                    </a:cubicBezTo>
                    <a:cubicBezTo>
                      <a:pt x="5843" y="391"/>
                      <a:pt x="5739" y="405"/>
                      <a:pt x="5739" y="405"/>
                    </a:cubicBezTo>
                    <a:lnTo>
                      <a:pt x="476" y="1"/>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5865220" y="2285658"/>
                <a:ext cx="297400" cy="252725"/>
              </a:xfrm>
              <a:custGeom>
                <a:avLst/>
                <a:gdLst/>
                <a:ahLst/>
                <a:cxnLst/>
                <a:rect l="l" t="t" r="r" b="b"/>
                <a:pathLst>
                  <a:path w="11896" h="10109" extrusionOk="0">
                    <a:moveTo>
                      <a:pt x="1" y="1"/>
                    </a:moveTo>
                    <a:lnTo>
                      <a:pt x="5501" y="9252"/>
                    </a:lnTo>
                    <a:lnTo>
                      <a:pt x="11264" y="9716"/>
                    </a:lnTo>
                    <a:lnTo>
                      <a:pt x="11895" y="10109"/>
                    </a:lnTo>
                    <a:lnTo>
                      <a:pt x="6704" y="1358"/>
                    </a:lnTo>
                    <a:cubicBezTo>
                      <a:pt x="6180" y="1179"/>
                      <a:pt x="5751" y="1072"/>
                      <a:pt x="4942" y="917"/>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5879000" y="2288800"/>
                <a:ext cx="283675" cy="250050"/>
              </a:xfrm>
              <a:custGeom>
                <a:avLst/>
                <a:gdLst/>
                <a:ahLst/>
                <a:cxnLst/>
                <a:rect l="l" t="t" r="r" b="b"/>
                <a:pathLst>
                  <a:path w="11347" h="10002" extrusionOk="0">
                    <a:moveTo>
                      <a:pt x="0" y="1"/>
                    </a:moveTo>
                    <a:lnTo>
                      <a:pt x="4965" y="8359"/>
                    </a:lnTo>
                    <a:lnTo>
                      <a:pt x="10668" y="9549"/>
                    </a:lnTo>
                    <a:cubicBezTo>
                      <a:pt x="10668" y="9549"/>
                      <a:pt x="11180" y="9871"/>
                      <a:pt x="11347" y="10002"/>
                    </a:cubicBezTo>
                    <a:lnTo>
                      <a:pt x="6132" y="1870"/>
                    </a:lnTo>
                    <a:cubicBezTo>
                      <a:pt x="5858" y="1418"/>
                      <a:pt x="5504" y="1217"/>
                      <a:pt x="4993" y="1217"/>
                    </a:cubicBezTo>
                    <a:cubicBezTo>
                      <a:pt x="4817" y="1217"/>
                      <a:pt x="4622" y="1241"/>
                      <a:pt x="4406" y="1287"/>
                    </a:cubicBezTo>
                    <a:cubicBezTo>
                      <a:pt x="4396" y="1288"/>
                      <a:pt x="4385" y="1289"/>
                      <a:pt x="4373" y="1289"/>
                    </a:cubicBezTo>
                    <a:cubicBezTo>
                      <a:pt x="3969" y="1289"/>
                      <a:pt x="2083" y="364"/>
                      <a:pt x="881" y="167"/>
                    </a:cubicBezTo>
                    <a:lnTo>
                      <a:pt x="0" y="1"/>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5866200" y="2251000"/>
                <a:ext cx="296200" cy="287850"/>
              </a:xfrm>
              <a:custGeom>
                <a:avLst/>
                <a:gdLst/>
                <a:ahLst/>
                <a:cxnLst/>
                <a:rect l="l" t="t" r="r" b="b"/>
                <a:pathLst>
                  <a:path w="11848" h="11514" extrusionOk="0">
                    <a:moveTo>
                      <a:pt x="0" y="1"/>
                    </a:moveTo>
                    <a:lnTo>
                      <a:pt x="5501" y="9252"/>
                    </a:lnTo>
                    <a:cubicBezTo>
                      <a:pt x="5501" y="9252"/>
                      <a:pt x="10466" y="10871"/>
                      <a:pt x="11216" y="11121"/>
                    </a:cubicBezTo>
                    <a:cubicBezTo>
                      <a:pt x="11478" y="11276"/>
                      <a:pt x="11847" y="11514"/>
                      <a:pt x="11847" y="11514"/>
                    </a:cubicBezTo>
                    <a:lnTo>
                      <a:pt x="6775" y="2846"/>
                    </a:lnTo>
                    <a:cubicBezTo>
                      <a:pt x="6656" y="2644"/>
                      <a:pt x="6192" y="2465"/>
                      <a:pt x="4965" y="1977"/>
                    </a:cubicBezTo>
                    <a:cubicBezTo>
                      <a:pt x="4156" y="1644"/>
                      <a:pt x="1"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5853100" y="2286125"/>
                <a:ext cx="149450" cy="254525"/>
              </a:xfrm>
              <a:custGeom>
                <a:avLst/>
                <a:gdLst/>
                <a:ahLst/>
                <a:cxnLst/>
                <a:rect l="l" t="t" r="r" b="b"/>
                <a:pathLst>
                  <a:path w="5978" h="10181" extrusionOk="0">
                    <a:moveTo>
                      <a:pt x="477" y="1"/>
                    </a:moveTo>
                    <a:lnTo>
                      <a:pt x="1" y="929"/>
                    </a:lnTo>
                    <a:lnTo>
                      <a:pt x="5501" y="10180"/>
                    </a:lnTo>
                    <a:lnTo>
                      <a:pt x="5977" y="9252"/>
                    </a:lnTo>
                    <a:lnTo>
                      <a:pt x="4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6160275" y="2388825"/>
                <a:ext cx="87850" cy="150025"/>
              </a:xfrm>
              <a:custGeom>
                <a:avLst/>
                <a:gdLst/>
                <a:ahLst/>
                <a:cxnLst/>
                <a:rect l="l" t="t" r="r" b="b"/>
                <a:pathLst>
                  <a:path w="3514" h="6001" extrusionOk="0">
                    <a:moveTo>
                      <a:pt x="2477" y="0"/>
                    </a:moveTo>
                    <a:lnTo>
                      <a:pt x="251" y="4786"/>
                    </a:lnTo>
                    <a:cubicBezTo>
                      <a:pt x="251" y="4786"/>
                      <a:pt x="1" y="5120"/>
                      <a:pt x="13" y="5346"/>
                    </a:cubicBezTo>
                    <a:cubicBezTo>
                      <a:pt x="25" y="5656"/>
                      <a:pt x="96" y="6001"/>
                      <a:pt x="96" y="6001"/>
                    </a:cubicBezTo>
                    <a:lnTo>
                      <a:pt x="3513" y="36"/>
                    </a:lnTo>
                    <a:lnTo>
                      <a:pt x="2477" y="0"/>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6034004" y="2155152"/>
                <a:ext cx="186950" cy="383100"/>
              </a:xfrm>
              <a:custGeom>
                <a:avLst/>
                <a:gdLst/>
                <a:ahLst/>
                <a:cxnLst/>
                <a:rect l="l" t="t" r="r" b="b"/>
                <a:pathLst>
                  <a:path w="7478" h="15324" extrusionOk="0">
                    <a:moveTo>
                      <a:pt x="2096" y="1"/>
                    </a:moveTo>
                    <a:lnTo>
                      <a:pt x="476" y="4751"/>
                    </a:lnTo>
                    <a:cubicBezTo>
                      <a:pt x="214" y="5537"/>
                      <a:pt x="95" y="5978"/>
                      <a:pt x="0" y="6513"/>
                    </a:cubicBezTo>
                    <a:lnTo>
                      <a:pt x="5096" y="15324"/>
                    </a:lnTo>
                    <a:lnTo>
                      <a:pt x="5072" y="14574"/>
                    </a:lnTo>
                    <a:lnTo>
                      <a:pt x="5060" y="14574"/>
                    </a:lnTo>
                    <a:lnTo>
                      <a:pt x="7477" y="9323"/>
                    </a:lnTo>
                    <a:lnTo>
                      <a:pt x="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6030974" y="2164893"/>
                <a:ext cx="164625" cy="369700"/>
              </a:xfrm>
              <a:custGeom>
                <a:avLst/>
                <a:gdLst/>
                <a:ahLst/>
                <a:cxnLst/>
                <a:rect l="l" t="t" r="r" b="b"/>
                <a:pathLst>
                  <a:path w="6585" h="14788" extrusionOk="0">
                    <a:moveTo>
                      <a:pt x="1727" y="0"/>
                    </a:moveTo>
                    <a:lnTo>
                      <a:pt x="1441" y="858"/>
                    </a:lnTo>
                    <a:cubicBezTo>
                      <a:pt x="1001" y="2024"/>
                      <a:pt x="906" y="4227"/>
                      <a:pt x="691" y="4465"/>
                    </a:cubicBezTo>
                    <a:cubicBezTo>
                      <a:pt x="120" y="5132"/>
                      <a:pt x="1" y="5644"/>
                      <a:pt x="358" y="6263"/>
                    </a:cubicBezTo>
                    <a:lnTo>
                      <a:pt x="4894" y="14788"/>
                    </a:lnTo>
                    <a:cubicBezTo>
                      <a:pt x="4870" y="14574"/>
                      <a:pt x="4846" y="13966"/>
                      <a:pt x="4846" y="13966"/>
                    </a:cubicBezTo>
                    <a:lnTo>
                      <a:pt x="6585" y="8418"/>
                    </a:lnTo>
                    <a:lnTo>
                      <a:pt x="1727" y="0"/>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6024151" y="2135713"/>
                <a:ext cx="158400" cy="399175"/>
              </a:xfrm>
              <a:custGeom>
                <a:avLst/>
                <a:gdLst/>
                <a:ahLst/>
                <a:cxnLst/>
                <a:rect l="l" t="t" r="r" b="b"/>
                <a:pathLst>
                  <a:path w="6336" h="15967" extrusionOk="0">
                    <a:moveTo>
                      <a:pt x="953" y="1"/>
                    </a:moveTo>
                    <a:cubicBezTo>
                      <a:pt x="953" y="1"/>
                      <a:pt x="358" y="4430"/>
                      <a:pt x="239" y="5287"/>
                    </a:cubicBezTo>
                    <a:cubicBezTo>
                      <a:pt x="72" y="6609"/>
                      <a:pt x="1" y="7097"/>
                      <a:pt x="120" y="7299"/>
                    </a:cubicBezTo>
                    <a:lnTo>
                      <a:pt x="5192" y="15967"/>
                    </a:lnTo>
                    <a:cubicBezTo>
                      <a:pt x="5192" y="15967"/>
                      <a:pt x="5168" y="15514"/>
                      <a:pt x="5168" y="15217"/>
                    </a:cubicBezTo>
                    <a:cubicBezTo>
                      <a:pt x="5311" y="14431"/>
                      <a:pt x="6335" y="9323"/>
                      <a:pt x="6335" y="9323"/>
                    </a:cubicBezTo>
                    <a:lnTo>
                      <a:pt x="9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6087650" y="2155750"/>
                <a:ext cx="160475" cy="233975"/>
              </a:xfrm>
              <a:custGeom>
                <a:avLst/>
                <a:gdLst/>
                <a:ahLst/>
                <a:cxnLst/>
                <a:rect l="l" t="t" r="r" b="b"/>
                <a:pathLst>
                  <a:path w="6419" h="9359" extrusionOk="0">
                    <a:moveTo>
                      <a:pt x="1" y="1"/>
                    </a:moveTo>
                    <a:lnTo>
                      <a:pt x="5382" y="9323"/>
                    </a:lnTo>
                    <a:lnTo>
                      <a:pt x="6418" y="9359"/>
                    </a:lnTo>
                    <a:lnTo>
                      <a:pt x="1036" y="3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059075" y="2217375"/>
                <a:ext cx="14900" cy="110450"/>
              </a:xfrm>
              <a:custGeom>
                <a:avLst/>
                <a:gdLst/>
                <a:ahLst/>
                <a:cxnLst/>
                <a:rect l="l" t="t" r="r" b="b"/>
                <a:pathLst>
                  <a:path w="596" h="4418" fill="none" extrusionOk="0">
                    <a:moveTo>
                      <a:pt x="1" y="4417"/>
                    </a:moveTo>
                    <a:lnTo>
                      <a:pt x="596" y="0"/>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076350" y="2247425"/>
                <a:ext cx="15200" cy="110150"/>
              </a:xfrm>
              <a:custGeom>
                <a:avLst/>
                <a:gdLst/>
                <a:ahLst/>
                <a:cxnLst/>
                <a:rect l="l" t="t" r="r" b="b"/>
                <a:pathLst>
                  <a:path w="608" h="4406" fill="none" extrusionOk="0">
                    <a:moveTo>
                      <a:pt x="0" y="4406"/>
                    </a:moveTo>
                    <a:lnTo>
                      <a:pt x="607"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093900" y="2277200"/>
                <a:ext cx="14900" cy="110150"/>
              </a:xfrm>
              <a:custGeom>
                <a:avLst/>
                <a:gdLst/>
                <a:ahLst/>
                <a:cxnLst/>
                <a:rect l="l" t="t" r="r" b="b"/>
                <a:pathLst>
                  <a:path w="596" h="4406" fill="none" extrusionOk="0">
                    <a:moveTo>
                      <a:pt x="1" y="4406"/>
                    </a:moveTo>
                    <a:lnTo>
                      <a:pt x="596" y="0"/>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6111475" y="2306950"/>
                <a:ext cx="14900" cy="110175"/>
              </a:xfrm>
              <a:custGeom>
                <a:avLst/>
                <a:gdLst/>
                <a:ahLst/>
                <a:cxnLst/>
                <a:rect l="l" t="t" r="r" b="b"/>
                <a:pathLst>
                  <a:path w="596" h="4407" fill="none" extrusionOk="0">
                    <a:moveTo>
                      <a:pt x="0" y="4406"/>
                    </a:moveTo>
                    <a:lnTo>
                      <a:pt x="595"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6128725" y="2336725"/>
                <a:ext cx="14900" cy="110150"/>
              </a:xfrm>
              <a:custGeom>
                <a:avLst/>
                <a:gdLst/>
                <a:ahLst/>
                <a:cxnLst/>
                <a:rect l="l" t="t" r="r" b="b"/>
                <a:pathLst>
                  <a:path w="596" h="4406" fill="none" extrusionOk="0">
                    <a:moveTo>
                      <a:pt x="1" y="4406"/>
                    </a:moveTo>
                    <a:lnTo>
                      <a:pt x="596"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6146300" y="2366500"/>
                <a:ext cx="14900" cy="110150"/>
              </a:xfrm>
              <a:custGeom>
                <a:avLst/>
                <a:gdLst/>
                <a:ahLst/>
                <a:cxnLst/>
                <a:rect l="l" t="t" r="r" b="b"/>
                <a:pathLst>
                  <a:path w="596" h="4406" fill="none" extrusionOk="0">
                    <a:moveTo>
                      <a:pt x="0" y="4405"/>
                    </a:moveTo>
                    <a:lnTo>
                      <a:pt x="595" y="0"/>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6020108" y="2315046"/>
                <a:ext cx="126825" cy="216400"/>
              </a:xfrm>
              <a:custGeom>
                <a:avLst/>
                <a:gdLst/>
                <a:ahLst/>
                <a:cxnLst/>
                <a:rect l="l" t="t" r="r" b="b"/>
                <a:pathLst>
                  <a:path w="5073" h="8656" extrusionOk="0">
                    <a:moveTo>
                      <a:pt x="1" y="0"/>
                    </a:moveTo>
                    <a:cubicBezTo>
                      <a:pt x="1596" y="2929"/>
                      <a:pt x="3299" y="5834"/>
                      <a:pt x="5073" y="8656"/>
                    </a:cubicBezTo>
                    <a:cubicBezTo>
                      <a:pt x="3478" y="5727"/>
                      <a:pt x="1775" y="282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5925425" y="2304275"/>
                <a:ext cx="103625" cy="41100"/>
              </a:xfrm>
              <a:custGeom>
                <a:avLst/>
                <a:gdLst/>
                <a:ahLst/>
                <a:cxnLst/>
                <a:rect l="l" t="t" r="r" b="b"/>
                <a:pathLst>
                  <a:path w="4145" h="1644" fill="none" extrusionOk="0">
                    <a:moveTo>
                      <a:pt x="4144" y="1644"/>
                    </a:moveTo>
                    <a:lnTo>
                      <a:pt x="1"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943000" y="2334050"/>
                <a:ext cx="103600" cy="41100"/>
              </a:xfrm>
              <a:custGeom>
                <a:avLst/>
                <a:gdLst/>
                <a:ahLst/>
                <a:cxnLst/>
                <a:rect l="l" t="t" r="r" b="b"/>
                <a:pathLst>
                  <a:path w="4144" h="1644" fill="none" extrusionOk="0">
                    <a:moveTo>
                      <a:pt x="4144" y="1643"/>
                    </a:moveTo>
                    <a:lnTo>
                      <a:pt x="0" y="0"/>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5960550" y="2364100"/>
                <a:ext cx="103625" cy="40825"/>
              </a:xfrm>
              <a:custGeom>
                <a:avLst/>
                <a:gdLst/>
                <a:ahLst/>
                <a:cxnLst/>
                <a:rect l="l" t="t" r="r" b="b"/>
                <a:pathLst>
                  <a:path w="4145" h="1633" fill="none" extrusionOk="0">
                    <a:moveTo>
                      <a:pt x="4144" y="1632"/>
                    </a:moveTo>
                    <a:lnTo>
                      <a:pt x="1"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5977825" y="2393875"/>
                <a:ext cx="103600" cy="40800"/>
              </a:xfrm>
              <a:custGeom>
                <a:avLst/>
                <a:gdLst/>
                <a:ahLst/>
                <a:cxnLst/>
                <a:rect l="l" t="t" r="r" b="b"/>
                <a:pathLst>
                  <a:path w="4144" h="1632" fill="none" extrusionOk="0">
                    <a:moveTo>
                      <a:pt x="4144" y="1632"/>
                    </a:moveTo>
                    <a:lnTo>
                      <a:pt x="0"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5995375" y="2423650"/>
                <a:ext cx="103625" cy="40800"/>
              </a:xfrm>
              <a:custGeom>
                <a:avLst/>
                <a:gdLst/>
                <a:ahLst/>
                <a:cxnLst/>
                <a:rect l="l" t="t" r="r" b="b"/>
                <a:pathLst>
                  <a:path w="4145" h="1632" fill="none" extrusionOk="0">
                    <a:moveTo>
                      <a:pt x="4144" y="1631"/>
                    </a:moveTo>
                    <a:lnTo>
                      <a:pt x="1" y="0"/>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6012950" y="2453400"/>
                <a:ext cx="103300" cy="40800"/>
              </a:xfrm>
              <a:custGeom>
                <a:avLst/>
                <a:gdLst/>
                <a:ahLst/>
                <a:cxnLst/>
                <a:rect l="l" t="t" r="r" b="b"/>
                <a:pathLst>
                  <a:path w="4132" h="1632" fill="none" extrusionOk="0">
                    <a:moveTo>
                      <a:pt x="4132" y="1632"/>
                    </a:moveTo>
                    <a:lnTo>
                      <a:pt x="0"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9" name="Google Shape;139;p2"/>
          <p:cNvGrpSpPr/>
          <p:nvPr/>
        </p:nvGrpSpPr>
        <p:grpSpPr>
          <a:xfrm>
            <a:off x="-534255" y="264188"/>
            <a:ext cx="10224323" cy="4685464"/>
            <a:chOff x="-534255" y="264188"/>
            <a:chExt cx="10224323" cy="4685464"/>
          </a:xfrm>
        </p:grpSpPr>
        <p:sp>
          <p:nvSpPr>
            <p:cNvPr id="140" name="Google Shape;140;p2"/>
            <p:cNvSpPr/>
            <p:nvPr/>
          </p:nvSpPr>
          <p:spPr>
            <a:xfrm>
              <a:off x="8334953" y="264188"/>
              <a:ext cx="1355115" cy="213459"/>
            </a:xfrm>
            <a:custGeom>
              <a:avLst/>
              <a:gdLst/>
              <a:ahLst/>
              <a:cxnLst/>
              <a:rect l="l" t="t" r="r" b="b"/>
              <a:pathLst>
                <a:path w="29850" h="4702" extrusionOk="0">
                  <a:moveTo>
                    <a:pt x="13800" y="1"/>
                  </a:moveTo>
                  <a:cubicBezTo>
                    <a:pt x="11083" y="1"/>
                    <a:pt x="8344" y="1049"/>
                    <a:pt x="7108" y="3570"/>
                  </a:cubicBezTo>
                  <a:cubicBezTo>
                    <a:pt x="6752" y="2899"/>
                    <a:pt x="6185" y="2613"/>
                    <a:pt x="5658" y="2613"/>
                  </a:cubicBezTo>
                  <a:cubicBezTo>
                    <a:pt x="4968" y="2613"/>
                    <a:pt x="4346" y="3101"/>
                    <a:pt x="4346" y="3856"/>
                  </a:cubicBezTo>
                  <a:cubicBezTo>
                    <a:pt x="4118" y="3480"/>
                    <a:pt x="3857" y="3331"/>
                    <a:pt x="3636" y="3331"/>
                  </a:cubicBezTo>
                  <a:cubicBezTo>
                    <a:pt x="3304" y="3331"/>
                    <a:pt x="3062" y="3668"/>
                    <a:pt x="3155" y="4082"/>
                  </a:cubicBezTo>
                  <a:cubicBezTo>
                    <a:pt x="2779" y="3841"/>
                    <a:pt x="2391" y="3748"/>
                    <a:pt x="2020" y="3748"/>
                  </a:cubicBezTo>
                  <a:cubicBezTo>
                    <a:pt x="1054" y="3748"/>
                    <a:pt x="207" y="4383"/>
                    <a:pt x="0" y="4702"/>
                  </a:cubicBezTo>
                  <a:lnTo>
                    <a:pt x="29849" y="4702"/>
                  </a:lnTo>
                  <a:cubicBezTo>
                    <a:pt x="29849" y="4702"/>
                    <a:pt x="29437" y="4152"/>
                    <a:pt x="28719" y="4152"/>
                  </a:cubicBezTo>
                  <a:cubicBezTo>
                    <a:pt x="28516" y="4152"/>
                    <a:pt x="28289" y="4196"/>
                    <a:pt x="28039" y="4309"/>
                  </a:cubicBezTo>
                  <a:cubicBezTo>
                    <a:pt x="26977" y="3607"/>
                    <a:pt x="25793" y="3347"/>
                    <a:pt x="24759" y="3347"/>
                  </a:cubicBezTo>
                  <a:cubicBezTo>
                    <a:pt x="23545" y="3347"/>
                    <a:pt x="22536" y="3706"/>
                    <a:pt x="22170" y="4130"/>
                  </a:cubicBezTo>
                  <a:cubicBezTo>
                    <a:pt x="22287" y="3363"/>
                    <a:pt x="21916" y="3033"/>
                    <a:pt x="21513" y="3033"/>
                  </a:cubicBezTo>
                  <a:cubicBezTo>
                    <a:pt x="21222" y="3033"/>
                    <a:pt x="20915" y="3206"/>
                    <a:pt x="20765" y="3511"/>
                  </a:cubicBezTo>
                  <a:cubicBezTo>
                    <a:pt x="20014" y="1385"/>
                    <a:pt x="16921" y="1"/>
                    <a:pt x="13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534255" y="1370872"/>
              <a:ext cx="1058352" cy="213005"/>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341446" y="4604003"/>
              <a:ext cx="715621" cy="345649"/>
            </a:xfrm>
            <a:custGeom>
              <a:avLst/>
              <a:gdLst/>
              <a:ahLst/>
              <a:cxnLst/>
              <a:rect l="l" t="t" r="r" b="b"/>
              <a:pathLst>
                <a:path w="4859" h="2347" extrusionOk="0">
                  <a:moveTo>
                    <a:pt x="2263" y="1"/>
                  </a:moveTo>
                  <a:cubicBezTo>
                    <a:pt x="1441" y="1"/>
                    <a:pt x="775" y="667"/>
                    <a:pt x="775" y="1489"/>
                  </a:cubicBezTo>
                  <a:cubicBezTo>
                    <a:pt x="775" y="1620"/>
                    <a:pt x="799" y="1739"/>
                    <a:pt x="822" y="1858"/>
                  </a:cubicBezTo>
                  <a:cubicBezTo>
                    <a:pt x="739" y="1810"/>
                    <a:pt x="656" y="1787"/>
                    <a:pt x="560" y="1787"/>
                  </a:cubicBezTo>
                  <a:cubicBezTo>
                    <a:pt x="251" y="1787"/>
                    <a:pt x="1" y="2037"/>
                    <a:pt x="1" y="2346"/>
                  </a:cubicBezTo>
                  <a:lnTo>
                    <a:pt x="4859" y="2346"/>
                  </a:lnTo>
                  <a:cubicBezTo>
                    <a:pt x="4847" y="2168"/>
                    <a:pt x="4704" y="1882"/>
                    <a:pt x="4406" y="1739"/>
                  </a:cubicBezTo>
                  <a:cubicBezTo>
                    <a:pt x="4261" y="1658"/>
                    <a:pt x="4127" y="1631"/>
                    <a:pt x="4017" y="1631"/>
                  </a:cubicBezTo>
                  <a:cubicBezTo>
                    <a:pt x="3884" y="1631"/>
                    <a:pt x="3785" y="1671"/>
                    <a:pt x="3739" y="1703"/>
                  </a:cubicBezTo>
                  <a:cubicBezTo>
                    <a:pt x="3751" y="1632"/>
                    <a:pt x="3751" y="1560"/>
                    <a:pt x="3751" y="1489"/>
                  </a:cubicBezTo>
                  <a:cubicBezTo>
                    <a:pt x="3751" y="667"/>
                    <a:pt x="3085" y="1"/>
                    <a:pt x="2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00"/>
        <p:cNvGrpSpPr/>
        <p:nvPr/>
      </p:nvGrpSpPr>
      <p:grpSpPr>
        <a:xfrm>
          <a:off x="0" y="0"/>
          <a:ext cx="0" cy="0"/>
          <a:chOff x="0" y="0"/>
          <a:chExt cx="0" cy="0"/>
        </a:xfrm>
      </p:grpSpPr>
      <p:sp>
        <p:nvSpPr>
          <p:cNvPr id="401" name="Google Shape;401;p11"/>
          <p:cNvSpPr txBox="1">
            <a:spLocks noGrp="1"/>
          </p:cNvSpPr>
          <p:nvPr>
            <p:ph type="title" hasCustomPrompt="1"/>
          </p:nvPr>
        </p:nvSpPr>
        <p:spPr>
          <a:xfrm>
            <a:off x="1601250" y="2047875"/>
            <a:ext cx="5941500" cy="12117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02" name="Google Shape;402;p11"/>
          <p:cNvSpPr txBox="1">
            <a:spLocks noGrp="1"/>
          </p:cNvSpPr>
          <p:nvPr>
            <p:ph type="subTitle" idx="1"/>
          </p:nvPr>
        </p:nvSpPr>
        <p:spPr>
          <a:xfrm>
            <a:off x="1601250" y="3361350"/>
            <a:ext cx="59415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403" name="Google Shape;403;p11"/>
          <p:cNvGrpSpPr/>
          <p:nvPr/>
        </p:nvGrpSpPr>
        <p:grpSpPr>
          <a:xfrm>
            <a:off x="433117" y="602910"/>
            <a:ext cx="756155" cy="773399"/>
            <a:chOff x="419950" y="288100"/>
            <a:chExt cx="756155" cy="773399"/>
          </a:xfrm>
        </p:grpSpPr>
        <p:sp>
          <p:nvSpPr>
            <p:cNvPr id="404" name="Google Shape;404;p11"/>
            <p:cNvSpPr/>
            <p:nvPr/>
          </p:nvSpPr>
          <p:spPr>
            <a:xfrm>
              <a:off x="487393" y="2881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1111741" y="288100"/>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419950" y="994058"/>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 name="Google Shape;407;p11"/>
          <p:cNvGrpSpPr/>
          <p:nvPr/>
        </p:nvGrpSpPr>
        <p:grpSpPr>
          <a:xfrm>
            <a:off x="-3039525" y="-615575"/>
            <a:ext cx="13525517" cy="7297272"/>
            <a:chOff x="-3039525" y="-615575"/>
            <a:chExt cx="13525517" cy="7297272"/>
          </a:xfrm>
        </p:grpSpPr>
        <p:sp>
          <p:nvSpPr>
            <p:cNvPr id="408" name="Google Shape;408;p11"/>
            <p:cNvSpPr/>
            <p:nvPr/>
          </p:nvSpPr>
          <p:spPr>
            <a:xfrm rot="10800000" flipH="1">
              <a:off x="-3039525" y="-615575"/>
              <a:ext cx="13525516" cy="3210372"/>
            </a:xfrm>
            <a:custGeom>
              <a:avLst/>
              <a:gdLst/>
              <a:ahLst/>
              <a:cxnLst/>
              <a:rect l="l" t="t" r="r" b="b"/>
              <a:pathLst>
                <a:path w="40518" h="19360" extrusionOk="0">
                  <a:moveTo>
                    <a:pt x="40518" y="0"/>
                  </a:moveTo>
                  <a:cubicBezTo>
                    <a:pt x="39625" y="917"/>
                    <a:pt x="38946" y="2060"/>
                    <a:pt x="38589" y="3287"/>
                  </a:cubicBezTo>
                  <a:cubicBezTo>
                    <a:pt x="38101" y="5001"/>
                    <a:pt x="38208" y="6835"/>
                    <a:pt x="37839" y="8585"/>
                  </a:cubicBezTo>
                  <a:cubicBezTo>
                    <a:pt x="37458" y="10323"/>
                    <a:pt x="36386" y="12133"/>
                    <a:pt x="34636" y="12490"/>
                  </a:cubicBezTo>
                  <a:cubicBezTo>
                    <a:pt x="34408" y="12536"/>
                    <a:pt x="34180" y="12554"/>
                    <a:pt x="33950" y="12554"/>
                  </a:cubicBezTo>
                  <a:cubicBezTo>
                    <a:pt x="32977" y="12554"/>
                    <a:pt x="31987" y="12221"/>
                    <a:pt x="31004" y="12192"/>
                  </a:cubicBezTo>
                  <a:cubicBezTo>
                    <a:pt x="30958" y="12191"/>
                    <a:pt x="30912" y="12190"/>
                    <a:pt x="30865" y="12190"/>
                  </a:cubicBezTo>
                  <a:cubicBezTo>
                    <a:pt x="29262" y="12190"/>
                    <a:pt x="27742" y="12983"/>
                    <a:pt x="26492" y="13990"/>
                  </a:cubicBezTo>
                  <a:cubicBezTo>
                    <a:pt x="25718" y="14621"/>
                    <a:pt x="25016" y="15336"/>
                    <a:pt x="24182" y="15871"/>
                  </a:cubicBezTo>
                  <a:cubicBezTo>
                    <a:pt x="22953" y="16668"/>
                    <a:pt x="21509" y="17022"/>
                    <a:pt x="20044" y="17022"/>
                  </a:cubicBezTo>
                  <a:cubicBezTo>
                    <a:pt x="18727" y="17022"/>
                    <a:pt x="17393" y="16736"/>
                    <a:pt x="16181" y="16229"/>
                  </a:cubicBezTo>
                  <a:cubicBezTo>
                    <a:pt x="15503" y="15943"/>
                    <a:pt x="14836" y="15586"/>
                    <a:pt x="14288" y="15098"/>
                  </a:cubicBezTo>
                  <a:cubicBezTo>
                    <a:pt x="13562" y="14419"/>
                    <a:pt x="13074" y="13538"/>
                    <a:pt x="12443" y="12764"/>
                  </a:cubicBezTo>
                  <a:cubicBezTo>
                    <a:pt x="11034" y="11071"/>
                    <a:pt x="8848" y="10037"/>
                    <a:pt x="6646" y="10037"/>
                  </a:cubicBezTo>
                  <a:cubicBezTo>
                    <a:pt x="6634" y="10037"/>
                    <a:pt x="6621" y="10037"/>
                    <a:pt x="6609" y="10037"/>
                  </a:cubicBezTo>
                  <a:cubicBezTo>
                    <a:pt x="5459" y="10045"/>
                    <a:pt x="4258" y="10303"/>
                    <a:pt x="3119" y="10303"/>
                  </a:cubicBezTo>
                  <a:cubicBezTo>
                    <a:pt x="2371" y="10303"/>
                    <a:pt x="1650" y="10191"/>
                    <a:pt x="989" y="9823"/>
                  </a:cubicBezTo>
                  <a:cubicBezTo>
                    <a:pt x="608" y="9609"/>
                    <a:pt x="286" y="9335"/>
                    <a:pt x="1" y="9002"/>
                  </a:cubicBezTo>
                  <a:lnTo>
                    <a:pt x="1" y="19360"/>
                  </a:lnTo>
                  <a:lnTo>
                    <a:pt x="40518" y="19360"/>
                  </a:lnTo>
                  <a:lnTo>
                    <a:pt x="40518" y="0"/>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1"/>
            <p:cNvSpPr/>
            <p:nvPr/>
          </p:nvSpPr>
          <p:spPr>
            <a:xfrm rot="-1219433" flipH="1">
              <a:off x="5398059" y="3867209"/>
              <a:ext cx="4932294" cy="1780289"/>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1"/>
            <p:cNvSpPr/>
            <p:nvPr/>
          </p:nvSpPr>
          <p:spPr>
            <a:xfrm rot="1353528">
              <a:off x="-887386" y="4023391"/>
              <a:ext cx="4932358" cy="1780312"/>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11"/>
          <p:cNvGrpSpPr/>
          <p:nvPr/>
        </p:nvGrpSpPr>
        <p:grpSpPr>
          <a:xfrm>
            <a:off x="-189350" y="895258"/>
            <a:ext cx="11182600" cy="2804384"/>
            <a:chOff x="-189350" y="895258"/>
            <a:chExt cx="11182600" cy="2804384"/>
          </a:xfrm>
        </p:grpSpPr>
        <p:sp>
          <p:nvSpPr>
            <p:cNvPr id="412" name="Google Shape;412;p11"/>
            <p:cNvSpPr/>
            <p:nvPr/>
          </p:nvSpPr>
          <p:spPr>
            <a:xfrm flipH="1">
              <a:off x="-189350" y="895258"/>
              <a:ext cx="1058352" cy="213005"/>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1"/>
            <p:cNvSpPr/>
            <p:nvPr/>
          </p:nvSpPr>
          <p:spPr>
            <a:xfrm flipH="1">
              <a:off x="8239402" y="3145388"/>
              <a:ext cx="2753848" cy="554254"/>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 name="Google Shape;414;p11"/>
          <p:cNvGrpSpPr/>
          <p:nvPr/>
        </p:nvGrpSpPr>
        <p:grpSpPr>
          <a:xfrm rot="6003685">
            <a:off x="8117614" y="374355"/>
            <a:ext cx="756138" cy="773383"/>
            <a:chOff x="419950" y="288100"/>
            <a:chExt cx="756155" cy="773399"/>
          </a:xfrm>
        </p:grpSpPr>
        <p:sp>
          <p:nvSpPr>
            <p:cNvPr id="415" name="Google Shape;415;p11"/>
            <p:cNvSpPr/>
            <p:nvPr/>
          </p:nvSpPr>
          <p:spPr>
            <a:xfrm>
              <a:off x="487393" y="2881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1111741" y="288100"/>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419950" y="994058"/>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11"/>
          <p:cNvGrpSpPr/>
          <p:nvPr/>
        </p:nvGrpSpPr>
        <p:grpSpPr>
          <a:xfrm rot="-1466336">
            <a:off x="8121868" y="3827440"/>
            <a:ext cx="914573" cy="1370654"/>
            <a:chOff x="6689525" y="2286525"/>
            <a:chExt cx="293500" cy="439850"/>
          </a:xfrm>
        </p:grpSpPr>
        <p:sp>
          <p:nvSpPr>
            <p:cNvPr id="419" name="Google Shape;419;p11"/>
            <p:cNvSpPr/>
            <p:nvPr/>
          </p:nvSpPr>
          <p:spPr>
            <a:xfrm>
              <a:off x="6737150" y="2335525"/>
              <a:ext cx="245875" cy="390850"/>
            </a:xfrm>
            <a:custGeom>
              <a:avLst/>
              <a:gdLst/>
              <a:ahLst/>
              <a:cxnLst/>
              <a:rect l="l" t="t" r="r" b="b"/>
              <a:pathLst>
                <a:path w="9835" h="15634" fill="none" extrusionOk="0">
                  <a:moveTo>
                    <a:pt x="9835" y="15467"/>
                  </a:moveTo>
                  <a:cubicBezTo>
                    <a:pt x="8870" y="15634"/>
                    <a:pt x="7918" y="15181"/>
                    <a:pt x="7096" y="14634"/>
                  </a:cubicBezTo>
                  <a:cubicBezTo>
                    <a:pt x="4774" y="13074"/>
                    <a:pt x="3084" y="10705"/>
                    <a:pt x="1988" y="8121"/>
                  </a:cubicBezTo>
                  <a:cubicBezTo>
                    <a:pt x="893" y="5549"/>
                    <a:pt x="357" y="2775"/>
                    <a:pt x="0" y="1"/>
                  </a:cubicBezTo>
                </a:path>
              </a:pathLst>
            </a:custGeom>
            <a:noFill/>
            <a:ln w="38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6716000" y="2286525"/>
              <a:ext cx="30975" cy="95775"/>
            </a:xfrm>
            <a:custGeom>
              <a:avLst/>
              <a:gdLst/>
              <a:ahLst/>
              <a:cxnLst/>
              <a:rect l="l" t="t" r="r" b="b"/>
              <a:pathLst>
                <a:path w="1239" h="3831" extrusionOk="0">
                  <a:moveTo>
                    <a:pt x="274" y="1"/>
                  </a:moveTo>
                  <a:cubicBezTo>
                    <a:pt x="222" y="1"/>
                    <a:pt x="172" y="14"/>
                    <a:pt x="132" y="44"/>
                  </a:cubicBezTo>
                  <a:cubicBezTo>
                    <a:pt x="25" y="127"/>
                    <a:pt x="13" y="270"/>
                    <a:pt x="1" y="401"/>
                  </a:cubicBezTo>
                  <a:cubicBezTo>
                    <a:pt x="1" y="866"/>
                    <a:pt x="60" y="1330"/>
                    <a:pt x="203" y="1770"/>
                  </a:cubicBezTo>
                  <a:lnTo>
                    <a:pt x="203" y="1782"/>
                  </a:lnTo>
                  <a:cubicBezTo>
                    <a:pt x="477" y="2616"/>
                    <a:pt x="798" y="3021"/>
                    <a:pt x="1132" y="3830"/>
                  </a:cubicBezTo>
                  <a:cubicBezTo>
                    <a:pt x="1191" y="2652"/>
                    <a:pt x="1239" y="1413"/>
                    <a:pt x="703" y="366"/>
                  </a:cubicBezTo>
                  <a:cubicBezTo>
                    <a:pt x="656" y="246"/>
                    <a:pt x="584" y="139"/>
                    <a:pt x="477" y="68"/>
                  </a:cubicBezTo>
                  <a:cubicBezTo>
                    <a:pt x="422" y="26"/>
                    <a:pt x="346" y="1"/>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1"/>
            <p:cNvSpPr/>
            <p:nvPr/>
          </p:nvSpPr>
          <p:spPr>
            <a:xfrm>
              <a:off x="6755600" y="2350625"/>
              <a:ext cx="26500" cy="85250"/>
            </a:xfrm>
            <a:custGeom>
              <a:avLst/>
              <a:gdLst/>
              <a:ahLst/>
              <a:cxnLst/>
              <a:rect l="l" t="t" r="r" b="b"/>
              <a:pathLst>
                <a:path w="1060" h="3410" extrusionOk="0">
                  <a:moveTo>
                    <a:pt x="819" y="1"/>
                  </a:moveTo>
                  <a:cubicBezTo>
                    <a:pt x="781" y="1"/>
                    <a:pt x="742" y="20"/>
                    <a:pt x="703" y="40"/>
                  </a:cubicBezTo>
                  <a:cubicBezTo>
                    <a:pt x="477" y="183"/>
                    <a:pt x="405" y="480"/>
                    <a:pt x="357" y="754"/>
                  </a:cubicBezTo>
                  <a:cubicBezTo>
                    <a:pt x="310" y="992"/>
                    <a:pt x="262" y="1242"/>
                    <a:pt x="215" y="1492"/>
                  </a:cubicBezTo>
                  <a:cubicBezTo>
                    <a:pt x="84" y="2123"/>
                    <a:pt x="96" y="2766"/>
                    <a:pt x="0" y="3409"/>
                  </a:cubicBezTo>
                  <a:cubicBezTo>
                    <a:pt x="548" y="2445"/>
                    <a:pt x="1060" y="1397"/>
                    <a:pt x="1012" y="290"/>
                  </a:cubicBezTo>
                  <a:cubicBezTo>
                    <a:pt x="1000" y="171"/>
                    <a:pt x="965" y="16"/>
                    <a:pt x="846" y="4"/>
                  </a:cubicBezTo>
                  <a:cubicBezTo>
                    <a:pt x="837" y="2"/>
                    <a:pt x="828" y="1"/>
                    <a:pt x="8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1"/>
            <p:cNvSpPr/>
            <p:nvPr/>
          </p:nvSpPr>
          <p:spPr>
            <a:xfrm>
              <a:off x="6692800" y="2415600"/>
              <a:ext cx="70250" cy="53900"/>
            </a:xfrm>
            <a:custGeom>
              <a:avLst/>
              <a:gdLst/>
              <a:ahLst/>
              <a:cxnLst/>
              <a:rect l="l" t="t" r="r" b="b"/>
              <a:pathLst>
                <a:path w="2810" h="2156" extrusionOk="0">
                  <a:moveTo>
                    <a:pt x="357" y="1"/>
                  </a:moveTo>
                  <a:cubicBezTo>
                    <a:pt x="262" y="1"/>
                    <a:pt x="155" y="13"/>
                    <a:pt x="83" y="72"/>
                  </a:cubicBezTo>
                  <a:cubicBezTo>
                    <a:pt x="12" y="144"/>
                    <a:pt x="0" y="251"/>
                    <a:pt x="12" y="334"/>
                  </a:cubicBezTo>
                  <a:cubicBezTo>
                    <a:pt x="36" y="572"/>
                    <a:pt x="191" y="787"/>
                    <a:pt x="369" y="929"/>
                  </a:cubicBezTo>
                  <a:cubicBezTo>
                    <a:pt x="560" y="1072"/>
                    <a:pt x="786" y="1168"/>
                    <a:pt x="1000" y="1251"/>
                  </a:cubicBezTo>
                  <a:cubicBezTo>
                    <a:pt x="1619" y="1513"/>
                    <a:pt x="2191" y="1906"/>
                    <a:pt x="2810" y="2156"/>
                  </a:cubicBezTo>
                  <a:cubicBezTo>
                    <a:pt x="2500" y="1620"/>
                    <a:pt x="2119" y="1132"/>
                    <a:pt x="1667" y="703"/>
                  </a:cubicBezTo>
                  <a:cubicBezTo>
                    <a:pt x="1298" y="346"/>
                    <a:pt x="857" y="25"/>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6702325" y="2468725"/>
              <a:ext cx="80975" cy="56450"/>
            </a:xfrm>
            <a:custGeom>
              <a:avLst/>
              <a:gdLst/>
              <a:ahLst/>
              <a:cxnLst/>
              <a:rect l="l" t="t" r="r" b="b"/>
              <a:pathLst>
                <a:path w="3239" h="2258" extrusionOk="0">
                  <a:moveTo>
                    <a:pt x="420" y="1"/>
                  </a:moveTo>
                  <a:cubicBezTo>
                    <a:pt x="307" y="1"/>
                    <a:pt x="190" y="49"/>
                    <a:pt x="131" y="138"/>
                  </a:cubicBezTo>
                  <a:cubicBezTo>
                    <a:pt x="0" y="328"/>
                    <a:pt x="131" y="590"/>
                    <a:pt x="298" y="745"/>
                  </a:cubicBezTo>
                  <a:cubicBezTo>
                    <a:pt x="429" y="900"/>
                    <a:pt x="583" y="1031"/>
                    <a:pt x="762" y="1138"/>
                  </a:cubicBezTo>
                  <a:lnTo>
                    <a:pt x="750" y="1126"/>
                  </a:lnTo>
                  <a:lnTo>
                    <a:pt x="750" y="1126"/>
                  </a:lnTo>
                  <a:cubicBezTo>
                    <a:pt x="1298" y="1471"/>
                    <a:pt x="1726" y="1805"/>
                    <a:pt x="2357" y="1924"/>
                  </a:cubicBezTo>
                  <a:cubicBezTo>
                    <a:pt x="2631" y="1983"/>
                    <a:pt x="3024" y="2055"/>
                    <a:pt x="3239" y="2257"/>
                  </a:cubicBezTo>
                  <a:cubicBezTo>
                    <a:pt x="2512" y="1483"/>
                    <a:pt x="1762" y="721"/>
                    <a:pt x="869" y="162"/>
                  </a:cubicBezTo>
                  <a:cubicBezTo>
                    <a:pt x="750" y="90"/>
                    <a:pt x="631" y="31"/>
                    <a:pt x="488" y="7"/>
                  </a:cubicBezTo>
                  <a:cubicBezTo>
                    <a:pt x="466" y="3"/>
                    <a:pt x="443" y="1"/>
                    <a:pt x="4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1"/>
            <p:cNvSpPr/>
            <p:nvPr/>
          </p:nvSpPr>
          <p:spPr>
            <a:xfrm>
              <a:off x="6718675" y="2532750"/>
              <a:ext cx="82775" cy="35875"/>
            </a:xfrm>
            <a:custGeom>
              <a:avLst/>
              <a:gdLst/>
              <a:ahLst/>
              <a:cxnLst/>
              <a:rect l="l" t="t" r="r" b="b"/>
              <a:pathLst>
                <a:path w="3311" h="1435" extrusionOk="0">
                  <a:moveTo>
                    <a:pt x="650" y="0"/>
                  </a:moveTo>
                  <a:cubicBezTo>
                    <a:pt x="457" y="0"/>
                    <a:pt x="267" y="58"/>
                    <a:pt x="132" y="184"/>
                  </a:cubicBezTo>
                  <a:cubicBezTo>
                    <a:pt x="60" y="256"/>
                    <a:pt x="1" y="351"/>
                    <a:pt x="13" y="446"/>
                  </a:cubicBezTo>
                  <a:cubicBezTo>
                    <a:pt x="25" y="589"/>
                    <a:pt x="156" y="684"/>
                    <a:pt x="275" y="744"/>
                  </a:cubicBezTo>
                  <a:cubicBezTo>
                    <a:pt x="465" y="839"/>
                    <a:pt x="668" y="923"/>
                    <a:pt x="870" y="982"/>
                  </a:cubicBezTo>
                  <a:cubicBezTo>
                    <a:pt x="1775" y="1268"/>
                    <a:pt x="2370" y="1304"/>
                    <a:pt x="3311" y="1435"/>
                  </a:cubicBezTo>
                  <a:cubicBezTo>
                    <a:pt x="2787" y="970"/>
                    <a:pt x="2156" y="625"/>
                    <a:pt x="1525" y="292"/>
                  </a:cubicBezTo>
                  <a:cubicBezTo>
                    <a:pt x="1311" y="172"/>
                    <a:pt x="1084" y="65"/>
                    <a:pt x="834" y="18"/>
                  </a:cubicBezTo>
                  <a:cubicBezTo>
                    <a:pt x="774" y="6"/>
                    <a:pt x="712" y="0"/>
                    <a:pt x="6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1"/>
            <p:cNvSpPr/>
            <p:nvPr/>
          </p:nvSpPr>
          <p:spPr>
            <a:xfrm>
              <a:off x="6775825" y="2435050"/>
              <a:ext cx="23250" cy="71950"/>
            </a:xfrm>
            <a:custGeom>
              <a:avLst/>
              <a:gdLst/>
              <a:ahLst/>
              <a:cxnLst/>
              <a:rect l="l" t="t" r="r" b="b"/>
              <a:pathLst>
                <a:path w="930" h="2878" extrusionOk="0">
                  <a:moveTo>
                    <a:pt x="648" y="1"/>
                  </a:moveTo>
                  <a:cubicBezTo>
                    <a:pt x="631" y="1"/>
                    <a:pt x="614" y="3"/>
                    <a:pt x="596" y="9"/>
                  </a:cubicBezTo>
                  <a:cubicBezTo>
                    <a:pt x="501" y="32"/>
                    <a:pt x="441" y="116"/>
                    <a:pt x="394" y="199"/>
                  </a:cubicBezTo>
                  <a:cubicBezTo>
                    <a:pt x="251" y="449"/>
                    <a:pt x="144" y="735"/>
                    <a:pt x="96" y="1021"/>
                  </a:cubicBezTo>
                  <a:cubicBezTo>
                    <a:pt x="1" y="1628"/>
                    <a:pt x="144" y="2259"/>
                    <a:pt x="120" y="2878"/>
                  </a:cubicBezTo>
                  <a:cubicBezTo>
                    <a:pt x="537" y="2164"/>
                    <a:pt x="811" y="1354"/>
                    <a:pt x="906" y="532"/>
                  </a:cubicBezTo>
                  <a:cubicBezTo>
                    <a:pt x="918" y="413"/>
                    <a:pt x="930" y="294"/>
                    <a:pt x="882" y="175"/>
                  </a:cubicBezTo>
                  <a:cubicBezTo>
                    <a:pt x="841" y="84"/>
                    <a:pt x="749" y="1"/>
                    <a:pt x="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6797850" y="2495050"/>
              <a:ext cx="26225" cy="58400"/>
            </a:xfrm>
            <a:custGeom>
              <a:avLst/>
              <a:gdLst/>
              <a:ahLst/>
              <a:cxnLst/>
              <a:rect l="l" t="t" r="r" b="b"/>
              <a:pathLst>
                <a:path w="1049" h="2336" extrusionOk="0">
                  <a:moveTo>
                    <a:pt x="781" y="0"/>
                  </a:moveTo>
                  <a:cubicBezTo>
                    <a:pt x="775" y="0"/>
                    <a:pt x="769" y="1"/>
                    <a:pt x="763" y="2"/>
                  </a:cubicBezTo>
                  <a:cubicBezTo>
                    <a:pt x="715" y="14"/>
                    <a:pt x="680" y="61"/>
                    <a:pt x="644" y="97"/>
                  </a:cubicBezTo>
                  <a:cubicBezTo>
                    <a:pt x="430" y="406"/>
                    <a:pt x="263" y="752"/>
                    <a:pt x="168" y="1109"/>
                  </a:cubicBezTo>
                  <a:cubicBezTo>
                    <a:pt x="60" y="1538"/>
                    <a:pt x="96" y="1907"/>
                    <a:pt x="1" y="2335"/>
                  </a:cubicBezTo>
                  <a:cubicBezTo>
                    <a:pt x="465" y="2026"/>
                    <a:pt x="680" y="1466"/>
                    <a:pt x="870" y="942"/>
                  </a:cubicBezTo>
                  <a:cubicBezTo>
                    <a:pt x="965" y="680"/>
                    <a:pt x="1049" y="395"/>
                    <a:pt x="953" y="145"/>
                  </a:cubicBezTo>
                  <a:cubicBezTo>
                    <a:pt x="920" y="67"/>
                    <a:pt x="857" y="0"/>
                    <a:pt x="7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6819000" y="2527775"/>
              <a:ext cx="29475" cy="79850"/>
            </a:xfrm>
            <a:custGeom>
              <a:avLst/>
              <a:gdLst/>
              <a:ahLst/>
              <a:cxnLst/>
              <a:rect l="l" t="t" r="r" b="b"/>
              <a:pathLst>
                <a:path w="1179" h="3194" extrusionOk="0">
                  <a:moveTo>
                    <a:pt x="806" y="1"/>
                  </a:moveTo>
                  <a:cubicBezTo>
                    <a:pt x="608" y="1"/>
                    <a:pt x="485" y="238"/>
                    <a:pt x="417" y="431"/>
                  </a:cubicBezTo>
                  <a:lnTo>
                    <a:pt x="227" y="991"/>
                  </a:lnTo>
                  <a:cubicBezTo>
                    <a:pt x="0" y="1669"/>
                    <a:pt x="227" y="2491"/>
                    <a:pt x="310" y="3193"/>
                  </a:cubicBezTo>
                  <a:cubicBezTo>
                    <a:pt x="881" y="2431"/>
                    <a:pt x="1179" y="1467"/>
                    <a:pt x="1143" y="514"/>
                  </a:cubicBezTo>
                  <a:cubicBezTo>
                    <a:pt x="1131" y="300"/>
                    <a:pt x="1048" y="14"/>
                    <a:pt x="834" y="2"/>
                  </a:cubicBezTo>
                  <a:cubicBezTo>
                    <a:pt x="824" y="1"/>
                    <a:pt x="815" y="1"/>
                    <a:pt x="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6738325" y="2593600"/>
              <a:ext cx="103900" cy="39325"/>
            </a:xfrm>
            <a:custGeom>
              <a:avLst/>
              <a:gdLst/>
              <a:ahLst/>
              <a:cxnLst/>
              <a:rect l="l" t="t" r="r" b="b"/>
              <a:pathLst>
                <a:path w="4156" h="1573" extrusionOk="0">
                  <a:moveTo>
                    <a:pt x="714" y="0"/>
                  </a:moveTo>
                  <a:cubicBezTo>
                    <a:pt x="530" y="0"/>
                    <a:pt x="352" y="36"/>
                    <a:pt x="191" y="132"/>
                  </a:cubicBezTo>
                  <a:cubicBezTo>
                    <a:pt x="108" y="179"/>
                    <a:pt x="25" y="251"/>
                    <a:pt x="13" y="346"/>
                  </a:cubicBezTo>
                  <a:cubicBezTo>
                    <a:pt x="1" y="453"/>
                    <a:pt x="84" y="560"/>
                    <a:pt x="167" y="632"/>
                  </a:cubicBezTo>
                  <a:cubicBezTo>
                    <a:pt x="465" y="894"/>
                    <a:pt x="822" y="1072"/>
                    <a:pt x="1203" y="1144"/>
                  </a:cubicBezTo>
                  <a:cubicBezTo>
                    <a:pt x="2346" y="1370"/>
                    <a:pt x="2989" y="1477"/>
                    <a:pt x="4156" y="1572"/>
                  </a:cubicBezTo>
                  <a:cubicBezTo>
                    <a:pt x="3346" y="953"/>
                    <a:pt x="2441" y="465"/>
                    <a:pt x="1477" y="144"/>
                  </a:cubicBezTo>
                  <a:cubicBezTo>
                    <a:pt x="1229" y="68"/>
                    <a:pt x="966" y="0"/>
                    <a:pt x="7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6860075" y="2561750"/>
              <a:ext cx="25325" cy="94100"/>
            </a:xfrm>
            <a:custGeom>
              <a:avLst/>
              <a:gdLst/>
              <a:ahLst/>
              <a:cxnLst/>
              <a:rect l="l" t="t" r="r" b="b"/>
              <a:pathLst>
                <a:path w="1013" h="3764" extrusionOk="0">
                  <a:moveTo>
                    <a:pt x="477" y="1"/>
                  </a:moveTo>
                  <a:cubicBezTo>
                    <a:pt x="346" y="24"/>
                    <a:pt x="286" y="167"/>
                    <a:pt x="238" y="286"/>
                  </a:cubicBezTo>
                  <a:cubicBezTo>
                    <a:pt x="108" y="667"/>
                    <a:pt x="36" y="1060"/>
                    <a:pt x="24" y="1453"/>
                  </a:cubicBezTo>
                  <a:cubicBezTo>
                    <a:pt x="0" y="2251"/>
                    <a:pt x="48" y="2977"/>
                    <a:pt x="167" y="3763"/>
                  </a:cubicBezTo>
                  <a:cubicBezTo>
                    <a:pt x="679" y="2977"/>
                    <a:pt x="893" y="2037"/>
                    <a:pt x="977" y="1096"/>
                  </a:cubicBezTo>
                  <a:cubicBezTo>
                    <a:pt x="1000" y="906"/>
                    <a:pt x="1012" y="715"/>
                    <a:pt x="965" y="525"/>
                  </a:cubicBezTo>
                  <a:cubicBezTo>
                    <a:pt x="929" y="334"/>
                    <a:pt x="822" y="144"/>
                    <a:pt x="655" y="48"/>
                  </a:cubicBezTo>
                  <a:cubicBezTo>
                    <a:pt x="608" y="13"/>
                    <a:pt x="536" y="1"/>
                    <a:pt x="4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6779700" y="2648375"/>
              <a:ext cx="100625" cy="30675"/>
            </a:xfrm>
            <a:custGeom>
              <a:avLst/>
              <a:gdLst/>
              <a:ahLst/>
              <a:cxnLst/>
              <a:rect l="l" t="t" r="r" b="b"/>
              <a:pathLst>
                <a:path w="4025" h="1227" extrusionOk="0">
                  <a:moveTo>
                    <a:pt x="703" y="0"/>
                  </a:moveTo>
                  <a:cubicBezTo>
                    <a:pt x="548" y="0"/>
                    <a:pt x="382" y="0"/>
                    <a:pt x="251" y="60"/>
                  </a:cubicBezTo>
                  <a:cubicBezTo>
                    <a:pt x="108" y="131"/>
                    <a:pt x="1" y="274"/>
                    <a:pt x="24" y="429"/>
                  </a:cubicBezTo>
                  <a:cubicBezTo>
                    <a:pt x="36" y="536"/>
                    <a:pt x="108" y="620"/>
                    <a:pt x="191" y="691"/>
                  </a:cubicBezTo>
                  <a:cubicBezTo>
                    <a:pt x="535" y="985"/>
                    <a:pt x="2386" y="1226"/>
                    <a:pt x="3511" y="1226"/>
                  </a:cubicBezTo>
                  <a:cubicBezTo>
                    <a:pt x="3709" y="1226"/>
                    <a:pt x="3884" y="1219"/>
                    <a:pt x="4025" y="1203"/>
                  </a:cubicBezTo>
                  <a:cubicBezTo>
                    <a:pt x="3084" y="465"/>
                    <a:pt x="1894" y="36"/>
                    <a:pt x="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6882100" y="2620600"/>
              <a:ext cx="33050" cy="70650"/>
            </a:xfrm>
            <a:custGeom>
              <a:avLst/>
              <a:gdLst/>
              <a:ahLst/>
              <a:cxnLst/>
              <a:rect l="l" t="t" r="r" b="b"/>
              <a:pathLst>
                <a:path w="1322" h="2826" extrusionOk="0">
                  <a:moveTo>
                    <a:pt x="842" y="1"/>
                  </a:moveTo>
                  <a:cubicBezTo>
                    <a:pt x="827" y="1"/>
                    <a:pt x="813" y="2"/>
                    <a:pt x="798" y="4"/>
                  </a:cubicBezTo>
                  <a:cubicBezTo>
                    <a:pt x="0" y="766"/>
                    <a:pt x="679" y="2290"/>
                    <a:pt x="762" y="2826"/>
                  </a:cubicBezTo>
                  <a:cubicBezTo>
                    <a:pt x="1143" y="2171"/>
                    <a:pt x="1322" y="1409"/>
                    <a:pt x="1274" y="647"/>
                  </a:cubicBezTo>
                  <a:cubicBezTo>
                    <a:pt x="1262" y="492"/>
                    <a:pt x="1251" y="349"/>
                    <a:pt x="1167" y="218"/>
                  </a:cubicBezTo>
                  <a:cubicBezTo>
                    <a:pt x="1103" y="100"/>
                    <a:pt x="979" y="1"/>
                    <a:pt x="8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6844300" y="2698350"/>
              <a:ext cx="68775" cy="21800"/>
            </a:xfrm>
            <a:custGeom>
              <a:avLst/>
              <a:gdLst/>
              <a:ahLst/>
              <a:cxnLst/>
              <a:rect l="l" t="t" r="r" b="b"/>
              <a:pathLst>
                <a:path w="2751" h="872" extrusionOk="0">
                  <a:moveTo>
                    <a:pt x="1878" y="0"/>
                  </a:moveTo>
                  <a:cubicBezTo>
                    <a:pt x="1261" y="0"/>
                    <a:pt x="647" y="175"/>
                    <a:pt x="131" y="514"/>
                  </a:cubicBezTo>
                  <a:cubicBezTo>
                    <a:pt x="60" y="549"/>
                    <a:pt x="0" y="609"/>
                    <a:pt x="0" y="680"/>
                  </a:cubicBezTo>
                  <a:cubicBezTo>
                    <a:pt x="12" y="716"/>
                    <a:pt x="24" y="752"/>
                    <a:pt x="60" y="776"/>
                  </a:cubicBezTo>
                  <a:cubicBezTo>
                    <a:pt x="132" y="847"/>
                    <a:pt x="230" y="872"/>
                    <a:pt x="333" y="872"/>
                  </a:cubicBezTo>
                  <a:cubicBezTo>
                    <a:pt x="400" y="872"/>
                    <a:pt x="470" y="861"/>
                    <a:pt x="536" y="847"/>
                  </a:cubicBezTo>
                  <a:cubicBezTo>
                    <a:pt x="965" y="787"/>
                    <a:pt x="1381" y="668"/>
                    <a:pt x="1786" y="526"/>
                  </a:cubicBezTo>
                  <a:cubicBezTo>
                    <a:pt x="2167" y="395"/>
                    <a:pt x="2370" y="287"/>
                    <a:pt x="2751" y="121"/>
                  </a:cubicBezTo>
                  <a:cubicBezTo>
                    <a:pt x="2466" y="40"/>
                    <a:pt x="2172" y="0"/>
                    <a:pt x="18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6901150" y="2687950"/>
              <a:ext cx="1800" cy="3000"/>
            </a:xfrm>
            <a:custGeom>
              <a:avLst/>
              <a:gdLst/>
              <a:ahLst/>
              <a:cxnLst/>
              <a:rect l="l" t="t" r="r" b="b"/>
              <a:pathLst>
                <a:path w="72" h="120" extrusionOk="0">
                  <a:moveTo>
                    <a:pt x="72" y="1"/>
                  </a:moveTo>
                  <a:lnTo>
                    <a:pt x="72" y="1"/>
                  </a:lnTo>
                  <a:cubicBezTo>
                    <a:pt x="48" y="37"/>
                    <a:pt x="24" y="84"/>
                    <a:pt x="0" y="120"/>
                  </a:cubicBezTo>
                  <a:cubicBezTo>
                    <a:pt x="36" y="84"/>
                    <a:pt x="48" y="49"/>
                    <a:pt x="72" y="1"/>
                  </a:cubicBezTo>
                  <a:close/>
                </a:path>
              </a:pathLst>
            </a:custGeom>
            <a:solidFill>
              <a:srgbClr val="62A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6720775" y="2286600"/>
              <a:ext cx="26200" cy="95700"/>
            </a:xfrm>
            <a:custGeom>
              <a:avLst/>
              <a:gdLst/>
              <a:ahLst/>
              <a:cxnLst/>
              <a:rect l="l" t="t" r="r" b="b"/>
              <a:pathLst>
                <a:path w="1048" h="3828" extrusionOk="0">
                  <a:moveTo>
                    <a:pt x="94" y="0"/>
                  </a:moveTo>
                  <a:cubicBezTo>
                    <a:pt x="63" y="0"/>
                    <a:pt x="31" y="6"/>
                    <a:pt x="0" y="17"/>
                  </a:cubicBezTo>
                  <a:cubicBezTo>
                    <a:pt x="322" y="1244"/>
                    <a:pt x="631" y="2482"/>
                    <a:pt x="905" y="3732"/>
                  </a:cubicBezTo>
                  <a:cubicBezTo>
                    <a:pt x="917" y="3756"/>
                    <a:pt x="929" y="3791"/>
                    <a:pt x="941" y="3827"/>
                  </a:cubicBezTo>
                  <a:cubicBezTo>
                    <a:pt x="1000" y="2649"/>
                    <a:pt x="1048" y="1410"/>
                    <a:pt x="512" y="363"/>
                  </a:cubicBezTo>
                  <a:cubicBezTo>
                    <a:pt x="465" y="243"/>
                    <a:pt x="393" y="136"/>
                    <a:pt x="286" y="65"/>
                  </a:cubicBezTo>
                  <a:cubicBezTo>
                    <a:pt x="229" y="24"/>
                    <a:pt x="162"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6756200" y="2350625"/>
              <a:ext cx="20850" cy="81075"/>
            </a:xfrm>
            <a:custGeom>
              <a:avLst/>
              <a:gdLst/>
              <a:ahLst/>
              <a:cxnLst/>
              <a:rect l="l" t="t" r="r" b="b"/>
              <a:pathLst>
                <a:path w="834" h="3243" extrusionOk="0">
                  <a:moveTo>
                    <a:pt x="795" y="1"/>
                  </a:moveTo>
                  <a:cubicBezTo>
                    <a:pt x="757" y="1"/>
                    <a:pt x="718" y="20"/>
                    <a:pt x="679" y="40"/>
                  </a:cubicBezTo>
                  <a:cubicBezTo>
                    <a:pt x="453" y="183"/>
                    <a:pt x="381" y="480"/>
                    <a:pt x="333" y="754"/>
                  </a:cubicBezTo>
                  <a:cubicBezTo>
                    <a:pt x="286" y="992"/>
                    <a:pt x="238" y="1242"/>
                    <a:pt x="179" y="1492"/>
                  </a:cubicBezTo>
                  <a:cubicBezTo>
                    <a:pt x="72" y="2076"/>
                    <a:pt x="72" y="2659"/>
                    <a:pt x="0" y="3243"/>
                  </a:cubicBezTo>
                  <a:cubicBezTo>
                    <a:pt x="345" y="2183"/>
                    <a:pt x="619" y="1100"/>
                    <a:pt x="834" y="4"/>
                  </a:cubicBezTo>
                  <a:lnTo>
                    <a:pt x="822" y="4"/>
                  </a:lnTo>
                  <a:cubicBezTo>
                    <a:pt x="813" y="2"/>
                    <a:pt x="804" y="1"/>
                    <a:pt x="7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6694575" y="2415600"/>
              <a:ext cx="66700" cy="50925"/>
            </a:xfrm>
            <a:custGeom>
              <a:avLst/>
              <a:gdLst/>
              <a:ahLst/>
              <a:cxnLst/>
              <a:rect l="l" t="t" r="r" b="b"/>
              <a:pathLst>
                <a:path w="2668" h="2037" extrusionOk="0">
                  <a:moveTo>
                    <a:pt x="286" y="1"/>
                  </a:moveTo>
                  <a:cubicBezTo>
                    <a:pt x="191" y="1"/>
                    <a:pt x="84" y="13"/>
                    <a:pt x="12" y="72"/>
                  </a:cubicBezTo>
                  <a:cubicBezTo>
                    <a:pt x="12" y="84"/>
                    <a:pt x="0" y="84"/>
                    <a:pt x="0" y="96"/>
                  </a:cubicBezTo>
                  <a:cubicBezTo>
                    <a:pt x="965" y="620"/>
                    <a:pt x="1870" y="1275"/>
                    <a:pt x="2667" y="2037"/>
                  </a:cubicBezTo>
                  <a:cubicBezTo>
                    <a:pt x="2370" y="1549"/>
                    <a:pt x="2013" y="1096"/>
                    <a:pt x="1596" y="703"/>
                  </a:cubicBezTo>
                  <a:cubicBezTo>
                    <a:pt x="1227" y="346"/>
                    <a:pt x="786" y="25"/>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6706175" y="2468825"/>
              <a:ext cx="75625" cy="54850"/>
            </a:xfrm>
            <a:custGeom>
              <a:avLst/>
              <a:gdLst/>
              <a:ahLst/>
              <a:cxnLst/>
              <a:rect l="l" t="t" r="r" b="b"/>
              <a:pathLst>
                <a:path w="3025" h="2194" extrusionOk="0">
                  <a:moveTo>
                    <a:pt x="278" y="0"/>
                  </a:moveTo>
                  <a:cubicBezTo>
                    <a:pt x="176" y="0"/>
                    <a:pt x="71" y="30"/>
                    <a:pt x="1" y="110"/>
                  </a:cubicBezTo>
                  <a:cubicBezTo>
                    <a:pt x="1013" y="801"/>
                    <a:pt x="2013" y="1503"/>
                    <a:pt x="3025" y="2194"/>
                  </a:cubicBezTo>
                  <a:cubicBezTo>
                    <a:pt x="2323" y="1444"/>
                    <a:pt x="1584" y="705"/>
                    <a:pt x="715" y="158"/>
                  </a:cubicBezTo>
                  <a:cubicBezTo>
                    <a:pt x="596" y="86"/>
                    <a:pt x="477" y="27"/>
                    <a:pt x="334" y="3"/>
                  </a:cubicBezTo>
                  <a:cubicBezTo>
                    <a:pt x="316" y="1"/>
                    <a:pt x="297" y="0"/>
                    <a:pt x="2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6721650" y="2532750"/>
              <a:ext cx="79500" cy="35875"/>
            </a:xfrm>
            <a:custGeom>
              <a:avLst/>
              <a:gdLst/>
              <a:ahLst/>
              <a:cxnLst/>
              <a:rect l="l" t="t" r="r" b="b"/>
              <a:pathLst>
                <a:path w="3180" h="1435" extrusionOk="0">
                  <a:moveTo>
                    <a:pt x="531" y="0"/>
                  </a:moveTo>
                  <a:cubicBezTo>
                    <a:pt x="338" y="0"/>
                    <a:pt x="148" y="58"/>
                    <a:pt x="13" y="184"/>
                  </a:cubicBezTo>
                  <a:cubicBezTo>
                    <a:pt x="13" y="184"/>
                    <a:pt x="1" y="196"/>
                    <a:pt x="1" y="196"/>
                  </a:cubicBezTo>
                  <a:cubicBezTo>
                    <a:pt x="1096" y="542"/>
                    <a:pt x="2156" y="946"/>
                    <a:pt x="3180" y="1435"/>
                  </a:cubicBezTo>
                  <a:cubicBezTo>
                    <a:pt x="2656" y="958"/>
                    <a:pt x="2037" y="625"/>
                    <a:pt x="1418" y="292"/>
                  </a:cubicBezTo>
                  <a:cubicBezTo>
                    <a:pt x="1192" y="172"/>
                    <a:pt x="965" y="65"/>
                    <a:pt x="715" y="18"/>
                  </a:cubicBezTo>
                  <a:cubicBezTo>
                    <a:pt x="655" y="6"/>
                    <a:pt x="593" y="0"/>
                    <a:pt x="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6776125" y="2434950"/>
              <a:ext cx="16100" cy="69975"/>
            </a:xfrm>
            <a:custGeom>
              <a:avLst/>
              <a:gdLst/>
              <a:ahLst/>
              <a:cxnLst/>
              <a:rect l="l" t="t" r="r" b="b"/>
              <a:pathLst>
                <a:path w="644" h="2799" extrusionOk="0">
                  <a:moveTo>
                    <a:pt x="584" y="1"/>
                  </a:moveTo>
                  <a:cubicBezTo>
                    <a:pt x="489" y="36"/>
                    <a:pt x="429" y="120"/>
                    <a:pt x="382" y="203"/>
                  </a:cubicBezTo>
                  <a:cubicBezTo>
                    <a:pt x="239" y="453"/>
                    <a:pt x="132" y="739"/>
                    <a:pt x="84" y="1025"/>
                  </a:cubicBezTo>
                  <a:cubicBezTo>
                    <a:pt x="1" y="1608"/>
                    <a:pt x="120" y="2203"/>
                    <a:pt x="108" y="2799"/>
                  </a:cubicBezTo>
                  <a:cubicBezTo>
                    <a:pt x="215" y="2572"/>
                    <a:pt x="275" y="2322"/>
                    <a:pt x="322" y="2084"/>
                  </a:cubicBezTo>
                  <a:cubicBezTo>
                    <a:pt x="465" y="1394"/>
                    <a:pt x="560" y="703"/>
                    <a:pt x="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6797850" y="2495025"/>
              <a:ext cx="22650" cy="58425"/>
            </a:xfrm>
            <a:custGeom>
              <a:avLst/>
              <a:gdLst/>
              <a:ahLst/>
              <a:cxnLst/>
              <a:rect l="l" t="t" r="r" b="b"/>
              <a:pathLst>
                <a:path w="906" h="2337" extrusionOk="0">
                  <a:moveTo>
                    <a:pt x="786" y="0"/>
                  </a:moveTo>
                  <a:cubicBezTo>
                    <a:pt x="778" y="0"/>
                    <a:pt x="771" y="1"/>
                    <a:pt x="763" y="3"/>
                  </a:cubicBezTo>
                  <a:cubicBezTo>
                    <a:pt x="715" y="15"/>
                    <a:pt x="680" y="62"/>
                    <a:pt x="644" y="98"/>
                  </a:cubicBezTo>
                  <a:cubicBezTo>
                    <a:pt x="430" y="407"/>
                    <a:pt x="263" y="741"/>
                    <a:pt x="168" y="1110"/>
                  </a:cubicBezTo>
                  <a:cubicBezTo>
                    <a:pt x="60" y="1539"/>
                    <a:pt x="96" y="1908"/>
                    <a:pt x="1" y="2336"/>
                  </a:cubicBezTo>
                  <a:cubicBezTo>
                    <a:pt x="144" y="2193"/>
                    <a:pt x="227" y="1991"/>
                    <a:pt x="311" y="1801"/>
                  </a:cubicBezTo>
                  <a:cubicBezTo>
                    <a:pt x="537" y="1241"/>
                    <a:pt x="727" y="658"/>
                    <a:pt x="906" y="74"/>
                  </a:cubicBezTo>
                  <a:cubicBezTo>
                    <a:pt x="875" y="33"/>
                    <a:pt x="835"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6819000" y="2527775"/>
              <a:ext cx="21450" cy="79550"/>
            </a:xfrm>
            <a:custGeom>
              <a:avLst/>
              <a:gdLst/>
              <a:ahLst/>
              <a:cxnLst/>
              <a:rect l="l" t="t" r="r" b="b"/>
              <a:pathLst>
                <a:path w="858" h="3182" extrusionOk="0">
                  <a:moveTo>
                    <a:pt x="806" y="1"/>
                  </a:moveTo>
                  <a:cubicBezTo>
                    <a:pt x="608" y="1"/>
                    <a:pt x="485" y="238"/>
                    <a:pt x="417" y="431"/>
                  </a:cubicBezTo>
                  <a:lnTo>
                    <a:pt x="227" y="991"/>
                  </a:lnTo>
                  <a:lnTo>
                    <a:pt x="227" y="1002"/>
                  </a:lnTo>
                  <a:cubicBezTo>
                    <a:pt x="0" y="1669"/>
                    <a:pt x="227" y="2479"/>
                    <a:pt x="310" y="3181"/>
                  </a:cubicBezTo>
                  <a:cubicBezTo>
                    <a:pt x="488" y="2122"/>
                    <a:pt x="679" y="1062"/>
                    <a:pt x="858" y="2"/>
                  </a:cubicBezTo>
                  <a:lnTo>
                    <a:pt x="834" y="2"/>
                  </a:lnTo>
                  <a:cubicBezTo>
                    <a:pt x="824" y="1"/>
                    <a:pt x="815" y="1"/>
                    <a:pt x="8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1"/>
            <p:cNvSpPr/>
            <p:nvPr/>
          </p:nvSpPr>
          <p:spPr>
            <a:xfrm>
              <a:off x="6739225" y="2593600"/>
              <a:ext cx="100325" cy="37525"/>
            </a:xfrm>
            <a:custGeom>
              <a:avLst/>
              <a:gdLst/>
              <a:ahLst/>
              <a:cxnLst/>
              <a:rect l="l" t="t" r="r" b="b"/>
              <a:pathLst>
                <a:path w="4013" h="1501" extrusionOk="0">
                  <a:moveTo>
                    <a:pt x="678" y="0"/>
                  </a:moveTo>
                  <a:cubicBezTo>
                    <a:pt x="494" y="0"/>
                    <a:pt x="316" y="36"/>
                    <a:pt x="155" y="132"/>
                  </a:cubicBezTo>
                  <a:cubicBezTo>
                    <a:pt x="84" y="167"/>
                    <a:pt x="24" y="227"/>
                    <a:pt x="0" y="298"/>
                  </a:cubicBezTo>
                  <a:cubicBezTo>
                    <a:pt x="1358" y="632"/>
                    <a:pt x="2691" y="1036"/>
                    <a:pt x="4013" y="1501"/>
                  </a:cubicBezTo>
                  <a:cubicBezTo>
                    <a:pt x="3239" y="917"/>
                    <a:pt x="2358" y="453"/>
                    <a:pt x="1441" y="144"/>
                  </a:cubicBezTo>
                  <a:cubicBezTo>
                    <a:pt x="1193" y="68"/>
                    <a:pt x="930" y="0"/>
                    <a:pt x="6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1"/>
            <p:cNvSpPr/>
            <p:nvPr/>
          </p:nvSpPr>
          <p:spPr>
            <a:xfrm>
              <a:off x="6860075" y="2561750"/>
              <a:ext cx="14300" cy="93500"/>
            </a:xfrm>
            <a:custGeom>
              <a:avLst/>
              <a:gdLst/>
              <a:ahLst/>
              <a:cxnLst/>
              <a:rect l="l" t="t" r="r" b="b"/>
              <a:pathLst>
                <a:path w="572" h="3740" extrusionOk="0">
                  <a:moveTo>
                    <a:pt x="477" y="1"/>
                  </a:moveTo>
                  <a:cubicBezTo>
                    <a:pt x="346" y="24"/>
                    <a:pt x="274" y="167"/>
                    <a:pt x="238" y="286"/>
                  </a:cubicBezTo>
                  <a:cubicBezTo>
                    <a:pt x="108" y="667"/>
                    <a:pt x="36" y="1060"/>
                    <a:pt x="24" y="1453"/>
                  </a:cubicBezTo>
                  <a:cubicBezTo>
                    <a:pt x="0" y="2251"/>
                    <a:pt x="48" y="2965"/>
                    <a:pt x="167" y="3739"/>
                  </a:cubicBezTo>
                  <a:cubicBezTo>
                    <a:pt x="441" y="2525"/>
                    <a:pt x="572" y="1263"/>
                    <a:pt x="548" y="13"/>
                  </a:cubicBezTo>
                  <a:cubicBezTo>
                    <a:pt x="524" y="1"/>
                    <a:pt x="500" y="1"/>
                    <a:pt x="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6780600" y="2648375"/>
              <a:ext cx="99450" cy="29500"/>
            </a:xfrm>
            <a:custGeom>
              <a:avLst/>
              <a:gdLst/>
              <a:ahLst/>
              <a:cxnLst/>
              <a:rect l="l" t="t" r="r" b="b"/>
              <a:pathLst>
                <a:path w="3978" h="1180" extrusionOk="0">
                  <a:moveTo>
                    <a:pt x="667" y="0"/>
                  </a:moveTo>
                  <a:cubicBezTo>
                    <a:pt x="512" y="0"/>
                    <a:pt x="346" y="0"/>
                    <a:pt x="215" y="60"/>
                  </a:cubicBezTo>
                  <a:cubicBezTo>
                    <a:pt x="119" y="108"/>
                    <a:pt x="36" y="191"/>
                    <a:pt x="0" y="298"/>
                  </a:cubicBezTo>
                  <a:cubicBezTo>
                    <a:pt x="1334" y="536"/>
                    <a:pt x="2667" y="834"/>
                    <a:pt x="3977" y="1179"/>
                  </a:cubicBezTo>
                  <a:cubicBezTo>
                    <a:pt x="3025" y="465"/>
                    <a:pt x="1858" y="36"/>
                    <a:pt x="6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1"/>
            <p:cNvSpPr/>
            <p:nvPr/>
          </p:nvSpPr>
          <p:spPr>
            <a:xfrm>
              <a:off x="6900850" y="2690925"/>
              <a:ext cx="325" cy="325"/>
            </a:xfrm>
            <a:custGeom>
              <a:avLst/>
              <a:gdLst/>
              <a:ahLst/>
              <a:cxnLst/>
              <a:rect l="l" t="t" r="r" b="b"/>
              <a:pathLst>
                <a:path w="13" h="13" extrusionOk="0">
                  <a:moveTo>
                    <a:pt x="12" y="1"/>
                  </a:moveTo>
                  <a:cubicBezTo>
                    <a:pt x="12" y="1"/>
                    <a:pt x="12" y="1"/>
                    <a:pt x="1" y="13"/>
                  </a:cubicBezTo>
                  <a:cubicBezTo>
                    <a:pt x="12" y="13"/>
                    <a:pt x="12" y="1"/>
                    <a:pt x="12" y="1"/>
                  </a:cubicBezTo>
                  <a:close/>
                </a:path>
              </a:pathLst>
            </a:custGeom>
            <a:solidFill>
              <a:srgbClr val="62A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1"/>
            <p:cNvSpPr/>
            <p:nvPr/>
          </p:nvSpPr>
          <p:spPr>
            <a:xfrm>
              <a:off x="6882100" y="2620575"/>
              <a:ext cx="25625" cy="70675"/>
            </a:xfrm>
            <a:custGeom>
              <a:avLst/>
              <a:gdLst/>
              <a:ahLst/>
              <a:cxnLst/>
              <a:rect l="l" t="t" r="r" b="b"/>
              <a:pathLst>
                <a:path w="1025" h="2827" extrusionOk="0">
                  <a:moveTo>
                    <a:pt x="838" y="0"/>
                  </a:moveTo>
                  <a:cubicBezTo>
                    <a:pt x="825" y="0"/>
                    <a:pt x="812" y="2"/>
                    <a:pt x="798" y="5"/>
                  </a:cubicBezTo>
                  <a:cubicBezTo>
                    <a:pt x="0" y="755"/>
                    <a:pt x="667" y="2279"/>
                    <a:pt x="762" y="2827"/>
                  </a:cubicBezTo>
                  <a:cubicBezTo>
                    <a:pt x="762" y="2827"/>
                    <a:pt x="762" y="2815"/>
                    <a:pt x="762" y="2815"/>
                  </a:cubicBezTo>
                  <a:cubicBezTo>
                    <a:pt x="786" y="2767"/>
                    <a:pt x="810" y="2732"/>
                    <a:pt x="834" y="2696"/>
                  </a:cubicBezTo>
                  <a:cubicBezTo>
                    <a:pt x="846" y="2660"/>
                    <a:pt x="846" y="2624"/>
                    <a:pt x="858" y="2589"/>
                  </a:cubicBezTo>
                  <a:cubicBezTo>
                    <a:pt x="965" y="1732"/>
                    <a:pt x="1024" y="862"/>
                    <a:pt x="929" y="17"/>
                  </a:cubicBezTo>
                  <a:cubicBezTo>
                    <a:pt x="895" y="9"/>
                    <a:pt x="868"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a:off x="6844300" y="2698350"/>
              <a:ext cx="68175" cy="17025"/>
            </a:xfrm>
            <a:custGeom>
              <a:avLst/>
              <a:gdLst/>
              <a:ahLst/>
              <a:cxnLst/>
              <a:rect l="l" t="t" r="r" b="b"/>
              <a:pathLst>
                <a:path w="2727" h="681" extrusionOk="0">
                  <a:moveTo>
                    <a:pt x="1863" y="0"/>
                  </a:moveTo>
                  <a:cubicBezTo>
                    <a:pt x="1251" y="0"/>
                    <a:pt x="639" y="175"/>
                    <a:pt x="131" y="514"/>
                  </a:cubicBezTo>
                  <a:cubicBezTo>
                    <a:pt x="72" y="549"/>
                    <a:pt x="0" y="609"/>
                    <a:pt x="12" y="680"/>
                  </a:cubicBezTo>
                  <a:cubicBezTo>
                    <a:pt x="893" y="418"/>
                    <a:pt x="1810" y="228"/>
                    <a:pt x="2727" y="121"/>
                  </a:cubicBezTo>
                  <a:cubicBezTo>
                    <a:pt x="2446" y="40"/>
                    <a:pt x="2154"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1"/>
            <p:cNvSpPr/>
            <p:nvPr/>
          </p:nvSpPr>
          <p:spPr>
            <a:xfrm>
              <a:off x="6717800" y="2310525"/>
              <a:ext cx="28900" cy="71775"/>
            </a:xfrm>
            <a:custGeom>
              <a:avLst/>
              <a:gdLst/>
              <a:ahLst/>
              <a:cxnLst/>
              <a:rect l="l" t="t" r="r" b="b"/>
              <a:pathLst>
                <a:path w="1156" h="2871" extrusionOk="0">
                  <a:moveTo>
                    <a:pt x="869" y="1"/>
                  </a:moveTo>
                  <a:cubicBezTo>
                    <a:pt x="857" y="346"/>
                    <a:pt x="810" y="703"/>
                    <a:pt x="738" y="1049"/>
                  </a:cubicBezTo>
                  <a:cubicBezTo>
                    <a:pt x="726" y="1072"/>
                    <a:pt x="726" y="1096"/>
                    <a:pt x="715" y="1108"/>
                  </a:cubicBezTo>
                  <a:cubicBezTo>
                    <a:pt x="702" y="1120"/>
                    <a:pt x="688" y="1125"/>
                    <a:pt x="673" y="1125"/>
                  </a:cubicBezTo>
                  <a:cubicBezTo>
                    <a:pt x="628" y="1125"/>
                    <a:pt x="574" y="1081"/>
                    <a:pt x="548" y="1037"/>
                  </a:cubicBezTo>
                  <a:lnTo>
                    <a:pt x="0" y="298"/>
                  </a:lnTo>
                  <a:lnTo>
                    <a:pt x="0" y="298"/>
                  </a:lnTo>
                  <a:cubicBezTo>
                    <a:pt x="36" y="465"/>
                    <a:pt x="84" y="644"/>
                    <a:pt x="131" y="810"/>
                  </a:cubicBezTo>
                  <a:cubicBezTo>
                    <a:pt x="405" y="1656"/>
                    <a:pt x="726" y="2061"/>
                    <a:pt x="1060" y="2870"/>
                  </a:cubicBezTo>
                  <a:cubicBezTo>
                    <a:pt x="1107" y="1906"/>
                    <a:pt x="1155" y="906"/>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6755600" y="2368875"/>
              <a:ext cx="24425" cy="67000"/>
            </a:xfrm>
            <a:custGeom>
              <a:avLst/>
              <a:gdLst/>
              <a:ahLst/>
              <a:cxnLst/>
              <a:rect l="l" t="t" r="r" b="b"/>
              <a:pathLst>
                <a:path w="977" h="2680" extrusionOk="0">
                  <a:moveTo>
                    <a:pt x="357" y="0"/>
                  </a:moveTo>
                  <a:cubicBezTo>
                    <a:pt x="357" y="10"/>
                    <a:pt x="357" y="19"/>
                    <a:pt x="357" y="28"/>
                  </a:cubicBezTo>
                  <a:lnTo>
                    <a:pt x="357" y="28"/>
                  </a:lnTo>
                  <a:cubicBezTo>
                    <a:pt x="357" y="27"/>
                    <a:pt x="357" y="26"/>
                    <a:pt x="357" y="24"/>
                  </a:cubicBezTo>
                  <a:cubicBezTo>
                    <a:pt x="357" y="12"/>
                    <a:pt x="357" y="12"/>
                    <a:pt x="357" y="0"/>
                  </a:cubicBezTo>
                  <a:close/>
                  <a:moveTo>
                    <a:pt x="357" y="28"/>
                  </a:moveTo>
                  <a:cubicBezTo>
                    <a:pt x="309" y="265"/>
                    <a:pt x="262" y="514"/>
                    <a:pt x="203" y="762"/>
                  </a:cubicBezTo>
                  <a:cubicBezTo>
                    <a:pt x="84" y="1393"/>
                    <a:pt x="96" y="2036"/>
                    <a:pt x="0" y="2679"/>
                  </a:cubicBezTo>
                  <a:cubicBezTo>
                    <a:pt x="429" y="1905"/>
                    <a:pt x="846" y="1096"/>
                    <a:pt x="977" y="239"/>
                  </a:cubicBezTo>
                  <a:lnTo>
                    <a:pt x="977" y="239"/>
                  </a:lnTo>
                  <a:cubicBezTo>
                    <a:pt x="822" y="512"/>
                    <a:pt x="667" y="786"/>
                    <a:pt x="500" y="1048"/>
                  </a:cubicBezTo>
                  <a:cubicBezTo>
                    <a:pt x="465" y="1108"/>
                    <a:pt x="417" y="1167"/>
                    <a:pt x="346" y="1167"/>
                  </a:cubicBezTo>
                  <a:cubicBezTo>
                    <a:pt x="346" y="795"/>
                    <a:pt x="346" y="412"/>
                    <a:pt x="357" y="2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p:nvPr/>
          </p:nvSpPr>
          <p:spPr>
            <a:xfrm>
              <a:off x="6699050" y="2429300"/>
              <a:ext cx="64000" cy="39900"/>
            </a:xfrm>
            <a:custGeom>
              <a:avLst/>
              <a:gdLst/>
              <a:ahLst/>
              <a:cxnLst/>
              <a:rect l="l" t="t" r="r" b="b"/>
              <a:pathLst>
                <a:path w="2560" h="1596" extrusionOk="0">
                  <a:moveTo>
                    <a:pt x="1250" y="0"/>
                  </a:moveTo>
                  <a:lnTo>
                    <a:pt x="1250" y="0"/>
                  </a:lnTo>
                  <a:cubicBezTo>
                    <a:pt x="1381" y="227"/>
                    <a:pt x="1488" y="465"/>
                    <a:pt x="1560" y="715"/>
                  </a:cubicBezTo>
                  <a:cubicBezTo>
                    <a:pt x="1024" y="596"/>
                    <a:pt x="512" y="441"/>
                    <a:pt x="0" y="262"/>
                  </a:cubicBezTo>
                  <a:lnTo>
                    <a:pt x="0" y="262"/>
                  </a:lnTo>
                  <a:cubicBezTo>
                    <a:pt x="36" y="310"/>
                    <a:pt x="83" y="346"/>
                    <a:pt x="119" y="381"/>
                  </a:cubicBezTo>
                  <a:cubicBezTo>
                    <a:pt x="310" y="524"/>
                    <a:pt x="536" y="620"/>
                    <a:pt x="750" y="703"/>
                  </a:cubicBezTo>
                  <a:cubicBezTo>
                    <a:pt x="1369" y="953"/>
                    <a:pt x="1941" y="1358"/>
                    <a:pt x="2560" y="1596"/>
                  </a:cubicBezTo>
                  <a:cubicBezTo>
                    <a:pt x="2250" y="1072"/>
                    <a:pt x="1869" y="584"/>
                    <a:pt x="1417" y="155"/>
                  </a:cubicBezTo>
                  <a:cubicBezTo>
                    <a:pt x="1369" y="96"/>
                    <a:pt x="1310" y="48"/>
                    <a:pt x="1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1"/>
            <p:cNvSpPr/>
            <p:nvPr/>
          </p:nvSpPr>
          <p:spPr>
            <a:xfrm>
              <a:off x="6689525" y="2372750"/>
              <a:ext cx="61025" cy="46750"/>
            </a:xfrm>
            <a:custGeom>
              <a:avLst/>
              <a:gdLst/>
              <a:ahLst/>
              <a:cxnLst/>
              <a:rect l="l" t="t" r="r" b="b"/>
              <a:pathLst>
                <a:path w="2441" h="1870" extrusionOk="0">
                  <a:moveTo>
                    <a:pt x="310" y="0"/>
                  </a:moveTo>
                  <a:cubicBezTo>
                    <a:pt x="226" y="0"/>
                    <a:pt x="131" y="12"/>
                    <a:pt x="72" y="72"/>
                  </a:cubicBezTo>
                  <a:cubicBezTo>
                    <a:pt x="12" y="131"/>
                    <a:pt x="0" y="215"/>
                    <a:pt x="0" y="298"/>
                  </a:cubicBezTo>
                  <a:cubicBezTo>
                    <a:pt x="24" y="500"/>
                    <a:pt x="155" y="679"/>
                    <a:pt x="322" y="810"/>
                  </a:cubicBezTo>
                  <a:cubicBezTo>
                    <a:pt x="476" y="941"/>
                    <a:pt x="679" y="1012"/>
                    <a:pt x="869" y="1096"/>
                  </a:cubicBezTo>
                  <a:cubicBezTo>
                    <a:pt x="1405" y="1310"/>
                    <a:pt x="1905" y="1655"/>
                    <a:pt x="2441" y="1869"/>
                  </a:cubicBezTo>
                  <a:cubicBezTo>
                    <a:pt x="2167" y="1405"/>
                    <a:pt x="1834" y="977"/>
                    <a:pt x="1453" y="607"/>
                  </a:cubicBezTo>
                  <a:cubicBezTo>
                    <a:pt x="1131" y="310"/>
                    <a:pt x="750" y="2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1"/>
            <p:cNvSpPr/>
            <p:nvPr/>
          </p:nvSpPr>
          <p:spPr>
            <a:xfrm>
              <a:off x="6691000" y="2372750"/>
              <a:ext cx="58075" cy="44375"/>
            </a:xfrm>
            <a:custGeom>
              <a:avLst/>
              <a:gdLst/>
              <a:ahLst/>
              <a:cxnLst/>
              <a:rect l="l" t="t" r="r" b="b"/>
              <a:pathLst>
                <a:path w="2323" h="1775" extrusionOk="0">
                  <a:moveTo>
                    <a:pt x="251" y="0"/>
                  </a:moveTo>
                  <a:cubicBezTo>
                    <a:pt x="167" y="0"/>
                    <a:pt x="72" y="12"/>
                    <a:pt x="13" y="72"/>
                  </a:cubicBezTo>
                  <a:cubicBezTo>
                    <a:pt x="1" y="72"/>
                    <a:pt x="1" y="72"/>
                    <a:pt x="1" y="84"/>
                  </a:cubicBezTo>
                  <a:cubicBezTo>
                    <a:pt x="846" y="536"/>
                    <a:pt x="1620" y="1107"/>
                    <a:pt x="2322" y="1774"/>
                  </a:cubicBezTo>
                  <a:cubicBezTo>
                    <a:pt x="2060" y="1346"/>
                    <a:pt x="1751" y="953"/>
                    <a:pt x="1394" y="607"/>
                  </a:cubicBezTo>
                  <a:cubicBezTo>
                    <a:pt x="1072" y="310"/>
                    <a:pt x="691" y="24"/>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1"/>
            <p:cNvSpPr/>
            <p:nvPr/>
          </p:nvSpPr>
          <p:spPr>
            <a:xfrm>
              <a:off x="6694575" y="2384650"/>
              <a:ext cx="55975" cy="34850"/>
            </a:xfrm>
            <a:custGeom>
              <a:avLst/>
              <a:gdLst/>
              <a:ahLst/>
              <a:cxnLst/>
              <a:rect l="l" t="t" r="r" b="b"/>
              <a:pathLst>
                <a:path w="2239" h="1394" extrusionOk="0">
                  <a:moveTo>
                    <a:pt x="1096" y="0"/>
                  </a:moveTo>
                  <a:lnTo>
                    <a:pt x="1096" y="0"/>
                  </a:lnTo>
                  <a:cubicBezTo>
                    <a:pt x="1215" y="203"/>
                    <a:pt x="1298" y="405"/>
                    <a:pt x="1370" y="631"/>
                  </a:cubicBezTo>
                  <a:cubicBezTo>
                    <a:pt x="905" y="524"/>
                    <a:pt x="453" y="381"/>
                    <a:pt x="0" y="239"/>
                  </a:cubicBezTo>
                  <a:lnTo>
                    <a:pt x="0" y="239"/>
                  </a:lnTo>
                  <a:cubicBezTo>
                    <a:pt x="36" y="274"/>
                    <a:pt x="84" y="310"/>
                    <a:pt x="120" y="334"/>
                  </a:cubicBezTo>
                  <a:cubicBezTo>
                    <a:pt x="274" y="465"/>
                    <a:pt x="477" y="536"/>
                    <a:pt x="667" y="620"/>
                  </a:cubicBezTo>
                  <a:cubicBezTo>
                    <a:pt x="1203" y="834"/>
                    <a:pt x="1703" y="1179"/>
                    <a:pt x="2239" y="1393"/>
                  </a:cubicBezTo>
                  <a:cubicBezTo>
                    <a:pt x="1965" y="929"/>
                    <a:pt x="1632" y="501"/>
                    <a:pt x="1251" y="131"/>
                  </a:cubicBezTo>
                  <a:cubicBezTo>
                    <a:pt x="1203" y="96"/>
                    <a:pt x="1155" y="48"/>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1"/>
            <p:cNvSpPr/>
            <p:nvPr/>
          </p:nvSpPr>
          <p:spPr>
            <a:xfrm>
              <a:off x="6719575" y="2482575"/>
              <a:ext cx="63725" cy="42600"/>
            </a:xfrm>
            <a:custGeom>
              <a:avLst/>
              <a:gdLst/>
              <a:ahLst/>
              <a:cxnLst/>
              <a:rect l="l" t="t" r="r" b="b"/>
              <a:pathLst>
                <a:path w="2549" h="1704" extrusionOk="0">
                  <a:moveTo>
                    <a:pt x="739" y="1"/>
                  </a:moveTo>
                  <a:cubicBezTo>
                    <a:pt x="882" y="227"/>
                    <a:pt x="1013" y="465"/>
                    <a:pt x="1120" y="703"/>
                  </a:cubicBezTo>
                  <a:cubicBezTo>
                    <a:pt x="1075" y="723"/>
                    <a:pt x="1027" y="731"/>
                    <a:pt x="979" y="731"/>
                  </a:cubicBezTo>
                  <a:cubicBezTo>
                    <a:pt x="914" y="731"/>
                    <a:pt x="848" y="717"/>
                    <a:pt x="786" y="703"/>
                  </a:cubicBezTo>
                  <a:cubicBezTo>
                    <a:pt x="524" y="655"/>
                    <a:pt x="263" y="596"/>
                    <a:pt x="1" y="536"/>
                  </a:cubicBezTo>
                  <a:lnTo>
                    <a:pt x="1" y="536"/>
                  </a:lnTo>
                  <a:cubicBezTo>
                    <a:pt x="24" y="548"/>
                    <a:pt x="48" y="560"/>
                    <a:pt x="60" y="572"/>
                  </a:cubicBezTo>
                  <a:cubicBezTo>
                    <a:pt x="608" y="917"/>
                    <a:pt x="1036" y="1251"/>
                    <a:pt x="1667" y="1370"/>
                  </a:cubicBezTo>
                  <a:cubicBezTo>
                    <a:pt x="1941" y="1429"/>
                    <a:pt x="2334" y="1501"/>
                    <a:pt x="2549" y="1703"/>
                  </a:cubicBezTo>
                  <a:cubicBezTo>
                    <a:pt x="1977" y="1096"/>
                    <a:pt x="1394" y="501"/>
                    <a:pt x="7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1"/>
            <p:cNvSpPr/>
            <p:nvPr/>
          </p:nvSpPr>
          <p:spPr>
            <a:xfrm>
              <a:off x="6730900" y="2544200"/>
              <a:ext cx="70550" cy="24425"/>
            </a:xfrm>
            <a:custGeom>
              <a:avLst/>
              <a:gdLst/>
              <a:ahLst/>
              <a:cxnLst/>
              <a:rect l="l" t="t" r="r" b="b"/>
              <a:pathLst>
                <a:path w="2822" h="977" extrusionOk="0">
                  <a:moveTo>
                    <a:pt x="1357" y="0"/>
                  </a:moveTo>
                  <a:cubicBezTo>
                    <a:pt x="1524" y="191"/>
                    <a:pt x="1691" y="393"/>
                    <a:pt x="1846" y="584"/>
                  </a:cubicBezTo>
                  <a:cubicBezTo>
                    <a:pt x="1226" y="572"/>
                    <a:pt x="607" y="500"/>
                    <a:pt x="0" y="381"/>
                  </a:cubicBezTo>
                  <a:lnTo>
                    <a:pt x="0" y="381"/>
                  </a:lnTo>
                  <a:cubicBezTo>
                    <a:pt x="131" y="441"/>
                    <a:pt x="250" y="488"/>
                    <a:pt x="381" y="524"/>
                  </a:cubicBezTo>
                  <a:cubicBezTo>
                    <a:pt x="1286" y="798"/>
                    <a:pt x="1881" y="846"/>
                    <a:pt x="2822" y="977"/>
                  </a:cubicBezTo>
                  <a:cubicBezTo>
                    <a:pt x="2381" y="584"/>
                    <a:pt x="1869" y="286"/>
                    <a:pt x="1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a:off x="6775825" y="2449550"/>
              <a:ext cx="20875" cy="57450"/>
            </a:xfrm>
            <a:custGeom>
              <a:avLst/>
              <a:gdLst/>
              <a:ahLst/>
              <a:cxnLst/>
              <a:rect l="l" t="t" r="r" b="b"/>
              <a:pathLst>
                <a:path w="835" h="2298" extrusionOk="0">
                  <a:moveTo>
                    <a:pt x="215" y="0"/>
                  </a:moveTo>
                  <a:cubicBezTo>
                    <a:pt x="156" y="143"/>
                    <a:pt x="120" y="298"/>
                    <a:pt x="96" y="441"/>
                  </a:cubicBezTo>
                  <a:cubicBezTo>
                    <a:pt x="1" y="1048"/>
                    <a:pt x="144" y="1679"/>
                    <a:pt x="120" y="2298"/>
                  </a:cubicBezTo>
                  <a:cubicBezTo>
                    <a:pt x="453" y="1715"/>
                    <a:pt x="703" y="1072"/>
                    <a:pt x="834" y="405"/>
                  </a:cubicBezTo>
                  <a:lnTo>
                    <a:pt x="834" y="405"/>
                  </a:lnTo>
                  <a:cubicBezTo>
                    <a:pt x="703" y="607"/>
                    <a:pt x="572" y="810"/>
                    <a:pt x="441" y="988"/>
                  </a:cubicBezTo>
                  <a:cubicBezTo>
                    <a:pt x="423" y="1016"/>
                    <a:pt x="397" y="1044"/>
                    <a:pt x="370" y="1044"/>
                  </a:cubicBezTo>
                  <a:cubicBezTo>
                    <a:pt x="362" y="1044"/>
                    <a:pt x="354" y="1041"/>
                    <a:pt x="346" y="1036"/>
                  </a:cubicBezTo>
                  <a:cubicBezTo>
                    <a:pt x="334" y="1036"/>
                    <a:pt x="322" y="1012"/>
                    <a:pt x="322" y="988"/>
                  </a:cubicBezTo>
                  <a:cubicBezTo>
                    <a:pt x="287" y="845"/>
                    <a:pt x="263" y="702"/>
                    <a:pt x="263" y="572"/>
                  </a:cubicBezTo>
                  <a:cubicBezTo>
                    <a:pt x="239" y="381"/>
                    <a:pt x="227" y="191"/>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p:nvPr/>
          </p:nvSpPr>
          <p:spPr>
            <a:xfrm>
              <a:off x="6797850" y="2510550"/>
              <a:ext cx="23250" cy="42900"/>
            </a:xfrm>
            <a:custGeom>
              <a:avLst/>
              <a:gdLst/>
              <a:ahLst/>
              <a:cxnLst/>
              <a:rect l="l" t="t" r="r" b="b"/>
              <a:pathLst>
                <a:path w="930" h="1716" extrusionOk="0">
                  <a:moveTo>
                    <a:pt x="346" y="1"/>
                  </a:moveTo>
                  <a:cubicBezTo>
                    <a:pt x="275" y="156"/>
                    <a:pt x="215" y="322"/>
                    <a:pt x="168" y="489"/>
                  </a:cubicBezTo>
                  <a:cubicBezTo>
                    <a:pt x="60" y="918"/>
                    <a:pt x="96" y="1287"/>
                    <a:pt x="1" y="1715"/>
                  </a:cubicBezTo>
                  <a:cubicBezTo>
                    <a:pt x="465" y="1406"/>
                    <a:pt x="680" y="846"/>
                    <a:pt x="870" y="322"/>
                  </a:cubicBezTo>
                  <a:cubicBezTo>
                    <a:pt x="894" y="263"/>
                    <a:pt x="906" y="203"/>
                    <a:pt x="930" y="144"/>
                  </a:cubicBezTo>
                  <a:lnTo>
                    <a:pt x="930" y="144"/>
                  </a:lnTo>
                  <a:cubicBezTo>
                    <a:pt x="763" y="382"/>
                    <a:pt x="596" y="596"/>
                    <a:pt x="358" y="751"/>
                  </a:cubicBezTo>
                  <a:cubicBezTo>
                    <a:pt x="358" y="501"/>
                    <a:pt x="346" y="251"/>
                    <a:pt x="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1"/>
            <p:cNvSpPr/>
            <p:nvPr/>
          </p:nvSpPr>
          <p:spPr>
            <a:xfrm>
              <a:off x="6819000" y="2544200"/>
              <a:ext cx="28600" cy="63425"/>
            </a:xfrm>
            <a:custGeom>
              <a:avLst/>
              <a:gdLst/>
              <a:ahLst/>
              <a:cxnLst/>
              <a:rect l="l" t="t" r="r" b="b"/>
              <a:pathLst>
                <a:path w="1144" h="2537" extrusionOk="0">
                  <a:moveTo>
                    <a:pt x="346" y="0"/>
                  </a:moveTo>
                  <a:lnTo>
                    <a:pt x="346" y="0"/>
                  </a:lnTo>
                  <a:cubicBezTo>
                    <a:pt x="310" y="119"/>
                    <a:pt x="262" y="226"/>
                    <a:pt x="227" y="334"/>
                  </a:cubicBezTo>
                  <a:cubicBezTo>
                    <a:pt x="0" y="1012"/>
                    <a:pt x="227" y="1834"/>
                    <a:pt x="310" y="2536"/>
                  </a:cubicBezTo>
                  <a:cubicBezTo>
                    <a:pt x="834" y="1822"/>
                    <a:pt x="1131" y="953"/>
                    <a:pt x="1143" y="72"/>
                  </a:cubicBezTo>
                  <a:lnTo>
                    <a:pt x="1143" y="72"/>
                  </a:lnTo>
                  <a:cubicBezTo>
                    <a:pt x="965" y="488"/>
                    <a:pt x="738" y="893"/>
                    <a:pt x="465" y="1262"/>
                  </a:cubicBezTo>
                  <a:cubicBezTo>
                    <a:pt x="357" y="857"/>
                    <a:pt x="310" y="429"/>
                    <a:pt x="3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p:nvPr/>
          </p:nvSpPr>
          <p:spPr>
            <a:xfrm>
              <a:off x="6757075" y="2602825"/>
              <a:ext cx="85150" cy="30400"/>
            </a:xfrm>
            <a:custGeom>
              <a:avLst/>
              <a:gdLst/>
              <a:ahLst/>
              <a:cxnLst/>
              <a:rect l="l" t="t" r="r" b="b"/>
              <a:pathLst>
                <a:path w="3406" h="1216" extrusionOk="0">
                  <a:moveTo>
                    <a:pt x="1322" y="1"/>
                  </a:moveTo>
                  <a:cubicBezTo>
                    <a:pt x="1513" y="215"/>
                    <a:pt x="1691" y="441"/>
                    <a:pt x="1858" y="667"/>
                  </a:cubicBezTo>
                  <a:cubicBezTo>
                    <a:pt x="1614" y="682"/>
                    <a:pt x="1370" y="688"/>
                    <a:pt x="1126" y="688"/>
                  </a:cubicBezTo>
                  <a:cubicBezTo>
                    <a:pt x="751" y="688"/>
                    <a:pt x="376" y="673"/>
                    <a:pt x="1" y="644"/>
                  </a:cubicBezTo>
                  <a:lnTo>
                    <a:pt x="1" y="644"/>
                  </a:lnTo>
                  <a:cubicBezTo>
                    <a:pt x="156" y="703"/>
                    <a:pt x="298" y="751"/>
                    <a:pt x="453" y="775"/>
                  </a:cubicBezTo>
                  <a:cubicBezTo>
                    <a:pt x="1596" y="1001"/>
                    <a:pt x="2239" y="1108"/>
                    <a:pt x="3406" y="1215"/>
                  </a:cubicBezTo>
                  <a:cubicBezTo>
                    <a:pt x="2763" y="715"/>
                    <a:pt x="2061" y="310"/>
                    <a:pt x="1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1"/>
            <p:cNvSpPr/>
            <p:nvPr/>
          </p:nvSpPr>
          <p:spPr>
            <a:xfrm>
              <a:off x="6860075" y="2577525"/>
              <a:ext cx="25025" cy="78325"/>
            </a:xfrm>
            <a:custGeom>
              <a:avLst/>
              <a:gdLst/>
              <a:ahLst/>
              <a:cxnLst/>
              <a:rect l="l" t="t" r="r" b="b"/>
              <a:pathLst>
                <a:path w="1001" h="3133" extrusionOk="0">
                  <a:moveTo>
                    <a:pt x="989" y="1"/>
                  </a:moveTo>
                  <a:cubicBezTo>
                    <a:pt x="846" y="525"/>
                    <a:pt x="655" y="1037"/>
                    <a:pt x="417" y="1525"/>
                  </a:cubicBezTo>
                  <a:cubicBezTo>
                    <a:pt x="262" y="1215"/>
                    <a:pt x="131" y="882"/>
                    <a:pt x="48" y="536"/>
                  </a:cubicBezTo>
                  <a:cubicBezTo>
                    <a:pt x="36" y="632"/>
                    <a:pt x="24" y="727"/>
                    <a:pt x="24" y="822"/>
                  </a:cubicBezTo>
                  <a:cubicBezTo>
                    <a:pt x="0" y="1620"/>
                    <a:pt x="48" y="2346"/>
                    <a:pt x="167" y="3132"/>
                  </a:cubicBezTo>
                  <a:cubicBezTo>
                    <a:pt x="679" y="2346"/>
                    <a:pt x="893" y="1406"/>
                    <a:pt x="977" y="465"/>
                  </a:cubicBezTo>
                  <a:cubicBezTo>
                    <a:pt x="989" y="310"/>
                    <a:pt x="1000" y="155"/>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1"/>
            <p:cNvSpPr/>
            <p:nvPr/>
          </p:nvSpPr>
          <p:spPr>
            <a:xfrm>
              <a:off x="6809475" y="2653125"/>
              <a:ext cx="70850" cy="25925"/>
            </a:xfrm>
            <a:custGeom>
              <a:avLst/>
              <a:gdLst/>
              <a:ahLst/>
              <a:cxnLst/>
              <a:rect l="l" t="t" r="r" b="b"/>
              <a:pathLst>
                <a:path w="2834" h="1037" extrusionOk="0">
                  <a:moveTo>
                    <a:pt x="762" y="1"/>
                  </a:moveTo>
                  <a:cubicBezTo>
                    <a:pt x="1048" y="203"/>
                    <a:pt x="1298" y="441"/>
                    <a:pt x="1524" y="703"/>
                  </a:cubicBezTo>
                  <a:cubicBezTo>
                    <a:pt x="1012" y="751"/>
                    <a:pt x="500" y="799"/>
                    <a:pt x="0" y="822"/>
                  </a:cubicBezTo>
                  <a:cubicBezTo>
                    <a:pt x="716" y="951"/>
                    <a:pt x="1644" y="1037"/>
                    <a:pt x="2315" y="1037"/>
                  </a:cubicBezTo>
                  <a:cubicBezTo>
                    <a:pt x="2515" y="1037"/>
                    <a:pt x="2692" y="1029"/>
                    <a:pt x="2834" y="1013"/>
                  </a:cubicBezTo>
                  <a:cubicBezTo>
                    <a:pt x="2227" y="537"/>
                    <a:pt x="1512" y="191"/>
                    <a:pt x="7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1"/>
            <p:cNvSpPr/>
            <p:nvPr/>
          </p:nvSpPr>
          <p:spPr>
            <a:xfrm>
              <a:off x="6887450" y="2632300"/>
              <a:ext cx="27425" cy="58950"/>
            </a:xfrm>
            <a:custGeom>
              <a:avLst/>
              <a:gdLst/>
              <a:ahLst/>
              <a:cxnLst/>
              <a:rect l="l" t="t" r="r" b="b"/>
              <a:pathLst>
                <a:path w="1097" h="2358" extrusionOk="0">
                  <a:moveTo>
                    <a:pt x="286" y="0"/>
                  </a:moveTo>
                  <a:lnTo>
                    <a:pt x="286" y="0"/>
                  </a:lnTo>
                  <a:cubicBezTo>
                    <a:pt x="1" y="798"/>
                    <a:pt x="477" y="1917"/>
                    <a:pt x="548" y="2358"/>
                  </a:cubicBezTo>
                  <a:cubicBezTo>
                    <a:pt x="918" y="1727"/>
                    <a:pt x="1096" y="977"/>
                    <a:pt x="1060" y="227"/>
                  </a:cubicBezTo>
                  <a:lnTo>
                    <a:pt x="1060" y="227"/>
                  </a:lnTo>
                  <a:cubicBezTo>
                    <a:pt x="965" y="572"/>
                    <a:pt x="822" y="905"/>
                    <a:pt x="656" y="1215"/>
                  </a:cubicBezTo>
                  <a:cubicBezTo>
                    <a:pt x="513" y="1048"/>
                    <a:pt x="453" y="834"/>
                    <a:pt x="406" y="620"/>
                  </a:cubicBezTo>
                  <a:cubicBezTo>
                    <a:pt x="358" y="417"/>
                    <a:pt x="322" y="203"/>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1"/>
            <p:cNvSpPr/>
            <p:nvPr/>
          </p:nvSpPr>
          <p:spPr>
            <a:xfrm>
              <a:off x="6874650" y="2698325"/>
              <a:ext cx="38425" cy="17350"/>
            </a:xfrm>
            <a:custGeom>
              <a:avLst/>
              <a:gdLst/>
              <a:ahLst/>
              <a:cxnLst/>
              <a:rect l="l" t="t" r="r" b="b"/>
              <a:pathLst>
                <a:path w="1537" h="694" extrusionOk="0">
                  <a:moveTo>
                    <a:pt x="651" y="1"/>
                  </a:moveTo>
                  <a:cubicBezTo>
                    <a:pt x="432" y="1"/>
                    <a:pt x="213" y="22"/>
                    <a:pt x="1" y="62"/>
                  </a:cubicBezTo>
                  <a:cubicBezTo>
                    <a:pt x="144" y="122"/>
                    <a:pt x="298" y="169"/>
                    <a:pt x="441" y="229"/>
                  </a:cubicBezTo>
                  <a:cubicBezTo>
                    <a:pt x="334" y="396"/>
                    <a:pt x="203" y="550"/>
                    <a:pt x="60" y="693"/>
                  </a:cubicBezTo>
                  <a:cubicBezTo>
                    <a:pt x="239" y="646"/>
                    <a:pt x="406" y="586"/>
                    <a:pt x="572" y="527"/>
                  </a:cubicBezTo>
                  <a:cubicBezTo>
                    <a:pt x="953" y="396"/>
                    <a:pt x="1168" y="288"/>
                    <a:pt x="1537" y="122"/>
                  </a:cubicBezTo>
                  <a:cubicBezTo>
                    <a:pt x="1249" y="39"/>
                    <a:pt x="949" y="1"/>
                    <a:pt x="6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64"/>
        <p:cNvGrpSpPr/>
        <p:nvPr/>
      </p:nvGrpSpPr>
      <p:grpSpPr>
        <a:xfrm>
          <a:off x="0" y="0"/>
          <a:ext cx="0" cy="0"/>
          <a:chOff x="0" y="0"/>
          <a:chExt cx="0" cy="0"/>
        </a:xfrm>
      </p:grpSpPr>
      <p:sp>
        <p:nvSpPr>
          <p:cNvPr id="465" name="Google Shape;465;p12"/>
          <p:cNvSpPr/>
          <p:nvPr/>
        </p:nvSpPr>
        <p:spPr>
          <a:xfrm>
            <a:off x="5671642" y="6816550"/>
            <a:ext cx="1628972" cy="587950"/>
          </a:xfrm>
          <a:custGeom>
            <a:avLst/>
            <a:gdLst/>
            <a:ahLst/>
            <a:cxnLst/>
            <a:rect l="l" t="t" r="r" b="b"/>
            <a:pathLst>
              <a:path w="29493" h="10645" extrusionOk="0">
                <a:moveTo>
                  <a:pt x="1573" y="1"/>
                </a:moveTo>
                <a:cubicBezTo>
                  <a:pt x="930" y="739"/>
                  <a:pt x="453" y="1632"/>
                  <a:pt x="215" y="2584"/>
                </a:cubicBezTo>
                <a:cubicBezTo>
                  <a:pt x="1" y="3382"/>
                  <a:pt x="60" y="4430"/>
                  <a:pt x="799" y="4811"/>
                </a:cubicBezTo>
                <a:cubicBezTo>
                  <a:pt x="983" y="4903"/>
                  <a:pt x="1183" y="4940"/>
                  <a:pt x="1388" y="4940"/>
                </a:cubicBezTo>
                <a:cubicBezTo>
                  <a:pt x="1686" y="4940"/>
                  <a:pt x="1993" y="4862"/>
                  <a:pt x="2275" y="4763"/>
                </a:cubicBezTo>
                <a:cubicBezTo>
                  <a:pt x="4073" y="4144"/>
                  <a:pt x="5609" y="2870"/>
                  <a:pt x="7454" y="2418"/>
                </a:cubicBezTo>
                <a:cubicBezTo>
                  <a:pt x="7915" y="2305"/>
                  <a:pt x="8388" y="2250"/>
                  <a:pt x="8863" y="2250"/>
                </a:cubicBezTo>
                <a:cubicBezTo>
                  <a:pt x="10191" y="2250"/>
                  <a:pt x="11524" y="2682"/>
                  <a:pt x="12586" y="3489"/>
                </a:cubicBezTo>
                <a:cubicBezTo>
                  <a:pt x="13503" y="4180"/>
                  <a:pt x="14193" y="5120"/>
                  <a:pt x="14955" y="5990"/>
                </a:cubicBezTo>
                <a:cubicBezTo>
                  <a:pt x="15848" y="7014"/>
                  <a:pt x="16836" y="7954"/>
                  <a:pt x="17920" y="8788"/>
                </a:cubicBezTo>
                <a:cubicBezTo>
                  <a:pt x="19084" y="9694"/>
                  <a:pt x="20500" y="10493"/>
                  <a:pt x="21918" y="10493"/>
                </a:cubicBezTo>
                <a:cubicBezTo>
                  <a:pt x="22269" y="10493"/>
                  <a:pt x="22620" y="10444"/>
                  <a:pt x="22968" y="10335"/>
                </a:cubicBezTo>
                <a:cubicBezTo>
                  <a:pt x="24314" y="9907"/>
                  <a:pt x="25373" y="8645"/>
                  <a:pt x="26766" y="8621"/>
                </a:cubicBezTo>
                <a:cubicBezTo>
                  <a:pt x="26774" y="8621"/>
                  <a:pt x="26781" y="8621"/>
                  <a:pt x="26789" y="8621"/>
                </a:cubicBezTo>
                <a:cubicBezTo>
                  <a:pt x="27970" y="8621"/>
                  <a:pt x="29031" y="9556"/>
                  <a:pt x="29493" y="10645"/>
                </a:cubicBezTo>
                <a:lnTo>
                  <a:pt x="29493" y="1"/>
                </a:lnTo>
                <a:close/>
              </a:path>
            </a:pathLst>
          </a:custGeom>
          <a:solidFill>
            <a:srgbClr val="B8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66"/>
        <p:cNvGrpSpPr/>
        <p:nvPr/>
      </p:nvGrpSpPr>
      <p:grpSpPr>
        <a:xfrm>
          <a:off x="0" y="0"/>
          <a:ext cx="0" cy="0"/>
          <a:chOff x="0" y="0"/>
          <a:chExt cx="0" cy="0"/>
        </a:xfrm>
      </p:grpSpPr>
      <p:sp>
        <p:nvSpPr>
          <p:cNvPr id="467" name="Google Shape;467;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8" name="Google Shape;468;p13"/>
          <p:cNvSpPr txBox="1">
            <a:spLocks noGrp="1"/>
          </p:cNvSpPr>
          <p:nvPr>
            <p:ph type="subTitle" idx="1"/>
          </p:nvPr>
        </p:nvSpPr>
        <p:spPr>
          <a:xfrm>
            <a:off x="1454700" y="1947069"/>
            <a:ext cx="31173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9" name="Google Shape;469;p13"/>
          <p:cNvSpPr txBox="1">
            <a:spLocks noGrp="1"/>
          </p:cNvSpPr>
          <p:nvPr>
            <p:ph type="title" idx="2" hasCustomPrompt="1"/>
          </p:nvPr>
        </p:nvSpPr>
        <p:spPr>
          <a:xfrm>
            <a:off x="720000" y="1332025"/>
            <a:ext cx="734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0" name="Google Shape;470;p13"/>
          <p:cNvSpPr txBox="1">
            <a:spLocks noGrp="1"/>
          </p:cNvSpPr>
          <p:nvPr>
            <p:ph type="subTitle" idx="3"/>
          </p:nvPr>
        </p:nvSpPr>
        <p:spPr>
          <a:xfrm>
            <a:off x="1454700" y="1332025"/>
            <a:ext cx="3117300" cy="692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71" name="Google Shape;471;p13"/>
          <p:cNvSpPr txBox="1">
            <a:spLocks noGrp="1"/>
          </p:cNvSpPr>
          <p:nvPr>
            <p:ph type="subTitle" idx="4"/>
          </p:nvPr>
        </p:nvSpPr>
        <p:spPr>
          <a:xfrm>
            <a:off x="5306700" y="1947069"/>
            <a:ext cx="31173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 name="Google Shape;472;p13"/>
          <p:cNvSpPr txBox="1">
            <a:spLocks noGrp="1"/>
          </p:cNvSpPr>
          <p:nvPr>
            <p:ph type="title" idx="5" hasCustomPrompt="1"/>
          </p:nvPr>
        </p:nvSpPr>
        <p:spPr>
          <a:xfrm>
            <a:off x="4572000" y="1332025"/>
            <a:ext cx="734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3" name="Google Shape;473;p13"/>
          <p:cNvSpPr txBox="1">
            <a:spLocks noGrp="1"/>
          </p:cNvSpPr>
          <p:nvPr>
            <p:ph type="subTitle" idx="6"/>
          </p:nvPr>
        </p:nvSpPr>
        <p:spPr>
          <a:xfrm>
            <a:off x="5306700" y="1332025"/>
            <a:ext cx="3117300" cy="692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74" name="Google Shape;474;p13"/>
          <p:cNvSpPr txBox="1">
            <a:spLocks noGrp="1"/>
          </p:cNvSpPr>
          <p:nvPr>
            <p:ph type="subTitle" idx="7"/>
          </p:nvPr>
        </p:nvSpPr>
        <p:spPr>
          <a:xfrm>
            <a:off x="1454700" y="3644973"/>
            <a:ext cx="31173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5" name="Google Shape;475;p13"/>
          <p:cNvSpPr txBox="1">
            <a:spLocks noGrp="1"/>
          </p:cNvSpPr>
          <p:nvPr>
            <p:ph type="title" idx="8" hasCustomPrompt="1"/>
          </p:nvPr>
        </p:nvSpPr>
        <p:spPr>
          <a:xfrm>
            <a:off x="720000" y="3029925"/>
            <a:ext cx="734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6" name="Google Shape;476;p13"/>
          <p:cNvSpPr txBox="1">
            <a:spLocks noGrp="1"/>
          </p:cNvSpPr>
          <p:nvPr>
            <p:ph type="subTitle" idx="9"/>
          </p:nvPr>
        </p:nvSpPr>
        <p:spPr>
          <a:xfrm>
            <a:off x="1454700" y="3029925"/>
            <a:ext cx="3117300" cy="692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77" name="Google Shape;477;p13"/>
          <p:cNvSpPr txBox="1">
            <a:spLocks noGrp="1"/>
          </p:cNvSpPr>
          <p:nvPr>
            <p:ph type="subTitle" idx="13"/>
          </p:nvPr>
        </p:nvSpPr>
        <p:spPr>
          <a:xfrm>
            <a:off x="5306700" y="3644973"/>
            <a:ext cx="31173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8" name="Google Shape;478;p13"/>
          <p:cNvSpPr txBox="1">
            <a:spLocks noGrp="1"/>
          </p:cNvSpPr>
          <p:nvPr>
            <p:ph type="title" idx="14" hasCustomPrompt="1"/>
          </p:nvPr>
        </p:nvSpPr>
        <p:spPr>
          <a:xfrm>
            <a:off x="4572000" y="3029925"/>
            <a:ext cx="734700" cy="484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9" name="Google Shape;479;p13"/>
          <p:cNvSpPr txBox="1">
            <a:spLocks noGrp="1"/>
          </p:cNvSpPr>
          <p:nvPr>
            <p:ph type="subTitle" idx="15"/>
          </p:nvPr>
        </p:nvSpPr>
        <p:spPr>
          <a:xfrm>
            <a:off x="5306700" y="3029925"/>
            <a:ext cx="3117300" cy="692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480" name="Google Shape;480;p13"/>
          <p:cNvGrpSpPr/>
          <p:nvPr/>
        </p:nvGrpSpPr>
        <p:grpSpPr>
          <a:xfrm>
            <a:off x="-3039525" y="-1139450"/>
            <a:ext cx="13525516" cy="6783947"/>
            <a:chOff x="-3039525" y="-1139450"/>
            <a:chExt cx="13525516" cy="6783947"/>
          </a:xfrm>
        </p:grpSpPr>
        <p:sp>
          <p:nvSpPr>
            <p:cNvPr id="481" name="Google Shape;481;p13"/>
            <p:cNvSpPr/>
            <p:nvPr/>
          </p:nvSpPr>
          <p:spPr>
            <a:xfrm>
              <a:off x="-3039525" y="2434125"/>
              <a:ext cx="13525516" cy="3210372"/>
            </a:xfrm>
            <a:custGeom>
              <a:avLst/>
              <a:gdLst/>
              <a:ahLst/>
              <a:cxnLst/>
              <a:rect l="l" t="t" r="r" b="b"/>
              <a:pathLst>
                <a:path w="40518" h="19360" extrusionOk="0">
                  <a:moveTo>
                    <a:pt x="40518" y="0"/>
                  </a:moveTo>
                  <a:cubicBezTo>
                    <a:pt x="39625" y="917"/>
                    <a:pt x="38946" y="2060"/>
                    <a:pt x="38589" y="3287"/>
                  </a:cubicBezTo>
                  <a:cubicBezTo>
                    <a:pt x="38101" y="5001"/>
                    <a:pt x="38208" y="6835"/>
                    <a:pt x="37839" y="8585"/>
                  </a:cubicBezTo>
                  <a:cubicBezTo>
                    <a:pt x="37458" y="10323"/>
                    <a:pt x="36386" y="12133"/>
                    <a:pt x="34636" y="12490"/>
                  </a:cubicBezTo>
                  <a:cubicBezTo>
                    <a:pt x="34408" y="12536"/>
                    <a:pt x="34180" y="12554"/>
                    <a:pt x="33950" y="12554"/>
                  </a:cubicBezTo>
                  <a:cubicBezTo>
                    <a:pt x="32977" y="12554"/>
                    <a:pt x="31987" y="12221"/>
                    <a:pt x="31004" y="12192"/>
                  </a:cubicBezTo>
                  <a:cubicBezTo>
                    <a:pt x="30958" y="12191"/>
                    <a:pt x="30912" y="12190"/>
                    <a:pt x="30865" y="12190"/>
                  </a:cubicBezTo>
                  <a:cubicBezTo>
                    <a:pt x="29262" y="12190"/>
                    <a:pt x="27742" y="12983"/>
                    <a:pt x="26492" y="13990"/>
                  </a:cubicBezTo>
                  <a:cubicBezTo>
                    <a:pt x="25718" y="14621"/>
                    <a:pt x="25016" y="15336"/>
                    <a:pt x="24182" y="15871"/>
                  </a:cubicBezTo>
                  <a:cubicBezTo>
                    <a:pt x="22953" y="16668"/>
                    <a:pt x="21509" y="17022"/>
                    <a:pt x="20044" y="17022"/>
                  </a:cubicBezTo>
                  <a:cubicBezTo>
                    <a:pt x="18727" y="17022"/>
                    <a:pt x="17393" y="16736"/>
                    <a:pt x="16181" y="16229"/>
                  </a:cubicBezTo>
                  <a:cubicBezTo>
                    <a:pt x="15503" y="15943"/>
                    <a:pt x="14836" y="15586"/>
                    <a:pt x="14288" y="15098"/>
                  </a:cubicBezTo>
                  <a:cubicBezTo>
                    <a:pt x="13562" y="14419"/>
                    <a:pt x="13074" y="13538"/>
                    <a:pt x="12443" y="12764"/>
                  </a:cubicBezTo>
                  <a:cubicBezTo>
                    <a:pt x="11034" y="11071"/>
                    <a:pt x="8848" y="10037"/>
                    <a:pt x="6646" y="10037"/>
                  </a:cubicBezTo>
                  <a:cubicBezTo>
                    <a:pt x="6634" y="10037"/>
                    <a:pt x="6621" y="10037"/>
                    <a:pt x="6609" y="10037"/>
                  </a:cubicBezTo>
                  <a:cubicBezTo>
                    <a:pt x="5459" y="10045"/>
                    <a:pt x="4258" y="10303"/>
                    <a:pt x="3119" y="10303"/>
                  </a:cubicBezTo>
                  <a:cubicBezTo>
                    <a:pt x="2371" y="10303"/>
                    <a:pt x="1650" y="10191"/>
                    <a:pt x="989" y="9823"/>
                  </a:cubicBezTo>
                  <a:cubicBezTo>
                    <a:pt x="608" y="9609"/>
                    <a:pt x="286" y="9335"/>
                    <a:pt x="1" y="9002"/>
                  </a:cubicBezTo>
                  <a:lnTo>
                    <a:pt x="1" y="19360"/>
                  </a:lnTo>
                  <a:lnTo>
                    <a:pt x="40518" y="19360"/>
                  </a:lnTo>
                  <a:lnTo>
                    <a:pt x="40518" y="0"/>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3"/>
            <p:cNvSpPr/>
            <p:nvPr/>
          </p:nvSpPr>
          <p:spPr>
            <a:xfrm rot="10800000">
              <a:off x="4211675" y="-1139450"/>
              <a:ext cx="4932316" cy="1780296"/>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13"/>
          <p:cNvGrpSpPr/>
          <p:nvPr/>
        </p:nvGrpSpPr>
        <p:grpSpPr>
          <a:xfrm>
            <a:off x="-950380" y="332525"/>
            <a:ext cx="9870610" cy="4385357"/>
            <a:chOff x="-950380" y="332525"/>
            <a:chExt cx="9870610" cy="4385357"/>
          </a:xfrm>
        </p:grpSpPr>
        <p:grpSp>
          <p:nvGrpSpPr>
            <p:cNvPr id="484" name="Google Shape;484;p13"/>
            <p:cNvGrpSpPr/>
            <p:nvPr/>
          </p:nvGrpSpPr>
          <p:grpSpPr>
            <a:xfrm flipH="1">
              <a:off x="8164075" y="332525"/>
              <a:ext cx="756155" cy="773399"/>
              <a:chOff x="419950" y="288100"/>
              <a:chExt cx="756155" cy="773399"/>
            </a:xfrm>
          </p:grpSpPr>
          <p:sp>
            <p:nvSpPr>
              <p:cNvPr id="485" name="Google Shape;485;p13"/>
              <p:cNvSpPr/>
              <p:nvPr/>
            </p:nvSpPr>
            <p:spPr>
              <a:xfrm>
                <a:off x="487393" y="2881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3"/>
              <p:cNvSpPr/>
              <p:nvPr/>
            </p:nvSpPr>
            <p:spPr>
              <a:xfrm>
                <a:off x="1111741" y="288100"/>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3"/>
              <p:cNvSpPr/>
              <p:nvPr/>
            </p:nvSpPr>
            <p:spPr>
              <a:xfrm>
                <a:off x="419950" y="994058"/>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 name="Google Shape;488;p13"/>
            <p:cNvGrpSpPr/>
            <p:nvPr/>
          </p:nvGrpSpPr>
          <p:grpSpPr>
            <a:xfrm>
              <a:off x="-950380" y="2780717"/>
              <a:ext cx="1932803" cy="1937165"/>
              <a:chOff x="6783920" y="2173204"/>
              <a:chExt cx="1932803" cy="1937165"/>
            </a:xfrm>
          </p:grpSpPr>
          <p:sp>
            <p:nvSpPr>
              <p:cNvPr id="489" name="Google Shape;489;p13"/>
              <p:cNvSpPr/>
              <p:nvPr/>
            </p:nvSpPr>
            <p:spPr>
              <a:xfrm>
                <a:off x="7920903" y="2621039"/>
                <a:ext cx="162064" cy="158987"/>
              </a:xfrm>
              <a:custGeom>
                <a:avLst/>
                <a:gdLst/>
                <a:ahLst/>
                <a:cxnLst/>
                <a:rect l="l" t="t" r="r" b="b"/>
                <a:pathLst>
                  <a:path w="632" h="620" extrusionOk="0">
                    <a:moveTo>
                      <a:pt x="310" y="108"/>
                    </a:moveTo>
                    <a:cubicBezTo>
                      <a:pt x="429" y="108"/>
                      <a:pt x="513" y="203"/>
                      <a:pt x="513" y="310"/>
                    </a:cubicBezTo>
                    <a:cubicBezTo>
                      <a:pt x="513" y="417"/>
                      <a:pt x="429" y="501"/>
                      <a:pt x="310" y="501"/>
                    </a:cubicBezTo>
                    <a:cubicBezTo>
                      <a:pt x="203" y="501"/>
                      <a:pt x="120" y="417"/>
                      <a:pt x="120" y="310"/>
                    </a:cubicBezTo>
                    <a:cubicBezTo>
                      <a:pt x="120" y="203"/>
                      <a:pt x="203" y="108"/>
                      <a:pt x="310" y="108"/>
                    </a:cubicBezTo>
                    <a:close/>
                    <a:moveTo>
                      <a:pt x="310" y="0"/>
                    </a:moveTo>
                    <a:cubicBezTo>
                      <a:pt x="144" y="0"/>
                      <a:pt x="1" y="131"/>
                      <a:pt x="1" y="310"/>
                    </a:cubicBezTo>
                    <a:cubicBezTo>
                      <a:pt x="1" y="477"/>
                      <a:pt x="144" y="620"/>
                      <a:pt x="310" y="620"/>
                    </a:cubicBezTo>
                    <a:cubicBezTo>
                      <a:pt x="489" y="620"/>
                      <a:pt x="632" y="477"/>
                      <a:pt x="632" y="310"/>
                    </a:cubicBezTo>
                    <a:cubicBezTo>
                      <a:pt x="632" y="131"/>
                      <a:pt x="489"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3"/>
              <p:cNvSpPr/>
              <p:nvPr/>
            </p:nvSpPr>
            <p:spPr>
              <a:xfrm>
                <a:off x="8585174" y="3978821"/>
                <a:ext cx="131549" cy="131549"/>
              </a:xfrm>
              <a:custGeom>
                <a:avLst/>
                <a:gdLst/>
                <a:ahLst/>
                <a:cxnLst/>
                <a:rect l="l" t="t" r="r" b="b"/>
                <a:pathLst>
                  <a:path w="513" h="513" extrusionOk="0">
                    <a:moveTo>
                      <a:pt x="251" y="1"/>
                    </a:moveTo>
                    <a:cubicBezTo>
                      <a:pt x="108" y="1"/>
                      <a:pt x="0" y="108"/>
                      <a:pt x="0" y="251"/>
                    </a:cubicBezTo>
                    <a:cubicBezTo>
                      <a:pt x="0" y="393"/>
                      <a:pt x="108" y="512"/>
                      <a:pt x="251" y="512"/>
                    </a:cubicBezTo>
                    <a:cubicBezTo>
                      <a:pt x="393" y="512"/>
                      <a:pt x="512" y="393"/>
                      <a:pt x="512" y="251"/>
                    </a:cubicBezTo>
                    <a:cubicBezTo>
                      <a:pt x="512" y="108"/>
                      <a:pt x="393"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3"/>
              <p:cNvSpPr/>
              <p:nvPr/>
            </p:nvSpPr>
            <p:spPr>
              <a:xfrm>
                <a:off x="6783920" y="2173204"/>
                <a:ext cx="64364" cy="64364"/>
              </a:xfrm>
              <a:custGeom>
                <a:avLst/>
                <a:gdLst/>
                <a:ahLst/>
                <a:cxnLst/>
                <a:rect l="l" t="t" r="r" b="b"/>
                <a:pathLst>
                  <a:path w="251" h="251" extrusionOk="0">
                    <a:moveTo>
                      <a:pt x="132" y="0"/>
                    </a:moveTo>
                    <a:cubicBezTo>
                      <a:pt x="60" y="0"/>
                      <a:pt x="1" y="60"/>
                      <a:pt x="1" y="119"/>
                    </a:cubicBezTo>
                    <a:cubicBezTo>
                      <a:pt x="1" y="191"/>
                      <a:pt x="60" y="250"/>
                      <a:pt x="132" y="250"/>
                    </a:cubicBezTo>
                    <a:cubicBezTo>
                      <a:pt x="203" y="250"/>
                      <a:pt x="251" y="191"/>
                      <a:pt x="251" y="119"/>
                    </a:cubicBezTo>
                    <a:cubicBezTo>
                      <a:pt x="251" y="60"/>
                      <a:pt x="203" y="0"/>
                      <a:pt x="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2" name="Google Shape;492;p13"/>
          <p:cNvGrpSpPr/>
          <p:nvPr/>
        </p:nvGrpSpPr>
        <p:grpSpPr>
          <a:xfrm>
            <a:off x="-599805" y="624872"/>
            <a:ext cx="10142502" cy="4160805"/>
            <a:chOff x="-599805" y="624872"/>
            <a:chExt cx="10142502" cy="4160805"/>
          </a:xfrm>
        </p:grpSpPr>
        <p:sp>
          <p:nvSpPr>
            <p:cNvPr id="493" name="Google Shape;493;p13"/>
            <p:cNvSpPr/>
            <p:nvPr/>
          </p:nvSpPr>
          <p:spPr>
            <a:xfrm>
              <a:off x="8484345" y="624872"/>
              <a:ext cx="1058352" cy="213005"/>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3"/>
            <p:cNvSpPr/>
            <p:nvPr/>
          </p:nvSpPr>
          <p:spPr>
            <a:xfrm>
              <a:off x="-599805" y="4572672"/>
              <a:ext cx="1058352" cy="213005"/>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 name="Google Shape;495;p13"/>
          <p:cNvGrpSpPr/>
          <p:nvPr/>
        </p:nvGrpSpPr>
        <p:grpSpPr>
          <a:xfrm>
            <a:off x="53874" y="3722033"/>
            <a:ext cx="844157" cy="840634"/>
            <a:chOff x="5842675" y="2139675"/>
            <a:chExt cx="425375" cy="423600"/>
          </a:xfrm>
        </p:grpSpPr>
        <p:sp>
          <p:nvSpPr>
            <p:cNvPr id="496" name="Google Shape;496;p13"/>
            <p:cNvSpPr/>
            <p:nvPr/>
          </p:nvSpPr>
          <p:spPr>
            <a:xfrm>
              <a:off x="6035850" y="2148025"/>
              <a:ext cx="232200" cy="402750"/>
            </a:xfrm>
            <a:custGeom>
              <a:avLst/>
              <a:gdLst/>
              <a:ahLst/>
              <a:cxnLst/>
              <a:rect l="l" t="t" r="r" b="b"/>
              <a:pathLst>
                <a:path w="9288" h="16110" extrusionOk="0">
                  <a:moveTo>
                    <a:pt x="3251" y="0"/>
                  </a:moveTo>
                  <a:lnTo>
                    <a:pt x="1" y="6132"/>
                  </a:lnTo>
                  <a:lnTo>
                    <a:pt x="5752" y="16109"/>
                  </a:lnTo>
                  <a:lnTo>
                    <a:pt x="9288" y="10085"/>
                  </a:lnTo>
                  <a:lnTo>
                    <a:pt x="3537" y="107"/>
                  </a:lnTo>
                  <a:lnTo>
                    <a:pt x="32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6034375" y="2148025"/>
              <a:ext cx="226250" cy="397975"/>
            </a:xfrm>
            <a:custGeom>
              <a:avLst/>
              <a:gdLst/>
              <a:ahLst/>
              <a:cxnLst/>
              <a:rect l="l" t="t" r="r" b="b"/>
              <a:pathLst>
                <a:path w="9050" h="15919" extrusionOk="0">
                  <a:moveTo>
                    <a:pt x="3287" y="0"/>
                  </a:moveTo>
                  <a:lnTo>
                    <a:pt x="0" y="6751"/>
                  </a:lnTo>
                  <a:lnTo>
                    <a:pt x="5668" y="15919"/>
                  </a:lnTo>
                  <a:lnTo>
                    <a:pt x="9049" y="9977"/>
                  </a:lnTo>
                  <a:lnTo>
                    <a:pt x="32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3"/>
            <p:cNvSpPr/>
            <p:nvPr/>
          </p:nvSpPr>
          <p:spPr>
            <a:xfrm>
              <a:off x="5842675" y="2308150"/>
              <a:ext cx="321800" cy="255125"/>
            </a:xfrm>
            <a:custGeom>
              <a:avLst/>
              <a:gdLst/>
              <a:ahLst/>
              <a:cxnLst/>
              <a:rect l="l" t="t" r="r" b="b"/>
              <a:pathLst>
                <a:path w="12872" h="10205" extrusionOk="0">
                  <a:moveTo>
                    <a:pt x="48" y="1"/>
                  </a:moveTo>
                  <a:lnTo>
                    <a:pt x="1" y="298"/>
                  </a:lnTo>
                  <a:lnTo>
                    <a:pt x="5894" y="10204"/>
                  </a:lnTo>
                  <a:lnTo>
                    <a:pt x="12871" y="10061"/>
                  </a:lnTo>
                  <a:lnTo>
                    <a:pt x="6990" y="155"/>
                  </a:lnTo>
                  <a:lnTo>
                    <a:pt x="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3"/>
            <p:cNvSpPr/>
            <p:nvPr/>
          </p:nvSpPr>
          <p:spPr>
            <a:xfrm>
              <a:off x="6146600" y="2519775"/>
              <a:ext cx="30975" cy="34275"/>
            </a:xfrm>
            <a:custGeom>
              <a:avLst/>
              <a:gdLst/>
              <a:ahLst/>
              <a:cxnLst/>
              <a:rect l="l" t="t" r="r" b="b"/>
              <a:pathLst>
                <a:path w="1239" h="1371" extrusionOk="0">
                  <a:moveTo>
                    <a:pt x="619" y="1"/>
                  </a:moveTo>
                  <a:lnTo>
                    <a:pt x="0" y="370"/>
                  </a:lnTo>
                  <a:lnTo>
                    <a:pt x="619" y="1370"/>
                  </a:lnTo>
                  <a:lnTo>
                    <a:pt x="1238" y="1001"/>
                  </a:lnTo>
                  <a:lnTo>
                    <a:pt x="619" y="1"/>
                  </a:lnTo>
                  <a:close/>
                </a:path>
              </a:pathLst>
            </a:custGeom>
            <a:solidFill>
              <a:srgbClr val="FCB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6153150" y="2537325"/>
              <a:ext cx="32150" cy="24200"/>
            </a:xfrm>
            <a:custGeom>
              <a:avLst/>
              <a:gdLst/>
              <a:ahLst/>
              <a:cxnLst/>
              <a:rect l="l" t="t" r="r" b="b"/>
              <a:pathLst>
                <a:path w="1286" h="968" extrusionOk="0">
                  <a:moveTo>
                    <a:pt x="822" y="0"/>
                  </a:moveTo>
                  <a:cubicBezTo>
                    <a:pt x="697" y="0"/>
                    <a:pt x="558" y="39"/>
                    <a:pt x="429" y="120"/>
                  </a:cubicBezTo>
                  <a:cubicBezTo>
                    <a:pt x="131" y="287"/>
                    <a:pt x="0" y="597"/>
                    <a:pt x="119" y="799"/>
                  </a:cubicBezTo>
                  <a:cubicBezTo>
                    <a:pt x="184" y="910"/>
                    <a:pt x="313" y="967"/>
                    <a:pt x="464" y="967"/>
                  </a:cubicBezTo>
                  <a:cubicBezTo>
                    <a:pt x="588" y="967"/>
                    <a:pt x="728" y="928"/>
                    <a:pt x="857" y="847"/>
                  </a:cubicBezTo>
                  <a:cubicBezTo>
                    <a:pt x="1155" y="668"/>
                    <a:pt x="1286" y="370"/>
                    <a:pt x="1167" y="168"/>
                  </a:cubicBezTo>
                  <a:cubicBezTo>
                    <a:pt x="1102" y="57"/>
                    <a:pt x="973" y="0"/>
                    <a:pt x="8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3"/>
            <p:cNvSpPr/>
            <p:nvPr/>
          </p:nvSpPr>
          <p:spPr>
            <a:xfrm>
              <a:off x="6150450" y="2531950"/>
              <a:ext cx="32475" cy="23975"/>
            </a:xfrm>
            <a:custGeom>
              <a:avLst/>
              <a:gdLst/>
              <a:ahLst/>
              <a:cxnLst/>
              <a:rect l="l" t="t" r="r" b="b"/>
              <a:pathLst>
                <a:path w="1299" h="959" extrusionOk="0">
                  <a:moveTo>
                    <a:pt x="833" y="1"/>
                  </a:moveTo>
                  <a:cubicBezTo>
                    <a:pt x="707" y="1"/>
                    <a:pt x="564" y="40"/>
                    <a:pt x="429" y="121"/>
                  </a:cubicBezTo>
                  <a:cubicBezTo>
                    <a:pt x="144" y="288"/>
                    <a:pt x="1" y="597"/>
                    <a:pt x="120" y="800"/>
                  </a:cubicBezTo>
                  <a:cubicBezTo>
                    <a:pt x="185" y="905"/>
                    <a:pt x="316" y="959"/>
                    <a:pt x="469" y="959"/>
                  </a:cubicBezTo>
                  <a:cubicBezTo>
                    <a:pt x="595" y="959"/>
                    <a:pt x="736" y="922"/>
                    <a:pt x="870" y="847"/>
                  </a:cubicBezTo>
                  <a:cubicBezTo>
                    <a:pt x="1156" y="669"/>
                    <a:pt x="1299" y="371"/>
                    <a:pt x="1180" y="169"/>
                  </a:cubicBezTo>
                  <a:cubicBezTo>
                    <a:pt x="1114" y="58"/>
                    <a:pt x="985" y="1"/>
                    <a:pt x="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3"/>
            <p:cNvSpPr/>
            <p:nvPr/>
          </p:nvSpPr>
          <p:spPr>
            <a:xfrm>
              <a:off x="5844175" y="2307550"/>
              <a:ext cx="317925" cy="247675"/>
            </a:xfrm>
            <a:custGeom>
              <a:avLst/>
              <a:gdLst/>
              <a:ahLst/>
              <a:cxnLst/>
              <a:rect l="l" t="t" r="r" b="b"/>
              <a:pathLst>
                <a:path w="12717" h="9907" extrusionOk="0">
                  <a:moveTo>
                    <a:pt x="0" y="1"/>
                  </a:moveTo>
                  <a:lnTo>
                    <a:pt x="5882" y="9907"/>
                  </a:lnTo>
                  <a:lnTo>
                    <a:pt x="12716" y="9859"/>
                  </a:lnTo>
                  <a:lnTo>
                    <a:pt x="7501" y="429"/>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3"/>
            <p:cNvSpPr/>
            <p:nvPr/>
          </p:nvSpPr>
          <p:spPr>
            <a:xfrm>
              <a:off x="5990625" y="2517400"/>
              <a:ext cx="171775" cy="23250"/>
            </a:xfrm>
            <a:custGeom>
              <a:avLst/>
              <a:gdLst/>
              <a:ahLst/>
              <a:cxnLst/>
              <a:rect l="l" t="t" r="r" b="b"/>
              <a:pathLst>
                <a:path w="6871" h="930" extrusionOk="0">
                  <a:moveTo>
                    <a:pt x="476" y="1"/>
                  </a:moveTo>
                  <a:lnTo>
                    <a:pt x="0" y="929"/>
                  </a:lnTo>
                  <a:lnTo>
                    <a:pt x="0" y="929"/>
                  </a:lnTo>
                  <a:lnTo>
                    <a:pt x="6870" y="858"/>
                  </a:lnTo>
                  <a:cubicBezTo>
                    <a:pt x="6870" y="858"/>
                    <a:pt x="6608" y="632"/>
                    <a:pt x="6346" y="465"/>
                  </a:cubicBezTo>
                  <a:cubicBezTo>
                    <a:pt x="6251" y="405"/>
                    <a:pt x="6099" y="391"/>
                    <a:pt x="5971" y="391"/>
                  </a:cubicBezTo>
                  <a:cubicBezTo>
                    <a:pt x="5843" y="391"/>
                    <a:pt x="5739" y="405"/>
                    <a:pt x="5739" y="405"/>
                  </a:cubicBezTo>
                  <a:lnTo>
                    <a:pt x="476" y="1"/>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3"/>
            <p:cNvSpPr/>
            <p:nvPr/>
          </p:nvSpPr>
          <p:spPr>
            <a:xfrm>
              <a:off x="5865000" y="2286125"/>
              <a:ext cx="297400" cy="252725"/>
            </a:xfrm>
            <a:custGeom>
              <a:avLst/>
              <a:gdLst/>
              <a:ahLst/>
              <a:cxnLst/>
              <a:rect l="l" t="t" r="r" b="b"/>
              <a:pathLst>
                <a:path w="11896" h="10109" extrusionOk="0">
                  <a:moveTo>
                    <a:pt x="1" y="1"/>
                  </a:moveTo>
                  <a:lnTo>
                    <a:pt x="5501" y="9252"/>
                  </a:lnTo>
                  <a:lnTo>
                    <a:pt x="11264" y="9716"/>
                  </a:lnTo>
                  <a:lnTo>
                    <a:pt x="11895" y="10109"/>
                  </a:lnTo>
                  <a:lnTo>
                    <a:pt x="6704" y="1358"/>
                  </a:lnTo>
                  <a:cubicBezTo>
                    <a:pt x="6180" y="1179"/>
                    <a:pt x="5751" y="1072"/>
                    <a:pt x="4942" y="917"/>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3"/>
            <p:cNvSpPr/>
            <p:nvPr/>
          </p:nvSpPr>
          <p:spPr>
            <a:xfrm>
              <a:off x="5879000" y="2288800"/>
              <a:ext cx="283675" cy="250050"/>
            </a:xfrm>
            <a:custGeom>
              <a:avLst/>
              <a:gdLst/>
              <a:ahLst/>
              <a:cxnLst/>
              <a:rect l="l" t="t" r="r" b="b"/>
              <a:pathLst>
                <a:path w="11347" h="10002" extrusionOk="0">
                  <a:moveTo>
                    <a:pt x="0" y="1"/>
                  </a:moveTo>
                  <a:lnTo>
                    <a:pt x="4965" y="8359"/>
                  </a:lnTo>
                  <a:lnTo>
                    <a:pt x="10668" y="9549"/>
                  </a:lnTo>
                  <a:cubicBezTo>
                    <a:pt x="10668" y="9549"/>
                    <a:pt x="11180" y="9871"/>
                    <a:pt x="11347" y="10002"/>
                  </a:cubicBezTo>
                  <a:lnTo>
                    <a:pt x="6132" y="1870"/>
                  </a:lnTo>
                  <a:cubicBezTo>
                    <a:pt x="5858" y="1418"/>
                    <a:pt x="5504" y="1217"/>
                    <a:pt x="4993" y="1217"/>
                  </a:cubicBezTo>
                  <a:cubicBezTo>
                    <a:pt x="4817" y="1217"/>
                    <a:pt x="4622" y="1241"/>
                    <a:pt x="4406" y="1287"/>
                  </a:cubicBezTo>
                  <a:cubicBezTo>
                    <a:pt x="4396" y="1288"/>
                    <a:pt x="4385" y="1289"/>
                    <a:pt x="4373" y="1289"/>
                  </a:cubicBezTo>
                  <a:cubicBezTo>
                    <a:pt x="3969" y="1289"/>
                    <a:pt x="2083" y="364"/>
                    <a:pt x="881" y="167"/>
                  </a:cubicBezTo>
                  <a:lnTo>
                    <a:pt x="0" y="1"/>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3"/>
            <p:cNvSpPr/>
            <p:nvPr/>
          </p:nvSpPr>
          <p:spPr>
            <a:xfrm>
              <a:off x="5866200" y="2251000"/>
              <a:ext cx="296200" cy="287850"/>
            </a:xfrm>
            <a:custGeom>
              <a:avLst/>
              <a:gdLst/>
              <a:ahLst/>
              <a:cxnLst/>
              <a:rect l="l" t="t" r="r" b="b"/>
              <a:pathLst>
                <a:path w="11848" h="11514" extrusionOk="0">
                  <a:moveTo>
                    <a:pt x="0" y="1"/>
                  </a:moveTo>
                  <a:lnTo>
                    <a:pt x="5501" y="9252"/>
                  </a:lnTo>
                  <a:cubicBezTo>
                    <a:pt x="5501" y="9252"/>
                    <a:pt x="10466" y="10871"/>
                    <a:pt x="11216" y="11121"/>
                  </a:cubicBezTo>
                  <a:cubicBezTo>
                    <a:pt x="11478" y="11276"/>
                    <a:pt x="11847" y="11514"/>
                    <a:pt x="11847" y="11514"/>
                  </a:cubicBezTo>
                  <a:lnTo>
                    <a:pt x="6775" y="2846"/>
                  </a:lnTo>
                  <a:cubicBezTo>
                    <a:pt x="6656" y="2644"/>
                    <a:pt x="6192" y="2465"/>
                    <a:pt x="4965" y="1977"/>
                  </a:cubicBezTo>
                  <a:cubicBezTo>
                    <a:pt x="4156" y="1644"/>
                    <a:pt x="1"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3"/>
            <p:cNvSpPr/>
            <p:nvPr/>
          </p:nvSpPr>
          <p:spPr>
            <a:xfrm>
              <a:off x="5853100" y="2286125"/>
              <a:ext cx="149450" cy="254525"/>
            </a:xfrm>
            <a:custGeom>
              <a:avLst/>
              <a:gdLst/>
              <a:ahLst/>
              <a:cxnLst/>
              <a:rect l="l" t="t" r="r" b="b"/>
              <a:pathLst>
                <a:path w="5978" h="10181" extrusionOk="0">
                  <a:moveTo>
                    <a:pt x="477" y="1"/>
                  </a:moveTo>
                  <a:lnTo>
                    <a:pt x="1" y="929"/>
                  </a:lnTo>
                  <a:lnTo>
                    <a:pt x="5501" y="10180"/>
                  </a:lnTo>
                  <a:lnTo>
                    <a:pt x="5977" y="9252"/>
                  </a:lnTo>
                  <a:lnTo>
                    <a:pt x="4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3"/>
            <p:cNvSpPr/>
            <p:nvPr/>
          </p:nvSpPr>
          <p:spPr>
            <a:xfrm>
              <a:off x="6160275" y="2388825"/>
              <a:ext cx="87850" cy="150025"/>
            </a:xfrm>
            <a:custGeom>
              <a:avLst/>
              <a:gdLst/>
              <a:ahLst/>
              <a:cxnLst/>
              <a:rect l="l" t="t" r="r" b="b"/>
              <a:pathLst>
                <a:path w="3514" h="6001" extrusionOk="0">
                  <a:moveTo>
                    <a:pt x="2477" y="0"/>
                  </a:moveTo>
                  <a:lnTo>
                    <a:pt x="251" y="4786"/>
                  </a:lnTo>
                  <a:cubicBezTo>
                    <a:pt x="251" y="4786"/>
                    <a:pt x="1" y="5120"/>
                    <a:pt x="13" y="5346"/>
                  </a:cubicBezTo>
                  <a:cubicBezTo>
                    <a:pt x="25" y="5656"/>
                    <a:pt x="96" y="6001"/>
                    <a:pt x="96" y="6001"/>
                  </a:cubicBezTo>
                  <a:lnTo>
                    <a:pt x="3513" y="36"/>
                  </a:lnTo>
                  <a:lnTo>
                    <a:pt x="2477" y="0"/>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3"/>
            <p:cNvSpPr/>
            <p:nvPr/>
          </p:nvSpPr>
          <p:spPr>
            <a:xfrm>
              <a:off x="6035275" y="2155750"/>
              <a:ext cx="186950" cy="383100"/>
            </a:xfrm>
            <a:custGeom>
              <a:avLst/>
              <a:gdLst/>
              <a:ahLst/>
              <a:cxnLst/>
              <a:rect l="l" t="t" r="r" b="b"/>
              <a:pathLst>
                <a:path w="7478" h="15324" extrusionOk="0">
                  <a:moveTo>
                    <a:pt x="2096" y="1"/>
                  </a:moveTo>
                  <a:lnTo>
                    <a:pt x="476" y="4751"/>
                  </a:lnTo>
                  <a:cubicBezTo>
                    <a:pt x="214" y="5537"/>
                    <a:pt x="95" y="5978"/>
                    <a:pt x="0" y="6513"/>
                  </a:cubicBezTo>
                  <a:lnTo>
                    <a:pt x="5096" y="15324"/>
                  </a:lnTo>
                  <a:lnTo>
                    <a:pt x="5072" y="14574"/>
                  </a:lnTo>
                  <a:lnTo>
                    <a:pt x="5060" y="14574"/>
                  </a:lnTo>
                  <a:lnTo>
                    <a:pt x="7477" y="9323"/>
                  </a:lnTo>
                  <a:lnTo>
                    <a:pt x="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3"/>
            <p:cNvSpPr/>
            <p:nvPr/>
          </p:nvSpPr>
          <p:spPr>
            <a:xfrm>
              <a:off x="6040025" y="2169150"/>
              <a:ext cx="164625" cy="369700"/>
            </a:xfrm>
            <a:custGeom>
              <a:avLst/>
              <a:gdLst/>
              <a:ahLst/>
              <a:cxnLst/>
              <a:rect l="l" t="t" r="r" b="b"/>
              <a:pathLst>
                <a:path w="6585" h="14788" extrusionOk="0">
                  <a:moveTo>
                    <a:pt x="1727" y="0"/>
                  </a:moveTo>
                  <a:lnTo>
                    <a:pt x="1441" y="858"/>
                  </a:lnTo>
                  <a:cubicBezTo>
                    <a:pt x="1001" y="2024"/>
                    <a:pt x="906" y="4227"/>
                    <a:pt x="691" y="4465"/>
                  </a:cubicBezTo>
                  <a:cubicBezTo>
                    <a:pt x="120" y="5132"/>
                    <a:pt x="1" y="5644"/>
                    <a:pt x="358" y="6263"/>
                  </a:cubicBezTo>
                  <a:lnTo>
                    <a:pt x="4894" y="14788"/>
                  </a:lnTo>
                  <a:cubicBezTo>
                    <a:pt x="4870" y="14574"/>
                    <a:pt x="4846" y="13966"/>
                    <a:pt x="4846" y="13966"/>
                  </a:cubicBezTo>
                  <a:lnTo>
                    <a:pt x="6585" y="8418"/>
                  </a:lnTo>
                  <a:lnTo>
                    <a:pt x="1727" y="0"/>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a:off x="6032575" y="2139675"/>
              <a:ext cx="158400" cy="399175"/>
            </a:xfrm>
            <a:custGeom>
              <a:avLst/>
              <a:gdLst/>
              <a:ahLst/>
              <a:cxnLst/>
              <a:rect l="l" t="t" r="r" b="b"/>
              <a:pathLst>
                <a:path w="6336" h="15967" extrusionOk="0">
                  <a:moveTo>
                    <a:pt x="953" y="1"/>
                  </a:moveTo>
                  <a:cubicBezTo>
                    <a:pt x="953" y="1"/>
                    <a:pt x="358" y="4430"/>
                    <a:pt x="239" y="5287"/>
                  </a:cubicBezTo>
                  <a:cubicBezTo>
                    <a:pt x="72" y="6609"/>
                    <a:pt x="1" y="7097"/>
                    <a:pt x="120" y="7299"/>
                  </a:cubicBezTo>
                  <a:lnTo>
                    <a:pt x="5192" y="15967"/>
                  </a:lnTo>
                  <a:cubicBezTo>
                    <a:pt x="5192" y="15967"/>
                    <a:pt x="5168" y="15514"/>
                    <a:pt x="5168" y="15217"/>
                  </a:cubicBezTo>
                  <a:cubicBezTo>
                    <a:pt x="5311" y="14431"/>
                    <a:pt x="6335" y="9323"/>
                    <a:pt x="6335" y="9323"/>
                  </a:cubicBezTo>
                  <a:lnTo>
                    <a:pt x="9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p:nvPr/>
          </p:nvSpPr>
          <p:spPr>
            <a:xfrm>
              <a:off x="6087650" y="2155750"/>
              <a:ext cx="160475" cy="233975"/>
            </a:xfrm>
            <a:custGeom>
              <a:avLst/>
              <a:gdLst/>
              <a:ahLst/>
              <a:cxnLst/>
              <a:rect l="l" t="t" r="r" b="b"/>
              <a:pathLst>
                <a:path w="6419" h="9359" extrusionOk="0">
                  <a:moveTo>
                    <a:pt x="1" y="1"/>
                  </a:moveTo>
                  <a:lnTo>
                    <a:pt x="5382" y="9323"/>
                  </a:lnTo>
                  <a:lnTo>
                    <a:pt x="6418" y="9359"/>
                  </a:lnTo>
                  <a:lnTo>
                    <a:pt x="1036" y="3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3"/>
            <p:cNvSpPr/>
            <p:nvPr/>
          </p:nvSpPr>
          <p:spPr>
            <a:xfrm>
              <a:off x="6059075" y="2217375"/>
              <a:ext cx="14900" cy="110450"/>
            </a:xfrm>
            <a:custGeom>
              <a:avLst/>
              <a:gdLst/>
              <a:ahLst/>
              <a:cxnLst/>
              <a:rect l="l" t="t" r="r" b="b"/>
              <a:pathLst>
                <a:path w="596" h="4418" fill="none" extrusionOk="0">
                  <a:moveTo>
                    <a:pt x="1" y="4417"/>
                  </a:moveTo>
                  <a:lnTo>
                    <a:pt x="596" y="0"/>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3"/>
            <p:cNvSpPr/>
            <p:nvPr/>
          </p:nvSpPr>
          <p:spPr>
            <a:xfrm>
              <a:off x="6076350" y="2247425"/>
              <a:ext cx="15200" cy="110150"/>
            </a:xfrm>
            <a:custGeom>
              <a:avLst/>
              <a:gdLst/>
              <a:ahLst/>
              <a:cxnLst/>
              <a:rect l="l" t="t" r="r" b="b"/>
              <a:pathLst>
                <a:path w="608" h="4406" fill="none" extrusionOk="0">
                  <a:moveTo>
                    <a:pt x="0" y="4406"/>
                  </a:moveTo>
                  <a:lnTo>
                    <a:pt x="607" y="1"/>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3"/>
            <p:cNvSpPr/>
            <p:nvPr/>
          </p:nvSpPr>
          <p:spPr>
            <a:xfrm>
              <a:off x="6093900" y="2277200"/>
              <a:ext cx="14900" cy="110150"/>
            </a:xfrm>
            <a:custGeom>
              <a:avLst/>
              <a:gdLst/>
              <a:ahLst/>
              <a:cxnLst/>
              <a:rect l="l" t="t" r="r" b="b"/>
              <a:pathLst>
                <a:path w="596" h="4406" fill="none" extrusionOk="0">
                  <a:moveTo>
                    <a:pt x="1" y="4406"/>
                  </a:moveTo>
                  <a:lnTo>
                    <a:pt x="596" y="0"/>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3"/>
            <p:cNvSpPr/>
            <p:nvPr/>
          </p:nvSpPr>
          <p:spPr>
            <a:xfrm>
              <a:off x="6111475" y="2306950"/>
              <a:ext cx="14900" cy="110175"/>
            </a:xfrm>
            <a:custGeom>
              <a:avLst/>
              <a:gdLst/>
              <a:ahLst/>
              <a:cxnLst/>
              <a:rect l="l" t="t" r="r" b="b"/>
              <a:pathLst>
                <a:path w="596" h="4407" fill="none" extrusionOk="0">
                  <a:moveTo>
                    <a:pt x="0" y="4406"/>
                  </a:moveTo>
                  <a:lnTo>
                    <a:pt x="595" y="1"/>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3"/>
            <p:cNvSpPr/>
            <p:nvPr/>
          </p:nvSpPr>
          <p:spPr>
            <a:xfrm>
              <a:off x="6128725" y="2336725"/>
              <a:ext cx="14900" cy="110150"/>
            </a:xfrm>
            <a:custGeom>
              <a:avLst/>
              <a:gdLst/>
              <a:ahLst/>
              <a:cxnLst/>
              <a:rect l="l" t="t" r="r" b="b"/>
              <a:pathLst>
                <a:path w="596" h="4406" fill="none" extrusionOk="0">
                  <a:moveTo>
                    <a:pt x="1" y="4406"/>
                  </a:moveTo>
                  <a:lnTo>
                    <a:pt x="596" y="1"/>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3"/>
            <p:cNvSpPr/>
            <p:nvPr/>
          </p:nvSpPr>
          <p:spPr>
            <a:xfrm>
              <a:off x="6146300" y="2366500"/>
              <a:ext cx="14900" cy="110150"/>
            </a:xfrm>
            <a:custGeom>
              <a:avLst/>
              <a:gdLst/>
              <a:ahLst/>
              <a:cxnLst/>
              <a:rect l="l" t="t" r="r" b="b"/>
              <a:pathLst>
                <a:path w="596" h="4406" fill="none" extrusionOk="0">
                  <a:moveTo>
                    <a:pt x="0" y="4405"/>
                  </a:moveTo>
                  <a:lnTo>
                    <a:pt x="595" y="0"/>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3"/>
            <p:cNvSpPr/>
            <p:nvPr/>
          </p:nvSpPr>
          <p:spPr>
            <a:xfrm>
              <a:off x="6035850" y="2322450"/>
              <a:ext cx="126825" cy="216400"/>
            </a:xfrm>
            <a:custGeom>
              <a:avLst/>
              <a:gdLst/>
              <a:ahLst/>
              <a:cxnLst/>
              <a:rect l="l" t="t" r="r" b="b"/>
              <a:pathLst>
                <a:path w="5073" h="8656" extrusionOk="0">
                  <a:moveTo>
                    <a:pt x="1" y="0"/>
                  </a:moveTo>
                  <a:cubicBezTo>
                    <a:pt x="1596" y="2929"/>
                    <a:pt x="3299" y="5834"/>
                    <a:pt x="5073" y="8656"/>
                  </a:cubicBezTo>
                  <a:cubicBezTo>
                    <a:pt x="3478" y="5727"/>
                    <a:pt x="1775" y="2822"/>
                    <a:pt x="1" y="0"/>
                  </a:cubicBezTo>
                  <a:close/>
                </a:path>
              </a:pathLst>
            </a:custGeom>
            <a:solidFill>
              <a:srgbClr val="DECE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3"/>
            <p:cNvSpPr/>
            <p:nvPr/>
          </p:nvSpPr>
          <p:spPr>
            <a:xfrm>
              <a:off x="5925425" y="2304275"/>
              <a:ext cx="103625" cy="41100"/>
            </a:xfrm>
            <a:custGeom>
              <a:avLst/>
              <a:gdLst/>
              <a:ahLst/>
              <a:cxnLst/>
              <a:rect l="l" t="t" r="r" b="b"/>
              <a:pathLst>
                <a:path w="4145" h="1644" fill="none" extrusionOk="0">
                  <a:moveTo>
                    <a:pt x="4144" y="1644"/>
                  </a:moveTo>
                  <a:lnTo>
                    <a:pt x="1" y="1"/>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3"/>
            <p:cNvSpPr/>
            <p:nvPr/>
          </p:nvSpPr>
          <p:spPr>
            <a:xfrm>
              <a:off x="5943000" y="2334050"/>
              <a:ext cx="103600" cy="41100"/>
            </a:xfrm>
            <a:custGeom>
              <a:avLst/>
              <a:gdLst/>
              <a:ahLst/>
              <a:cxnLst/>
              <a:rect l="l" t="t" r="r" b="b"/>
              <a:pathLst>
                <a:path w="4144" h="1644" fill="none" extrusionOk="0">
                  <a:moveTo>
                    <a:pt x="4144" y="1643"/>
                  </a:moveTo>
                  <a:lnTo>
                    <a:pt x="0" y="0"/>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3"/>
            <p:cNvSpPr/>
            <p:nvPr/>
          </p:nvSpPr>
          <p:spPr>
            <a:xfrm>
              <a:off x="5960550" y="2364100"/>
              <a:ext cx="103625" cy="40825"/>
            </a:xfrm>
            <a:custGeom>
              <a:avLst/>
              <a:gdLst/>
              <a:ahLst/>
              <a:cxnLst/>
              <a:rect l="l" t="t" r="r" b="b"/>
              <a:pathLst>
                <a:path w="4145" h="1633" fill="none" extrusionOk="0">
                  <a:moveTo>
                    <a:pt x="4144" y="1632"/>
                  </a:moveTo>
                  <a:lnTo>
                    <a:pt x="1" y="1"/>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3"/>
            <p:cNvSpPr/>
            <p:nvPr/>
          </p:nvSpPr>
          <p:spPr>
            <a:xfrm>
              <a:off x="5977825" y="2393875"/>
              <a:ext cx="103600" cy="40800"/>
            </a:xfrm>
            <a:custGeom>
              <a:avLst/>
              <a:gdLst/>
              <a:ahLst/>
              <a:cxnLst/>
              <a:rect l="l" t="t" r="r" b="b"/>
              <a:pathLst>
                <a:path w="4144" h="1632" fill="none" extrusionOk="0">
                  <a:moveTo>
                    <a:pt x="4144" y="1632"/>
                  </a:moveTo>
                  <a:lnTo>
                    <a:pt x="0" y="1"/>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3"/>
            <p:cNvSpPr/>
            <p:nvPr/>
          </p:nvSpPr>
          <p:spPr>
            <a:xfrm>
              <a:off x="5995375" y="2423650"/>
              <a:ext cx="103625" cy="40800"/>
            </a:xfrm>
            <a:custGeom>
              <a:avLst/>
              <a:gdLst/>
              <a:ahLst/>
              <a:cxnLst/>
              <a:rect l="l" t="t" r="r" b="b"/>
              <a:pathLst>
                <a:path w="4145" h="1632" fill="none" extrusionOk="0">
                  <a:moveTo>
                    <a:pt x="4144" y="1631"/>
                  </a:moveTo>
                  <a:lnTo>
                    <a:pt x="1" y="0"/>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3"/>
            <p:cNvSpPr/>
            <p:nvPr/>
          </p:nvSpPr>
          <p:spPr>
            <a:xfrm>
              <a:off x="6012950" y="2453400"/>
              <a:ext cx="103300" cy="40800"/>
            </a:xfrm>
            <a:custGeom>
              <a:avLst/>
              <a:gdLst/>
              <a:ahLst/>
              <a:cxnLst/>
              <a:rect l="l" t="t" r="r" b="b"/>
              <a:pathLst>
                <a:path w="4132" h="1632" fill="none" extrusionOk="0">
                  <a:moveTo>
                    <a:pt x="4132" y="1632"/>
                  </a:moveTo>
                  <a:lnTo>
                    <a:pt x="0" y="1"/>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526"/>
        <p:cNvGrpSpPr/>
        <p:nvPr/>
      </p:nvGrpSpPr>
      <p:grpSpPr>
        <a:xfrm>
          <a:off x="0" y="0"/>
          <a:ext cx="0" cy="0"/>
          <a:chOff x="0" y="0"/>
          <a:chExt cx="0" cy="0"/>
        </a:xfrm>
      </p:grpSpPr>
      <p:sp>
        <p:nvSpPr>
          <p:cNvPr id="527" name="Google Shape;527;p14"/>
          <p:cNvSpPr txBox="1">
            <a:spLocks noGrp="1"/>
          </p:cNvSpPr>
          <p:nvPr>
            <p:ph type="title"/>
          </p:nvPr>
        </p:nvSpPr>
        <p:spPr>
          <a:xfrm>
            <a:off x="1882800" y="3488221"/>
            <a:ext cx="5378400" cy="47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28" name="Google Shape;528;p14"/>
          <p:cNvSpPr txBox="1">
            <a:spLocks noGrp="1"/>
          </p:cNvSpPr>
          <p:nvPr>
            <p:ph type="subTitle" idx="1"/>
          </p:nvPr>
        </p:nvSpPr>
        <p:spPr>
          <a:xfrm>
            <a:off x="982200" y="1069675"/>
            <a:ext cx="7179600" cy="2145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529" name="Google Shape;529;p14"/>
          <p:cNvGrpSpPr/>
          <p:nvPr/>
        </p:nvGrpSpPr>
        <p:grpSpPr>
          <a:xfrm>
            <a:off x="-1439325" y="-1063250"/>
            <a:ext cx="13525516" cy="6783947"/>
            <a:chOff x="-1439325" y="-1063250"/>
            <a:chExt cx="13525516" cy="6783947"/>
          </a:xfrm>
        </p:grpSpPr>
        <p:sp>
          <p:nvSpPr>
            <p:cNvPr id="530" name="Google Shape;530;p14"/>
            <p:cNvSpPr/>
            <p:nvPr/>
          </p:nvSpPr>
          <p:spPr>
            <a:xfrm flipH="1">
              <a:off x="-1439325" y="2510325"/>
              <a:ext cx="13525516" cy="3210372"/>
            </a:xfrm>
            <a:custGeom>
              <a:avLst/>
              <a:gdLst/>
              <a:ahLst/>
              <a:cxnLst/>
              <a:rect l="l" t="t" r="r" b="b"/>
              <a:pathLst>
                <a:path w="40518" h="19360" extrusionOk="0">
                  <a:moveTo>
                    <a:pt x="40518" y="0"/>
                  </a:moveTo>
                  <a:cubicBezTo>
                    <a:pt x="39625" y="917"/>
                    <a:pt x="38946" y="2060"/>
                    <a:pt x="38589" y="3287"/>
                  </a:cubicBezTo>
                  <a:cubicBezTo>
                    <a:pt x="38101" y="5001"/>
                    <a:pt x="38208" y="6835"/>
                    <a:pt x="37839" y="8585"/>
                  </a:cubicBezTo>
                  <a:cubicBezTo>
                    <a:pt x="37458" y="10323"/>
                    <a:pt x="36386" y="12133"/>
                    <a:pt x="34636" y="12490"/>
                  </a:cubicBezTo>
                  <a:cubicBezTo>
                    <a:pt x="34408" y="12536"/>
                    <a:pt x="34180" y="12554"/>
                    <a:pt x="33950" y="12554"/>
                  </a:cubicBezTo>
                  <a:cubicBezTo>
                    <a:pt x="32977" y="12554"/>
                    <a:pt x="31987" y="12221"/>
                    <a:pt x="31004" y="12192"/>
                  </a:cubicBezTo>
                  <a:cubicBezTo>
                    <a:pt x="30958" y="12191"/>
                    <a:pt x="30912" y="12190"/>
                    <a:pt x="30865" y="12190"/>
                  </a:cubicBezTo>
                  <a:cubicBezTo>
                    <a:pt x="29262" y="12190"/>
                    <a:pt x="27742" y="12983"/>
                    <a:pt x="26492" y="13990"/>
                  </a:cubicBezTo>
                  <a:cubicBezTo>
                    <a:pt x="25718" y="14621"/>
                    <a:pt x="25016" y="15336"/>
                    <a:pt x="24182" y="15871"/>
                  </a:cubicBezTo>
                  <a:cubicBezTo>
                    <a:pt x="22953" y="16668"/>
                    <a:pt x="21509" y="17022"/>
                    <a:pt x="20044" y="17022"/>
                  </a:cubicBezTo>
                  <a:cubicBezTo>
                    <a:pt x="18727" y="17022"/>
                    <a:pt x="17393" y="16736"/>
                    <a:pt x="16181" y="16229"/>
                  </a:cubicBezTo>
                  <a:cubicBezTo>
                    <a:pt x="15503" y="15943"/>
                    <a:pt x="14836" y="15586"/>
                    <a:pt x="14288" y="15098"/>
                  </a:cubicBezTo>
                  <a:cubicBezTo>
                    <a:pt x="13562" y="14419"/>
                    <a:pt x="13074" y="13538"/>
                    <a:pt x="12443" y="12764"/>
                  </a:cubicBezTo>
                  <a:cubicBezTo>
                    <a:pt x="11034" y="11071"/>
                    <a:pt x="8848" y="10037"/>
                    <a:pt x="6646" y="10037"/>
                  </a:cubicBezTo>
                  <a:cubicBezTo>
                    <a:pt x="6634" y="10037"/>
                    <a:pt x="6621" y="10037"/>
                    <a:pt x="6609" y="10037"/>
                  </a:cubicBezTo>
                  <a:cubicBezTo>
                    <a:pt x="5459" y="10045"/>
                    <a:pt x="4258" y="10303"/>
                    <a:pt x="3119" y="10303"/>
                  </a:cubicBezTo>
                  <a:cubicBezTo>
                    <a:pt x="2371" y="10303"/>
                    <a:pt x="1650" y="10191"/>
                    <a:pt x="989" y="9823"/>
                  </a:cubicBezTo>
                  <a:cubicBezTo>
                    <a:pt x="608" y="9609"/>
                    <a:pt x="286" y="9335"/>
                    <a:pt x="1" y="9002"/>
                  </a:cubicBezTo>
                  <a:lnTo>
                    <a:pt x="1" y="19360"/>
                  </a:lnTo>
                  <a:lnTo>
                    <a:pt x="40518" y="19360"/>
                  </a:lnTo>
                  <a:lnTo>
                    <a:pt x="40518" y="0"/>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4"/>
            <p:cNvSpPr/>
            <p:nvPr/>
          </p:nvSpPr>
          <p:spPr>
            <a:xfrm rot="10800000" flipH="1">
              <a:off x="-97324" y="-1063250"/>
              <a:ext cx="4932316" cy="1780296"/>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2" name="Google Shape;532;p14"/>
          <p:cNvGrpSpPr/>
          <p:nvPr/>
        </p:nvGrpSpPr>
        <p:grpSpPr>
          <a:xfrm>
            <a:off x="126437" y="408725"/>
            <a:ext cx="9876557" cy="4959344"/>
            <a:chOff x="126437" y="408725"/>
            <a:chExt cx="9876557" cy="4959344"/>
          </a:xfrm>
        </p:grpSpPr>
        <p:grpSp>
          <p:nvGrpSpPr>
            <p:cNvPr id="533" name="Google Shape;533;p14"/>
            <p:cNvGrpSpPr/>
            <p:nvPr/>
          </p:nvGrpSpPr>
          <p:grpSpPr>
            <a:xfrm>
              <a:off x="126437" y="408725"/>
              <a:ext cx="756155" cy="773399"/>
              <a:chOff x="419950" y="288100"/>
              <a:chExt cx="756155" cy="773399"/>
            </a:xfrm>
          </p:grpSpPr>
          <p:sp>
            <p:nvSpPr>
              <p:cNvPr id="534" name="Google Shape;534;p14"/>
              <p:cNvSpPr/>
              <p:nvPr/>
            </p:nvSpPr>
            <p:spPr>
              <a:xfrm>
                <a:off x="487393" y="2881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4"/>
              <p:cNvSpPr/>
              <p:nvPr/>
            </p:nvSpPr>
            <p:spPr>
              <a:xfrm>
                <a:off x="1111741" y="288100"/>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4"/>
              <p:cNvSpPr/>
              <p:nvPr/>
            </p:nvSpPr>
            <p:spPr>
              <a:xfrm>
                <a:off x="419950" y="994058"/>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 name="Google Shape;537;p14"/>
            <p:cNvGrpSpPr/>
            <p:nvPr/>
          </p:nvGrpSpPr>
          <p:grpSpPr>
            <a:xfrm rot="584807" flipH="1">
              <a:off x="7920092" y="3281205"/>
              <a:ext cx="1932871" cy="1937233"/>
              <a:chOff x="6783920" y="2173204"/>
              <a:chExt cx="1932803" cy="1937165"/>
            </a:xfrm>
          </p:grpSpPr>
          <p:sp>
            <p:nvSpPr>
              <p:cNvPr id="538" name="Google Shape;538;p14"/>
              <p:cNvSpPr/>
              <p:nvPr/>
            </p:nvSpPr>
            <p:spPr>
              <a:xfrm>
                <a:off x="7920903" y="2621039"/>
                <a:ext cx="162064" cy="158987"/>
              </a:xfrm>
              <a:custGeom>
                <a:avLst/>
                <a:gdLst/>
                <a:ahLst/>
                <a:cxnLst/>
                <a:rect l="l" t="t" r="r" b="b"/>
                <a:pathLst>
                  <a:path w="632" h="620" extrusionOk="0">
                    <a:moveTo>
                      <a:pt x="310" y="108"/>
                    </a:moveTo>
                    <a:cubicBezTo>
                      <a:pt x="429" y="108"/>
                      <a:pt x="513" y="203"/>
                      <a:pt x="513" y="310"/>
                    </a:cubicBezTo>
                    <a:cubicBezTo>
                      <a:pt x="513" y="417"/>
                      <a:pt x="429" y="501"/>
                      <a:pt x="310" y="501"/>
                    </a:cubicBezTo>
                    <a:cubicBezTo>
                      <a:pt x="203" y="501"/>
                      <a:pt x="120" y="417"/>
                      <a:pt x="120" y="310"/>
                    </a:cubicBezTo>
                    <a:cubicBezTo>
                      <a:pt x="120" y="203"/>
                      <a:pt x="203" y="108"/>
                      <a:pt x="310" y="108"/>
                    </a:cubicBezTo>
                    <a:close/>
                    <a:moveTo>
                      <a:pt x="310" y="0"/>
                    </a:moveTo>
                    <a:cubicBezTo>
                      <a:pt x="144" y="0"/>
                      <a:pt x="1" y="131"/>
                      <a:pt x="1" y="310"/>
                    </a:cubicBezTo>
                    <a:cubicBezTo>
                      <a:pt x="1" y="477"/>
                      <a:pt x="144" y="620"/>
                      <a:pt x="310" y="620"/>
                    </a:cubicBezTo>
                    <a:cubicBezTo>
                      <a:pt x="489" y="620"/>
                      <a:pt x="632" y="477"/>
                      <a:pt x="632" y="310"/>
                    </a:cubicBezTo>
                    <a:cubicBezTo>
                      <a:pt x="632" y="131"/>
                      <a:pt x="489"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4"/>
              <p:cNvSpPr/>
              <p:nvPr/>
            </p:nvSpPr>
            <p:spPr>
              <a:xfrm>
                <a:off x="8585174" y="3978821"/>
                <a:ext cx="131549" cy="131549"/>
              </a:xfrm>
              <a:custGeom>
                <a:avLst/>
                <a:gdLst/>
                <a:ahLst/>
                <a:cxnLst/>
                <a:rect l="l" t="t" r="r" b="b"/>
                <a:pathLst>
                  <a:path w="513" h="513" extrusionOk="0">
                    <a:moveTo>
                      <a:pt x="251" y="1"/>
                    </a:moveTo>
                    <a:cubicBezTo>
                      <a:pt x="108" y="1"/>
                      <a:pt x="0" y="108"/>
                      <a:pt x="0" y="251"/>
                    </a:cubicBezTo>
                    <a:cubicBezTo>
                      <a:pt x="0" y="393"/>
                      <a:pt x="108" y="512"/>
                      <a:pt x="251" y="512"/>
                    </a:cubicBezTo>
                    <a:cubicBezTo>
                      <a:pt x="393" y="512"/>
                      <a:pt x="512" y="393"/>
                      <a:pt x="512" y="251"/>
                    </a:cubicBezTo>
                    <a:cubicBezTo>
                      <a:pt x="512" y="108"/>
                      <a:pt x="393"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4"/>
              <p:cNvSpPr/>
              <p:nvPr/>
            </p:nvSpPr>
            <p:spPr>
              <a:xfrm>
                <a:off x="6783920" y="2173204"/>
                <a:ext cx="64364" cy="64364"/>
              </a:xfrm>
              <a:custGeom>
                <a:avLst/>
                <a:gdLst/>
                <a:ahLst/>
                <a:cxnLst/>
                <a:rect l="l" t="t" r="r" b="b"/>
                <a:pathLst>
                  <a:path w="251" h="251" extrusionOk="0">
                    <a:moveTo>
                      <a:pt x="132" y="0"/>
                    </a:moveTo>
                    <a:cubicBezTo>
                      <a:pt x="60" y="0"/>
                      <a:pt x="1" y="60"/>
                      <a:pt x="1" y="119"/>
                    </a:cubicBezTo>
                    <a:cubicBezTo>
                      <a:pt x="1" y="191"/>
                      <a:pt x="60" y="250"/>
                      <a:pt x="132" y="250"/>
                    </a:cubicBezTo>
                    <a:cubicBezTo>
                      <a:pt x="203" y="250"/>
                      <a:pt x="251" y="191"/>
                      <a:pt x="251" y="119"/>
                    </a:cubicBezTo>
                    <a:cubicBezTo>
                      <a:pt x="251" y="60"/>
                      <a:pt x="203" y="0"/>
                      <a:pt x="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1" name="Google Shape;541;p14"/>
          <p:cNvGrpSpPr/>
          <p:nvPr/>
        </p:nvGrpSpPr>
        <p:grpSpPr>
          <a:xfrm>
            <a:off x="1513620" y="432997"/>
            <a:ext cx="7382398" cy="2944580"/>
            <a:chOff x="1513620" y="432997"/>
            <a:chExt cx="7382398" cy="2944580"/>
          </a:xfrm>
        </p:grpSpPr>
        <p:sp>
          <p:nvSpPr>
            <p:cNvPr id="542" name="Google Shape;542;p14"/>
            <p:cNvSpPr/>
            <p:nvPr/>
          </p:nvSpPr>
          <p:spPr>
            <a:xfrm>
              <a:off x="1513620" y="432997"/>
              <a:ext cx="1058352" cy="213005"/>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4"/>
            <p:cNvSpPr/>
            <p:nvPr/>
          </p:nvSpPr>
          <p:spPr>
            <a:xfrm>
              <a:off x="8180396" y="3031928"/>
              <a:ext cx="715621" cy="345649"/>
            </a:xfrm>
            <a:custGeom>
              <a:avLst/>
              <a:gdLst/>
              <a:ahLst/>
              <a:cxnLst/>
              <a:rect l="l" t="t" r="r" b="b"/>
              <a:pathLst>
                <a:path w="4859" h="2347" extrusionOk="0">
                  <a:moveTo>
                    <a:pt x="2263" y="1"/>
                  </a:moveTo>
                  <a:cubicBezTo>
                    <a:pt x="1441" y="1"/>
                    <a:pt x="775" y="667"/>
                    <a:pt x="775" y="1489"/>
                  </a:cubicBezTo>
                  <a:cubicBezTo>
                    <a:pt x="775" y="1620"/>
                    <a:pt x="799" y="1739"/>
                    <a:pt x="822" y="1858"/>
                  </a:cubicBezTo>
                  <a:cubicBezTo>
                    <a:pt x="739" y="1810"/>
                    <a:pt x="656" y="1787"/>
                    <a:pt x="560" y="1787"/>
                  </a:cubicBezTo>
                  <a:cubicBezTo>
                    <a:pt x="251" y="1787"/>
                    <a:pt x="1" y="2037"/>
                    <a:pt x="1" y="2346"/>
                  </a:cubicBezTo>
                  <a:lnTo>
                    <a:pt x="4859" y="2346"/>
                  </a:lnTo>
                  <a:cubicBezTo>
                    <a:pt x="4847" y="2168"/>
                    <a:pt x="4704" y="1882"/>
                    <a:pt x="4406" y="1739"/>
                  </a:cubicBezTo>
                  <a:cubicBezTo>
                    <a:pt x="4261" y="1658"/>
                    <a:pt x="4127" y="1631"/>
                    <a:pt x="4017" y="1631"/>
                  </a:cubicBezTo>
                  <a:cubicBezTo>
                    <a:pt x="3884" y="1631"/>
                    <a:pt x="3785" y="1671"/>
                    <a:pt x="3739" y="1703"/>
                  </a:cubicBezTo>
                  <a:cubicBezTo>
                    <a:pt x="3751" y="1632"/>
                    <a:pt x="3751" y="1560"/>
                    <a:pt x="3751" y="1489"/>
                  </a:cubicBezTo>
                  <a:cubicBezTo>
                    <a:pt x="3751" y="667"/>
                    <a:pt x="3085" y="1"/>
                    <a:pt x="2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 name="Google Shape;544;p14"/>
          <p:cNvGrpSpPr/>
          <p:nvPr/>
        </p:nvGrpSpPr>
        <p:grpSpPr>
          <a:xfrm>
            <a:off x="-367938" y="3793361"/>
            <a:ext cx="1818079" cy="1756144"/>
            <a:chOff x="-367938" y="3793361"/>
            <a:chExt cx="1818079" cy="1756144"/>
          </a:xfrm>
        </p:grpSpPr>
        <p:grpSp>
          <p:nvGrpSpPr>
            <p:cNvPr id="545" name="Google Shape;545;p14"/>
            <p:cNvGrpSpPr/>
            <p:nvPr/>
          </p:nvGrpSpPr>
          <p:grpSpPr>
            <a:xfrm rot="820982" flipH="1">
              <a:off x="386434" y="4090104"/>
              <a:ext cx="914556" cy="1370684"/>
              <a:chOff x="6689525" y="2286525"/>
              <a:chExt cx="293500" cy="439850"/>
            </a:xfrm>
          </p:grpSpPr>
          <p:sp>
            <p:nvSpPr>
              <p:cNvPr id="546" name="Google Shape;546;p14"/>
              <p:cNvSpPr/>
              <p:nvPr/>
            </p:nvSpPr>
            <p:spPr>
              <a:xfrm>
                <a:off x="6737150" y="2335525"/>
                <a:ext cx="245875" cy="390850"/>
              </a:xfrm>
              <a:custGeom>
                <a:avLst/>
                <a:gdLst/>
                <a:ahLst/>
                <a:cxnLst/>
                <a:rect l="l" t="t" r="r" b="b"/>
                <a:pathLst>
                  <a:path w="9835" h="15634" fill="none" extrusionOk="0">
                    <a:moveTo>
                      <a:pt x="9835" y="15467"/>
                    </a:moveTo>
                    <a:cubicBezTo>
                      <a:pt x="8870" y="15634"/>
                      <a:pt x="7918" y="15181"/>
                      <a:pt x="7096" y="14634"/>
                    </a:cubicBezTo>
                    <a:cubicBezTo>
                      <a:pt x="4774" y="13074"/>
                      <a:pt x="3084" y="10705"/>
                      <a:pt x="1988" y="8121"/>
                    </a:cubicBezTo>
                    <a:cubicBezTo>
                      <a:pt x="893" y="5549"/>
                      <a:pt x="357" y="2775"/>
                      <a:pt x="0" y="1"/>
                    </a:cubicBezTo>
                  </a:path>
                </a:pathLst>
              </a:custGeom>
              <a:noFill/>
              <a:ln w="38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4"/>
              <p:cNvSpPr/>
              <p:nvPr/>
            </p:nvSpPr>
            <p:spPr>
              <a:xfrm>
                <a:off x="6716000" y="2286525"/>
                <a:ext cx="30975" cy="95775"/>
              </a:xfrm>
              <a:custGeom>
                <a:avLst/>
                <a:gdLst/>
                <a:ahLst/>
                <a:cxnLst/>
                <a:rect l="l" t="t" r="r" b="b"/>
                <a:pathLst>
                  <a:path w="1239" h="3831" extrusionOk="0">
                    <a:moveTo>
                      <a:pt x="274" y="1"/>
                    </a:moveTo>
                    <a:cubicBezTo>
                      <a:pt x="222" y="1"/>
                      <a:pt x="172" y="14"/>
                      <a:pt x="132" y="44"/>
                    </a:cubicBezTo>
                    <a:cubicBezTo>
                      <a:pt x="25" y="127"/>
                      <a:pt x="13" y="270"/>
                      <a:pt x="1" y="401"/>
                    </a:cubicBezTo>
                    <a:cubicBezTo>
                      <a:pt x="1" y="866"/>
                      <a:pt x="60" y="1330"/>
                      <a:pt x="203" y="1770"/>
                    </a:cubicBezTo>
                    <a:lnTo>
                      <a:pt x="203" y="1782"/>
                    </a:lnTo>
                    <a:cubicBezTo>
                      <a:pt x="477" y="2616"/>
                      <a:pt x="798" y="3021"/>
                      <a:pt x="1132" y="3830"/>
                    </a:cubicBezTo>
                    <a:cubicBezTo>
                      <a:pt x="1191" y="2652"/>
                      <a:pt x="1239" y="1413"/>
                      <a:pt x="703" y="366"/>
                    </a:cubicBezTo>
                    <a:cubicBezTo>
                      <a:pt x="656" y="246"/>
                      <a:pt x="584" y="139"/>
                      <a:pt x="477" y="68"/>
                    </a:cubicBezTo>
                    <a:cubicBezTo>
                      <a:pt x="422" y="26"/>
                      <a:pt x="346" y="1"/>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4"/>
              <p:cNvSpPr/>
              <p:nvPr/>
            </p:nvSpPr>
            <p:spPr>
              <a:xfrm>
                <a:off x="6755600" y="2350625"/>
                <a:ext cx="26500" cy="85250"/>
              </a:xfrm>
              <a:custGeom>
                <a:avLst/>
                <a:gdLst/>
                <a:ahLst/>
                <a:cxnLst/>
                <a:rect l="l" t="t" r="r" b="b"/>
                <a:pathLst>
                  <a:path w="1060" h="3410" extrusionOk="0">
                    <a:moveTo>
                      <a:pt x="819" y="1"/>
                    </a:moveTo>
                    <a:cubicBezTo>
                      <a:pt x="781" y="1"/>
                      <a:pt x="742" y="20"/>
                      <a:pt x="703" y="40"/>
                    </a:cubicBezTo>
                    <a:cubicBezTo>
                      <a:pt x="477" y="183"/>
                      <a:pt x="405" y="480"/>
                      <a:pt x="357" y="754"/>
                    </a:cubicBezTo>
                    <a:cubicBezTo>
                      <a:pt x="310" y="992"/>
                      <a:pt x="262" y="1242"/>
                      <a:pt x="215" y="1492"/>
                    </a:cubicBezTo>
                    <a:cubicBezTo>
                      <a:pt x="84" y="2123"/>
                      <a:pt x="96" y="2766"/>
                      <a:pt x="0" y="3409"/>
                    </a:cubicBezTo>
                    <a:cubicBezTo>
                      <a:pt x="548" y="2445"/>
                      <a:pt x="1060" y="1397"/>
                      <a:pt x="1012" y="290"/>
                    </a:cubicBezTo>
                    <a:cubicBezTo>
                      <a:pt x="1000" y="171"/>
                      <a:pt x="965" y="16"/>
                      <a:pt x="846" y="4"/>
                    </a:cubicBezTo>
                    <a:cubicBezTo>
                      <a:pt x="837" y="2"/>
                      <a:pt x="828" y="1"/>
                      <a:pt x="8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4"/>
              <p:cNvSpPr/>
              <p:nvPr/>
            </p:nvSpPr>
            <p:spPr>
              <a:xfrm>
                <a:off x="6692800" y="2415600"/>
                <a:ext cx="70250" cy="53900"/>
              </a:xfrm>
              <a:custGeom>
                <a:avLst/>
                <a:gdLst/>
                <a:ahLst/>
                <a:cxnLst/>
                <a:rect l="l" t="t" r="r" b="b"/>
                <a:pathLst>
                  <a:path w="2810" h="2156" extrusionOk="0">
                    <a:moveTo>
                      <a:pt x="357" y="1"/>
                    </a:moveTo>
                    <a:cubicBezTo>
                      <a:pt x="262" y="1"/>
                      <a:pt x="155" y="13"/>
                      <a:pt x="83" y="72"/>
                    </a:cubicBezTo>
                    <a:cubicBezTo>
                      <a:pt x="12" y="144"/>
                      <a:pt x="0" y="251"/>
                      <a:pt x="12" y="334"/>
                    </a:cubicBezTo>
                    <a:cubicBezTo>
                      <a:pt x="36" y="572"/>
                      <a:pt x="191" y="787"/>
                      <a:pt x="369" y="929"/>
                    </a:cubicBezTo>
                    <a:cubicBezTo>
                      <a:pt x="560" y="1072"/>
                      <a:pt x="786" y="1168"/>
                      <a:pt x="1000" y="1251"/>
                    </a:cubicBezTo>
                    <a:cubicBezTo>
                      <a:pt x="1619" y="1513"/>
                      <a:pt x="2191" y="1906"/>
                      <a:pt x="2810" y="2156"/>
                    </a:cubicBezTo>
                    <a:cubicBezTo>
                      <a:pt x="2500" y="1620"/>
                      <a:pt x="2119" y="1132"/>
                      <a:pt x="1667" y="703"/>
                    </a:cubicBezTo>
                    <a:cubicBezTo>
                      <a:pt x="1298" y="346"/>
                      <a:pt x="857" y="25"/>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4"/>
              <p:cNvSpPr/>
              <p:nvPr/>
            </p:nvSpPr>
            <p:spPr>
              <a:xfrm>
                <a:off x="6702325" y="2468725"/>
                <a:ext cx="80975" cy="56450"/>
              </a:xfrm>
              <a:custGeom>
                <a:avLst/>
                <a:gdLst/>
                <a:ahLst/>
                <a:cxnLst/>
                <a:rect l="l" t="t" r="r" b="b"/>
                <a:pathLst>
                  <a:path w="3239" h="2258" extrusionOk="0">
                    <a:moveTo>
                      <a:pt x="420" y="1"/>
                    </a:moveTo>
                    <a:cubicBezTo>
                      <a:pt x="307" y="1"/>
                      <a:pt x="190" y="49"/>
                      <a:pt x="131" y="138"/>
                    </a:cubicBezTo>
                    <a:cubicBezTo>
                      <a:pt x="0" y="328"/>
                      <a:pt x="131" y="590"/>
                      <a:pt x="298" y="745"/>
                    </a:cubicBezTo>
                    <a:cubicBezTo>
                      <a:pt x="429" y="900"/>
                      <a:pt x="583" y="1031"/>
                      <a:pt x="762" y="1138"/>
                    </a:cubicBezTo>
                    <a:lnTo>
                      <a:pt x="750" y="1126"/>
                    </a:lnTo>
                    <a:lnTo>
                      <a:pt x="750" y="1126"/>
                    </a:lnTo>
                    <a:cubicBezTo>
                      <a:pt x="1298" y="1471"/>
                      <a:pt x="1726" y="1805"/>
                      <a:pt x="2357" y="1924"/>
                    </a:cubicBezTo>
                    <a:cubicBezTo>
                      <a:pt x="2631" y="1983"/>
                      <a:pt x="3024" y="2055"/>
                      <a:pt x="3239" y="2257"/>
                    </a:cubicBezTo>
                    <a:cubicBezTo>
                      <a:pt x="2512" y="1483"/>
                      <a:pt x="1762" y="721"/>
                      <a:pt x="869" y="162"/>
                    </a:cubicBezTo>
                    <a:cubicBezTo>
                      <a:pt x="750" y="90"/>
                      <a:pt x="631" y="31"/>
                      <a:pt x="488" y="7"/>
                    </a:cubicBezTo>
                    <a:cubicBezTo>
                      <a:pt x="466" y="3"/>
                      <a:pt x="443" y="1"/>
                      <a:pt x="4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4"/>
              <p:cNvSpPr/>
              <p:nvPr/>
            </p:nvSpPr>
            <p:spPr>
              <a:xfrm>
                <a:off x="6718675" y="2532750"/>
                <a:ext cx="82775" cy="35875"/>
              </a:xfrm>
              <a:custGeom>
                <a:avLst/>
                <a:gdLst/>
                <a:ahLst/>
                <a:cxnLst/>
                <a:rect l="l" t="t" r="r" b="b"/>
                <a:pathLst>
                  <a:path w="3311" h="1435" extrusionOk="0">
                    <a:moveTo>
                      <a:pt x="650" y="0"/>
                    </a:moveTo>
                    <a:cubicBezTo>
                      <a:pt x="457" y="0"/>
                      <a:pt x="267" y="58"/>
                      <a:pt x="132" y="184"/>
                    </a:cubicBezTo>
                    <a:cubicBezTo>
                      <a:pt x="60" y="256"/>
                      <a:pt x="1" y="351"/>
                      <a:pt x="13" y="446"/>
                    </a:cubicBezTo>
                    <a:cubicBezTo>
                      <a:pt x="25" y="589"/>
                      <a:pt x="156" y="684"/>
                      <a:pt x="275" y="744"/>
                    </a:cubicBezTo>
                    <a:cubicBezTo>
                      <a:pt x="465" y="839"/>
                      <a:pt x="668" y="923"/>
                      <a:pt x="870" y="982"/>
                    </a:cubicBezTo>
                    <a:cubicBezTo>
                      <a:pt x="1775" y="1268"/>
                      <a:pt x="2370" y="1304"/>
                      <a:pt x="3311" y="1435"/>
                    </a:cubicBezTo>
                    <a:cubicBezTo>
                      <a:pt x="2787" y="970"/>
                      <a:pt x="2156" y="625"/>
                      <a:pt x="1525" y="292"/>
                    </a:cubicBezTo>
                    <a:cubicBezTo>
                      <a:pt x="1311" y="172"/>
                      <a:pt x="1084" y="65"/>
                      <a:pt x="834" y="18"/>
                    </a:cubicBezTo>
                    <a:cubicBezTo>
                      <a:pt x="774" y="6"/>
                      <a:pt x="712" y="0"/>
                      <a:pt x="6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4"/>
              <p:cNvSpPr/>
              <p:nvPr/>
            </p:nvSpPr>
            <p:spPr>
              <a:xfrm>
                <a:off x="6775825" y="2435050"/>
                <a:ext cx="23250" cy="71950"/>
              </a:xfrm>
              <a:custGeom>
                <a:avLst/>
                <a:gdLst/>
                <a:ahLst/>
                <a:cxnLst/>
                <a:rect l="l" t="t" r="r" b="b"/>
                <a:pathLst>
                  <a:path w="930" h="2878" extrusionOk="0">
                    <a:moveTo>
                      <a:pt x="648" y="1"/>
                    </a:moveTo>
                    <a:cubicBezTo>
                      <a:pt x="631" y="1"/>
                      <a:pt x="614" y="3"/>
                      <a:pt x="596" y="9"/>
                    </a:cubicBezTo>
                    <a:cubicBezTo>
                      <a:pt x="501" y="32"/>
                      <a:pt x="441" y="116"/>
                      <a:pt x="394" y="199"/>
                    </a:cubicBezTo>
                    <a:cubicBezTo>
                      <a:pt x="251" y="449"/>
                      <a:pt x="144" y="735"/>
                      <a:pt x="96" y="1021"/>
                    </a:cubicBezTo>
                    <a:cubicBezTo>
                      <a:pt x="1" y="1628"/>
                      <a:pt x="144" y="2259"/>
                      <a:pt x="120" y="2878"/>
                    </a:cubicBezTo>
                    <a:cubicBezTo>
                      <a:pt x="537" y="2164"/>
                      <a:pt x="811" y="1354"/>
                      <a:pt x="906" y="532"/>
                    </a:cubicBezTo>
                    <a:cubicBezTo>
                      <a:pt x="918" y="413"/>
                      <a:pt x="930" y="294"/>
                      <a:pt x="882" y="175"/>
                    </a:cubicBezTo>
                    <a:cubicBezTo>
                      <a:pt x="841" y="84"/>
                      <a:pt x="749" y="1"/>
                      <a:pt x="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4"/>
              <p:cNvSpPr/>
              <p:nvPr/>
            </p:nvSpPr>
            <p:spPr>
              <a:xfrm>
                <a:off x="6797850" y="2495050"/>
                <a:ext cx="26225" cy="58400"/>
              </a:xfrm>
              <a:custGeom>
                <a:avLst/>
                <a:gdLst/>
                <a:ahLst/>
                <a:cxnLst/>
                <a:rect l="l" t="t" r="r" b="b"/>
                <a:pathLst>
                  <a:path w="1049" h="2336" extrusionOk="0">
                    <a:moveTo>
                      <a:pt x="781" y="0"/>
                    </a:moveTo>
                    <a:cubicBezTo>
                      <a:pt x="775" y="0"/>
                      <a:pt x="769" y="1"/>
                      <a:pt x="763" y="2"/>
                    </a:cubicBezTo>
                    <a:cubicBezTo>
                      <a:pt x="715" y="14"/>
                      <a:pt x="680" y="61"/>
                      <a:pt x="644" y="97"/>
                    </a:cubicBezTo>
                    <a:cubicBezTo>
                      <a:pt x="430" y="406"/>
                      <a:pt x="263" y="752"/>
                      <a:pt x="168" y="1109"/>
                    </a:cubicBezTo>
                    <a:cubicBezTo>
                      <a:pt x="60" y="1538"/>
                      <a:pt x="96" y="1907"/>
                      <a:pt x="1" y="2335"/>
                    </a:cubicBezTo>
                    <a:cubicBezTo>
                      <a:pt x="465" y="2026"/>
                      <a:pt x="680" y="1466"/>
                      <a:pt x="870" y="942"/>
                    </a:cubicBezTo>
                    <a:cubicBezTo>
                      <a:pt x="965" y="680"/>
                      <a:pt x="1049" y="395"/>
                      <a:pt x="953" y="145"/>
                    </a:cubicBezTo>
                    <a:cubicBezTo>
                      <a:pt x="920" y="67"/>
                      <a:pt x="857" y="0"/>
                      <a:pt x="7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4"/>
              <p:cNvSpPr/>
              <p:nvPr/>
            </p:nvSpPr>
            <p:spPr>
              <a:xfrm>
                <a:off x="6819000" y="2527775"/>
                <a:ext cx="29475" cy="79850"/>
              </a:xfrm>
              <a:custGeom>
                <a:avLst/>
                <a:gdLst/>
                <a:ahLst/>
                <a:cxnLst/>
                <a:rect l="l" t="t" r="r" b="b"/>
                <a:pathLst>
                  <a:path w="1179" h="3194" extrusionOk="0">
                    <a:moveTo>
                      <a:pt x="806" y="1"/>
                    </a:moveTo>
                    <a:cubicBezTo>
                      <a:pt x="608" y="1"/>
                      <a:pt x="485" y="238"/>
                      <a:pt x="417" y="431"/>
                    </a:cubicBezTo>
                    <a:lnTo>
                      <a:pt x="227" y="991"/>
                    </a:lnTo>
                    <a:cubicBezTo>
                      <a:pt x="0" y="1669"/>
                      <a:pt x="227" y="2491"/>
                      <a:pt x="310" y="3193"/>
                    </a:cubicBezTo>
                    <a:cubicBezTo>
                      <a:pt x="881" y="2431"/>
                      <a:pt x="1179" y="1467"/>
                      <a:pt x="1143" y="514"/>
                    </a:cubicBezTo>
                    <a:cubicBezTo>
                      <a:pt x="1131" y="300"/>
                      <a:pt x="1048" y="14"/>
                      <a:pt x="834" y="2"/>
                    </a:cubicBezTo>
                    <a:cubicBezTo>
                      <a:pt x="824" y="1"/>
                      <a:pt x="815" y="1"/>
                      <a:pt x="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4"/>
              <p:cNvSpPr/>
              <p:nvPr/>
            </p:nvSpPr>
            <p:spPr>
              <a:xfrm>
                <a:off x="6738325" y="2593600"/>
                <a:ext cx="103900" cy="39325"/>
              </a:xfrm>
              <a:custGeom>
                <a:avLst/>
                <a:gdLst/>
                <a:ahLst/>
                <a:cxnLst/>
                <a:rect l="l" t="t" r="r" b="b"/>
                <a:pathLst>
                  <a:path w="4156" h="1573" extrusionOk="0">
                    <a:moveTo>
                      <a:pt x="714" y="0"/>
                    </a:moveTo>
                    <a:cubicBezTo>
                      <a:pt x="530" y="0"/>
                      <a:pt x="352" y="36"/>
                      <a:pt x="191" y="132"/>
                    </a:cubicBezTo>
                    <a:cubicBezTo>
                      <a:pt x="108" y="179"/>
                      <a:pt x="25" y="251"/>
                      <a:pt x="13" y="346"/>
                    </a:cubicBezTo>
                    <a:cubicBezTo>
                      <a:pt x="1" y="453"/>
                      <a:pt x="84" y="560"/>
                      <a:pt x="167" y="632"/>
                    </a:cubicBezTo>
                    <a:cubicBezTo>
                      <a:pt x="465" y="894"/>
                      <a:pt x="822" y="1072"/>
                      <a:pt x="1203" y="1144"/>
                    </a:cubicBezTo>
                    <a:cubicBezTo>
                      <a:pt x="2346" y="1370"/>
                      <a:pt x="2989" y="1477"/>
                      <a:pt x="4156" y="1572"/>
                    </a:cubicBezTo>
                    <a:cubicBezTo>
                      <a:pt x="3346" y="953"/>
                      <a:pt x="2441" y="465"/>
                      <a:pt x="1477" y="144"/>
                    </a:cubicBezTo>
                    <a:cubicBezTo>
                      <a:pt x="1229" y="68"/>
                      <a:pt x="966" y="0"/>
                      <a:pt x="7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4"/>
              <p:cNvSpPr/>
              <p:nvPr/>
            </p:nvSpPr>
            <p:spPr>
              <a:xfrm>
                <a:off x="6860075" y="2561750"/>
                <a:ext cx="25325" cy="94100"/>
              </a:xfrm>
              <a:custGeom>
                <a:avLst/>
                <a:gdLst/>
                <a:ahLst/>
                <a:cxnLst/>
                <a:rect l="l" t="t" r="r" b="b"/>
                <a:pathLst>
                  <a:path w="1013" h="3764" extrusionOk="0">
                    <a:moveTo>
                      <a:pt x="477" y="1"/>
                    </a:moveTo>
                    <a:cubicBezTo>
                      <a:pt x="346" y="24"/>
                      <a:pt x="286" y="167"/>
                      <a:pt x="238" y="286"/>
                    </a:cubicBezTo>
                    <a:cubicBezTo>
                      <a:pt x="108" y="667"/>
                      <a:pt x="36" y="1060"/>
                      <a:pt x="24" y="1453"/>
                    </a:cubicBezTo>
                    <a:cubicBezTo>
                      <a:pt x="0" y="2251"/>
                      <a:pt x="48" y="2977"/>
                      <a:pt x="167" y="3763"/>
                    </a:cubicBezTo>
                    <a:cubicBezTo>
                      <a:pt x="679" y="2977"/>
                      <a:pt x="893" y="2037"/>
                      <a:pt x="977" y="1096"/>
                    </a:cubicBezTo>
                    <a:cubicBezTo>
                      <a:pt x="1000" y="906"/>
                      <a:pt x="1012" y="715"/>
                      <a:pt x="965" y="525"/>
                    </a:cubicBezTo>
                    <a:cubicBezTo>
                      <a:pt x="929" y="334"/>
                      <a:pt x="822" y="144"/>
                      <a:pt x="655" y="48"/>
                    </a:cubicBezTo>
                    <a:cubicBezTo>
                      <a:pt x="608" y="13"/>
                      <a:pt x="536" y="1"/>
                      <a:pt x="4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4"/>
              <p:cNvSpPr/>
              <p:nvPr/>
            </p:nvSpPr>
            <p:spPr>
              <a:xfrm>
                <a:off x="6779700" y="2648375"/>
                <a:ext cx="100625" cy="30675"/>
              </a:xfrm>
              <a:custGeom>
                <a:avLst/>
                <a:gdLst/>
                <a:ahLst/>
                <a:cxnLst/>
                <a:rect l="l" t="t" r="r" b="b"/>
                <a:pathLst>
                  <a:path w="4025" h="1227" extrusionOk="0">
                    <a:moveTo>
                      <a:pt x="703" y="0"/>
                    </a:moveTo>
                    <a:cubicBezTo>
                      <a:pt x="548" y="0"/>
                      <a:pt x="382" y="0"/>
                      <a:pt x="251" y="60"/>
                    </a:cubicBezTo>
                    <a:cubicBezTo>
                      <a:pt x="108" y="131"/>
                      <a:pt x="1" y="274"/>
                      <a:pt x="24" y="429"/>
                    </a:cubicBezTo>
                    <a:cubicBezTo>
                      <a:pt x="36" y="536"/>
                      <a:pt x="108" y="620"/>
                      <a:pt x="191" y="691"/>
                    </a:cubicBezTo>
                    <a:cubicBezTo>
                      <a:pt x="535" y="985"/>
                      <a:pt x="2386" y="1226"/>
                      <a:pt x="3511" y="1226"/>
                    </a:cubicBezTo>
                    <a:cubicBezTo>
                      <a:pt x="3709" y="1226"/>
                      <a:pt x="3884" y="1219"/>
                      <a:pt x="4025" y="1203"/>
                    </a:cubicBezTo>
                    <a:cubicBezTo>
                      <a:pt x="3084" y="465"/>
                      <a:pt x="1894" y="36"/>
                      <a:pt x="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4"/>
              <p:cNvSpPr/>
              <p:nvPr/>
            </p:nvSpPr>
            <p:spPr>
              <a:xfrm>
                <a:off x="6882100" y="2620600"/>
                <a:ext cx="33050" cy="70650"/>
              </a:xfrm>
              <a:custGeom>
                <a:avLst/>
                <a:gdLst/>
                <a:ahLst/>
                <a:cxnLst/>
                <a:rect l="l" t="t" r="r" b="b"/>
                <a:pathLst>
                  <a:path w="1322" h="2826" extrusionOk="0">
                    <a:moveTo>
                      <a:pt x="842" y="1"/>
                    </a:moveTo>
                    <a:cubicBezTo>
                      <a:pt x="827" y="1"/>
                      <a:pt x="813" y="2"/>
                      <a:pt x="798" y="4"/>
                    </a:cubicBezTo>
                    <a:cubicBezTo>
                      <a:pt x="0" y="766"/>
                      <a:pt x="679" y="2290"/>
                      <a:pt x="762" y="2826"/>
                    </a:cubicBezTo>
                    <a:cubicBezTo>
                      <a:pt x="1143" y="2171"/>
                      <a:pt x="1322" y="1409"/>
                      <a:pt x="1274" y="647"/>
                    </a:cubicBezTo>
                    <a:cubicBezTo>
                      <a:pt x="1262" y="492"/>
                      <a:pt x="1251" y="349"/>
                      <a:pt x="1167" y="218"/>
                    </a:cubicBezTo>
                    <a:cubicBezTo>
                      <a:pt x="1103" y="100"/>
                      <a:pt x="979" y="1"/>
                      <a:pt x="8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4"/>
              <p:cNvSpPr/>
              <p:nvPr/>
            </p:nvSpPr>
            <p:spPr>
              <a:xfrm>
                <a:off x="6844300" y="2698350"/>
                <a:ext cx="68775" cy="21800"/>
              </a:xfrm>
              <a:custGeom>
                <a:avLst/>
                <a:gdLst/>
                <a:ahLst/>
                <a:cxnLst/>
                <a:rect l="l" t="t" r="r" b="b"/>
                <a:pathLst>
                  <a:path w="2751" h="872" extrusionOk="0">
                    <a:moveTo>
                      <a:pt x="1878" y="0"/>
                    </a:moveTo>
                    <a:cubicBezTo>
                      <a:pt x="1261" y="0"/>
                      <a:pt x="647" y="175"/>
                      <a:pt x="131" y="514"/>
                    </a:cubicBezTo>
                    <a:cubicBezTo>
                      <a:pt x="60" y="549"/>
                      <a:pt x="0" y="609"/>
                      <a:pt x="0" y="680"/>
                    </a:cubicBezTo>
                    <a:cubicBezTo>
                      <a:pt x="12" y="716"/>
                      <a:pt x="24" y="752"/>
                      <a:pt x="60" y="776"/>
                    </a:cubicBezTo>
                    <a:cubicBezTo>
                      <a:pt x="132" y="847"/>
                      <a:pt x="230" y="872"/>
                      <a:pt x="333" y="872"/>
                    </a:cubicBezTo>
                    <a:cubicBezTo>
                      <a:pt x="400" y="872"/>
                      <a:pt x="470" y="861"/>
                      <a:pt x="536" y="847"/>
                    </a:cubicBezTo>
                    <a:cubicBezTo>
                      <a:pt x="965" y="787"/>
                      <a:pt x="1381" y="668"/>
                      <a:pt x="1786" y="526"/>
                    </a:cubicBezTo>
                    <a:cubicBezTo>
                      <a:pt x="2167" y="395"/>
                      <a:pt x="2370" y="287"/>
                      <a:pt x="2751" y="121"/>
                    </a:cubicBezTo>
                    <a:cubicBezTo>
                      <a:pt x="2466" y="40"/>
                      <a:pt x="2172" y="0"/>
                      <a:pt x="18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4"/>
              <p:cNvSpPr/>
              <p:nvPr/>
            </p:nvSpPr>
            <p:spPr>
              <a:xfrm>
                <a:off x="6901150" y="2687950"/>
                <a:ext cx="1800" cy="3000"/>
              </a:xfrm>
              <a:custGeom>
                <a:avLst/>
                <a:gdLst/>
                <a:ahLst/>
                <a:cxnLst/>
                <a:rect l="l" t="t" r="r" b="b"/>
                <a:pathLst>
                  <a:path w="72" h="120" extrusionOk="0">
                    <a:moveTo>
                      <a:pt x="72" y="1"/>
                    </a:moveTo>
                    <a:lnTo>
                      <a:pt x="72" y="1"/>
                    </a:lnTo>
                    <a:cubicBezTo>
                      <a:pt x="48" y="37"/>
                      <a:pt x="24" y="84"/>
                      <a:pt x="0" y="120"/>
                    </a:cubicBezTo>
                    <a:cubicBezTo>
                      <a:pt x="36" y="84"/>
                      <a:pt x="48" y="49"/>
                      <a:pt x="72" y="1"/>
                    </a:cubicBezTo>
                    <a:close/>
                  </a:path>
                </a:pathLst>
              </a:custGeom>
              <a:solidFill>
                <a:srgbClr val="62A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4"/>
              <p:cNvSpPr/>
              <p:nvPr/>
            </p:nvSpPr>
            <p:spPr>
              <a:xfrm>
                <a:off x="6720775" y="2286600"/>
                <a:ext cx="26200" cy="95700"/>
              </a:xfrm>
              <a:custGeom>
                <a:avLst/>
                <a:gdLst/>
                <a:ahLst/>
                <a:cxnLst/>
                <a:rect l="l" t="t" r="r" b="b"/>
                <a:pathLst>
                  <a:path w="1048" h="3828" extrusionOk="0">
                    <a:moveTo>
                      <a:pt x="94" y="0"/>
                    </a:moveTo>
                    <a:cubicBezTo>
                      <a:pt x="63" y="0"/>
                      <a:pt x="31" y="6"/>
                      <a:pt x="0" y="17"/>
                    </a:cubicBezTo>
                    <a:cubicBezTo>
                      <a:pt x="322" y="1244"/>
                      <a:pt x="631" y="2482"/>
                      <a:pt x="905" y="3732"/>
                    </a:cubicBezTo>
                    <a:cubicBezTo>
                      <a:pt x="917" y="3756"/>
                      <a:pt x="929" y="3791"/>
                      <a:pt x="941" y="3827"/>
                    </a:cubicBezTo>
                    <a:cubicBezTo>
                      <a:pt x="1000" y="2649"/>
                      <a:pt x="1048" y="1410"/>
                      <a:pt x="512" y="363"/>
                    </a:cubicBezTo>
                    <a:cubicBezTo>
                      <a:pt x="465" y="243"/>
                      <a:pt x="393" y="136"/>
                      <a:pt x="286" y="65"/>
                    </a:cubicBezTo>
                    <a:cubicBezTo>
                      <a:pt x="229" y="24"/>
                      <a:pt x="162"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4"/>
              <p:cNvSpPr/>
              <p:nvPr/>
            </p:nvSpPr>
            <p:spPr>
              <a:xfrm>
                <a:off x="6756200" y="2350625"/>
                <a:ext cx="20850" cy="81075"/>
              </a:xfrm>
              <a:custGeom>
                <a:avLst/>
                <a:gdLst/>
                <a:ahLst/>
                <a:cxnLst/>
                <a:rect l="l" t="t" r="r" b="b"/>
                <a:pathLst>
                  <a:path w="834" h="3243" extrusionOk="0">
                    <a:moveTo>
                      <a:pt x="795" y="1"/>
                    </a:moveTo>
                    <a:cubicBezTo>
                      <a:pt x="757" y="1"/>
                      <a:pt x="718" y="20"/>
                      <a:pt x="679" y="40"/>
                    </a:cubicBezTo>
                    <a:cubicBezTo>
                      <a:pt x="453" y="183"/>
                      <a:pt x="381" y="480"/>
                      <a:pt x="333" y="754"/>
                    </a:cubicBezTo>
                    <a:cubicBezTo>
                      <a:pt x="286" y="992"/>
                      <a:pt x="238" y="1242"/>
                      <a:pt x="179" y="1492"/>
                    </a:cubicBezTo>
                    <a:cubicBezTo>
                      <a:pt x="72" y="2076"/>
                      <a:pt x="72" y="2659"/>
                      <a:pt x="0" y="3243"/>
                    </a:cubicBezTo>
                    <a:cubicBezTo>
                      <a:pt x="345" y="2183"/>
                      <a:pt x="619" y="1100"/>
                      <a:pt x="834" y="4"/>
                    </a:cubicBezTo>
                    <a:lnTo>
                      <a:pt x="822" y="4"/>
                    </a:lnTo>
                    <a:cubicBezTo>
                      <a:pt x="813" y="2"/>
                      <a:pt x="804" y="1"/>
                      <a:pt x="7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4"/>
              <p:cNvSpPr/>
              <p:nvPr/>
            </p:nvSpPr>
            <p:spPr>
              <a:xfrm>
                <a:off x="6694575" y="2415600"/>
                <a:ext cx="66700" cy="50925"/>
              </a:xfrm>
              <a:custGeom>
                <a:avLst/>
                <a:gdLst/>
                <a:ahLst/>
                <a:cxnLst/>
                <a:rect l="l" t="t" r="r" b="b"/>
                <a:pathLst>
                  <a:path w="2668" h="2037" extrusionOk="0">
                    <a:moveTo>
                      <a:pt x="286" y="1"/>
                    </a:moveTo>
                    <a:cubicBezTo>
                      <a:pt x="191" y="1"/>
                      <a:pt x="84" y="13"/>
                      <a:pt x="12" y="72"/>
                    </a:cubicBezTo>
                    <a:cubicBezTo>
                      <a:pt x="12" y="84"/>
                      <a:pt x="0" y="84"/>
                      <a:pt x="0" y="96"/>
                    </a:cubicBezTo>
                    <a:cubicBezTo>
                      <a:pt x="965" y="620"/>
                      <a:pt x="1870" y="1275"/>
                      <a:pt x="2667" y="2037"/>
                    </a:cubicBezTo>
                    <a:cubicBezTo>
                      <a:pt x="2370" y="1549"/>
                      <a:pt x="2013" y="1096"/>
                      <a:pt x="1596" y="703"/>
                    </a:cubicBezTo>
                    <a:cubicBezTo>
                      <a:pt x="1227" y="346"/>
                      <a:pt x="786" y="25"/>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4"/>
              <p:cNvSpPr/>
              <p:nvPr/>
            </p:nvSpPr>
            <p:spPr>
              <a:xfrm>
                <a:off x="6706175" y="2468825"/>
                <a:ext cx="75625" cy="54850"/>
              </a:xfrm>
              <a:custGeom>
                <a:avLst/>
                <a:gdLst/>
                <a:ahLst/>
                <a:cxnLst/>
                <a:rect l="l" t="t" r="r" b="b"/>
                <a:pathLst>
                  <a:path w="3025" h="2194" extrusionOk="0">
                    <a:moveTo>
                      <a:pt x="278" y="0"/>
                    </a:moveTo>
                    <a:cubicBezTo>
                      <a:pt x="176" y="0"/>
                      <a:pt x="71" y="30"/>
                      <a:pt x="1" y="110"/>
                    </a:cubicBezTo>
                    <a:cubicBezTo>
                      <a:pt x="1013" y="801"/>
                      <a:pt x="2013" y="1503"/>
                      <a:pt x="3025" y="2194"/>
                    </a:cubicBezTo>
                    <a:cubicBezTo>
                      <a:pt x="2323" y="1444"/>
                      <a:pt x="1584" y="705"/>
                      <a:pt x="715" y="158"/>
                    </a:cubicBezTo>
                    <a:cubicBezTo>
                      <a:pt x="596" y="86"/>
                      <a:pt x="477" y="27"/>
                      <a:pt x="334" y="3"/>
                    </a:cubicBezTo>
                    <a:cubicBezTo>
                      <a:pt x="316" y="1"/>
                      <a:pt x="297" y="0"/>
                      <a:pt x="2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4"/>
              <p:cNvSpPr/>
              <p:nvPr/>
            </p:nvSpPr>
            <p:spPr>
              <a:xfrm>
                <a:off x="6721650" y="2532750"/>
                <a:ext cx="79500" cy="35875"/>
              </a:xfrm>
              <a:custGeom>
                <a:avLst/>
                <a:gdLst/>
                <a:ahLst/>
                <a:cxnLst/>
                <a:rect l="l" t="t" r="r" b="b"/>
                <a:pathLst>
                  <a:path w="3180" h="1435" extrusionOk="0">
                    <a:moveTo>
                      <a:pt x="531" y="0"/>
                    </a:moveTo>
                    <a:cubicBezTo>
                      <a:pt x="338" y="0"/>
                      <a:pt x="148" y="58"/>
                      <a:pt x="13" y="184"/>
                    </a:cubicBezTo>
                    <a:cubicBezTo>
                      <a:pt x="13" y="184"/>
                      <a:pt x="1" y="196"/>
                      <a:pt x="1" y="196"/>
                    </a:cubicBezTo>
                    <a:cubicBezTo>
                      <a:pt x="1096" y="542"/>
                      <a:pt x="2156" y="946"/>
                      <a:pt x="3180" y="1435"/>
                    </a:cubicBezTo>
                    <a:cubicBezTo>
                      <a:pt x="2656" y="958"/>
                      <a:pt x="2037" y="625"/>
                      <a:pt x="1418" y="292"/>
                    </a:cubicBezTo>
                    <a:cubicBezTo>
                      <a:pt x="1192" y="172"/>
                      <a:pt x="965" y="65"/>
                      <a:pt x="715" y="18"/>
                    </a:cubicBezTo>
                    <a:cubicBezTo>
                      <a:pt x="655" y="6"/>
                      <a:pt x="593" y="0"/>
                      <a:pt x="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4"/>
              <p:cNvSpPr/>
              <p:nvPr/>
            </p:nvSpPr>
            <p:spPr>
              <a:xfrm>
                <a:off x="6776125" y="2434950"/>
                <a:ext cx="16100" cy="69975"/>
              </a:xfrm>
              <a:custGeom>
                <a:avLst/>
                <a:gdLst/>
                <a:ahLst/>
                <a:cxnLst/>
                <a:rect l="l" t="t" r="r" b="b"/>
                <a:pathLst>
                  <a:path w="644" h="2799" extrusionOk="0">
                    <a:moveTo>
                      <a:pt x="584" y="1"/>
                    </a:moveTo>
                    <a:cubicBezTo>
                      <a:pt x="489" y="36"/>
                      <a:pt x="429" y="120"/>
                      <a:pt x="382" y="203"/>
                    </a:cubicBezTo>
                    <a:cubicBezTo>
                      <a:pt x="239" y="453"/>
                      <a:pt x="132" y="739"/>
                      <a:pt x="84" y="1025"/>
                    </a:cubicBezTo>
                    <a:cubicBezTo>
                      <a:pt x="1" y="1608"/>
                      <a:pt x="120" y="2203"/>
                      <a:pt x="108" y="2799"/>
                    </a:cubicBezTo>
                    <a:cubicBezTo>
                      <a:pt x="215" y="2572"/>
                      <a:pt x="275" y="2322"/>
                      <a:pt x="322" y="2084"/>
                    </a:cubicBezTo>
                    <a:cubicBezTo>
                      <a:pt x="465" y="1394"/>
                      <a:pt x="560" y="703"/>
                      <a:pt x="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4"/>
              <p:cNvSpPr/>
              <p:nvPr/>
            </p:nvSpPr>
            <p:spPr>
              <a:xfrm>
                <a:off x="6797850" y="2495025"/>
                <a:ext cx="22650" cy="58425"/>
              </a:xfrm>
              <a:custGeom>
                <a:avLst/>
                <a:gdLst/>
                <a:ahLst/>
                <a:cxnLst/>
                <a:rect l="l" t="t" r="r" b="b"/>
                <a:pathLst>
                  <a:path w="906" h="2337" extrusionOk="0">
                    <a:moveTo>
                      <a:pt x="786" y="0"/>
                    </a:moveTo>
                    <a:cubicBezTo>
                      <a:pt x="778" y="0"/>
                      <a:pt x="771" y="1"/>
                      <a:pt x="763" y="3"/>
                    </a:cubicBezTo>
                    <a:cubicBezTo>
                      <a:pt x="715" y="15"/>
                      <a:pt x="680" y="62"/>
                      <a:pt x="644" y="98"/>
                    </a:cubicBezTo>
                    <a:cubicBezTo>
                      <a:pt x="430" y="407"/>
                      <a:pt x="263" y="741"/>
                      <a:pt x="168" y="1110"/>
                    </a:cubicBezTo>
                    <a:cubicBezTo>
                      <a:pt x="60" y="1539"/>
                      <a:pt x="96" y="1908"/>
                      <a:pt x="1" y="2336"/>
                    </a:cubicBezTo>
                    <a:cubicBezTo>
                      <a:pt x="144" y="2193"/>
                      <a:pt x="227" y="1991"/>
                      <a:pt x="311" y="1801"/>
                    </a:cubicBezTo>
                    <a:cubicBezTo>
                      <a:pt x="537" y="1241"/>
                      <a:pt x="727" y="658"/>
                      <a:pt x="906" y="74"/>
                    </a:cubicBezTo>
                    <a:cubicBezTo>
                      <a:pt x="875" y="33"/>
                      <a:pt x="835"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4"/>
              <p:cNvSpPr/>
              <p:nvPr/>
            </p:nvSpPr>
            <p:spPr>
              <a:xfrm>
                <a:off x="6819000" y="2527775"/>
                <a:ext cx="21450" cy="79550"/>
              </a:xfrm>
              <a:custGeom>
                <a:avLst/>
                <a:gdLst/>
                <a:ahLst/>
                <a:cxnLst/>
                <a:rect l="l" t="t" r="r" b="b"/>
                <a:pathLst>
                  <a:path w="858" h="3182" extrusionOk="0">
                    <a:moveTo>
                      <a:pt x="806" y="1"/>
                    </a:moveTo>
                    <a:cubicBezTo>
                      <a:pt x="608" y="1"/>
                      <a:pt x="485" y="238"/>
                      <a:pt x="417" y="431"/>
                    </a:cubicBezTo>
                    <a:lnTo>
                      <a:pt x="227" y="991"/>
                    </a:lnTo>
                    <a:lnTo>
                      <a:pt x="227" y="1002"/>
                    </a:lnTo>
                    <a:cubicBezTo>
                      <a:pt x="0" y="1669"/>
                      <a:pt x="227" y="2479"/>
                      <a:pt x="310" y="3181"/>
                    </a:cubicBezTo>
                    <a:cubicBezTo>
                      <a:pt x="488" y="2122"/>
                      <a:pt x="679" y="1062"/>
                      <a:pt x="858" y="2"/>
                    </a:cubicBezTo>
                    <a:lnTo>
                      <a:pt x="834" y="2"/>
                    </a:lnTo>
                    <a:cubicBezTo>
                      <a:pt x="824" y="1"/>
                      <a:pt x="815" y="1"/>
                      <a:pt x="8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4"/>
              <p:cNvSpPr/>
              <p:nvPr/>
            </p:nvSpPr>
            <p:spPr>
              <a:xfrm>
                <a:off x="6739225" y="2593600"/>
                <a:ext cx="100325" cy="37525"/>
              </a:xfrm>
              <a:custGeom>
                <a:avLst/>
                <a:gdLst/>
                <a:ahLst/>
                <a:cxnLst/>
                <a:rect l="l" t="t" r="r" b="b"/>
                <a:pathLst>
                  <a:path w="4013" h="1501" extrusionOk="0">
                    <a:moveTo>
                      <a:pt x="678" y="0"/>
                    </a:moveTo>
                    <a:cubicBezTo>
                      <a:pt x="494" y="0"/>
                      <a:pt x="316" y="36"/>
                      <a:pt x="155" y="132"/>
                    </a:cubicBezTo>
                    <a:cubicBezTo>
                      <a:pt x="84" y="167"/>
                      <a:pt x="24" y="227"/>
                      <a:pt x="0" y="298"/>
                    </a:cubicBezTo>
                    <a:cubicBezTo>
                      <a:pt x="1358" y="632"/>
                      <a:pt x="2691" y="1036"/>
                      <a:pt x="4013" y="1501"/>
                    </a:cubicBezTo>
                    <a:cubicBezTo>
                      <a:pt x="3239" y="917"/>
                      <a:pt x="2358" y="453"/>
                      <a:pt x="1441" y="144"/>
                    </a:cubicBezTo>
                    <a:cubicBezTo>
                      <a:pt x="1193" y="68"/>
                      <a:pt x="930" y="0"/>
                      <a:pt x="6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4"/>
              <p:cNvSpPr/>
              <p:nvPr/>
            </p:nvSpPr>
            <p:spPr>
              <a:xfrm>
                <a:off x="6860075" y="2561750"/>
                <a:ext cx="14300" cy="93500"/>
              </a:xfrm>
              <a:custGeom>
                <a:avLst/>
                <a:gdLst/>
                <a:ahLst/>
                <a:cxnLst/>
                <a:rect l="l" t="t" r="r" b="b"/>
                <a:pathLst>
                  <a:path w="572" h="3740" extrusionOk="0">
                    <a:moveTo>
                      <a:pt x="477" y="1"/>
                    </a:moveTo>
                    <a:cubicBezTo>
                      <a:pt x="346" y="24"/>
                      <a:pt x="274" y="167"/>
                      <a:pt x="238" y="286"/>
                    </a:cubicBezTo>
                    <a:cubicBezTo>
                      <a:pt x="108" y="667"/>
                      <a:pt x="36" y="1060"/>
                      <a:pt x="24" y="1453"/>
                    </a:cubicBezTo>
                    <a:cubicBezTo>
                      <a:pt x="0" y="2251"/>
                      <a:pt x="48" y="2965"/>
                      <a:pt x="167" y="3739"/>
                    </a:cubicBezTo>
                    <a:cubicBezTo>
                      <a:pt x="441" y="2525"/>
                      <a:pt x="572" y="1263"/>
                      <a:pt x="548" y="13"/>
                    </a:cubicBezTo>
                    <a:cubicBezTo>
                      <a:pt x="524" y="1"/>
                      <a:pt x="500" y="1"/>
                      <a:pt x="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4"/>
              <p:cNvSpPr/>
              <p:nvPr/>
            </p:nvSpPr>
            <p:spPr>
              <a:xfrm>
                <a:off x="6780600" y="2648375"/>
                <a:ext cx="99450" cy="29500"/>
              </a:xfrm>
              <a:custGeom>
                <a:avLst/>
                <a:gdLst/>
                <a:ahLst/>
                <a:cxnLst/>
                <a:rect l="l" t="t" r="r" b="b"/>
                <a:pathLst>
                  <a:path w="3978" h="1180" extrusionOk="0">
                    <a:moveTo>
                      <a:pt x="667" y="0"/>
                    </a:moveTo>
                    <a:cubicBezTo>
                      <a:pt x="512" y="0"/>
                      <a:pt x="346" y="0"/>
                      <a:pt x="215" y="60"/>
                    </a:cubicBezTo>
                    <a:cubicBezTo>
                      <a:pt x="119" y="108"/>
                      <a:pt x="36" y="191"/>
                      <a:pt x="0" y="298"/>
                    </a:cubicBezTo>
                    <a:cubicBezTo>
                      <a:pt x="1334" y="536"/>
                      <a:pt x="2667" y="834"/>
                      <a:pt x="3977" y="1179"/>
                    </a:cubicBezTo>
                    <a:cubicBezTo>
                      <a:pt x="3025" y="465"/>
                      <a:pt x="1858" y="36"/>
                      <a:pt x="6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4"/>
              <p:cNvSpPr/>
              <p:nvPr/>
            </p:nvSpPr>
            <p:spPr>
              <a:xfrm>
                <a:off x="6900850" y="2690925"/>
                <a:ext cx="325" cy="325"/>
              </a:xfrm>
              <a:custGeom>
                <a:avLst/>
                <a:gdLst/>
                <a:ahLst/>
                <a:cxnLst/>
                <a:rect l="l" t="t" r="r" b="b"/>
                <a:pathLst>
                  <a:path w="13" h="13" extrusionOk="0">
                    <a:moveTo>
                      <a:pt x="12" y="1"/>
                    </a:moveTo>
                    <a:cubicBezTo>
                      <a:pt x="12" y="1"/>
                      <a:pt x="12" y="1"/>
                      <a:pt x="1" y="13"/>
                    </a:cubicBezTo>
                    <a:cubicBezTo>
                      <a:pt x="12" y="13"/>
                      <a:pt x="12" y="1"/>
                      <a:pt x="12" y="1"/>
                    </a:cubicBezTo>
                    <a:close/>
                  </a:path>
                </a:pathLst>
              </a:custGeom>
              <a:solidFill>
                <a:srgbClr val="62A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4"/>
              <p:cNvSpPr/>
              <p:nvPr/>
            </p:nvSpPr>
            <p:spPr>
              <a:xfrm>
                <a:off x="6882100" y="2620575"/>
                <a:ext cx="25625" cy="70675"/>
              </a:xfrm>
              <a:custGeom>
                <a:avLst/>
                <a:gdLst/>
                <a:ahLst/>
                <a:cxnLst/>
                <a:rect l="l" t="t" r="r" b="b"/>
                <a:pathLst>
                  <a:path w="1025" h="2827" extrusionOk="0">
                    <a:moveTo>
                      <a:pt x="838" y="0"/>
                    </a:moveTo>
                    <a:cubicBezTo>
                      <a:pt x="825" y="0"/>
                      <a:pt x="812" y="2"/>
                      <a:pt x="798" y="5"/>
                    </a:cubicBezTo>
                    <a:cubicBezTo>
                      <a:pt x="0" y="755"/>
                      <a:pt x="667" y="2279"/>
                      <a:pt x="762" y="2827"/>
                    </a:cubicBezTo>
                    <a:cubicBezTo>
                      <a:pt x="762" y="2827"/>
                      <a:pt x="762" y="2815"/>
                      <a:pt x="762" y="2815"/>
                    </a:cubicBezTo>
                    <a:cubicBezTo>
                      <a:pt x="786" y="2767"/>
                      <a:pt x="810" y="2732"/>
                      <a:pt x="834" y="2696"/>
                    </a:cubicBezTo>
                    <a:cubicBezTo>
                      <a:pt x="846" y="2660"/>
                      <a:pt x="846" y="2624"/>
                      <a:pt x="858" y="2589"/>
                    </a:cubicBezTo>
                    <a:cubicBezTo>
                      <a:pt x="965" y="1732"/>
                      <a:pt x="1024" y="862"/>
                      <a:pt x="929" y="17"/>
                    </a:cubicBezTo>
                    <a:cubicBezTo>
                      <a:pt x="895" y="9"/>
                      <a:pt x="868"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4"/>
              <p:cNvSpPr/>
              <p:nvPr/>
            </p:nvSpPr>
            <p:spPr>
              <a:xfrm>
                <a:off x="6844300" y="2698350"/>
                <a:ext cx="68175" cy="17025"/>
              </a:xfrm>
              <a:custGeom>
                <a:avLst/>
                <a:gdLst/>
                <a:ahLst/>
                <a:cxnLst/>
                <a:rect l="l" t="t" r="r" b="b"/>
                <a:pathLst>
                  <a:path w="2727" h="681" extrusionOk="0">
                    <a:moveTo>
                      <a:pt x="1863" y="0"/>
                    </a:moveTo>
                    <a:cubicBezTo>
                      <a:pt x="1251" y="0"/>
                      <a:pt x="639" y="175"/>
                      <a:pt x="131" y="514"/>
                    </a:cubicBezTo>
                    <a:cubicBezTo>
                      <a:pt x="72" y="549"/>
                      <a:pt x="0" y="609"/>
                      <a:pt x="12" y="680"/>
                    </a:cubicBezTo>
                    <a:cubicBezTo>
                      <a:pt x="893" y="418"/>
                      <a:pt x="1810" y="228"/>
                      <a:pt x="2727" y="121"/>
                    </a:cubicBezTo>
                    <a:cubicBezTo>
                      <a:pt x="2446" y="40"/>
                      <a:pt x="2154"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4"/>
              <p:cNvSpPr/>
              <p:nvPr/>
            </p:nvSpPr>
            <p:spPr>
              <a:xfrm>
                <a:off x="6717800" y="2310525"/>
                <a:ext cx="28900" cy="71775"/>
              </a:xfrm>
              <a:custGeom>
                <a:avLst/>
                <a:gdLst/>
                <a:ahLst/>
                <a:cxnLst/>
                <a:rect l="l" t="t" r="r" b="b"/>
                <a:pathLst>
                  <a:path w="1156" h="2871" extrusionOk="0">
                    <a:moveTo>
                      <a:pt x="869" y="1"/>
                    </a:moveTo>
                    <a:cubicBezTo>
                      <a:pt x="857" y="346"/>
                      <a:pt x="810" y="703"/>
                      <a:pt x="738" y="1049"/>
                    </a:cubicBezTo>
                    <a:cubicBezTo>
                      <a:pt x="726" y="1072"/>
                      <a:pt x="726" y="1096"/>
                      <a:pt x="715" y="1108"/>
                    </a:cubicBezTo>
                    <a:cubicBezTo>
                      <a:pt x="702" y="1120"/>
                      <a:pt x="688" y="1125"/>
                      <a:pt x="673" y="1125"/>
                    </a:cubicBezTo>
                    <a:cubicBezTo>
                      <a:pt x="628" y="1125"/>
                      <a:pt x="574" y="1081"/>
                      <a:pt x="548" y="1037"/>
                    </a:cubicBezTo>
                    <a:lnTo>
                      <a:pt x="0" y="298"/>
                    </a:lnTo>
                    <a:lnTo>
                      <a:pt x="0" y="298"/>
                    </a:lnTo>
                    <a:cubicBezTo>
                      <a:pt x="36" y="465"/>
                      <a:pt x="84" y="644"/>
                      <a:pt x="131" y="810"/>
                    </a:cubicBezTo>
                    <a:cubicBezTo>
                      <a:pt x="405" y="1656"/>
                      <a:pt x="726" y="2061"/>
                      <a:pt x="1060" y="2870"/>
                    </a:cubicBezTo>
                    <a:cubicBezTo>
                      <a:pt x="1107" y="1906"/>
                      <a:pt x="1155" y="906"/>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4"/>
              <p:cNvSpPr/>
              <p:nvPr/>
            </p:nvSpPr>
            <p:spPr>
              <a:xfrm>
                <a:off x="6755600" y="2368875"/>
                <a:ext cx="24425" cy="67000"/>
              </a:xfrm>
              <a:custGeom>
                <a:avLst/>
                <a:gdLst/>
                <a:ahLst/>
                <a:cxnLst/>
                <a:rect l="l" t="t" r="r" b="b"/>
                <a:pathLst>
                  <a:path w="977" h="2680" extrusionOk="0">
                    <a:moveTo>
                      <a:pt x="357" y="0"/>
                    </a:moveTo>
                    <a:cubicBezTo>
                      <a:pt x="357" y="10"/>
                      <a:pt x="357" y="19"/>
                      <a:pt x="357" y="28"/>
                    </a:cubicBezTo>
                    <a:lnTo>
                      <a:pt x="357" y="28"/>
                    </a:lnTo>
                    <a:cubicBezTo>
                      <a:pt x="357" y="27"/>
                      <a:pt x="357" y="26"/>
                      <a:pt x="357" y="24"/>
                    </a:cubicBezTo>
                    <a:cubicBezTo>
                      <a:pt x="357" y="12"/>
                      <a:pt x="357" y="12"/>
                      <a:pt x="357" y="0"/>
                    </a:cubicBezTo>
                    <a:close/>
                    <a:moveTo>
                      <a:pt x="357" y="28"/>
                    </a:moveTo>
                    <a:cubicBezTo>
                      <a:pt x="309" y="265"/>
                      <a:pt x="262" y="514"/>
                      <a:pt x="203" y="762"/>
                    </a:cubicBezTo>
                    <a:cubicBezTo>
                      <a:pt x="84" y="1393"/>
                      <a:pt x="96" y="2036"/>
                      <a:pt x="0" y="2679"/>
                    </a:cubicBezTo>
                    <a:cubicBezTo>
                      <a:pt x="429" y="1905"/>
                      <a:pt x="846" y="1096"/>
                      <a:pt x="977" y="239"/>
                    </a:cubicBezTo>
                    <a:lnTo>
                      <a:pt x="977" y="239"/>
                    </a:lnTo>
                    <a:cubicBezTo>
                      <a:pt x="822" y="512"/>
                      <a:pt x="667" y="786"/>
                      <a:pt x="500" y="1048"/>
                    </a:cubicBezTo>
                    <a:cubicBezTo>
                      <a:pt x="465" y="1108"/>
                      <a:pt x="417" y="1167"/>
                      <a:pt x="346" y="1167"/>
                    </a:cubicBezTo>
                    <a:cubicBezTo>
                      <a:pt x="346" y="795"/>
                      <a:pt x="346" y="412"/>
                      <a:pt x="357" y="2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4"/>
              <p:cNvSpPr/>
              <p:nvPr/>
            </p:nvSpPr>
            <p:spPr>
              <a:xfrm>
                <a:off x="6699050" y="2429300"/>
                <a:ext cx="64000" cy="39900"/>
              </a:xfrm>
              <a:custGeom>
                <a:avLst/>
                <a:gdLst/>
                <a:ahLst/>
                <a:cxnLst/>
                <a:rect l="l" t="t" r="r" b="b"/>
                <a:pathLst>
                  <a:path w="2560" h="1596" extrusionOk="0">
                    <a:moveTo>
                      <a:pt x="1250" y="0"/>
                    </a:moveTo>
                    <a:lnTo>
                      <a:pt x="1250" y="0"/>
                    </a:lnTo>
                    <a:cubicBezTo>
                      <a:pt x="1381" y="227"/>
                      <a:pt x="1488" y="465"/>
                      <a:pt x="1560" y="715"/>
                    </a:cubicBezTo>
                    <a:cubicBezTo>
                      <a:pt x="1024" y="596"/>
                      <a:pt x="512" y="441"/>
                      <a:pt x="0" y="262"/>
                    </a:cubicBezTo>
                    <a:lnTo>
                      <a:pt x="0" y="262"/>
                    </a:lnTo>
                    <a:cubicBezTo>
                      <a:pt x="36" y="310"/>
                      <a:pt x="83" y="346"/>
                      <a:pt x="119" y="381"/>
                    </a:cubicBezTo>
                    <a:cubicBezTo>
                      <a:pt x="310" y="524"/>
                      <a:pt x="536" y="620"/>
                      <a:pt x="750" y="703"/>
                    </a:cubicBezTo>
                    <a:cubicBezTo>
                      <a:pt x="1369" y="953"/>
                      <a:pt x="1941" y="1358"/>
                      <a:pt x="2560" y="1596"/>
                    </a:cubicBezTo>
                    <a:cubicBezTo>
                      <a:pt x="2250" y="1072"/>
                      <a:pt x="1869" y="584"/>
                      <a:pt x="1417" y="155"/>
                    </a:cubicBezTo>
                    <a:cubicBezTo>
                      <a:pt x="1369" y="96"/>
                      <a:pt x="1310" y="48"/>
                      <a:pt x="1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4"/>
              <p:cNvSpPr/>
              <p:nvPr/>
            </p:nvSpPr>
            <p:spPr>
              <a:xfrm>
                <a:off x="6689525" y="2372750"/>
                <a:ext cx="61025" cy="46750"/>
              </a:xfrm>
              <a:custGeom>
                <a:avLst/>
                <a:gdLst/>
                <a:ahLst/>
                <a:cxnLst/>
                <a:rect l="l" t="t" r="r" b="b"/>
                <a:pathLst>
                  <a:path w="2441" h="1870" extrusionOk="0">
                    <a:moveTo>
                      <a:pt x="310" y="0"/>
                    </a:moveTo>
                    <a:cubicBezTo>
                      <a:pt x="226" y="0"/>
                      <a:pt x="131" y="12"/>
                      <a:pt x="72" y="72"/>
                    </a:cubicBezTo>
                    <a:cubicBezTo>
                      <a:pt x="12" y="131"/>
                      <a:pt x="0" y="215"/>
                      <a:pt x="0" y="298"/>
                    </a:cubicBezTo>
                    <a:cubicBezTo>
                      <a:pt x="24" y="500"/>
                      <a:pt x="155" y="679"/>
                      <a:pt x="322" y="810"/>
                    </a:cubicBezTo>
                    <a:cubicBezTo>
                      <a:pt x="476" y="941"/>
                      <a:pt x="679" y="1012"/>
                      <a:pt x="869" y="1096"/>
                    </a:cubicBezTo>
                    <a:cubicBezTo>
                      <a:pt x="1405" y="1310"/>
                      <a:pt x="1905" y="1655"/>
                      <a:pt x="2441" y="1869"/>
                    </a:cubicBezTo>
                    <a:cubicBezTo>
                      <a:pt x="2167" y="1405"/>
                      <a:pt x="1834" y="977"/>
                      <a:pt x="1453" y="607"/>
                    </a:cubicBezTo>
                    <a:cubicBezTo>
                      <a:pt x="1131" y="310"/>
                      <a:pt x="750" y="2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4"/>
              <p:cNvSpPr/>
              <p:nvPr/>
            </p:nvSpPr>
            <p:spPr>
              <a:xfrm>
                <a:off x="6691000" y="2372750"/>
                <a:ext cx="58075" cy="44375"/>
              </a:xfrm>
              <a:custGeom>
                <a:avLst/>
                <a:gdLst/>
                <a:ahLst/>
                <a:cxnLst/>
                <a:rect l="l" t="t" r="r" b="b"/>
                <a:pathLst>
                  <a:path w="2323" h="1775" extrusionOk="0">
                    <a:moveTo>
                      <a:pt x="251" y="0"/>
                    </a:moveTo>
                    <a:cubicBezTo>
                      <a:pt x="167" y="0"/>
                      <a:pt x="72" y="12"/>
                      <a:pt x="13" y="72"/>
                    </a:cubicBezTo>
                    <a:cubicBezTo>
                      <a:pt x="1" y="72"/>
                      <a:pt x="1" y="72"/>
                      <a:pt x="1" y="84"/>
                    </a:cubicBezTo>
                    <a:cubicBezTo>
                      <a:pt x="846" y="536"/>
                      <a:pt x="1620" y="1107"/>
                      <a:pt x="2322" y="1774"/>
                    </a:cubicBezTo>
                    <a:cubicBezTo>
                      <a:pt x="2060" y="1346"/>
                      <a:pt x="1751" y="953"/>
                      <a:pt x="1394" y="607"/>
                    </a:cubicBezTo>
                    <a:cubicBezTo>
                      <a:pt x="1072" y="310"/>
                      <a:pt x="691" y="24"/>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4"/>
              <p:cNvSpPr/>
              <p:nvPr/>
            </p:nvSpPr>
            <p:spPr>
              <a:xfrm>
                <a:off x="6694575" y="2384650"/>
                <a:ext cx="55975" cy="34850"/>
              </a:xfrm>
              <a:custGeom>
                <a:avLst/>
                <a:gdLst/>
                <a:ahLst/>
                <a:cxnLst/>
                <a:rect l="l" t="t" r="r" b="b"/>
                <a:pathLst>
                  <a:path w="2239" h="1394" extrusionOk="0">
                    <a:moveTo>
                      <a:pt x="1096" y="0"/>
                    </a:moveTo>
                    <a:lnTo>
                      <a:pt x="1096" y="0"/>
                    </a:lnTo>
                    <a:cubicBezTo>
                      <a:pt x="1215" y="203"/>
                      <a:pt x="1298" y="405"/>
                      <a:pt x="1370" y="631"/>
                    </a:cubicBezTo>
                    <a:cubicBezTo>
                      <a:pt x="905" y="524"/>
                      <a:pt x="453" y="381"/>
                      <a:pt x="0" y="239"/>
                    </a:cubicBezTo>
                    <a:lnTo>
                      <a:pt x="0" y="239"/>
                    </a:lnTo>
                    <a:cubicBezTo>
                      <a:pt x="36" y="274"/>
                      <a:pt x="84" y="310"/>
                      <a:pt x="120" y="334"/>
                    </a:cubicBezTo>
                    <a:cubicBezTo>
                      <a:pt x="274" y="465"/>
                      <a:pt x="477" y="536"/>
                      <a:pt x="667" y="620"/>
                    </a:cubicBezTo>
                    <a:cubicBezTo>
                      <a:pt x="1203" y="834"/>
                      <a:pt x="1703" y="1179"/>
                      <a:pt x="2239" y="1393"/>
                    </a:cubicBezTo>
                    <a:cubicBezTo>
                      <a:pt x="1965" y="929"/>
                      <a:pt x="1632" y="501"/>
                      <a:pt x="1251" y="131"/>
                    </a:cubicBezTo>
                    <a:cubicBezTo>
                      <a:pt x="1203" y="96"/>
                      <a:pt x="1155" y="48"/>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4"/>
              <p:cNvSpPr/>
              <p:nvPr/>
            </p:nvSpPr>
            <p:spPr>
              <a:xfrm>
                <a:off x="6719575" y="2482575"/>
                <a:ext cx="63725" cy="42600"/>
              </a:xfrm>
              <a:custGeom>
                <a:avLst/>
                <a:gdLst/>
                <a:ahLst/>
                <a:cxnLst/>
                <a:rect l="l" t="t" r="r" b="b"/>
                <a:pathLst>
                  <a:path w="2549" h="1704" extrusionOk="0">
                    <a:moveTo>
                      <a:pt x="739" y="1"/>
                    </a:moveTo>
                    <a:cubicBezTo>
                      <a:pt x="882" y="227"/>
                      <a:pt x="1013" y="465"/>
                      <a:pt x="1120" y="703"/>
                    </a:cubicBezTo>
                    <a:cubicBezTo>
                      <a:pt x="1075" y="723"/>
                      <a:pt x="1027" y="731"/>
                      <a:pt x="979" y="731"/>
                    </a:cubicBezTo>
                    <a:cubicBezTo>
                      <a:pt x="914" y="731"/>
                      <a:pt x="848" y="717"/>
                      <a:pt x="786" y="703"/>
                    </a:cubicBezTo>
                    <a:cubicBezTo>
                      <a:pt x="524" y="655"/>
                      <a:pt x="263" y="596"/>
                      <a:pt x="1" y="536"/>
                    </a:cubicBezTo>
                    <a:lnTo>
                      <a:pt x="1" y="536"/>
                    </a:lnTo>
                    <a:cubicBezTo>
                      <a:pt x="24" y="548"/>
                      <a:pt x="48" y="560"/>
                      <a:pt x="60" y="572"/>
                    </a:cubicBezTo>
                    <a:cubicBezTo>
                      <a:pt x="608" y="917"/>
                      <a:pt x="1036" y="1251"/>
                      <a:pt x="1667" y="1370"/>
                    </a:cubicBezTo>
                    <a:cubicBezTo>
                      <a:pt x="1941" y="1429"/>
                      <a:pt x="2334" y="1501"/>
                      <a:pt x="2549" y="1703"/>
                    </a:cubicBezTo>
                    <a:cubicBezTo>
                      <a:pt x="1977" y="1096"/>
                      <a:pt x="1394" y="501"/>
                      <a:pt x="7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4"/>
              <p:cNvSpPr/>
              <p:nvPr/>
            </p:nvSpPr>
            <p:spPr>
              <a:xfrm>
                <a:off x="6730900" y="2544200"/>
                <a:ext cx="70550" cy="24425"/>
              </a:xfrm>
              <a:custGeom>
                <a:avLst/>
                <a:gdLst/>
                <a:ahLst/>
                <a:cxnLst/>
                <a:rect l="l" t="t" r="r" b="b"/>
                <a:pathLst>
                  <a:path w="2822" h="977" extrusionOk="0">
                    <a:moveTo>
                      <a:pt x="1357" y="0"/>
                    </a:moveTo>
                    <a:cubicBezTo>
                      <a:pt x="1524" y="191"/>
                      <a:pt x="1691" y="393"/>
                      <a:pt x="1846" y="584"/>
                    </a:cubicBezTo>
                    <a:cubicBezTo>
                      <a:pt x="1226" y="572"/>
                      <a:pt x="607" y="500"/>
                      <a:pt x="0" y="381"/>
                    </a:cubicBezTo>
                    <a:lnTo>
                      <a:pt x="0" y="381"/>
                    </a:lnTo>
                    <a:cubicBezTo>
                      <a:pt x="131" y="441"/>
                      <a:pt x="250" y="488"/>
                      <a:pt x="381" y="524"/>
                    </a:cubicBezTo>
                    <a:cubicBezTo>
                      <a:pt x="1286" y="798"/>
                      <a:pt x="1881" y="846"/>
                      <a:pt x="2822" y="977"/>
                    </a:cubicBezTo>
                    <a:cubicBezTo>
                      <a:pt x="2381" y="584"/>
                      <a:pt x="1869" y="286"/>
                      <a:pt x="1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4"/>
              <p:cNvSpPr/>
              <p:nvPr/>
            </p:nvSpPr>
            <p:spPr>
              <a:xfrm>
                <a:off x="6775825" y="2449550"/>
                <a:ext cx="20875" cy="57450"/>
              </a:xfrm>
              <a:custGeom>
                <a:avLst/>
                <a:gdLst/>
                <a:ahLst/>
                <a:cxnLst/>
                <a:rect l="l" t="t" r="r" b="b"/>
                <a:pathLst>
                  <a:path w="835" h="2298" extrusionOk="0">
                    <a:moveTo>
                      <a:pt x="215" y="0"/>
                    </a:moveTo>
                    <a:cubicBezTo>
                      <a:pt x="156" y="143"/>
                      <a:pt x="120" y="298"/>
                      <a:pt x="96" y="441"/>
                    </a:cubicBezTo>
                    <a:cubicBezTo>
                      <a:pt x="1" y="1048"/>
                      <a:pt x="144" y="1679"/>
                      <a:pt x="120" y="2298"/>
                    </a:cubicBezTo>
                    <a:cubicBezTo>
                      <a:pt x="453" y="1715"/>
                      <a:pt x="703" y="1072"/>
                      <a:pt x="834" y="405"/>
                    </a:cubicBezTo>
                    <a:lnTo>
                      <a:pt x="834" y="405"/>
                    </a:lnTo>
                    <a:cubicBezTo>
                      <a:pt x="703" y="607"/>
                      <a:pt x="572" y="810"/>
                      <a:pt x="441" y="988"/>
                    </a:cubicBezTo>
                    <a:cubicBezTo>
                      <a:pt x="423" y="1016"/>
                      <a:pt x="397" y="1044"/>
                      <a:pt x="370" y="1044"/>
                    </a:cubicBezTo>
                    <a:cubicBezTo>
                      <a:pt x="362" y="1044"/>
                      <a:pt x="354" y="1041"/>
                      <a:pt x="346" y="1036"/>
                    </a:cubicBezTo>
                    <a:cubicBezTo>
                      <a:pt x="334" y="1036"/>
                      <a:pt x="322" y="1012"/>
                      <a:pt x="322" y="988"/>
                    </a:cubicBezTo>
                    <a:cubicBezTo>
                      <a:pt x="287" y="845"/>
                      <a:pt x="263" y="702"/>
                      <a:pt x="263" y="572"/>
                    </a:cubicBezTo>
                    <a:cubicBezTo>
                      <a:pt x="239" y="381"/>
                      <a:pt x="227" y="191"/>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4"/>
              <p:cNvSpPr/>
              <p:nvPr/>
            </p:nvSpPr>
            <p:spPr>
              <a:xfrm>
                <a:off x="6797850" y="2510550"/>
                <a:ext cx="23250" cy="42900"/>
              </a:xfrm>
              <a:custGeom>
                <a:avLst/>
                <a:gdLst/>
                <a:ahLst/>
                <a:cxnLst/>
                <a:rect l="l" t="t" r="r" b="b"/>
                <a:pathLst>
                  <a:path w="930" h="1716" extrusionOk="0">
                    <a:moveTo>
                      <a:pt x="346" y="1"/>
                    </a:moveTo>
                    <a:cubicBezTo>
                      <a:pt x="275" y="156"/>
                      <a:pt x="215" y="322"/>
                      <a:pt x="168" y="489"/>
                    </a:cubicBezTo>
                    <a:cubicBezTo>
                      <a:pt x="60" y="918"/>
                      <a:pt x="96" y="1287"/>
                      <a:pt x="1" y="1715"/>
                    </a:cubicBezTo>
                    <a:cubicBezTo>
                      <a:pt x="465" y="1406"/>
                      <a:pt x="680" y="846"/>
                      <a:pt x="870" y="322"/>
                    </a:cubicBezTo>
                    <a:cubicBezTo>
                      <a:pt x="894" y="263"/>
                      <a:pt x="906" y="203"/>
                      <a:pt x="930" y="144"/>
                    </a:cubicBezTo>
                    <a:lnTo>
                      <a:pt x="930" y="144"/>
                    </a:lnTo>
                    <a:cubicBezTo>
                      <a:pt x="763" y="382"/>
                      <a:pt x="596" y="596"/>
                      <a:pt x="358" y="751"/>
                    </a:cubicBezTo>
                    <a:cubicBezTo>
                      <a:pt x="358" y="501"/>
                      <a:pt x="346" y="251"/>
                      <a:pt x="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4"/>
              <p:cNvSpPr/>
              <p:nvPr/>
            </p:nvSpPr>
            <p:spPr>
              <a:xfrm>
                <a:off x="6819000" y="2544200"/>
                <a:ext cx="28600" cy="63425"/>
              </a:xfrm>
              <a:custGeom>
                <a:avLst/>
                <a:gdLst/>
                <a:ahLst/>
                <a:cxnLst/>
                <a:rect l="l" t="t" r="r" b="b"/>
                <a:pathLst>
                  <a:path w="1144" h="2537" extrusionOk="0">
                    <a:moveTo>
                      <a:pt x="346" y="0"/>
                    </a:moveTo>
                    <a:lnTo>
                      <a:pt x="346" y="0"/>
                    </a:lnTo>
                    <a:cubicBezTo>
                      <a:pt x="310" y="119"/>
                      <a:pt x="262" y="226"/>
                      <a:pt x="227" y="334"/>
                    </a:cubicBezTo>
                    <a:cubicBezTo>
                      <a:pt x="0" y="1012"/>
                      <a:pt x="227" y="1834"/>
                      <a:pt x="310" y="2536"/>
                    </a:cubicBezTo>
                    <a:cubicBezTo>
                      <a:pt x="834" y="1822"/>
                      <a:pt x="1131" y="953"/>
                      <a:pt x="1143" y="72"/>
                    </a:cubicBezTo>
                    <a:lnTo>
                      <a:pt x="1143" y="72"/>
                    </a:lnTo>
                    <a:cubicBezTo>
                      <a:pt x="965" y="488"/>
                      <a:pt x="738" y="893"/>
                      <a:pt x="465" y="1262"/>
                    </a:cubicBezTo>
                    <a:cubicBezTo>
                      <a:pt x="357" y="857"/>
                      <a:pt x="310" y="429"/>
                      <a:pt x="3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4"/>
              <p:cNvSpPr/>
              <p:nvPr/>
            </p:nvSpPr>
            <p:spPr>
              <a:xfrm>
                <a:off x="6757075" y="2602825"/>
                <a:ext cx="85150" cy="30400"/>
              </a:xfrm>
              <a:custGeom>
                <a:avLst/>
                <a:gdLst/>
                <a:ahLst/>
                <a:cxnLst/>
                <a:rect l="l" t="t" r="r" b="b"/>
                <a:pathLst>
                  <a:path w="3406" h="1216" extrusionOk="0">
                    <a:moveTo>
                      <a:pt x="1322" y="1"/>
                    </a:moveTo>
                    <a:cubicBezTo>
                      <a:pt x="1513" y="215"/>
                      <a:pt x="1691" y="441"/>
                      <a:pt x="1858" y="667"/>
                    </a:cubicBezTo>
                    <a:cubicBezTo>
                      <a:pt x="1614" y="682"/>
                      <a:pt x="1370" y="688"/>
                      <a:pt x="1126" y="688"/>
                    </a:cubicBezTo>
                    <a:cubicBezTo>
                      <a:pt x="751" y="688"/>
                      <a:pt x="376" y="673"/>
                      <a:pt x="1" y="644"/>
                    </a:cubicBezTo>
                    <a:lnTo>
                      <a:pt x="1" y="644"/>
                    </a:lnTo>
                    <a:cubicBezTo>
                      <a:pt x="156" y="703"/>
                      <a:pt x="298" y="751"/>
                      <a:pt x="453" y="775"/>
                    </a:cubicBezTo>
                    <a:cubicBezTo>
                      <a:pt x="1596" y="1001"/>
                      <a:pt x="2239" y="1108"/>
                      <a:pt x="3406" y="1215"/>
                    </a:cubicBezTo>
                    <a:cubicBezTo>
                      <a:pt x="2763" y="715"/>
                      <a:pt x="2061" y="310"/>
                      <a:pt x="1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4"/>
              <p:cNvSpPr/>
              <p:nvPr/>
            </p:nvSpPr>
            <p:spPr>
              <a:xfrm>
                <a:off x="6860075" y="2577525"/>
                <a:ext cx="25025" cy="78325"/>
              </a:xfrm>
              <a:custGeom>
                <a:avLst/>
                <a:gdLst/>
                <a:ahLst/>
                <a:cxnLst/>
                <a:rect l="l" t="t" r="r" b="b"/>
                <a:pathLst>
                  <a:path w="1001" h="3133" extrusionOk="0">
                    <a:moveTo>
                      <a:pt x="989" y="1"/>
                    </a:moveTo>
                    <a:cubicBezTo>
                      <a:pt x="846" y="525"/>
                      <a:pt x="655" y="1037"/>
                      <a:pt x="417" y="1525"/>
                    </a:cubicBezTo>
                    <a:cubicBezTo>
                      <a:pt x="262" y="1215"/>
                      <a:pt x="131" y="882"/>
                      <a:pt x="48" y="536"/>
                    </a:cubicBezTo>
                    <a:cubicBezTo>
                      <a:pt x="36" y="632"/>
                      <a:pt x="24" y="727"/>
                      <a:pt x="24" y="822"/>
                    </a:cubicBezTo>
                    <a:cubicBezTo>
                      <a:pt x="0" y="1620"/>
                      <a:pt x="48" y="2346"/>
                      <a:pt x="167" y="3132"/>
                    </a:cubicBezTo>
                    <a:cubicBezTo>
                      <a:pt x="679" y="2346"/>
                      <a:pt x="893" y="1406"/>
                      <a:pt x="977" y="465"/>
                    </a:cubicBezTo>
                    <a:cubicBezTo>
                      <a:pt x="989" y="310"/>
                      <a:pt x="1000" y="155"/>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4"/>
              <p:cNvSpPr/>
              <p:nvPr/>
            </p:nvSpPr>
            <p:spPr>
              <a:xfrm>
                <a:off x="6809475" y="2653125"/>
                <a:ext cx="70850" cy="25925"/>
              </a:xfrm>
              <a:custGeom>
                <a:avLst/>
                <a:gdLst/>
                <a:ahLst/>
                <a:cxnLst/>
                <a:rect l="l" t="t" r="r" b="b"/>
                <a:pathLst>
                  <a:path w="2834" h="1037" extrusionOk="0">
                    <a:moveTo>
                      <a:pt x="762" y="1"/>
                    </a:moveTo>
                    <a:cubicBezTo>
                      <a:pt x="1048" y="203"/>
                      <a:pt x="1298" y="441"/>
                      <a:pt x="1524" y="703"/>
                    </a:cubicBezTo>
                    <a:cubicBezTo>
                      <a:pt x="1012" y="751"/>
                      <a:pt x="500" y="799"/>
                      <a:pt x="0" y="822"/>
                    </a:cubicBezTo>
                    <a:cubicBezTo>
                      <a:pt x="716" y="951"/>
                      <a:pt x="1644" y="1037"/>
                      <a:pt x="2315" y="1037"/>
                    </a:cubicBezTo>
                    <a:cubicBezTo>
                      <a:pt x="2515" y="1037"/>
                      <a:pt x="2692" y="1029"/>
                      <a:pt x="2834" y="1013"/>
                    </a:cubicBezTo>
                    <a:cubicBezTo>
                      <a:pt x="2227" y="537"/>
                      <a:pt x="1512" y="191"/>
                      <a:pt x="7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4"/>
              <p:cNvSpPr/>
              <p:nvPr/>
            </p:nvSpPr>
            <p:spPr>
              <a:xfrm>
                <a:off x="6887450" y="2632300"/>
                <a:ext cx="27425" cy="58950"/>
              </a:xfrm>
              <a:custGeom>
                <a:avLst/>
                <a:gdLst/>
                <a:ahLst/>
                <a:cxnLst/>
                <a:rect l="l" t="t" r="r" b="b"/>
                <a:pathLst>
                  <a:path w="1097" h="2358" extrusionOk="0">
                    <a:moveTo>
                      <a:pt x="286" y="0"/>
                    </a:moveTo>
                    <a:lnTo>
                      <a:pt x="286" y="0"/>
                    </a:lnTo>
                    <a:cubicBezTo>
                      <a:pt x="1" y="798"/>
                      <a:pt x="477" y="1917"/>
                      <a:pt x="548" y="2358"/>
                    </a:cubicBezTo>
                    <a:cubicBezTo>
                      <a:pt x="918" y="1727"/>
                      <a:pt x="1096" y="977"/>
                      <a:pt x="1060" y="227"/>
                    </a:cubicBezTo>
                    <a:lnTo>
                      <a:pt x="1060" y="227"/>
                    </a:lnTo>
                    <a:cubicBezTo>
                      <a:pt x="965" y="572"/>
                      <a:pt x="822" y="905"/>
                      <a:pt x="656" y="1215"/>
                    </a:cubicBezTo>
                    <a:cubicBezTo>
                      <a:pt x="513" y="1048"/>
                      <a:pt x="453" y="834"/>
                      <a:pt x="406" y="620"/>
                    </a:cubicBezTo>
                    <a:cubicBezTo>
                      <a:pt x="358" y="417"/>
                      <a:pt x="322" y="203"/>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4"/>
              <p:cNvSpPr/>
              <p:nvPr/>
            </p:nvSpPr>
            <p:spPr>
              <a:xfrm>
                <a:off x="6874650" y="2698325"/>
                <a:ext cx="38425" cy="17350"/>
              </a:xfrm>
              <a:custGeom>
                <a:avLst/>
                <a:gdLst/>
                <a:ahLst/>
                <a:cxnLst/>
                <a:rect l="l" t="t" r="r" b="b"/>
                <a:pathLst>
                  <a:path w="1537" h="694" extrusionOk="0">
                    <a:moveTo>
                      <a:pt x="651" y="1"/>
                    </a:moveTo>
                    <a:cubicBezTo>
                      <a:pt x="432" y="1"/>
                      <a:pt x="213" y="22"/>
                      <a:pt x="1" y="62"/>
                    </a:cubicBezTo>
                    <a:cubicBezTo>
                      <a:pt x="144" y="122"/>
                      <a:pt x="298" y="169"/>
                      <a:pt x="441" y="229"/>
                    </a:cubicBezTo>
                    <a:cubicBezTo>
                      <a:pt x="334" y="396"/>
                      <a:pt x="203" y="550"/>
                      <a:pt x="60" y="693"/>
                    </a:cubicBezTo>
                    <a:cubicBezTo>
                      <a:pt x="239" y="646"/>
                      <a:pt x="406" y="586"/>
                      <a:pt x="572" y="527"/>
                    </a:cubicBezTo>
                    <a:cubicBezTo>
                      <a:pt x="953" y="396"/>
                      <a:pt x="1168" y="288"/>
                      <a:pt x="1537" y="122"/>
                    </a:cubicBezTo>
                    <a:cubicBezTo>
                      <a:pt x="1249" y="39"/>
                      <a:pt x="949" y="1"/>
                      <a:pt x="6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 name="Google Shape;591;p14"/>
            <p:cNvGrpSpPr/>
            <p:nvPr/>
          </p:nvGrpSpPr>
          <p:grpSpPr>
            <a:xfrm rot="2700000">
              <a:off x="-114952" y="3935821"/>
              <a:ext cx="844166" cy="1065217"/>
              <a:chOff x="5887025" y="1605375"/>
              <a:chExt cx="333100" cy="420325"/>
            </a:xfrm>
          </p:grpSpPr>
          <p:sp>
            <p:nvSpPr>
              <p:cNvPr id="592" name="Google Shape;592;p14"/>
              <p:cNvSpPr/>
              <p:nvPr/>
            </p:nvSpPr>
            <p:spPr>
              <a:xfrm>
                <a:off x="5887025" y="1762850"/>
                <a:ext cx="302750" cy="262850"/>
              </a:xfrm>
              <a:custGeom>
                <a:avLst/>
                <a:gdLst/>
                <a:ahLst/>
                <a:cxnLst/>
                <a:rect l="l" t="t" r="r" b="b"/>
                <a:pathLst>
                  <a:path w="12110" h="10514" extrusionOk="0">
                    <a:moveTo>
                      <a:pt x="120" y="0"/>
                    </a:moveTo>
                    <a:lnTo>
                      <a:pt x="1" y="286"/>
                    </a:lnTo>
                    <a:lnTo>
                      <a:pt x="5740" y="5977"/>
                    </a:lnTo>
                    <a:cubicBezTo>
                      <a:pt x="7966" y="6954"/>
                      <a:pt x="10121" y="8847"/>
                      <a:pt x="12050" y="10514"/>
                    </a:cubicBezTo>
                    <a:lnTo>
                      <a:pt x="12109" y="10406"/>
                    </a:lnTo>
                    <a:lnTo>
                      <a:pt x="9061" y="3775"/>
                    </a:lnTo>
                    <a:lnTo>
                      <a:pt x="1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4"/>
              <p:cNvSpPr/>
              <p:nvPr/>
            </p:nvSpPr>
            <p:spPr>
              <a:xfrm>
                <a:off x="5890000" y="1762850"/>
                <a:ext cx="303050" cy="261075"/>
              </a:xfrm>
              <a:custGeom>
                <a:avLst/>
                <a:gdLst/>
                <a:ahLst/>
                <a:cxnLst/>
                <a:rect l="l" t="t" r="r" b="b"/>
                <a:pathLst>
                  <a:path w="12122" h="10443" extrusionOk="0">
                    <a:moveTo>
                      <a:pt x="1" y="0"/>
                    </a:moveTo>
                    <a:lnTo>
                      <a:pt x="5740" y="5692"/>
                    </a:lnTo>
                    <a:cubicBezTo>
                      <a:pt x="8061" y="6906"/>
                      <a:pt x="10478" y="8859"/>
                      <a:pt x="11967" y="10442"/>
                    </a:cubicBezTo>
                    <a:lnTo>
                      <a:pt x="12121" y="10335"/>
                    </a:lnTo>
                    <a:lnTo>
                      <a:pt x="8942" y="3787"/>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4"/>
              <p:cNvSpPr/>
              <p:nvPr/>
            </p:nvSpPr>
            <p:spPr>
              <a:xfrm>
                <a:off x="6188250" y="2015250"/>
                <a:ext cx="15525" cy="9250"/>
              </a:xfrm>
              <a:custGeom>
                <a:avLst/>
                <a:gdLst/>
                <a:ahLst/>
                <a:cxnLst/>
                <a:rect l="l" t="t" r="r" b="b"/>
                <a:pathLst>
                  <a:path w="621" h="370" extrusionOk="0">
                    <a:moveTo>
                      <a:pt x="596" y="1"/>
                    </a:moveTo>
                    <a:lnTo>
                      <a:pt x="1" y="322"/>
                    </a:lnTo>
                    <a:lnTo>
                      <a:pt x="25" y="370"/>
                    </a:lnTo>
                    <a:lnTo>
                      <a:pt x="620" y="48"/>
                    </a:lnTo>
                    <a:lnTo>
                      <a:pt x="596" y="1"/>
                    </a:lnTo>
                    <a:close/>
                  </a:path>
                </a:pathLst>
              </a:custGeom>
              <a:solidFill>
                <a:srgbClr val="1C9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4"/>
              <p:cNvSpPr/>
              <p:nvPr/>
            </p:nvSpPr>
            <p:spPr>
              <a:xfrm>
                <a:off x="6187675" y="2015550"/>
                <a:ext cx="16375" cy="9850"/>
              </a:xfrm>
              <a:custGeom>
                <a:avLst/>
                <a:gdLst/>
                <a:ahLst/>
                <a:cxnLst/>
                <a:rect l="l" t="t" r="r" b="b"/>
                <a:pathLst>
                  <a:path w="655" h="394" extrusionOk="0">
                    <a:moveTo>
                      <a:pt x="631" y="1"/>
                    </a:moveTo>
                    <a:lnTo>
                      <a:pt x="0" y="358"/>
                    </a:lnTo>
                    <a:lnTo>
                      <a:pt x="24" y="394"/>
                    </a:lnTo>
                    <a:lnTo>
                      <a:pt x="655" y="48"/>
                    </a:lnTo>
                    <a:lnTo>
                      <a:pt x="6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4"/>
              <p:cNvSpPr/>
              <p:nvPr/>
            </p:nvSpPr>
            <p:spPr>
              <a:xfrm>
                <a:off x="5898350" y="1745575"/>
                <a:ext cx="301550" cy="270600"/>
              </a:xfrm>
              <a:custGeom>
                <a:avLst/>
                <a:gdLst/>
                <a:ahLst/>
                <a:cxnLst/>
                <a:rect l="l" t="t" r="r" b="b"/>
                <a:pathLst>
                  <a:path w="12062" h="10824" extrusionOk="0">
                    <a:moveTo>
                      <a:pt x="310" y="1"/>
                    </a:moveTo>
                    <a:lnTo>
                      <a:pt x="0" y="1001"/>
                    </a:lnTo>
                    <a:lnTo>
                      <a:pt x="5501" y="6252"/>
                    </a:lnTo>
                    <a:cubicBezTo>
                      <a:pt x="7561" y="7121"/>
                      <a:pt x="9799" y="8907"/>
                      <a:pt x="12061" y="10824"/>
                    </a:cubicBezTo>
                    <a:lnTo>
                      <a:pt x="8608" y="4478"/>
                    </a:lnTo>
                    <a:lnTo>
                      <a:pt x="3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4"/>
              <p:cNvSpPr/>
              <p:nvPr/>
            </p:nvSpPr>
            <p:spPr>
              <a:xfrm>
                <a:off x="6035850" y="1876550"/>
                <a:ext cx="164050" cy="144975"/>
              </a:xfrm>
              <a:custGeom>
                <a:avLst/>
                <a:gdLst/>
                <a:ahLst/>
                <a:cxnLst/>
                <a:rect l="l" t="t" r="r" b="b"/>
                <a:pathLst>
                  <a:path w="6562" h="5799" extrusionOk="0">
                    <a:moveTo>
                      <a:pt x="311" y="1"/>
                    </a:moveTo>
                    <a:lnTo>
                      <a:pt x="1" y="1013"/>
                    </a:lnTo>
                    <a:cubicBezTo>
                      <a:pt x="1692" y="1715"/>
                      <a:pt x="5049" y="4442"/>
                      <a:pt x="6192" y="5799"/>
                    </a:cubicBezTo>
                    <a:cubicBezTo>
                      <a:pt x="6216" y="5787"/>
                      <a:pt x="6537" y="5608"/>
                      <a:pt x="6561" y="5596"/>
                    </a:cubicBezTo>
                    <a:cubicBezTo>
                      <a:pt x="4490" y="2965"/>
                      <a:pt x="2406" y="727"/>
                      <a:pt x="311" y="1"/>
                    </a:cubicBezTo>
                    <a:close/>
                  </a:path>
                </a:pathLst>
              </a:custGeom>
              <a:solidFill>
                <a:srgbClr val="ED8264">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4"/>
              <p:cNvSpPr/>
              <p:nvPr/>
            </p:nvSpPr>
            <p:spPr>
              <a:xfrm>
                <a:off x="5906075" y="1745575"/>
                <a:ext cx="293825" cy="270600"/>
              </a:xfrm>
              <a:custGeom>
                <a:avLst/>
                <a:gdLst/>
                <a:ahLst/>
                <a:cxnLst/>
                <a:rect l="l" t="t" r="r" b="b"/>
                <a:pathLst>
                  <a:path w="11753" h="10824" extrusionOk="0">
                    <a:moveTo>
                      <a:pt x="1" y="1"/>
                    </a:moveTo>
                    <a:lnTo>
                      <a:pt x="5502" y="5240"/>
                    </a:lnTo>
                    <a:cubicBezTo>
                      <a:pt x="7645" y="6454"/>
                      <a:pt x="9704" y="8538"/>
                      <a:pt x="11752" y="10824"/>
                    </a:cubicBezTo>
                    <a:lnTo>
                      <a:pt x="8299" y="4466"/>
                    </a:lnTo>
                    <a:cubicBezTo>
                      <a:pt x="6359" y="2144"/>
                      <a:pt x="2239" y="1358"/>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4"/>
              <p:cNvSpPr/>
              <p:nvPr/>
            </p:nvSpPr>
            <p:spPr>
              <a:xfrm>
                <a:off x="5905775" y="1727125"/>
                <a:ext cx="294125" cy="289050"/>
              </a:xfrm>
              <a:custGeom>
                <a:avLst/>
                <a:gdLst/>
                <a:ahLst/>
                <a:cxnLst/>
                <a:rect l="l" t="t" r="r" b="b"/>
                <a:pathLst>
                  <a:path w="11765" h="11562" extrusionOk="0">
                    <a:moveTo>
                      <a:pt x="120" y="1"/>
                    </a:moveTo>
                    <a:lnTo>
                      <a:pt x="1" y="72"/>
                    </a:lnTo>
                    <a:lnTo>
                      <a:pt x="5502" y="5311"/>
                    </a:lnTo>
                    <a:cubicBezTo>
                      <a:pt x="7633" y="6442"/>
                      <a:pt x="9705" y="8811"/>
                      <a:pt x="11764" y="11562"/>
                    </a:cubicBezTo>
                    <a:lnTo>
                      <a:pt x="8311" y="5216"/>
                    </a:lnTo>
                    <a:lnTo>
                      <a:pt x="1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4"/>
              <p:cNvSpPr/>
              <p:nvPr/>
            </p:nvSpPr>
            <p:spPr>
              <a:xfrm>
                <a:off x="5908750" y="1727125"/>
                <a:ext cx="291150" cy="289050"/>
              </a:xfrm>
              <a:custGeom>
                <a:avLst/>
                <a:gdLst/>
                <a:ahLst/>
                <a:cxnLst/>
                <a:rect l="l" t="t" r="r" b="b"/>
                <a:pathLst>
                  <a:path w="11646" h="11562" extrusionOk="0">
                    <a:moveTo>
                      <a:pt x="1" y="1"/>
                    </a:moveTo>
                    <a:lnTo>
                      <a:pt x="5502" y="5239"/>
                    </a:lnTo>
                    <a:cubicBezTo>
                      <a:pt x="7633" y="6406"/>
                      <a:pt x="9657" y="8764"/>
                      <a:pt x="11645" y="11562"/>
                    </a:cubicBezTo>
                    <a:lnTo>
                      <a:pt x="8192" y="5204"/>
                    </a:lnTo>
                    <a:cubicBezTo>
                      <a:pt x="6680" y="2715"/>
                      <a:pt x="2501" y="1775"/>
                      <a:pt x="1" y="1"/>
                    </a:cubicBezTo>
                    <a:close/>
                  </a:path>
                </a:pathLst>
              </a:custGeom>
              <a:solidFill>
                <a:srgbClr val="ED8264">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4"/>
              <p:cNvSpPr/>
              <p:nvPr/>
            </p:nvSpPr>
            <p:spPr>
              <a:xfrm>
                <a:off x="5940900" y="1746475"/>
                <a:ext cx="259000" cy="269700"/>
              </a:xfrm>
              <a:custGeom>
                <a:avLst/>
                <a:gdLst/>
                <a:ahLst/>
                <a:cxnLst/>
                <a:rect l="l" t="t" r="r" b="b"/>
                <a:pathLst>
                  <a:path w="10360" h="10788" extrusionOk="0">
                    <a:moveTo>
                      <a:pt x="1" y="1"/>
                    </a:moveTo>
                    <a:lnTo>
                      <a:pt x="1" y="1"/>
                    </a:lnTo>
                    <a:cubicBezTo>
                      <a:pt x="1834" y="1715"/>
                      <a:pt x="3275" y="3084"/>
                      <a:pt x="5894" y="5716"/>
                    </a:cubicBezTo>
                    <a:cubicBezTo>
                      <a:pt x="7264" y="6644"/>
                      <a:pt x="9419" y="9454"/>
                      <a:pt x="10359" y="10788"/>
                    </a:cubicBezTo>
                    <a:lnTo>
                      <a:pt x="6906" y="4442"/>
                    </a:lnTo>
                    <a:lnTo>
                      <a:pt x="6906" y="4430"/>
                    </a:lnTo>
                    <a:cubicBezTo>
                      <a:pt x="5692" y="2441"/>
                      <a:pt x="1763" y="94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4"/>
              <p:cNvSpPr/>
              <p:nvPr/>
            </p:nvSpPr>
            <p:spPr>
              <a:xfrm>
                <a:off x="5921275" y="1699150"/>
                <a:ext cx="281600" cy="315825"/>
              </a:xfrm>
              <a:custGeom>
                <a:avLst/>
                <a:gdLst/>
                <a:ahLst/>
                <a:cxnLst/>
                <a:rect l="l" t="t" r="r" b="b"/>
                <a:pathLst>
                  <a:path w="11264" h="12633" extrusionOk="0">
                    <a:moveTo>
                      <a:pt x="0" y="0"/>
                    </a:moveTo>
                    <a:cubicBezTo>
                      <a:pt x="0" y="1"/>
                      <a:pt x="1286" y="1441"/>
                      <a:pt x="5001" y="5477"/>
                    </a:cubicBezTo>
                    <a:cubicBezTo>
                      <a:pt x="7858" y="6870"/>
                      <a:pt x="11263" y="12633"/>
                      <a:pt x="11263" y="12633"/>
                    </a:cubicBezTo>
                    <a:cubicBezTo>
                      <a:pt x="11263" y="12633"/>
                      <a:pt x="7180" y="5096"/>
                      <a:pt x="6310" y="3501"/>
                    </a:cubicBezTo>
                    <a:cubicBezTo>
                      <a:pt x="3917" y="667"/>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4"/>
              <p:cNvSpPr/>
              <p:nvPr/>
            </p:nvSpPr>
            <p:spPr>
              <a:xfrm>
                <a:off x="5918275" y="1699150"/>
                <a:ext cx="284600" cy="317325"/>
              </a:xfrm>
              <a:custGeom>
                <a:avLst/>
                <a:gdLst/>
                <a:ahLst/>
                <a:cxnLst/>
                <a:rect l="l" t="t" r="r" b="b"/>
                <a:pathLst>
                  <a:path w="11384" h="12693" extrusionOk="0">
                    <a:moveTo>
                      <a:pt x="120" y="0"/>
                    </a:moveTo>
                    <a:lnTo>
                      <a:pt x="1" y="84"/>
                    </a:lnTo>
                    <a:cubicBezTo>
                      <a:pt x="1882" y="2036"/>
                      <a:pt x="5097" y="5584"/>
                      <a:pt x="5097" y="5584"/>
                    </a:cubicBezTo>
                    <a:cubicBezTo>
                      <a:pt x="5097" y="5584"/>
                      <a:pt x="7478" y="6370"/>
                      <a:pt x="11264" y="12692"/>
                    </a:cubicBezTo>
                    <a:lnTo>
                      <a:pt x="11383" y="12633"/>
                    </a:lnTo>
                    <a:cubicBezTo>
                      <a:pt x="9931" y="10121"/>
                      <a:pt x="7335" y="6466"/>
                      <a:pt x="5216" y="5465"/>
                    </a:cubicBezTo>
                    <a:cubicBezTo>
                      <a:pt x="3668" y="3870"/>
                      <a:pt x="2013" y="2001"/>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4"/>
              <p:cNvSpPr/>
              <p:nvPr/>
            </p:nvSpPr>
            <p:spPr>
              <a:xfrm>
                <a:off x="6119500" y="1615200"/>
                <a:ext cx="100625" cy="393225"/>
              </a:xfrm>
              <a:custGeom>
                <a:avLst/>
                <a:gdLst/>
                <a:ahLst/>
                <a:cxnLst/>
                <a:rect l="l" t="t" r="r" b="b"/>
                <a:pathLst>
                  <a:path w="4025" h="15729" extrusionOk="0">
                    <a:moveTo>
                      <a:pt x="3656" y="7966"/>
                    </a:moveTo>
                    <a:cubicBezTo>
                      <a:pt x="3655" y="7968"/>
                      <a:pt x="3655" y="7971"/>
                      <a:pt x="3655" y="7973"/>
                    </a:cubicBezTo>
                    <a:lnTo>
                      <a:pt x="3655" y="7973"/>
                    </a:lnTo>
                    <a:lnTo>
                      <a:pt x="3656" y="7978"/>
                    </a:lnTo>
                    <a:lnTo>
                      <a:pt x="3656" y="7966"/>
                    </a:lnTo>
                    <a:close/>
                    <a:moveTo>
                      <a:pt x="1691" y="1"/>
                    </a:moveTo>
                    <a:lnTo>
                      <a:pt x="1" y="9562"/>
                    </a:lnTo>
                    <a:lnTo>
                      <a:pt x="3894" y="15717"/>
                    </a:lnTo>
                    <a:lnTo>
                      <a:pt x="4025" y="15729"/>
                    </a:lnTo>
                    <a:cubicBezTo>
                      <a:pt x="3668" y="13207"/>
                      <a:pt x="3264" y="10376"/>
                      <a:pt x="3655" y="7973"/>
                    </a:cubicBezTo>
                    <a:lnTo>
                      <a:pt x="3655" y="7973"/>
                    </a:lnTo>
                    <a:lnTo>
                      <a:pt x="2001" y="48"/>
                    </a:lnTo>
                    <a:lnTo>
                      <a:pt x="16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4"/>
              <p:cNvSpPr/>
              <p:nvPr/>
            </p:nvSpPr>
            <p:spPr>
              <a:xfrm>
                <a:off x="6119500" y="1615200"/>
                <a:ext cx="98550" cy="395025"/>
              </a:xfrm>
              <a:custGeom>
                <a:avLst/>
                <a:gdLst/>
                <a:ahLst/>
                <a:cxnLst/>
                <a:rect l="l" t="t" r="r" b="b"/>
                <a:pathLst>
                  <a:path w="3942" h="15801" extrusionOk="0">
                    <a:moveTo>
                      <a:pt x="1703" y="1"/>
                    </a:moveTo>
                    <a:lnTo>
                      <a:pt x="1" y="9562"/>
                    </a:lnTo>
                    <a:lnTo>
                      <a:pt x="3775" y="15800"/>
                    </a:lnTo>
                    <a:lnTo>
                      <a:pt x="3942" y="15717"/>
                    </a:lnTo>
                    <a:cubicBezTo>
                      <a:pt x="3430" y="13610"/>
                      <a:pt x="3096" y="10514"/>
                      <a:pt x="3346" y="7919"/>
                    </a:cubicBezTo>
                    <a:lnTo>
                      <a:pt x="1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4"/>
              <p:cNvSpPr/>
              <p:nvPr/>
            </p:nvSpPr>
            <p:spPr>
              <a:xfrm>
                <a:off x="6203150" y="2007225"/>
                <a:ext cx="15500" cy="9250"/>
              </a:xfrm>
              <a:custGeom>
                <a:avLst/>
                <a:gdLst/>
                <a:ahLst/>
                <a:cxnLst/>
                <a:rect l="l" t="t" r="r" b="b"/>
                <a:pathLst>
                  <a:path w="620" h="370" extrusionOk="0">
                    <a:moveTo>
                      <a:pt x="584" y="0"/>
                    </a:moveTo>
                    <a:lnTo>
                      <a:pt x="0" y="322"/>
                    </a:lnTo>
                    <a:lnTo>
                      <a:pt x="24" y="369"/>
                    </a:lnTo>
                    <a:lnTo>
                      <a:pt x="619" y="48"/>
                    </a:lnTo>
                    <a:lnTo>
                      <a:pt x="584" y="0"/>
                    </a:lnTo>
                    <a:close/>
                  </a:path>
                </a:pathLst>
              </a:custGeom>
              <a:solidFill>
                <a:srgbClr val="1C9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4"/>
              <p:cNvSpPr/>
              <p:nvPr/>
            </p:nvSpPr>
            <p:spPr>
              <a:xfrm>
                <a:off x="6202714" y="2007075"/>
                <a:ext cx="16375" cy="9550"/>
              </a:xfrm>
              <a:custGeom>
                <a:avLst/>
                <a:gdLst/>
                <a:ahLst/>
                <a:cxnLst/>
                <a:rect l="l" t="t" r="r" b="b"/>
                <a:pathLst>
                  <a:path w="655" h="382" extrusionOk="0">
                    <a:moveTo>
                      <a:pt x="631" y="0"/>
                    </a:moveTo>
                    <a:lnTo>
                      <a:pt x="0" y="345"/>
                    </a:lnTo>
                    <a:lnTo>
                      <a:pt x="24" y="381"/>
                    </a:lnTo>
                    <a:lnTo>
                      <a:pt x="655" y="36"/>
                    </a:lnTo>
                    <a:lnTo>
                      <a:pt x="6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4"/>
              <p:cNvSpPr/>
              <p:nvPr/>
            </p:nvSpPr>
            <p:spPr>
              <a:xfrm>
                <a:off x="6119500" y="1619375"/>
                <a:ext cx="86350" cy="393525"/>
              </a:xfrm>
              <a:custGeom>
                <a:avLst/>
                <a:gdLst/>
                <a:ahLst/>
                <a:cxnLst/>
                <a:rect l="l" t="t" r="r" b="b"/>
                <a:pathLst>
                  <a:path w="3454" h="15741" extrusionOk="0">
                    <a:moveTo>
                      <a:pt x="775" y="1"/>
                    </a:moveTo>
                    <a:lnTo>
                      <a:pt x="1" y="9395"/>
                    </a:lnTo>
                    <a:lnTo>
                      <a:pt x="3453" y="15741"/>
                    </a:lnTo>
                    <a:cubicBezTo>
                      <a:pt x="3072" y="12800"/>
                      <a:pt x="2787" y="9942"/>
                      <a:pt x="3191" y="7752"/>
                    </a:cubicBezTo>
                    <a:lnTo>
                      <a:pt x="1775" y="286"/>
                    </a:lnTo>
                    <a:lnTo>
                      <a:pt x="7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4"/>
              <p:cNvSpPr/>
              <p:nvPr/>
            </p:nvSpPr>
            <p:spPr>
              <a:xfrm>
                <a:off x="6160275" y="1806000"/>
                <a:ext cx="54800" cy="207200"/>
              </a:xfrm>
              <a:custGeom>
                <a:avLst/>
                <a:gdLst/>
                <a:ahLst/>
                <a:cxnLst/>
                <a:rect l="l" t="t" r="r" b="b"/>
                <a:pathLst>
                  <a:path w="2192" h="8288" extrusionOk="0">
                    <a:moveTo>
                      <a:pt x="548" y="1"/>
                    </a:moveTo>
                    <a:lnTo>
                      <a:pt x="548" y="1"/>
                    </a:lnTo>
                    <a:cubicBezTo>
                      <a:pt x="1" y="2156"/>
                      <a:pt x="751" y="5120"/>
                      <a:pt x="1822" y="8287"/>
                    </a:cubicBezTo>
                    <a:cubicBezTo>
                      <a:pt x="1846" y="8276"/>
                      <a:pt x="2180" y="8097"/>
                      <a:pt x="2192" y="8085"/>
                    </a:cubicBezTo>
                    <a:cubicBezTo>
                      <a:pt x="1691" y="6383"/>
                      <a:pt x="1227" y="2084"/>
                      <a:pt x="1560" y="287"/>
                    </a:cubicBezTo>
                    <a:lnTo>
                      <a:pt x="5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4"/>
              <p:cNvSpPr/>
              <p:nvPr/>
            </p:nvSpPr>
            <p:spPr>
              <a:xfrm>
                <a:off x="6097175" y="1619375"/>
                <a:ext cx="108675" cy="393525"/>
              </a:xfrm>
              <a:custGeom>
                <a:avLst/>
                <a:gdLst/>
                <a:ahLst/>
                <a:cxnLst/>
                <a:rect l="l" t="t" r="r" b="b"/>
                <a:pathLst>
                  <a:path w="4347" h="15741" extrusionOk="0">
                    <a:moveTo>
                      <a:pt x="1656" y="1"/>
                    </a:moveTo>
                    <a:cubicBezTo>
                      <a:pt x="1584" y="2620"/>
                      <a:pt x="1" y="6501"/>
                      <a:pt x="894" y="9395"/>
                    </a:cubicBezTo>
                    <a:lnTo>
                      <a:pt x="4346" y="15741"/>
                    </a:lnTo>
                    <a:cubicBezTo>
                      <a:pt x="3537" y="12788"/>
                      <a:pt x="2918" y="9918"/>
                      <a:pt x="3061" y="7466"/>
                    </a:cubicBezTo>
                    <a:lnTo>
                      <a:pt x="16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4"/>
              <p:cNvSpPr/>
              <p:nvPr/>
            </p:nvSpPr>
            <p:spPr>
              <a:xfrm>
                <a:off x="6119500" y="1609850"/>
                <a:ext cx="86350" cy="403050"/>
              </a:xfrm>
              <a:custGeom>
                <a:avLst/>
                <a:gdLst/>
                <a:ahLst/>
                <a:cxnLst/>
                <a:rect l="l" t="t" r="r" b="b"/>
                <a:pathLst>
                  <a:path w="3454" h="16122" extrusionOk="0">
                    <a:moveTo>
                      <a:pt x="215" y="1"/>
                    </a:moveTo>
                    <a:lnTo>
                      <a:pt x="84" y="72"/>
                    </a:lnTo>
                    <a:lnTo>
                      <a:pt x="1" y="9776"/>
                    </a:lnTo>
                    <a:lnTo>
                      <a:pt x="3453" y="16122"/>
                    </a:lnTo>
                    <a:cubicBezTo>
                      <a:pt x="2263" y="12907"/>
                      <a:pt x="1406" y="9871"/>
                      <a:pt x="1620" y="7466"/>
                    </a:cubicBezTo>
                    <a:lnTo>
                      <a:pt x="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4"/>
              <p:cNvSpPr/>
              <p:nvPr/>
            </p:nvSpPr>
            <p:spPr>
              <a:xfrm>
                <a:off x="6087650" y="1611625"/>
                <a:ext cx="118200" cy="401275"/>
              </a:xfrm>
              <a:custGeom>
                <a:avLst/>
                <a:gdLst/>
                <a:ahLst/>
                <a:cxnLst/>
                <a:rect l="l" t="t" r="r" b="b"/>
                <a:pathLst>
                  <a:path w="4728" h="16051" extrusionOk="0">
                    <a:moveTo>
                      <a:pt x="1358" y="1"/>
                    </a:moveTo>
                    <a:cubicBezTo>
                      <a:pt x="1501" y="3061"/>
                      <a:pt x="1" y="7073"/>
                      <a:pt x="1275" y="9705"/>
                    </a:cubicBezTo>
                    <a:lnTo>
                      <a:pt x="4727" y="16051"/>
                    </a:lnTo>
                    <a:cubicBezTo>
                      <a:pt x="3453" y="12872"/>
                      <a:pt x="2584" y="9883"/>
                      <a:pt x="2763" y="7466"/>
                    </a:cubicBezTo>
                    <a:lnTo>
                      <a:pt x="1358" y="1"/>
                    </a:lnTo>
                    <a:close/>
                  </a:path>
                </a:pathLst>
              </a:custGeom>
              <a:solidFill>
                <a:srgbClr val="FFFC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4"/>
              <p:cNvSpPr/>
              <p:nvPr/>
            </p:nvSpPr>
            <p:spPr>
              <a:xfrm>
                <a:off x="6094200" y="1648850"/>
                <a:ext cx="111650" cy="364050"/>
              </a:xfrm>
              <a:custGeom>
                <a:avLst/>
                <a:gdLst/>
                <a:ahLst/>
                <a:cxnLst/>
                <a:rect l="l" t="t" r="r" b="b"/>
                <a:pathLst>
                  <a:path w="4466" h="14562" extrusionOk="0">
                    <a:moveTo>
                      <a:pt x="1060" y="0"/>
                    </a:moveTo>
                    <a:cubicBezTo>
                      <a:pt x="894" y="1989"/>
                      <a:pt x="1" y="6108"/>
                      <a:pt x="1013" y="8216"/>
                    </a:cubicBezTo>
                    <a:lnTo>
                      <a:pt x="4465" y="14562"/>
                    </a:lnTo>
                    <a:cubicBezTo>
                      <a:pt x="3858" y="13050"/>
                      <a:pt x="2668" y="9716"/>
                      <a:pt x="2644" y="8049"/>
                    </a:cubicBezTo>
                    <a:cubicBezTo>
                      <a:pt x="1858" y="4429"/>
                      <a:pt x="1489" y="2477"/>
                      <a:pt x="1060" y="0"/>
                    </a:cubicBezTo>
                    <a:close/>
                  </a:path>
                </a:pathLst>
              </a:custGeom>
              <a:solidFill>
                <a:srgbClr val="ED8264">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4"/>
              <p:cNvSpPr/>
              <p:nvPr/>
            </p:nvSpPr>
            <p:spPr>
              <a:xfrm>
                <a:off x="6052225" y="1606575"/>
                <a:ext cx="150650" cy="408400"/>
              </a:xfrm>
              <a:custGeom>
                <a:avLst/>
                <a:gdLst/>
                <a:ahLst/>
                <a:cxnLst/>
                <a:rect l="l" t="t" r="r" b="b"/>
                <a:pathLst>
                  <a:path w="6026" h="16336" extrusionOk="0">
                    <a:moveTo>
                      <a:pt x="1572" y="1"/>
                    </a:moveTo>
                    <a:cubicBezTo>
                      <a:pt x="1572" y="1"/>
                      <a:pt x="1" y="3656"/>
                      <a:pt x="1072" y="7204"/>
                    </a:cubicBezTo>
                    <a:cubicBezTo>
                      <a:pt x="1942" y="8799"/>
                      <a:pt x="6025" y="16336"/>
                      <a:pt x="6025" y="16336"/>
                    </a:cubicBezTo>
                    <a:cubicBezTo>
                      <a:pt x="6025" y="16336"/>
                      <a:pt x="3061" y="10335"/>
                      <a:pt x="3442" y="7180"/>
                    </a:cubicBezTo>
                    <a:cubicBezTo>
                      <a:pt x="2084" y="1870"/>
                      <a:pt x="1572" y="1"/>
                      <a:pt x="15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4"/>
              <p:cNvSpPr/>
              <p:nvPr/>
            </p:nvSpPr>
            <p:spPr>
              <a:xfrm>
                <a:off x="6070400" y="1740225"/>
                <a:ext cx="132475" cy="274750"/>
              </a:xfrm>
              <a:custGeom>
                <a:avLst/>
                <a:gdLst/>
                <a:ahLst/>
                <a:cxnLst/>
                <a:rect l="l" t="t" r="r" b="b"/>
                <a:pathLst>
                  <a:path w="5299" h="10990" extrusionOk="0">
                    <a:moveTo>
                      <a:pt x="0" y="0"/>
                    </a:moveTo>
                    <a:lnTo>
                      <a:pt x="0" y="0"/>
                    </a:lnTo>
                    <a:cubicBezTo>
                      <a:pt x="48" y="608"/>
                      <a:pt x="155" y="1239"/>
                      <a:pt x="345" y="1858"/>
                    </a:cubicBezTo>
                    <a:cubicBezTo>
                      <a:pt x="1215" y="3453"/>
                      <a:pt x="5298" y="10990"/>
                      <a:pt x="5298" y="10990"/>
                    </a:cubicBezTo>
                    <a:cubicBezTo>
                      <a:pt x="5298" y="10990"/>
                      <a:pt x="3774" y="7894"/>
                      <a:pt x="3048" y="4989"/>
                    </a:cubicBezTo>
                    <a:cubicBezTo>
                      <a:pt x="1679" y="3894"/>
                      <a:pt x="572" y="1632"/>
                      <a:pt x="0" y="0"/>
                    </a:cubicBezTo>
                    <a:close/>
                  </a:path>
                </a:pathLst>
              </a:custGeom>
              <a:solidFill>
                <a:srgbClr val="ED8264">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4"/>
              <p:cNvSpPr/>
              <p:nvPr/>
            </p:nvSpPr>
            <p:spPr>
              <a:xfrm>
                <a:off x="6091525" y="1605375"/>
                <a:ext cx="114625" cy="409325"/>
              </a:xfrm>
              <a:custGeom>
                <a:avLst/>
                <a:gdLst/>
                <a:ahLst/>
                <a:cxnLst/>
                <a:rect l="l" t="t" r="r" b="b"/>
                <a:pathLst>
                  <a:path w="4585" h="16373" extrusionOk="0">
                    <a:moveTo>
                      <a:pt x="131" y="1"/>
                    </a:moveTo>
                    <a:lnTo>
                      <a:pt x="0" y="49"/>
                    </a:lnTo>
                    <a:cubicBezTo>
                      <a:pt x="643" y="2727"/>
                      <a:pt x="1310" y="5133"/>
                      <a:pt x="1810" y="7299"/>
                    </a:cubicBezTo>
                    <a:cubicBezTo>
                      <a:pt x="1501" y="9633"/>
                      <a:pt x="3144" y="13788"/>
                      <a:pt x="4453" y="16372"/>
                    </a:cubicBezTo>
                    <a:lnTo>
                      <a:pt x="4584" y="16312"/>
                    </a:lnTo>
                    <a:cubicBezTo>
                      <a:pt x="1334" y="9705"/>
                      <a:pt x="1977" y="7264"/>
                      <a:pt x="1977" y="7264"/>
                    </a:cubicBezTo>
                    <a:cubicBezTo>
                      <a:pt x="1977" y="7264"/>
                      <a:pt x="751" y="2644"/>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617"/>
        <p:cNvGrpSpPr/>
        <p:nvPr/>
      </p:nvGrpSpPr>
      <p:grpSpPr>
        <a:xfrm>
          <a:off x="0" y="0"/>
          <a:ext cx="0" cy="0"/>
          <a:chOff x="0" y="0"/>
          <a:chExt cx="0" cy="0"/>
        </a:xfrm>
      </p:grpSpPr>
      <p:sp>
        <p:nvSpPr>
          <p:cNvPr id="618" name="Google Shape;618;p15"/>
          <p:cNvSpPr txBox="1">
            <a:spLocks noGrp="1"/>
          </p:cNvSpPr>
          <p:nvPr>
            <p:ph type="title"/>
          </p:nvPr>
        </p:nvSpPr>
        <p:spPr>
          <a:xfrm>
            <a:off x="720000" y="836175"/>
            <a:ext cx="3519600" cy="229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19" name="Google Shape;619;p15"/>
          <p:cNvSpPr txBox="1">
            <a:spLocks noGrp="1"/>
          </p:cNvSpPr>
          <p:nvPr>
            <p:ph type="subTitle" idx="1"/>
          </p:nvPr>
        </p:nvSpPr>
        <p:spPr>
          <a:xfrm>
            <a:off x="720000" y="3132225"/>
            <a:ext cx="35196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0" name="Google Shape;620;p15"/>
          <p:cNvSpPr>
            <a:spLocks noGrp="1"/>
          </p:cNvSpPr>
          <p:nvPr>
            <p:ph type="pic" idx="2"/>
          </p:nvPr>
        </p:nvSpPr>
        <p:spPr>
          <a:xfrm>
            <a:off x="5025425" y="894975"/>
            <a:ext cx="3405300" cy="3353700"/>
          </a:xfrm>
          <a:prstGeom prst="ellipse">
            <a:avLst/>
          </a:prstGeom>
          <a:noFill/>
          <a:ln>
            <a:noFill/>
          </a:ln>
        </p:spPr>
      </p:sp>
      <p:sp>
        <p:nvSpPr>
          <p:cNvPr id="621" name="Google Shape;621;p15"/>
          <p:cNvSpPr/>
          <p:nvPr/>
        </p:nvSpPr>
        <p:spPr>
          <a:xfrm rot="-5400000">
            <a:off x="5926175" y="2889625"/>
            <a:ext cx="4932316" cy="1780296"/>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2" name="Google Shape;622;p15"/>
          <p:cNvGrpSpPr/>
          <p:nvPr/>
        </p:nvGrpSpPr>
        <p:grpSpPr>
          <a:xfrm flipH="1">
            <a:off x="8034462" y="288100"/>
            <a:ext cx="756155" cy="773399"/>
            <a:chOff x="419950" y="288100"/>
            <a:chExt cx="756155" cy="773399"/>
          </a:xfrm>
        </p:grpSpPr>
        <p:sp>
          <p:nvSpPr>
            <p:cNvPr id="623" name="Google Shape;623;p15"/>
            <p:cNvSpPr/>
            <p:nvPr/>
          </p:nvSpPr>
          <p:spPr>
            <a:xfrm>
              <a:off x="487393" y="2881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5"/>
            <p:cNvSpPr/>
            <p:nvPr/>
          </p:nvSpPr>
          <p:spPr>
            <a:xfrm>
              <a:off x="1111741" y="288100"/>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5"/>
            <p:cNvSpPr/>
            <p:nvPr/>
          </p:nvSpPr>
          <p:spPr>
            <a:xfrm>
              <a:off x="419950" y="994058"/>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15"/>
          <p:cNvGrpSpPr/>
          <p:nvPr/>
        </p:nvGrpSpPr>
        <p:grpSpPr>
          <a:xfrm>
            <a:off x="-635127" y="622713"/>
            <a:ext cx="9743453" cy="3981284"/>
            <a:chOff x="-635127" y="622713"/>
            <a:chExt cx="9743453" cy="3981284"/>
          </a:xfrm>
        </p:grpSpPr>
        <p:sp>
          <p:nvSpPr>
            <p:cNvPr id="627" name="Google Shape;627;p15"/>
            <p:cNvSpPr/>
            <p:nvPr/>
          </p:nvSpPr>
          <p:spPr>
            <a:xfrm flipH="1">
              <a:off x="-635127" y="4390538"/>
              <a:ext cx="1355115" cy="213459"/>
            </a:xfrm>
            <a:custGeom>
              <a:avLst/>
              <a:gdLst/>
              <a:ahLst/>
              <a:cxnLst/>
              <a:rect l="l" t="t" r="r" b="b"/>
              <a:pathLst>
                <a:path w="29850" h="4702" extrusionOk="0">
                  <a:moveTo>
                    <a:pt x="13800" y="1"/>
                  </a:moveTo>
                  <a:cubicBezTo>
                    <a:pt x="11083" y="1"/>
                    <a:pt x="8344" y="1049"/>
                    <a:pt x="7108" y="3570"/>
                  </a:cubicBezTo>
                  <a:cubicBezTo>
                    <a:pt x="6752" y="2899"/>
                    <a:pt x="6185" y="2613"/>
                    <a:pt x="5658" y="2613"/>
                  </a:cubicBezTo>
                  <a:cubicBezTo>
                    <a:pt x="4968" y="2613"/>
                    <a:pt x="4346" y="3101"/>
                    <a:pt x="4346" y="3856"/>
                  </a:cubicBezTo>
                  <a:cubicBezTo>
                    <a:pt x="4118" y="3480"/>
                    <a:pt x="3857" y="3331"/>
                    <a:pt x="3636" y="3331"/>
                  </a:cubicBezTo>
                  <a:cubicBezTo>
                    <a:pt x="3304" y="3331"/>
                    <a:pt x="3062" y="3668"/>
                    <a:pt x="3155" y="4082"/>
                  </a:cubicBezTo>
                  <a:cubicBezTo>
                    <a:pt x="2779" y="3841"/>
                    <a:pt x="2391" y="3748"/>
                    <a:pt x="2020" y="3748"/>
                  </a:cubicBezTo>
                  <a:cubicBezTo>
                    <a:pt x="1054" y="3748"/>
                    <a:pt x="207" y="4383"/>
                    <a:pt x="0" y="4702"/>
                  </a:cubicBezTo>
                  <a:lnTo>
                    <a:pt x="29849" y="4702"/>
                  </a:lnTo>
                  <a:cubicBezTo>
                    <a:pt x="29849" y="4702"/>
                    <a:pt x="29437" y="4152"/>
                    <a:pt x="28719" y="4152"/>
                  </a:cubicBezTo>
                  <a:cubicBezTo>
                    <a:pt x="28516" y="4152"/>
                    <a:pt x="28289" y="4196"/>
                    <a:pt x="28039" y="4309"/>
                  </a:cubicBezTo>
                  <a:cubicBezTo>
                    <a:pt x="26977" y="3607"/>
                    <a:pt x="25793" y="3347"/>
                    <a:pt x="24759" y="3347"/>
                  </a:cubicBezTo>
                  <a:cubicBezTo>
                    <a:pt x="23545" y="3347"/>
                    <a:pt x="22536" y="3706"/>
                    <a:pt x="22170" y="4130"/>
                  </a:cubicBezTo>
                  <a:cubicBezTo>
                    <a:pt x="22287" y="3363"/>
                    <a:pt x="21916" y="3033"/>
                    <a:pt x="21513" y="3033"/>
                  </a:cubicBezTo>
                  <a:cubicBezTo>
                    <a:pt x="21222" y="3033"/>
                    <a:pt x="20915" y="3206"/>
                    <a:pt x="20765" y="3511"/>
                  </a:cubicBezTo>
                  <a:cubicBezTo>
                    <a:pt x="20014" y="1385"/>
                    <a:pt x="16921" y="1"/>
                    <a:pt x="13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5"/>
            <p:cNvSpPr/>
            <p:nvPr/>
          </p:nvSpPr>
          <p:spPr>
            <a:xfrm flipH="1">
              <a:off x="7753210" y="622713"/>
              <a:ext cx="1355115" cy="213459"/>
            </a:xfrm>
            <a:custGeom>
              <a:avLst/>
              <a:gdLst/>
              <a:ahLst/>
              <a:cxnLst/>
              <a:rect l="l" t="t" r="r" b="b"/>
              <a:pathLst>
                <a:path w="29850" h="4702" extrusionOk="0">
                  <a:moveTo>
                    <a:pt x="13800" y="1"/>
                  </a:moveTo>
                  <a:cubicBezTo>
                    <a:pt x="11083" y="1"/>
                    <a:pt x="8344" y="1049"/>
                    <a:pt x="7108" y="3570"/>
                  </a:cubicBezTo>
                  <a:cubicBezTo>
                    <a:pt x="6752" y="2899"/>
                    <a:pt x="6185" y="2613"/>
                    <a:pt x="5658" y="2613"/>
                  </a:cubicBezTo>
                  <a:cubicBezTo>
                    <a:pt x="4968" y="2613"/>
                    <a:pt x="4346" y="3101"/>
                    <a:pt x="4346" y="3856"/>
                  </a:cubicBezTo>
                  <a:cubicBezTo>
                    <a:pt x="4118" y="3480"/>
                    <a:pt x="3857" y="3331"/>
                    <a:pt x="3636" y="3331"/>
                  </a:cubicBezTo>
                  <a:cubicBezTo>
                    <a:pt x="3304" y="3331"/>
                    <a:pt x="3062" y="3668"/>
                    <a:pt x="3155" y="4082"/>
                  </a:cubicBezTo>
                  <a:cubicBezTo>
                    <a:pt x="2779" y="3841"/>
                    <a:pt x="2391" y="3748"/>
                    <a:pt x="2020" y="3748"/>
                  </a:cubicBezTo>
                  <a:cubicBezTo>
                    <a:pt x="1054" y="3748"/>
                    <a:pt x="207" y="4383"/>
                    <a:pt x="0" y="4702"/>
                  </a:cubicBezTo>
                  <a:lnTo>
                    <a:pt x="29849" y="4702"/>
                  </a:lnTo>
                  <a:cubicBezTo>
                    <a:pt x="29849" y="4702"/>
                    <a:pt x="29437" y="4152"/>
                    <a:pt x="28719" y="4152"/>
                  </a:cubicBezTo>
                  <a:cubicBezTo>
                    <a:pt x="28516" y="4152"/>
                    <a:pt x="28289" y="4196"/>
                    <a:pt x="28039" y="4309"/>
                  </a:cubicBezTo>
                  <a:cubicBezTo>
                    <a:pt x="26977" y="3607"/>
                    <a:pt x="25793" y="3347"/>
                    <a:pt x="24759" y="3347"/>
                  </a:cubicBezTo>
                  <a:cubicBezTo>
                    <a:pt x="23545" y="3347"/>
                    <a:pt x="22536" y="3706"/>
                    <a:pt x="22170" y="4130"/>
                  </a:cubicBezTo>
                  <a:cubicBezTo>
                    <a:pt x="22287" y="3363"/>
                    <a:pt x="21916" y="3033"/>
                    <a:pt x="21513" y="3033"/>
                  </a:cubicBezTo>
                  <a:cubicBezTo>
                    <a:pt x="21222" y="3033"/>
                    <a:pt x="20915" y="3206"/>
                    <a:pt x="20765" y="3511"/>
                  </a:cubicBezTo>
                  <a:cubicBezTo>
                    <a:pt x="20014" y="1385"/>
                    <a:pt x="16921" y="1"/>
                    <a:pt x="13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629"/>
        <p:cNvGrpSpPr/>
        <p:nvPr/>
      </p:nvGrpSpPr>
      <p:grpSpPr>
        <a:xfrm>
          <a:off x="0" y="0"/>
          <a:ext cx="0" cy="0"/>
          <a:chOff x="0" y="0"/>
          <a:chExt cx="0" cy="0"/>
        </a:xfrm>
      </p:grpSpPr>
      <p:sp>
        <p:nvSpPr>
          <p:cNvPr id="630" name="Google Shape;630;p16"/>
          <p:cNvSpPr txBox="1">
            <a:spLocks noGrp="1"/>
          </p:cNvSpPr>
          <p:nvPr>
            <p:ph type="title"/>
          </p:nvPr>
        </p:nvSpPr>
        <p:spPr>
          <a:xfrm>
            <a:off x="720000" y="1425600"/>
            <a:ext cx="3109200" cy="1063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1" name="Google Shape;631;p16"/>
          <p:cNvSpPr txBox="1">
            <a:spLocks noGrp="1"/>
          </p:cNvSpPr>
          <p:nvPr>
            <p:ph type="subTitle" idx="1"/>
          </p:nvPr>
        </p:nvSpPr>
        <p:spPr>
          <a:xfrm>
            <a:off x="720000" y="2488800"/>
            <a:ext cx="3109200" cy="1229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2" name="Google Shape;632;p16"/>
          <p:cNvSpPr/>
          <p:nvPr/>
        </p:nvSpPr>
        <p:spPr>
          <a:xfrm rot="-5400000">
            <a:off x="5181413" y="1431117"/>
            <a:ext cx="5535569" cy="2501796"/>
          </a:xfrm>
          <a:custGeom>
            <a:avLst/>
            <a:gdLst/>
            <a:ahLst/>
            <a:cxnLst/>
            <a:rect l="l" t="t" r="r" b="b"/>
            <a:pathLst>
              <a:path w="40518" h="19360" extrusionOk="0">
                <a:moveTo>
                  <a:pt x="40518" y="0"/>
                </a:moveTo>
                <a:cubicBezTo>
                  <a:pt x="39625" y="917"/>
                  <a:pt x="38946" y="2060"/>
                  <a:pt x="38589" y="3287"/>
                </a:cubicBezTo>
                <a:cubicBezTo>
                  <a:pt x="38101" y="5001"/>
                  <a:pt x="38208" y="6835"/>
                  <a:pt x="37839" y="8585"/>
                </a:cubicBezTo>
                <a:cubicBezTo>
                  <a:pt x="37458" y="10323"/>
                  <a:pt x="36386" y="12133"/>
                  <a:pt x="34636" y="12490"/>
                </a:cubicBezTo>
                <a:cubicBezTo>
                  <a:pt x="34408" y="12536"/>
                  <a:pt x="34180" y="12554"/>
                  <a:pt x="33950" y="12554"/>
                </a:cubicBezTo>
                <a:cubicBezTo>
                  <a:pt x="32977" y="12554"/>
                  <a:pt x="31987" y="12221"/>
                  <a:pt x="31004" y="12192"/>
                </a:cubicBezTo>
                <a:cubicBezTo>
                  <a:pt x="30958" y="12191"/>
                  <a:pt x="30912" y="12190"/>
                  <a:pt x="30865" y="12190"/>
                </a:cubicBezTo>
                <a:cubicBezTo>
                  <a:pt x="29262" y="12190"/>
                  <a:pt x="27742" y="12983"/>
                  <a:pt x="26492" y="13990"/>
                </a:cubicBezTo>
                <a:cubicBezTo>
                  <a:pt x="25718" y="14621"/>
                  <a:pt x="25016" y="15336"/>
                  <a:pt x="24182" y="15871"/>
                </a:cubicBezTo>
                <a:cubicBezTo>
                  <a:pt x="22953" y="16668"/>
                  <a:pt x="21509" y="17022"/>
                  <a:pt x="20044" y="17022"/>
                </a:cubicBezTo>
                <a:cubicBezTo>
                  <a:pt x="18727" y="17022"/>
                  <a:pt x="17393" y="16736"/>
                  <a:pt x="16181" y="16229"/>
                </a:cubicBezTo>
                <a:cubicBezTo>
                  <a:pt x="15503" y="15943"/>
                  <a:pt x="14836" y="15586"/>
                  <a:pt x="14288" y="15098"/>
                </a:cubicBezTo>
                <a:cubicBezTo>
                  <a:pt x="13562" y="14419"/>
                  <a:pt x="13074" y="13538"/>
                  <a:pt x="12443" y="12764"/>
                </a:cubicBezTo>
                <a:cubicBezTo>
                  <a:pt x="11034" y="11071"/>
                  <a:pt x="8848" y="10037"/>
                  <a:pt x="6646" y="10037"/>
                </a:cubicBezTo>
                <a:cubicBezTo>
                  <a:pt x="6634" y="10037"/>
                  <a:pt x="6621" y="10037"/>
                  <a:pt x="6609" y="10037"/>
                </a:cubicBezTo>
                <a:cubicBezTo>
                  <a:pt x="5459" y="10045"/>
                  <a:pt x="4258" y="10303"/>
                  <a:pt x="3119" y="10303"/>
                </a:cubicBezTo>
                <a:cubicBezTo>
                  <a:pt x="2371" y="10303"/>
                  <a:pt x="1650" y="10191"/>
                  <a:pt x="989" y="9823"/>
                </a:cubicBezTo>
                <a:cubicBezTo>
                  <a:pt x="608" y="9609"/>
                  <a:pt x="286" y="9335"/>
                  <a:pt x="1" y="9002"/>
                </a:cubicBezTo>
                <a:lnTo>
                  <a:pt x="1" y="19360"/>
                </a:lnTo>
                <a:lnTo>
                  <a:pt x="40518" y="19360"/>
                </a:lnTo>
                <a:lnTo>
                  <a:pt x="40518" y="0"/>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3" name="Google Shape;633;p16"/>
          <p:cNvGrpSpPr/>
          <p:nvPr/>
        </p:nvGrpSpPr>
        <p:grpSpPr>
          <a:xfrm>
            <a:off x="280220" y="3970001"/>
            <a:ext cx="866003" cy="1032131"/>
            <a:chOff x="7850720" y="2621039"/>
            <a:chExt cx="866003" cy="1032131"/>
          </a:xfrm>
        </p:grpSpPr>
        <p:sp>
          <p:nvSpPr>
            <p:cNvPr id="634" name="Google Shape;634;p16"/>
            <p:cNvSpPr/>
            <p:nvPr/>
          </p:nvSpPr>
          <p:spPr>
            <a:xfrm>
              <a:off x="7920903" y="2621039"/>
              <a:ext cx="162064" cy="158987"/>
            </a:xfrm>
            <a:custGeom>
              <a:avLst/>
              <a:gdLst/>
              <a:ahLst/>
              <a:cxnLst/>
              <a:rect l="l" t="t" r="r" b="b"/>
              <a:pathLst>
                <a:path w="632" h="620" extrusionOk="0">
                  <a:moveTo>
                    <a:pt x="310" y="108"/>
                  </a:moveTo>
                  <a:cubicBezTo>
                    <a:pt x="429" y="108"/>
                    <a:pt x="513" y="203"/>
                    <a:pt x="513" y="310"/>
                  </a:cubicBezTo>
                  <a:cubicBezTo>
                    <a:pt x="513" y="417"/>
                    <a:pt x="429" y="501"/>
                    <a:pt x="310" y="501"/>
                  </a:cubicBezTo>
                  <a:cubicBezTo>
                    <a:pt x="203" y="501"/>
                    <a:pt x="120" y="417"/>
                    <a:pt x="120" y="310"/>
                  </a:cubicBezTo>
                  <a:cubicBezTo>
                    <a:pt x="120" y="203"/>
                    <a:pt x="203" y="108"/>
                    <a:pt x="310" y="108"/>
                  </a:cubicBezTo>
                  <a:close/>
                  <a:moveTo>
                    <a:pt x="310" y="0"/>
                  </a:moveTo>
                  <a:cubicBezTo>
                    <a:pt x="144" y="0"/>
                    <a:pt x="1" y="131"/>
                    <a:pt x="1" y="310"/>
                  </a:cubicBezTo>
                  <a:cubicBezTo>
                    <a:pt x="1" y="477"/>
                    <a:pt x="144" y="620"/>
                    <a:pt x="310" y="620"/>
                  </a:cubicBezTo>
                  <a:cubicBezTo>
                    <a:pt x="489" y="620"/>
                    <a:pt x="632" y="477"/>
                    <a:pt x="632" y="310"/>
                  </a:cubicBezTo>
                  <a:cubicBezTo>
                    <a:pt x="632" y="131"/>
                    <a:pt x="489"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6"/>
            <p:cNvSpPr/>
            <p:nvPr/>
          </p:nvSpPr>
          <p:spPr>
            <a:xfrm>
              <a:off x="8585174" y="3521621"/>
              <a:ext cx="131549" cy="131549"/>
            </a:xfrm>
            <a:custGeom>
              <a:avLst/>
              <a:gdLst/>
              <a:ahLst/>
              <a:cxnLst/>
              <a:rect l="l" t="t" r="r" b="b"/>
              <a:pathLst>
                <a:path w="513" h="513" extrusionOk="0">
                  <a:moveTo>
                    <a:pt x="251" y="1"/>
                  </a:moveTo>
                  <a:cubicBezTo>
                    <a:pt x="108" y="1"/>
                    <a:pt x="0" y="108"/>
                    <a:pt x="0" y="251"/>
                  </a:cubicBezTo>
                  <a:cubicBezTo>
                    <a:pt x="0" y="393"/>
                    <a:pt x="108" y="512"/>
                    <a:pt x="251" y="512"/>
                  </a:cubicBezTo>
                  <a:cubicBezTo>
                    <a:pt x="393" y="512"/>
                    <a:pt x="512" y="393"/>
                    <a:pt x="512" y="251"/>
                  </a:cubicBezTo>
                  <a:cubicBezTo>
                    <a:pt x="512" y="108"/>
                    <a:pt x="393"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6"/>
            <p:cNvSpPr/>
            <p:nvPr/>
          </p:nvSpPr>
          <p:spPr>
            <a:xfrm>
              <a:off x="7850720" y="3392404"/>
              <a:ext cx="64364" cy="64364"/>
            </a:xfrm>
            <a:custGeom>
              <a:avLst/>
              <a:gdLst/>
              <a:ahLst/>
              <a:cxnLst/>
              <a:rect l="l" t="t" r="r" b="b"/>
              <a:pathLst>
                <a:path w="251" h="251" extrusionOk="0">
                  <a:moveTo>
                    <a:pt x="132" y="0"/>
                  </a:moveTo>
                  <a:cubicBezTo>
                    <a:pt x="60" y="0"/>
                    <a:pt x="1" y="60"/>
                    <a:pt x="1" y="119"/>
                  </a:cubicBezTo>
                  <a:cubicBezTo>
                    <a:pt x="1" y="191"/>
                    <a:pt x="60" y="250"/>
                    <a:pt x="132" y="250"/>
                  </a:cubicBezTo>
                  <a:cubicBezTo>
                    <a:pt x="203" y="250"/>
                    <a:pt x="251" y="191"/>
                    <a:pt x="251" y="119"/>
                  </a:cubicBezTo>
                  <a:cubicBezTo>
                    <a:pt x="251" y="60"/>
                    <a:pt x="203" y="0"/>
                    <a:pt x="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7" name="Google Shape;637;p16"/>
          <p:cNvSpPr/>
          <p:nvPr/>
        </p:nvSpPr>
        <p:spPr>
          <a:xfrm>
            <a:off x="8595126" y="1212150"/>
            <a:ext cx="912962" cy="213447"/>
          </a:xfrm>
          <a:custGeom>
            <a:avLst/>
            <a:gdLst/>
            <a:ahLst/>
            <a:cxnLst/>
            <a:rect l="l" t="t" r="r" b="b"/>
            <a:pathLst>
              <a:path w="29850" h="4702" extrusionOk="0">
                <a:moveTo>
                  <a:pt x="13800" y="1"/>
                </a:moveTo>
                <a:cubicBezTo>
                  <a:pt x="11083" y="1"/>
                  <a:pt x="8344" y="1049"/>
                  <a:pt x="7108" y="3570"/>
                </a:cubicBezTo>
                <a:cubicBezTo>
                  <a:pt x="6752" y="2899"/>
                  <a:pt x="6185" y="2613"/>
                  <a:pt x="5658" y="2613"/>
                </a:cubicBezTo>
                <a:cubicBezTo>
                  <a:pt x="4968" y="2613"/>
                  <a:pt x="4346" y="3101"/>
                  <a:pt x="4346" y="3856"/>
                </a:cubicBezTo>
                <a:cubicBezTo>
                  <a:pt x="4118" y="3480"/>
                  <a:pt x="3857" y="3331"/>
                  <a:pt x="3636" y="3331"/>
                </a:cubicBezTo>
                <a:cubicBezTo>
                  <a:pt x="3304" y="3331"/>
                  <a:pt x="3062" y="3668"/>
                  <a:pt x="3155" y="4082"/>
                </a:cubicBezTo>
                <a:cubicBezTo>
                  <a:pt x="2779" y="3841"/>
                  <a:pt x="2391" y="3748"/>
                  <a:pt x="2020" y="3748"/>
                </a:cubicBezTo>
                <a:cubicBezTo>
                  <a:pt x="1054" y="3748"/>
                  <a:pt x="207" y="4383"/>
                  <a:pt x="0" y="4702"/>
                </a:cubicBezTo>
                <a:lnTo>
                  <a:pt x="29849" y="4702"/>
                </a:lnTo>
                <a:cubicBezTo>
                  <a:pt x="29849" y="4702"/>
                  <a:pt x="29437" y="4152"/>
                  <a:pt x="28719" y="4152"/>
                </a:cubicBezTo>
                <a:cubicBezTo>
                  <a:pt x="28516" y="4152"/>
                  <a:pt x="28289" y="4196"/>
                  <a:pt x="28039" y="4309"/>
                </a:cubicBezTo>
                <a:cubicBezTo>
                  <a:pt x="26977" y="3607"/>
                  <a:pt x="25793" y="3347"/>
                  <a:pt x="24759" y="3347"/>
                </a:cubicBezTo>
                <a:cubicBezTo>
                  <a:pt x="23545" y="3347"/>
                  <a:pt x="22536" y="3706"/>
                  <a:pt x="22170" y="4130"/>
                </a:cubicBezTo>
                <a:cubicBezTo>
                  <a:pt x="22287" y="3363"/>
                  <a:pt x="21916" y="3033"/>
                  <a:pt x="21513" y="3033"/>
                </a:cubicBezTo>
                <a:cubicBezTo>
                  <a:pt x="21222" y="3033"/>
                  <a:pt x="20915" y="3206"/>
                  <a:pt x="20765" y="3511"/>
                </a:cubicBezTo>
                <a:cubicBezTo>
                  <a:pt x="20014" y="1385"/>
                  <a:pt x="16921" y="1"/>
                  <a:pt x="13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8" name="Google Shape;638;p16"/>
          <p:cNvGrpSpPr/>
          <p:nvPr/>
        </p:nvGrpSpPr>
        <p:grpSpPr>
          <a:xfrm rot="1207421">
            <a:off x="8120196" y="217143"/>
            <a:ext cx="974817" cy="783890"/>
            <a:chOff x="4985425" y="3032150"/>
            <a:chExt cx="469725" cy="377725"/>
          </a:xfrm>
        </p:grpSpPr>
        <p:sp>
          <p:nvSpPr>
            <p:cNvPr id="639" name="Google Shape;639;p16"/>
            <p:cNvSpPr/>
            <p:nvPr/>
          </p:nvSpPr>
          <p:spPr>
            <a:xfrm>
              <a:off x="5211950" y="3379925"/>
              <a:ext cx="59250" cy="29950"/>
            </a:xfrm>
            <a:custGeom>
              <a:avLst/>
              <a:gdLst/>
              <a:ahLst/>
              <a:cxnLst/>
              <a:rect l="l" t="t" r="r" b="b"/>
              <a:pathLst>
                <a:path w="2370" h="1198" extrusionOk="0">
                  <a:moveTo>
                    <a:pt x="1373" y="1"/>
                  </a:moveTo>
                  <a:cubicBezTo>
                    <a:pt x="1287" y="1"/>
                    <a:pt x="1199" y="6"/>
                    <a:pt x="1108" y="16"/>
                  </a:cubicBezTo>
                  <a:cubicBezTo>
                    <a:pt x="477" y="99"/>
                    <a:pt x="0" y="421"/>
                    <a:pt x="36" y="742"/>
                  </a:cubicBezTo>
                  <a:cubicBezTo>
                    <a:pt x="67" y="1018"/>
                    <a:pt x="475" y="1198"/>
                    <a:pt x="989" y="1198"/>
                  </a:cubicBezTo>
                  <a:cubicBezTo>
                    <a:pt x="1074" y="1198"/>
                    <a:pt x="1161" y="1193"/>
                    <a:pt x="1251" y="1183"/>
                  </a:cubicBezTo>
                  <a:cubicBezTo>
                    <a:pt x="1894" y="1099"/>
                    <a:pt x="2370" y="778"/>
                    <a:pt x="2334" y="456"/>
                  </a:cubicBezTo>
                  <a:cubicBezTo>
                    <a:pt x="2293" y="180"/>
                    <a:pt x="1892" y="1"/>
                    <a:pt x="1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6"/>
            <p:cNvSpPr/>
            <p:nvPr/>
          </p:nvSpPr>
          <p:spPr>
            <a:xfrm>
              <a:off x="5211050" y="3374175"/>
              <a:ext cx="59550" cy="30050"/>
            </a:xfrm>
            <a:custGeom>
              <a:avLst/>
              <a:gdLst/>
              <a:ahLst/>
              <a:cxnLst/>
              <a:rect l="l" t="t" r="r" b="b"/>
              <a:pathLst>
                <a:path w="2382" h="1202" extrusionOk="0">
                  <a:moveTo>
                    <a:pt x="1402" y="1"/>
                  </a:moveTo>
                  <a:cubicBezTo>
                    <a:pt x="1311" y="1"/>
                    <a:pt x="1216" y="7"/>
                    <a:pt x="1120" y="20"/>
                  </a:cubicBezTo>
                  <a:cubicBezTo>
                    <a:pt x="489" y="91"/>
                    <a:pt x="1" y="424"/>
                    <a:pt x="48" y="746"/>
                  </a:cubicBezTo>
                  <a:cubicBezTo>
                    <a:pt x="79" y="1022"/>
                    <a:pt x="487" y="1201"/>
                    <a:pt x="1001" y="1201"/>
                  </a:cubicBezTo>
                  <a:cubicBezTo>
                    <a:pt x="1086" y="1201"/>
                    <a:pt x="1174" y="1196"/>
                    <a:pt x="1263" y="1186"/>
                  </a:cubicBezTo>
                  <a:cubicBezTo>
                    <a:pt x="1894" y="1103"/>
                    <a:pt x="2382" y="782"/>
                    <a:pt x="2334" y="460"/>
                  </a:cubicBezTo>
                  <a:cubicBezTo>
                    <a:pt x="2304" y="188"/>
                    <a:pt x="1906"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a:off x="4985425" y="3061225"/>
              <a:ext cx="469725" cy="343800"/>
            </a:xfrm>
            <a:custGeom>
              <a:avLst/>
              <a:gdLst/>
              <a:ahLst/>
              <a:cxnLst/>
              <a:rect l="l" t="t" r="r" b="b"/>
              <a:pathLst>
                <a:path w="18789" h="13752" extrusionOk="0">
                  <a:moveTo>
                    <a:pt x="17384" y="0"/>
                  </a:moveTo>
                  <a:cubicBezTo>
                    <a:pt x="17384" y="0"/>
                    <a:pt x="12455" y="667"/>
                    <a:pt x="10133" y="4370"/>
                  </a:cubicBezTo>
                  <a:lnTo>
                    <a:pt x="10204" y="13014"/>
                  </a:lnTo>
                  <a:lnTo>
                    <a:pt x="8168" y="4608"/>
                  </a:lnTo>
                  <a:cubicBezTo>
                    <a:pt x="5874" y="2401"/>
                    <a:pt x="2622" y="2103"/>
                    <a:pt x="1033" y="2103"/>
                  </a:cubicBezTo>
                  <a:cubicBezTo>
                    <a:pt x="445" y="2103"/>
                    <a:pt x="84" y="2143"/>
                    <a:pt x="84" y="2143"/>
                  </a:cubicBezTo>
                  <a:lnTo>
                    <a:pt x="1" y="2298"/>
                  </a:lnTo>
                  <a:cubicBezTo>
                    <a:pt x="1" y="2298"/>
                    <a:pt x="1049" y="10871"/>
                    <a:pt x="1275" y="12704"/>
                  </a:cubicBezTo>
                  <a:cubicBezTo>
                    <a:pt x="2394" y="12450"/>
                    <a:pt x="3393" y="12336"/>
                    <a:pt x="4298" y="12336"/>
                  </a:cubicBezTo>
                  <a:cubicBezTo>
                    <a:pt x="6320" y="12336"/>
                    <a:pt x="7878" y="12905"/>
                    <a:pt x="9276" y="13752"/>
                  </a:cubicBezTo>
                  <a:lnTo>
                    <a:pt x="9835" y="13347"/>
                  </a:lnTo>
                  <a:cubicBezTo>
                    <a:pt x="9983" y="13244"/>
                    <a:pt x="10153" y="13191"/>
                    <a:pt x="10326" y="13191"/>
                  </a:cubicBezTo>
                  <a:cubicBezTo>
                    <a:pt x="10433" y="13191"/>
                    <a:pt x="10541" y="13211"/>
                    <a:pt x="10645" y="13252"/>
                  </a:cubicBezTo>
                  <a:lnTo>
                    <a:pt x="11288" y="13502"/>
                  </a:lnTo>
                  <a:cubicBezTo>
                    <a:pt x="12955" y="11823"/>
                    <a:pt x="15086" y="10633"/>
                    <a:pt x="18789" y="10549"/>
                  </a:cubicBezTo>
                  <a:cubicBezTo>
                    <a:pt x="18563" y="8716"/>
                    <a:pt x="17503" y="143"/>
                    <a:pt x="17503" y="143"/>
                  </a:cubicBezTo>
                  <a:lnTo>
                    <a:pt x="173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a:off x="5235750" y="3061225"/>
              <a:ext cx="216425" cy="334275"/>
            </a:xfrm>
            <a:custGeom>
              <a:avLst/>
              <a:gdLst/>
              <a:ahLst/>
              <a:cxnLst/>
              <a:rect l="l" t="t" r="r" b="b"/>
              <a:pathLst>
                <a:path w="8657" h="13371" extrusionOk="0">
                  <a:moveTo>
                    <a:pt x="7371" y="0"/>
                  </a:moveTo>
                  <a:lnTo>
                    <a:pt x="6668" y="96"/>
                  </a:lnTo>
                  <a:cubicBezTo>
                    <a:pt x="6668" y="96"/>
                    <a:pt x="2311" y="536"/>
                    <a:pt x="1" y="4239"/>
                  </a:cubicBezTo>
                  <a:lnTo>
                    <a:pt x="191" y="13014"/>
                  </a:lnTo>
                  <a:lnTo>
                    <a:pt x="1144" y="13371"/>
                  </a:lnTo>
                  <a:cubicBezTo>
                    <a:pt x="2823" y="11680"/>
                    <a:pt x="4942" y="10490"/>
                    <a:pt x="8657" y="10418"/>
                  </a:cubicBezTo>
                  <a:cubicBezTo>
                    <a:pt x="8431" y="8573"/>
                    <a:pt x="7371" y="0"/>
                    <a:pt x="7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6"/>
            <p:cNvSpPr/>
            <p:nvPr/>
          </p:nvSpPr>
          <p:spPr>
            <a:xfrm>
              <a:off x="5228925" y="3044550"/>
              <a:ext cx="216400" cy="347100"/>
            </a:xfrm>
            <a:custGeom>
              <a:avLst/>
              <a:gdLst/>
              <a:ahLst/>
              <a:cxnLst/>
              <a:rect l="l" t="t" r="r" b="b"/>
              <a:pathLst>
                <a:path w="8656" h="13884" extrusionOk="0">
                  <a:moveTo>
                    <a:pt x="6668" y="1"/>
                  </a:moveTo>
                  <a:cubicBezTo>
                    <a:pt x="6668" y="1"/>
                    <a:pt x="2322" y="905"/>
                    <a:pt x="0" y="4608"/>
                  </a:cubicBezTo>
                  <a:lnTo>
                    <a:pt x="464" y="13681"/>
                  </a:lnTo>
                  <a:lnTo>
                    <a:pt x="1322" y="13883"/>
                  </a:lnTo>
                  <a:cubicBezTo>
                    <a:pt x="3000" y="12204"/>
                    <a:pt x="4953" y="10871"/>
                    <a:pt x="8656" y="10788"/>
                  </a:cubicBezTo>
                  <a:cubicBezTo>
                    <a:pt x="8430" y="8954"/>
                    <a:pt x="7442" y="977"/>
                    <a:pt x="7442" y="977"/>
                  </a:cubicBezTo>
                  <a:lnTo>
                    <a:pt x="666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a:off x="5240525" y="3271075"/>
              <a:ext cx="204800" cy="120575"/>
            </a:xfrm>
            <a:custGeom>
              <a:avLst/>
              <a:gdLst/>
              <a:ahLst/>
              <a:cxnLst/>
              <a:rect l="l" t="t" r="r" b="b"/>
              <a:pathLst>
                <a:path w="8192" h="4823" extrusionOk="0">
                  <a:moveTo>
                    <a:pt x="6573" y="0"/>
                  </a:moveTo>
                  <a:cubicBezTo>
                    <a:pt x="6573" y="0"/>
                    <a:pt x="1774" y="1488"/>
                    <a:pt x="1739" y="1572"/>
                  </a:cubicBezTo>
                  <a:cubicBezTo>
                    <a:pt x="1691" y="1655"/>
                    <a:pt x="0" y="4620"/>
                    <a:pt x="0" y="4620"/>
                  </a:cubicBezTo>
                  <a:lnTo>
                    <a:pt x="858" y="4822"/>
                  </a:lnTo>
                  <a:cubicBezTo>
                    <a:pt x="2536" y="3143"/>
                    <a:pt x="4489" y="1810"/>
                    <a:pt x="8192" y="1727"/>
                  </a:cubicBezTo>
                  <a:lnTo>
                    <a:pt x="8192" y="1715"/>
                  </a:lnTo>
                  <a:lnTo>
                    <a:pt x="7418" y="750"/>
                  </a:lnTo>
                  <a:lnTo>
                    <a:pt x="6573" y="0"/>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a:off x="5209575" y="3043100"/>
              <a:ext cx="216425" cy="343475"/>
            </a:xfrm>
            <a:custGeom>
              <a:avLst/>
              <a:gdLst/>
              <a:ahLst/>
              <a:cxnLst/>
              <a:rect l="l" t="t" r="r" b="b"/>
              <a:pathLst>
                <a:path w="8657" h="13739" extrusionOk="0">
                  <a:moveTo>
                    <a:pt x="6491" y="1"/>
                  </a:moveTo>
                  <a:cubicBezTo>
                    <a:pt x="4989" y="1"/>
                    <a:pt x="2030" y="457"/>
                    <a:pt x="0" y="3702"/>
                  </a:cubicBezTo>
                  <a:lnTo>
                    <a:pt x="1238" y="13739"/>
                  </a:lnTo>
                  <a:cubicBezTo>
                    <a:pt x="1238" y="13739"/>
                    <a:pt x="3322" y="10072"/>
                    <a:pt x="8656" y="9869"/>
                  </a:cubicBezTo>
                  <a:cubicBezTo>
                    <a:pt x="8430" y="8036"/>
                    <a:pt x="7442" y="70"/>
                    <a:pt x="7442" y="70"/>
                  </a:cubicBezTo>
                  <a:cubicBezTo>
                    <a:pt x="7442" y="70"/>
                    <a:pt x="7077" y="1"/>
                    <a:pt x="64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4987525" y="3111100"/>
              <a:ext cx="253025" cy="289775"/>
            </a:xfrm>
            <a:custGeom>
              <a:avLst/>
              <a:gdLst/>
              <a:ahLst/>
              <a:cxnLst/>
              <a:rect l="l" t="t" r="r" b="b"/>
              <a:pathLst>
                <a:path w="10121" h="11591" extrusionOk="0">
                  <a:moveTo>
                    <a:pt x="1653" y="1"/>
                  </a:moveTo>
                  <a:cubicBezTo>
                    <a:pt x="1056" y="1"/>
                    <a:pt x="691" y="53"/>
                    <a:pt x="691" y="53"/>
                  </a:cubicBezTo>
                  <a:lnTo>
                    <a:pt x="0" y="148"/>
                  </a:lnTo>
                  <a:cubicBezTo>
                    <a:pt x="0" y="148"/>
                    <a:pt x="1060" y="8721"/>
                    <a:pt x="1286" y="10554"/>
                  </a:cubicBezTo>
                  <a:cubicBezTo>
                    <a:pt x="2403" y="10300"/>
                    <a:pt x="3401" y="10186"/>
                    <a:pt x="4306" y="10186"/>
                  </a:cubicBezTo>
                  <a:cubicBezTo>
                    <a:pt x="6322" y="10186"/>
                    <a:pt x="7878" y="10752"/>
                    <a:pt x="9275" y="11590"/>
                  </a:cubicBezTo>
                  <a:lnTo>
                    <a:pt x="10120" y="11019"/>
                  </a:lnTo>
                  <a:lnTo>
                    <a:pt x="8180" y="2458"/>
                  </a:lnTo>
                  <a:cubicBezTo>
                    <a:pt x="5941" y="313"/>
                    <a:pt x="3109" y="1"/>
                    <a:pt x="16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4994075" y="3092725"/>
              <a:ext cx="246475" cy="303975"/>
            </a:xfrm>
            <a:custGeom>
              <a:avLst/>
              <a:gdLst/>
              <a:ahLst/>
              <a:cxnLst/>
              <a:rect l="l" t="t" r="r" b="b"/>
              <a:pathLst>
                <a:path w="9859" h="12159" extrusionOk="0">
                  <a:moveTo>
                    <a:pt x="654" y="0"/>
                  </a:moveTo>
                  <a:cubicBezTo>
                    <a:pt x="562" y="0"/>
                    <a:pt x="512" y="2"/>
                    <a:pt x="512" y="2"/>
                  </a:cubicBezTo>
                  <a:lnTo>
                    <a:pt x="0" y="1133"/>
                  </a:lnTo>
                  <a:cubicBezTo>
                    <a:pt x="0" y="1133"/>
                    <a:pt x="988" y="9111"/>
                    <a:pt x="1215" y="10944"/>
                  </a:cubicBezTo>
                  <a:cubicBezTo>
                    <a:pt x="2231" y="10709"/>
                    <a:pt x="3138" y="10606"/>
                    <a:pt x="3962" y="10606"/>
                  </a:cubicBezTo>
                  <a:cubicBezTo>
                    <a:pt x="6061" y="10606"/>
                    <a:pt x="7619" y="11278"/>
                    <a:pt x="9073" y="12159"/>
                  </a:cubicBezTo>
                  <a:lnTo>
                    <a:pt x="9858" y="11754"/>
                  </a:lnTo>
                  <a:lnTo>
                    <a:pt x="8108" y="2848"/>
                  </a:lnTo>
                  <a:cubicBezTo>
                    <a:pt x="5286" y="143"/>
                    <a:pt x="1436" y="0"/>
                    <a:pt x="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6"/>
            <p:cNvSpPr/>
            <p:nvPr/>
          </p:nvSpPr>
          <p:spPr>
            <a:xfrm>
              <a:off x="5024425" y="3314525"/>
              <a:ext cx="216125" cy="82175"/>
            </a:xfrm>
            <a:custGeom>
              <a:avLst/>
              <a:gdLst/>
              <a:ahLst/>
              <a:cxnLst/>
              <a:rect l="l" t="t" r="r" b="b"/>
              <a:pathLst>
                <a:path w="8645" h="3287" extrusionOk="0">
                  <a:moveTo>
                    <a:pt x="1144" y="1"/>
                  </a:moveTo>
                  <a:lnTo>
                    <a:pt x="512" y="929"/>
                  </a:lnTo>
                  <a:lnTo>
                    <a:pt x="512" y="941"/>
                  </a:lnTo>
                  <a:lnTo>
                    <a:pt x="1" y="2060"/>
                  </a:lnTo>
                  <a:lnTo>
                    <a:pt x="1" y="2072"/>
                  </a:lnTo>
                  <a:cubicBezTo>
                    <a:pt x="1017" y="1837"/>
                    <a:pt x="1923" y="1734"/>
                    <a:pt x="2746" y="1734"/>
                  </a:cubicBezTo>
                  <a:cubicBezTo>
                    <a:pt x="4842" y="1734"/>
                    <a:pt x="6396" y="2406"/>
                    <a:pt x="7859" y="3287"/>
                  </a:cubicBezTo>
                  <a:lnTo>
                    <a:pt x="8644" y="2882"/>
                  </a:lnTo>
                  <a:cubicBezTo>
                    <a:pt x="8644" y="2882"/>
                    <a:pt x="6287" y="417"/>
                    <a:pt x="6227" y="346"/>
                  </a:cubicBezTo>
                  <a:cubicBezTo>
                    <a:pt x="6156" y="274"/>
                    <a:pt x="1144" y="1"/>
                    <a:pt x="1144" y="1"/>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6"/>
            <p:cNvSpPr/>
            <p:nvPr/>
          </p:nvSpPr>
          <p:spPr>
            <a:xfrm>
              <a:off x="5006875" y="3079550"/>
              <a:ext cx="233675" cy="307025"/>
            </a:xfrm>
            <a:custGeom>
              <a:avLst/>
              <a:gdLst/>
              <a:ahLst/>
              <a:cxnLst/>
              <a:rect l="l" t="t" r="r" b="b"/>
              <a:pathLst>
                <a:path w="9347" h="12281" extrusionOk="0">
                  <a:moveTo>
                    <a:pt x="2773" y="1"/>
                  </a:moveTo>
                  <a:cubicBezTo>
                    <a:pt x="1140" y="1"/>
                    <a:pt x="0" y="529"/>
                    <a:pt x="0" y="529"/>
                  </a:cubicBezTo>
                  <a:cubicBezTo>
                    <a:pt x="0" y="529"/>
                    <a:pt x="988" y="8495"/>
                    <a:pt x="1214" y="10328"/>
                  </a:cubicBezTo>
                  <a:cubicBezTo>
                    <a:pt x="2013" y="10159"/>
                    <a:pt x="2759" y="10087"/>
                    <a:pt x="3447" y="10087"/>
                  </a:cubicBezTo>
                  <a:cubicBezTo>
                    <a:pt x="7255" y="10087"/>
                    <a:pt x="9346" y="12281"/>
                    <a:pt x="9346" y="12281"/>
                  </a:cubicBezTo>
                  <a:lnTo>
                    <a:pt x="8108" y="2244"/>
                  </a:lnTo>
                  <a:cubicBezTo>
                    <a:pt x="6251" y="462"/>
                    <a:pt x="4297" y="1"/>
                    <a:pt x="27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5209575" y="3032175"/>
              <a:ext cx="209575" cy="354400"/>
            </a:xfrm>
            <a:custGeom>
              <a:avLst/>
              <a:gdLst/>
              <a:ahLst/>
              <a:cxnLst/>
              <a:rect l="l" t="t" r="r" b="b"/>
              <a:pathLst>
                <a:path w="8383" h="14176" extrusionOk="0">
                  <a:moveTo>
                    <a:pt x="6838" y="0"/>
                  </a:moveTo>
                  <a:cubicBezTo>
                    <a:pt x="5834" y="0"/>
                    <a:pt x="2388" y="321"/>
                    <a:pt x="0" y="4139"/>
                  </a:cubicBezTo>
                  <a:lnTo>
                    <a:pt x="1238" y="14176"/>
                  </a:lnTo>
                  <a:cubicBezTo>
                    <a:pt x="1238" y="14176"/>
                    <a:pt x="3048" y="10080"/>
                    <a:pt x="8382" y="9878"/>
                  </a:cubicBezTo>
                  <a:cubicBezTo>
                    <a:pt x="8156" y="8044"/>
                    <a:pt x="7180" y="79"/>
                    <a:pt x="7180" y="79"/>
                  </a:cubicBezTo>
                  <a:cubicBezTo>
                    <a:pt x="7180" y="79"/>
                    <a:pt x="7108" y="7"/>
                    <a:pt x="7073" y="7"/>
                  </a:cubicBezTo>
                  <a:cubicBezTo>
                    <a:pt x="7025" y="4"/>
                    <a:pt x="6946" y="0"/>
                    <a:pt x="6838"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5209575" y="3032150"/>
              <a:ext cx="207175" cy="354425"/>
            </a:xfrm>
            <a:custGeom>
              <a:avLst/>
              <a:gdLst/>
              <a:ahLst/>
              <a:cxnLst/>
              <a:rect l="l" t="t" r="r" b="b"/>
              <a:pathLst>
                <a:path w="8287" h="14177" extrusionOk="0">
                  <a:moveTo>
                    <a:pt x="6823" y="0"/>
                  </a:moveTo>
                  <a:cubicBezTo>
                    <a:pt x="5874" y="0"/>
                    <a:pt x="2414" y="279"/>
                    <a:pt x="0" y="4140"/>
                  </a:cubicBezTo>
                  <a:lnTo>
                    <a:pt x="1238" y="14177"/>
                  </a:lnTo>
                  <a:cubicBezTo>
                    <a:pt x="1238" y="14177"/>
                    <a:pt x="2953" y="10010"/>
                    <a:pt x="8287" y="9807"/>
                  </a:cubicBezTo>
                  <a:cubicBezTo>
                    <a:pt x="8061" y="7974"/>
                    <a:pt x="7073" y="8"/>
                    <a:pt x="7073" y="8"/>
                  </a:cubicBezTo>
                  <a:cubicBezTo>
                    <a:pt x="7073" y="8"/>
                    <a:pt x="6984" y="0"/>
                    <a:pt x="68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6"/>
            <p:cNvSpPr/>
            <p:nvPr/>
          </p:nvSpPr>
          <p:spPr>
            <a:xfrm>
              <a:off x="5209575" y="3108250"/>
              <a:ext cx="71450" cy="278325"/>
            </a:xfrm>
            <a:custGeom>
              <a:avLst/>
              <a:gdLst/>
              <a:ahLst/>
              <a:cxnLst/>
              <a:rect l="l" t="t" r="r" b="b"/>
              <a:pathLst>
                <a:path w="2858" h="11133" extrusionOk="0">
                  <a:moveTo>
                    <a:pt x="786" y="0"/>
                  </a:moveTo>
                  <a:cubicBezTo>
                    <a:pt x="512" y="334"/>
                    <a:pt x="250" y="691"/>
                    <a:pt x="0" y="1096"/>
                  </a:cubicBezTo>
                  <a:lnTo>
                    <a:pt x="1238" y="11133"/>
                  </a:lnTo>
                  <a:cubicBezTo>
                    <a:pt x="1238" y="11133"/>
                    <a:pt x="1691" y="10037"/>
                    <a:pt x="2858" y="8930"/>
                  </a:cubicBezTo>
                  <a:cubicBezTo>
                    <a:pt x="1810" y="6597"/>
                    <a:pt x="869" y="2918"/>
                    <a:pt x="786"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6"/>
            <p:cNvSpPr/>
            <p:nvPr/>
          </p:nvSpPr>
          <p:spPr>
            <a:xfrm>
              <a:off x="5226225" y="3071350"/>
              <a:ext cx="139625" cy="89025"/>
            </a:xfrm>
            <a:custGeom>
              <a:avLst/>
              <a:gdLst/>
              <a:ahLst/>
              <a:cxnLst/>
              <a:rect l="l" t="t" r="r" b="b"/>
              <a:pathLst>
                <a:path w="5585" h="3561" fill="none" extrusionOk="0">
                  <a:moveTo>
                    <a:pt x="1" y="3560"/>
                  </a:moveTo>
                  <a:cubicBezTo>
                    <a:pt x="1" y="3560"/>
                    <a:pt x="2001" y="262"/>
                    <a:pt x="5585" y="0"/>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6"/>
            <p:cNvSpPr/>
            <p:nvPr/>
          </p:nvSpPr>
          <p:spPr>
            <a:xfrm>
              <a:off x="5231300" y="3113600"/>
              <a:ext cx="139625" cy="89025"/>
            </a:xfrm>
            <a:custGeom>
              <a:avLst/>
              <a:gdLst/>
              <a:ahLst/>
              <a:cxnLst/>
              <a:rect l="l" t="t" r="r" b="b"/>
              <a:pathLst>
                <a:path w="5585" h="3561" fill="none" extrusionOk="0">
                  <a:moveTo>
                    <a:pt x="0" y="3561"/>
                  </a:moveTo>
                  <a:cubicBezTo>
                    <a:pt x="0" y="3561"/>
                    <a:pt x="2001" y="263"/>
                    <a:pt x="5584" y="1"/>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5236650" y="3155875"/>
              <a:ext cx="139625" cy="88725"/>
            </a:xfrm>
            <a:custGeom>
              <a:avLst/>
              <a:gdLst/>
              <a:ahLst/>
              <a:cxnLst/>
              <a:rect l="l" t="t" r="r" b="b"/>
              <a:pathLst>
                <a:path w="5585" h="3549" fill="none" extrusionOk="0">
                  <a:moveTo>
                    <a:pt x="1" y="3549"/>
                  </a:moveTo>
                  <a:cubicBezTo>
                    <a:pt x="1" y="3549"/>
                    <a:pt x="2001" y="251"/>
                    <a:pt x="5585" y="0"/>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6"/>
            <p:cNvSpPr/>
            <p:nvPr/>
          </p:nvSpPr>
          <p:spPr>
            <a:xfrm>
              <a:off x="5241725" y="3198150"/>
              <a:ext cx="139625" cy="88725"/>
            </a:xfrm>
            <a:custGeom>
              <a:avLst/>
              <a:gdLst/>
              <a:ahLst/>
              <a:cxnLst/>
              <a:rect l="l" t="t" r="r" b="b"/>
              <a:pathLst>
                <a:path w="5585" h="3549" fill="none" extrusionOk="0">
                  <a:moveTo>
                    <a:pt x="0" y="3548"/>
                  </a:moveTo>
                  <a:cubicBezTo>
                    <a:pt x="0" y="3548"/>
                    <a:pt x="2000" y="250"/>
                    <a:pt x="5584" y="0"/>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6"/>
            <p:cNvSpPr/>
            <p:nvPr/>
          </p:nvSpPr>
          <p:spPr>
            <a:xfrm>
              <a:off x="5246775" y="3240100"/>
              <a:ext cx="139925" cy="89025"/>
            </a:xfrm>
            <a:custGeom>
              <a:avLst/>
              <a:gdLst/>
              <a:ahLst/>
              <a:cxnLst/>
              <a:rect l="l" t="t" r="r" b="b"/>
              <a:pathLst>
                <a:path w="5597" h="3561" fill="none" extrusionOk="0">
                  <a:moveTo>
                    <a:pt x="0" y="3561"/>
                  </a:moveTo>
                  <a:cubicBezTo>
                    <a:pt x="0" y="3561"/>
                    <a:pt x="2013" y="263"/>
                    <a:pt x="5596" y="1"/>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5011025" y="3072075"/>
              <a:ext cx="229525" cy="314500"/>
            </a:xfrm>
            <a:custGeom>
              <a:avLst/>
              <a:gdLst/>
              <a:ahLst/>
              <a:cxnLst/>
              <a:rect l="l" t="t" r="r" b="b"/>
              <a:pathLst>
                <a:path w="9181" h="12580" extrusionOk="0">
                  <a:moveTo>
                    <a:pt x="1979" y="0"/>
                  </a:moveTo>
                  <a:cubicBezTo>
                    <a:pt x="969" y="0"/>
                    <a:pt x="261" y="196"/>
                    <a:pt x="72" y="257"/>
                  </a:cubicBezTo>
                  <a:cubicBezTo>
                    <a:pt x="36" y="257"/>
                    <a:pt x="1" y="352"/>
                    <a:pt x="1" y="352"/>
                  </a:cubicBezTo>
                  <a:cubicBezTo>
                    <a:pt x="1" y="352"/>
                    <a:pt x="977" y="8317"/>
                    <a:pt x="1203" y="10151"/>
                  </a:cubicBezTo>
                  <a:cubicBezTo>
                    <a:pt x="1911" y="10001"/>
                    <a:pt x="2573" y="9936"/>
                    <a:pt x="3189" y="9936"/>
                  </a:cubicBezTo>
                  <a:cubicBezTo>
                    <a:pt x="7124" y="9936"/>
                    <a:pt x="9180" y="12580"/>
                    <a:pt x="9180" y="12580"/>
                  </a:cubicBezTo>
                  <a:lnTo>
                    <a:pt x="7942" y="2543"/>
                  </a:lnTo>
                  <a:cubicBezTo>
                    <a:pt x="5769" y="456"/>
                    <a:pt x="3522" y="0"/>
                    <a:pt x="1979" y="0"/>
                  </a:cubicBezTo>
                  <a:close/>
                </a:path>
              </a:pathLst>
            </a:custGeom>
            <a:solidFill>
              <a:srgbClr val="ED8264">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6"/>
            <p:cNvSpPr/>
            <p:nvPr/>
          </p:nvSpPr>
          <p:spPr>
            <a:xfrm>
              <a:off x="5012825" y="3071750"/>
              <a:ext cx="227725" cy="314825"/>
            </a:xfrm>
            <a:custGeom>
              <a:avLst/>
              <a:gdLst/>
              <a:ahLst/>
              <a:cxnLst/>
              <a:rect l="l" t="t" r="r" b="b"/>
              <a:pathLst>
                <a:path w="9109" h="12593" extrusionOk="0">
                  <a:moveTo>
                    <a:pt x="1899" y="0"/>
                  </a:moveTo>
                  <a:cubicBezTo>
                    <a:pt x="745" y="0"/>
                    <a:pt x="0" y="258"/>
                    <a:pt x="0" y="258"/>
                  </a:cubicBezTo>
                  <a:cubicBezTo>
                    <a:pt x="0" y="258"/>
                    <a:pt x="988" y="8235"/>
                    <a:pt x="1215" y="10069"/>
                  </a:cubicBezTo>
                  <a:cubicBezTo>
                    <a:pt x="1904" y="9922"/>
                    <a:pt x="2550" y="9859"/>
                    <a:pt x="3151" y="9859"/>
                  </a:cubicBezTo>
                  <a:cubicBezTo>
                    <a:pt x="7091" y="9859"/>
                    <a:pt x="9108" y="12593"/>
                    <a:pt x="9108" y="12593"/>
                  </a:cubicBezTo>
                  <a:lnTo>
                    <a:pt x="7870" y="2556"/>
                  </a:lnTo>
                  <a:cubicBezTo>
                    <a:pt x="5679" y="453"/>
                    <a:pt x="3429" y="0"/>
                    <a:pt x="18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6"/>
            <p:cNvSpPr/>
            <p:nvPr/>
          </p:nvSpPr>
          <p:spPr>
            <a:xfrm>
              <a:off x="5042575" y="3095750"/>
              <a:ext cx="156900" cy="67900"/>
            </a:xfrm>
            <a:custGeom>
              <a:avLst/>
              <a:gdLst/>
              <a:ahLst/>
              <a:cxnLst/>
              <a:rect l="l" t="t" r="r" b="b"/>
              <a:pathLst>
                <a:path w="6276" h="2716" fill="none" extrusionOk="0">
                  <a:moveTo>
                    <a:pt x="6275" y="2715"/>
                  </a:moveTo>
                  <a:cubicBezTo>
                    <a:pt x="6275" y="2715"/>
                    <a:pt x="3537" y="0"/>
                    <a:pt x="1" y="631"/>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6"/>
            <p:cNvSpPr/>
            <p:nvPr/>
          </p:nvSpPr>
          <p:spPr>
            <a:xfrm>
              <a:off x="5047650" y="3138025"/>
              <a:ext cx="157175" cy="67875"/>
            </a:xfrm>
            <a:custGeom>
              <a:avLst/>
              <a:gdLst/>
              <a:ahLst/>
              <a:cxnLst/>
              <a:rect l="l" t="t" r="r" b="b"/>
              <a:pathLst>
                <a:path w="6287" h="2715" fill="none" extrusionOk="0">
                  <a:moveTo>
                    <a:pt x="6287" y="2715"/>
                  </a:moveTo>
                  <a:cubicBezTo>
                    <a:pt x="6287" y="2715"/>
                    <a:pt x="3536" y="0"/>
                    <a:pt x="0" y="619"/>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6"/>
            <p:cNvSpPr/>
            <p:nvPr/>
          </p:nvSpPr>
          <p:spPr>
            <a:xfrm>
              <a:off x="5053000" y="3180275"/>
              <a:ext cx="156900" cy="67600"/>
            </a:xfrm>
            <a:custGeom>
              <a:avLst/>
              <a:gdLst/>
              <a:ahLst/>
              <a:cxnLst/>
              <a:rect l="l" t="t" r="r" b="b"/>
              <a:pathLst>
                <a:path w="6276" h="2704" fill="none" extrusionOk="0">
                  <a:moveTo>
                    <a:pt x="6275" y="2704"/>
                  </a:moveTo>
                  <a:cubicBezTo>
                    <a:pt x="6275" y="2704"/>
                    <a:pt x="3537" y="1"/>
                    <a:pt x="1" y="620"/>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6"/>
            <p:cNvSpPr/>
            <p:nvPr/>
          </p:nvSpPr>
          <p:spPr>
            <a:xfrm>
              <a:off x="5058050" y="3222250"/>
              <a:ext cx="157200" cy="67900"/>
            </a:xfrm>
            <a:custGeom>
              <a:avLst/>
              <a:gdLst/>
              <a:ahLst/>
              <a:cxnLst/>
              <a:rect l="l" t="t" r="r" b="b"/>
              <a:pathLst>
                <a:path w="6288" h="2716" fill="none" extrusionOk="0">
                  <a:moveTo>
                    <a:pt x="6287" y="2715"/>
                  </a:moveTo>
                  <a:cubicBezTo>
                    <a:pt x="6287" y="2715"/>
                    <a:pt x="3537" y="1"/>
                    <a:pt x="1" y="632"/>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6"/>
            <p:cNvSpPr/>
            <p:nvPr/>
          </p:nvSpPr>
          <p:spPr>
            <a:xfrm>
              <a:off x="5063125" y="3264525"/>
              <a:ext cx="157175" cy="67875"/>
            </a:xfrm>
            <a:custGeom>
              <a:avLst/>
              <a:gdLst/>
              <a:ahLst/>
              <a:cxnLst/>
              <a:rect l="l" t="t" r="r" b="b"/>
              <a:pathLst>
                <a:path w="6287" h="2715" fill="none" extrusionOk="0">
                  <a:moveTo>
                    <a:pt x="6287" y="2715"/>
                  </a:moveTo>
                  <a:cubicBezTo>
                    <a:pt x="6287" y="2715"/>
                    <a:pt x="3548" y="0"/>
                    <a:pt x="0" y="631"/>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665"/>
        <p:cNvGrpSpPr/>
        <p:nvPr/>
      </p:nvGrpSpPr>
      <p:grpSpPr>
        <a:xfrm>
          <a:off x="0" y="0"/>
          <a:ext cx="0" cy="0"/>
          <a:chOff x="0" y="0"/>
          <a:chExt cx="0" cy="0"/>
        </a:xfrm>
      </p:grpSpPr>
      <p:sp>
        <p:nvSpPr>
          <p:cNvPr id="666" name="Google Shape;666;p17"/>
          <p:cNvSpPr txBox="1">
            <a:spLocks noGrp="1"/>
          </p:cNvSpPr>
          <p:nvPr>
            <p:ph type="title"/>
          </p:nvPr>
        </p:nvSpPr>
        <p:spPr>
          <a:xfrm>
            <a:off x="5274149" y="1501200"/>
            <a:ext cx="3156600" cy="1060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7" name="Google Shape;667;p17"/>
          <p:cNvSpPr txBox="1">
            <a:spLocks noGrp="1"/>
          </p:cNvSpPr>
          <p:nvPr>
            <p:ph type="subTitle" idx="1"/>
          </p:nvPr>
        </p:nvSpPr>
        <p:spPr>
          <a:xfrm>
            <a:off x="5274299" y="2562000"/>
            <a:ext cx="3156600" cy="1080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68" name="Google Shape;668;p17"/>
          <p:cNvGrpSpPr/>
          <p:nvPr/>
        </p:nvGrpSpPr>
        <p:grpSpPr>
          <a:xfrm>
            <a:off x="-2633125" y="-1063250"/>
            <a:ext cx="13525516" cy="6783947"/>
            <a:chOff x="-2633125" y="-1063250"/>
            <a:chExt cx="13525516" cy="6783947"/>
          </a:xfrm>
        </p:grpSpPr>
        <p:sp>
          <p:nvSpPr>
            <p:cNvPr id="669" name="Google Shape;669;p17"/>
            <p:cNvSpPr/>
            <p:nvPr/>
          </p:nvSpPr>
          <p:spPr>
            <a:xfrm>
              <a:off x="-2633125" y="2510325"/>
              <a:ext cx="13525516" cy="3210372"/>
            </a:xfrm>
            <a:custGeom>
              <a:avLst/>
              <a:gdLst/>
              <a:ahLst/>
              <a:cxnLst/>
              <a:rect l="l" t="t" r="r" b="b"/>
              <a:pathLst>
                <a:path w="40518" h="19360" extrusionOk="0">
                  <a:moveTo>
                    <a:pt x="40518" y="0"/>
                  </a:moveTo>
                  <a:cubicBezTo>
                    <a:pt x="39625" y="917"/>
                    <a:pt x="38946" y="2060"/>
                    <a:pt x="38589" y="3287"/>
                  </a:cubicBezTo>
                  <a:cubicBezTo>
                    <a:pt x="38101" y="5001"/>
                    <a:pt x="38208" y="6835"/>
                    <a:pt x="37839" y="8585"/>
                  </a:cubicBezTo>
                  <a:cubicBezTo>
                    <a:pt x="37458" y="10323"/>
                    <a:pt x="36386" y="12133"/>
                    <a:pt x="34636" y="12490"/>
                  </a:cubicBezTo>
                  <a:cubicBezTo>
                    <a:pt x="34408" y="12536"/>
                    <a:pt x="34180" y="12554"/>
                    <a:pt x="33950" y="12554"/>
                  </a:cubicBezTo>
                  <a:cubicBezTo>
                    <a:pt x="32977" y="12554"/>
                    <a:pt x="31987" y="12221"/>
                    <a:pt x="31004" y="12192"/>
                  </a:cubicBezTo>
                  <a:cubicBezTo>
                    <a:pt x="30958" y="12191"/>
                    <a:pt x="30912" y="12190"/>
                    <a:pt x="30865" y="12190"/>
                  </a:cubicBezTo>
                  <a:cubicBezTo>
                    <a:pt x="29262" y="12190"/>
                    <a:pt x="27742" y="12983"/>
                    <a:pt x="26492" y="13990"/>
                  </a:cubicBezTo>
                  <a:cubicBezTo>
                    <a:pt x="25718" y="14621"/>
                    <a:pt x="25016" y="15336"/>
                    <a:pt x="24182" y="15871"/>
                  </a:cubicBezTo>
                  <a:cubicBezTo>
                    <a:pt x="22953" y="16668"/>
                    <a:pt x="21509" y="17022"/>
                    <a:pt x="20044" y="17022"/>
                  </a:cubicBezTo>
                  <a:cubicBezTo>
                    <a:pt x="18727" y="17022"/>
                    <a:pt x="17393" y="16736"/>
                    <a:pt x="16181" y="16229"/>
                  </a:cubicBezTo>
                  <a:cubicBezTo>
                    <a:pt x="15503" y="15943"/>
                    <a:pt x="14836" y="15586"/>
                    <a:pt x="14288" y="15098"/>
                  </a:cubicBezTo>
                  <a:cubicBezTo>
                    <a:pt x="13562" y="14419"/>
                    <a:pt x="13074" y="13538"/>
                    <a:pt x="12443" y="12764"/>
                  </a:cubicBezTo>
                  <a:cubicBezTo>
                    <a:pt x="11034" y="11071"/>
                    <a:pt x="8848" y="10037"/>
                    <a:pt x="6646" y="10037"/>
                  </a:cubicBezTo>
                  <a:cubicBezTo>
                    <a:pt x="6634" y="10037"/>
                    <a:pt x="6621" y="10037"/>
                    <a:pt x="6609" y="10037"/>
                  </a:cubicBezTo>
                  <a:cubicBezTo>
                    <a:pt x="5459" y="10045"/>
                    <a:pt x="4258" y="10303"/>
                    <a:pt x="3119" y="10303"/>
                  </a:cubicBezTo>
                  <a:cubicBezTo>
                    <a:pt x="2371" y="10303"/>
                    <a:pt x="1650" y="10191"/>
                    <a:pt x="989" y="9823"/>
                  </a:cubicBezTo>
                  <a:cubicBezTo>
                    <a:pt x="608" y="9609"/>
                    <a:pt x="286" y="9335"/>
                    <a:pt x="1" y="9002"/>
                  </a:cubicBezTo>
                  <a:lnTo>
                    <a:pt x="1" y="19360"/>
                  </a:lnTo>
                  <a:lnTo>
                    <a:pt x="40518" y="19360"/>
                  </a:lnTo>
                  <a:lnTo>
                    <a:pt x="40518" y="0"/>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7"/>
            <p:cNvSpPr/>
            <p:nvPr/>
          </p:nvSpPr>
          <p:spPr>
            <a:xfrm rot="10800000">
              <a:off x="4618075" y="-1063250"/>
              <a:ext cx="4932316" cy="1780296"/>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 name="Google Shape;671;p17"/>
          <p:cNvGrpSpPr/>
          <p:nvPr/>
        </p:nvGrpSpPr>
        <p:grpSpPr>
          <a:xfrm>
            <a:off x="-549927" y="408725"/>
            <a:ext cx="9876557" cy="4959344"/>
            <a:chOff x="-549927" y="408725"/>
            <a:chExt cx="9876557" cy="4959344"/>
          </a:xfrm>
        </p:grpSpPr>
        <p:grpSp>
          <p:nvGrpSpPr>
            <p:cNvPr id="672" name="Google Shape;672;p17"/>
            <p:cNvGrpSpPr/>
            <p:nvPr/>
          </p:nvGrpSpPr>
          <p:grpSpPr>
            <a:xfrm flipH="1">
              <a:off x="8570475" y="408725"/>
              <a:ext cx="756155" cy="773399"/>
              <a:chOff x="419950" y="288100"/>
              <a:chExt cx="756155" cy="773399"/>
            </a:xfrm>
          </p:grpSpPr>
          <p:sp>
            <p:nvSpPr>
              <p:cNvPr id="673" name="Google Shape;673;p17"/>
              <p:cNvSpPr/>
              <p:nvPr/>
            </p:nvSpPr>
            <p:spPr>
              <a:xfrm>
                <a:off x="487393" y="2881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7"/>
              <p:cNvSpPr/>
              <p:nvPr/>
            </p:nvSpPr>
            <p:spPr>
              <a:xfrm>
                <a:off x="1111741" y="288100"/>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7"/>
              <p:cNvSpPr/>
              <p:nvPr/>
            </p:nvSpPr>
            <p:spPr>
              <a:xfrm>
                <a:off x="419950" y="994058"/>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 name="Google Shape;676;p17"/>
            <p:cNvGrpSpPr/>
            <p:nvPr/>
          </p:nvGrpSpPr>
          <p:grpSpPr>
            <a:xfrm rot="-584807">
              <a:off x="-399896" y="3281205"/>
              <a:ext cx="1932871" cy="1937233"/>
              <a:chOff x="6783920" y="2173204"/>
              <a:chExt cx="1932803" cy="1937165"/>
            </a:xfrm>
          </p:grpSpPr>
          <p:sp>
            <p:nvSpPr>
              <p:cNvPr id="677" name="Google Shape;677;p17"/>
              <p:cNvSpPr/>
              <p:nvPr/>
            </p:nvSpPr>
            <p:spPr>
              <a:xfrm>
                <a:off x="7920903" y="2621039"/>
                <a:ext cx="162064" cy="158987"/>
              </a:xfrm>
              <a:custGeom>
                <a:avLst/>
                <a:gdLst/>
                <a:ahLst/>
                <a:cxnLst/>
                <a:rect l="l" t="t" r="r" b="b"/>
                <a:pathLst>
                  <a:path w="632" h="620" extrusionOk="0">
                    <a:moveTo>
                      <a:pt x="310" y="108"/>
                    </a:moveTo>
                    <a:cubicBezTo>
                      <a:pt x="429" y="108"/>
                      <a:pt x="513" y="203"/>
                      <a:pt x="513" y="310"/>
                    </a:cubicBezTo>
                    <a:cubicBezTo>
                      <a:pt x="513" y="417"/>
                      <a:pt x="429" y="501"/>
                      <a:pt x="310" y="501"/>
                    </a:cubicBezTo>
                    <a:cubicBezTo>
                      <a:pt x="203" y="501"/>
                      <a:pt x="120" y="417"/>
                      <a:pt x="120" y="310"/>
                    </a:cubicBezTo>
                    <a:cubicBezTo>
                      <a:pt x="120" y="203"/>
                      <a:pt x="203" y="108"/>
                      <a:pt x="310" y="108"/>
                    </a:cubicBezTo>
                    <a:close/>
                    <a:moveTo>
                      <a:pt x="310" y="0"/>
                    </a:moveTo>
                    <a:cubicBezTo>
                      <a:pt x="144" y="0"/>
                      <a:pt x="1" y="131"/>
                      <a:pt x="1" y="310"/>
                    </a:cubicBezTo>
                    <a:cubicBezTo>
                      <a:pt x="1" y="477"/>
                      <a:pt x="144" y="620"/>
                      <a:pt x="310" y="620"/>
                    </a:cubicBezTo>
                    <a:cubicBezTo>
                      <a:pt x="489" y="620"/>
                      <a:pt x="632" y="477"/>
                      <a:pt x="632" y="310"/>
                    </a:cubicBezTo>
                    <a:cubicBezTo>
                      <a:pt x="632" y="131"/>
                      <a:pt x="489"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7"/>
              <p:cNvSpPr/>
              <p:nvPr/>
            </p:nvSpPr>
            <p:spPr>
              <a:xfrm>
                <a:off x="8585174" y="3978821"/>
                <a:ext cx="131549" cy="131549"/>
              </a:xfrm>
              <a:custGeom>
                <a:avLst/>
                <a:gdLst/>
                <a:ahLst/>
                <a:cxnLst/>
                <a:rect l="l" t="t" r="r" b="b"/>
                <a:pathLst>
                  <a:path w="513" h="513" extrusionOk="0">
                    <a:moveTo>
                      <a:pt x="251" y="1"/>
                    </a:moveTo>
                    <a:cubicBezTo>
                      <a:pt x="108" y="1"/>
                      <a:pt x="0" y="108"/>
                      <a:pt x="0" y="251"/>
                    </a:cubicBezTo>
                    <a:cubicBezTo>
                      <a:pt x="0" y="393"/>
                      <a:pt x="108" y="512"/>
                      <a:pt x="251" y="512"/>
                    </a:cubicBezTo>
                    <a:cubicBezTo>
                      <a:pt x="393" y="512"/>
                      <a:pt x="512" y="393"/>
                      <a:pt x="512" y="251"/>
                    </a:cubicBezTo>
                    <a:cubicBezTo>
                      <a:pt x="512" y="108"/>
                      <a:pt x="393"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7"/>
              <p:cNvSpPr/>
              <p:nvPr/>
            </p:nvSpPr>
            <p:spPr>
              <a:xfrm>
                <a:off x="6783920" y="2173204"/>
                <a:ext cx="64364" cy="64364"/>
              </a:xfrm>
              <a:custGeom>
                <a:avLst/>
                <a:gdLst/>
                <a:ahLst/>
                <a:cxnLst/>
                <a:rect l="l" t="t" r="r" b="b"/>
                <a:pathLst>
                  <a:path w="251" h="251" extrusionOk="0">
                    <a:moveTo>
                      <a:pt x="132" y="0"/>
                    </a:moveTo>
                    <a:cubicBezTo>
                      <a:pt x="60" y="0"/>
                      <a:pt x="1" y="60"/>
                      <a:pt x="1" y="119"/>
                    </a:cubicBezTo>
                    <a:cubicBezTo>
                      <a:pt x="1" y="191"/>
                      <a:pt x="60" y="250"/>
                      <a:pt x="132" y="250"/>
                    </a:cubicBezTo>
                    <a:cubicBezTo>
                      <a:pt x="203" y="250"/>
                      <a:pt x="251" y="191"/>
                      <a:pt x="251" y="119"/>
                    </a:cubicBezTo>
                    <a:cubicBezTo>
                      <a:pt x="251" y="60"/>
                      <a:pt x="203" y="0"/>
                      <a:pt x="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0" name="Google Shape;680;p17"/>
          <p:cNvGrpSpPr/>
          <p:nvPr/>
        </p:nvGrpSpPr>
        <p:grpSpPr>
          <a:xfrm rot="1071802">
            <a:off x="159021" y="3856783"/>
            <a:ext cx="1108408" cy="1114148"/>
            <a:chOff x="5842675" y="2135713"/>
            <a:chExt cx="425375" cy="427562"/>
          </a:xfrm>
        </p:grpSpPr>
        <p:sp>
          <p:nvSpPr>
            <p:cNvPr id="681" name="Google Shape;681;p17"/>
            <p:cNvSpPr/>
            <p:nvPr/>
          </p:nvSpPr>
          <p:spPr>
            <a:xfrm>
              <a:off x="6035850" y="2148025"/>
              <a:ext cx="232200" cy="402750"/>
            </a:xfrm>
            <a:custGeom>
              <a:avLst/>
              <a:gdLst/>
              <a:ahLst/>
              <a:cxnLst/>
              <a:rect l="l" t="t" r="r" b="b"/>
              <a:pathLst>
                <a:path w="9288" h="16110" extrusionOk="0">
                  <a:moveTo>
                    <a:pt x="3251" y="0"/>
                  </a:moveTo>
                  <a:lnTo>
                    <a:pt x="1" y="6132"/>
                  </a:lnTo>
                  <a:lnTo>
                    <a:pt x="5752" y="16109"/>
                  </a:lnTo>
                  <a:lnTo>
                    <a:pt x="9288" y="10085"/>
                  </a:lnTo>
                  <a:lnTo>
                    <a:pt x="3537" y="107"/>
                  </a:lnTo>
                  <a:lnTo>
                    <a:pt x="32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7"/>
            <p:cNvSpPr/>
            <p:nvPr/>
          </p:nvSpPr>
          <p:spPr>
            <a:xfrm>
              <a:off x="6034375" y="2148025"/>
              <a:ext cx="226250" cy="397975"/>
            </a:xfrm>
            <a:custGeom>
              <a:avLst/>
              <a:gdLst/>
              <a:ahLst/>
              <a:cxnLst/>
              <a:rect l="l" t="t" r="r" b="b"/>
              <a:pathLst>
                <a:path w="9050" h="15919" extrusionOk="0">
                  <a:moveTo>
                    <a:pt x="3287" y="0"/>
                  </a:moveTo>
                  <a:lnTo>
                    <a:pt x="0" y="6751"/>
                  </a:lnTo>
                  <a:lnTo>
                    <a:pt x="5668" y="15919"/>
                  </a:lnTo>
                  <a:lnTo>
                    <a:pt x="9049" y="9977"/>
                  </a:lnTo>
                  <a:lnTo>
                    <a:pt x="3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7"/>
            <p:cNvSpPr/>
            <p:nvPr/>
          </p:nvSpPr>
          <p:spPr>
            <a:xfrm>
              <a:off x="5842675" y="2308150"/>
              <a:ext cx="321800" cy="255125"/>
            </a:xfrm>
            <a:custGeom>
              <a:avLst/>
              <a:gdLst/>
              <a:ahLst/>
              <a:cxnLst/>
              <a:rect l="l" t="t" r="r" b="b"/>
              <a:pathLst>
                <a:path w="12872" h="10205" extrusionOk="0">
                  <a:moveTo>
                    <a:pt x="48" y="1"/>
                  </a:moveTo>
                  <a:lnTo>
                    <a:pt x="1" y="298"/>
                  </a:lnTo>
                  <a:lnTo>
                    <a:pt x="5894" y="10204"/>
                  </a:lnTo>
                  <a:lnTo>
                    <a:pt x="12871" y="10061"/>
                  </a:lnTo>
                  <a:lnTo>
                    <a:pt x="6990" y="155"/>
                  </a:lnTo>
                  <a:lnTo>
                    <a:pt x="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7"/>
            <p:cNvSpPr/>
            <p:nvPr/>
          </p:nvSpPr>
          <p:spPr>
            <a:xfrm>
              <a:off x="6146600" y="2519775"/>
              <a:ext cx="30975" cy="34275"/>
            </a:xfrm>
            <a:custGeom>
              <a:avLst/>
              <a:gdLst/>
              <a:ahLst/>
              <a:cxnLst/>
              <a:rect l="l" t="t" r="r" b="b"/>
              <a:pathLst>
                <a:path w="1239" h="1371" extrusionOk="0">
                  <a:moveTo>
                    <a:pt x="619" y="1"/>
                  </a:moveTo>
                  <a:lnTo>
                    <a:pt x="0" y="370"/>
                  </a:lnTo>
                  <a:lnTo>
                    <a:pt x="619" y="1370"/>
                  </a:lnTo>
                  <a:lnTo>
                    <a:pt x="1238" y="1001"/>
                  </a:lnTo>
                  <a:lnTo>
                    <a:pt x="6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7"/>
            <p:cNvSpPr/>
            <p:nvPr/>
          </p:nvSpPr>
          <p:spPr>
            <a:xfrm>
              <a:off x="6153150" y="2537325"/>
              <a:ext cx="32150" cy="24200"/>
            </a:xfrm>
            <a:custGeom>
              <a:avLst/>
              <a:gdLst/>
              <a:ahLst/>
              <a:cxnLst/>
              <a:rect l="l" t="t" r="r" b="b"/>
              <a:pathLst>
                <a:path w="1286" h="968" extrusionOk="0">
                  <a:moveTo>
                    <a:pt x="822" y="0"/>
                  </a:moveTo>
                  <a:cubicBezTo>
                    <a:pt x="697" y="0"/>
                    <a:pt x="558" y="39"/>
                    <a:pt x="429" y="120"/>
                  </a:cubicBezTo>
                  <a:cubicBezTo>
                    <a:pt x="131" y="287"/>
                    <a:pt x="0" y="597"/>
                    <a:pt x="119" y="799"/>
                  </a:cubicBezTo>
                  <a:cubicBezTo>
                    <a:pt x="184" y="910"/>
                    <a:pt x="313" y="967"/>
                    <a:pt x="464" y="967"/>
                  </a:cubicBezTo>
                  <a:cubicBezTo>
                    <a:pt x="588" y="967"/>
                    <a:pt x="728" y="928"/>
                    <a:pt x="857" y="847"/>
                  </a:cubicBezTo>
                  <a:cubicBezTo>
                    <a:pt x="1155" y="668"/>
                    <a:pt x="1286" y="370"/>
                    <a:pt x="1167" y="168"/>
                  </a:cubicBezTo>
                  <a:cubicBezTo>
                    <a:pt x="1102" y="57"/>
                    <a:pt x="973"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7"/>
            <p:cNvSpPr/>
            <p:nvPr/>
          </p:nvSpPr>
          <p:spPr>
            <a:xfrm>
              <a:off x="6150450" y="2531950"/>
              <a:ext cx="32475" cy="23975"/>
            </a:xfrm>
            <a:custGeom>
              <a:avLst/>
              <a:gdLst/>
              <a:ahLst/>
              <a:cxnLst/>
              <a:rect l="l" t="t" r="r" b="b"/>
              <a:pathLst>
                <a:path w="1299" h="959" extrusionOk="0">
                  <a:moveTo>
                    <a:pt x="833" y="1"/>
                  </a:moveTo>
                  <a:cubicBezTo>
                    <a:pt x="707" y="1"/>
                    <a:pt x="564" y="40"/>
                    <a:pt x="429" y="121"/>
                  </a:cubicBezTo>
                  <a:cubicBezTo>
                    <a:pt x="144" y="288"/>
                    <a:pt x="1" y="597"/>
                    <a:pt x="120" y="800"/>
                  </a:cubicBezTo>
                  <a:cubicBezTo>
                    <a:pt x="185" y="905"/>
                    <a:pt x="316" y="959"/>
                    <a:pt x="469" y="959"/>
                  </a:cubicBezTo>
                  <a:cubicBezTo>
                    <a:pt x="595" y="959"/>
                    <a:pt x="736" y="922"/>
                    <a:pt x="870" y="847"/>
                  </a:cubicBezTo>
                  <a:cubicBezTo>
                    <a:pt x="1156" y="669"/>
                    <a:pt x="1299" y="371"/>
                    <a:pt x="1180" y="169"/>
                  </a:cubicBezTo>
                  <a:cubicBezTo>
                    <a:pt x="1114" y="58"/>
                    <a:pt x="985" y="1"/>
                    <a:pt x="8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7"/>
            <p:cNvSpPr/>
            <p:nvPr/>
          </p:nvSpPr>
          <p:spPr>
            <a:xfrm>
              <a:off x="5844175" y="2307550"/>
              <a:ext cx="317925" cy="247675"/>
            </a:xfrm>
            <a:custGeom>
              <a:avLst/>
              <a:gdLst/>
              <a:ahLst/>
              <a:cxnLst/>
              <a:rect l="l" t="t" r="r" b="b"/>
              <a:pathLst>
                <a:path w="12717" h="9907" extrusionOk="0">
                  <a:moveTo>
                    <a:pt x="0" y="1"/>
                  </a:moveTo>
                  <a:lnTo>
                    <a:pt x="5882" y="9907"/>
                  </a:lnTo>
                  <a:lnTo>
                    <a:pt x="12716" y="9859"/>
                  </a:lnTo>
                  <a:lnTo>
                    <a:pt x="7501" y="429"/>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7"/>
            <p:cNvSpPr/>
            <p:nvPr/>
          </p:nvSpPr>
          <p:spPr>
            <a:xfrm>
              <a:off x="5990625" y="2517400"/>
              <a:ext cx="171775" cy="23250"/>
            </a:xfrm>
            <a:custGeom>
              <a:avLst/>
              <a:gdLst/>
              <a:ahLst/>
              <a:cxnLst/>
              <a:rect l="l" t="t" r="r" b="b"/>
              <a:pathLst>
                <a:path w="6871" h="930" extrusionOk="0">
                  <a:moveTo>
                    <a:pt x="476" y="1"/>
                  </a:moveTo>
                  <a:lnTo>
                    <a:pt x="0" y="929"/>
                  </a:lnTo>
                  <a:lnTo>
                    <a:pt x="0" y="929"/>
                  </a:lnTo>
                  <a:lnTo>
                    <a:pt x="6870" y="858"/>
                  </a:lnTo>
                  <a:cubicBezTo>
                    <a:pt x="6870" y="858"/>
                    <a:pt x="6608" y="632"/>
                    <a:pt x="6346" y="465"/>
                  </a:cubicBezTo>
                  <a:cubicBezTo>
                    <a:pt x="6251" y="405"/>
                    <a:pt x="6099" y="391"/>
                    <a:pt x="5971" y="391"/>
                  </a:cubicBezTo>
                  <a:cubicBezTo>
                    <a:pt x="5843" y="391"/>
                    <a:pt x="5739" y="405"/>
                    <a:pt x="5739" y="405"/>
                  </a:cubicBezTo>
                  <a:lnTo>
                    <a:pt x="476" y="1"/>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7"/>
            <p:cNvSpPr/>
            <p:nvPr/>
          </p:nvSpPr>
          <p:spPr>
            <a:xfrm>
              <a:off x="5865220" y="2285658"/>
              <a:ext cx="297400" cy="252725"/>
            </a:xfrm>
            <a:custGeom>
              <a:avLst/>
              <a:gdLst/>
              <a:ahLst/>
              <a:cxnLst/>
              <a:rect l="l" t="t" r="r" b="b"/>
              <a:pathLst>
                <a:path w="11896" h="10109" extrusionOk="0">
                  <a:moveTo>
                    <a:pt x="1" y="1"/>
                  </a:moveTo>
                  <a:lnTo>
                    <a:pt x="5501" y="9252"/>
                  </a:lnTo>
                  <a:lnTo>
                    <a:pt x="11264" y="9716"/>
                  </a:lnTo>
                  <a:lnTo>
                    <a:pt x="11895" y="10109"/>
                  </a:lnTo>
                  <a:lnTo>
                    <a:pt x="6704" y="1358"/>
                  </a:lnTo>
                  <a:cubicBezTo>
                    <a:pt x="6180" y="1179"/>
                    <a:pt x="5751" y="1072"/>
                    <a:pt x="4942" y="917"/>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7"/>
            <p:cNvSpPr/>
            <p:nvPr/>
          </p:nvSpPr>
          <p:spPr>
            <a:xfrm>
              <a:off x="5879000" y="2288800"/>
              <a:ext cx="283675" cy="250050"/>
            </a:xfrm>
            <a:custGeom>
              <a:avLst/>
              <a:gdLst/>
              <a:ahLst/>
              <a:cxnLst/>
              <a:rect l="l" t="t" r="r" b="b"/>
              <a:pathLst>
                <a:path w="11347" h="10002" extrusionOk="0">
                  <a:moveTo>
                    <a:pt x="0" y="1"/>
                  </a:moveTo>
                  <a:lnTo>
                    <a:pt x="4965" y="8359"/>
                  </a:lnTo>
                  <a:lnTo>
                    <a:pt x="10668" y="9549"/>
                  </a:lnTo>
                  <a:cubicBezTo>
                    <a:pt x="10668" y="9549"/>
                    <a:pt x="11180" y="9871"/>
                    <a:pt x="11347" y="10002"/>
                  </a:cubicBezTo>
                  <a:lnTo>
                    <a:pt x="6132" y="1870"/>
                  </a:lnTo>
                  <a:cubicBezTo>
                    <a:pt x="5858" y="1418"/>
                    <a:pt x="5504" y="1217"/>
                    <a:pt x="4993" y="1217"/>
                  </a:cubicBezTo>
                  <a:cubicBezTo>
                    <a:pt x="4817" y="1217"/>
                    <a:pt x="4622" y="1241"/>
                    <a:pt x="4406" y="1287"/>
                  </a:cubicBezTo>
                  <a:cubicBezTo>
                    <a:pt x="4396" y="1288"/>
                    <a:pt x="4385" y="1289"/>
                    <a:pt x="4373" y="1289"/>
                  </a:cubicBezTo>
                  <a:cubicBezTo>
                    <a:pt x="3969" y="1289"/>
                    <a:pt x="2083" y="364"/>
                    <a:pt x="881" y="167"/>
                  </a:cubicBezTo>
                  <a:lnTo>
                    <a:pt x="0" y="1"/>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7"/>
            <p:cNvSpPr/>
            <p:nvPr/>
          </p:nvSpPr>
          <p:spPr>
            <a:xfrm>
              <a:off x="5866200" y="2251000"/>
              <a:ext cx="296200" cy="287850"/>
            </a:xfrm>
            <a:custGeom>
              <a:avLst/>
              <a:gdLst/>
              <a:ahLst/>
              <a:cxnLst/>
              <a:rect l="l" t="t" r="r" b="b"/>
              <a:pathLst>
                <a:path w="11848" h="11514" extrusionOk="0">
                  <a:moveTo>
                    <a:pt x="0" y="1"/>
                  </a:moveTo>
                  <a:lnTo>
                    <a:pt x="5501" y="9252"/>
                  </a:lnTo>
                  <a:cubicBezTo>
                    <a:pt x="5501" y="9252"/>
                    <a:pt x="10466" y="10871"/>
                    <a:pt x="11216" y="11121"/>
                  </a:cubicBezTo>
                  <a:cubicBezTo>
                    <a:pt x="11478" y="11276"/>
                    <a:pt x="11847" y="11514"/>
                    <a:pt x="11847" y="11514"/>
                  </a:cubicBezTo>
                  <a:lnTo>
                    <a:pt x="6775" y="2846"/>
                  </a:lnTo>
                  <a:cubicBezTo>
                    <a:pt x="6656" y="2644"/>
                    <a:pt x="6192" y="2465"/>
                    <a:pt x="4965" y="1977"/>
                  </a:cubicBezTo>
                  <a:cubicBezTo>
                    <a:pt x="4156" y="1644"/>
                    <a:pt x="1"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7"/>
            <p:cNvSpPr/>
            <p:nvPr/>
          </p:nvSpPr>
          <p:spPr>
            <a:xfrm>
              <a:off x="5853100" y="2286125"/>
              <a:ext cx="149450" cy="254525"/>
            </a:xfrm>
            <a:custGeom>
              <a:avLst/>
              <a:gdLst/>
              <a:ahLst/>
              <a:cxnLst/>
              <a:rect l="l" t="t" r="r" b="b"/>
              <a:pathLst>
                <a:path w="5978" h="10181" extrusionOk="0">
                  <a:moveTo>
                    <a:pt x="477" y="1"/>
                  </a:moveTo>
                  <a:lnTo>
                    <a:pt x="1" y="929"/>
                  </a:lnTo>
                  <a:lnTo>
                    <a:pt x="5501" y="10180"/>
                  </a:lnTo>
                  <a:lnTo>
                    <a:pt x="5977" y="9252"/>
                  </a:lnTo>
                  <a:lnTo>
                    <a:pt x="4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7"/>
            <p:cNvSpPr/>
            <p:nvPr/>
          </p:nvSpPr>
          <p:spPr>
            <a:xfrm>
              <a:off x="6160275" y="2388825"/>
              <a:ext cx="87850" cy="150025"/>
            </a:xfrm>
            <a:custGeom>
              <a:avLst/>
              <a:gdLst/>
              <a:ahLst/>
              <a:cxnLst/>
              <a:rect l="l" t="t" r="r" b="b"/>
              <a:pathLst>
                <a:path w="3514" h="6001" extrusionOk="0">
                  <a:moveTo>
                    <a:pt x="2477" y="0"/>
                  </a:moveTo>
                  <a:lnTo>
                    <a:pt x="251" y="4786"/>
                  </a:lnTo>
                  <a:cubicBezTo>
                    <a:pt x="251" y="4786"/>
                    <a:pt x="1" y="5120"/>
                    <a:pt x="13" y="5346"/>
                  </a:cubicBezTo>
                  <a:cubicBezTo>
                    <a:pt x="25" y="5656"/>
                    <a:pt x="96" y="6001"/>
                    <a:pt x="96" y="6001"/>
                  </a:cubicBezTo>
                  <a:lnTo>
                    <a:pt x="3513" y="36"/>
                  </a:lnTo>
                  <a:lnTo>
                    <a:pt x="2477" y="0"/>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7"/>
            <p:cNvSpPr/>
            <p:nvPr/>
          </p:nvSpPr>
          <p:spPr>
            <a:xfrm>
              <a:off x="6034004" y="2155152"/>
              <a:ext cx="186950" cy="383100"/>
            </a:xfrm>
            <a:custGeom>
              <a:avLst/>
              <a:gdLst/>
              <a:ahLst/>
              <a:cxnLst/>
              <a:rect l="l" t="t" r="r" b="b"/>
              <a:pathLst>
                <a:path w="7478" h="15324" extrusionOk="0">
                  <a:moveTo>
                    <a:pt x="2096" y="1"/>
                  </a:moveTo>
                  <a:lnTo>
                    <a:pt x="476" y="4751"/>
                  </a:lnTo>
                  <a:cubicBezTo>
                    <a:pt x="214" y="5537"/>
                    <a:pt x="95" y="5978"/>
                    <a:pt x="0" y="6513"/>
                  </a:cubicBezTo>
                  <a:lnTo>
                    <a:pt x="5096" y="15324"/>
                  </a:lnTo>
                  <a:lnTo>
                    <a:pt x="5072" y="14574"/>
                  </a:lnTo>
                  <a:lnTo>
                    <a:pt x="5060" y="14574"/>
                  </a:lnTo>
                  <a:lnTo>
                    <a:pt x="7477" y="9323"/>
                  </a:lnTo>
                  <a:lnTo>
                    <a:pt x="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7"/>
            <p:cNvSpPr/>
            <p:nvPr/>
          </p:nvSpPr>
          <p:spPr>
            <a:xfrm>
              <a:off x="6030974" y="2164893"/>
              <a:ext cx="164625" cy="369700"/>
            </a:xfrm>
            <a:custGeom>
              <a:avLst/>
              <a:gdLst/>
              <a:ahLst/>
              <a:cxnLst/>
              <a:rect l="l" t="t" r="r" b="b"/>
              <a:pathLst>
                <a:path w="6585" h="14788" extrusionOk="0">
                  <a:moveTo>
                    <a:pt x="1727" y="0"/>
                  </a:moveTo>
                  <a:lnTo>
                    <a:pt x="1441" y="858"/>
                  </a:lnTo>
                  <a:cubicBezTo>
                    <a:pt x="1001" y="2024"/>
                    <a:pt x="906" y="4227"/>
                    <a:pt x="691" y="4465"/>
                  </a:cubicBezTo>
                  <a:cubicBezTo>
                    <a:pt x="120" y="5132"/>
                    <a:pt x="1" y="5644"/>
                    <a:pt x="358" y="6263"/>
                  </a:cubicBezTo>
                  <a:lnTo>
                    <a:pt x="4894" y="14788"/>
                  </a:lnTo>
                  <a:cubicBezTo>
                    <a:pt x="4870" y="14574"/>
                    <a:pt x="4846" y="13966"/>
                    <a:pt x="4846" y="13966"/>
                  </a:cubicBezTo>
                  <a:lnTo>
                    <a:pt x="6585" y="8418"/>
                  </a:lnTo>
                  <a:lnTo>
                    <a:pt x="1727" y="0"/>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7"/>
            <p:cNvSpPr/>
            <p:nvPr/>
          </p:nvSpPr>
          <p:spPr>
            <a:xfrm>
              <a:off x="6024151" y="2135713"/>
              <a:ext cx="158400" cy="399175"/>
            </a:xfrm>
            <a:custGeom>
              <a:avLst/>
              <a:gdLst/>
              <a:ahLst/>
              <a:cxnLst/>
              <a:rect l="l" t="t" r="r" b="b"/>
              <a:pathLst>
                <a:path w="6336" h="15967" extrusionOk="0">
                  <a:moveTo>
                    <a:pt x="953" y="1"/>
                  </a:moveTo>
                  <a:cubicBezTo>
                    <a:pt x="953" y="1"/>
                    <a:pt x="358" y="4430"/>
                    <a:pt x="239" y="5287"/>
                  </a:cubicBezTo>
                  <a:cubicBezTo>
                    <a:pt x="72" y="6609"/>
                    <a:pt x="1" y="7097"/>
                    <a:pt x="120" y="7299"/>
                  </a:cubicBezTo>
                  <a:lnTo>
                    <a:pt x="5192" y="15967"/>
                  </a:lnTo>
                  <a:cubicBezTo>
                    <a:pt x="5192" y="15967"/>
                    <a:pt x="5168" y="15514"/>
                    <a:pt x="5168" y="15217"/>
                  </a:cubicBezTo>
                  <a:cubicBezTo>
                    <a:pt x="5311" y="14431"/>
                    <a:pt x="6335" y="9323"/>
                    <a:pt x="6335" y="9323"/>
                  </a:cubicBezTo>
                  <a:lnTo>
                    <a:pt x="9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7"/>
            <p:cNvSpPr/>
            <p:nvPr/>
          </p:nvSpPr>
          <p:spPr>
            <a:xfrm>
              <a:off x="6087650" y="2155750"/>
              <a:ext cx="160475" cy="233975"/>
            </a:xfrm>
            <a:custGeom>
              <a:avLst/>
              <a:gdLst/>
              <a:ahLst/>
              <a:cxnLst/>
              <a:rect l="l" t="t" r="r" b="b"/>
              <a:pathLst>
                <a:path w="6419" h="9359" extrusionOk="0">
                  <a:moveTo>
                    <a:pt x="1" y="1"/>
                  </a:moveTo>
                  <a:lnTo>
                    <a:pt x="5382" y="9323"/>
                  </a:lnTo>
                  <a:lnTo>
                    <a:pt x="6418" y="9359"/>
                  </a:lnTo>
                  <a:lnTo>
                    <a:pt x="1036" y="3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7"/>
            <p:cNvSpPr/>
            <p:nvPr/>
          </p:nvSpPr>
          <p:spPr>
            <a:xfrm>
              <a:off x="6059075" y="2217375"/>
              <a:ext cx="14900" cy="110450"/>
            </a:xfrm>
            <a:custGeom>
              <a:avLst/>
              <a:gdLst/>
              <a:ahLst/>
              <a:cxnLst/>
              <a:rect l="l" t="t" r="r" b="b"/>
              <a:pathLst>
                <a:path w="596" h="4418" fill="none" extrusionOk="0">
                  <a:moveTo>
                    <a:pt x="1" y="4417"/>
                  </a:moveTo>
                  <a:lnTo>
                    <a:pt x="596" y="0"/>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7"/>
            <p:cNvSpPr/>
            <p:nvPr/>
          </p:nvSpPr>
          <p:spPr>
            <a:xfrm>
              <a:off x="6076350" y="2247425"/>
              <a:ext cx="15200" cy="110150"/>
            </a:xfrm>
            <a:custGeom>
              <a:avLst/>
              <a:gdLst/>
              <a:ahLst/>
              <a:cxnLst/>
              <a:rect l="l" t="t" r="r" b="b"/>
              <a:pathLst>
                <a:path w="608" h="4406" fill="none" extrusionOk="0">
                  <a:moveTo>
                    <a:pt x="0" y="4406"/>
                  </a:moveTo>
                  <a:lnTo>
                    <a:pt x="607"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7"/>
            <p:cNvSpPr/>
            <p:nvPr/>
          </p:nvSpPr>
          <p:spPr>
            <a:xfrm>
              <a:off x="6093900" y="2277200"/>
              <a:ext cx="14900" cy="110150"/>
            </a:xfrm>
            <a:custGeom>
              <a:avLst/>
              <a:gdLst/>
              <a:ahLst/>
              <a:cxnLst/>
              <a:rect l="l" t="t" r="r" b="b"/>
              <a:pathLst>
                <a:path w="596" h="4406" fill="none" extrusionOk="0">
                  <a:moveTo>
                    <a:pt x="1" y="4406"/>
                  </a:moveTo>
                  <a:lnTo>
                    <a:pt x="596" y="0"/>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7"/>
            <p:cNvSpPr/>
            <p:nvPr/>
          </p:nvSpPr>
          <p:spPr>
            <a:xfrm>
              <a:off x="6111475" y="2306950"/>
              <a:ext cx="14900" cy="110175"/>
            </a:xfrm>
            <a:custGeom>
              <a:avLst/>
              <a:gdLst/>
              <a:ahLst/>
              <a:cxnLst/>
              <a:rect l="l" t="t" r="r" b="b"/>
              <a:pathLst>
                <a:path w="596" h="4407" fill="none" extrusionOk="0">
                  <a:moveTo>
                    <a:pt x="0" y="4406"/>
                  </a:moveTo>
                  <a:lnTo>
                    <a:pt x="595"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7"/>
            <p:cNvSpPr/>
            <p:nvPr/>
          </p:nvSpPr>
          <p:spPr>
            <a:xfrm>
              <a:off x="6128725" y="2336725"/>
              <a:ext cx="14900" cy="110150"/>
            </a:xfrm>
            <a:custGeom>
              <a:avLst/>
              <a:gdLst/>
              <a:ahLst/>
              <a:cxnLst/>
              <a:rect l="l" t="t" r="r" b="b"/>
              <a:pathLst>
                <a:path w="596" h="4406" fill="none" extrusionOk="0">
                  <a:moveTo>
                    <a:pt x="1" y="4406"/>
                  </a:moveTo>
                  <a:lnTo>
                    <a:pt x="596"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7"/>
            <p:cNvSpPr/>
            <p:nvPr/>
          </p:nvSpPr>
          <p:spPr>
            <a:xfrm>
              <a:off x="6146300" y="2366500"/>
              <a:ext cx="14900" cy="110150"/>
            </a:xfrm>
            <a:custGeom>
              <a:avLst/>
              <a:gdLst/>
              <a:ahLst/>
              <a:cxnLst/>
              <a:rect l="l" t="t" r="r" b="b"/>
              <a:pathLst>
                <a:path w="596" h="4406" fill="none" extrusionOk="0">
                  <a:moveTo>
                    <a:pt x="0" y="4405"/>
                  </a:moveTo>
                  <a:lnTo>
                    <a:pt x="595" y="0"/>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7"/>
            <p:cNvSpPr/>
            <p:nvPr/>
          </p:nvSpPr>
          <p:spPr>
            <a:xfrm>
              <a:off x="6020108" y="2315046"/>
              <a:ext cx="126825" cy="216400"/>
            </a:xfrm>
            <a:custGeom>
              <a:avLst/>
              <a:gdLst/>
              <a:ahLst/>
              <a:cxnLst/>
              <a:rect l="l" t="t" r="r" b="b"/>
              <a:pathLst>
                <a:path w="5073" h="8656" extrusionOk="0">
                  <a:moveTo>
                    <a:pt x="1" y="0"/>
                  </a:moveTo>
                  <a:cubicBezTo>
                    <a:pt x="1596" y="2929"/>
                    <a:pt x="3299" y="5834"/>
                    <a:pt x="5073" y="8656"/>
                  </a:cubicBezTo>
                  <a:cubicBezTo>
                    <a:pt x="3478" y="5727"/>
                    <a:pt x="1775" y="282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7"/>
            <p:cNvSpPr/>
            <p:nvPr/>
          </p:nvSpPr>
          <p:spPr>
            <a:xfrm>
              <a:off x="5925425" y="2304275"/>
              <a:ext cx="103625" cy="41100"/>
            </a:xfrm>
            <a:custGeom>
              <a:avLst/>
              <a:gdLst/>
              <a:ahLst/>
              <a:cxnLst/>
              <a:rect l="l" t="t" r="r" b="b"/>
              <a:pathLst>
                <a:path w="4145" h="1644" fill="none" extrusionOk="0">
                  <a:moveTo>
                    <a:pt x="4144" y="1644"/>
                  </a:moveTo>
                  <a:lnTo>
                    <a:pt x="1"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7"/>
            <p:cNvSpPr/>
            <p:nvPr/>
          </p:nvSpPr>
          <p:spPr>
            <a:xfrm>
              <a:off x="5943000" y="2334050"/>
              <a:ext cx="103600" cy="41100"/>
            </a:xfrm>
            <a:custGeom>
              <a:avLst/>
              <a:gdLst/>
              <a:ahLst/>
              <a:cxnLst/>
              <a:rect l="l" t="t" r="r" b="b"/>
              <a:pathLst>
                <a:path w="4144" h="1644" fill="none" extrusionOk="0">
                  <a:moveTo>
                    <a:pt x="4144" y="1643"/>
                  </a:moveTo>
                  <a:lnTo>
                    <a:pt x="0" y="0"/>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7"/>
            <p:cNvSpPr/>
            <p:nvPr/>
          </p:nvSpPr>
          <p:spPr>
            <a:xfrm>
              <a:off x="5960550" y="2364100"/>
              <a:ext cx="103625" cy="40825"/>
            </a:xfrm>
            <a:custGeom>
              <a:avLst/>
              <a:gdLst/>
              <a:ahLst/>
              <a:cxnLst/>
              <a:rect l="l" t="t" r="r" b="b"/>
              <a:pathLst>
                <a:path w="4145" h="1633" fill="none" extrusionOk="0">
                  <a:moveTo>
                    <a:pt x="4144" y="1632"/>
                  </a:moveTo>
                  <a:lnTo>
                    <a:pt x="1"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7"/>
            <p:cNvSpPr/>
            <p:nvPr/>
          </p:nvSpPr>
          <p:spPr>
            <a:xfrm>
              <a:off x="5977825" y="2393875"/>
              <a:ext cx="103600" cy="40800"/>
            </a:xfrm>
            <a:custGeom>
              <a:avLst/>
              <a:gdLst/>
              <a:ahLst/>
              <a:cxnLst/>
              <a:rect l="l" t="t" r="r" b="b"/>
              <a:pathLst>
                <a:path w="4144" h="1632" fill="none" extrusionOk="0">
                  <a:moveTo>
                    <a:pt x="4144" y="1632"/>
                  </a:moveTo>
                  <a:lnTo>
                    <a:pt x="0"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7"/>
            <p:cNvSpPr/>
            <p:nvPr/>
          </p:nvSpPr>
          <p:spPr>
            <a:xfrm>
              <a:off x="5995375" y="2423650"/>
              <a:ext cx="103625" cy="40800"/>
            </a:xfrm>
            <a:custGeom>
              <a:avLst/>
              <a:gdLst/>
              <a:ahLst/>
              <a:cxnLst/>
              <a:rect l="l" t="t" r="r" b="b"/>
              <a:pathLst>
                <a:path w="4145" h="1632" fill="none" extrusionOk="0">
                  <a:moveTo>
                    <a:pt x="4144" y="1631"/>
                  </a:moveTo>
                  <a:lnTo>
                    <a:pt x="1" y="0"/>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7"/>
            <p:cNvSpPr/>
            <p:nvPr/>
          </p:nvSpPr>
          <p:spPr>
            <a:xfrm>
              <a:off x="6012950" y="2453400"/>
              <a:ext cx="103300" cy="40800"/>
            </a:xfrm>
            <a:custGeom>
              <a:avLst/>
              <a:gdLst/>
              <a:ahLst/>
              <a:cxnLst/>
              <a:rect l="l" t="t" r="r" b="b"/>
              <a:pathLst>
                <a:path w="4132" h="1632" fill="none" extrusionOk="0">
                  <a:moveTo>
                    <a:pt x="4132" y="1632"/>
                  </a:moveTo>
                  <a:lnTo>
                    <a:pt x="0"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CUSTOM_4_1_1">
    <p:spTree>
      <p:nvGrpSpPr>
        <p:cNvPr id="1" name="Shape 711"/>
        <p:cNvGrpSpPr/>
        <p:nvPr/>
      </p:nvGrpSpPr>
      <p:grpSpPr>
        <a:xfrm>
          <a:off x="0" y="0"/>
          <a:ext cx="0" cy="0"/>
          <a:chOff x="0" y="0"/>
          <a:chExt cx="0" cy="0"/>
        </a:xfrm>
      </p:grpSpPr>
      <p:sp>
        <p:nvSpPr>
          <p:cNvPr id="712" name="Google Shape;712;p18"/>
          <p:cNvSpPr txBox="1">
            <a:spLocks noGrp="1"/>
          </p:cNvSpPr>
          <p:nvPr>
            <p:ph type="title"/>
          </p:nvPr>
        </p:nvSpPr>
        <p:spPr>
          <a:xfrm>
            <a:off x="1063350" y="539500"/>
            <a:ext cx="7017300" cy="127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3" name="Google Shape;713;p18"/>
          <p:cNvSpPr txBox="1">
            <a:spLocks noGrp="1"/>
          </p:cNvSpPr>
          <p:nvPr>
            <p:ph type="body" idx="1"/>
          </p:nvPr>
        </p:nvSpPr>
        <p:spPr>
          <a:xfrm>
            <a:off x="713225" y="1930950"/>
            <a:ext cx="7717500" cy="263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grpSp>
        <p:nvGrpSpPr>
          <p:cNvPr id="714" name="Google Shape;714;p18"/>
          <p:cNvGrpSpPr/>
          <p:nvPr/>
        </p:nvGrpSpPr>
        <p:grpSpPr>
          <a:xfrm>
            <a:off x="-3039525" y="-1139450"/>
            <a:ext cx="13525516" cy="6783947"/>
            <a:chOff x="-3039525" y="-1139450"/>
            <a:chExt cx="13525516" cy="6783947"/>
          </a:xfrm>
        </p:grpSpPr>
        <p:sp>
          <p:nvSpPr>
            <p:cNvPr id="715" name="Google Shape;715;p18"/>
            <p:cNvSpPr/>
            <p:nvPr/>
          </p:nvSpPr>
          <p:spPr>
            <a:xfrm>
              <a:off x="-3039525" y="2434125"/>
              <a:ext cx="13525516" cy="3210372"/>
            </a:xfrm>
            <a:custGeom>
              <a:avLst/>
              <a:gdLst/>
              <a:ahLst/>
              <a:cxnLst/>
              <a:rect l="l" t="t" r="r" b="b"/>
              <a:pathLst>
                <a:path w="40518" h="19360" extrusionOk="0">
                  <a:moveTo>
                    <a:pt x="40518" y="0"/>
                  </a:moveTo>
                  <a:cubicBezTo>
                    <a:pt x="39625" y="917"/>
                    <a:pt x="38946" y="2060"/>
                    <a:pt x="38589" y="3287"/>
                  </a:cubicBezTo>
                  <a:cubicBezTo>
                    <a:pt x="38101" y="5001"/>
                    <a:pt x="38208" y="6835"/>
                    <a:pt x="37839" y="8585"/>
                  </a:cubicBezTo>
                  <a:cubicBezTo>
                    <a:pt x="37458" y="10323"/>
                    <a:pt x="36386" y="12133"/>
                    <a:pt x="34636" y="12490"/>
                  </a:cubicBezTo>
                  <a:cubicBezTo>
                    <a:pt x="34408" y="12536"/>
                    <a:pt x="34180" y="12554"/>
                    <a:pt x="33950" y="12554"/>
                  </a:cubicBezTo>
                  <a:cubicBezTo>
                    <a:pt x="32977" y="12554"/>
                    <a:pt x="31987" y="12221"/>
                    <a:pt x="31004" y="12192"/>
                  </a:cubicBezTo>
                  <a:cubicBezTo>
                    <a:pt x="30958" y="12191"/>
                    <a:pt x="30912" y="12190"/>
                    <a:pt x="30865" y="12190"/>
                  </a:cubicBezTo>
                  <a:cubicBezTo>
                    <a:pt x="29262" y="12190"/>
                    <a:pt x="27742" y="12983"/>
                    <a:pt x="26492" y="13990"/>
                  </a:cubicBezTo>
                  <a:cubicBezTo>
                    <a:pt x="25718" y="14621"/>
                    <a:pt x="25016" y="15336"/>
                    <a:pt x="24182" y="15871"/>
                  </a:cubicBezTo>
                  <a:cubicBezTo>
                    <a:pt x="22953" y="16668"/>
                    <a:pt x="21509" y="17022"/>
                    <a:pt x="20044" y="17022"/>
                  </a:cubicBezTo>
                  <a:cubicBezTo>
                    <a:pt x="18727" y="17022"/>
                    <a:pt x="17393" y="16736"/>
                    <a:pt x="16181" y="16229"/>
                  </a:cubicBezTo>
                  <a:cubicBezTo>
                    <a:pt x="15503" y="15943"/>
                    <a:pt x="14836" y="15586"/>
                    <a:pt x="14288" y="15098"/>
                  </a:cubicBezTo>
                  <a:cubicBezTo>
                    <a:pt x="13562" y="14419"/>
                    <a:pt x="13074" y="13538"/>
                    <a:pt x="12443" y="12764"/>
                  </a:cubicBezTo>
                  <a:cubicBezTo>
                    <a:pt x="11034" y="11071"/>
                    <a:pt x="8848" y="10037"/>
                    <a:pt x="6646" y="10037"/>
                  </a:cubicBezTo>
                  <a:cubicBezTo>
                    <a:pt x="6634" y="10037"/>
                    <a:pt x="6621" y="10037"/>
                    <a:pt x="6609" y="10037"/>
                  </a:cubicBezTo>
                  <a:cubicBezTo>
                    <a:pt x="5459" y="10045"/>
                    <a:pt x="4258" y="10303"/>
                    <a:pt x="3119" y="10303"/>
                  </a:cubicBezTo>
                  <a:cubicBezTo>
                    <a:pt x="2371" y="10303"/>
                    <a:pt x="1650" y="10191"/>
                    <a:pt x="989" y="9823"/>
                  </a:cubicBezTo>
                  <a:cubicBezTo>
                    <a:pt x="608" y="9609"/>
                    <a:pt x="286" y="9335"/>
                    <a:pt x="1" y="9002"/>
                  </a:cubicBezTo>
                  <a:lnTo>
                    <a:pt x="1" y="19360"/>
                  </a:lnTo>
                  <a:lnTo>
                    <a:pt x="40518" y="19360"/>
                  </a:lnTo>
                  <a:lnTo>
                    <a:pt x="40518" y="0"/>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8"/>
            <p:cNvSpPr/>
            <p:nvPr/>
          </p:nvSpPr>
          <p:spPr>
            <a:xfrm rot="10800000">
              <a:off x="4211675" y="-1139450"/>
              <a:ext cx="4932316" cy="1780296"/>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 name="Google Shape;717;p18"/>
          <p:cNvGrpSpPr/>
          <p:nvPr/>
        </p:nvGrpSpPr>
        <p:grpSpPr>
          <a:xfrm>
            <a:off x="186603" y="332525"/>
            <a:ext cx="8733626" cy="4385357"/>
            <a:chOff x="186603" y="332525"/>
            <a:chExt cx="8733626" cy="4385357"/>
          </a:xfrm>
        </p:grpSpPr>
        <p:grpSp>
          <p:nvGrpSpPr>
            <p:cNvPr id="718" name="Google Shape;718;p18"/>
            <p:cNvGrpSpPr/>
            <p:nvPr/>
          </p:nvGrpSpPr>
          <p:grpSpPr>
            <a:xfrm flipH="1">
              <a:off x="8164075" y="332525"/>
              <a:ext cx="756155" cy="773399"/>
              <a:chOff x="419950" y="288100"/>
              <a:chExt cx="756155" cy="773399"/>
            </a:xfrm>
          </p:grpSpPr>
          <p:sp>
            <p:nvSpPr>
              <p:cNvPr id="719" name="Google Shape;719;p18"/>
              <p:cNvSpPr/>
              <p:nvPr/>
            </p:nvSpPr>
            <p:spPr>
              <a:xfrm>
                <a:off x="487393" y="2881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8"/>
              <p:cNvSpPr/>
              <p:nvPr/>
            </p:nvSpPr>
            <p:spPr>
              <a:xfrm>
                <a:off x="1111741" y="288100"/>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8"/>
              <p:cNvSpPr/>
              <p:nvPr/>
            </p:nvSpPr>
            <p:spPr>
              <a:xfrm>
                <a:off x="419950" y="994058"/>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18"/>
            <p:cNvGrpSpPr/>
            <p:nvPr/>
          </p:nvGrpSpPr>
          <p:grpSpPr>
            <a:xfrm>
              <a:off x="186603" y="3228551"/>
              <a:ext cx="795819" cy="1489331"/>
              <a:chOff x="7920903" y="2621039"/>
              <a:chExt cx="795819" cy="1489331"/>
            </a:xfrm>
          </p:grpSpPr>
          <p:sp>
            <p:nvSpPr>
              <p:cNvPr id="723" name="Google Shape;723;p18"/>
              <p:cNvSpPr/>
              <p:nvPr/>
            </p:nvSpPr>
            <p:spPr>
              <a:xfrm>
                <a:off x="7920903" y="2621039"/>
                <a:ext cx="162064" cy="158987"/>
              </a:xfrm>
              <a:custGeom>
                <a:avLst/>
                <a:gdLst/>
                <a:ahLst/>
                <a:cxnLst/>
                <a:rect l="l" t="t" r="r" b="b"/>
                <a:pathLst>
                  <a:path w="632" h="620" extrusionOk="0">
                    <a:moveTo>
                      <a:pt x="310" y="108"/>
                    </a:moveTo>
                    <a:cubicBezTo>
                      <a:pt x="429" y="108"/>
                      <a:pt x="513" y="203"/>
                      <a:pt x="513" y="310"/>
                    </a:cubicBezTo>
                    <a:cubicBezTo>
                      <a:pt x="513" y="417"/>
                      <a:pt x="429" y="501"/>
                      <a:pt x="310" y="501"/>
                    </a:cubicBezTo>
                    <a:cubicBezTo>
                      <a:pt x="203" y="501"/>
                      <a:pt x="120" y="417"/>
                      <a:pt x="120" y="310"/>
                    </a:cubicBezTo>
                    <a:cubicBezTo>
                      <a:pt x="120" y="203"/>
                      <a:pt x="203" y="108"/>
                      <a:pt x="310" y="108"/>
                    </a:cubicBezTo>
                    <a:close/>
                    <a:moveTo>
                      <a:pt x="310" y="0"/>
                    </a:moveTo>
                    <a:cubicBezTo>
                      <a:pt x="144" y="0"/>
                      <a:pt x="1" y="131"/>
                      <a:pt x="1" y="310"/>
                    </a:cubicBezTo>
                    <a:cubicBezTo>
                      <a:pt x="1" y="477"/>
                      <a:pt x="144" y="620"/>
                      <a:pt x="310" y="620"/>
                    </a:cubicBezTo>
                    <a:cubicBezTo>
                      <a:pt x="489" y="620"/>
                      <a:pt x="632" y="477"/>
                      <a:pt x="632" y="310"/>
                    </a:cubicBezTo>
                    <a:cubicBezTo>
                      <a:pt x="632" y="131"/>
                      <a:pt x="489"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8"/>
              <p:cNvSpPr/>
              <p:nvPr/>
            </p:nvSpPr>
            <p:spPr>
              <a:xfrm>
                <a:off x="8585174" y="3978821"/>
                <a:ext cx="131549" cy="131549"/>
              </a:xfrm>
              <a:custGeom>
                <a:avLst/>
                <a:gdLst/>
                <a:ahLst/>
                <a:cxnLst/>
                <a:rect l="l" t="t" r="r" b="b"/>
                <a:pathLst>
                  <a:path w="513" h="513" extrusionOk="0">
                    <a:moveTo>
                      <a:pt x="251" y="1"/>
                    </a:moveTo>
                    <a:cubicBezTo>
                      <a:pt x="108" y="1"/>
                      <a:pt x="0" y="108"/>
                      <a:pt x="0" y="251"/>
                    </a:cubicBezTo>
                    <a:cubicBezTo>
                      <a:pt x="0" y="393"/>
                      <a:pt x="108" y="512"/>
                      <a:pt x="251" y="512"/>
                    </a:cubicBezTo>
                    <a:cubicBezTo>
                      <a:pt x="393" y="512"/>
                      <a:pt x="512" y="393"/>
                      <a:pt x="512" y="251"/>
                    </a:cubicBezTo>
                    <a:cubicBezTo>
                      <a:pt x="512" y="108"/>
                      <a:pt x="393"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8"/>
              <p:cNvSpPr/>
              <p:nvPr/>
            </p:nvSpPr>
            <p:spPr>
              <a:xfrm>
                <a:off x="8003120" y="3392404"/>
                <a:ext cx="64364" cy="64364"/>
              </a:xfrm>
              <a:custGeom>
                <a:avLst/>
                <a:gdLst/>
                <a:ahLst/>
                <a:cxnLst/>
                <a:rect l="l" t="t" r="r" b="b"/>
                <a:pathLst>
                  <a:path w="251" h="251" extrusionOk="0">
                    <a:moveTo>
                      <a:pt x="132" y="0"/>
                    </a:moveTo>
                    <a:cubicBezTo>
                      <a:pt x="60" y="0"/>
                      <a:pt x="1" y="60"/>
                      <a:pt x="1" y="119"/>
                    </a:cubicBezTo>
                    <a:cubicBezTo>
                      <a:pt x="1" y="191"/>
                      <a:pt x="60" y="250"/>
                      <a:pt x="132" y="250"/>
                    </a:cubicBezTo>
                    <a:cubicBezTo>
                      <a:pt x="203" y="250"/>
                      <a:pt x="251" y="191"/>
                      <a:pt x="251" y="119"/>
                    </a:cubicBezTo>
                    <a:cubicBezTo>
                      <a:pt x="251" y="60"/>
                      <a:pt x="203" y="0"/>
                      <a:pt x="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6" name="Google Shape;726;p18"/>
          <p:cNvGrpSpPr/>
          <p:nvPr/>
        </p:nvGrpSpPr>
        <p:grpSpPr>
          <a:xfrm>
            <a:off x="-417655" y="539497"/>
            <a:ext cx="9720048" cy="558655"/>
            <a:chOff x="-417655" y="539497"/>
            <a:chExt cx="9720048" cy="558655"/>
          </a:xfrm>
        </p:grpSpPr>
        <p:sp>
          <p:nvSpPr>
            <p:cNvPr id="727" name="Google Shape;727;p18"/>
            <p:cNvSpPr/>
            <p:nvPr/>
          </p:nvSpPr>
          <p:spPr>
            <a:xfrm>
              <a:off x="-417655" y="539497"/>
              <a:ext cx="1058352" cy="213005"/>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8"/>
            <p:cNvSpPr/>
            <p:nvPr/>
          </p:nvSpPr>
          <p:spPr>
            <a:xfrm>
              <a:off x="8586771" y="752503"/>
              <a:ext cx="715621" cy="345649"/>
            </a:xfrm>
            <a:custGeom>
              <a:avLst/>
              <a:gdLst/>
              <a:ahLst/>
              <a:cxnLst/>
              <a:rect l="l" t="t" r="r" b="b"/>
              <a:pathLst>
                <a:path w="4859" h="2347" extrusionOk="0">
                  <a:moveTo>
                    <a:pt x="2263" y="1"/>
                  </a:moveTo>
                  <a:cubicBezTo>
                    <a:pt x="1441" y="1"/>
                    <a:pt x="775" y="667"/>
                    <a:pt x="775" y="1489"/>
                  </a:cubicBezTo>
                  <a:cubicBezTo>
                    <a:pt x="775" y="1620"/>
                    <a:pt x="799" y="1739"/>
                    <a:pt x="822" y="1858"/>
                  </a:cubicBezTo>
                  <a:cubicBezTo>
                    <a:pt x="739" y="1810"/>
                    <a:pt x="656" y="1787"/>
                    <a:pt x="560" y="1787"/>
                  </a:cubicBezTo>
                  <a:cubicBezTo>
                    <a:pt x="251" y="1787"/>
                    <a:pt x="1" y="2037"/>
                    <a:pt x="1" y="2346"/>
                  </a:cubicBezTo>
                  <a:lnTo>
                    <a:pt x="4859" y="2346"/>
                  </a:lnTo>
                  <a:cubicBezTo>
                    <a:pt x="4847" y="2168"/>
                    <a:pt x="4704" y="1882"/>
                    <a:pt x="4406" y="1739"/>
                  </a:cubicBezTo>
                  <a:cubicBezTo>
                    <a:pt x="4261" y="1658"/>
                    <a:pt x="4127" y="1631"/>
                    <a:pt x="4017" y="1631"/>
                  </a:cubicBezTo>
                  <a:cubicBezTo>
                    <a:pt x="3884" y="1631"/>
                    <a:pt x="3785" y="1671"/>
                    <a:pt x="3739" y="1703"/>
                  </a:cubicBezTo>
                  <a:cubicBezTo>
                    <a:pt x="3751" y="1632"/>
                    <a:pt x="3751" y="1560"/>
                    <a:pt x="3751" y="1489"/>
                  </a:cubicBezTo>
                  <a:cubicBezTo>
                    <a:pt x="3751" y="667"/>
                    <a:pt x="3085" y="1"/>
                    <a:pt x="2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9" name="Google Shape;729;p18"/>
          <p:cNvGrpSpPr/>
          <p:nvPr/>
        </p:nvGrpSpPr>
        <p:grpSpPr>
          <a:xfrm>
            <a:off x="8364278" y="3592070"/>
            <a:ext cx="779729" cy="913974"/>
            <a:chOff x="3690925" y="4015200"/>
            <a:chExt cx="458125" cy="537000"/>
          </a:xfrm>
        </p:grpSpPr>
        <p:sp>
          <p:nvSpPr>
            <p:cNvPr id="730" name="Google Shape;730;p18"/>
            <p:cNvSpPr/>
            <p:nvPr/>
          </p:nvSpPr>
          <p:spPr>
            <a:xfrm>
              <a:off x="3791825" y="4445925"/>
              <a:ext cx="217625" cy="102700"/>
            </a:xfrm>
            <a:custGeom>
              <a:avLst/>
              <a:gdLst/>
              <a:ahLst/>
              <a:cxnLst/>
              <a:rect l="l" t="t" r="r" b="b"/>
              <a:pathLst>
                <a:path w="8705" h="4108" extrusionOk="0">
                  <a:moveTo>
                    <a:pt x="1048" y="0"/>
                  </a:moveTo>
                  <a:lnTo>
                    <a:pt x="1" y="667"/>
                  </a:lnTo>
                  <a:lnTo>
                    <a:pt x="1" y="1750"/>
                  </a:lnTo>
                  <a:lnTo>
                    <a:pt x="7573" y="4108"/>
                  </a:lnTo>
                  <a:cubicBezTo>
                    <a:pt x="7573" y="4108"/>
                    <a:pt x="7537" y="2929"/>
                    <a:pt x="8704" y="2500"/>
                  </a:cubicBezTo>
                  <a:lnTo>
                    <a:pt x="10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8"/>
            <p:cNvSpPr/>
            <p:nvPr/>
          </p:nvSpPr>
          <p:spPr>
            <a:xfrm>
              <a:off x="3791825" y="4445925"/>
              <a:ext cx="217625" cy="102700"/>
            </a:xfrm>
            <a:custGeom>
              <a:avLst/>
              <a:gdLst/>
              <a:ahLst/>
              <a:cxnLst/>
              <a:rect l="l" t="t" r="r" b="b"/>
              <a:pathLst>
                <a:path w="8705" h="4108" extrusionOk="0">
                  <a:moveTo>
                    <a:pt x="1048" y="0"/>
                  </a:moveTo>
                  <a:lnTo>
                    <a:pt x="1" y="667"/>
                  </a:lnTo>
                  <a:lnTo>
                    <a:pt x="1" y="1750"/>
                  </a:lnTo>
                  <a:lnTo>
                    <a:pt x="7573" y="4108"/>
                  </a:lnTo>
                  <a:cubicBezTo>
                    <a:pt x="7573" y="4108"/>
                    <a:pt x="7573" y="3917"/>
                    <a:pt x="7633" y="3679"/>
                  </a:cubicBezTo>
                  <a:lnTo>
                    <a:pt x="959" y="1514"/>
                  </a:lnTo>
                  <a:lnTo>
                    <a:pt x="959" y="1514"/>
                  </a:lnTo>
                  <a:cubicBezTo>
                    <a:pt x="1006" y="1437"/>
                    <a:pt x="1318" y="933"/>
                    <a:pt x="1691" y="703"/>
                  </a:cubicBezTo>
                  <a:lnTo>
                    <a:pt x="8085" y="2881"/>
                  </a:lnTo>
                  <a:cubicBezTo>
                    <a:pt x="8240" y="2727"/>
                    <a:pt x="8442" y="2596"/>
                    <a:pt x="8704" y="2488"/>
                  </a:cubicBezTo>
                  <a:lnTo>
                    <a:pt x="104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8"/>
            <p:cNvSpPr/>
            <p:nvPr/>
          </p:nvSpPr>
          <p:spPr>
            <a:xfrm>
              <a:off x="3857900" y="4473900"/>
              <a:ext cx="137550" cy="42575"/>
            </a:xfrm>
            <a:custGeom>
              <a:avLst/>
              <a:gdLst/>
              <a:ahLst/>
              <a:cxnLst/>
              <a:rect l="l" t="t" r="r" b="b"/>
              <a:pathLst>
                <a:path w="5502" h="1703" extrusionOk="0">
                  <a:moveTo>
                    <a:pt x="1" y="0"/>
                  </a:moveTo>
                  <a:cubicBezTo>
                    <a:pt x="1799" y="655"/>
                    <a:pt x="3644" y="1227"/>
                    <a:pt x="5502" y="1703"/>
                  </a:cubicBezTo>
                  <a:cubicBezTo>
                    <a:pt x="3704" y="1036"/>
                    <a:pt x="1858" y="465"/>
                    <a:pt x="1"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8"/>
            <p:cNvSpPr/>
            <p:nvPr/>
          </p:nvSpPr>
          <p:spPr>
            <a:xfrm>
              <a:off x="3805525" y="4470325"/>
              <a:ext cx="107775" cy="33350"/>
            </a:xfrm>
            <a:custGeom>
              <a:avLst/>
              <a:gdLst/>
              <a:ahLst/>
              <a:cxnLst/>
              <a:rect l="l" t="t" r="r" b="b"/>
              <a:pathLst>
                <a:path w="4311" h="1334" extrusionOk="0">
                  <a:moveTo>
                    <a:pt x="0" y="0"/>
                  </a:moveTo>
                  <a:lnTo>
                    <a:pt x="0" y="0"/>
                  </a:lnTo>
                  <a:cubicBezTo>
                    <a:pt x="1405" y="536"/>
                    <a:pt x="2858" y="989"/>
                    <a:pt x="4310" y="1334"/>
                  </a:cubicBezTo>
                  <a:cubicBezTo>
                    <a:pt x="2917" y="798"/>
                    <a:pt x="1465" y="346"/>
                    <a:pt x="0"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8"/>
            <p:cNvSpPr/>
            <p:nvPr/>
          </p:nvSpPr>
          <p:spPr>
            <a:xfrm>
              <a:off x="3938275" y="4512600"/>
              <a:ext cx="47950" cy="15800"/>
            </a:xfrm>
            <a:custGeom>
              <a:avLst/>
              <a:gdLst/>
              <a:ahLst/>
              <a:cxnLst/>
              <a:rect l="l" t="t" r="r" b="b"/>
              <a:pathLst>
                <a:path w="1918" h="632" extrusionOk="0">
                  <a:moveTo>
                    <a:pt x="1" y="0"/>
                  </a:moveTo>
                  <a:lnTo>
                    <a:pt x="1" y="0"/>
                  </a:lnTo>
                  <a:cubicBezTo>
                    <a:pt x="608" y="310"/>
                    <a:pt x="1251" y="524"/>
                    <a:pt x="1918" y="631"/>
                  </a:cubicBezTo>
                  <a:cubicBezTo>
                    <a:pt x="1310" y="322"/>
                    <a:pt x="679" y="119"/>
                    <a:pt x="1"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8"/>
            <p:cNvSpPr/>
            <p:nvPr/>
          </p:nvSpPr>
          <p:spPr>
            <a:xfrm>
              <a:off x="3859400" y="4497400"/>
              <a:ext cx="96475" cy="31000"/>
            </a:xfrm>
            <a:custGeom>
              <a:avLst/>
              <a:gdLst/>
              <a:ahLst/>
              <a:cxnLst/>
              <a:rect l="l" t="t" r="r" b="b"/>
              <a:pathLst>
                <a:path w="3859" h="1240" extrusionOk="0">
                  <a:moveTo>
                    <a:pt x="0" y="1"/>
                  </a:moveTo>
                  <a:cubicBezTo>
                    <a:pt x="1251" y="501"/>
                    <a:pt x="2548" y="930"/>
                    <a:pt x="3858" y="1239"/>
                  </a:cubicBezTo>
                  <a:cubicBezTo>
                    <a:pt x="2608" y="727"/>
                    <a:pt x="1310" y="310"/>
                    <a:pt x="0" y="1"/>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8"/>
            <p:cNvSpPr/>
            <p:nvPr/>
          </p:nvSpPr>
          <p:spPr>
            <a:xfrm>
              <a:off x="3738250" y="4158375"/>
              <a:ext cx="286375" cy="348875"/>
            </a:xfrm>
            <a:custGeom>
              <a:avLst/>
              <a:gdLst/>
              <a:ahLst/>
              <a:cxnLst/>
              <a:rect l="l" t="t" r="r" b="b"/>
              <a:pathLst>
                <a:path w="11455" h="13955" extrusionOk="0">
                  <a:moveTo>
                    <a:pt x="1" y="1"/>
                  </a:moveTo>
                  <a:lnTo>
                    <a:pt x="3834" y="11562"/>
                  </a:lnTo>
                  <a:lnTo>
                    <a:pt x="11454" y="13955"/>
                  </a:lnTo>
                  <a:lnTo>
                    <a:pt x="7097" y="3263"/>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8"/>
            <p:cNvSpPr/>
            <p:nvPr/>
          </p:nvSpPr>
          <p:spPr>
            <a:xfrm>
              <a:off x="3771300" y="4198575"/>
              <a:ext cx="227125" cy="281900"/>
            </a:xfrm>
            <a:custGeom>
              <a:avLst/>
              <a:gdLst/>
              <a:ahLst/>
              <a:cxnLst/>
              <a:rect l="l" t="t" r="r" b="b"/>
              <a:pathLst>
                <a:path w="9085" h="11276" extrusionOk="0">
                  <a:moveTo>
                    <a:pt x="0" y="0"/>
                  </a:moveTo>
                  <a:lnTo>
                    <a:pt x="3048" y="9346"/>
                  </a:lnTo>
                  <a:lnTo>
                    <a:pt x="9085" y="11275"/>
                  </a:lnTo>
                  <a:lnTo>
                    <a:pt x="5632" y="2631"/>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8"/>
            <p:cNvSpPr/>
            <p:nvPr/>
          </p:nvSpPr>
          <p:spPr>
            <a:xfrm>
              <a:off x="3690925" y="4158375"/>
              <a:ext cx="333700" cy="393825"/>
            </a:xfrm>
            <a:custGeom>
              <a:avLst/>
              <a:gdLst/>
              <a:ahLst/>
              <a:cxnLst/>
              <a:rect l="l" t="t" r="r" b="b"/>
              <a:pathLst>
                <a:path w="13348" h="15753" extrusionOk="0">
                  <a:moveTo>
                    <a:pt x="1894" y="1"/>
                  </a:moveTo>
                  <a:cubicBezTo>
                    <a:pt x="453" y="227"/>
                    <a:pt x="1" y="1584"/>
                    <a:pt x="1" y="1584"/>
                  </a:cubicBezTo>
                  <a:lnTo>
                    <a:pt x="3668" y="13371"/>
                  </a:lnTo>
                  <a:lnTo>
                    <a:pt x="11561" y="15753"/>
                  </a:lnTo>
                  <a:lnTo>
                    <a:pt x="11681" y="15514"/>
                  </a:lnTo>
                  <a:lnTo>
                    <a:pt x="4180" y="13193"/>
                  </a:lnTo>
                  <a:cubicBezTo>
                    <a:pt x="4180" y="13193"/>
                    <a:pt x="4120" y="13181"/>
                    <a:pt x="4596" y="12478"/>
                  </a:cubicBezTo>
                  <a:cubicBezTo>
                    <a:pt x="4870" y="12062"/>
                    <a:pt x="5596" y="11788"/>
                    <a:pt x="5596" y="11788"/>
                  </a:cubicBezTo>
                  <a:lnTo>
                    <a:pt x="13205" y="14169"/>
                  </a:lnTo>
                  <a:lnTo>
                    <a:pt x="13347" y="13955"/>
                  </a:lnTo>
                  <a:lnTo>
                    <a:pt x="5727" y="11562"/>
                  </a:lnTo>
                  <a:lnTo>
                    <a:pt x="1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8"/>
            <p:cNvSpPr/>
            <p:nvPr/>
          </p:nvSpPr>
          <p:spPr>
            <a:xfrm>
              <a:off x="3801350" y="4015200"/>
              <a:ext cx="78025" cy="402450"/>
            </a:xfrm>
            <a:custGeom>
              <a:avLst/>
              <a:gdLst/>
              <a:ahLst/>
              <a:cxnLst/>
              <a:rect l="l" t="t" r="r" b="b"/>
              <a:pathLst>
                <a:path w="3121" h="16098" extrusionOk="0">
                  <a:moveTo>
                    <a:pt x="1310" y="1"/>
                  </a:moveTo>
                  <a:lnTo>
                    <a:pt x="1" y="775"/>
                  </a:lnTo>
                  <a:lnTo>
                    <a:pt x="1763" y="16098"/>
                  </a:lnTo>
                  <a:lnTo>
                    <a:pt x="3120" y="15479"/>
                  </a:lnTo>
                  <a:lnTo>
                    <a:pt x="13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8"/>
            <p:cNvSpPr/>
            <p:nvPr/>
          </p:nvSpPr>
          <p:spPr>
            <a:xfrm>
              <a:off x="3834100" y="4015200"/>
              <a:ext cx="314950" cy="386975"/>
            </a:xfrm>
            <a:custGeom>
              <a:avLst/>
              <a:gdLst/>
              <a:ahLst/>
              <a:cxnLst/>
              <a:rect l="l" t="t" r="r" b="b"/>
              <a:pathLst>
                <a:path w="12598" h="15479" extrusionOk="0">
                  <a:moveTo>
                    <a:pt x="0" y="1"/>
                  </a:moveTo>
                  <a:lnTo>
                    <a:pt x="1810" y="15479"/>
                  </a:lnTo>
                  <a:lnTo>
                    <a:pt x="12597" y="14645"/>
                  </a:lnTo>
                  <a:lnTo>
                    <a:pt x="10430" y="25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8"/>
            <p:cNvSpPr/>
            <p:nvPr/>
          </p:nvSpPr>
          <p:spPr>
            <a:xfrm>
              <a:off x="3866550" y="4054800"/>
              <a:ext cx="250050" cy="307800"/>
            </a:xfrm>
            <a:custGeom>
              <a:avLst/>
              <a:gdLst/>
              <a:ahLst/>
              <a:cxnLst/>
              <a:rect l="l" t="t" r="r" b="b"/>
              <a:pathLst>
                <a:path w="10002" h="12312" extrusionOk="0">
                  <a:moveTo>
                    <a:pt x="0" y="0"/>
                  </a:moveTo>
                  <a:lnTo>
                    <a:pt x="1429" y="12311"/>
                  </a:lnTo>
                  <a:lnTo>
                    <a:pt x="10001" y="11645"/>
                  </a:lnTo>
                  <a:lnTo>
                    <a:pt x="8275" y="20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8"/>
            <p:cNvSpPr/>
            <p:nvPr/>
          </p:nvSpPr>
          <p:spPr>
            <a:xfrm>
              <a:off x="3845400" y="4383700"/>
              <a:ext cx="272400" cy="33950"/>
            </a:xfrm>
            <a:custGeom>
              <a:avLst/>
              <a:gdLst/>
              <a:ahLst/>
              <a:cxnLst/>
              <a:rect l="l" t="t" r="r" b="b"/>
              <a:pathLst>
                <a:path w="10896" h="1358" extrusionOk="0">
                  <a:moveTo>
                    <a:pt x="10895" y="1"/>
                  </a:moveTo>
                  <a:lnTo>
                    <a:pt x="1358" y="739"/>
                  </a:lnTo>
                  <a:lnTo>
                    <a:pt x="1" y="1358"/>
                  </a:lnTo>
                  <a:lnTo>
                    <a:pt x="10645" y="525"/>
                  </a:lnTo>
                  <a:lnTo>
                    <a:pt x="108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8"/>
            <p:cNvSpPr/>
            <p:nvPr/>
          </p:nvSpPr>
          <p:spPr>
            <a:xfrm>
              <a:off x="3862375" y="4381925"/>
              <a:ext cx="281600" cy="28000"/>
            </a:xfrm>
            <a:custGeom>
              <a:avLst/>
              <a:gdLst/>
              <a:ahLst/>
              <a:cxnLst/>
              <a:rect l="l" t="t" r="r" b="b"/>
              <a:pathLst>
                <a:path w="11264" h="1120" extrusionOk="0">
                  <a:moveTo>
                    <a:pt x="11264" y="0"/>
                  </a:moveTo>
                  <a:lnTo>
                    <a:pt x="679" y="810"/>
                  </a:lnTo>
                  <a:lnTo>
                    <a:pt x="1" y="1119"/>
                  </a:lnTo>
                  <a:lnTo>
                    <a:pt x="10049" y="405"/>
                  </a:lnTo>
                  <a:lnTo>
                    <a:pt x="112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4">
  <p:cSld name="CUSTOM_4_1_1_1">
    <p:spTree>
      <p:nvGrpSpPr>
        <p:cNvPr id="1" name="Shape 744"/>
        <p:cNvGrpSpPr/>
        <p:nvPr/>
      </p:nvGrpSpPr>
      <p:grpSpPr>
        <a:xfrm>
          <a:off x="0" y="0"/>
          <a:ext cx="0" cy="0"/>
          <a:chOff x="0" y="0"/>
          <a:chExt cx="0" cy="0"/>
        </a:xfrm>
      </p:grpSpPr>
      <p:sp>
        <p:nvSpPr>
          <p:cNvPr id="745" name="Google Shape;745;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6" name="Google Shape;746;p19"/>
          <p:cNvSpPr txBox="1">
            <a:spLocks noGrp="1"/>
          </p:cNvSpPr>
          <p:nvPr>
            <p:ph type="body" idx="1"/>
          </p:nvPr>
        </p:nvSpPr>
        <p:spPr>
          <a:xfrm>
            <a:off x="720000" y="1043700"/>
            <a:ext cx="7704000" cy="1386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747" name="Google Shape;747;p19"/>
          <p:cNvSpPr/>
          <p:nvPr/>
        </p:nvSpPr>
        <p:spPr>
          <a:xfrm>
            <a:off x="-838200" y="3927850"/>
            <a:ext cx="4932316" cy="1780296"/>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8" name="Google Shape;748;p19"/>
          <p:cNvGrpSpPr/>
          <p:nvPr/>
        </p:nvGrpSpPr>
        <p:grpSpPr>
          <a:xfrm>
            <a:off x="209725" y="152803"/>
            <a:ext cx="503505" cy="420421"/>
            <a:chOff x="209725" y="152803"/>
            <a:chExt cx="503505" cy="420421"/>
          </a:xfrm>
        </p:grpSpPr>
        <p:sp>
          <p:nvSpPr>
            <p:cNvPr id="749" name="Google Shape;749;p19"/>
            <p:cNvSpPr/>
            <p:nvPr/>
          </p:nvSpPr>
          <p:spPr>
            <a:xfrm>
              <a:off x="277168" y="1528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9"/>
            <p:cNvSpPr/>
            <p:nvPr/>
          </p:nvSpPr>
          <p:spPr>
            <a:xfrm>
              <a:off x="648866" y="200112"/>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9"/>
            <p:cNvSpPr/>
            <p:nvPr/>
          </p:nvSpPr>
          <p:spPr>
            <a:xfrm>
              <a:off x="209725" y="505783"/>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2" name="Google Shape;752;p19"/>
          <p:cNvSpPr/>
          <p:nvPr/>
        </p:nvSpPr>
        <p:spPr>
          <a:xfrm>
            <a:off x="-253029" y="791203"/>
            <a:ext cx="715621" cy="345649"/>
          </a:xfrm>
          <a:custGeom>
            <a:avLst/>
            <a:gdLst/>
            <a:ahLst/>
            <a:cxnLst/>
            <a:rect l="l" t="t" r="r" b="b"/>
            <a:pathLst>
              <a:path w="4859" h="2347" extrusionOk="0">
                <a:moveTo>
                  <a:pt x="2263" y="1"/>
                </a:moveTo>
                <a:cubicBezTo>
                  <a:pt x="1441" y="1"/>
                  <a:pt x="775" y="667"/>
                  <a:pt x="775" y="1489"/>
                </a:cubicBezTo>
                <a:cubicBezTo>
                  <a:pt x="775" y="1620"/>
                  <a:pt x="799" y="1739"/>
                  <a:pt x="822" y="1858"/>
                </a:cubicBezTo>
                <a:cubicBezTo>
                  <a:pt x="739" y="1810"/>
                  <a:pt x="656" y="1787"/>
                  <a:pt x="560" y="1787"/>
                </a:cubicBezTo>
                <a:cubicBezTo>
                  <a:pt x="251" y="1787"/>
                  <a:pt x="1" y="2037"/>
                  <a:pt x="1" y="2346"/>
                </a:cubicBezTo>
                <a:lnTo>
                  <a:pt x="4859" y="2346"/>
                </a:lnTo>
                <a:cubicBezTo>
                  <a:pt x="4847" y="2168"/>
                  <a:pt x="4704" y="1882"/>
                  <a:pt x="4406" y="1739"/>
                </a:cubicBezTo>
                <a:cubicBezTo>
                  <a:pt x="4261" y="1658"/>
                  <a:pt x="4127" y="1631"/>
                  <a:pt x="4017" y="1631"/>
                </a:cubicBezTo>
                <a:cubicBezTo>
                  <a:pt x="3884" y="1631"/>
                  <a:pt x="3785" y="1671"/>
                  <a:pt x="3739" y="1703"/>
                </a:cubicBezTo>
                <a:cubicBezTo>
                  <a:pt x="3751" y="1632"/>
                  <a:pt x="3751" y="1560"/>
                  <a:pt x="3751" y="1489"/>
                </a:cubicBezTo>
                <a:cubicBezTo>
                  <a:pt x="3751" y="667"/>
                  <a:pt x="3085" y="1"/>
                  <a:pt x="2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753"/>
        <p:cNvGrpSpPr/>
        <p:nvPr/>
      </p:nvGrpSpPr>
      <p:grpSpPr>
        <a:xfrm>
          <a:off x="0" y="0"/>
          <a:ext cx="0" cy="0"/>
          <a:chOff x="0" y="0"/>
          <a:chExt cx="0" cy="0"/>
        </a:xfrm>
      </p:grpSpPr>
      <p:sp>
        <p:nvSpPr>
          <p:cNvPr id="754" name="Google Shape;754;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55" name="Google Shape;755;p20"/>
          <p:cNvGrpSpPr/>
          <p:nvPr/>
        </p:nvGrpSpPr>
        <p:grpSpPr>
          <a:xfrm>
            <a:off x="-1420523" y="-511489"/>
            <a:ext cx="12346368" cy="7737386"/>
            <a:chOff x="-1420523" y="-511489"/>
            <a:chExt cx="12346368" cy="7737386"/>
          </a:xfrm>
        </p:grpSpPr>
        <p:sp>
          <p:nvSpPr>
            <p:cNvPr id="756" name="Google Shape;756;p20"/>
            <p:cNvSpPr/>
            <p:nvPr/>
          </p:nvSpPr>
          <p:spPr>
            <a:xfrm rot="10800000" flipH="1">
              <a:off x="-1420523" y="-511489"/>
              <a:ext cx="4932316" cy="1780296"/>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0"/>
            <p:cNvSpPr/>
            <p:nvPr/>
          </p:nvSpPr>
          <p:spPr>
            <a:xfrm rot="-4217552" flipH="1">
              <a:off x="6790020" y="3713847"/>
              <a:ext cx="4932346" cy="1780307"/>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20"/>
          <p:cNvGrpSpPr/>
          <p:nvPr/>
        </p:nvGrpSpPr>
        <p:grpSpPr>
          <a:xfrm>
            <a:off x="-183314" y="-108500"/>
            <a:ext cx="9207846" cy="2236493"/>
            <a:chOff x="-183314" y="-108500"/>
            <a:chExt cx="9207846" cy="2236493"/>
          </a:xfrm>
        </p:grpSpPr>
        <p:grpSp>
          <p:nvGrpSpPr>
            <p:cNvPr id="759" name="Google Shape;759;p20"/>
            <p:cNvGrpSpPr/>
            <p:nvPr/>
          </p:nvGrpSpPr>
          <p:grpSpPr>
            <a:xfrm rot="6299960">
              <a:off x="8175106" y="276641"/>
              <a:ext cx="756132" cy="773376"/>
              <a:chOff x="419950" y="288100"/>
              <a:chExt cx="756155" cy="773399"/>
            </a:xfrm>
          </p:grpSpPr>
          <p:sp>
            <p:nvSpPr>
              <p:cNvPr id="760" name="Google Shape;760;p20"/>
              <p:cNvSpPr/>
              <p:nvPr/>
            </p:nvSpPr>
            <p:spPr>
              <a:xfrm>
                <a:off x="487393" y="2881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0"/>
              <p:cNvSpPr/>
              <p:nvPr/>
            </p:nvSpPr>
            <p:spPr>
              <a:xfrm>
                <a:off x="1111741" y="288100"/>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0"/>
              <p:cNvSpPr/>
              <p:nvPr/>
            </p:nvSpPr>
            <p:spPr>
              <a:xfrm>
                <a:off x="419950" y="994058"/>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20"/>
            <p:cNvGrpSpPr/>
            <p:nvPr/>
          </p:nvGrpSpPr>
          <p:grpSpPr>
            <a:xfrm rot="584807" flipH="1">
              <a:off x="-33283" y="41130"/>
              <a:ext cx="1932871" cy="1937233"/>
              <a:chOff x="6783920" y="2173204"/>
              <a:chExt cx="1932803" cy="1937165"/>
            </a:xfrm>
          </p:grpSpPr>
          <p:sp>
            <p:nvSpPr>
              <p:cNvPr id="764" name="Google Shape;764;p20"/>
              <p:cNvSpPr/>
              <p:nvPr/>
            </p:nvSpPr>
            <p:spPr>
              <a:xfrm>
                <a:off x="7920903" y="2621039"/>
                <a:ext cx="162064" cy="158987"/>
              </a:xfrm>
              <a:custGeom>
                <a:avLst/>
                <a:gdLst/>
                <a:ahLst/>
                <a:cxnLst/>
                <a:rect l="l" t="t" r="r" b="b"/>
                <a:pathLst>
                  <a:path w="632" h="620" extrusionOk="0">
                    <a:moveTo>
                      <a:pt x="310" y="108"/>
                    </a:moveTo>
                    <a:cubicBezTo>
                      <a:pt x="429" y="108"/>
                      <a:pt x="513" y="203"/>
                      <a:pt x="513" y="310"/>
                    </a:cubicBezTo>
                    <a:cubicBezTo>
                      <a:pt x="513" y="417"/>
                      <a:pt x="429" y="501"/>
                      <a:pt x="310" y="501"/>
                    </a:cubicBezTo>
                    <a:cubicBezTo>
                      <a:pt x="203" y="501"/>
                      <a:pt x="120" y="417"/>
                      <a:pt x="120" y="310"/>
                    </a:cubicBezTo>
                    <a:cubicBezTo>
                      <a:pt x="120" y="203"/>
                      <a:pt x="203" y="108"/>
                      <a:pt x="310" y="108"/>
                    </a:cubicBezTo>
                    <a:close/>
                    <a:moveTo>
                      <a:pt x="310" y="0"/>
                    </a:moveTo>
                    <a:cubicBezTo>
                      <a:pt x="144" y="0"/>
                      <a:pt x="1" y="131"/>
                      <a:pt x="1" y="310"/>
                    </a:cubicBezTo>
                    <a:cubicBezTo>
                      <a:pt x="1" y="477"/>
                      <a:pt x="144" y="620"/>
                      <a:pt x="310" y="620"/>
                    </a:cubicBezTo>
                    <a:cubicBezTo>
                      <a:pt x="489" y="620"/>
                      <a:pt x="632" y="477"/>
                      <a:pt x="632" y="310"/>
                    </a:cubicBezTo>
                    <a:cubicBezTo>
                      <a:pt x="632" y="131"/>
                      <a:pt x="489"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0"/>
              <p:cNvSpPr/>
              <p:nvPr/>
            </p:nvSpPr>
            <p:spPr>
              <a:xfrm>
                <a:off x="8585174" y="3978821"/>
                <a:ext cx="131549" cy="131549"/>
              </a:xfrm>
              <a:custGeom>
                <a:avLst/>
                <a:gdLst/>
                <a:ahLst/>
                <a:cxnLst/>
                <a:rect l="l" t="t" r="r" b="b"/>
                <a:pathLst>
                  <a:path w="513" h="513" extrusionOk="0">
                    <a:moveTo>
                      <a:pt x="251" y="1"/>
                    </a:moveTo>
                    <a:cubicBezTo>
                      <a:pt x="108" y="1"/>
                      <a:pt x="0" y="108"/>
                      <a:pt x="0" y="251"/>
                    </a:cubicBezTo>
                    <a:cubicBezTo>
                      <a:pt x="0" y="393"/>
                      <a:pt x="108" y="512"/>
                      <a:pt x="251" y="512"/>
                    </a:cubicBezTo>
                    <a:cubicBezTo>
                      <a:pt x="393" y="512"/>
                      <a:pt x="512" y="393"/>
                      <a:pt x="512" y="251"/>
                    </a:cubicBezTo>
                    <a:cubicBezTo>
                      <a:pt x="512" y="108"/>
                      <a:pt x="393"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0"/>
              <p:cNvSpPr/>
              <p:nvPr/>
            </p:nvSpPr>
            <p:spPr>
              <a:xfrm>
                <a:off x="6783920" y="2173204"/>
                <a:ext cx="64364" cy="64364"/>
              </a:xfrm>
              <a:custGeom>
                <a:avLst/>
                <a:gdLst/>
                <a:ahLst/>
                <a:cxnLst/>
                <a:rect l="l" t="t" r="r" b="b"/>
                <a:pathLst>
                  <a:path w="251" h="251" extrusionOk="0">
                    <a:moveTo>
                      <a:pt x="132" y="0"/>
                    </a:moveTo>
                    <a:cubicBezTo>
                      <a:pt x="60" y="0"/>
                      <a:pt x="1" y="60"/>
                      <a:pt x="1" y="119"/>
                    </a:cubicBezTo>
                    <a:cubicBezTo>
                      <a:pt x="1" y="191"/>
                      <a:pt x="60" y="250"/>
                      <a:pt x="132" y="250"/>
                    </a:cubicBezTo>
                    <a:cubicBezTo>
                      <a:pt x="203" y="250"/>
                      <a:pt x="251" y="191"/>
                      <a:pt x="251" y="119"/>
                    </a:cubicBezTo>
                    <a:cubicBezTo>
                      <a:pt x="251" y="60"/>
                      <a:pt x="203" y="0"/>
                      <a:pt x="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7" name="Google Shape;767;p20"/>
          <p:cNvGrpSpPr/>
          <p:nvPr/>
        </p:nvGrpSpPr>
        <p:grpSpPr>
          <a:xfrm>
            <a:off x="-1420525" y="515126"/>
            <a:ext cx="12073222" cy="502597"/>
            <a:chOff x="-1420525" y="515126"/>
            <a:chExt cx="12073222" cy="502597"/>
          </a:xfrm>
        </p:grpSpPr>
        <p:sp>
          <p:nvSpPr>
            <p:cNvPr id="768" name="Google Shape;768;p20"/>
            <p:cNvSpPr/>
            <p:nvPr/>
          </p:nvSpPr>
          <p:spPr>
            <a:xfrm>
              <a:off x="8614500" y="515126"/>
              <a:ext cx="2038197" cy="432497"/>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0"/>
            <p:cNvSpPr/>
            <p:nvPr/>
          </p:nvSpPr>
          <p:spPr>
            <a:xfrm>
              <a:off x="-1420525" y="585226"/>
              <a:ext cx="2038197" cy="432497"/>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3"/>
        <p:cNvGrpSpPr/>
        <p:nvPr/>
      </p:nvGrpSpPr>
      <p:grpSpPr>
        <a:xfrm>
          <a:off x="0" y="0"/>
          <a:ext cx="0" cy="0"/>
          <a:chOff x="0" y="0"/>
          <a:chExt cx="0" cy="0"/>
        </a:xfrm>
      </p:grpSpPr>
      <p:sp>
        <p:nvSpPr>
          <p:cNvPr id="144" name="Google Shape;144;p3"/>
          <p:cNvSpPr txBox="1">
            <a:spLocks noGrp="1"/>
          </p:cNvSpPr>
          <p:nvPr>
            <p:ph type="title"/>
          </p:nvPr>
        </p:nvSpPr>
        <p:spPr>
          <a:xfrm>
            <a:off x="2228250" y="2032763"/>
            <a:ext cx="4687500" cy="14382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5" name="Google Shape;145;p3"/>
          <p:cNvSpPr txBox="1">
            <a:spLocks noGrp="1"/>
          </p:cNvSpPr>
          <p:nvPr>
            <p:ph type="title" idx="2" hasCustomPrompt="1"/>
          </p:nvPr>
        </p:nvSpPr>
        <p:spPr>
          <a:xfrm>
            <a:off x="3745950" y="1041538"/>
            <a:ext cx="16521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6" name="Google Shape;146;p3"/>
          <p:cNvSpPr txBox="1">
            <a:spLocks noGrp="1"/>
          </p:cNvSpPr>
          <p:nvPr>
            <p:ph type="subTitle" idx="1"/>
          </p:nvPr>
        </p:nvSpPr>
        <p:spPr>
          <a:xfrm>
            <a:off x="2228250" y="3690063"/>
            <a:ext cx="4687500" cy="41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7" name="Google Shape;147;p3"/>
          <p:cNvGrpSpPr/>
          <p:nvPr/>
        </p:nvGrpSpPr>
        <p:grpSpPr>
          <a:xfrm>
            <a:off x="-1066750" y="-2028200"/>
            <a:ext cx="11698810" cy="9115939"/>
            <a:chOff x="-1066750" y="-2028200"/>
            <a:chExt cx="11698810" cy="9115939"/>
          </a:xfrm>
        </p:grpSpPr>
        <p:sp>
          <p:nvSpPr>
            <p:cNvPr id="148" name="Google Shape;148;p3"/>
            <p:cNvSpPr/>
            <p:nvPr/>
          </p:nvSpPr>
          <p:spPr>
            <a:xfrm>
              <a:off x="-1066750" y="-2028200"/>
              <a:ext cx="3559960" cy="3581364"/>
            </a:xfrm>
            <a:custGeom>
              <a:avLst/>
              <a:gdLst/>
              <a:ahLst/>
              <a:cxnLst/>
              <a:rect l="l" t="t" r="r" b="b"/>
              <a:pathLst>
                <a:path w="15468" h="15561" extrusionOk="0">
                  <a:moveTo>
                    <a:pt x="7735" y="1"/>
                  </a:moveTo>
                  <a:cubicBezTo>
                    <a:pt x="7328" y="1"/>
                    <a:pt x="6900" y="146"/>
                    <a:pt x="6525" y="451"/>
                  </a:cubicBezTo>
                  <a:cubicBezTo>
                    <a:pt x="5633" y="1166"/>
                    <a:pt x="5192" y="2011"/>
                    <a:pt x="4751" y="3452"/>
                  </a:cubicBezTo>
                  <a:cubicBezTo>
                    <a:pt x="4513" y="4225"/>
                    <a:pt x="4216" y="4964"/>
                    <a:pt x="3156" y="5404"/>
                  </a:cubicBezTo>
                  <a:cubicBezTo>
                    <a:pt x="2715" y="5583"/>
                    <a:pt x="918" y="5595"/>
                    <a:pt x="453" y="6738"/>
                  </a:cubicBezTo>
                  <a:cubicBezTo>
                    <a:pt x="1" y="7881"/>
                    <a:pt x="1287" y="8797"/>
                    <a:pt x="1168" y="10179"/>
                  </a:cubicBezTo>
                  <a:cubicBezTo>
                    <a:pt x="1108" y="10822"/>
                    <a:pt x="680" y="11679"/>
                    <a:pt x="370" y="12750"/>
                  </a:cubicBezTo>
                  <a:cubicBezTo>
                    <a:pt x="25" y="13965"/>
                    <a:pt x="834" y="15536"/>
                    <a:pt x="2346" y="15560"/>
                  </a:cubicBezTo>
                  <a:cubicBezTo>
                    <a:pt x="2352" y="15560"/>
                    <a:pt x="2358" y="15560"/>
                    <a:pt x="2364" y="15560"/>
                  </a:cubicBezTo>
                  <a:cubicBezTo>
                    <a:pt x="3723" y="15560"/>
                    <a:pt x="4577" y="14188"/>
                    <a:pt x="5597" y="13524"/>
                  </a:cubicBezTo>
                  <a:cubicBezTo>
                    <a:pt x="6063" y="13218"/>
                    <a:pt x="6597" y="13090"/>
                    <a:pt x="7145" y="13090"/>
                  </a:cubicBezTo>
                  <a:cubicBezTo>
                    <a:pt x="8065" y="13090"/>
                    <a:pt x="9025" y="13451"/>
                    <a:pt x="9764" y="13929"/>
                  </a:cubicBezTo>
                  <a:cubicBezTo>
                    <a:pt x="10437" y="14367"/>
                    <a:pt x="11100" y="15016"/>
                    <a:pt x="11909" y="15016"/>
                  </a:cubicBezTo>
                  <a:cubicBezTo>
                    <a:pt x="12001" y="15016"/>
                    <a:pt x="12096" y="15007"/>
                    <a:pt x="12193" y="14989"/>
                  </a:cubicBezTo>
                  <a:cubicBezTo>
                    <a:pt x="13193" y="14810"/>
                    <a:pt x="13979" y="13941"/>
                    <a:pt x="14003" y="12988"/>
                  </a:cubicBezTo>
                  <a:cubicBezTo>
                    <a:pt x="14050" y="11703"/>
                    <a:pt x="13324" y="11012"/>
                    <a:pt x="13717" y="9726"/>
                  </a:cubicBezTo>
                  <a:cubicBezTo>
                    <a:pt x="14169" y="8238"/>
                    <a:pt x="15467" y="7416"/>
                    <a:pt x="15336" y="5821"/>
                  </a:cubicBezTo>
                  <a:cubicBezTo>
                    <a:pt x="15253" y="4654"/>
                    <a:pt x="14241" y="4047"/>
                    <a:pt x="13145" y="3999"/>
                  </a:cubicBezTo>
                  <a:cubicBezTo>
                    <a:pt x="13107" y="3997"/>
                    <a:pt x="13067" y="3996"/>
                    <a:pt x="13026" y="3996"/>
                  </a:cubicBezTo>
                  <a:cubicBezTo>
                    <a:pt x="12548" y="3996"/>
                    <a:pt x="11909" y="4148"/>
                    <a:pt x="11358" y="4148"/>
                  </a:cubicBezTo>
                  <a:cubicBezTo>
                    <a:pt x="11034" y="4148"/>
                    <a:pt x="10739" y="4095"/>
                    <a:pt x="10526" y="3928"/>
                  </a:cubicBezTo>
                  <a:cubicBezTo>
                    <a:pt x="9431" y="3082"/>
                    <a:pt x="9645" y="1666"/>
                    <a:pt x="9121" y="796"/>
                  </a:cubicBezTo>
                  <a:cubicBezTo>
                    <a:pt x="8824" y="278"/>
                    <a:pt x="8299" y="1"/>
                    <a:pt x="7735" y="1"/>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7072100" y="3506375"/>
              <a:ext cx="3559960" cy="3581364"/>
            </a:xfrm>
            <a:custGeom>
              <a:avLst/>
              <a:gdLst/>
              <a:ahLst/>
              <a:cxnLst/>
              <a:rect l="l" t="t" r="r" b="b"/>
              <a:pathLst>
                <a:path w="15468" h="15561" extrusionOk="0">
                  <a:moveTo>
                    <a:pt x="7735" y="1"/>
                  </a:moveTo>
                  <a:cubicBezTo>
                    <a:pt x="7328" y="1"/>
                    <a:pt x="6900" y="146"/>
                    <a:pt x="6525" y="451"/>
                  </a:cubicBezTo>
                  <a:cubicBezTo>
                    <a:pt x="5633" y="1166"/>
                    <a:pt x="5192" y="2011"/>
                    <a:pt x="4751" y="3452"/>
                  </a:cubicBezTo>
                  <a:cubicBezTo>
                    <a:pt x="4513" y="4225"/>
                    <a:pt x="4216" y="4964"/>
                    <a:pt x="3156" y="5404"/>
                  </a:cubicBezTo>
                  <a:cubicBezTo>
                    <a:pt x="2715" y="5583"/>
                    <a:pt x="918" y="5595"/>
                    <a:pt x="453" y="6738"/>
                  </a:cubicBezTo>
                  <a:cubicBezTo>
                    <a:pt x="1" y="7881"/>
                    <a:pt x="1287" y="8797"/>
                    <a:pt x="1168" y="10179"/>
                  </a:cubicBezTo>
                  <a:cubicBezTo>
                    <a:pt x="1108" y="10822"/>
                    <a:pt x="680" y="11679"/>
                    <a:pt x="370" y="12750"/>
                  </a:cubicBezTo>
                  <a:cubicBezTo>
                    <a:pt x="25" y="13965"/>
                    <a:pt x="834" y="15536"/>
                    <a:pt x="2346" y="15560"/>
                  </a:cubicBezTo>
                  <a:cubicBezTo>
                    <a:pt x="2352" y="15560"/>
                    <a:pt x="2358" y="15560"/>
                    <a:pt x="2364" y="15560"/>
                  </a:cubicBezTo>
                  <a:cubicBezTo>
                    <a:pt x="3723" y="15560"/>
                    <a:pt x="4577" y="14188"/>
                    <a:pt x="5597" y="13524"/>
                  </a:cubicBezTo>
                  <a:cubicBezTo>
                    <a:pt x="6063" y="13218"/>
                    <a:pt x="6597" y="13090"/>
                    <a:pt x="7145" y="13090"/>
                  </a:cubicBezTo>
                  <a:cubicBezTo>
                    <a:pt x="8065" y="13090"/>
                    <a:pt x="9025" y="13451"/>
                    <a:pt x="9764" y="13929"/>
                  </a:cubicBezTo>
                  <a:cubicBezTo>
                    <a:pt x="10437" y="14367"/>
                    <a:pt x="11100" y="15016"/>
                    <a:pt x="11909" y="15016"/>
                  </a:cubicBezTo>
                  <a:cubicBezTo>
                    <a:pt x="12001" y="15016"/>
                    <a:pt x="12096" y="15007"/>
                    <a:pt x="12193" y="14989"/>
                  </a:cubicBezTo>
                  <a:cubicBezTo>
                    <a:pt x="13193" y="14810"/>
                    <a:pt x="13979" y="13941"/>
                    <a:pt x="14003" y="12988"/>
                  </a:cubicBezTo>
                  <a:cubicBezTo>
                    <a:pt x="14050" y="11703"/>
                    <a:pt x="13324" y="11012"/>
                    <a:pt x="13717" y="9726"/>
                  </a:cubicBezTo>
                  <a:cubicBezTo>
                    <a:pt x="14169" y="8238"/>
                    <a:pt x="15467" y="7416"/>
                    <a:pt x="15336" y="5821"/>
                  </a:cubicBezTo>
                  <a:cubicBezTo>
                    <a:pt x="15253" y="4654"/>
                    <a:pt x="14241" y="4047"/>
                    <a:pt x="13145" y="3999"/>
                  </a:cubicBezTo>
                  <a:cubicBezTo>
                    <a:pt x="13107" y="3997"/>
                    <a:pt x="13067" y="3996"/>
                    <a:pt x="13026" y="3996"/>
                  </a:cubicBezTo>
                  <a:cubicBezTo>
                    <a:pt x="12548" y="3996"/>
                    <a:pt x="11909" y="4148"/>
                    <a:pt x="11358" y="4148"/>
                  </a:cubicBezTo>
                  <a:cubicBezTo>
                    <a:pt x="11034" y="4148"/>
                    <a:pt x="10739" y="4095"/>
                    <a:pt x="10526" y="3928"/>
                  </a:cubicBezTo>
                  <a:cubicBezTo>
                    <a:pt x="9431" y="3082"/>
                    <a:pt x="9645" y="1666"/>
                    <a:pt x="9121" y="796"/>
                  </a:cubicBezTo>
                  <a:cubicBezTo>
                    <a:pt x="8824" y="278"/>
                    <a:pt x="8299" y="1"/>
                    <a:pt x="7735" y="1"/>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3"/>
          <p:cNvGrpSpPr/>
          <p:nvPr/>
        </p:nvGrpSpPr>
        <p:grpSpPr>
          <a:xfrm>
            <a:off x="6825898" y="3113899"/>
            <a:ext cx="2725824" cy="1889097"/>
            <a:chOff x="6825898" y="3113899"/>
            <a:chExt cx="2725824" cy="1889097"/>
          </a:xfrm>
        </p:grpSpPr>
        <p:grpSp>
          <p:nvGrpSpPr>
            <p:cNvPr id="151" name="Google Shape;151;p3"/>
            <p:cNvGrpSpPr/>
            <p:nvPr/>
          </p:nvGrpSpPr>
          <p:grpSpPr>
            <a:xfrm rot="-2231236">
              <a:off x="7011043" y="4237939"/>
              <a:ext cx="355228" cy="732139"/>
              <a:chOff x="6664225" y="2802475"/>
              <a:chExt cx="108950" cy="224550"/>
            </a:xfrm>
          </p:grpSpPr>
          <p:sp>
            <p:nvSpPr>
              <p:cNvPr id="152" name="Google Shape;152;p3"/>
              <p:cNvSpPr/>
              <p:nvPr/>
            </p:nvSpPr>
            <p:spPr>
              <a:xfrm>
                <a:off x="6708575" y="2857925"/>
                <a:ext cx="19075" cy="169100"/>
              </a:xfrm>
              <a:custGeom>
                <a:avLst/>
                <a:gdLst/>
                <a:ahLst/>
                <a:cxnLst/>
                <a:rect l="l" t="t" r="r" b="b"/>
                <a:pathLst>
                  <a:path w="763" h="6764" fill="none" extrusionOk="0">
                    <a:moveTo>
                      <a:pt x="167" y="6763"/>
                    </a:moveTo>
                    <a:cubicBezTo>
                      <a:pt x="762" y="5561"/>
                      <a:pt x="643" y="4132"/>
                      <a:pt x="464" y="2786"/>
                    </a:cubicBezTo>
                    <a:cubicBezTo>
                      <a:pt x="333" y="1858"/>
                      <a:pt x="179" y="917"/>
                      <a:pt x="0" y="0"/>
                    </a:cubicBezTo>
                  </a:path>
                </a:pathLst>
              </a:custGeom>
              <a:solidFill>
                <a:schemeClr val="lt2"/>
              </a:solidFill>
              <a:ln w="38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6699325" y="2802475"/>
                <a:ext cx="31875" cy="76900"/>
              </a:xfrm>
              <a:custGeom>
                <a:avLst/>
                <a:gdLst/>
                <a:ahLst/>
                <a:cxnLst/>
                <a:rect l="l" t="t" r="r" b="b"/>
                <a:pathLst>
                  <a:path w="1275" h="3076" extrusionOk="0">
                    <a:moveTo>
                      <a:pt x="484" y="1"/>
                    </a:moveTo>
                    <a:cubicBezTo>
                      <a:pt x="406" y="1"/>
                      <a:pt x="315" y="62"/>
                      <a:pt x="263" y="123"/>
                    </a:cubicBezTo>
                    <a:cubicBezTo>
                      <a:pt x="191" y="206"/>
                      <a:pt x="156" y="313"/>
                      <a:pt x="144" y="421"/>
                    </a:cubicBezTo>
                    <a:cubicBezTo>
                      <a:pt x="1" y="1087"/>
                      <a:pt x="251" y="2492"/>
                      <a:pt x="584" y="3076"/>
                    </a:cubicBezTo>
                    <a:cubicBezTo>
                      <a:pt x="1013" y="2361"/>
                      <a:pt x="1275" y="730"/>
                      <a:pt x="561" y="28"/>
                    </a:cubicBezTo>
                    <a:cubicBezTo>
                      <a:pt x="538" y="9"/>
                      <a:pt x="512" y="1"/>
                      <a:pt x="4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6668975" y="2873250"/>
                <a:ext cx="50325" cy="37975"/>
              </a:xfrm>
              <a:custGeom>
                <a:avLst/>
                <a:gdLst/>
                <a:ahLst/>
                <a:cxnLst/>
                <a:rect l="l" t="t" r="r" b="b"/>
                <a:pathLst>
                  <a:path w="2013" h="1519" extrusionOk="0">
                    <a:moveTo>
                      <a:pt x="302" y="0"/>
                    </a:moveTo>
                    <a:cubicBezTo>
                      <a:pt x="216" y="0"/>
                      <a:pt x="131" y="21"/>
                      <a:pt x="60" y="66"/>
                    </a:cubicBezTo>
                    <a:cubicBezTo>
                      <a:pt x="36" y="90"/>
                      <a:pt x="12" y="114"/>
                      <a:pt x="1" y="137"/>
                    </a:cubicBezTo>
                    <a:cubicBezTo>
                      <a:pt x="1" y="161"/>
                      <a:pt x="1" y="185"/>
                      <a:pt x="12" y="221"/>
                    </a:cubicBezTo>
                    <a:cubicBezTo>
                      <a:pt x="155" y="602"/>
                      <a:pt x="489" y="899"/>
                      <a:pt x="846" y="1102"/>
                    </a:cubicBezTo>
                    <a:cubicBezTo>
                      <a:pt x="1203" y="1292"/>
                      <a:pt x="1608" y="1411"/>
                      <a:pt x="2013" y="1519"/>
                    </a:cubicBezTo>
                    <a:cubicBezTo>
                      <a:pt x="1596" y="1102"/>
                      <a:pt x="1358" y="685"/>
                      <a:pt x="917" y="304"/>
                    </a:cubicBezTo>
                    <a:cubicBezTo>
                      <a:pt x="798" y="209"/>
                      <a:pt x="667" y="102"/>
                      <a:pt x="513" y="42"/>
                    </a:cubicBezTo>
                    <a:cubicBezTo>
                      <a:pt x="447" y="15"/>
                      <a:pt x="374" y="0"/>
                      <a:pt x="3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6724050" y="2869825"/>
                <a:ext cx="36925" cy="61350"/>
              </a:xfrm>
              <a:custGeom>
                <a:avLst/>
                <a:gdLst/>
                <a:ahLst/>
                <a:cxnLst/>
                <a:rect l="l" t="t" r="r" b="b"/>
                <a:pathLst>
                  <a:path w="1477" h="2454" extrusionOk="0">
                    <a:moveTo>
                      <a:pt x="1275" y="0"/>
                    </a:moveTo>
                    <a:cubicBezTo>
                      <a:pt x="1271" y="0"/>
                      <a:pt x="1267" y="0"/>
                      <a:pt x="1262" y="1"/>
                    </a:cubicBezTo>
                    <a:cubicBezTo>
                      <a:pt x="1215" y="13"/>
                      <a:pt x="1167" y="36"/>
                      <a:pt x="1131" y="72"/>
                    </a:cubicBezTo>
                    <a:cubicBezTo>
                      <a:pt x="977" y="191"/>
                      <a:pt x="857" y="334"/>
                      <a:pt x="762" y="501"/>
                    </a:cubicBezTo>
                    <a:cubicBezTo>
                      <a:pt x="405" y="1144"/>
                      <a:pt x="286" y="1775"/>
                      <a:pt x="0" y="2453"/>
                    </a:cubicBezTo>
                    <a:cubicBezTo>
                      <a:pt x="369" y="2132"/>
                      <a:pt x="715" y="1775"/>
                      <a:pt x="1012" y="1382"/>
                    </a:cubicBezTo>
                    <a:cubicBezTo>
                      <a:pt x="1250" y="1060"/>
                      <a:pt x="1477" y="691"/>
                      <a:pt x="1465" y="286"/>
                    </a:cubicBezTo>
                    <a:cubicBezTo>
                      <a:pt x="1453" y="160"/>
                      <a:pt x="1397" y="0"/>
                      <a:pt x="12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6664225" y="2918250"/>
                <a:ext cx="59250" cy="41500"/>
              </a:xfrm>
              <a:custGeom>
                <a:avLst/>
                <a:gdLst/>
                <a:ahLst/>
                <a:cxnLst/>
                <a:rect l="l" t="t" r="r" b="b"/>
                <a:pathLst>
                  <a:path w="2370" h="1660" extrusionOk="0">
                    <a:moveTo>
                      <a:pt x="442" y="1"/>
                    </a:moveTo>
                    <a:cubicBezTo>
                      <a:pt x="402" y="1"/>
                      <a:pt x="362" y="5"/>
                      <a:pt x="322" y="16"/>
                    </a:cubicBezTo>
                    <a:cubicBezTo>
                      <a:pt x="155" y="52"/>
                      <a:pt x="0" y="219"/>
                      <a:pt x="48" y="397"/>
                    </a:cubicBezTo>
                    <a:cubicBezTo>
                      <a:pt x="83" y="492"/>
                      <a:pt x="155" y="564"/>
                      <a:pt x="238" y="623"/>
                    </a:cubicBezTo>
                    <a:cubicBezTo>
                      <a:pt x="869" y="1112"/>
                      <a:pt x="1595" y="1469"/>
                      <a:pt x="2369" y="1659"/>
                    </a:cubicBezTo>
                    <a:cubicBezTo>
                      <a:pt x="1988" y="1314"/>
                      <a:pt x="1857" y="945"/>
                      <a:pt x="1488" y="588"/>
                    </a:cubicBezTo>
                    <a:lnTo>
                      <a:pt x="1488" y="576"/>
                    </a:lnTo>
                    <a:cubicBezTo>
                      <a:pt x="1298" y="397"/>
                      <a:pt x="1072" y="231"/>
                      <a:pt x="833" y="111"/>
                    </a:cubicBezTo>
                    <a:cubicBezTo>
                      <a:pt x="714" y="56"/>
                      <a:pt x="579" y="1"/>
                      <a:pt x="4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6728200" y="2937275"/>
                <a:ext cx="44975" cy="40625"/>
              </a:xfrm>
              <a:custGeom>
                <a:avLst/>
                <a:gdLst/>
                <a:ahLst/>
                <a:cxnLst/>
                <a:rect l="l" t="t" r="r" b="b"/>
                <a:pathLst>
                  <a:path w="1799" h="1625" extrusionOk="0">
                    <a:moveTo>
                      <a:pt x="1537" y="1"/>
                    </a:moveTo>
                    <a:cubicBezTo>
                      <a:pt x="1437" y="1"/>
                      <a:pt x="1344" y="63"/>
                      <a:pt x="1251" y="124"/>
                    </a:cubicBezTo>
                    <a:cubicBezTo>
                      <a:pt x="1072" y="255"/>
                      <a:pt x="894" y="386"/>
                      <a:pt x="715" y="517"/>
                    </a:cubicBezTo>
                    <a:lnTo>
                      <a:pt x="715" y="505"/>
                    </a:lnTo>
                    <a:cubicBezTo>
                      <a:pt x="310" y="803"/>
                      <a:pt x="299" y="1220"/>
                      <a:pt x="1" y="1625"/>
                    </a:cubicBezTo>
                    <a:cubicBezTo>
                      <a:pt x="596" y="1398"/>
                      <a:pt x="1215" y="1160"/>
                      <a:pt x="1620" y="672"/>
                    </a:cubicBezTo>
                    <a:cubicBezTo>
                      <a:pt x="1703" y="565"/>
                      <a:pt x="1787" y="446"/>
                      <a:pt x="1799" y="315"/>
                    </a:cubicBezTo>
                    <a:cubicBezTo>
                      <a:pt x="1799" y="172"/>
                      <a:pt x="1715" y="29"/>
                      <a:pt x="1584" y="5"/>
                    </a:cubicBezTo>
                    <a:cubicBezTo>
                      <a:pt x="1568" y="2"/>
                      <a:pt x="1553" y="1"/>
                      <a:pt x="1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6699325" y="2802550"/>
                <a:ext cx="15525" cy="76825"/>
              </a:xfrm>
              <a:custGeom>
                <a:avLst/>
                <a:gdLst/>
                <a:ahLst/>
                <a:cxnLst/>
                <a:rect l="l" t="t" r="r" b="b"/>
                <a:pathLst>
                  <a:path w="621" h="3073" extrusionOk="0">
                    <a:moveTo>
                      <a:pt x="465" y="1"/>
                    </a:moveTo>
                    <a:cubicBezTo>
                      <a:pt x="394" y="1"/>
                      <a:pt x="311" y="60"/>
                      <a:pt x="263" y="120"/>
                    </a:cubicBezTo>
                    <a:cubicBezTo>
                      <a:pt x="191" y="203"/>
                      <a:pt x="156" y="310"/>
                      <a:pt x="144" y="418"/>
                    </a:cubicBezTo>
                    <a:cubicBezTo>
                      <a:pt x="1" y="1084"/>
                      <a:pt x="251" y="2489"/>
                      <a:pt x="584" y="3073"/>
                    </a:cubicBezTo>
                    <a:cubicBezTo>
                      <a:pt x="596" y="3049"/>
                      <a:pt x="608" y="3025"/>
                      <a:pt x="620" y="3001"/>
                    </a:cubicBezTo>
                    <a:cubicBezTo>
                      <a:pt x="572" y="2001"/>
                      <a:pt x="525" y="100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6668975" y="2873250"/>
                <a:ext cx="50325" cy="37975"/>
              </a:xfrm>
              <a:custGeom>
                <a:avLst/>
                <a:gdLst/>
                <a:ahLst/>
                <a:cxnLst/>
                <a:rect l="l" t="t" r="r" b="b"/>
                <a:pathLst>
                  <a:path w="2013" h="1519" extrusionOk="0">
                    <a:moveTo>
                      <a:pt x="302" y="0"/>
                    </a:moveTo>
                    <a:cubicBezTo>
                      <a:pt x="216" y="0"/>
                      <a:pt x="131" y="21"/>
                      <a:pt x="60" y="66"/>
                    </a:cubicBezTo>
                    <a:cubicBezTo>
                      <a:pt x="36" y="90"/>
                      <a:pt x="12" y="114"/>
                      <a:pt x="1" y="137"/>
                    </a:cubicBezTo>
                    <a:lnTo>
                      <a:pt x="1" y="149"/>
                    </a:lnTo>
                    <a:cubicBezTo>
                      <a:pt x="608" y="661"/>
                      <a:pt x="1251" y="1114"/>
                      <a:pt x="1941" y="1495"/>
                    </a:cubicBezTo>
                    <a:lnTo>
                      <a:pt x="2013" y="1519"/>
                    </a:lnTo>
                    <a:cubicBezTo>
                      <a:pt x="1596" y="1114"/>
                      <a:pt x="1358" y="685"/>
                      <a:pt x="917" y="304"/>
                    </a:cubicBezTo>
                    <a:cubicBezTo>
                      <a:pt x="798" y="209"/>
                      <a:pt x="667" y="102"/>
                      <a:pt x="513" y="42"/>
                    </a:cubicBezTo>
                    <a:cubicBezTo>
                      <a:pt x="447" y="15"/>
                      <a:pt x="374" y="0"/>
                      <a:pt x="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6726725" y="2869825"/>
                <a:ext cx="31575" cy="54500"/>
              </a:xfrm>
              <a:custGeom>
                <a:avLst/>
                <a:gdLst/>
                <a:ahLst/>
                <a:cxnLst/>
                <a:rect l="l" t="t" r="r" b="b"/>
                <a:pathLst>
                  <a:path w="1263" h="2180" extrusionOk="0">
                    <a:moveTo>
                      <a:pt x="1155" y="1"/>
                    </a:moveTo>
                    <a:cubicBezTo>
                      <a:pt x="1096" y="1"/>
                      <a:pt x="1060" y="36"/>
                      <a:pt x="1024" y="72"/>
                    </a:cubicBezTo>
                    <a:cubicBezTo>
                      <a:pt x="870" y="191"/>
                      <a:pt x="750" y="334"/>
                      <a:pt x="655" y="501"/>
                    </a:cubicBezTo>
                    <a:cubicBezTo>
                      <a:pt x="346" y="1060"/>
                      <a:pt x="215" y="1596"/>
                      <a:pt x="0" y="2179"/>
                    </a:cubicBezTo>
                    <a:cubicBezTo>
                      <a:pt x="489" y="1513"/>
                      <a:pt x="905" y="786"/>
                      <a:pt x="1262" y="36"/>
                    </a:cubicBezTo>
                    <a:cubicBezTo>
                      <a:pt x="1227" y="13"/>
                      <a:pt x="1191" y="1"/>
                      <a:pt x="11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6668375" y="2918250"/>
                <a:ext cx="55100" cy="41500"/>
              </a:xfrm>
              <a:custGeom>
                <a:avLst/>
                <a:gdLst/>
                <a:ahLst/>
                <a:cxnLst/>
                <a:rect l="l" t="t" r="r" b="b"/>
                <a:pathLst>
                  <a:path w="2204" h="1660" extrusionOk="0">
                    <a:moveTo>
                      <a:pt x="276" y="1"/>
                    </a:moveTo>
                    <a:cubicBezTo>
                      <a:pt x="236" y="1"/>
                      <a:pt x="196" y="5"/>
                      <a:pt x="156" y="16"/>
                    </a:cubicBezTo>
                    <a:cubicBezTo>
                      <a:pt x="96" y="28"/>
                      <a:pt x="48" y="52"/>
                      <a:pt x="1" y="88"/>
                    </a:cubicBezTo>
                    <a:cubicBezTo>
                      <a:pt x="584" y="683"/>
                      <a:pt x="1263" y="1183"/>
                      <a:pt x="1977" y="1588"/>
                    </a:cubicBezTo>
                    <a:cubicBezTo>
                      <a:pt x="2061" y="1612"/>
                      <a:pt x="2132" y="1635"/>
                      <a:pt x="2203" y="1659"/>
                    </a:cubicBezTo>
                    <a:cubicBezTo>
                      <a:pt x="1822" y="1314"/>
                      <a:pt x="1691" y="945"/>
                      <a:pt x="1322" y="588"/>
                    </a:cubicBezTo>
                    <a:lnTo>
                      <a:pt x="1322" y="576"/>
                    </a:lnTo>
                    <a:cubicBezTo>
                      <a:pt x="1132" y="397"/>
                      <a:pt x="906" y="231"/>
                      <a:pt x="667" y="111"/>
                    </a:cubicBezTo>
                    <a:cubicBezTo>
                      <a:pt x="548" y="56"/>
                      <a:pt x="413" y="1"/>
                      <a:pt x="2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6728200" y="2937275"/>
                <a:ext cx="43800" cy="40625"/>
              </a:xfrm>
              <a:custGeom>
                <a:avLst/>
                <a:gdLst/>
                <a:ahLst/>
                <a:cxnLst/>
                <a:rect l="l" t="t" r="r" b="b"/>
                <a:pathLst>
                  <a:path w="1752" h="1625" extrusionOk="0">
                    <a:moveTo>
                      <a:pt x="1537" y="1"/>
                    </a:moveTo>
                    <a:cubicBezTo>
                      <a:pt x="1437" y="1"/>
                      <a:pt x="1344" y="63"/>
                      <a:pt x="1251" y="124"/>
                    </a:cubicBezTo>
                    <a:cubicBezTo>
                      <a:pt x="1072" y="255"/>
                      <a:pt x="894" y="386"/>
                      <a:pt x="715" y="517"/>
                    </a:cubicBezTo>
                    <a:cubicBezTo>
                      <a:pt x="310" y="803"/>
                      <a:pt x="299" y="1232"/>
                      <a:pt x="1" y="1625"/>
                    </a:cubicBezTo>
                    <a:cubicBezTo>
                      <a:pt x="13" y="1625"/>
                      <a:pt x="25" y="1613"/>
                      <a:pt x="37" y="1613"/>
                    </a:cubicBezTo>
                    <a:cubicBezTo>
                      <a:pt x="596" y="1113"/>
                      <a:pt x="1168" y="613"/>
                      <a:pt x="1751" y="124"/>
                    </a:cubicBezTo>
                    <a:cubicBezTo>
                      <a:pt x="1715" y="65"/>
                      <a:pt x="1656" y="17"/>
                      <a:pt x="1584" y="5"/>
                    </a:cubicBezTo>
                    <a:cubicBezTo>
                      <a:pt x="1568" y="2"/>
                      <a:pt x="1553" y="1"/>
                      <a:pt x="1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6703800" y="2810300"/>
                <a:ext cx="25925" cy="69075"/>
              </a:xfrm>
              <a:custGeom>
                <a:avLst/>
                <a:gdLst/>
                <a:ahLst/>
                <a:cxnLst/>
                <a:rect l="l" t="t" r="r" b="b"/>
                <a:pathLst>
                  <a:path w="1037" h="2763" extrusionOk="0">
                    <a:moveTo>
                      <a:pt x="596" y="0"/>
                    </a:moveTo>
                    <a:lnTo>
                      <a:pt x="596" y="0"/>
                    </a:lnTo>
                    <a:cubicBezTo>
                      <a:pt x="608" y="596"/>
                      <a:pt x="513" y="1203"/>
                      <a:pt x="334" y="1762"/>
                    </a:cubicBezTo>
                    <a:cubicBezTo>
                      <a:pt x="215" y="1655"/>
                      <a:pt x="96" y="1536"/>
                      <a:pt x="1" y="1405"/>
                    </a:cubicBezTo>
                    <a:lnTo>
                      <a:pt x="1" y="1405"/>
                    </a:lnTo>
                    <a:cubicBezTo>
                      <a:pt x="84" y="1929"/>
                      <a:pt x="227" y="2465"/>
                      <a:pt x="405" y="2763"/>
                    </a:cubicBezTo>
                    <a:cubicBezTo>
                      <a:pt x="786" y="2132"/>
                      <a:pt x="1036" y="798"/>
                      <a:pt x="5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6680000" y="2877875"/>
                <a:ext cx="39300" cy="33350"/>
              </a:xfrm>
              <a:custGeom>
                <a:avLst/>
                <a:gdLst/>
                <a:ahLst/>
                <a:cxnLst/>
                <a:rect l="l" t="t" r="r" b="b"/>
                <a:pathLst>
                  <a:path w="1572" h="1334" extrusionOk="0">
                    <a:moveTo>
                      <a:pt x="310" y="0"/>
                    </a:moveTo>
                    <a:lnTo>
                      <a:pt x="310" y="0"/>
                    </a:lnTo>
                    <a:cubicBezTo>
                      <a:pt x="453" y="262"/>
                      <a:pt x="595" y="524"/>
                      <a:pt x="726" y="786"/>
                    </a:cubicBezTo>
                    <a:cubicBezTo>
                      <a:pt x="488" y="750"/>
                      <a:pt x="238" y="703"/>
                      <a:pt x="0" y="631"/>
                    </a:cubicBezTo>
                    <a:lnTo>
                      <a:pt x="0" y="631"/>
                    </a:lnTo>
                    <a:cubicBezTo>
                      <a:pt x="119" y="738"/>
                      <a:pt x="262" y="834"/>
                      <a:pt x="405" y="917"/>
                    </a:cubicBezTo>
                    <a:cubicBezTo>
                      <a:pt x="762" y="1119"/>
                      <a:pt x="1167" y="1226"/>
                      <a:pt x="1572" y="1334"/>
                    </a:cubicBezTo>
                    <a:cubicBezTo>
                      <a:pt x="1155" y="929"/>
                      <a:pt x="917" y="500"/>
                      <a:pt x="476" y="119"/>
                    </a:cubicBezTo>
                    <a:cubicBezTo>
                      <a:pt x="429" y="83"/>
                      <a:pt x="369" y="36"/>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6724050" y="2891850"/>
                <a:ext cx="26500" cy="39325"/>
              </a:xfrm>
              <a:custGeom>
                <a:avLst/>
                <a:gdLst/>
                <a:ahLst/>
                <a:cxnLst/>
                <a:rect l="l" t="t" r="r" b="b"/>
                <a:pathLst>
                  <a:path w="1060" h="1573" extrusionOk="0">
                    <a:moveTo>
                      <a:pt x="584" y="1"/>
                    </a:moveTo>
                    <a:lnTo>
                      <a:pt x="584" y="1"/>
                    </a:lnTo>
                    <a:cubicBezTo>
                      <a:pt x="345" y="513"/>
                      <a:pt x="226" y="1025"/>
                      <a:pt x="0" y="1572"/>
                    </a:cubicBezTo>
                    <a:cubicBezTo>
                      <a:pt x="369" y="1251"/>
                      <a:pt x="715" y="894"/>
                      <a:pt x="1000" y="501"/>
                    </a:cubicBezTo>
                    <a:cubicBezTo>
                      <a:pt x="1024" y="477"/>
                      <a:pt x="1036" y="453"/>
                      <a:pt x="1060" y="429"/>
                    </a:cubicBezTo>
                    <a:lnTo>
                      <a:pt x="1060" y="429"/>
                    </a:lnTo>
                    <a:cubicBezTo>
                      <a:pt x="941" y="477"/>
                      <a:pt x="822" y="525"/>
                      <a:pt x="691" y="548"/>
                    </a:cubicBezTo>
                    <a:cubicBezTo>
                      <a:pt x="673" y="548"/>
                      <a:pt x="658" y="551"/>
                      <a:pt x="645" y="551"/>
                    </a:cubicBezTo>
                    <a:cubicBezTo>
                      <a:pt x="631" y="551"/>
                      <a:pt x="619" y="548"/>
                      <a:pt x="607" y="536"/>
                    </a:cubicBezTo>
                    <a:cubicBezTo>
                      <a:pt x="584" y="525"/>
                      <a:pt x="572" y="489"/>
                      <a:pt x="572" y="465"/>
                    </a:cubicBezTo>
                    <a:cubicBezTo>
                      <a:pt x="560" y="310"/>
                      <a:pt x="572" y="155"/>
                      <a:pt x="5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6677025" y="2918350"/>
                <a:ext cx="46450" cy="41400"/>
              </a:xfrm>
              <a:custGeom>
                <a:avLst/>
                <a:gdLst/>
                <a:ahLst/>
                <a:cxnLst/>
                <a:rect l="l" t="t" r="r" b="b"/>
                <a:pathLst>
                  <a:path w="1858" h="1656" extrusionOk="0">
                    <a:moveTo>
                      <a:pt x="0" y="0"/>
                    </a:moveTo>
                    <a:cubicBezTo>
                      <a:pt x="321" y="369"/>
                      <a:pt x="643" y="727"/>
                      <a:pt x="964" y="1096"/>
                    </a:cubicBezTo>
                    <a:cubicBezTo>
                      <a:pt x="750" y="1084"/>
                      <a:pt x="524" y="1060"/>
                      <a:pt x="310" y="1012"/>
                    </a:cubicBezTo>
                    <a:lnTo>
                      <a:pt x="310" y="1012"/>
                    </a:lnTo>
                    <a:cubicBezTo>
                      <a:pt x="786" y="1298"/>
                      <a:pt x="1310" y="1524"/>
                      <a:pt x="1857" y="1655"/>
                    </a:cubicBezTo>
                    <a:cubicBezTo>
                      <a:pt x="1476" y="1310"/>
                      <a:pt x="1345" y="941"/>
                      <a:pt x="976" y="584"/>
                    </a:cubicBezTo>
                    <a:lnTo>
                      <a:pt x="976" y="572"/>
                    </a:lnTo>
                    <a:cubicBezTo>
                      <a:pt x="786" y="393"/>
                      <a:pt x="560" y="227"/>
                      <a:pt x="321" y="107"/>
                    </a:cubicBezTo>
                    <a:cubicBezTo>
                      <a:pt x="214" y="60"/>
                      <a:pt x="107" y="12"/>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6728200" y="2946025"/>
                <a:ext cx="33975" cy="31875"/>
              </a:xfrm>
              <a:custGeom>
                <a:avLst/>
                <a:gdLst/>
                <a:ahLst/>
                <a:cxnLst/>
                <a:rect l="l" t="t" r="r" b="b"/>
                <a:pathLst>
                  <a:path w="1359" h="1275" extrusionOk="0">
                    <a:moveTo>
                      <a:pt x="941" y="1"/>
                    </a:moveTo>
                    <a:lnTo>
                      <a:pt x="941" y="1"/>
                    </a:lnTo>
                    <a:cubicBezTo>
                      <a:pt x="870" y="60"/>
                      <a:pt x="787" y="108"/>
                      <a:pt x="715" y="167"/>
                    </a:cubicBezTo>
                    <a:cubicBezTo>
                      <a:pt x="310" y="453"/>
                      <a:pt x="299" y="882"/>
                      <a:pt x="1" y="1275"/>
                    </a:cubicBezTo>
                    <a:cubicBezTo>
                      <a:pt x="477" y="1096"/>
                      <a:pt x="977" y="905"/>
                      <a:pt x="1358" y="584"/>
                    </a:cubicBezTo>
                    <a:lnTo>
                      <a:pt x="1358" y="584"/>
                    </a:lnTo>
                    <a:cubicBezTo>
                      <a:pt x="1120" y="596"/>
                      <a:pt x="882" y="608"/>
                      <a:pt x="632" y="608"/>
                    </a:cubicBezTo>
                    <a:cubicBezTo>
                      <a:pt x="727" y="405"/>
                      <a:pt x="834" y="203"/>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3"/>
            <p:cNvGrpSpPr/>
            <p:nvPr/>
          </p:nvGrpSpPr>
          <p:grpSpPr>
            <a:xfrm rot="-1466336">
              <a:off x="8394593" y="3241690"/>
              <a:ext cx="914573" cy="1370654"/>
              <a:chOff x="6689525" y="2286525"/>
              <a:chExt cx="293500" cy="439850"/>
            </a:xfrm>
          </p:grpSpPr>
          <p:sp>
            <p:nvSpPr>
              <p:cNvPr id="169" name="Google Shape;169;p3"/>
              <p:cNvSpPr/>
              <p:nvPr/>
            </p:nvSpPr>
            <p:spPr>
              <a:xfrm>
                <a:off x="6737150" y="2335525"/>
                <a:ext cx="245875" cy="390850"/>
              </a:xfrm>
              <a:custGeom>
                <a:avLst/>
                <a:gdLst/>
                <a:ahLst/>
                <a:cxnLst/>
                <a:rect l="l" t="t" r="r" b="b"/>
                <a:pathLst>
                  <a:path w="9835" h="15634" fill="none" extrusionOk="0">
                    <a:moveTo>
                      <a:pt x="9835" y="15467"/>
                    </a:moveTo>
                    <a:cubicBezTo>
                      <a:pt x="8870" y="15634"/>
                      <a:pt x="7918" y="15181"/>
                      <a:pt x="7096" y="14634"/>
                    </a:cubicBezTo>
                    <a:cubicBezTo>
                      <a:pt x="4774" y="13074"/>
                      <a:pt x="3084" y="10705"/>
                      <a:pt x="1988" y="8121"/>
                    </a:cubicBezTo>
                    <a:cubicBezTo>
                      <a:pt x="893" y="5549"/>
                      <a:pt x="357" y="2775"/>
                      <a:pt x="0" y="1"/>
                    </a:cubicBezTo>
                  </a:path>
                </a:pathLst>
              </a:custGeom>
              <a:noFill/>
              <a:ln w="38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6716000" y="2286525"/>
                <a:ext cx="30975" cy="95775"/>
              </a:xfrm>
              <a:custGeom>
                <a:avLst/>
                <a:gdLst/>
                <a:ahLst/>
                <a:cxnLst/>
                <a:rect l="l" t="t" r="r" b="b"/>
                <a:pathLst>
                  <a:path w="1239" h="3831" extrusionOk="0">
                    <a:moveTo>
                      <a:pt x="274" y="1"/>
                    </a:moveTo>
                    <a:cubicBezTo>
                      <a:pt x="222" y="1"/>
                      <a:pt x="172" y="14"/>
                      <a:pt x="132" y="44"/>
                    </a:cubicBezTo>
                    <a:cubicBezTo>
                      <a:pt x="25" y="127"/>
                      <a:pt x="13" y="270"/>
                      <a:pt x="1" y="401"/>
                    </a:cubicBezTo>
                    <a:cubicBezTo>
                      <a:pt x="1" y="866"/>
                      <a:pt x="60" y="1330"/>
                      <a:pt x="203" y="1770"/>
                    </a:cubicBezTo>
                    <a:lnTo>
                      <a:pt x="203" y="1782"/>
                    </a:lnTo>
                    <a:cubicBezTo>
                      <a:pt x="477" y="2616"/>
                      <a:pt x="798" y="3021"/>
                      <a:pt x="1132" y="3830"/>
                    </a:cubicBezTo>
                    <a:cubicBezTo>
                      <a:pt x="1191" y="2652"/>
                      <a:pt x="1239" y="1413"/>
                      <a:pt x="703" y="366"/>
                    </a:cubicBezTo>
                    <a:cubicBezTo>
                      <a:pt x="656" y="246"/>
                      <a:pt x="584" y="139"/>
                      <a:pt x="477" y="68"/>
                    </a:cubicBezTo>
                    <a:cubicBezTo>
                      <a:pt x="422" y="26"/>
                      <a:pt x="346" y="1"/>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6755600" y="2350625"/>
                <a:ext cx="26500" cy="85250"/>
              </a:xfrm>
              <a:custGeom>
                <a:avLst/>
                <a:gdLst/>
                <a:ahLst/>
                <a:cxnLst/>
                <a:rect l="l" t="t" r="r" b="b"/>
                <a:pathLst>
                  <a:path w="1060" h="3410" extrusionOk="0">
                    <a:moveTo>
                      <a:pt x="819" y="1"/>
                    </a:moveTo>
                    <a:cubicBezTo>
                      <a:pt x="781" y="1"/>
                      <a:pt x="742" y="20"/>
                      <a:pt x="703" y="40"/>
                    </a:cubicBezTo>
                    <a:cubicBezTo>
                      <a:pt x="477" y="183"/>
                      <a:pt x="405" y="480"/>
                      <a:pt x="357" y="754"/>
                    </a:cubicBezTo>
                    <a:cubicBezTo>
                      <a:pt x="310" y="992"/>
                      <a:pt x="262" y="1242"/>
                      <a:pt x="215" y="1492"/>
                    </a:cubicBezTo>
                    <a:cubicBezTo>
                      <a:pt x="84" y="2123"/>
                      <a:pt x="96" y="2766"/>
                      <a:pt x="0" y="3409"/>
                    </a:cubicBezTo>
                    <a:cubicBezTo>
                      <a:pt x="548" y="2445"/>
                      <a:pt x="1060" y="1397"/>
                      <a:pt x="1012" y="290"/>
                    </a:cubicBezTo>
                    <a:cubicBezTo>
                      <a:pt x="1000" y="171"/>
                      <a:pt x="965" y="16"/>
                      <a:pt x="846" y="4"/>
                    </a:cubicBezTo>
                    <a:cubicBezTo>
                      <a:pt x="837" y="2"/>
                      <a:pt x="828" y="1"/>
                      <a:pt x="8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6692800" y="2415600"/>
                <a:ext cx="70250" cy="53900"/>
              </a:xfrm>
              <a:custGeom>
                <a:avLst/>
                <a:gdLst/>
                <a:ahLst/>
                <a:cxnLst/>
                <a:rect l="l" t="t" r="r" b="b"/>
                <a:pathLst>
                  <a:path w="2810" h="2156" extrusionOk="0">
                    <a:moveTo>
                      <a:pt x="357" y="1"/>
                    </a:moveTo>
                    <a:cubicBezTo>
                      <a:pt x="262" y="1"/>
                      <a:pt x="155" y="13"/>
                      <a:pt x="83" y="72"/>
                    </a:cubicBezTo>
                    <a:cubicBezTo>
                      <a:pt x="12" y="144"/>
                      <a:pt x="0" y="251"/>
                      <a:pt x="12" y="334"/>
                    </a:cubicBezTo>
                    <a:cubicBezTo>
                      <a:pt x="36" y="572"/>
                      <a:pt x="191" y="787"/>
                      <a:pt x="369" y="929"/>
                    </a:cubicBezTo>
                    <a:cubicBezTo>
                      <a:pt x="560" y="1072"/>
                      <a:pt x="786" y="1168"/>
                      <a:pt x="1000" y="1251"/>
                    </a:cubicBezTo>
                    <a:cubicBezTo>
                      <a:pt x="1619" y="1513"/>
                      <a:pt x="2191" y="1906"/>
                      <a:pt x="2810" y="2156"/>
                    </a:cubicBezTo>
                    <a:cubicBezTo>
                      <a:pt x="2500" y="1620"/>
                      <a:pt x="2119" y="1132"/>
                      <a:pt x="1667" y="703"/>
                    </a:cubicBezTo>
                    <a:cubicBezTo>
                      <a:pt x="1298" y="346"/>
                      <a:pt x="857" y="25"/>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6702325" y="2468725"/>
                <a:ext cx="80975" cy="56450"/>
              </a:xfrm>
              <a:custGeom>
                <a:avLst/>
                <a:gdLst/>
                <a:ahLst/>
                <a:cxnLst/>
                <a:rect l="l" t="t" r="r" b="b"/>
                <a:pathLst>
                  <a:path w="3239" h="2258" extrusionOk="0">
                    <a:moveTo>
                      <a:pt x="420" y="1"/>
                    </a:moveTo>
                    <a:cubicBezTo>
                      <a:pt x="307" y="1"/>
                      <a:pt x="190" y="49"/>
                      <a:pt x="131" y="138"/>
                    </a:cubicBezTo>
                    <a:cubicBezTo>
                      <a:pt x="0" y="328"/>
                      <a:pt x="131" y="590"/>
                      <a:pt x="298" y="745"/>
                    </a:cubicBezTo>
                    <a:cubicBezTo>
                      <a:pt x="429" y="900"/>
                      <a:pt x="583" y="1031"/>
                      <a:pt x="762" y="1138"/>
                    </a:cubicBezTo>
                    <a:lnTo>
                      <a:pt x="750" y="1126"/>
                    </a:lnTo>
                    <a:lnTo>
                      <a:pt x="750" y="1126"/>
                    </a:lnTo>
                    <a:cubicBezTo>
                      <a:pt x="1298" y="1471"/>
                      <a:pt x="1726" y="1805"/>
                      <a:pt x="2357" y="1924"/>
                    </a:cubicBezTo>
                    <a:cubicBezTo>
                      <a:pt x="2631" y="1983"/>
                      <a:pt x="3024" y="2055"/>
                      <a:pt x="3239" y="2257"/>
                    </a:cubicBezTo>
                    <a:cubicBezTo>
                      <a:pt x="2512" y="1483"/>
                      <a:pt x="1762" y="721"/>
                      <a:pt x="869" y="162"/>
                    </a:cubicBezTo>
                    <a:cubicBezTo>
                      <a:pt x="750" y="90"/>
                      <a:pt x="631" y="31"/>
                      <a:pt x="488" y="7"/>
                    </a:cubicBezTo>
                    <a:cubicBezTo>
                      <a:pt x="466" y="3"/>
                      <a:pt x="443" y="1"/>
                      <a:pt x="4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6718675" y="2532750"/>
                <a:ext cx="82775" cy="35875"/>
              </a:xfrm>
              <a:custGeom>
                <a:avLst/>
                <a:gdLst/>
                <a:ahLst/>
                <a:cxnLst/>
                <a:rect l="l" t="t" r="r" b="b"/>
                <a:pathLst>
                  <a:path w="3311" h="1435" extrusionOk="0">
                    <a:moveTo>
                      <a:pt x="650" y="0"/>
                    </a:moveTo>
                    <a:cubicBezTo>
                      <a:pt x="457" y="0"/>
                      <a:pt x="267" y="58"/>
                      <a:pt x="132" y="184"/>
                    </a:cubicBezTo>
                    <a:cubicBezTo>
                      <a:pt x="60" y="256"/>
                      <a:pt x="1" y="351"/>
                      <a:pt x="13" y="446"/>
                    </a:cubicBezTo>
                    <a:cubicBezTo>
                      <a:pt x="25" y="589"/>
                      <a:pt x="156" y="684"/>
                      <a:pt x="275" y="744"/>
                    </a:cubicBezTo>
                    <a:cubicBezTo>
                      <a:pt x="465" y="839"/>
                      <a:pt x="668" y="923"/>
                      <a:pt x="870" y="982"/>
                    </a:cubicBezTo>
                    <a:cubicBezTo>
                      <a:pt x="1775" y="1268"/>
                      <a:pt x="2370" y="1304"/>
                      <a:pt x="3311" y="1435"/>
                    </a:cubicBezTo>
                    <a:cubicBezTo>
                      <a:pt x="2787" y="970"/>
                      <a:pt x="2156" y="625"/>
                      <a:pt x="1525" y="292"/>
                    </a:cubicBezTo>
                    <a:cubicBezTo>
                      <a:pt x="1311" y="172"/>
                      <a:pt x="1084" y="65"/>
                      <a:pt x="834" y="18"/>
                    </a:cubicBezTo>
                    <a:cubicBezTo>
                      <a:pt x="774" y="6"/>
                      <a:pt x="712" y="0"/>
                      <a:pt x="6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6775825" y="2435050"/>
                <a:ext cx="23250" cy="71950"/>
              </a:xfrm>
              <a:custGeom>
                <a:avLst/>
                <a:gdLst/>
                <a:ahLst/>
                <a:cxnLst/>
                <a:rect l="l" t="t" r="r" b="b"/>
                <a:pathLst>
                  <a:path w="930" h="2878" extrusionOk="0">
                    <a:moveTo>
                      <a:pt x="648" y="1"/>
                    </a:moveTo>
                    <a:cubicBezTo>
                      <a:pt x="631" y="1"/>
                      <a:pt x="614" y="3"/>
                      <a:pt x="596" y="9"/>
                    </a:cubicBezTo>
                    <a:cubicBezTo>
                      <a:pt x="501" y="32"/>
                      <a:pt x="441" y="116"/>
                      <a:pt x="394" y="199"/>
                    </a:cubicBezTo>
                    <a:cubicBezTo>
                      <a:pt x="251" y="449"/>
                      <a:pt x="144" y="735"/>
                      <a:pt x="96" y="1021"/>
                    </a:cubicBezTo>
                    <a:cubicBezTo>
                      <a:pt x="1" y="1628"/>
                      <a:pt x="144" y="2259"/>
                      <a:pt x="120" y="2878"/>
                    </a:cubicBezTo>
                    <a:cubicBezTo>
                      <a:pt x="537" y="2164"/>
                      <a:pt x="811" y="1354"/>
                      <a:pt x="906" y="532"/>
                    </a:cubicBezTo>
                    <a:cubicBezTo>
                      <a:pt x="918" y="413"/>
                      <a:pt x="930" y="294"/>
                      <a:pt x="882" y="175"/>
                    </a:cubicBezTo>
                    <a:cubicBezTo>
                      <a:pt x="841" y="84"/>
                      <a:pt x="749" y="1"/>
                      <a:pt x="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6797850" y="2495050"/>
                <a:ext cx="26225" cy="58400"/>
              </a:xfrm>
              <a:custGeom>
                <a:avLst/>
                <a:gdLst/>
                <a:ahLst/>
                <a:cxnLst/>
                <a:rect l="l" t="t" r="r" b="b"/>
                <a:pathLst>
                  <a:path w="1049" h="2336" extrusionOk="0">
                    <a:moveTo>
                      <a:pt x="781" y="0"/>
                    </a:moveTo>
                    <a:cubicBezTo>
                      <a:pt x="775" y="0"/>
                      <a:pt x="769" y="1"/>
                      <a:pt x="763" y="2"/>
                    </a:cubicBezTo>
                    <a:cubicBezTo>
                      <a:pt x="715" y="14"/>
                      <a:pt x="680" y="61"/>
                      <a:pt x="644" y="97"/>
                    </a:cubicBezTo>
                    <a:cubicBezTo>
                      <a:pt x="430" y="406"/>
                      <a:pt x="263" y="752"/>
                      <a:pt x="168" y="1109"/>
                    </a:cubicBezTo>
                    <a:cubicBezTo>
                      <a:pt x="60" y="1538"/>
                      <a:pt x="96" y="1907"/>
                      <a:pt x="1" y="2335"/>
                    </a:cubicBezTo>
                    <a:cubicBezTo>
                      <a:pt x="465" y="2026"/>
                      <a:pt x="680" y="1466"/>
                      <a:pt x="870" y="942"/>
                    </a:cubicBezTo>
                    <a:cubicBezTo>
                      <a:pt x="965" y="680"/>
                      <a:pt x="1049" y="395"/>
                      <a:pt x="953" y="145"/>
                    </a:cubicBezTo>
                    <a:cubicBezTo>
                      <a:pt x="920" y="67"/>
                      <a:pt x="857" y="0"/>
                      <a:pt x="7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6819000" y="2527775"/>
                <a:ext cx="29475" cy="79850"/>
              </a:xfrm>
              <a:custGeom>
                <a:avLst/>
                <a:gdLst/>
                <a:ahLst/>
                <a:cxnLst/>
                <a:rect l="l" t="t" r="r" b="b"/>
                <a:pathLst>
                  <a:path w="1179" h="3194" extrusionOk="0">
                    <a:moveTo>
                      <a:pt x="806" y="1"/>
                    </a:moveTo>
                    <a:cubicBezTo>
                      <a:pt x="608" y="1"/>
                      <a:pt x="485" y="238"/>
                      <a:pt x="417" y="431"/>
                    </a:cubicBezTo>
                    <a:lnTo>
                      <a:pt x="227" y="991"/>
                    </a:lnTo>
                    <a:cubicBezTo>
                      <a:pt x="0" y="1669"/>
                      <a:pt x="227" y="2491"/>
                      <a:pt x="310" y="3193"/>
                    </a:cubicBezTo>
                    <a:cubicBezTo>
                      <a:pt x="881" y="2431"/>
                      <a:pt x="1179" y="1467"/>
                      <a:pt x="1143" y="514"/>
                    </a:cubicBezTo>
                    <a:cubicBezTo>
                      <a:pt x="1131" y="300"/>
                      <a:pt x="1048" y="14"/>
                      <a:pt x="834" y="2"/>
                    </a:cubicBezTo>
                    <a:cubicBezTo>
                      <a:pt x="824" y="1"/>
                      <a:pt x="815" y="1"/>
                      <a:pt x="8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6738325" y="2593600"/>
                <a:ext cx="103900" cy="39325"/>
              </a:xfrm>
              <a:custGeom>
                <a:avLst/>
                <a:gdLst/>
                <a:ahLst/>
                <a:cxnLst/>
                <a:rect l="l" t="t" r="r" b="b"/>
                <a:pathLst>
                  <a:path w="4156" h="1573" extrusionOk="0">
                    <a:moveTo>
                      <a:pt x="714" y="0"/>
                    </a:moveTo>
                    <a:cubicBezTo>
                      <a:pt x="530" y="0"/>
                      <a:pt x="352" y="36"/>
                      <a:pt x="191" y="132"/>
                    </a:cubicBezTo>
                    <a:cubicBezTo>
                      <a:pt x="108" y="179"/>
                      <a:pt x="25" y="251"/>
                      <a:pt x="13" y="346"/>
                    </a:cubicBezTo>
                    <a:cubicBezTo>
                      <a:pt x="1" y="453"/>
                      <a:pt x="84" y="560"/>
                      <a:pt x="167" y="632"/>
                    </a:cubicBezTo>
                    <a:cubicBezTo>
                      <a:pt x="465" y="894"/>
                      <a:pt x="822" y="1072"/>
                      <a:pt x="1203" y="1144"/>
                    </a:cubicBezTo>
                    <a:cubicBezTo>
                      <a:pt x="2346" y="1370"/>
                      <a:pt x="2989" y="1477"/>
                      <a:pt x="4156" y="1572"/>
                    </a:cubicBezTo>
                    <a:cubicBezTo>
                      <a:pt x="3346" y="953"/>
                      <a:pt x="2441" y="465"/>
                      <a:pt x="1477" y="144"/>
                    </a:cubicBezTo>
                    <a:cubicBezTo>
                      <a:pt x="1229" y="68"/>
                      <a:pt x="966" y="0"/>
                      <a:pt x="7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6860075" y="2561750"/>
                <a:ext cx="25325" cy="94100"/>
              </a:xfrm>
              <a:custGeom>
                <a:avLst/>
                <a:gdLst/>
                <a:ahLst/>
                <a:cxnLst/>
                <a:rect l="l" t="t" r="r" b="b"/>
                <a:pathLst>
                  <a:path w="1013" h="3764" extrusionOk="0">
                    <a:moveTo>
                      <a:pt x="477" y="1"/>
                    </a:moveTo>
                    <a:cubicBezTo>
                      <a:pt x="346" y="24"/>
                      <a:pt x="286" y="167"/>
                      <a:pt x="238" y="286"/>
                    </a:cubicBezTo>
                    <a:cubicBezTo>
                      <a:pt x="108" y="667"/>
                      <a:pt x="36" y="1060"/>
                      <a:pt x="24" y="1453"/>
                    </a:cubicBezTo>
                    <a:cubicBezTo>
                      <a:pt x="0" y="2251"/>
                      <a:pt x="48" y="2977"/>
                      <a:pt x="167" y="3763"/>
                    </a:cubicBezTo>
                    <a:cubicBezTo>
                      <a:pt x="679" y="2977"/>
                      <a:pt x="893" y="2037"/>
                      <a:pt x="977" y="1096"/>
                    </a:cubicBezTo>
                    <a:cubicBezTo>
                      <a:pt x="1000" y="906"/>
                      <a:pt x="1012" y="715"/>
                      <a:pt x="965" y="525"/>
                    </a:cubicBezTo>
                    <a:cubicBezTo>
                      <a:pt x="929" y="334"/>
                      <a:pt x="822" y="144"/>
                      <a:pt x="655" y="48"/>
                    </a:cubicBezTo>
                    <a:cubicBezTo>
                      <a:pt x="608" y="13"/>
                      <a:pt x="536" y="1"/>
                      <a:pt x="4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6779700" y="2648375"/>
                <a:ext cx="100625" cy="30675"/>
              </a:xfrm>
              <a:custGeom>
                <a:avLst/>
                <a:gdLst/>
                <a:ahLst/>
                <a:cxnLst/>
                <a:rect l="l" t="t" r="r" b="b"/>
                <a:pathLst>
                  <a:path w="4025" h="1227" extrusionOk="0">
                    <a:moveTo>
                      <a:pt x="703" y="0"/>
                    </a:moveTo>
                    <a:cubicBezTo>
                      <a:pt x="548" y="0"/>
                      <a:pt x="382" y="0"/>
                      <a:pt x="251" y="60"/>
                    </a:cubicBezTo>
                    <a:cubicBezTo>
                      <a:pt x="108" y="131"/>
                      <a:pt x="1" y="274"/>
                      <a:pt x="24" y="429"/>
                    </a:cubicBezTo>
                    <a:cubicBezTo>
                      <a:pt x="36" y="536"/>
                      <a:pt x="108" y="620"/>
                      <a:pt x="191" y="691"/>
                    </a:cubicBezTo>
                    <a:cubicBezTo>
                      <a:pt x="535" y="985"/>
                      <a:pt x="2386" y="1226"/>
                      <a:pt x="3511" y="1226"/>
                    </a:cubicBezTo>
                    <a:cubicBezTo>
                      <a:pt x="3709" y="1226"/>
                      <a:pt x="3884" y="1219"/>
                      <a:pt x="4025" y="1203"/>
                    </a:cubicBezTo>
                    <a:cubicBezTo>
                      <a:pt x="3084" y="465"/>
                      <a:pt x="1894" y="36"/>
                      <a:pt x="7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6882100" y="2620600"/>
                <a:ext cx="33050" cy="70650"/>
              </a:xfrm>
              <a:custGeom>
                <a:avLst/>
                <a:gdLst/>
                <a:ahLst/>
                <a:cxnLst/>
                <a:rect l="l" t="t" r="r" b="b"/>
                <a:pathLst>
                  <a:path w="1322" h="2826" extrusionOk="0">
                    <a:moveTo>
                      <a:pt x="842" y="1"/>
                    </a:moveTo>
                    <a:cubicBezTo>
                      <a:pt x="827" y="1"/>
                      <a:pt x="813" y="2"/>
                      <a:pt x="798" y="4"/>
                    </a:cubicBezTo>
                    <a:cubicBezTo>
                      <a:pt x="0" y="766"/>
                      <a:pt x="679" y="2290"/>
                      <a:pt x="762" y="2826"/>
                    </a:cubicBezTo>
                    <a:cubicBezTo>
                      <a:pt x="1143" y="2171"/>
                      <a:pt x="1322" y="1409"/>
                      <a:pt x="1274" y="647"/>
                    </a:cubicBezTo>
                    <a:cubicBezTo>
                      <a:pt x="1262" y="492"/>
                      <a:pt x="1251" y="349"/>
                      <a:pt x="1167" y="218"/>
                    </a:cubicBezTo>
                    <a:cubicBezTo>
                      <a:pt x="1103" y="100"/>
                      <a:pt x="979" y="1"/>
                      <a:pt x="8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6844300" y="2698350"/>
                <a:ext cx="68775" cy="21800"/>
              </a:xfrm>
              <a:custGeom>
                <a:avLst/>
                <a:gdLst/>
                <a:ahLst/>
                <a:cxnLst/>
                <a:rect l="l" t="t" r="r" b="b"/>
                <a:pathLst>
                  <a:path w="2751" h="872" extrusionOk="0">
                    <a:moveTo>
                      <a:pt x="1878" y="0"/>
                    </a:moveTo>
                    <a:cubicBezTo>
                      <a:pt x="1261" y="0"/>
                      <a:pt x="647" y="175"/>
                      <a:pt x="131" y="514"/>
                    </a:cubicBezTo>
                    <a:cubicBezTo>
                      <a:pt x="60" y="549"/>
                      <a:pt x="0" y="609"/>
                      <a:pt x="0" y="680"/>
                    </a:cubicBezTo>
                    <a:cubicBezTo>
                      <a:pt x="12" y="716"/>
                      <a:pt x="24" y="752"/>
                      <a:pt x="60" y="776"/>
                    </a:cubicBezTo>
                    <a:cubicBezTo>
                      <a:pt x="132" y="847"/>
                      <a:pt x="230" y="872"/>
                      <a:pt x="333" y="872"/>
                    </a:cubicBezTo>
                    <a:cubicBezTo>
                      <a:pt x="400" y="872"/>
                      <a:pt x="470" y="861"/>
                      <a:pt x="536" y="847"/>
                    </a:cubicBezTo>
                    <a:cubicBezTo>
                      <a:pt x="965" y="787"/>
                      <a:pt x="1381" y="668"/>
                      <a:pt x="1786" y="526"/>
                    </a:cubicBezTo>
                    <a:cubicBezTo>
                      <a:pt x="2167" y="395"/>
                      <a:pt x="2370" y="287"/>
                      <a:pt x="2751" y="121"/>
                    </a:cubicBezTo>
                    <a:cubicBezTo>
                      <a:pt x="2466" y="40"/>
                      <a:pt x="2172" y="0"/>
                      <a:pt x="18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6901150" y="2687950"/>
                <a:ext cx="1800" cy="3000"/>
              </a:xfrm>
              <a:custGeom>
                <a:avLst/>
                <a:gdLst/>
                <a:ahLst/>
                <a:cxnLst/>
                <a:rect l="l" t="t" r="r" b="b"/>
                <a:pathLst>
                  <a:path w="72" h="120" extrusionOk="0">
                    <a:moveTo>
                      <a:pt x="72" y="1"/>
                    </a:moveTo>
                    <a:lnTo>
                      <a:pt x="72" y="1"/>
                    </a:lnTo>
                    <a:cubicBezTo>
                      <a:pt x="48" y="37"/>
                      <a:pt x="24" y="84"/>
                      <a:pt x="0" y="120"/>
                    </a:cubicBezTo>
                    <a:cubicBezTo>
                      <a:pt x="36" y="84"/>
                      <a:pt x="48" y="49"/>
                      <a:pt x="72" y="1"/>
                    </a:cubicBezTo>
                    <a:close/>
                  </a:path>
                </a:pathLst>
              </a:custGeom>
              <a:solidFill>
                <a:srgbClr val="62A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6720775" y="2286600"/>
                <a:ext cx="26200" cy="95700"/>
              </a:xfrm>
              <a:custGeom>
                <a:avLst/>
                <a:gdLst/>
                <a:ahLst/>
                <a:cxnLst/>
                <a:rect l="l" t="t" r="r" b="b"/>
                <a:pathLst>
                  <a:path w="1048" h="3828" extrusionOk="0">
                    <a:moveTo>
                      <a:pt x="94" y="0"/>
                    </a:moveTo>
                    <a:cubicBezTo>
                      <a:pt x="63" y="0"/>
                      <a:pt x="31" y="6"/>
                      <a:pt x="0" y="17"/>
                    </a:cubicBezTo>
                    <a:cubicBezTo>
                      <a:pt x="322" y="1244"/>
                      <a:pt x="631" y="2482"/>
                      <a:pt x="905" y="3732"/>
                    </a:cubicBezTo>
                    <a:cubicBezTo>
                      <a:pt x="917" y="3756"/>
                      <a:pt x="929" y="3791"/>
                      <a:pt x="941" y="3827"/>
                    </a:cubicBezTo>
                    <a:cubicBezTo>
                      <a:pt x="1000" y="2649"/>
                      <a:pt x="1048" y="1410"/>
                      <a:pt x="512" y="363"/>
                    </a:cubicBezTo>
                    <a:cubicBezTo>
                      <a:pt x="465" y="243"/>
                      <a:pt x="393" y="136"/>
                      <a:pt x="286" y="65"/>
                    </a:cubicBezTo>
                    <a:cubicBezTo>
                      <a:pt x="229" y="24"/>
                      <a:pt x="162" y="0"/>
                      <a:pt x="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6756200" y="2350625"/>
                <a:ext cx="20850" cy="81075"/>
              </a:xfrm>
              <a:custGeom>
                <a:avLst/>
                <a:gdLst/>
                <a:ahLst/>
                <a:cxnLst/>
                <a:rect l="l" t="t" r="r" b="b"/>
                <a:pathLst>
                  <a:path w="834" h="3243" extrusionOk="0">
                    <a:moveTo>
                      <a:pt x="795" y="1"/>
                    </a:moveTo>
                    <a:cubicBezTo>
                      <a:pt x="757" y="1"/>
                      <a:pt x="718" y="20"/>
                      <a:pt x="679" y="40"/>
                    </a:cubicBezTo>
                    <a:cubicBezTo>
                      <a:pt x="453" y="183"/>
                      <a:pt x="381" y="480"/>
                      <a:pt x="333" y="754"/>
                    </a:cubicBezTo>
                    <a:cubicBezTo>
                      <a:pt x="286" y="992"/>
                      <a:pt x="238" y="1242"/>
                      <a:pt x="179" y="1492"/>
                    </a:cubicBezTo>
                    <a:cubicBezTo>
                      <a:pt x="72" y="2076"/>
                      <a:pt x="72" y="2659"/>
                      <a:pt x="0" y="3243"/>
                    </a:cubicBezTo>
                    <a:cubicBezTo>
                      <a:pt x="345" y="2183"/>
                      <a:pt x="619" y="1100"/>
                      <a:pt x="834" y="4"/>
                    </a:cubicBezTo>
                    <a:lnTo>
                      <a:pt x="822" y="4"/>
                    </a:lnTo>
                    <a:cubicBezTo>
                      <a:pt x="813" y="2"/>
                      <a:pt x="804" y="1"/>
                      <a:pt x="7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6694575" y="2415600"/>
                <a:ext cx="66700" cy="50925"/>
              </a:xfrm>
              <a:custGeom>
                <a:avLst/>
                <a:gdLst/>
                <a:ahLst/>
                <a:cxnLst/>
                <a:rect l="l" t="t" r="r" b="b"/>
                <a:pathLst>
                  <a:path w="2668" h="2037" extrusionOk="0">
                    <a:moveTo>
                      <a:pt x="286" y="1"/>
                    </a:moveTo>
                    <a:cubicBezTo>
                      <a:pt x="191" y="1"/>
                      <a:pt x="84" y="13"/>
                      <a:pt x="12" y="72"/>
                    </a:cubicBezTo>
                    <a:cubicBezTo>
                      <a:pt x="12" y="84"/>
                      <a:pt x="0" y="84"/>
                      <a:pt x="0" y="96"/>
                    </a:cubicBezTo>
                    <a:cubicBezTo>
                      <a:pt x="965" y="620"/>
                      <a:pt x="1870" y="1275"/>
                      <a:pt x="2667" y="2037"/>
                    </a:cubicBezTo>
                    <a:cubicBezTo>
                      <a:pt x="2370" y="1549"/>
                      <a:pt x="2013" y="1096"/>
                      <a:pt x="1596" y="703"/>
                    </a:cubicBezTo>
                    <a:cubicBezTo>
                      <a:pt x="1227" y="346"/>
                      <a:pt x="786" y="25"/>
                      <a:pt x="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6706175" y="2468825"/>
                <a:ext cx="75625" cy="54850"/>
              </a:xfrm>
              <a:custGeom>
                <a:avLst/>
                <a:gdLst/>
                <a:ahLst/>
                <a:cxnLst/>
                <a:rect l="l" t="t" r="r" b="b"/>
                <a:pathLst>
                  <a:path w="3025" h="2194" extrusionOk="0">
                    <a:moveTo>
                      <a:pt x="278" y="0"/>
                    </a:moveTo>
                    <a:cubicBezTo>
                      <a:pt x="176" y="0"/>
                      <a:pt x="71" y="30"/>
                      <a:pt x="1" y="110"/>
                    </a:cubicBezTo>
                    <a:cubicBezTo>
                      <a:pt x="1013" y="801"/>
                      <a:pt x="2013" y="1503"/>
                      <a:pt x="3025" y="2194"/>
                    </a:cubicBezTo>
                    <a:cubicBezTo>
                      <a:pt x="2323" y="1444"/>
                      <a:pt x="1584" y="705"/>
                      <a:pt x="715" y="158"/>
                    </a:cubicBezTo>
                    <a:cubicBezTo>
                      <a:pt x="596" y="86"/>
                      <a:pt x="477" y="27"/>
                      <a:pt x="334" y="3"/>
                    </a:cubicBezTo>
                    <a:cubicBezTo>
                      <a:pt x="316" y="1"/>
                      <a:pt x="297" y="0"/>
                      <a:pt x="2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6721650" y="2532750"/>
                <a:ext cx="79500" cy="35875"/>
              </a:xfrm>
              <a:custGeom>
                <a:avLst/>
                <a:gdLst/>
                <a:ahLst/>
                <a:cxnLst/>
                <a:rect l="l" t="t" r="r" b="b"/>
                <a:pathLst>
                  <a:path w="3180" h="1435" extrusionOk="0">
                    <a:moveTo>
                      <a:pt x="531" y="0"/>
                    </a:moveTo>
                    <a:cubicBezTo>
                      <a:pt x="338" y="0"/>
                      <a:pt x="148" y="58"/>
                      <a:pt x="13" y="184"/>
                    </a:cubicBezTo>
                    <a:cubicBezTo>
                      <a:pt x="13" y="184"/>
                      <a:pt x="1" y="196"/>
                      <a:pt x="1" y="196"/>
                    </a:cubicBezTo>
                    <a:cubicBezTo>
                      <a:pt x="1096" y="542"/>
                      <a:pt x="2156" y="946"/>
                      <a:pt x="3180" y="1435"/>
                    </a:cubicBezTo>
                    <a:cubicBezTo>
                      <a:pt x="2656" y="958"/>
                      <a:pt x="2037" y="625"/>
                      <a:pt x="1418" y="292"/>
                    </a:cubicBezTo>
                    <a:cubicBezTo>
                      <a:pt x="1192" y="172"/>
                      <a:pt x="965" y="65"/>
                      <a:pt x="715" y="18"/>
                    </a:cubicBezTo>
                    <a:cubicBezTo>
                      <a:pt x="655" y="6"/>
                      <a:pt x="593" y="0"/>
                      <a:pt x="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6776125" y="2434950"/>
                <a:ext cx="16100" cy="69975"/>
              </a:xfrm>
              <a:custGeom>
                <a:avLst/>
                <a:gdLst/>
                <a:ahLst/>
                <a:cxnLst/>
                <a:rect l="l" t="t" r="r" b="b"/>
                <a:pathLst>
                  <a:path w="644" h="2799" extrusionOk="0">
                    <a:moveTo>
                      <a:pt x="584" y="1"/>
                    </a:moveTo>
                    <a:cubicBezTo>
                      <a:pt x="489" y="36"/>
                      <a:pt x="429" y="120"/>
                      <a:pt x="382" y="203"/>
                    </a:cubicBezTo>
                    <a:cubicBezTo>
                      <a:pt x="239" y="453"/>
                      <a:pt x="132" y="739"/>
                      <a:pt x="84" y="1025"/>
                    </a:cubicBezTo>
                    <a:cubicBezTo>
                      <a:pt x="1" y="1608"/>
                      <a:pt x="120" y="2203"/>
                      <a:pt x="108" y="2799"/>
                    </a:cubicBezTo>
                    <a:cubicBezTo>
                      <a:pt x="215" y="2572"/>
                      <a:pt x="275" y="2322"/>
                      <a:pt x="322" y="2084"/>
                    </a:cubicBezTo>
                    <a:cubicBezTo>
                      <a:pt x="465" y="1394"/>
                      <a:pt x="560" y="703"/>
                      <a:pt x="6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6797850" y="2495025"/>
                <a:ext cx="22650" cy="58425"/>
              </a:xfrm>
              <a:custGeom>
                <a:avLst/>
                <a:gdLst/>
                <a:ahLst/>
                <a:cxnLst/>
                <a:rect l="l" t="t" r="r" b="b"/>
                <a:pathLst>
                  <a:path w="906" h="2337" extrusionOk="0">
                    <a:moveTo>
                      <a:pt x="786" y="0"/>
                    </a:moveTo>
                    <a:cubicBezTo>
                      <a:pt x="778" y="0"/>
                      <a:pt x="771" y="1"/>
                      <a:pt x="763" y="3"/>
                    </a:cubicBezTo>
                    <a:cubicBezTo>
                      <a:pt x="715" y="15"/>
                      <a:pt x="680" y="62"/>
                      <a:pt x="644" y="98"/>
                    </a:cubicBezTo>
                    <a:cubicBezTo>
                      <a:pt x="430" y="407"/>
                      <a:pt x="263" y="741"/>
                      <a:pt x="168" y="1110"/>
                    </a:cubicBezTo>
                    <a:cubicBezTo>
                      <a:pt x="60" y="1539"/>
                      <a:pt x="96" y="1908"/>
                      <a:pt x="1" y="2336"/>
                    </a:cubicBezTo>
                    <a:cubicBezTo>
                      <a:pt x="144" y="2193"/>
                      <a:pt x="227" y="1991"/>
                      <a:pt x="311" y="1801"/>
                    </a:cubicBezTo>
                    <a:cubicBezTo>
                      <a:pt x="537" y="1241"/>
                      <a:pt x="727" y="658"/>
                      <a:pt x="906" y="74"/>
                    </a:cubicBezTo>
                    <a:cubicBezTo>
                      <a:pt x="875" y="33"/>
                      <a:pt x="835"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6819000" y="2527775"/>
                <a:ext cx="21450" cy="79550"/>
              </a:xfrm>
              <a:custGeom>
                <a:avLst/>
                <a:gdLst/>
                <a:ahLst/>
                <a:cxnLst/>
                <a:rect l="l" t="t" r="r" b="b"/>
                <a:pathLst>
                  <a:path w="858" h="3182" extrusionOk="0">
                    <a:moveTo>
                      <a:pt x="806" y="1"/>
                    </a:moveTo>
                    <a:cubicBezTo>
                      <a:pt x="608" y="1"/>
                      <a:pt x="485" y="238"/>
                      <a:pt x="417" y="431"/>
                    </a:cubicBezTo>
                    <a:lnTo>
                      <a:pt x="227" y="991"/>
                    </a:lnTo>
                    <a:lnTo>
                      <a:pt x="227" y="1002"/>
                    </a:lnTo>
                    <a:cubicBezTo>
                      <a:pt x="0" y="1669"/>
                      <a:pt x="227" y="2479"/>
                      <a:pt x="310" y="3181"/>
                    </a:cubicBezTo>
                    <a:cubicBezTo>
                      <a:pt x="488" y="2122"/>
                      <a:pt x="679" y="1062"/>
                      <a:pt x="858" y="2"/>
                    </a:cubicBezTo>
                    <a:lnTo>
                      <a:pt x="834" y="2"/>
                    </a:lnTo>
                    <a:cubicBezTo>
                      <a:pt x="824" y="1"/>
                      <a:pt x="815" y="1"/>
                      <a:pt x="8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6739225" y="2593600"/>
                <a:ext cx="100325" cy="37525"/>
              </a:xfrm>
              <a:custGeom>
                <a:avLst/>
                <a:gdLst/>
                <a:ahLst/>
                <a:cxnLst/>
                <a:rect l="l" t="t" r="r" b="b"/>
                <a:pathLst>
                  <a:path w="4013" h="1501" extrusionOk="0">
                    <a:moveTo>
                      <a:pt x="678" y="0"/>
                    </a:moveTo>
                    <a:cubicBezTo>
                      <a:pt x="494" y="0"/>
                      <a:pt x="316" y="36"/>
                      <a:pt x="155" y="132"/>
                    </a:cubicBezTo>
                    <a:cubicBezTo>
                      <a:pt x="84" y="167"/>
                      <a:pt x="24" y="227"/>
                      <a:pt x="0" y="298"/>
                    </a:cubicBezTo>
                    <a:cubicBezTo>
                      <a:pt x="1358" y="632"/>
                      <a:pt x="2691" y="1036"/>
                      <a:pt x="4013" y="1501"/>
                    </a:cubicBezTo>
                    <a:cubicBezTo>
                      <a:pt x="3239" y="917"/>
                      <a:pt x="2358" y="453"/>
                      <a:pt x="1441" y="144"/>
                    </a:cubicBezTo>
                    <a:cubicBezTo>
                      <a:pt x="1193" y="68"/>
                      <a:pt x="930" y="0"/>
                      <a:pt x="6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6860075" y="2561750"/>
                <a:ext cx="14300" cy="93500"/>
              </a:xfrm>
              <a:custGeom>
                <a:avLst/>
                <a:gdLst/>
                <a:ahLst/>
                <a:cxnLst/>
                <a:rect l="l" t="t" r="r" b="b"/>
                <a:pathLst>
                  <a:path w="572" h="3740" extrusionOk="0">
                    <a:moveTo>
                      <a:pt x="477" y="1"/>
                    </a:moveTo>
                    <a:cubicBezTo>
                      <a:pt x="346" y="24"/>
                      <a:pt x="274" y="167"/>
                      <a:pt x="238" y="286"/>
                    </a:cubicBezTo>
                    <a:cubicBezTo>
                      <a:pt x="108" y="667"/>
                      <a:pt x="36" y="1060"/>
                      <a:pt x="24" y="1453"/>
                    </a:cubicBezTo>
                    <a:cubicBezTo>
                      <a:pt x="0" y="2251"/>
                      <a:pt x="48" y="2965"/>
                      <a:pt x="167" y="3739"/>
                    </a:cubicBezTo>
                    <a:cubicBezTo>
                      <a:pt x="441" y="2525"/>
                      <a:pt x="572" y="1263"/>
                      <a:pt x="548" y="13"/>
                    </a:cubicBezTo>
                    <a:cubicBezTo>
                      <a:pt x="524" y="1"/>
                      <a:pt x="500" y="1"/>
                      <a:pt x="4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6780600" y="2648375"/>
                <a:ext cx="99450" cy="29500"/>
              </a:xfrm>
              <a:custGeom>
                <a:avLst/>
                <a:gdLst/>
                <a:ahLst/>
                <a:cxnLst/>
                <a:rect l="l" t="t" r="r" b="b"/>
                <a:pathLst>
                  <a:path w="3978" h="1180" extrusionOk="0">
                    <a:moveTo>
                      <a:pt x="667" y="0"/>
                    </a:moveTo>
                    <a:cubicBezTo>
                      <a:pt x="512" y="0"/>
                      <a:pt x="346" y="0"/>
                      <a:pt x="215" y="60"/>
                    </a:cubicBezTo>
                    <a:cubicBezTo>
                      <a:pt x="119" y="108"/>
                      <a:pt x="36" y="191"/>
                      <a:pt x="0" y="298"/>
                    </a:cubicBezTo>
                    <a:cubicBezTo>
                      <a:pt x="1334" y="536"/>
                      <a:pt x="2667" y="834"/>
                      <a:pt x="3977" y="1179"/>
                    </a:cubicBezTo>
                    <a:cubicBezTo>
                      <a:pt x="3025" y="465"/>
                      <a:pt x="1858" y="36"/>
                      <a:pt x="6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6900850" y="2690925"/>
                <a:ext cx="325" cy="325"/>
              </a:xfrm>
              <a:custGeom>
                <a:avLst/>
                <a:gdLst/>
                <a:ahLst/>
                <a:cxnLst/>
                <a:rect l="l" t="t" r="r" b="b"/>
                <a:pathLst>
                  <a:path w="13" h="13" extrusionOk="0">
                    <a:moveTo>
                      <a:pt x="12" y="1"/>
                    </a:moveTo>
                    <a:cubicBezTo>
                      <a:pt x="12" y="1"/>
                      <a:pt x="12" y="1"/>
                      <a:pt x="1" y="13"/>
                    </a:cubicBezTo>
                    <a:cubicBezTo>
                      <a:pt x="12" y="13"/>
                      <a:pt x="12" y="1"/>
                      <a:pt x="12" y="1"/>
                    </a:cubicBezTo>
                    <a:close/>
                  </a:path>
                </a:pathLst>
              </a:custGeom>
              <a:solidFill>
                <a:srgbClr val="62AB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6882100" y="2620575"/>
                <a:ext cx="25625" cy="70675"/>
              </a:xfrm>
              <a:custGeom>
                <a:avLst/>
                <a:gdLst/>
                <a:ahLst/>
                <a:cxnLst/>
                <a:rect l="l" t="t" r="r" b="b"/>
                <a:pathLst>
                  <a:path w="1025" h="2827" extrusionOk="0">
                    <a:moveTo>
                      <a:pt x="838" y="0"/>
                    </a:moveTo>
                    <a:cubicBezTo>
                      <a:pt x="825" y="0"/>
                      <a:pt x="812" y="2"/>
                      <a:pt x="798" y="5"/>
                    </a:cubicBezTo>
                    <a:cubicBezTo>
                      <a:pt x="0" y="755"/>
                      <a:pt x="667" y="2279"/>
                      <a:pt x="762" y="2827"/>
                    </a:cubicBezTo>
                    <a:cubicBezTo>
                      <a:pt x="762" y="2827"/>
                      <a:pt x="762" y="2815"/>
                      <a:pt x="762" y="2815"/>
                    </a:cubicBezTo>
                    <a:cubicBezTo>
                      <a:pt x="786" y="2767"/>
                      <a:pt x="810" y="2732"/>
                      <a:pt x="834" y="2696"/>
                    </a:cubicBezTo>
                    <a:cubicBezTo>
                      <a:pt x="846" y="2660"/>
                      <a:pt x="846" y="2624"/>
                      <a:pt x="858" y="2589"/>
                    </a:cubicBezTo>
                    <a:cubicBezTo>
                      <a:pt x="965" y="1732"/>
                      <a:pt x="1024" y="862"/>
                      <a:pt x="929" y="17"/>
                    </a:cubicBezTo>
                    <a:cubicBezTo>
                      <a:pt x="895" y="9"/>
                      <a:pt x="868"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6844300" y="2698350"/>
                <a:ext cx="68175" cy="17025"/>
              </a:xfrm>
              <a:custGeom>
                <a:avLst/>
                <a:gdLst/>
                <a:ahLst/>
                <a:cxnLst/>
                <a:rect l="l" t="t" r="r" b="b"/>
                <a:pathLst>
                  <a:path w="2727" h="681" extrusionOk="0">
                    <a:moveTo>
                      <a:pt x="1863" y="0"/>
                    </a:moveTo>
                    <a:cubicBezTo>
                      <a:pt x="1251" y="0"/>
                      <a:pt x="639" y="175"/>
                      <a:pt x="131" y="514"/>
                    </a:cubicBezTo>
                    <a:cubicBezTo>
                      <a:pt x="72" y="549"/>
                      <a:pt x="0" y="609"/>
                      <a:pt x="12" y="680"/>
                    </a:cubicBezTo>
                    <a:cubicBezTo>
                      <a:pt x="893" y="418"/>
                      <a:pt x="1810" y="228"/>
                      <a:pt x="2727" y="121"/>
                    </a:cubicBezTo>
                    <a:cubicBezTo>
                      <a:pt x="2446" y="40"/>
                      <a:pt x="2154" y="0"/>
                      <a:pt x="1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6717800" y="2310525"/>
                <a:ext cx="28900" cy="71775"/>
              </a:xfrm>
              <a:custGeom>
                <a:avLst/>
                <a:gdLst/>
                <a:ahLst/>
                <a:cxnLst/>
                <a:rect l="l" t="t" r="r" b="b"/>
                <a:pathLst>
                  <a:path w="1156" h="2871" extrusionOk="0">
                    <a:moveTo>
                      <a:pt x="869" y="1"/>
                    </a:moveTo>
                    <a:cubicBezTo>
                      <a:pt x="857" y="346"/>
                      <a:pt x="810" y="703"/>
                      <a:pt x="738" y="1049"/>
                    </a:cubicBezTo>
                    <a:cubicBezTo>
                      <a:pt x="726" y="1072"/>
                      <a:pt x="726" y="1096"/>
                      <a:pt x="715" y="1108"/>
                    </a:cubicBezTo>
                    <a:cubicBezTo>
                      <a:pt x="702" y="1120"/>
                      <a:pt x="688" y="1125"/>
                      <a:pt x="673" y="1125"/>
                    </a:cubicBezTo>
                    <a:cubicBezTo>
                      <a:pt x="628" y="1125"/>
                      <a:pt x="574" y="1081"/>
                      <a:pt x="548" y="1037"/>
                    </a:cubicBezTo>
                    <a:lnTo>
                      <a:pt x="0" y="298"/>
                    </a:lnTo>
                    <a:lnTo>
                      <a:pt x="0" y="298"/>
                    </a:lnTo>
                    <a:cubicBezTo>
                      <a:pt x="36" y="465"/>
                      <a:pt x="84" y="644"/>
                      <a:pt x="131" y="810"/>
                    </a:cubicBezTo>
                    <a:cubicBezTo>
                      <a:pt x="405" y="1656"/>
                      <a:pt x="726" y="2061"/>
                      <a:pt x="1060" y="2870"/>
                    </a:cubicBezTo>
                    <a:cubicBezTo>
                      <a:pt x="1107" y="1906"/>
                      <a:pt x="1155" y="906"/>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6755600" y="2368875"/>
                <a:ext cx="24425" cy="67000"/>
              </a:xfrm>
              <a:custGeom>
                <a:avLst/>
                <a:gdLst/>
                <a:ahLst/>
                <a:cxnLst/>
                <a:rect l="l" t="t" r="r" b="b"/>
                <a:pathLst>
                  <a:path w="977" h="2680" extrusionOk="0">
                    <a:moveTo>
                      <a:pt x="357" y="0"/>
                    </a:moveTo>
                    <a:cubicBezTo>
                      <a:pt x="357" y="10"/>
                      <a:pt x="357" y="19"/>
                      <a:pt x="357" y="28"/>
                    </a:cubicBezTo>
                    <a:lnTo>
                      <a:pt x="357" y="28"/>
                    </a:lnTo>
                    <a:cubicBezTo>
                      <a:pt x="357" y="27"/>
                      <a:pt x="357" y="26"/>
                      <a:pt x="357" y="24"/>
                    </a:cubicBezTo>
                    <a:cubicBezTo>
                      <a:pt x="357" y="12"/>
                      <a:pt x="357" y="12"/>
                      <a:pt x="357" y="0"/>
                    </a:cubicBezTo>
                    <a:close/>
                    <a:moveTo>
                      <a:pt x="357" y="28"/>
                    </a:moveTo>
                    <a:cubicBezTo>
                      <a:pt x="309" y="265"/>
                      <a:pt x="262" y="514"/>
                      <a:pt x="203" y="762"/>
                    </a:cubicBezTo>
                    <a:cubicBezTo>
                      <a:pt x="84" y="1393"/>
                      <a:pt x="96" y="2036"/>
                      <a:pt x="0" y="2679"/>
                    </a:cubicBezTo>
                    <a:cubicBezTo>
                      <a:pt x="429" y="1905"/>
                      <a:pt x="846" y="1096"/>
                      <a:pt x="977" y="239"/>
                    </a:cubicBezTo>
                    <a:lnTo>
                      <a:pt x="977" y="239"/>
                    </a:lnTo>
                    <a:cubicBezTo>
                      <a:pt x="822" y="512"/>
                      <a:pt x="667" y="786"/>
                      <a:pt x="500" y="1048"/>
                    </a:cubicBezTo>
                    <a:cubicBezTo>
                      <a:pt x="465" y="1108"/>
                      <a:pt x="417" y="1167"/>
                      <a:pt x="346" y="1167"/>
                    </a:cubicBezTo>
                    <a:cubicBezTo>
                      <a:pt x="346" y="795"/>
                      <a:pt x="346" y="412"/>
                      <a:pt x="357" y="2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6699050" y="2429300"/>
                <a:ext cx="64000" cy="39900"/>
              </a:xfrm>
              <a:custGeom>
                <a:avLst/>
                <a:gdLst/>
                <a:ahLst/>
                <a:cxnLst/>
                <a:rect l="l" t="t" r="r" b="b"/>
                <a:pathLst>
                  <a:path w="2560" h="1596" extrusionOk="0">
                    <a:moveTo>
                      <a:pt x="1250" y="0"/>
                    </a:moveTo>
                    <a:lnTo>
                      <a:pt x="1250" y="0"/>
                    </a:lnTo>
                    <a:cubicBezTo>
                      <a:pt x="1381" y="227"/>
                      <a:pt x="1488" y="465"/>
                      <a:pt x="1560" y="715"/>
                    </a:cubicBezTo>
                    <a:cubicBezTo>
                      <a:pt x="1024" y="596"/>
                      <a:pt x="512" y="441"/>
                      <a:pt x="0" y="262"/>
                    </a:cubicBezTo>
                    <a:lnTo>
                      <a:pt x="0" y="262"/>
                    </a:lnTo>
                    <a:cubicBezTo>
                      <a:pt x="36" y="310"/>
                      <a:pt x="83" y="346"/>
                      <a:pt x="119" y="381"/>
                    </a:cubicBezTo>
                    <a:cubicBezTo>
                      <a:pt x="310" y="524"/>
                      <a:pt x="536" y="620"/>
                      <a:pt x="750" y="703"/>
                    </a:cubicBezTo>
                    <a:cubicBezTo>
                      <a:pt x="1369" y="953"/>
                      <a:pt x="1941" y="1358"/>
                      <a:pt x="2560" y="1596"/>
                    </a:cubicBezTo>
                    <a:cubicBezTo>
                      <a:pt x="2250" y="1072"/>
                      <a:pt x="1869" y="584"/>
                      <a:pt x="1417" y="155"/>
                    </a:cubicBezTo>
                    <a:cubicBezTo>
                      <a:pt x="1369" y="96"/>
                      <a:pt x="1310" y="48"/>
                      <a:pt x="1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6689525" y="2372750"/>
                <a:ext cx="61025" cy="46750"/>
              </a:xfrm>
              <a:custGeom>
                <a:avLst/>
                <a:gdLst/>
                <a:ahLst/>
                <a:cxnLst/>
                <a:rect l="l" t="t" r="r" b="b"/>
                <a:pathLst>
                  <a:path w="2441" h="1870" extrusionOk="0">
                    <a:moveTo>
                      <a:pt x="310" y="0"/>
                    </a:moveTo>
                    <a:cubicBezTo>
                      <a:pt x="226" y="0"/>
                      <a:pt x="131" y="12"/>
                      <a:pt x="72" y="72"/>
                    </a:cubicBezTo>
                    <a:cubicBezTo>
                      <a:pt x="12" y="131"/>
                      <a:pt x="0" y="215"/>
                      <a:pt x="0" y="298"/>
                    </a:cubicBezTo>
                    <a:cubicBezTo>
                      <a:pt x="24" y="500"/>
                      <a:pt x="155" y="679"/>
                      <a:pt x="322" y="810"/>
                    </a:cubicBezTo>
                    <a:cubicBezTo>
                      <a:pt x="476" y="941"/>
                      <a:pt x="679" y="1012"/>
                      <a:pt x="869" y="1096"/>
                    </a:cubicBezTo>
                    <a:cubicBezTo>
                      <a:pt x="1405" y="1310"/>
                      <a:pt x="1905" y="1655"/>
                      <a:pt x="2441" y="1869"/>
                    </a:cubicBezTo>
                    <a:cubicBezTo>
                      <a:pt x="2167" y="1405"/>
                      <a:pt x="1834" y="977"/>
                      <a:pt x="1453" y="607"/>
                    </a:cubicBezTo>
                    <a:cubicBezTo>
                      <a:pt x="1131" y="310"/>
                      <a:pt x="750" y="2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6691000" y="2372750"/>
                <a:ext cx="58075" cy="44375"/>
              </a:xfrm>
              <a:custGeom>
                <a:avLst/>
                <a:gdLst/>
                <a:ahLst/>
                <a:cxnLst/>
                <a:rect l="l" t="t" r="r" b="b"/>
                <a:pathLst>
                  <a:path w="2323" h="1775" extrusionOk="0">
                    <a:moveTo>
                      <a:pt x="251" y="0"/>
                    </a:moveTo>
                    <a:cubicBezTo>
                      <a:pt x="167" y="0"/>
                      <a:pt x="72" y="12"/>
                      <a:pt x="13" y="72"/>
                    </a:cubicBezTo>
                    <a:cubicBezTo>
                      <a:pt x="1" y="72"/>
                      <a:pt x="1" y="72"/>
                      <a:pt x="1" y="84"/>
                    </a:cubicBezTo>
                    <a:cubicBezTo>
                      <a:pt x="846" y="536"/>
                      <a:pt x="1620" y="1107"/>
                      <a:pt x="2322" y="1774"/>
                    </a:cubicBezTo>
                    <a:cubicBezTo>
                      <a:pt x="2060" y="1346"/>
                      <a:pt x="1751" y="953"/>
                      <a:pt x="1394" y="607"/>
                    </a:cubicBezTo>
                    <a:cubicBezTo>
                      <a:pt x="1072" y="310"/>
                      <a:pt x="691" y="24"/>
                      <a:pt x="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6694575" y="2384650"/>
                <a:ext cx="55975" cy="34850"/>
              </a:xfrm>
              <a:custGeom>
                <a:avLst/>
                <a:gdLst/>
                <a:ahLst/>
                <a:cxnLst/>
                <a:rect l="l" t="t" r="r" b="b"/>
                <a:pathLst>
                  <a:path w="2239" h="1394" extrusionOk="0">
                    <a:moveTo>
                      <a:pt x="1096" y="0"/>
                    </a:moveTo>
                    <a:lnTo>
                      <a:pt x="1096" y="0"/>
                    </a:lnTo>
                    <a:cubicBezTo>
                      <a:pt x="1215" y="203"/>
                      <a:pt x="1298" y="405"/>
                      <a:pt x="1370" y="631"/>
                    </a:cubicBezTo>
                    <a:cubicBezTo>
                      <a:pt x="905" y="524"/>
                      <a:pt x="453" y="381"/>
                      <a:pt x="0" y="239"/>
                    </a:cubicBezTo>
                    <a:lnTo>
                      <a:pt x="0" y="239"/>
                    </a:lnTo>
                    <a:cubicBezTo>
                      <a:pt x="36" y="274"/>
                      <a:pt x="84" y="310"/>
                      <a:pt x="120" y="334"/>
                    </a:cubicBezTo>
                    <a:cubicBezTo>
                      <a:pt x="274" y="465"/>
                      <a:pt x="477" y="536"/>
                      <a:pt x="667" y="620"/>
                    </a:cubicBezTo>
                    <a:cubicBezTo>
                      <a:pt x="1203" y="834"/>
                      <a:pt x="1703" y="1179"/>
                      <a:pt x="2239" y="1393"/>
                    </a:cubicBezTo>
                    <a:cubicBezTo>
                      <a:pt x="1965" y="929"/>
                      <a:pt x="1632" y="501"/>
                      <a:pt x="1251" y="131"/>
                    </a:cubicBezTo>
                    <a:cubicBezTo>
                      <a:pt x="1203" y="96"/>
                      <a:pt x="1155" y="48"/>
                      <a:pt x="10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6719575" y="2482575"/>
                <a:ext cx="63725" cy="42600"/>
              </a:xfrm>
              <a:custGeom>
                <a:avLst/>
                <a:gdLst/>
                <a:ahLst/>
                <a:cxnLst/>
                <a:rect l="l" t="t" r="r" b="b"/>
                <a:pathLst>
                  <a:path w="2549" h="1704" extrusionOk="0">
                    <a:moveTo>
                      <a:pt x="739" y="1"/>
                    </a:moveTo>
                    <a:cubicBezTo>
                      <a:pt x="882" y="227"/>
                      <a:pt x="1013" y="465"/>
                      <a:pt x="1120" y="703"/>
                    </a:cubicBezTo>
                    <a:cubicBezTo>
                      <a:pt x="1075" y="723"/>
                      <a:pt x="1027" y="731"/>
                      <a:pt x="979" y="731"/>
                    </a:cubicBezTo>
                    <a:cubicBezTo>
                      <a:pt x="914" y="731"/>
                      <a:pt x="848" y="717"/>
                      <a:pt x="786" y="703"/>
                    </a:cubicBezTo>
                    <a:cubicBezTo>
                      <a:pt x="524" y="655"/>
                      <a:pt x="263" y="596"/>
                      <a:pt x="1" y="536"/>
                    </a:cubicBezTo>
                    <a:lnTo>
                      <a:pt x="1" y="536"/>
                    </a:lnTo>
                    <a:cubicBezTo>
                      <a:pt x="24" y="548"/>
                      <a:pt x="48" y="560"/>
                      <a:pt x="60" y="572"/>
                    </a:cubicBezTo>
                    <a:cubicBezTo>
                      <a:pt x="608" y="917"/>
                      <a:pt x="1036" y="1251"/>
                      <a:pt x="1667" y="1370"/>
                    </a:cubicBezTo>
                    <a:cubicBezTo>
                      <a:pt x="1941" y="1429"/>
                      <a:pt x="2334" y="1501"/>
                      <a:pt x="2549" y="1703"/>
                    </a:cubicBezTo>
                    <a:cubicBezTo>
                      <a:pt x="1977" y="1096"/>
                      <a:pt x="1394" y="501"/>
                      <a:pt x="7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6730900" y="2544200"/>
                <a:ext cx="70550" cy="24425"/>
              </a:xfrm>
              <a:custGeom>
                <a:avLst/>
                <a:gdLst/>
                <a:ahLst/>
                <a:cxnLst/>
                <a:rect l="l" t="t" r="r" b="b"/>
                <a:pathLst>
                  <a:path w="2822" h="977" extrusionOk="0">
                    <a:moveTo>
                      <a:pt x="1357" y="0"/>
                    </a:moveTo>
                    <a:cubicBezTo>
                      <a:pt x="1524" y="191"/>
                      <a:pt x="1691" y="393"/>
                      <a:pt x="1846" y="584"/>
                    </a:cubicBezTo>
                    <a:cubicBezTo>
                      <a:pt x="1226" y="572"/>
                      <a:pt x="607" y="500"/>
                      <a:pt x="0" y="381"/>
                    </a:cubicBezTo>
                    <a:lnTo>
                      <a:pt x="0" y="381"/>
                    </a:lnTo>
                    <a:cubicBezTo>
                      <a:pt x="131" y="441"/>
                      <a:pt x="250" y="488"/>
                      <a:pt x="381" y="524"/>
                    </a:cubicBezTo>
                    <a:cubicBezTo>
                      <a:pt x="1286" y="798"/>
                      <a:pt x="1881" y="846"/>
                      <a:pt x="2822" y="977"/>
                    </a:cubicBezTo>
                    <a:cubicBezTo>
                      <a:pt x="2381" y="584"/>
                      <a:pt x="1869" y="286"/>
                      <a:pt x="1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6775825" y="2449550"/>
                <a:ext cx="20875" cy="57450"/>
              </a:xfrm>
              <a:custGeom>
                <a:avLst/>
                <a:gdLst/>
                <a:ahLst/>
                <a:cxnLst/>
                <a:rect l="l" t="t" r="r" b="b"/>
                <a:pathLst>
                  <a:path w="835" h="2298" extrusionOk="0">
                    <a:moveTo>
                      <a:pt x="215" y="0"/>
                    </a:moveTo>
                    <a:cubicBezTo>
                      <a:pt x="156" y="143"/>
                      <a:pt x="120" y="298"/>
                      <a:pt x="96" y="441"/>
                    </a:cubicBezTo>
                    <a:cubicBezTo>
                      <a:pt x="1" y="1048"/>
                      <a:pt x="144" y="1679"/>
                      <a:pt x="120" y="2298"/>
                    </a:cubicBezTo>
                    <a:cubicBezTo>
                      <a:pt x="453" y="1715"/>
                      <a:pt x="703" y="1072"/>
                      <a:pt x="834" y="405"/>
                    </a:cubicBezTo>
                    <a:lnTo>
                      <a:pt x="834" y="405"/>
                    </a:lnTo>
                    <a:cubicBezTo>
                      <a:pt x="703" y="607"/>
                      <a:pt x="572" y="810"/>
                      <a:pt x="441" y="988"/>
                    </a:cubicBezTo>
                    <a:cubicBezTo>
                      <a:pt x="423" y="1016"/>
                      <a:pt x="397" y="1044"/>
                      <a:pt x="370" y="1044"/>
                    </a:cubicBezTo>
                    <a:cubicBezTo>
                      <a:pt x="362" y="1044"/>
                      <a:pt x="354" y="1041"/>
                      <a:pt x="346" y="1036"/>
                    </a:cubicBezTo>
                    <a:cubicBezTo>
                      <a:pt x="334" y="1036"/>
                      <a:pt x="322" y="1012"/>
                      <a:pt x="322" y="988"/>
                    </a:cubicBezTo>
                    <a:cubicBezTo>
                      <a:pt x="287" y="845"/>
                      <a:pt x="263" y="702"/>
                      <a:pt x="263" y="572"/>
                    </a:cubicBezTo>
                    <a:cubicBezTo>
                      <a:pt x="239" y="381"/>
                      <a:pt x="227" y="191"/>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6797850" y="2510550"/>
                <a:ext cx="23250" cy="42900"/>
              </a:xfrm>
              <a:custGeom>
                <a:avLst/>
                <a:gdLst/>
                <a:ahLst/>
                <a:cxnLst/>
                <a:rect l="l" t="t" r="r" b="b"/>
                <a:pathLst>
                  <a:path w="930" h="1716" extrusionOk="0">
                    <a:moveTo>
                      <a:pt x="346" y="1"/>
                    </a:moveTo>
                    <a:cubicBezTo>
                      <a:pt x="275" y="156"/>
                      <a:pt x="215" y="322"/>
                      <a:pt x="168" y="489"/>
                    </a:cubicBezTo>
                    <a:cubicBezTo>
                      <a:pt x="60" y="918"/>
                      <a:pt x="96" y="1287"/>
                      <a:pt x="1" y="1715"/>
                    </a:cubicBezTo>
                    <a:cubicBezTo>
                      <a:pt x="465" y="1406"/>
                      <a:pt x="680" y="846"/>
                      <a:pt x="870" y="322"/>
                    </a:cubicBezTo>
                    <a:cubicBezTo>
                      <a:pt x="894" y="263"/>
                      <a:pt x="906" y="203"/>
                      <a:pt x="930" y="144"/>
                    </a:cubicBezTo>
                    <a:lnTo>
                      <a:pt x="930" y="144"/>
                    </a:lnTo>
                    <a:cubicBezTo>
                      <a:pt x="763" y="382"/>
                      <a:pt x="596" y="596"/>
                      <a:pt x="358" y="751"/>
                    </a:cubicBezTo>
                    <a:cubicBezTo>
                      <a:pt x="358" y="501"/>
                      <a:pt x="346" y="251"/>
                      <a:pt x="3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6819000" y="2544200"/>
                <a:ext cx="28600" cy="63425"/>
              </a:xfrm>
              <a:custGeom>
                <a:avLst/>
                <a:gdLst/>
                <a:ahLst/>
                <a:cxnLst/>
                <a:rect l="l" t="t" r="r" b="b"/>
                <a:pathLst>
                  <a:path w="1144" h="2537" extrusionOk="0">
                    <a:moveTo>
                      <a:pt x="346" y="0"/>
                    </a:moveTo>
                    <a:lnTo>
                      <a:pt x="346" y="0"/>
                    </a:lnTo>
                    <a:cubicBezTo>
                      <a:pt x="310" y="119"/>
                      <a:pt x="262" y="226"/>
                      <a:pt x="227" y="334"/>
                    </a:cubicBezTo>
                    <a:cubicBezTo>
                      <a:pt x="0" y="1012"/>
                      <a:pt x="227" y="1834"/>
                      <a:pt x="310" y="2536"/>
                    </a:cubicBezTo>
                    <a:cubicBezTo>
                      <a:pt x="834" y="1822"/>
                      <a:pt x="1131" y="953"/>
                      <a:pt x="1143" y="72"/>
                    </a:cubicBezTo>
                    <a:lnTo>
                      <a:pt x="1143" y="72"/>
                    </a:lnTo>
                    <a:cubicBezTo>
                      <a:pt x="965" y="488"/>
                      <a:pt x="738" y="893"/>
                      <a:pt x="465" y="1262"/>
                    </a:cubicBezTo>
                    <a:cubicBezTo>
                      <a:pt x="357" y="857"/>
                      <a:pt x="310" y="429"/>
                      <a:pt x="3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6757075" y="2602825"/>
                <a:ext cx="85150" cy="30400"/>
              </a:xfrm>
              <a:custGeom>
                <a:avLst/>
                <a:gdLst/>
                <a:ahLst/>
                <a:cxnLst/>
                <a:rect l="l" t="t" r="r" b="b"/>
                <a:pathLst>
                  <a:path w="3406" h="1216" extrusionOk="0">
                    <a:moveTo>
                      <a:pt x="1322" y="1"/>
                    </a:moveTo>
                    <a:cubicBezTo>
                      <a:pt x="1513" y="215"/>
                      <a:pt x="1691" y="441"/>
                      <a:pt x="1858" y="667"/>
                    </a:cubicBezTo>
                    <a:cubicBezTo>
                      <a:pt x="1614" y="682"/>
                      <a:pt x="1370" y="688"/>
                      <a:pt x="1126" y="688"/>
                    </a:cubicBezTo>
                    <a:cubicBezTo>
                      <a:pt x="751" y="688"/>
                      <a:pt x="376" y="673"/>
                      <a:pt x="1" y="644"/>
                    </a:cubicBezTo>
                    <a:lnTo>
                      <a:pt x="1" y="644"/>
                    </a:lnTo>
                    <a:cubicBezTo>
                      <a:pt x="156" y="703"/>
                      <a:pt x="298" y="751"/>
                      <a:pt x="453" y="775"/>
                    </a:cubicBezTo>
                    <a:cubicBezTo>
                      <a:pt x="1596" y="1001"/>
                      <a:pt x="2239" y="1108"/>
                      <a:pt x="3406" y="1215"/>
                    </a:cubicBezTo>
                    <a:cubicBezTo>
                      <a:pt x="2763" y="715"/>
                      <a:pt x="2061" y="310"/>
                      <a:pt x="1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6860075" y="2577525"/>
                <a:ext cx="25025" cy="78325"/>
              </a:xfrm>
              <a:custGeom>
                <a:avLst/>
                <a:gdLst/>
                <a:ahLst/>
                <a:cxnLst/>
                <a:rect l="l" t="t" r="r" b="b"/>
                <a:pathLst>
                  <a:path w="1001" h="3133" extrusionOk="0">
                    <a:moveTo>
                      <a:pt x="989" y="1"/>
                    </a:moveTo>
                    <a:cubicBezTo>
                      <a:pt x="846" y="525"/>
                      <a:pt x="655" y="1037"/>
                      <a:pt x="417" y="1525"/>
                    </a:cubicBezTo>
                    <a:cubicBezTo>
                      <a:pt x="262" y="1215"/>
                      <a:pt x="131" y="882"/>
                      <a:pt x="48" y="536"/>
                    </a:cubicBezTo>
                    <a:cubicBezTo>
                      <a:pt x="36" y="632"/>
                      <a:pt x="24" y="727"/>
                      <a:pt x="24" y="822"/>
                    </a:cubicBezTo>
                    <a:cubicBezTo>
                      <a:pt x="0" y="1620"/>
                      <a:pt x="48" y="2346"/>
                      <a:pt x="167" y="3132"/>
                    </a:cubicBezTo>
                    <a:cubicBezTo>
                      <a:pt x="679" y="2346"/>
                      <a:pt x="893" y="1406"/>
                      <a:pt x="977" y="465"/>
                    </a:cubicBezTo>
                    <a:cubicBezTo>
                      <a:pt x="989" y="310"/>
                      <a:pt x="1000" y="155"/>
                      <a:pt x="9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6809475" y="2653125"/>
                <a:ext cx="70850" cy="25925"/>
              </a:xfrm>
              <a:custGeom>
                <a:avLst/>
                <a:gdLst/>
                <a:ahLst/>
                <a:cxnLst/>
                <a:rect l="l" t="t" r="r" b="b"/>
                <a:pathLst>
                  <a:path w="2834" h="1037" extrusionOk="0">
                    <a:moveTo>
                      <a:pt x="762" y="1"/>
                    </a:moveTo>
                    <a:cubicBezTo>
                      <a:pt x="1048" y="203"/>
                      <a:pt x="1298" y="441"/>
                      <a:pt x="1524" y="703"/>
                    </a:cubicBezTo>
                    <a:cubicBezTo>
                      <a:pt x="1012" y="751"/>
                      <a:pt x="500" y="799"/>
                      <a:pt x="0" y="822"/>
                    </a:cubicBezTo>
                    <a:cubicBezTo>
                      <a:pt x="716" y="951"/>
                      <a:pt x="1644" y="1037"/>
                      <a:pt x="2315" y="1037"/>
                    </a:cubicBezTo>
                    <a:cubicBezTo>
                      <a:pt x="2515" y="1037"/>
                      <a:pt x="2692" y="1029"/>
                      <a:pt x="2834" y="1013"/>
                    </a:cubicBezTo>
                    <a:cubicBezTo>
                      <a:pt x="2227" y="537"/>
                      <a:pt x="1512" y="191"/>
                      <a:pt x="7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6887450" y="2632300"/>
                <a:ext cx="27425" cy="58950"/>
              </a:xfrm>
              <a:custGeom>
                <a:avLst/>
                <a:gdLst/>
                <a:ahLst/>
                <a:cxnLst/>
                <a:rect l="l" t="t" r="r" b="b"/>
                <a:pathLst>
                  <a:path w="1097" h="2358" extrusionOk="0">
                    <a:moveTo>
                      <a:pt x="286" y="0"/>
                    </a:moveTo>
                    <a:lnTo>
                      <a:pt x="286" y="0"/>
                    </a:lnTo>
                    <a:cubicBezTo>
                      <a:pt x="1" y="798"/>
                      <a:pt x="477" y="1917"/>
                      <a:pt x="548" y="2358"/>
                    </a:cubicBezTo>
                    <a:cubicBezTo>
                      <a:pt x="918" y="1727"/>
                      <a:pt x="1096" y="977"/>
                      <a:pt x="1060" y="227"/>
                    </a:cubicBezTo>
                    <a:lnTo>
                      <a:pt x="1060" y="227"/>
                    </a:lnTo>
                    <a:cubicBezTo>
                      <a:pt x="965" y="572"/>
                      <a:pt x="822" y="905"/>
                      <a:pt x="656" y="1215"/>
                    </a:cubicBezTo>
                    <a:cubicBezTo>
                      <a:pt x="513" y="1048"/>
                      <a:pt x="453" y="834"/>
                      <a:pt x="406" y="620"/>
                    </a:cubicBezTo>
                    <a:cubicBezTo>
                      <a:pt x="358" y="417"/>
                      <a:pt x="322" y="203"/>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6874650" y="2698325"/>
                <a:ext cx="38425" cy="17350"/>
              </a:xfrm>
              <a:custGeom>
                <a:avLst/>
                <a:gdLst/>
                <a:ahLst/>
                <a:cxnLst/>
                <a:rect l="l" t="t" r="r" b="b"/>
                <a:pathLst>
                  <a:path w="1537" h="694" extrusionOk="0">
                    <a:moveTo>
                      <a:pt x="651" y="1"/>
                    </a:moveTo>
                    <a:cubicBezTo>
                      <a:pt x="432" y="1"/>
                      <a:pt x="213" y="22"/>
                      <a:pt x="1" y="62"/>
                    </a:cubicBezTo>
                    <a:cubicBezTo>
                      <a:pt x="144" y="122"/>
                      <a:pt x="298" y="169"/>
                      <a:pt x="441" y="229"/>
                    </a:cubicBezTo>
                    <a:cubicBezTo>
                      <a:pt x="334" y="396"/>
                      <a:pt x="203" y="550"/>
                      <a:pt x="60" y="693"/>
                    </a:cubicBezTo>
                    <a:cubicBezTo>
                      <a:pt x="239" y="646"/>
                      <a:pt x="406" y="586"/>
                      <a:pt x="572" y="527"/>
                    </a:cubicBezTo>
                    <a:cubicBezTo>
                      <a:pt x="953" y="396"/>
                      <a:pt x="1168" y="288"/>
                      <a:pt x="1537" y="122"/>
                    </a:cubicBezTo>
                    <a:cubicBezTo>
                      <a:pt x="1249" y="39"/>
                      <a:pt x="949" y="1"/>
                      <a:pt x="6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4" name="Google Shape;214;p3"/>
          <p:cNvGrpSpPr/>
          <p:nvPr/>
        </p:nvGrpSpPr>
        <p:grpSpPr>
          <a:xfrm>
            <a:off x="7048229" y="4284578"/>
            <a:ext cx="1973302" cy="638847"/>
            <a:chOff x="6476700" y="3697950"/>
            <a:chExt cx="477150" cy="154475"/>
          </a:xfrm>
        </p:grpSpPr>
        <p:sp>
          <p:nvSpPr>
            <p:cNvPr id="215" name="Google Shape;215;p3"/>
            <p:cNvSpPr/>
            <p:nvPr/>
          </p:nvSpPr>
          <p:spPr>
            <a:xfrm>
              <a:off x="6476700" y="3729750"/>
              <a:ext cx="477150" cy="122675"/>
            </a:xfrm>
            <a:custGeom>
              <a:avLst/>
              <a:gdLst/>
              <a:ahLst/>
              <a:cxnLst/>
              <a:rect l="l" t="t" r="r" b="b"/>
              <a:pathLst>
                <a:path w="19086" h="4907" extrusionOk="0">
                  <a:moveTo>
                    <a:pt x="2679" y="1"/>
                  </a:moveTo>
                  <a:lnTo>
                    <a:pt x="0" y="4906"/>
                  </a:lnTo>
                  <a:lnTo>
                    <a:pt x="8192" y="4323"/>
                  </a:lnTo>
                  <a:cubicBezTo>
                    <a:pt x="8192" y="4323"/>
                    <a:pt x="8561" y="4787"/>
                    <a:pt x="9549" y="4787"/>
                  </a:cubicBezTo>
                  <a:cubicBezTo>
                    <a:pt x="10525" y="4787"/>
                    <a:pt x="10894" y="4323"/>
                    <a:pt x="10894" y="4323"/>
                  </a:cubicBezTo>
                  <a:lnTo>
                    <a:pt x="19086" y="4906"/>
                  </a:lnTo>
                  <a:lnTo>
                    <a:pt x="16407" y="1"/>
                  </a:lnTo>
                  <a:lnTo>
                    <a:pt x="14466" y="1"/>
                  </a:lnTo>
                  <a:lnTo>
                    <a:pt x="9549" y="1465"/>
                  </a:lnTo>
                  <a:lnTo>
                    <a:pt x="4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6501400" y="3734225"/>
              <a:ext cx="214025" cy="100025"/>
            </a:xfrm>
            <a:custGeom>
              <a:avLst/>
              <a:gdLst/>
              <a:ahLst/>
              <a:cxnLst/>
              <a:rect l="l" t="t" r="r" b="b"/>
              <a:pathLst>
                <a:path w="8561" h="4001" extrusionOk="0">
                  <a:moveTo>
                    <a:pt x="2191" y="0"/>
                  </a:moveTo>
                  <a:lnTo>
                    <a:pt x="0" y="3834"/>
                  </a:lnTo>
                  <a:cubicBezTo>
                    <a:pt x="0" y="3834"/>
                    <a:pt x="319" y="3867"/>
                    <a:pt x="797" y="3867"/>
                  </a:cubicBezTo>
                  <a:cubicBezTo>
                    <a:pt x="1348" y="3867"/>
                    <a:pt x="2112" y="3823"/>
                    <a:pt x="2846" y="3632"/>
                  </a:cubicBezTo>
                  <a:cubicBezTo>
                    <a:pt x="3527" y="3452"/>
                    <a:pt x="4479" y="3267"/>
                    <a:pt x="5438" y="3267"/>
                  </a:cubicBezTo>
                  <a:cubicBezTo>
                    <a:pt x="6390" y="3267"/>
                    <a:pt x="7349" y="3449"/>
                    <a:pt x="8061" y="4001"/>
                  </a:cubicBezTo>
                  <a:lnTo>
                    <a:pt x="8561" y="3834"/>
                  </a:lnTo>
                  <a:lnTo>
                    <a:pt x="30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6716600" y="3734225"/>
              <a:ext cx="214050" cy="100025"/>
            </a:xfrm>
            <a:custGeom>
              <a:avLst/>
              <a:gdLst/>
              <a:ahLst/>
              <a:cxnLst/>
              <a:rect l="l" t="t" r="r" b="b"/>
              <a:pathLst>
                <a:path w="8562" h="4001" extrusionOk="0">
                  <a:moveTo>
                    <a:pt x="5525" y="0"/>
                  </a:moveTo>
                  <a:lnTo>
                    <a:pt x="1" y="3834"/>
                  </a:lnTo>
                  <a:lnTo>
                    <a:pt x="501" y="4001"/>
                  </a:lnTo>
                  <a:cubicBezTo>
                    <a:pt x="1212" y="3449"/>
                    <a:pt x="2172" y="3267"/>
                    <a:pt x="3123" y="3267"/>
                  </a:cubicBezTo>
                  <a:cubicBezTo>
                    <a:pt x="4083" y="3267"/>
                    <a:pt x="5034" y="3452"/>
                    <a:pt x="5716" y="3632"/>
                  </a:cubicBezTo>
                  <a:cubicBezTo>
                    <a:pt x="6449" y="3823"/>
                    <a:pt x="7213" y="3867"/>
                    <a:pt x="7765" y="3867"/>
                  </a:cubicBezTo>
                  <a:cubicBezTo>
                    <a:pt x="8243" y="3867"/>
                    <a:pt x="8561" y="3834"/>
                    <a:pt x="8561" y="3834"/>
                  </a:cubicBezTo>
                  <a:lnTo>
                    <a:pt x="637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6514500" y="3723200"/>
              <a:ext cx="200925" cy="106900"/>
            </a:xfrm>
            <a:custGeom>
              <a:avLst/>
              <a:gdLst/>
              <a:ahLst/>
              <a:cxnLst/>
              <a:rect l="l" t="t" r="r" b="b"/>
              <a:pathLst>
                <a:path w="8037" h="4276" extrusionOk="0">
                  <a:moveTo>
                    <a:pt x="2108" y="1"/>
                  </a:moveTo>
                  <a:lnTo>
                    <a:pt x="0" y="3870"/>
                  </a:lnTo>
                  <a:cubicBezTo>
                    <a:pt x="0" y="3870"/>
                    <a:pt x="194" y="3917"/>
                    <a:pt x="539" y="3917"/>
                  </a:cubicBezTo>
                  <a:cubicBezTo>
                    <a:pt x="914" y="3917"/>
                    <a:pt x="1467" y="3862"/>
                    <a:pt x="2143" y="3632"/>
                  </a:cubicBezTo>
                  <a:cubicBezTo>
                    <a:pt x="3087" y="3312"/>
                    <a:pt x="3942" y="3017"/>
                    <a:pt x="4774" y="3017"/>
                  </a:cubicBezTo>
                  <a:cubicBezTo>
                    <a:pt x="5086" y="3017"/>
                    <a:pt x="5395" y="3058"/>
                    <a:pt x="5703" y="3156"/>
                  </a:cubicBezTo>
                  <a:cubicBezTo>
                    <a:pt x="6846" y="3513"/>
                    <a:pt x="8037" y="4275"/>
                    <a:pt x="8037" y="4275"/>
                  </a:cubicBezTo>
                  <a:lnTo>
                    <a:pt x="4203" y="406"/>
                  </a:lnTo>
                  <a:lnTo>
                    <a:pt x="2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6716600" y="3723200"/>
              <a:ext cx="200950" cy="106900"/>
            </a:xfrm>
            <a:custGeom>
              <a:avLst/>
              <a:gdLst/>
              <a:ahLst/>
              <a:cxnLst/>
              <a:rect l="l" t="t" r="r" b="b"/>
              <a:pathLst>
                <a:path w="8038" h="4276" extrusionOk="0">
                  <a:moveTo>
                    <a:pt x="5382" y="1"/>
                  </a:moveTo>
                  <a:lnTo>
                    <a:pt x="3834" y="406"/>
                  </a:lnTo>
                  <a:lnTo>
                    <a:pt x="1" y="4275"/>
                  </a:lnTo>
                  <a:cubicBezTo>
                    <a:pt x="1" y="4275"/>
                    <a:pt x="1191" y="3513"/>
                    <a:pt x="2334" y="3156"/>
                  </a:cubicBezTo>
                  <a:cubicBezTo>
                    <a:pt x="2643" y="3058"/>
                    <a:pt x="2952" y="3017"/>
                    <a:pt x="3264" y="3017"/>
                  </a:cubicBezTo>
                  <a:cubicBezTo>
                    <a:pt x="4095" y="3017"/>
                    <a:pt x="4951" y="3312"/>
                    <a:pt x="5894" y="3632"/>
                  </a:cubicBezTo>
                  <a:cubicBezTo>
                    <a:pt x="6570" y="3862"/>
                    <a:pt x="7124" y="3917"/>
                    <a:pt x="7499" y="3917"/>
                  </a:cubicBezTo>
                  <a:cubicBezTo>
                    <a:pt x="7843" y="3917"/>
                    <a:pt x="8037" y="3870"/>
                    <a:pt x="8037" y="3870"/>
                  </a:cubicBezTo>
                  <a:lnTo>
                    <a:pt x="593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6527000" y="3697950"/>
              <a:ext cx="189625" cy="132150"/>
            </a:xfrm>
            <a:custGeom>
              <a:avLst/>
              <a:gdLst/>
              <a:ahLst/>
              <a:cxnLst/>
              <a:rect l="l" t="t" r="r" b="b"/>
              <a:pathLst>
                <a:path w="7585" h="5286" extrusionOk="0">
                  <a:moveTo>
                    <a:pt x="5467" y="0"/>
                  </a:moveTo>
                  <a:cubicBezTo>
                    <a:pt x="4813" y="0"/>
                    <a:pt x="4202" y="371"/>
                    <a:pt x="3560" y="535"/>
                  </a:cubicBezTo>
                  <a:cubicBezTo>
                    <a:pt x="3298" y="607"/>
                    <a:pt x="3029" y="643"/>
                    <a:pt x="2759" y="643"/>
                  </a:cubicBezTo>
                  <a:cubicBezTo>
                    <a:pt x="2538" y="643"/>
                    <a:pt x="2315" y="618"/>
                    <a:pt x="2096" y="570"/>
                  </a:cubicBezTo>
                  <a:cubicBezTo>
                    <a:pt x="1429" y="1928"/>
                    <a:pt x="762" y="3237"/>
                    <a:pt x="0" y="4547"/>
                  </a:cubicBezTo>
                  <a:cubicBezTo>
                    <a:pt x="0" y="4547"/>
                    <a:pt x="5" y="4547"/>
                    <a:pt x="14" y="4547"/>
                  </a:cubicBezTo>
                  <a:cubicBezTo>
                    <a:pt x="123" y="4547"/>
                    <a:pt x="890" y="4527"/>
                    <a:pt x="2012" y="3987"/>
                  </a:cubicBezTo>
                  <a:cubicBezTo>
                    <a:pt x="2512" y="3747"/>
                    <a:pt x="3157" y="3544"/>
                    <a:pt x="3898" y="3544"/>
                  </a:cubicBezTo>
                  <a:cubicBezTo>
                    <a:pt x="4960" y="3544"/>
                    <a:pt x="6219" y="3961"/>
                    <a:pt x="7537" y="5285"/>
                  </a:cubicBezTo>
                  <a:cubicBezTo>
                    <a:pt x="7537" y="5286"/>
                    <a:pt x="7538" y="5286"/>
                    <a:pt x="7538" y="5286"/>
                  </a:cubicBezTo>
                  <a:cubicBezTo>
                    <a:pt x="7584" y="5286"/>
                    <a:pt x="7561" y="1368"/>
                    <a:pt x="7561" y="1368"/>
                  </a:cubicBezTo>
                  <a:cubicBezTo>
                    <a:pt x="7382" y="1023"/>
                    <a:pt x="7084" y="749"/>
                    <a:pt x="6763" y="523"/>
                  </a:cubicBezTo>
                  <a:cubicBezTo>
                    <a:pt x="6430" y="284"/>
                    <a:pt x="6061" y="70"/>
                    <a:pt x="5656" y="11"/>
                  </a:cubicBezTo>
                  <a:cubicBezTo>
                    <a:pt x="5593" y="3"/>
                    <a:pt x="5530" y="0"/>
                    <a:pt x="5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6715425" y="3697950"/>
              <a:ext cx="189625" cy="132150"/>
            </a:xfrm>
            <a:custGeom>
              <a:avLst/>
              <a:gdLst/>
              <a:ahLst/>
              <a:cxnLst/>
              <a:rect l="l" t="t" r="r" b="b"/>
              <a:pathLst>
                <a:path w="7585" h="5286" extrusionOk="0">
                  <a:moveTo>
                    <a:pt x="2117" y="0"/>
                  </a:moveTo>
                  <a:cubicBezTo>
                    <a:pt x="2055" y="0"/>
                    <a:pt x="1992" y="3"/>
                    <a:pt x="1929" y="11"/>
                  </a:cubicBezTo>
                  <a:cubicBezTo>
                    <a:pt x="1524" y="70"/>
                    <a:pt x="1155" y="284"/>
                    <a:pt x="821" y="523"/>
                  </a:cubicBezTo>
                  <a:cubicBezTo>
                    <a:pt x="500" y="749"/>
                    <a:pt x="202" y="1023"/>
                    <a:pt x="24" y="1368"/>
                  </a:cubicBezTo>
                  <a:cubicBezTo>
                    <a:pt x="24" y="1368"/>
                    <a:pt x="0" y="5286"/>
                    <a:pt x="46" y="5286"/>
                  </a:cubicBezTo>
                  <a:cubicBezTo>
                    <a:pt x="47" y="5286"/>
                    <a:pt x="47" y="5286"/>
                    <a:pt x="48" y="5285"/>
                  </a:cubicBezTo>
                  <a:cubicBezTo>
                    <a:pt x="1365" y="3961"/>
                    <a:pt x="2625" y="3544"/>
                    <a:pt x="3686" y="3544"/>
                  </a:cubicBezTo>
                  <a:cubicBezTo>
                    <a:pt x="4428" y="3544"/>
                    <a:pt x="5072" y="3747"/>
                    <a:pt x="5572" y="3987"/>
                  </a:cubicBezTo>
                  <a:cubicBezTo>
                    <a:pt x="6695" y="4527"/>
                    <a:pt x="7461" y="4547"/>
                    <a:pt x="7571" y="4547"/>
                  </a:cubicBezTo>
                  <a:cubicBezTo>
                    <a:pt x="7580" y="4547"/>
                    <a:pt x="7584" y="4547"/>
                    <a:pt x="7584" y="4547"/>
                  </a:cubicBezTo>
                  <a:cubicBezTo>
                    <a:pt x="6822" y="3237"/>
                    <a:pt x="6155" y="1928"/>
                    <a:pt x="5489" y="570"/>
                  </a:cubicBezTo>
                  <a:cubicBezTo>
                    <a:pt x="5269" y="618"/>
                    <a:pt x="5047" y="643"/>
                    <a:pt x="4826" y="643"/>
                  </a:cubicBezTo>
                  <a:cubicBezTo>
                    <a:pt x="4555" y="643"/>
                    <a:pt x="4286" y="607"/>
                    <a:pt x="4024" y="535"/>
                  </a:cubicBezTo>
                  <a:cubicBezTo>
                    <a:pt x="3383" y="371"/>
                    <a:pt x="2771" y="0"/>
                    <a:pt x="21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6716000" y="3732125"/>
              <a:ext cx="625" cy="97975"/>
            </a:xfrm>
            <a:custGeom>
              <a:avLst/>
              <a:gdLst/>
              <a:ahLst/>
              <a:cxnLst/>
              <a:rect l="l" t="t" r="r" b="b"/>
              <a:pathLst>
                <a:path w="25" h="3919" fill="none" extrusionOk="0">
                  <a:moveTo>
                    <a:pt x="1" y="1"/>
                  </a:moveTo>
                  <a:lnTo>
                    <a:pt x="25" y="3918"/>
                  </a:lnTo>
                </a:path>
              </a:pathLst>
            </a:custGeom>
            <a:noFill/>
            <a:ln w="3875" cap="rnd"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3"/>
          <p:cNvGrpSpPr/>
          <p:nvPr/>
        </p:nvGrpSpPr>
        <p:grpSpPr>
          <a:xfrm>
            <a:off x="335145" y="539500"/>
            <a:ext cx="756155" cy="773399"/>
            <a:chOff x="419950" y="288100"/>
            <a:chExt cx="756155" cy="773399"/>
          </a:xfrm>
        </p:grpSpPr>
        <p:sp>
          <p:nvSpPr>
            <p:cNvPr id="224" name="Google Shape;224;p3"/>
            <p:cNvSpPr/>
            <p:nvPr/>
          </p:nvSpPr>
          <p:spPr>
            <a:xfrm>
              <a:off x="487393" y="2881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1111741" y="288100"/>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419950" y="994058"/>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3"/>
          <p:cNvGrpSpPr/>
          <p:nvPr/>
        </p:nvGrpSpPr>
        <p:grpSpPr>
          <a:xfrm>
            <a:off x="439874" y="1189625"/>
            <a:ext cx="8704131" cy="2183452"/>
            <a:chOff x="439874" y="1189625"/>
            <a:chExt cx="8704131" cy="2183452"/>
          </a:xfrm>
        </p:grpSpPr>
        <p:sp>
          <p:nvSpPr>
            <p:cNvPr id="228" name="Google Shape;228;p3"/>
            <p:cNvSpPr/>
            <p:nvPr/>
          </p:nvSpPr>
          <p:spPr>
            <a:xfrm>
              <a:off x="439874" y="1189625"/>
              <a:ext cx="488925" cy="187150"/>
            </a:xfrm>
            <a:custGeom>
              <a:avLst/>
              <a:gdLst/>
              <a:ahLst/>
              <a:cxnLst/>
              <a:rect l="l" t="t" r="r" b="b"/>
              <a:pathLst>
                <a:path w="4859" h="2347" extrusionOk="0">
                  <a:moveTo>
                    <a:pt x="2263" y="1"/>
                  </a:moveTo>
                  <a:cubicBezTo>
                    <a:pt x="1441" y="1"/>
                    <a:pt x="775" y="667"/>
                    <a:pt x="775" y="1489"/>
                  </a:cubicBezTo>
                  <a:cubicBezTo>
                    <a:pt x="775" y="1620"/>
                    <a:pt x="799" y="1739"/>
                    <a:pt x="822" y="1858"/>
                  </a:cubicBezTo>
                  <a:cubicBezTo>
                    <a:pt x="739" y="1810"/>
                    <a:pt x="656" y="1787"/>
                    <a:pt x="560" y="1787"/>
                  </a:cubicBezTo>
                  <a:cubicBezTo>
                    <a:pt x="251" y="1787"/>
                    <a:pt x="1" y="2037"/>
                    <a:pt x="1" y="2346"/>
                  </a:cubicBezTo>
                  <a:lnTo>
                    <a:pt x="4859" y="2346"/>
                  </a:lnTo>
                  <a:cubicBezTo>
                    <a:pt x="4847" y="2168"/>
                    <a:pt x="4704" y="1882"/>
                    <a:pt x="4406" y="1739"/>
                  </a:cubicBezTo>
                  <a:cubicBezTo>
                    <a:pt x="4261" y="1658"/>
                    <a:pt x="4127" y="1631"/>
                    <a:pt x="4017" y="1631"/>
                  </a:cubicBezTo>
                  <a:cubicBezTo>
                    <a:pt x="3884" y="1631"/>
                    <a:pt x="3785" y="1671"/>
                    <a:pt x="3739" y="1703"/>
                  </a:cubicBezTo>
                  <a:cubicBezTo>
                    <a:pt x="3751" y="1632"/>
                    <a:pt x="3751" y="1560"/>
                    <a:pt x="3751" y="1489"/>
                  </a:cubicBezTo>
                  <a:cubicBezTo>
                    <a:pt x="3751" y="667"/>
                    <a:pt x="3085" y="1"/>
                    <a:pt x="2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8539849" y="3081268"/>
              <a:ext cx="604156" cy="291808"/>
            </a:xfrm>
            <a:custGeom>
              <a:avLst/>
              <a:gdLst/>
              <a:ahLst/>
              <a:cxnLst/>
              <a:rect l="l" t="t" r="r" b="b"/>
              <a:pathLst>
                <a:path w="4859" h="2347" extrusionOk="0">
                  <a:moveTo>
                    <a:pt x="2263" y="1"/>
                  </a:moveTo>
                  <a:cubicBezTo>
                    <a:pt x="1441" y="1"/>
                    <a:pt x="775" y="667"/>
                    <a:pt x="775" y="1489"/>
                  </a:cubicBezTo>
                  <a:cubicBezTo>
                    <a:pt x="775" y="1620"/>
                    <a:pt x="799" y="1739"/>
                    <a:pt x="822" y="1858"/>
                  </a:cubicBezTo>
                  <a:cubicBezTo>
                    <a:pt x="739" y="1810"/>
                    <a:pt x="656" y="1787"/>
                    <a:pt x="560" y="1787"/>
                  </a:cubicBezTo>
                  <a:cubicBezTo>
                    <a:pt x="251" y="1787"/>
                    <a:pt x="1" y="2037"/>
                    <a:pt x="1" y="2346"/>
                  </a:cubicBezTo>
                  <a:lnTo>
                    <a:pt x="4859" y="2346"/>
                  </a:lnTo>
                  <a:cubicBezTo>
                    <a:pt x="4847" y="2168"/>
                    <a:pt x="4704" y="1882"/>
                    <a:pt x="4406" y="1739"/>
                  </a:cubicBezTo>
                  <a:cubicBezTo>
                    <a:pt x="4261" y="1658"/>
                    <a:pt x="4127" y="1631"/>
                    <a:pt x="4017" y="1631"/>
                  </a:cubicBezTo>
                  <a:cubicBezTo>
                    <a:pt x="3884" y="1631"/>
                    <a:pt x="3785" y="1671"/>
                    <a:pt x="3739" y="1703"/>
                  </a:cubicBezTo>
                  <a:cubicBezTo>
                    <a:pt x="3751" y="1632"/>
                    <a:pt x="3751" y="1560"/>
                    <a:pt x="3751" y="1489"/>
                  </a:cubicBezTo>
                  <a:cubicBezTo>
                    <a:pt x="3751" y="667"/>
                    <a:pt x="3085" y="1"/>
                    <a:pt x="2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2">
  <p:cSld name="CUSTOM_10_1">
    <p:spTree>
      <p:nvGrpSpPr>
        <p:cNvPr id="1" name="Shape 770"/>
        <p:cNvGrpSpPr/>
        <p:nvPr/>
      </p:nvGrpSpPr>
      <p:grpSpPr>
        <a:xfrm>
          <a:off x="0" y="0"/>
          <a:ext cx="0" cy="0"/>
          <a:chOff x="0" y="0"/>
          <a:chExt cx="0" cy="0"/>
        </a:xfrm>
      </p:grpSpPr>
      <p:sp>
        <p:nvSpPr>
          <p:cNvPr id="771" name="Google Shape;771;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72" name="Google Shape;772;p21"/>
          <p:cNvGrpSpPr/>
          <p:nvPr/>
        </p:nvGrpSpPr>
        <p:grpSpPr>
          <a:xfrm>
            <a:off x="-1439325" y="-1683110"/>
            <a:ext cx="13810918" cy="7403807"/>
            <a:chOff x="-1439325" y="-1683110"/>
            <a:chExt cx="13810918" cy="7403807"/>
          </a:xfrm>
        </p:grpSpPr>
        <p:sp>
          <p:nvSpPr>
            <p:cNvPr id="773" name="Google Shape;773;p21"/>
            <p:cNvSpPr/>
            <p:nvPr/>
          </p:nvSpPr>
          <p:spPr>
            <a:xfrm flipH="1">
              <a:off x="-1439325" y="2510325"/>
              <a:ext cx="13525516" cy="3210372"/>
            </a:xfrm>
            <a:custGeom>
              <a:avLst/>
              <a:gdLst/>
              <a:ahLst/>
              <a:cxnLst/>
              <a:rect l="l" t="t" r="r" b="b"/>
              <a:pathLst>
                <a:path w="40518" h="19360" extrusionOk="0">
                  <a:moveTo>
                    <a:pt x="40518" y="0"/>
                  </a:moveTo>
                  <a:cubicBezTo>
                    <a:pt x="39625" y="917"/>
                    <a:pt x="38946" y="2060"/>
                    <a:pt x="38589" y="3287"/>
                  </a:cubicBezTo>
                  <a:cubicBezTo>
                    <a:pt x="38101" y="5001"/>
                    <a:pt x="38208" y="6835"/>
                    <a:pt x="37839" y="8585"/>
                  </a:cubicBezTo>
                  <a:cubicBezTo>
                    <a:pt x="37458" y="10323"/>
                    <a:pt x="36386" y="12133"/>
                    <a:pt x="34636" y="12490"/>
                  </a:cubicBezTo>
                  <a:cubicBezTo>
                    <a:pt x="34408" y="12536"/>
                    <a:pt x="34180" y="12554"/>
                    <a:pt x="33950" y="12554"/>
                  </a:cubicBezTo>
                  <a:cubicBezTo>
                    <a:pt x="32977" y="12554"/>
                    <a:pt x="31987" y="12221"/>
                    <a:pt x="31004" y="12192"/>
                  </a:cubicBezTo>
                  <a:cubicBezTo>
                    <a:pt x="30958" y="12191"/>
                    <a:pt x="30912" y="12190"/>
                    <a:pt x="30865" y="12190"/>
                  </a:cubicBezTo>
                  <a:cubicBezTo>
                    <a:pt x="29262" y="12190"/>
                    <a:pt x="27742" y="12983"/>
                    <a:pt x="26492" y="13990"/>
                  </a:cubicBezTo>
                  <a:cubicBezTo>
                    <a:pt x="25718" y="14621"/>
                    <a:pt x="25016" y="15336"/>
                    <a:pt x="24182" y="15871"/>
                  </a:cubicBezTo>
                  <a:cubicBezTo>
                    <a:pt x="22953" y="16668"/>
                    <a:pt x="21509" y="17022"/>
                    <a:pt x="20044" y="17022"/>
                  </a:cubicBezTo>
                  <a:cubicBezTo>
                    <a:pt x="18727" y="17022"/>
                    <a:pt x="17393" y="16736"/>
                    <a:pt x="16181" y="16229"/>
                  </a:cubicBezTo>
                  <a:cubicBezTo>
                    <a:pt x="15503" y="15943"/>
                    <a:pt x="14836" y="15586"/>
                    <a:pt x="14288" y="15098"/>
                  </a:cubicBezTo>
                  <a:cubicBezTo>
                    <a:pt x="13562" y="14419"/>
                    <a:pt x="13074" y="13538"/>
                    <a:pt x="12443" y="12764"/>
                  </a:cubicBezTo>
                  <a:cubicBezTo>
                    <a:pt x="11034" y="11071"/>
                    <a:pt x="8848" y="10037"/>
                    <a:pt x="6646" y="10037"/>
                  </a:cubicBezTo>
                  <a:cubicBezTo>
                    <a:pt x="6634" y="10037"/>
                    <a:pt x="6621" y="10037"/>
                    <a:pt x="6609" y="10037"/>
                  </a:cubicBezTo>
                  <a:cubicBezTo>
                    <a:pt x="5459" y="10045"/>
                    <a:pt x="4258" y="10303"/>
                    <a:pt x="3119" y="10303"/>
                  </a:cubicBezTo>
                  <a:cubicBezTo>
                    <a:pt x="2371" y="10303"/>
                    <a:pt x="1650" y="10191"/>
                    <a:pt x="989" y="9823"/>
                  </a:cubicBezTo>
                  <a:cubicBezTo>
                    <a:pt x="608" y="9609"/>
                    <a:pt x="286" y="9335"/>
                    <a:pt x="1" y="9002"/>
                  </a:cubicBezTo>
                  <a:lnTo>
                    <a:pt x="1" y="19360"/>
                  </a:lnTo>
                  <a:lnTo>
                    <a:pt x="40518" y="19360"/>
                  </a:lnTo>
                  <a:lnTo>
                    <a:pt x="40518" y="0"/>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1"/>
            <p:cNvSpPr/>
            <p:nvPr/>
          </p:nvSpPr>
          <p:spPr>
            <a:xfrm rot="-8100000" flipH="1">
              <a:off x="7532202" y="-200002"/>
              <a:ext cx="4932282" cy="1780284"/>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21"/>
          <p:cNvGrpSpPr/>
          <p:nvPr/>
        </p:nvGrpSpPr>
        <p:grpSpPr>
          <a:xfrm>
            <a:off x="251165" y="3131575"/>
            <a:ext cx="9751829" cy="2236493"/>
            <a:chOff x="251165" y="3131575"/>
            <a:chExt cx="9751829" cy="2236493"/>
          </a:xfrm>
        </p:grpSpPr>
        <p:grpSp>
          <p:nvGrpSpPr>
            <p:cNvPr id="776" name="Google Shape;776;p21"/>
            <p:cNvGrpSpPr/>
            <p:nvPr/>
          </p:nvGrpSpPr>
          <p:grpSpPr>
            <a:xfrm rot="-5400000">
              <a:off x="259787" y="4217300"/>
              <a:ext cx="756155" cy="773399"/>
              <a:chOff x="419950" y="288100"/>
              <a:chExt cx="756155" cy="773399"/>
            </a:xfrm>
          </p:grpSpPr>
          <p:sp>
            <p:nvSpPr>
              <p:cNvPr id="777" name="Google Shape;777;p21"/>
              <p:cNvSpPr/>
              <p:nvPr/>
            </p:nvSpPr>
            <p:spPr>
              <a:xfrm>
                <a:off x="487393" y="2881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1"/>
              <p:cNvSpPr/>
              <p:nvPr/>
            </p:nvSpPr>
            <p:spPr>
              <a:xfrm>
                <a:off x="1111741" y="288100"/>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1"/>
              <p:cNvSpPr/>
              <p:nvPr/>
            </p:nvSpPr>
            <p:spPr>
              <a:xfrm>
                <a:off x="419950" y="994058"/>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0" name="Google Shape;780;p21"/>
            <p:cNvGrpSpPr/>
            <p:nvPr/>
          </p:nvGrpSpPr>
          <p:grpSpPr>
            <a:xfrm rot="584807" flipH="1">
              <a:off x="7920092" y="3281205"/>
              <a:ext cx="1932871" cy="1937233"/>
              <a:chOff x="6783920" y="2173204"/>
              <a:chExt cx="1932803" cy="1937165"/>
            </a:xfrm>
          </p:grpSpPr>
          <p:sp>
            <p:nvSpPr>
              <p:cNvPr id="781" name="Google Shape;781;p21"/>
              <p:cNvSpPr/>
              <p:nvPr/>
            </p:nvSpPr>
            <p:spPr>
              <a:xfrm>
                <a:off x="7920903" y="2621039"/>
                <a:ext cx="162064" cy="158987"/>
              </a:xfrm>
              <a:custGeom>
                <a:avLst/>
                <a:gdLst/>
                <a:ahLst/>
                <a:cxnLst/>
                <a:rect l="l" t="t" r="r" b="b"/>
                <a:pathLst>
                  <a:path w="632" h="620" extrusionOk="0">
                    <a:moveTo>
                      <a:pt x="310" y="108"/>
                    </a:moveTo>
                    <a:cubicBezTo>
                      <a:pt x="429" y="108"/>
                      <a:pt x="513" y="203"/>
                      <a:pt x="513" y="310"/>
                    </a:cubicBezTo>
                    <a:cubicBezTo>
                      <a:pt x="513" y="417"/>
                      <a:pt x="429" y="501"/>
                      <a:pt x="310" y="501"/>
                    </a:cubicBezTo>
                    <a:cubicBezTo>
                      <a:pt x="203" y="501"/>
                      <a:pt x="120" y="417"/>
                      <a:pt x="120" y="310"/>
                    </a:cubicBezTo>
                    <a:cubicBezTo>
                      <a:pt x="120" y="203"/>
                      <a:pt x="203" y="108"/>
                      <a:pt x="310" y="108"/>
                    </a:cubicBezTo>
                    <a:close/>
                    <a:moveTo>
                      <a:pt x="310" y="0"/>
                    </a:moveTo>
                    <a:cubicBezTo>
                      <a:pt x="144" y="0"/>
                      <a:pt x="1" y="131"/>
                      <a:pt x="1" y="310"/>
                    </a:cubicBezTo>
                    <a:cubicBezTo>
                      <a:pt x="1" y="477"/>
                      <a:pt x="144" y="620"/>
                      <a:pt x="310" y="620"/>
                    </a:cubicBezTo>
                    <a:cubicBezTo>
                      <a:pt x="489" y="620"/>
                      <a:pt x="632" y="477"/>
                      <a:pt x="632" y="310"/>
                    </a:cubicBezTo>
                    <a:cubicBezTo>
                      <a:pt x="632" y="131"/>
                      <a:pt x="489"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1"/>
              <p:cNvSpPr/>
              <p:nvPr/>
            </p:nvSpPr>
            <p:spPr>
              <a:xfrm>
                <a:off x="8585174" y="3978821"/>
                <a:ext cx="131549" cy="131549"/>
              </a:xfrm>
              <a:custGeom>
                <a:avLst/>
                <a:gdLst/>
                <a:ahLst/>
                <a:cxnLst/>
                <a:rect l="l" t="t" r="r" b="b"/>
                <a:pathLst>
                  <a:path w="513" h="513" extrusionOk="0">
                    <a:moveTo>
                      <a:pt x="251" y="1"/>
                    </a:moveTo>
                    <a:cubicBezTo>
                      <a:pt x="108" y="1"/>
                      <a:pt x="0" y="108"/>
                      <a:pt x="0" y="251"/>
                    </a:cubicBezTo>
                    <a:cubicBezTo>
                      <a:pt x="0" y="393"/>
                      <a:pt x="108" y="512"/>
                      <a:pt x="251" y="512"/>
                    </a:cubicBezTo>
                    <a:cubicBezTo>
                      <a:pt x="393" y="512"/>
                      <a:pt x="512" y="393"/>
                      <a:pt x="512" y="251"/>
                    </a:cubicBezTo>
                    <a:cubicBezTo>
                      <a:pt x="512" y="108"/>
                      <a:pt x="393"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1"/>
              <p:cNvSpPr/>
              <p:nvPr/>
            </p:nvSpPr>
            <p:spPr>
              <a:xfrm>
                <a:off x="6783920" y="2173204"/>
                <a:ext cx="64364" cy="64364"/>
              </a:xfrm>
              <a:custGeom>
                <a:avLst/>
                <a:gdLst/>
                <a:ahLst/>
                <a:cxnLst/>
                <a:rect l="l" t="t" r="r" b="b"/>
                <a:pathLst>
                  <a:path w="251" h="251" extrusionOk="0">
                    <a:moveTo>
                      <a:pt x="132" y="0"/>
                    </a:moveTo>
                    <a:cubicBezTo>
                      <a:pt x="60" y="0"/>
                      <a:pt x="1" y="60"/>
                      <a:pt x="1" y="119"/>
                    </a:cubicBezTo>
                    <a:cubicBezTo>
                      <a:pt x="1" y="191"/>
                      <a:pt x="60" y="250"/>
                      <a:pt x="132" y="250"/>
                    </a:cubicBezTo>
                    <a:cubicBezTo>
                      <a:pt x="203" y="250"/>
                      <a:pt x="251" y="191"/>
                      <a:pt x="251" y="119"/>
                    </a:cubicBezTo>
                    <a:cubicBezTo>
                      <a:pt x="251" y="60"/>
                      <a:pt x="203" y="0"/>
                      <a:pt x="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84" name="Google Shape;784;p21"/>
          <p:cNvGrpSpPr/>
          <p:nvPr/>
        </p:nvGrpSpPr>
        <p:grpSpPr>
          <a:xfrm>
            <a:off x="-429480" y="3660447"/>
            <a:ext cx="9343773" cy="1031455"/>
            <a:chOff x="-429480" y="3660447"/>
            <a:chExt cx="9343773" cy="1031455"/>
          </a:xfrm>
        </p:grpSpPr>
        <p:sp>
          <p:nvSpPr>
            <p:cNvPr id="785" name="Google Shape;785;p21"/>
            <p:cNvSpPr/>
            <p:nvPr/>
          </p:nvSpPr>
          <p:spPr>
            <a:xfrm>
              <a:off x="-429480" y="3660447"/>
              <a:ext cx="1058352" cy="213005"/>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1"/>
            <p:cNvSpPr/>
            <p:nvPr/>
          </p:nvSpPr>
          <p:spPr>
            <a:xfrm>
              <a:off x="8198671" y="4346253"/>
              <a:ext cx="715621" cy="345649"/>
            </a:xfrm>
            <a:custGeom>
              <a:avLst/>
              <a:gdLst/>
              <a:ahLst/>
              <a:cxnLst/>
              <a:rect l="l" t="t" r="r" b="b"/>
              <a:pathLst>
                <a:path w="4859" h="2347" extrusionOk="0">
                  <a:moveTo>
                    <a:pt x="2263" y="1"/>
                  </a:moveTo>
                  <a:cubicBezTo>
                    <a:pt x="1441" y="1"/>
                    <a:pt x="775" y="667"/>
                    <a:pt x="775" y="1489"/>
                  </a:cubicBezTo>
                  <a:cubicBezTo>
                    <a:pt x="775" y="1620"/>
                    <a:pt x="799" y="1739"/>
                    <a:pt x="822" y="1858"/>
                  </a:cubicBezTo>
                  <a:cubicBezTo>
                    <a:pt x="739" y="1810"/>
                    <a:pt x="656" y="1787"/>
                    <a:pt x="560" y="1787"/>
                  </a:cubicBezTo>
                  <a:cubicBezTo>
                    <a:pt x="251" y="1787"/>
                    <a:pt x="1" y="2037"/>
                    <a:pt x="1" y="2346"/>
                  </a:cubicBezTo>
                  <a:lnTo>
                    <a:pt x="4859" y="2346"/>
                  </a:lnTo>
                  <a:cubicBezTo>
                    <a:pt x="4847" y="2168"/>
                    <a:pt x="4704" y="1882"/>
                    <a:pt x="4406" y="1739"/>
                  </a:cubicBezTo>
                  <a:cubicBezTo>
                    <a:pt x="4261" y="1658"/>
                    <a:pt x="4127" y="1631"/>
                    <a:pt x="4017" y="1631"/>
                  </a:cubicBezTo>
                  <a:cubicBezTo>
                    <a:pt x="3884" y="1631"/>
                    <a:pt x="3785" y="1671"/>
                    <a:pt x="3739" y="1703"/>
                  </a:cubicBezTo>
                  <a:cubicBezTo>
                    <a:pt x="3751" y="1632"/>
                    <a:pt x="3751" y="1560"/>
                    <a:pt x="3751" y="1489"/>
                  </a:cubicBezTo>
                  <a:cubicBezTo>
                    <a:pt x="3751" y="667"/>
                    <a:pt x="3085" y="1"/>
                    <a:pt x="2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3">
  <p:cSld name="CUSTOM_10_1_1">
    <p:spTree>
      <p:nvGrpSpPr>
        <p:cNvPr id="1" name="Shape 787"/>
        <p:cNvGrpSpPr/>
        <p:nvPr/>
      </p:nvGrpSpPr>
      <p:grpSpPr>
        <a:xfrm>
          <a:off x="0" y="0"/>
          <a:ext cx="0" cy="0"/>
          <a:chOff x="0" y="0"/>
          <a:chExt cx="0" cy="0"/>
        </a:xfrm>
      </p:grpSpPr>
      <p:grpSp>
        <p:nvGrpSpPr>
          <p:cNvPr id="788" name="Google Shape;788;p22"/>
          <p:cNvGrpSpPr/>
          <p:nvPr/>
        </p:nvGrpSpPr>
        <p:grpSpPr>
          <a:xfrm>
            <a:off x="-3039525" y="-1139450"/>
            <a:ext cx="13525516" cy="6783947"/>
            <a:chOff x="-3039525" y="-1139450"/>
            <a:chExt cx="13525516" cy="6783947"/>
          </a:xfrm>
        </p:grpSpPr>
        <p:sp>
          <p:nvSpPr>
            <p:cNvPr id="789" name="Google Shape;789;p22"/>
            <p:cNvSpPr/>
            <p:nvPr/>
          </p:nvSpPr>
          <p:spPr>
            <a:xfrm>
              <a:off x="-3039525" y="2434125"/>
              <a:ext cx="13525516" cy="3210372"/>
            </a:xfrm>
            <a:custGeom>
              <a:avLst/>
              <a:gdLst/>
              <a:ahLst/>
              <a:cxnLst/>
              <a:rect l="l" t="t" r="r" b="b"/>
              <a:pathLst>
                <a:path w="40518" h="19360" extrusionOk="0">
                  <a:moveTo>
                    <a:pt x="40518" y="0"/>
                  </a:moveTo>
                  <a:cubicBezTo>
                    <a:pt x="39625" y="917"/>
                    <a:pt x="38946" y="2060"/>
                    <a:pt x="38589" y="3287"/>
                  </a:cubicBezTo>
                  <a:cubicBezTo>
                    <a:pt x="38101" y="5001"/>
                    <a:pt x="38208" y="6835"/>
                    <a:pt x="37839" y="8585"/>
                  </a:cubicBezTo>
                  <a:cubicBezTo>
                    <a:pt x="37458" y="10323"/>
                    <a:pt x="36386" y="12133"/>
                    <a:pt x="34636" y="12490"/>
                  </a:cubicBezTo>
                  <a:cubicBezTo>
                    <a:pt x="34408" y="12536"/>
                    <a:pt x="34180" y="12554"/>
                    <a:pt x="33950" y="12554"/>
                  </a:cubicBezTo>
                  <a:cubicBezTo>
                    <a:pt x="32977" y="12554"/>
                    <a:pt x="31987" y="12221"/>
                    <a:pt x="31004" y="12192"/>
                  </a:cubicBezTo>
                  <a:cubicBezTo>
                    <a:pt x="30958" y="12191"/>
                    <a:pt x="30912" y="12190"/>
                    <a:pt x="30865" y="12190"/>
                  </a:cubicBezTo>
                  <a:cubicBezTo>
                    <a:pt x="29262" y="12190"/>
                    <a:pt x="27742" y="12983"/>
                    <a:pt x="26492" y="13990"/>
                  </a:cubicBezTo>
                  <a:cubicBezTo>
                    <a:pt x="25718" y="14621"/>
                    <a:pt x="25016" y="15336"/>
                    <a:pt x="24182" y="15871"/>
                  </a:cubicBezTo>
                  <a:cubicBezTo>
                    <a:pt x="22953" y="16668"/>
                    <a:pt x="21509" y="17022"/>
                    <a:pt x="20044" y="17022"/>
                  </a:cubicBezTo>
                  <a:cubicBezTo>
                    <a:pt x="18727" y="17022"/>
                    <a:pt x="17393" y="16736"/>
                    <a:pt x="16181" y="16229"/>
                  </a:cubicBezTo>
                  <a:cubicBezTo>
                    <a:pt x="15503" y="15943"/>
                    <a:pt x="14836" y="15586"/>
                    <a:pt x="14288" y="15098"/>
                  </a:cubicBezTo>
                  <a:cubicBezTo>
                    <a:pt x="13562" y="14419"/>
                    <a:pt x="13074" y="13538"/>
                    <a:pt x="12443" y="12764"/>
                  </a:cubicBezTo>
                  <a:cubicBezTo>
                    <a:pt x="11034" y="11071"/>
                    <a:pt x="8848" y="10037"/>
                    <a:pt x="6646" y="10037"/>
                  </a:cubicBezTo>
                  <a:cubicBezTo>
                    <a:pt x="6634" y="10037"/>
                    <a:pt x="6621" y="10037"/>
                    <a:pt x="6609" y="10037"/>
                  </a:cubicBezTo>
                  <a:cubicBezTo>
                    <a:pt x="5459" y="10045"/>
                    <a:pt x="4258" y="10303"/>
                    <a:pt x="3119" y="10303"/>
                  </a:cubicBezTo>
                  <a:cubicBezTo>
                    <a:pt x="2371" y="10303"/>
                    <a:pt x="1650" y="10191"/>
                    <a:pt x="989" y="9823"/>
                  </a:cubicBezTo>
                  <a:cubicBezTo>
                    <a:pt x="608" y="9609"/>
                    <a:pt x="286" y="9335"/>
                    <a:pt x="1" y="9002"/>
                  </a:cubicBezTo>
                  <a:lnTo>
                    <a:pt x="1" y="19360"/>
                  </a:lnTo>
                  <a:lnTo>
                    <a:pt x="40518" y="19360"/>
                  </a:lnTo>
                  <a:lnTo>
                    <a:pt x="40518" y="0"/>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2"/>
            <p:cNvSpPr/>
            <p:nvPr/>
          </p:nvSpPr>
          <p:spPr>
            <a:xfrm rot="10800000">
              <a:off x="4211675" y="-1139450"/>
              <a:ext cx="4932316" cy="1780296"/>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22"/>
          <p:cNvGrpSpPr/>
          <p:nvPr/>
        </p:nvGrpSpPr>
        <p:grpSpPr>
          <a:xfrm>
            <a:off x="186603" y="332525"/>
            <a:ext cx="8733626" cy="4385357"/>
            <a:chOff x="186603" y="332525"/>
            <a:chExt cx="8733626" cy="4385357"/>
          </a:xfrm>
        </p:grpSpPr>
        <p:grpSp>
          <p:nvGrpSpPr>
            <p:cNvPr id="792" name="Google Shape;792;p22"/>
            <p:cNvGrpSpPr/>
            <p:nvPr/>
          </p:nvGrpSpPr>
          <p:grpSpPr>
            <a:xfrm flipH="1">
              <a:off x="8164075" y="332525"/>
              <a:ext cx="756155" cy="773399"/>
              <a:chOff x="419950" y="288100"/>
              <a:chExt cx="756155" cy="773399"/>
            </a:xfrm>
          </p:grpSpPr>
          <p:sp>
            <p:nvSpPr>
              <p:cNvPr id="793" name="Google Shape;793;p22"/>
              <p:cNvSpPr/>
              <p:nvPr/>
            </p:nvSpPr>
            <p:spPr>
              <a:xfrm>
                <a:off x="487393" y="2881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2"/>
              <p:cNvSpPr/>
              <p:nvPr/>
            </p:nvSpPr>
            <p:spPr>
              <a:xfrm>
                <a:off x="1111741" y="288100"/>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2"/>
              <p:cNvSpPr/>
              <p:nvPr/>
            </p:nvSpPr>
            <p:spPr>
              <a:xfrm>
                <a:off x="419950" y="994058"/>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 name="Google Shape;796;p22"/>
            <p:cNvGrpSpPr/>
            <p:nvPr/>
          </p:nvGrpSpPr>
          <p:grpSpPr>
            <a:xfrm>
              <a:off x="186603" y="3228551"/>
              <a:ext cx="795819" cy="1489331"/>
              <a:chOff x="7920903" y="2621039"/>
              <a:chExt cx="795819" cy="1489331"/>
            </a:xfrm>
          </p:grpSpPr>
          <p:sp>
            <p:nvSpPr>
              <p:cNvPr id="797" name="Google Shape;797;p22"/>
              <p:cNvSpPr/>
              <p:nvPr/>
            </p:nvSpPr>
            <p:spPr>
              <a:xfrm>
                <a:off x="7920903" y="2621039"/>
                <a:ext cx="162064" cy="158987"/>
              </a:xfrm>
              <a:custGeom>
                <a:avLst/>
                <a:gdLst/>
                <a:ahLst/>
                <a:cxnLst/>
                <a:rect l="l" t="t" r="r" b="b"/>
                <a:pathLst>
                  <a:path w="632" h="620" extrusionOk="0">
                    <a:moveTo>
                      <a:pt x="310" y="108"/>
                    </a:moveTo>
                    <a:cubicBezTo>
                      <a:pt x="429" y="108"/>
                      <a:pt x="513" y="203"/>
                      <a:pt x="513" y="310"/>
                    </a:cubicBezTo>
                    <a:cubicBezTo>
                      <a:pt x="513" y="417"/>
                      <a:pt x="429" y="501"/>
                      <a:pt x="310" y="501"/>
                    </a:cubicBezTo>
                    <a:cubicBezTo>
                      <a:pt x="203" y="501"/>
                      <a:pt x="120" y="417"/>
                      <a:pt x="120" y="310"/>
                    </a:cubicBezTo>
                    <a:cubicBezTo>
                      <a:pt x="120" y="203"/>
                      <a:pt x="203" y="108"/>
                      <a:pt x="310" y="108"/>
                    </a:cubicBezTo>
                    <a:close/>
                    <a:moveTo>
                      <a:pt x="310" y="0"/>
                    </a:moveTo>
                    <a:cubicBezTo>
                      <a:pt x="144" y="0"/>
                      <a:pt x="1" y="131"/>
                      <a:pt x="1" y="310"/>
                    </a:cubicBezTo>
                    <a:cubicBezTo>
                      <a:pt x="1" y="477"/>
                      <a:pt x="144" y="620"/>
                      <a:pt x="310" y="620"/>
                    </a:cubicBezTo>
                    <a:cubicBezTo>
                      <a:pt x="489" y="620"/>
                      <a:pt x="632" y="477"/>
                      <a:pt x="632" y="310"/>
                    </a:cubicBezTo>
                    <a:cubicBezTo>
                      <a:pt x="632" y="131"/>
                      <a:pt x="489"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2"/>
              <p:cNvSpPr/>
              <p:nvPr/>
            </p:nvSpPr>
            <p:spPr>
              <a:xfrm>
                <a:off x="8585174" y="3978821"/>
                <a:ext cx="131549" cy="131549"/>
              </a:xfrm>
              <a:custGeom>
                <a:avLst/>
                <a:gdLst/>
                <a:ahLst/>
                <a:cxnLst/>
                <a:rect l="l" t="t" r="r" b="b"/>
                <a:pathLst>
                  <a:path w="513" h="513" extrusionOk="0">
                    <a:moveTo>
                      <a:pt x="251" y="1"/>
                    </a:moveTo>
                    <a:cubicBezTo>
                      <a:pt x="108" y="1"/>
                      <a:pt x="0" y="108"/>
                      <a:pt x="0" y="251"/>
                    </a:cubicBezTo>
                    <a:cubicBezTo>
                      <a:pt x="0" y="393"/>
                      <a:pt x="108" y="512"/>
                      <a:pt x="251" y="512"/>
                    </a:cubicBezTo>
                    <a:cubicBezTo>
                      <a:pt x="393" y="512"/>
                      <a:pt x="512" y="393"/>
                      <a:pt x="512" y="251"/>
                    </a:cubicBezTo>
                    <a:cubicBezTo>
                      <a:pt x="512" y="108"/>
                      <a:pt x="393"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2"/>
              <p:cNvSpPr/>
              <p:nvPr/>
            </p:nvSpPr>
            <p:spPr>
              <a:xfrm>
                <a:off x="8003120" y="3392404"/>
                <a:ext cx="64364" cy="64364"/>
              </a:xfrm>
              <a:custGeom>
                <a:avLst/>
                <a:gdLst/>
                <a:ahLst/>
                <a:cxnLst/>
                <a:rect l="l" t="t" r="r" b="b"/>
                <a:pathLst>
                  <a:path w="251" h="251" extrusionOk="0">
                    <a:moveTo>
                      <a:pt x="132" y="0"/>
                    </a:moveTo>
                    <a:cubicBezTo>
                      <a:pt x="60" y="0"/>
                      <a:pt x="1" y="60"/>
                      <a:pt x="1" y="119"/>
                    </a:cubicBezTo>
                    <a:cubicBezTo>
                      <a:pt x="1" y="191"/>
                      <a:pt x="60" y="250"/>
                      <a:pt x="132" y="250"/>
                    </a:cubicBezTo>
                    <a:cubicBezTo>
                      <a:pt x="203" y="250"/>
                      <a:pt x="251" y="191"/>
                      <a:pt x="251" y="119"/>
                    </a:cubicBezTo>
                    <a:cubicBezTo>
                      <a:pt x="251" y="60"/>
                      <a:pt x="203" y="0"/>
                      <a:pt x="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0" name="Google Shape;800;p22"/>
          <p:cNvGrpSpPr/>
          <p:nvPr/>
        </p:nvGrpSpPr>
        <p:grpSpPr>
          <a:xfrm>
            <a:off x="-417655" y="539497"/>
            <a:ext cx="9720048" cy="558655"/>
            <a:chOff x="-417655" y="539497"/>
            <a:chExt cx="9720048" cy="558655"/>
          </a:xfrm>
        </p:grpSpPr>
        <p:sp>
          <p:nvSpPr>
            <p:cNvPr id="801" name="Google Shape;801;p22"/>
            <p:cNvSpPr/>
            <p:nvPr/>
          </p:nvSpPr>
          <p:spPr>
            <a:xfrm>
              <a:off x="-417655" y="539497"/>
              <a:ext cx="1058352" cy="213005"/>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2"/>
            <p:cNvSpPr/>
            <p:nvPr/>
          </p:nvSpPr>
          <p:spPr>
            <a:xfrm>
              <a:off x="8586771" y="752503"/>
              <a:ext cx="715621" cy="345649"/>
            </a:xfrm>
            <a:custGeom>
              <a:avLst/>
              <a:gdLst/>
              <a:ahLst/>
              <a:cxnLst/>
              <a:rect l="l" t="t" r="r" b="b"/>
              <a:pathLst>
                <a:path w="4859" h="2347" extrusionOk="0">
                  <a:moveTo>
                    <a:pt x="2263" y="1"/>
                  </a:moveTo>
                  <a:cubicBezTo>
                    <a:pt x="1441" y="1"/>
                    <a:pt x="775" y="667"/>
                    <a:pt x="775" y="1489"/>
                  </a:cubicBezTo>
                  <a:cubicBezTo>
                    <a:pt x="775" y="1620"/>
                    <a:pt x="799" y="1739"/>
                    <a:pt x="822" y="1858"/>
                  </a:cubicBezTo>
                  <a:cubicBezTo>
                    <a:pt x="739" y="1810"/>
                    <a:pt x="656" y="1787"/>
                    <a:pt x="560" y="1787"/>
                  </a:cubicBezTo>
                  <a:cubicBezTo>
                    <a:pt x="251" y="1787"/>
                    <a:pt x="1" y="2037"/>
                    <a:pt x="1" y="2346"/>
                  </a:cubicBezTo>
                  <a:lnTo>
                    <a:pt x="4859" y="2346"/>
                  </a:lnTo>
                  <a:cubicBezTo>
                    <a:pt x="4847" y="2168"/>
                    <a:pt x="4704" y="1882"/>
                    <a:pt x="4406" y="1739"/>
                  </a:cubicBezTo>
                  <a:cubicBezTo>
                    <a:pt x="4261" y="1658"/>
                    <a:pt x="4127" y="1631"/>
                    <a:pt x="4017" y="1631"/>
                  </a:cubicBezTo>
                  <a:cubicBezTo>
                    <a:pt x="3884" y="1631"/>
                    <a:pt x="3785" y="1671"/>
                    <a:pt x="3739" y="1703"/>
                  </a:cubicBezTo>
                  <a:cubicBezTo>
                    <a:pt x="3751" y="1632"/>
                    <a:pt x="3751" y="1560"/>
                    <a:pt x="3751" y="1489"/>
                  </a:cubicBezTo>
                  <a:cubicBezTo>
                    <a:pt x="3751" y="667"/>
                    <a:pt x="3085" y="1"/>
                    <a:pt x="2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22"/>
          <p:cNvGrpSpPr/>
          <p:nvPr/>
        </p:nvGrpSpPr>
        <p:grpSpPr>
          <a:xfrm>
            <a:off x="8364278" y="3592070"/>
            <a:ext cx="779729" cy="913974"/>
            <a:chOff x="3690925" y="4015200"/>
            <a:chExt cx="458125" cy="537000"/>
          </a:xfrm>
        </p:grpSpPr>
        <p:sp>
          <p:nvSpPr>
            <p:cNvPr id="804" name="Google Shape;804;p22"/>
            <p:cNvSpPr/>
            <p:nvPr/>
          </p:nvSpPr>
          <p:spPr>
            <a:xfrm>
              <a:off x="3791825" y="4445925"/>
              <a:ext cx="217625" cy="102700"/>
            </a:xfrm>
            <a:custGeom>
              <a:avLst/>
              <a:gdLst/>
              <a:ahLst/>
              <a:cxnLst/>
              <a:rect l="l" t="t" r="r" b="b"/>
              <a:pathLst>
                <a:path w="8705" h="4108" extrusionOk="0">
                  <a:moveTo>
                    <a:pt x="1048" y="0"/>
                  </a:moveTo>
                  <a:lnTo>
                    <a:pt x="1" y="667"/>
                  </a:lnTo>
                  <a:lnTo>
                    <a:pt x="1" y="1750"/>
                  </a:lnTo>
                  <a:lnTo>
                    <a:pt x="7573" y="4108"/>
                  </a:lnTo>
                  <a:cubicBezTo>
                    <a:pt x="7573" y="4108"/>
                    <a:pt x="7537" y="2929"/>
                    <a:pt x="8704" y="2500"/>
                  </a:cubicBezTo>
                  <a:lnTo>
                    <a:pt x="10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2"/>
            <p:cNvSpPr/>
            <p:nvPr/>
          </p:nvSpPr>
          <p:spPr>
            <a:xfrm>
              <a:off x="3791825" y="4445925"/>
              <a:ext cx="217625" cy="102700"/>
            </a:xfrm>
            <a:custGeom>
              <a:avLst/>
              <a:gdLst/>
              <a:ahLst/>
              <a:cxnLst/>
              <a:rect l="l" t="t" r="r" b="b"/>
              <a:pathLst>
                <a:path w="8705" h="4108" extrusionOk="0">
                  <a:moveTo>
                    <a:pt x="1048" y="0"/>
                  </a:moveTo>
                  <a:lnTo>
                    <a:pt x="1" y="667"/>
                  </a:lnTo>
                  <a:lnTo>
                    <a:pt x="1" y="1750"/>
                  </a:lnTo>
                  <a:lnTo>
                    <a:pt x="7573" y="4108"/>
                  </a:lnTo>
                  <a:cubicBezTo>
                    <a:pt x="7573" y="4108"/>
                    <a:pt x="7573" y="3917"/>
                    <a:pt x="7633" y="3679"/>
                  </a:cubicBezTo>
                  <a:lnTo>
                    <a:pt x="959" y="1514"/>
                  </a:lnTo>
                  <a:lnTo>
                    <a:pt x="959" y="1514"/>
                  </a:lnTo>
                  <a:cubicBezTo>
                    <a:pt x="1006" y="1437"/>
                    <a:pt x="1318" y="933"/>
                    <a:pt x="1691" y="703"/>
                  </a:cubicBezTo>
                  <a:lnTo>
                    <a:pt x="8085" y="2881"/>
                  </a:lnTo>
                  <a:cubicBezTo>
                    <a:pt x="8240" y="2727"/>
                    <a:pt x="8442" y="2596"/>
                    <a:pt x="8704" y="2488"/>
                  </a:cubicBezTo>
                  <a:lnTo>
                    <a:pt x="104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2"/>
            <p:cNvSpPr/>
            <p:nvPr/>
          </p:nvSpPr>
          <p:spPr>
            <a:xfrm>
              <a:off x="3857900" y="4473900"/>
              <a:ext cx="137550" cy="42575"/>
            </a:xfrm>
            <a:custGeom>
              <a:avLst/>
              <a:gdLst/>
              <a:ahLst/>
              <a:cxnLst/>
              <a:rect l="l" t="t" r="r" b="b"/>
              <a:pathLst>
                <a:path w="5502" h="1703" extrusionOk="0">
                  <a:moveTo>
                    <a:pt x="1" y="0"/>
                  </a:moveTo>
                  <a:cubicBezTo>
                    <a:pt x="1799" y="655"/>
                    <a:pt x="3644" y="1227"/>
                    <a:pt x="5502" y="1703"/>
                  </a:cubicBezTo>
                  <a:cubicBezTo>
                    <a:pt x="3704" y="1036"/>
                    <a:pt x="1858" y="465"/>
                    <a:pt x="1"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2"/>
            <p:cNvSpPr/>
            <p:nvPr/>
          </p:nvSpPr>
          <p:spPr>
            <a:xfrm>
              <a:off x="3805525" y="4470325"/>
              <a:ext cx="107775" cy="33350"/>
            </a:xfrm>
            <a:custGeom>
              <a:avLst/>
              <a:gdLst/>
              <a:ahLst/>
              <a:cxnLst/>
              <a:rect l="l" t="t" r="r" b="b"/>
              <a:pathLst>
                <a:path w="4311" h="1334" extrusionOk="0">
                  <a:moveTo>
                    <a:pt x="0" y="0"/>
                  </a:moveTo>
                  <a:lnTo>
                    <a:pt x="0" y="0"/>
                  </a:lnTo>
                  <a:cubicBezTo>
                    <a:pt x="1405" y="536"/>
                    <a:pt x="2858" y="989"/>
                    <a:pt x="4310" y="1334"/>
                  </a:cubicBezTo>
                  <a:cubicBezTo>
                    <a:pt x="2917" y="798"/>
                    <a:pt x="1465" y="346"/>
                    <a:pt x="0"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2"/>
            <p:cNvSpPr/>
            <p:nvPr/>
          </p:nvSpPr>
          <p:spPr>
            <a:xfrm>
              <a:off x="3938275" y="4512600"/>
              <a:ext cx="47950" cy="15800"/>
            </a:xfrm>
            <a:custGeom>
              <a:avLst/>
              <a:gdLst/>
              <a:ahLst/>
              <a:cxnLst/>
              <a:rect l="l" t="t" r="r" b="b"/>
              <a:pathLst>
                <a:path w="1918" h="632" extrusionOk="0">
                  <a:moveTo>
                    <a:pt x="1" y="0"/>
                  </a:moveTo>
                  <a:lnTo>
                    <a:pt x="1" y="0"/>
                  </a:lnTo>
                  <a:cubicBezTo>
                    <a:pt x="608" y="310"/>
                    <a:pt x="1251" y="524"/>
                    <a:pt x="1918" y="631"/>
                  </a:cubicBezTo>
                  <a:cubicBezTo>
                    <a:pt x="1310" y="322"/>
                    <a:pt x="679" y="119"/>
                    <a:pt x="1"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2"/>
            <p:cNvSpPr/>
            <p:nvPr/>
          </p:nvSpPr>
          <p:spPr>
            <a:xfrm>
              <a:off x="3859400" y="4497400"/>
              <a:ext cx="96475" cy="31000"/>
            </a:xfrm>
            <a:custGeom>
              <a:avLst/>
              <a:gdLst/>
              <a:ahLst/>
              <a:cxnLst/>
              <a:rect l="l" t="t" r="r" b="b"/>
              <a:pathLst>
                <a:path w="3859" h="1240" extrusionOk="0">
                  <a:moveTo>
                    <a:pt x="0" y="1"/>
                  </a:moveTo>
                  <a:cubicBezTo>
                    <a:pt x="1251" y="501"/>
                    <a:pt x="2548" y="930"/>
                    <a:pt x="3858" y="1239"/>
                  </a:cubicBezTo>
                  <a:cubicBezTo>
                    <a:pt x="2608" y="727"/>
                    <a:pt x="1310" y="310"/>
                    <a:pt x="0" y="1"/>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2"/>
            <p:cNvSpPr/>
            <p:nvPr/>
          </p:nvSpPr>
          <p:spPr>
            <a:xfrm>
              <a:off x="3738250" y="4158375"/>
              <a:ext cx="286375" cy="348875"/>
            </a:xfrm>
            <a:custGeom>
              <a:avLst/>
              <a:gdLst/>
              <a:ahLst/>
              <a:cxnLst/>
              <a:rect l="l" t="t" r="r" b="b"/>
              <a:pathLst>
                <a:path w="11455" h="13955" extrusionOk="0">
                  <a:moveTo>
                    <a:pt x="1" y="1"/>
                  </a:moveTo>
                  <a:lnTo>
                    <a:pt x="3834" y="11562"/>
                  </a:lnTo>
                  <a:lnTo>
                    <a:pt x="11454" y="13955"/>
                  </a:lnTo>
                  <a:lnTo>
                    <a:pt x="7097" y="3263"/>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2"/>
            <p:cNvSpPr/>
            <p:nvPr/>
          </p:nvSpPr>
          <p:spPr>
            <a:xfrm>
              <a:off x="3771300" y="4198575"/>
              <a:ext cx="227125" cy="281900"/>
            </a:xfrm>
            <a:custGeom>
              <a:avLst/>
              <a:gdLst/>
              <a:ahLst/>
              <a:cxnLst/>
              <a:rect l="l" t="t" r="r" b="b"/>
              <a:pathLst>
                <a:path w="9085" h="11276" extrusionOk="0">
                  <a:moveTo>
                    <a:pt x="0" y="0"/>
                  </a:moveTo>
                  <a:lnTo>
                    <a:pt x="3048" y="9346"/>
                  </a:lnTo>
                  <a:lnTo>
                    <a:pt x="9085" y="11275"/>
                  </a:lnTo>
                  <a:lnTo>
                    <a:pt x="5632" y="2631"/>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2"/>
            <p:cNvSpPr/>
            <p:nvPr/>
          </p:nvSpPr>
          <p:spPr>
            <a:xfrm>
              <a:off x="3690925" y="4158375"/>
              <a:ext cx="333700" cy="393825"/>
            </a:xfrm>
            <a:custGeom>
              <a:avLst/>
              <a:gdLst/>
              <a:ahLst/>
              <a:cxnLst/>
              <a:rect l="l" t="t" r="r" b="b"/>
              <a:pathLst>
                <a:path w="13348" h="15753" extrusionOk="0">
                  <a:moveTo>
                    <a:pt x="1894" y="1"/>
                  </a:moveTo>
                  <a:cubicBezTo>
                    <a:pt x="453" y="227"/>
                    <a:pt x="1" y="1584"/>
                    <a:pt x="1" y="1584"/>
                  </a:cubicBezTo>
                  <a:lnTo>
                    <a:pt x="3668" y="13371"/>
                  </a:lnTo>
                  <a:lnTo>
                    <a:pt x="11561" y="15753"/>
                  </a:lnTo>
                  <a:lnTo>
                    <a:pt x="11681" y="15514"/>
                  </a:lnTo>
                  <a:lnTo>
                    <a:pt x="4180" y="13193"/>
                  </a:lnTo>
                  <a:cubicBezTo>
                    <a:pt x="4180" y="13193"/>
                    <a:pt x="4120" y="13181"/>
                    <a:pt x="4596" y="12478"/>
                  </a:cubicBezTo>
                  <a:cubicBezTo>
                    <a:pt x="4870" y="12062"/>
                    <a:pt x="5596" y="11788"/>
                    <a:pt x="5596" y="11788"/>
                  </a:cubicBezTo>
                  <a:lnTo>
                    <a:pt x="13205" y="14169"/>
                  </a:lnTo>
                  <a:lnTo>
                    <a:pt x="13347" y="13955"/>
                  </a:lnTo>
                  <a:lnTo>
                    <a:pt x="5727" y="11562"/>
                  </a:lnTo>
                  <a:lnTo>
                    <a:pt x="1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2"/>
            <p:cNvSpPr/>
            <p:nvPr/>
          </p:nvSpPr>
          <p:spPr>
            <a:xfrm>
              <a:off x="3801350" y="4015200"/>
              <a:ext cx="78025" cy="402450"/>
            </a:xfrm>
            <a:custGeom>
              <a:avLst/>
              <a:gdLst/>
              <a:ahLst/>
              <a:cxnLst/>
              <a:rect l="l" t="t" r="r" b="b"/>
              <a:pathLst>
                <a:path w="3121" h="16098" extrusionOk="0">
                  <a:moveTo>
                    <a:pt x="1310" y="1"/>
                  </a:moveTo>
                  <a:lnTo>
                    <a:pt x="1" y="775"/>
                  </a:lnTo>
                  <a:lnTo>
                    <a:pt x="1763" y="16098"/>
                  </a:lnTo>
                  <a:lnTo>
                    <a:pt x="3120" y="15479"/>
                  </a:lnTo>
                  <a:lnTo>
                    <a:pt x="13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2"/>
            <p:cNvSpPr/>
            <p:nvPr/>
          </p:nvSpPr>
          <p:spPr>
            <a:xfrm>
              <a:off x="3834100" y="4015200"/>
              <a:ext cx="314950" cy="386975"/>
            </a:xfrm>
            <a:custGeom>
              <a:avLst/>
              <a:gdLst/>
              <a:ahLst/>
              <a:cxnLst/>
              <a:rect l="l" t="t" r="r" b="b"/>
              <a:pathLst>
                <a:path w="12598" h="15479" extrusionOk="0">
                  <a:moveTo>
                    <a:pt x="0" y="1"/>
                  </a:moveTo>
                  <a:lnTo>
                    <a:pt x="1810" y="15479"/>
                  </a:lnTo>
                  <a:lnTo>
                    <a:pt x="12597" y="14645"/>
                  </a:lnTo>
                  <a:lnTo>
                    <a:pt x="10430" y="251"/>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2"/>
            <p:cNvSpPr/>
            <p:nvPr/>
          </p:nvSpPr>
          <p:spPr>
            <a:xfrm>
              <a:off x="3866550" y="4054800"/>
              <a:ext cx="250050" cy="307800"/>
            </a:xfrm>
            <a:custGeom>
              <a:avLst/>
              <a:gdLst/>
              <a:ahLst/>
              <a:cxnLst/>
              <a:rect l="l" t="t" r="r" b="b"/>
              <a:pathLst>
                <a:path w="10002" h="12312" extrusionOk="0">
                  <a:moveTo>
                    <a:pt x="0" y="0"/>
                  </a:moveTo>
                  <a:lnTo>
                    <a:pt x="1429" y="12311"/>
                  </a:lnTo>
                  <a:lnTo>
                    <a:pt x="10001" y="11645"/>
                  </a:lnTo>
                  <a:lnTo>
                    <a:pt x="8275" y="20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2"/>
            <p:cNvSpPr/>
            <p:nvPr/>
          </p:nvSpPr>
          <p:spPr>
            <a:xfrm>
              <a:off x="3845400" y="4383700"/>
              <a:ext cx="272400" cy="33950"/>
            </a:xfrm>
            <a:custGeom>
              <a:avLst/>
              <a:gdLst/>
              <a:ahLst/>
              <a:cxnLst/>
              <a:rect l="l" t="t" r="r" b="b"/>
              <a:pathLst>
                <a:path w="10896" h="1358" extrusionOk="0">
                  <a:moveTo>
                    <a:pt x="10895" y="1"/>
                  </a:moveTo>
                  <a:lnTo>
                    <a:pt x="1358" y="739"/>
                  </a:lnTo>
                  <a:lnTo>
                    <a:pt x="1" y="1358"/>
                  </a:lnTo>
                  <a:lnTo>
                    <a:pt x="10645" y="525"/>
                  </a:lnTo>
                  <a:lnTo>
                    <a:pt x="108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22"/>
            <p:cNvSpPr/>
            <p:nvPr/>
          </p:nvSpPr>
          <p:spPr>
            <a:xfrm>
              <a:off x="3862375" y="4381925"/>
              <a:ext cx="281600" cy="28000"/>
            </a:xfrm>
            <a:custGeom>
              <a:avLst/>
              <a:gdLst/>
              <a:ahLst/>
              <a:cxnLst/>
              <a:rect l="l" t="t" r="r" b="b"/>
              <a:pathLst>
                <a:path w="11264" h="1120" extrusionOk="0">
                  <a:moveTo>
                    <a:pt x="11264" y="0"/>
                  </a:moveTo>
                  <a:lnTo>
                    <a:pt x="679" y="810"/>
                  </a:lnTo>
                  <a:lnTo>
                    <a:pt x="1" y="1119"/>
                  </a:lnTo>
                  <a:lnTo>
                    <a:pt x="10049" y="405"/>
                  </a:lnTo>
                  <a:lnTo>
                    <a:pt x="1126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8" name="Google Shape;818;p22"/>
          <p:cNvSpPr txBox="1">
            <a:spLocks noGrp="1"/>
          </p:cNvSpPr>
          <p:nvPr>
            <p:ph type="title"/>
          </p:nvPr>
        </p:nvSpPr>
        <p:spPr>
          <a:xfrm>
            <a:off x="720000" y="445025"/>
            <a:ext cx="7704000" cy="121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819"/>
        <p:cNvGrpSpPr/>
        <p:nvPr/>
      </p:nvGrpSpPr>
      <p:grpSpPr>
        <a:xfrm>
          <a:off x="0" y="0"/>
          <a:ext cx="0" cy="0"/>
          <a:chOff x="0" y="0"/>
          <a:chExt cx="0" cy="0"/>
        </a:xfrm>
      </p:grpSpPr>
      <p:sp>
        <p:nvSpPr>
          <p:cNvPr id="820" name="Google Shape;820;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1" name="Google Shape;821;p23"/>
          <p:cNvSpPr txBox="1">
            <a:spLocks noGrp="1"/>
          </p:cNvSpPr>
          <p:nvPr>
            <p:ph type="subTitle" idx="1"/>
          </p:nvPr>
        </p:nvSpPr>
        <p:spPr>
          <a:xfrm>
            <a:off x="4914862" y="2861850"/>
            <a:ext cx="2884800" cy="1120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2" name="Google Shape;822;p23"/>
          <p:cNvSpPr txBox="1">
            <a:spLocks noGrp="1"/>
          </p:cNvSpPr>
          <p:nvPr>
            <p:ph type="subTitle" idx="2"/>
          </p:nvPr>
        </p:nvSpPr>
        <p:spPr>
          <a:xfrm>
            <a:off x="1344338" y="2861850"/>
            <a:ext cx="2884800" cy="11205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3" name="Google Shape;823;p23"/>
          <p:cNvSpPr txBox="1">
            <a:spLocks noGrp="1"/>
          </p:cNvSpPr>
          <p:nvPr>
            <p:ph type="subTitle" idx="3"/>
          </p:nvPr>
        </p:nvSpPr>
        <p:spPr>
          <a:xfrm>
            <a:off x="1344338" y="2335225"/>
            <a:ext cx="2884800" cy="526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24" name="Google Shape;824;p23"/>
          <p:cNvSpPr txBox="1">
            <a:spLocks noGrp="1"/>
          </p:cNvSpPr>
          <p:nvPr>
            <p:ph type="subTitle" idx="4"/>
          </p:nvPr>
        </p:nvSpPr>
        <p:spPr>
          <a:xfrm>
            <a:off x="4914862" y="2335225"/>
            <a:ext cx="2884800" cy="526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18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25" name="Google Shape;825;p23"/>
          <p:cNvSpPr/>
          <p:nvPr/>
        </p:nvSpPr>
        <p:spPr>
          <a:xfrm>
            <a:off x="-2" y="2503425"/>
            <a:ext cx="9144001" cy="3467763"/>
          </a:xfrm>
          <a:custGeom>
            <a:avLst/>
            <a:gdLst/>
            <a:ahLst/>
            <a:cxnLst/>
            <a:rect l="l" t="t" r="r" b="b"/>
            <a:pathLst>
              <a:path w="40518" h="19360" extrusionOk="0">
                <a:moveTo>
                  <a:pt x="40518" y="0"/>
                </a:moveTo>
                <a:cubicBezTo>
                  <a:pt x="39625" y="917"/>
                  <a:pt x="38946" y="2060"/>
                  <a:pt x="38589" y="3287"/>
                </a:cubicBezTo>
                <a:cubicBezTo>
                  <a:pt x="38101" y="5001"/>
                  <a:pt x="38208" y="6835"/>
                  <a:pt x="37839" y="8585"/>
                </a:cubicBezTo>
                <a:cubicBezTo>
                  <a:pt x="37458" y="10323"/>
                  <a:pt x="36386" y="12133"/>
                  <a:pt x="34636" y="12490"/>
                </a:cubicBezTo>
                <a:cubicBezTo>
                  <a:pt x="34408" y="12536"/>
                  <a:pt x="34180" y="12554"/>
                  <a:pt x="33950" y="12554"/>
                </a:cubicBezTo>
                <a:cubicBezTo>
                  <a:pt x="32977" y="12554"/>
                  <a:pt x="31987" y="12221"/>
                  <a:pt x="31004" y="12192"/>
                </a:cubicBezTo>
                <a:cubicBezTo>
                  <a:pt x="30958" y="12191"/>
                  <a:pt x="30912" y="12190"/>
                  <a:pt x="30865" y="12190"/>
                </a:cubicBezTo>
                <a:cubicBezTo>
                  <a:pt x="29262" y="12190"/>
                  <a:pt x="27742" y="12983"/>
                  <a:pt x="26492" y="13990"/>
                </a:cubicBezTo>
                <a:cubicBezTo>
                  <a:pt x="25718" y="14621"/>
                  <a:pt x="25016" y="15336"/>
                  <a:pt x="24182" y="15871"/>
                </a:cubicBezTo>
                <a:cubicBezTo>
                  <a:pt x="22953" y="16668"/>
                  <a:pt x="21509" y="17022"/>
                  <a:pt x="20044" y="17022"/>
                </a:cubicBezTo>
                <a:cubicBezTo>
                  <a:pt x="18727" y="17022"/>
                  <a:pt x="17393" y="16736"/>
                  <a:pt x="16181" y="16229"/>
                </a:cubicBezTo>
                <a:cubicBezTo>
                  <a:pt x="15503" y="15943"/>
                  <a:pt x="14836" y="15586"/>
                  <a:pt x="14288" y="15098"/>
                </a:cubicBezTo>
                <a:cubicBezTo>
                  <a:pt x="13562" y="14419"/>
                  <a:pt x="13074" y="13538"/>
                  <a:pt x="12443" y="12764"/>
                </a:cubicBezTo>
                <a:cubicBezTo>
                  <a:pt x="11034" y="11071"/>
                  <a:pt x="8848" y="10037"/>
                  <a:pt x="6646" y="10037"/>
                </a:cubicBezTo>
                <a:cubicBezTo>
                  <a:pt x="6634" y="10037"/>
                  <a:pt x="6621" y="10037"/>
                  <a:pt x="6609" y="10037"/>
                </a:cubicBezTo>
                <a:cubicBezTo>
                  <a:pt x="5459" y="10045"/>
                  <a:pt x="4258" y="10303"/>
                  <a:pt x="3119" y="10303"/>
                </a:cubicBezTo>
                <a:cubicBezTo>
                  <a:pt x="2371" y="10303"/>
                  <a:pt x="1650" y="10191"/>
                  <a:pt x="989" y="9823"/>
                </a:cubicBezTo>
                <a:cubicBezTo>
                  <a:pt x="608" y="9609"/>
                  <a:pt x="286" y="9335"/>
                  <a:pt x="1" y="9002"/>
                </a:cubicBezTo>
                <a:lnTo>
                  <a:pt x="1" y="19360"/>
                </a:lnTo>
                <a:lnTo>
                  <a:pt x="40518" y="19360"/>
                </a:lnTo>
                <a:lnTo>
                  <a:pt x="40518" y="0"/>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6" name="Google Shape;826;p23"/>
          <p:cNvGrpSpPr/>
          <p:nvPr/>
        </p:nvGrpSpPr>
        <p:grpSpPr>
          <a:xfrm>
            <a:off x="280220" y="3970001"/>
            <a:ext cx="866003" cy="1032131"/>
            <a:chOff x="7850720" y="2621039"/>
            <a:chExt cx="866003" cy="1032131"/>
          </a:xfrm>
        </p:grpSpPr>
        <p:sp>
          <p:nvSpPr>
            <p:cNvPr id="827" name="Google Shape;827;p23"/>
            <p:cNvSpPr/>
            <p:nvPr/>
          </p:nvSpPr>
          <p:spPr>
            <a:xfrm>
              <a:off x="7920903" y="2621039"/>
              <a:ext cx="162064" cy="158987"/>
            </a:xfrm>
            <a:custGeom>
              <a:avLst/>
              <a:gdLst/>
              <a:ahLst/>
              <a:cxnLst/>
              <a:rect l="l" t="t" r="r" b="b"/>
              <a:pathLst>
                <a:path w="632" h="620" extrusionOk="0">
                  <a:moveTo>
                    <a:pt x="310" y="108"/>
                  </a:moveTo>
                  <a:cubicBezTo>
                    <a:pt x="429" y="108"/>
                    <a:pt x="513" y="203"/>
                    <a:pt x="513" y="310"/>
                  </a:cubicBezTo>
                  <a:cubicBezTo>
                    <a:pt x="513" y="417"/>
                    <a:pt x="429" y="501"/>
                    <a:pt x="310" y="501"/>
                  </a:cubicBezTo>
                  <a:cubicBezTo>
                    <a:pt x="203" y="501"/>
                    <a:pt x="120" y="417"/>
                    <a:pt x="120" y="310"/>
                  </a:cubicBezTo>
                  <a:cubicBezTo>
                    <a:pt x="120" y="203"/>
                    <a:pt x="203" y="108"/>
                    <a:pt x="310" y="108"/>
                  </a:cubicBezTo>
                  <a:close/>
                  <a:moveTo>
                    <a:pt x="310" y="0"/>
                  </a:moveTo>
                  <a:cubicBezTo>
                    <a:pt x="144" y="0"/>
                    <a:pt x="1" y="131"/>
                    <a:pt x="1" y="310"/>
                  </a:cubicBezTo>
                  <a:cubicBezTo>
                    <a:pt x="1" y="477"/>
                    <a:pt x="144" y="620"/>
                    <a:pt x="310" y="620"/>
                  </a:cubicBezTo>
                  <a:cubicBezTo>
                    <a:pt x="489" y="620"/>
                    <a:pt x="632" y="477"/>
                    <a:pt x="632" y="310"/>
                  </a:cubicBezTo>
                  <a:cubicBezTo>
                    <a:pt x="632" y="131"/>
                    <a:pt x="489"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3"/>
            <p:cNvSpPr/>
            <p:nvPr/>
          </p:nvSpPr>
          <p:spPr>
            <a:xfrm>
              <a:off x="8585174" y="3521621"/>
              <a:ext cx="131549" cy="131549"/>
            </a:xfrm>
            <a:custGeom>
              <a:avLst/>
              <a:gdLst/>
              <a:ahLst/>
              <a:cxnLst/>
              <a:rect l="l" t="t" r="r" b="b"/>
              <a:pathLst>
                <a:path w="513" h="513" extrusionOk="0">
                  <a:moveTo>
                    <a:pt x="251" y="1"/>
                  </a:moveTo>
                  <a:cubicBezTo>
                    <a:pt x="108" y="1"/>
                    <a:pt x="0" y="108"/>
                    <a:pt x="0" y="251"/>
                  </a:cubicBezTo>
                  <a:cubicBezTo>
                    <a:pt x="0" y="393"/>
                    <a:pt x="108" y="512"/>
                    <a:pt x="251" y="512"/>
                  </a:cubicBezTo>
                  <a:cubicBezTo>
                    <a:pt x="393" y="512"/>
                    <a:pt x="512" y="393"/>
                    <a:pt x="512" y="251"/>
                  </a:cubicBezTo>
                  <a:cubicBezTo>
                    <a:pt x="512" y="108"/>
                    <a:pt x="393"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3"/>
            <p:cNvSpPr/>
            <p:nvPr/>
          </p:nvSpPr>
          <p:spPr>
            <a:xfrm>
              <a:off x="7850720" y="3392404"/>
              <a:ext cx="64364" cy="64364"/>
            </a:xfrm>
            <a:custGeom>
              <a:avLst/>
              <a:gdLst/>
              <a:ahLst/>
              <a:cxnLst/>
              <a:rect l="l" t="t" r="r" b="b"/>
              <a:pathLst>
                <a:path w="251" h="251" extrusionOk="0">
                  <a:moveTo>
                    <a:pt x="132" y="0"/>
                  </a:moveTo>
                  <a:cubicBezTo>
                    <a:pt x="60" y="0"/>
                    <a:pt x="1" y="60"/>
                    <a:pt x="1" y="119"/>
                  </a:cubicBezTo>
                  <a:cubicBezTo>
                    <a:pt x="1" y="191"/>
                    <a:pt x="60" y="250"/>
                    <a:pt x="132" y="250"/>
                  </a:cubicBezTo>
                  <a:cubicBezTo>
                    <a:pt x="203" y="250"/>
                    <a:pt x="251" y="191"/>
                    <a:pt x="251" y="119"/>
                  </a:cubicBezTo>
                  <a:cubicBezTo>
                    <a:pt x="251" y="60"/>
                    <a:pt x="203" y="0"/>
                    <a:pt x="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23"/>
          <p:cNvGrpSpPr/>
          <p:nvPr/>
        </p:nvGrpSpPr>
        <p:grpSpPr>
          <a:xfrm>
            <a:off x="-143549" y="1683825"/>
            <a:ext cx="9685987" cy="1391647"/>
            <a:chOff x="-143549" y="1683825"/>
            <a:chExt cx="9685987" cy="1391647"/>
          </a:xfrm>
        </p:grpSpPr>
        <p:sp>
          <p:nvSpPr>
            <p:cNvPr id="831" name="Google Shape;831;p23"/>
            <p:cNvSpPr/>
            <p:nvPr/>
          </p:nvSpPr>
          <p:spPr>
            <a:xfrm>
              <a:off x="8629476" y="1683825"/>
              <a:ext cx="912962" cy="213447"/>
            </a:xfrm>
            <a:custGeom>
              <a:avLst/>
              <a:gdLst/>
              <a:ahLst/>
              <a:cxnLst/>
              <a:rect l="l" t="t" r="r" b="b"/>
              <a:pathLst>
                <a:path w="29850" h="4702" extrusionOk="0">
                  <a:moveTo>
                    <a:pt x="13800" y="1"/>
                  </a:moveTo>
                  <a:cubicBezTo>
                    <a:pt x="11083" y="1"/>
                    <a:pt x="8344" y="1049"/>
                    <a:pt x="7108" y="3570"/>
                  </a:cubicBezTo>
                  <a:cubicBezTo>
                    <a:pt x="6752" y="2899"/>
                    <a:pt x="6185" y="2613"/>
                    <a:pt x="5658" y="2613"/>
                  </a:cubicBezTo>
                  <a:cubicBezTo>
                    <a:pt x="4968" y="2613"/>
                    <a:pt x="4346" y="3101"/>
                    <a:pt x="4346" y="3856"/>
                  </a:cubicBezTo>
                  <a:cubicBezTo>
                    <a:pt x="4118" y="3480"/>
                    <a:pt x="3857" y="3331"/>
                    <a:pt x="3636" y="3331"/>
                  </a:cubicBezTo>
                  <a:cubicBezTo>
                    <a:pt x="3304" y="3331"/>
                    <a:pt x="3062" y="3668"/>
                    <a:pt x="3155" y="4082"/>
                  </a:cubicBezTo>
                  <a:cubicBezTo>
                    <a:pt x="2779" y="3841"/>
                    <a:pt x="2391" y="3748"/>
                    <a:pt x="2020" y="3748"/>
                  </a:cubicBezTo>
                  <a:cubicBezTo>
                    <a:pt x="1054" y="3748"/>
                    <a:pt x="207" y="4383"/>
                    <a:pt x="0" y="4702"/>
                  </a:cubicBezTo>
                  <a:lnTo>
                    <a:pt x="29849" y="4702"/>
                  </a:lnTo>
                  <a:cubicBezTo>
                    <a:pt x="29849" y="4702"/>
                    <a:pt x="29437" y="4152"/>
                    <a:pt x="28719" y="4152"/>
                  </a:cubicBezTo>
                  <a:cubicBezTo>
                    <a:pt x="28516" y="4152"/>
                    <a:pt x="28289" y="4196"/>
                    <a:pt x="28039" y="4309"/>
                  </a:cubicBezTo>
                  <a:cubicBezTo>
                    <a:pt x="26977" y="3607"/>
                    <a:pt x="25793" y="3347"/>
                    <a:pt x="24759" y="3347"/>
                  </a:cubicBezTo>
                  <a:cubicBezTo>
                    <a:pt x="23545" y="3347"/>
                    <a:pt x="22536" y="3706"/>
                    <a:pt x="22170" y="4130"/>
                  </a:cubicBezTo>
                  <a:cubicBezTo>
                    <a:pt x="22287" y="3363"/>
                    <a:pt x="21916" y="3033"/>
                    <a:pt x="21513" y="3033"/>
                  </a:cubicBezTo>
                  <a:cubicBezTo>
                    <a:pt x="21222" y="3033"/>
                    <a:pt x="20915" y="3206"/>
                    <a:pt x="20765" y="3511"/>
                  </a:cubicBezTo>
                  <a:cubicBezTo>
                    <a:pt x="20014" y="1385"/>
                    <a:pt x="16921" y="1"/>
                    <a:pt x="13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3"/>
            <p:cNvSpPr/>
            <p:nvPr/>
          </p:nvSpPr>
          <p:spPr>
            <a:xfrm>
              <a:off x="-143549" y="2862025"/>
              <a:ext cx="912962" cy="213447"/>
            </a:xfrm>
            <a:custGeom>
              <a:avLst/>
              <a:gdLst/>
              <a:ahLst/>
              <a:cxnLst/>
              <a:rect l="l" t="t" r="r" b="b"/>
              <a:pathLst>
                <a:path w="29850" h="4702" extrusionOk="0">
                  <a:moveTo>
                    <a:pt x="13800" y="1"/>
                  </a:moveTo>
                  <a:cubicBezTo>
                    <a:pt x="11083" y="1"/>
                    <a:pt x="8344" y="1049"/>
                    <a:pt x="7108" y="3570"/>
                  </a:cubicBezTo>
                  <a:cubicBezTo>
                    <a:pt x="6752" y="2899"/>
                    <a:pt x="6185" y="2613"/>
                    <a:pt x="5658" y="2613"/>
                  </a:cubicBezTo>
                  <a:cubicBezTo>
                    <a:pt x="4968" y="2613"/>
                    <a:pt x="4346" y="3101"/>
                    <a:pt x="4346" y="3856"/>
                  </a:cubicBezTo>
                  <a:cubicBezTo>
                    <a:pt x="4118" y="3480"/>
                    <a:pt x="3857" y="3331"/>
                    <a:pt x="3636" y="3331"/>
                  </a:cubicBezTo>
                  <a:cubicBezTo>
                    <a:pt x="3304" y="3331"/>
                    <a:pt x="3062" y="3668"/>
                    <a:pt x="3155" y="4082"/>
                  </a:cubicBezTo>
                  <a:cubicBezTo>
                    <a:pt x="2779" y="3841"/>
                    <a:pt x="2391" y="3748"/>
                    <a:pt x="2020" y="3748"/>
                  </a:cubicBezTo>
                  <a:cubicBezTo>
                    <a:pt x="1054" y="3748"/>
                    <a:pt x="207" y="4383"/>
                    <a:pt x="0" y="4702"/>
                  </a:cubicBezTo>
                  <a:lnTo>
                    <a:pt x="29849" y="4702"/>
                  </a:lnTo>
                  <a:cubicBezTo>
                    <a:pt x="29849" y="4702"/>
                    <a:pt x="29437" y="4152"/>
                    <a:pt x="28719" y="4152"/>
                  </a:cubicBezTo>
                  <a:cubicBezTo>
                    <a:pt x="28516" y="4152"/>
                    <a:pt x="28289" y="4196"/>
                    <a:pt x="28039" y="4309"/>
                  </a:cubicBezTo>
                  <a:cubicBezTo>
                    <a:pt x="26977" y="3607"/>
                    <a:pt x="25793" y="3347"/>
                    <a:pt x="24759" y="3347"/>
                  </a:cubicBezTo>
                  <a:cubicBezTo>
                    <a:pt x="23545" y="3347"/>
                    <a:pt x="22536" y="3706"/>
                    <a:pt x="22170" y="4130"/>
                  </a:cubicBezTo>
                  <a:cubicBezTo>
                    <a:pt x="22287" y="3363"/>
                    <a:pt x="21916" y="3033"/>
                    <a:pt x="21513" y="3033"/>
                  </a:cubicBezTo>
                  <a:cubicBezTo>
                    <a:pt x="21222" y="3033"/>
                    <a:pt x="20915" y="3206"/>
                    <a:pt x="20765" y="3511"/>
                  </a:cubicBezTo>
                  <a:cubicBezTo>
                    <a:pt x="20014" y="1385"/>
                    <a:pt x="16921" y="1"/>
                    <a:pt x="13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833"/>
        <p:cNvGrpSpPr/>
        <p:nvPr/>
      </p:nvGrpSpPr>
      <p:grpSpPr>
        <a:xfrm>
          <a:off x="0" y="0"/>
          <a:ext cx="0" cy="0"/>
          <a:chOff x="0" y="0"/>
          <a:chExt cx="0" cy="0"/>
        </a:xfrm>
      </p:grpSpPr>
      <p:sp>
        <p:nvSpPr>
          <p:cNvPr id="834" name="Google Shape;834;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5" name="Google Shape;835;p24"/>
          <p:cNvSpPr txBox="1">
            <a:spLocks noGrp="1"/>
          </p:cNvSpPr>
          <p:nvPr>
            <p:ph type="subTitle" idx="1"/>
          </p:nvPr>
        </p:nvSpPr>
        <p:spPr>
          <a:xfrm>
            <a:off x="4598988" y="2428875"/>
            <a:ext cx="3710400" cy="2014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6" name="Google Shape;836;p24"/>
          <p:cNvSpPr txBox="1">
            <a:spLocks noGrp="1"/>
          </p:cNvSpPr>
          <p:nvPr>
            <p:ph type="subTitle" idx="2"/>
          </p:nvPr>
        </p:nvSpPr>
        <p:spPr>
          <a:xfrm>
            <a:off x="834612" y="1505700"/>
            <a:ext cx="3710400" cy="2014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37" name="Google Shape;837;p24"/>
          <p:cNvGrpSpPr/>
          <p:nvPr/>
        </p:nvGrpSpPr>
        <p:grpSpPr>
          <a:xfrm>
            <a:off x="-2258380" y="-2354775"/>
            <a:ext cx="12079502" cy="8240035"/>
            <a:chOff x="-2258380" y="-2354775"/>
            <a:chExt cx="12079502" cy="8240035"/>
          </a:xfrm>
        </p:grpSpPr>
        <p:sp>
          <p:nvSpPr>
            <p:cNvPr id="838" name="Google Shape;838;p24"/>
            <p:cNvSpPr/>
            <p:nvPr/>
          </p:nvSpPr>
          <p:spPr>
            <a:xfrm rot="5400000">
              <a:off x="5727999" y="1792137"/>
              <a:ext cx="6015171" cy="2171074"/>
            </a:xfrm>
            <a:custGeom>
              <a:avLst/>
              <a:gdLst/>
              <a:ahLst/>
              <a:cxnLst/>
              <a:rect l="l" t="t" r="r" b="b"/>
              <a:pathLst>
                <a:path w="29493" h="10645" extrusionOk="0">
                  <a:moveTo>
                    <a:pt x="1573" y="1"/>
                  </a:moveTo>
                  <a:cubicBezTo>
                    <a:pt x="930" y="739"/>
                    <a:pt x="453" y="1632"/>
                    <a:pt x="215" y="2584"/>
                  </a:cubicBezTo>
                  <a:cubicBezTo>
                    <a:pt x="1" y="3382"/>
                    <a:pt x="60" y="4430"/>
                    <a:pt x="799" y="4811"/>
                  </a:cubicBezTo>
                  <a:cubicBezTo>
                    <a:pt x="983" y="4903"/>
                    <a:pt x="1183" y="4940"/>
                    <a:pt x="1388" y="4940"/>
                  </a:cubicBezTo>
                  <a:cubicBezTo>
                    <a:pt x="1686" y="4940"/>
                    <a:pt x="1993" y="4862"/>
                    <a:pt x="2275" y="4763"/>
                  </a:cubicBezTo>
                  <a:cubicBezTo>
                    <a:pt x="4073" y="4144"/>
                    <a:pt x="5609" y="2870"/>
                    <a:pt x="7454" y="2418"/>
                  </a:cubicBezTo>
                  <a:cubicBezTo>
                    <a:pt x="7915" y="2305"/>
                    <a:pt x="8388" y="2250"/>
                    <a:pt x="8863" y="2250"/>
                  </a:cubicBezTo>
                  <a:cubicBezTo>
                    <a:pt x="10191" y="2250"/>
                    <a:pt x="11524" y="2682"/>
                    <a:pt x="12586" y="3489"/>
                  </a:cubicBezTo>
                  <a:cubicBezTo>
                    <a:pt x="13503" y="4180"/>
                    <a:pt x="14193" y="5120"/>
                    <a:pt x="14955" y="5990"/>
                  </a:cubicBezTo>
                  <a:cubicBezTo>
                    <a:pt x="15848" y="7014"/>
                    <a:pt x="16836" y="7954"/>
                    <a:pt x="17920" y="8788"/>
                  </a:cubicBezTo>
                  <a:cubicBezTo>
                    <a:pt x="19084" y="9694"/>
                    <a:pt x="20500" y="10493"/>
                    <a:pt x="21918" y="10493"/>
                  </a:cubicBezTo>
                  <a:cubicBezTo>
                    <a:pt x="22269" y="10493"/>
                    <a:pt x="22620" y="10444"/>
                    <a:pt x="22968" y="10335"/>
                  </a:cubicBezTo>
                  <a:cubicBezTo>
                    <a:pt x="24314" y="9907"/>
                    <a:pt x="25373" y="8645"/>
                    <a:pt x="26766" y="8621"/>
                  </a:cubicBezTo>
                  <a:cubicBezTo>
                    <a:pt x="26774" y="8621"/>
                    <a:pt x="26781" y="8621"/>
                    <a:pt x="26789" y="8621"/>
                  </a:cubicBezTo>
                  <a:cubicBezTo>
                    <a:pt x="27970" y="8621"/>
                    <a:pt x="29031" y="9556"/>
                    <a:pt x="29493" y="10645"/>
                  </a:cubicBezTo>
                  <a:lnTo>
                    <a:pt x="29493" y="1"/>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4"/>
            <p:cNvSpPr/>
            <p:nvPr/>
          </p:nvSpPr>
          <p:spPr>
            <a:xfrm rot="-2700000" flipH="1">
              <a:off x="-2371690" y="-546052"/>
              <a:ext cx="6015121" cy="2171056"/>
            </a:xfrm>
            <a:custGeom>
              <a:avLst/>
              <a:gdLst/>
              <a:ahLst/>
              <a:cxnLst/>
              <a:rect l="l" t="t" r="r" b="b"/>
              <a:pathLst>
                <a:path w="29493" h="10645" extrusionOk="0">
                  <a:moveTo>
                    <a:pt x="1573" y="1"/>
                  </a:moveTo>
                  <a:cubicBezTo>
                    <a:pt x="930" y="739"/>
                    <a:pt x="453" y="1632"/>
                    <a:pt x="215" y="2584"/>
                  </a:cubicBezTo>
                  <a:cubicBezTo>
                    <a:pt x="1" y="3382"/>
                    <a:pt x="60" y="4430"/>
                    <a:pt x="799" y="4811"/>
                  </a:cubicBezTo>
                  <a:cubicBezTo>
                    <a:pt x="983" y="4903"/>
                    <a:pt x="1183" y="4940"/>
                    <a:pt x="1388" y="4940"/>
                  </a:cubicBezTo>
                  <a:cubicBezTo>
                    <a:pt x="1686" y="4940"/>
                    <a:pt x="1993" y="4862"/>
                    <a:pt x="2275" y="4763"/>
                  </a:cubicBezTo>
                  <a:cubicBezTo>
                    <a:pt x="4073" y="4144"/>
                    <a:pt x="5609" y="2870"/>
                    <a:pt x="7454" y="2418"/>
                  </a:cubicBezTo>
                  <a:cubicBezTo>
                    <a:pt x="7915" y="2305"/>
                    <a:pt x="8388" y="2250"/>
                    <a:pt x="8863" y="2250"/>
                  </a:cubicBezTo>
                  <a:cubicBezTo>
                    <a:pt x="10191" y="2250"/>
                    <a:pt x="11524" y="2682"/>
                    <a:pt x="12586" y="3489"/>
                  </a:cubicBezTo>
                  <a:cubicBezTo>
                    <a:pt x="13503" y="4180"/>
                    <a:pt x="14193" y="5120"/>
                    <a:pt x="14955" y="5990"/>
                  </a:cubicBezTo>
                  <a:cubicBezTo>
                    <a:pt x="15848" y="7014"/>
                    <a:pt x="16836" y="7954"/>
                    <a:pt x="17920" y="8788"/>
                  </a:cubicBezTo>
                  <a:cubicBezTo>
                    <a:pt x="19084" y="9694"/>
                    <a:pt x="20500" y="10493"/>
                    <a:pt x="21918" y="10493"/>
                  </a:cubicBezTo>
                  <a:cubicBezTo>
                    <a:pt x="22269" y="10493"/>
                    <a:pt x="22620" y="10444"/>
                    <a:pt x="22968" y="10335"/>
                  </a:cubicBezTo>
                  <a:cubicBezTo>
                    <a:pt x="24314" y="9907"/>
                    <a:pt x="25373" y="8645"/>
                    <a:pt x="26766" y="8621"/>
                  </a:cubicBezTo>
                  <a:cubicBezTo>
                    <a:pt x="26774" y="8621"/>
                    <a:pt x="26781" y="8621"/>
                    <a:pt x="26789" y="8621"/>
                  </a:cubicBezTo>
                  <a:cubicBezTo>
                    <a:pt x="27970" y="8621"/>
                    <a:pt x="29031" y="9556"/>
                    <a:pt x="29493" y="10645"/>
                  </a:cubicBezTo>
                  <a:lnTo>
                    <a:pt x="29493" y="1"/>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0" name="Google Shape;840;p24"/>
          <p:cNvGrpSpPr/>
          <p:nvPr/>
        </p:nvGrpSpPr>
        <p:grpSpPr>
          <a:xfrm>
            <a:off x="419950" y="288100"/>
            <a:ext cx="756155" cy="773399"/>
            <a:chOff x="419950" y="288100"/>
            <a:chExt cx="756155" cy="773399"/>
          </a:xfrm>
        </p:grpSpPr>
        <p:sp>
          <p:nvSpPr>
            <p:cNvPr id="841" name="Google Shape;841;p24"/>
            <p:cNvSpPr/>
            <p:nvPr/>
          </p:nvSpPr>
          <p:spPr>
            <a:xfrm>
              <a:off x="487393" y="2881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4"/>
            <p:cNvSpPr/>
            <p:nvPr/>
          </p:nvSpPr>
          <p:spPr>
            <a:xfrm>
              <a:off x="1111741" y="288100"/>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4"/>
            <p:cNvSpPr/>
            <p:nvPr/>
          </p:nvSpPr>
          <p:spPr>
            <a:xfrm>
              <a:off x="419950" y="994058"/>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4" name="Google Shape;844;p24"/>
          <p:cNvGrpSpPr/>
          <p:nvPr/>
        </p:nvGrpSpPr>
        <p:grpSpPr>
          <a:xfrm rot="129058">
            <a:off x="-239574" y="1167464"/>
            <a:ext cx="1108415" cy="1114153"/>
            <a:chOff x="5842675" y="2135713"/>
            <a:chExt cx="425375" cy="427562"/>
          </a:xfrm>
        </p:grpSpPr>
        <p:sp>
          <p:nvSpPr>
            <p:cNvPr id="845" name="Google Shape;845;p24"/>
            <p:cNvSpPr/>
            <p:nvPr/>
          </p:nvSpPr>
          <p:spPr>
            <a:xfrm>
              <a:off x="6035850" y="2148025"/>
              <a:ext cx="232200" cy="402750"/>
            </a:xfrm>
            <a:custGeom>
              <a:avLst/>
              <a:gdLst/>
              <a:ahLst/>
              <a:cxnLst/>
              <a:rect l="l" t="t" r="r" b="b"/>
              <a:pathLst>
                <a:path w="9288" h="16110" extrusionOk="0">
                  <a:moveTo>
                    <a:pt x="3251" y="0"/>
                  </a:moveTo>
                  <a:lnTo>
                    <a:pt x="1" y="6132"/>
                  </a:lnTo>
                  <a:lnTo>
                    <a:pt x="5752" y="16109"/>
                  </a:lnTo>
                  <a:lnTo>
                    <a:pt x="9288" y="10085"/>
                  </a:lnTo>
                  <a:lnTo>
                    <a:pt x="3537" y="107"/>
                  </a:lnTo>
                  <a:lnTo>
                    <a:pt x="32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4"/>
            <p:cNvSpPr/>
            <p:nvPr/>
          </p:nvSpPr>
          <p:spPr>
            <a:xfrm>
              <a:off x="6034375" y="2148025"/>
              <a:ext cx="226250" cy="397975"/>
            </a:xfrm>
            <a:custGeom>
              <a:avLst/>
              <a:gdLst/>
              <a:ahLst/>
              <a:cxnLst/>
              <a:rect l="l" t="t" r="r" b="b"/>
              <a:pathLst>
                <a:path w="9050" h="15919" extrusionOk="0">
                  <a:moveTo>
                    <a:pt x="3287" y="0"/>
                  </a:moveTo>
                  <a:lnTo>
                    <a:pt x="0" y="6751"/>
                  </a:lnTo>
                  <a:lnTo>
                    <a:pt x="5668" y="15919"/>
                  </a:lnTo>
                  <a:lnTo>
                    <a:pt x="9049" y="9977"/>
                  </a:lnTo>
                  <a:lnTo>
                    <a:pt x="3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4"/>
            <p:cNvSpPr/>
            <p:nvPr/>
          </p:nvSpPr>
          <p:spPr>
            <a:xfrm>
              <a:off x="5842675" y="2308150"/>
              <a:ext cx="321800" cy="255125"/>
            </a:xfrm>
            <a:custGeom>
              <a:avLst/>
              <a:gdLst/>
              <a:ahLst/>
              <a:cxnLst/>
              <a:rect l="l" t="t" r="r" b="b"/>
              <a:pathLst>
                <a:path w="12872" h="10205" extrusionOk="0">
                  <a:moveTo>
                    <a:pt x="48" y="1"/>
                  </a:moveTo>
                  <a:lnTo>
                    <a:pt x="1" y="298"/>
                  </a:lnTo>
                  <a:lnTo>
                    <a:pt x="5894" y="10204"/>
                  </a:lnTo>
                  <a:lnTo>
                    <a:pt x="12871" y="10061"/>
                  </a:lnTo>
                  <a:lnTo>
                    <a:pt x="6990" y="155"/>
                  </a:lnTo>
                  <a:lnTo>
                    <a:pt x="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4"/>
            <p:cNvSpPr/>
            <p:nvPr/>
          </p:nvSpPr>
          <p:spPr>
            <a:xfrm>
              <a:off x="6146600" y="2519775"/>
              <a:ext cx="30975" cy="34275"/>
            </a:xfrm>
            <a:custGeom>
              <a:avLst/>
              <a:gdLst/>
              <a:ahLst/>
              <a:cxnLst/>
              <a:rect l="l" t="t" r="r" b="b"/>
              <a:pathLst>
                <a:path w="1239" h="1371" extrusionOk="0">
                  <a:moveTo>
                    <a:pt x="619" y="1"/>
                  </a:moveTo>
                  <a:lnTo>
                    <a:pt x="0" y="370"/>
                  </a:lnTo>
                  <a:lnTo>
                    <a:pt x="619" y="1370"/>
                  </a:lnTo>
                  <a:lnTo>
                    <a:pt x="1238" y="1001"/>
                  </a:lnTo>
                  <a:lnTo>
                    <a:pt x="6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4"/>
            <p:cNvSpPr/>
            <p:nvPr/>
          </p:nvSpPr>
          <p:spPr>
            <a:xfrm>
              <a:off x="6153150" y="2537325"/>
              <a:ext cx="32150" cy="24200"/>
            </a:xfrm>
            <a:custGeom>
              <a:avLst/>
              <a:gdLst/>
              <a:ahLst/>
              <a:cxnLst/>
              <a:rect l="l" t="t" r="r" b="b"/>
              <a:pathLst>
                <a:path w="1286" h="968" extrusionOk="0">
                  <a:moveTo>
                    <a:pt x="822" y="0"/>
                  </a:moveTo>
                  <a:cubicBezTo>
                    <a:pt x="697" y="0"/>
                    <a:pt x="558" y="39"/>
                    <a:pt x="429" y="120"/>
                  </a:cubicBezTo>
                  <a:cubicBezTo>
                    <a:pt x="131" y="287"/>
                    <a:pt x="0" y="597"/>
                    <a:pt x="119" y="799"/>
                  </a:cubicBezTo>
                  <a:cubicBezTo>
                    <a:pt x="184" y="910"/>
                    <a:pt x="313" y="967"/>
                    <a:pt x="464" y="967"/>
                  </a:cubicBezTo>
                  <a:cubicBezTo>
                    <a:pt x="588" y="967"/>
                    <a:pt x="728" y="928"/>
                    <a:pt x="857" y="847"/>
                  </a:cubicBezTo>
                  <a:cubicBezTo>
                    <a:pt x="1155" y="668"/>
                    <a:pt x="1286" y="370"/>
                    <a:pt x="1167" y="168"/>
                  </a:cubicBezTo>
                  <a:cubicBezTo>
                    <a:pt x="1102" y="57"/>
                    <a:pt x="973"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4"/>
            <p:cNvSpPr/>
            <p:nvPr/>
          </p:nvSpPr>
          <p:spPr>
            <a:xfrm>
              <a:off x="6150450" y="2531950"/>
              <a:ext cx="32475" cy="23975"/>
            </a:xfrm>
            <a:custGeom>
              <a:avLst/>
              <a:gdLst/>
              <a:ahLst/>
              <a:cxnLst/>
              <a:rect l="l" t="t" r="r" b="b"/>
              <a:pathLst>
                <a:path w="1299" h="959" extrusionOk="0">
                  <a:moveTo>
                    <a:pt x="833" y="1"/>
                  </a:moveTo>
                  <a:cubicBezTo>
                    <a:pt x="707" y="1"/>
                    <a:pt x="564" y="40"/>
                    <a:pt x="429" y="121"/>
                  </a:cubicBezTo>
                  <a:cubicBezTo>
                    <a:pt x="144" y="288"/>
                    <a:pt x="1" y="597"/>
                    <a:pt x="120" y="800"/>
                  </a:cubicBezTo>
                  <a:cubicBezTo>
                    <a:pt x="185" y="905"/>
                    <a:pt x="316" y="959"/>
                    <a:pt x="469" y="959"/>
                  </a:cubicBezTo>
                  <a:cubicBezTo>
                    <a:pt x="595" y="959"/>
                    <a:pt x="736" y="922"/>
                    <a:pt x="870" y="847"/>
                  </a:cubicBezTo>
                  <a:cubicBezTo>
                    <a:pt x="1156" y="669"/>
                    <a:pt x="1299" y="371"/>
                    <a:pt x="1180" y="169"/>
                  </a:cubicBezTo>
                  <a:cubicBezTo>
                    <a:pt x="1114" y="58"/>
                    <a:pt x="985" y="1"/>
                    <a:pt x="8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4"/>
            <p:cNvSpPr/>
            <p:nvPr/>
          </p:nvSpPr>
          <p:spPr>
            <a:xfrm>
              <a:off x="5844175" y="2307550"/>
              <a:ext cx="317925" cy="247675"/>
            </a:xfrm>
            <a:custGeom>
              <a:avLst/>
              <a:gdLst/>
              <a:ahLst/>
              <a:cxnLst/>
              <a:rect l="l" t="t" r="r" b="b"/>
              <a:pathLst>
                <a:path w="12717" h="9907" extrusionOk="0">
                  <a:moveTo>
                    <a:pt x="0" y="1"/>
                  </a:moveTo>
                  <a:lnTo>
                    <a:pt x="5882" y="9907"/>
                  </a:lnTo>
                  <a:lnTo>
                    <a:pt x="12716" y="9859"/>
                  </a:lnTo>
                  <a:lnTo>
                    <a:pt x="7501" y="429"/>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4"/>
            <p:cNvSpPr/>
            <p:nvPr/>
          </p:nvSpPr>
          <p:spPr>
            <a:xfrm>
              <a:off x="5990625" y="2517400"/>
              <a:ext cx="171775" cy="23250"/>
            </a:xfrm>
            <a:custGeom>
              <a:avLst/>
              <a:gdLst/>
              <a:ahLst/>
              <a:cxnLst/>
              <a:rect l="l" t="t" r="r" b="b"/>
              <a:pathLst>
                <a:path w="6871" h="930" extrusionOk="0">
                  <a:moveTo>
                    <a:pt x="476" y="1"/>
                  </a:moveTo>
                  <a:lnTo>
                    <a:pt x="0" y="929"/>
                  </a:lnTo>
                  <a:lnTo>
                    <a:pt x="0" y="929"/>
                  </a:lnTo>
                  <a:lnTo>
                    <a:pt x="6870" y="858"/>
                  </a:lnTo>
                  <a:cubicBezTo>
                    <a:pt x="6870" y="858"/>
                    <a:pt x="6608" y="632"/>
                    <a:pt x="6346" y="465"/>
                  </a:cubicBezTo>
                  <a:cubicBezTo>
                    <a:pt x="6251" y="405"/>
                    <a:pt x="6099" y="391"/>
                    <a:pt x="5971" y="391"/>
                  </a:cubicBezTo>
                  <a:cubicBezTo>
                    <a:pt x="5843" y="391"/>
                    <a:pt x="5739" y="405"/>
                    <a:pt x="5739" y="405"/>
                  </a:cubicBezTo>
                  <a:lnTo>
                    <a:pt x="476" y="1"/>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4"/>
            <p:cNvSpPr/>
            <p:nvPr/>
          </p:nvSpPr>
          <p:spPr>
            <a:xfrm>
              <a:off x="5865220" y="2285658"/>
              <a:ext cx="297400" cy="252725"/>
            </a:xfrm>
            <a:custGeom>
              <a:avLst/>
              <a:gdLst/>
              <a:ahLst/>
              <a:cxnLst/>
              <a:rect l="l" t="t" r="r" b="b"/>
              <a:pathLst>
                <a:path w="11896" h="10109" extrusionOk="0">
                  <a:moveTo>
                    <a:pt x="1" y="1"/>
                  </a:moveTo>
                  <a:lnTo>
                    <a:pt x="5501" y="9252"/>
                  </a:lnTo>
                  <a:lnTo>
                    <a:pt x="11264" y="9716"/>
                  </a:lnTo>
                  <a:lnTo>
                    <a:pt x="11895" y="10109"/>
                  </a:lnTo>
                  <a:lnTo>
                    <a:pt x="6704" y="1358"/>
                  </a:lnTo>
                  <a:cubicBezTo>
                    <a:pt x="6180" y="1179"/>
                    <a:pt x="5751" y="1072"/>
                    <a:pt x="4942" y="917"/>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4"/>
            <p:cNvSpPr/>
            <p:nvPr/>
          </p:nvSpPr>
          <p:spPr>
            <a:xfrm>
              <a:off x="5879000" y="2288800"/>
              <a:ext cx="283675" cy="250050"/>
            </a:xfrm>
            <a:custGeom>
              <a:avLst/>
              <a:gdLst/>
              <a:ahLst/>
              <a:cxnLst/>
              <a:rect l="l" t="t" r="r" b="b"/>
              <a:pathLst>
                <a:path w="11347" h="10002" extrusionOk="0">
                  <a:moveTo>
                    <a:pt x="0" y="1"/>
                  </a:moveTo>
                  <a:lnTo>
                    <a:pt x="4965" y="8359"/>
                  </a:lnTo>
                  <a:lnTo>
                    <a:pt x="10668" y="9549"/>
                  </a:lnTo>
                  <a:cubicBezTo>
                    <a:pt x="10668" y="9549"/>
                    <a:pt x="11180" y="9871"/>
                    <a:pt x="11347" y="10002"/>
                  </a:cubicBezTo>
                  <a:lnTo>
                    <a:pt x="6132" y="1870"/>
                  </a:lnTo>
                  <a:cubicBezTo>
                    <a:pt x="5858" y="1418"/>
                    <a:pt x="5504" y="1217"/>
                    <a:pt x="4993" y="1217"/>
                  </a:cubicBezTo>
                  <a:cubicBezTo>
                    <a:pt x="4817" y="1217"/>
                    <a:pt x="4622" y="1241"/>
                    <a:pt x="4406" y="1287"/>
                  </a:cubicBezTo>
                  <a:cubicBezTo>
                    <a:pt x="4396" y="1288"/>
                    <a:pt x="4385" y="1289"/>
                    <a:pt x="4373" y="1289"/>
                  </a:cubicBezTo>
                  <a:cubicBezTo>
                    <a:pt x="3969" y="1289"/>
                    <a:pt x="2083" y="364"/>
                    <a:pt x="881" y="167"/>
                  </a:cubicBezTo>
                  <a:lnTo>
                    <a:pt x="0" y="1"/>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4"/>
            <p:cNvSpPr/>
            <p:nvPr/>
          </p:nvSpPr>
          <p:spPr>
            <a:xfrm>
              <a:off x="5866200" y="2251000"/>
              <a:ext cx="296200" cy="287850"/>
            </a:xfrm>
            <a:custGeom>
              <a:avLst/>
              <a:gdLst/>
              <a:ahLst/>
              <a:cxnLst/>
              <a:rect l="l" t="t" r="r" b="b"/>
              <a:pathLst>
                <a:path w="11848" h="11514" extrusionOk="0">
                  <a:moveTo>
                    <a:pt x="0" y="1"/>
                  </a:moveTo>
                  <a:lnTo>
                    <a:pt x="5501" y="9252"/>
                  </a:lnTo>
                  <a:cubicBezTo>
                    <a:pt x="5501" y="9252"/>
                    <a:pt x="10466" y="10871"/>
                    <a:pt x="11216" y="11121"/>
                  </a:cubicBezTo>
                  <a:cubicBezTo>
                    <a:pt x="11478" y="11276"/>
                    <a:pt x="11847" y="11514"/>
                    <a:pt x="11847" y="11514"/>
                  </a:cubicBezTo>
                  <a:lnTo>
                    <a:pt x="6775" y="2846"/>
                  </a:lnTo>
                  <a:cubicBezTo>
                    <a:pt x="6656" y="2644"/>
                    <a:pt x="6192" y="2465"/>
                    <a:pt x="4965" y="1977"/>
                  </a:cubicBezTo>
                  <a:cubicBezTo>
                    <a:pt x="4156" y="1644"/>
                    <a:pt x="1"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4"/>
            <p:cNvSpPr/>
            <p:nvPr/>
          </p:nvSpPr>
          <p:spPr>
            <a:xfrm>
              <a:off x="5853100" y="2286125"/>
              <a:ext cx="149450" cy="254525"/>
            </a:xfrm>
            <a:custGeom>
              <a:avLst/>
              <a:gdLst/>
              <a:ahLst/>
              <a:cxnLst/>
              <a:rect l="l" t="t" r="r" b="b"/>
              <a:pathLst>
                <a:path w="5978" h="10181" extrusionOk="0">
                  <a:moveTo>
                    <a:pt x="477" y="1"/>
                  </a:moveTo>
                  <a:lnTo>
                    <a:pt x="1" y="929"/>
                  </a:lnTo>
                  <a:lnTo>
                    <a:pt x="5501" y="10180"/>
                  </a:lnTo>
                  <a:lnTo>
                    <a:pt x="5977" y="9252"/>
                  </a:lnTo>
                  <a:lnTo>
                    <a:pt x="4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4"/>
            <p:cNvSpPr/>
            <p:nvPr/>
          </p:nvSpPr>
          <p:spPr>
            <a:xfrm>
              <a:off x="6160275" y="2388825"/>
              <a:ext cx="87850" cy="150025"/>
            </a:xfrm>
            <a:custGeom>
              <a:avLst/>
              <a:gdLst/>
              <a:ahLst/>
              <a:cxnLst/>
              <a:rect l="l" t="t" r="r" b="b"/>
              <a:pathLst>
                <a:path w="3514" h="6001" extrusionOk="0">
                  <a:moveTo>
                    <a:pt x="2477" y="0"/>
                  </a:moveTo>
                  <a:lnTo>
                    <a:pt x="251" y="4786"/>
                  </a:lnTo>
                  <a:cubicBezTo>
                    <a:pt x="251" y="4786"/>
                    <a:pt x="1" y="5120"/>
                    <a:pt x="13" y="5346"/>
                  </a:cubicBezTo>
                  <a:cubicBezTo>
                    <a:pt x="25" y="5656"/>
                    <a:pt x="96" y="6001"/>
                    <a:pt x="96" y="6001"/>
                  </a:cubicBezTo>
                  <a:lnTo>
                    <a:pt x="3513" y="36"/>
                  </a:lnTo>
                  <a:lnTo>
                    <a:pt x="2477" y="0"/>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4"/>
            <p:cNvSpPr/>
            <p:nvPr/>
          </p:nvSpPr>
          <p:spPr>
            <a:xfrm>
              <a:off x="6034004" y="2155152"/>
              <a:ext cx="186950" cy="383100"/>
            </a:xfrm>
            <a:custGeom>
              <a:avLst/>
              <a:gdLst/>
              <a:ahLst/>
              <a:cxnLst/>
              <a:rect l="l" t="t" r="r" b="b"/>
              <a:pathLst>
                <a:path w="7478" h="15324" extrusionOk="0">
                  <a:moveTo>
                    <a:pt x="2096" y="1"/>
                  </a:moveTo>
                  <a:lnTo>
                    <a:pt x="476" y="4751"/>
                  </a:lnTo>
                  <a:cubicBezTo>
                    <a:pt x="214" y="5537"/>
                    <a:pt x="95" y="5978"/>
                    <a:pt x="0" y="6513"/>
                  </a:cubicBezTo>
                  <a:lnTo>
                    <a:pt x="5096" y="15324"/>
                  </a:lnTo>
                  <a:lnTo>
                    <a:pt x="5072" y="14574"/>
                  </a:lnTo>
                  <a:lnTo>
                    <a:pt x="5060" y="14574"/>
                  </a:lnTo>
                  <a:lnTo>
                    <a:pt x="7477" y="9323"/>
                  </a:lnTo>
                  <a:lnTo>
                    <a:pt x="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4"/>
            <p:cNvSpPr/>
            <p:nvPr/>
          </p:nvSpPr>
          <p:spPr>
            <a:xfrm>
              <a:off x="6030974" y="2164893"/>
              <a:ext cx="164625" cy="369700"/>
            </a:xfrm>
            <a:custGeom>
              <a:avLst/>
              <a:gdLst/>
              <a:ahLst/>
              <a:cxnLst/>
              <a:rect l="l" t="t" r="r" b="b"/>
              <a:pathLst>
                <a:path w="6585" h="14788" extrusionOk="0">
                  <a:moveTo>
                    <a:pt x="1727" y="0"/>
                  </a:moveTo>
                  <a:lnTo>
                    <a:pt x="1441" y="858"/>
                  </a:lnTo>
                  <a:cubicBezTo>
                    <a:pt x="1001" y="2024"/>
                    <a:pt x="906" y="4227"/>
                    <a:pt x="691" y="4465"/>
                  </a:cubicBezTo>
                  <a:cubicBezTo>
                    <a:pt x="120" y="5132"/>
                    <a:pt x="1" y="5644"/>
                    <a:pt x="358" y="6263"/>
                  </a:cubicBezTo>
                  <a:lnTo>
                    <a:pt x="4894" y="14788"/>
                  </a:lnTo>
                  <a:cubicBezTo>
                    <a:pt x="4870" y="14574"/>
                    <a:pt x="4846" y="13966"/>
                    <a:pt x="4846" y="13966"/>
                  </a:cubicBezTo>
                  <a:lnTo>
                    <a:pt x="6585" y="8418"/>
                  </a:lnTo>
                  <a:lnTo>
                    <a:pt x="1727" y="0"/>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4"/>
            <p:cNvSpPr/>
            <p:nvPr/>
          </p:nvSpPr>
          <p:spPr>
            <a:xfrm>
              <a:off x="6024151" y="2135713"/>
              <a:ext cx="158400" cy="399175"/>
            </a:xfrm>
            <a:custGeom>
              <a:avLst/>
              <a:gdLst/>
              <a:ahLst/>
              <a:cxnLst/>
              <a:rect l="l" t="t" r="r" b="b"/>
              <a:pathLst>
                <a:path w="6336" h="15967" extrusionOk="0">
                  <a:moveTo>
                    <a:pt x="953" y="1"/>
                  </a:moveTo>
                  <a:cubicBezTo>
                    <a:pt x="953" y="1"/>
                    <a:pt x="358" y="4430"/>
                    <a:pt x="239" y="5287"/>
                  </a:cubicBezTo>
                  <a:cubicBezTo>
                    <a:pt x="72" y="6609"/>
                    <a:pt x="1" y="7097"/>
                    <a:pt x="120" y="7299"/>
                  </a:cubicBezTo>
                  <a:lnTo>
                    <a:pt x="5192" y="15967"/>
                  </a:lnTo>
                  <a:cubicBezTo>
                    <a:pt x="5192" y="15967"/>
                    <a:pt x="5168" y="15514"/>
                    <a:pt x="5168" y="15217"/>
                  </a:cubicBezTo>
                  <a:cubicBezTo>
                    <a:pt x="5311" y="14431"/>
                    <a:pt x="6335" y="9323"/>
                    <a:pt x="6335" y="9323"/>
                  </a:cubicBezTo>
                  <a:lnTo>
                    <a:pt x="9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4"/>
            <p:cNvSpPr/>
            <p:nvPr/>
          </p:nvSpPr>
          <p:spPr>
            <a:xfrm>
              <a:off x="6087650" y="2155750"/>
              <a:ext cx="160475" cy="233975"/>
            </a:xfrm>
            <a:custGeom>
              <a:avLst/>
              <a:gdLst/>
              <a:ahLst/>
              <a:cxnLst/>
              <a:rect l="l" t="t" r="r" b="b"/>
              <a:pathLst>
                <a:path w="6419" h="9359" extrusionOk="0">
                  <a:moveTo>
                    <a:pt x="1" y="1"/>
                  </a:moveTo>
                  <a:lnTo>
                    <a:pt x="5382" y="9323"/>
                  </a:lnTo>
                  <a:lnTo>
                    <a:pt x="6418" y="9359"/>
                  </a:lnTo>
                  <a:lnTo>
                    <a:pt x="1036" y="3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4"/>
            <p:cNvSpPr/>
            <p:nvPr/>
          </p:nvSpPr>
          <p:spPr>
            <a:xfrm>
              <a:off x="6059075" y="2217375"/>
              <a:ext cx="14900" cy="110450"/>
            </a:xfrm>
            <a:custGeom>
              <a:avLst/>
              <a:gdLst/>
              <a:ahLst/>
              <a:cxnLst/>
              <a:rect l="l" t="t" r="r" b="b"/>
              <a:pathLst>
                <a:path w="596" h="4418" fill="none" extrusionOk="0">
                  <a:moveTo>
                    <a:pt x="1" y="4417"/>
                  </a:moveTo>
                  <a:lnTo>
                    <a:pt x="596" y="0"/>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4"/>
            <p:cNvSpPr/>
            <p:nvPr/>
          </p:nvSpPr>
          <p:spPr>
            <a:xfrm>
              <a:off x="6076350" y="2247425"/>
              <a:ext cx="15200" cy="110150"/>
            </a:xfrm>
            <a:custGeom>
              <a:avLst/>
              <a:gdLst/>
              <a:ahLst/>
              <a:cxnLst/>
              <a:rect l="l" t="t" r="r" b="b"/>
              <a:pathLst>
                <a:path w="608" h="4406" fill="none" extrusionOk="0">
                  <a:moveTo>
                    <a:pt x="0" y="4406"/>
                  </a:moveTo>
                  <a:lnTo>
                    <a:pt x="607" y="1"/>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4"/>
            <p:cNvSpPr/>
            <p:nvPr/>
          </p:nvSpPr>
          <p:spPr>
            <a:xfrm>
              <a:off x="6093900" y="2277200"/>
              <a:ext cx="14900" cy="110150"/>
            </a:xfrm>
            <a:custGeom>
              <a:avLst/>
              <a:gdLst/>
              <a:ahLst/>
              <a:cxnLst/>
              <a:rect l="l" t="t" r="r" b="b"/>
              <a:pathLst>
                <a:path w="596" h="4406" fill="none" extrusionOk="0">
                  <a:moveTo>
                    <a:pt x="1" y="4406"/>
                  </a:moveTo>
                  <a:lnTo>
                    <a:pt x="596" y="0"/>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4"/>
            <p:cNvSpPr/>
            <p:nvPr/>
          </p:nvSpPr>
          <p:spPr>
            <a:xfrm>
              <a:off x="6111475" y="2306950"/>
              <a:ext cx="14900" cy="110175"/>
            </a:xfrm>
            <a:custGeom>
              <a:avLst/>
              <a:gdLst/>
              <a:ahLst/>
              <a:cxnLst/>
              <a:rect l="l" t="t" r="r" b="b"/>
              <a:pathLst>
                <a:path w="596" h="4407" fill="none" extrusionOk="0">
                  <a:moveTo>
                    <a:pt x="0" y="4406"/>
                  </a:moveTo>
                  <a:lnTo>
                    <a:pt x="595" y="1"/>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4"/>
            <p:cNvSpPr/>
            <p:nvPr/>
          </p:nvSpPr>
          <p:spPr>
            <a:xfrm>
              <a:off x="6128725" y="2336725"/>
              <a:ext cx="14900" cy="110150"/>
            </a:xfrm>
            <a:custGeom>
              <a:avLst/>
              <a:gdLst/>
              <a:ahLst/>
              <a:cxnLst/>
              <a:rect l="l" t="t" r="r" b="b"/>
              <a:pathLst>
                <a:path w="596" h="4406" fill="none" extrusionOk="0">
                  <a:moveTo>
                    <a:pt x="1" y="4406"/>
                  </a:moveTo>
                  <a:lnTo>
                    <a:pt x="596" y="1"/>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4"/>
            <p:cNvSpPr/>
            <p:nvPr/>
          </p:nvSpPr>
          <p:spPr>
            <a:xfrm>
              <a:off x="6146300" y="2366500"/>
              <a:ext cx="14900" cy="110150"/>
            </a:xfrm>
            <a:custGeom>
              <a:avLst/>
              <a:gdLst/>
              <a:ahLst/>
              <a:cxnLst/>
              <a:rect l="l" t="t" r="r" b="b"/>
              <a:pathLst>
                <a:path w="596" h="4406" fill="none" extrusionOk="0">
                  <a:moveTo>
                    <a:pt x="0" y="4405"/>
                  </a:moveTo>
                  <a:lnTo>
                    <a:pt x="595" y="0"/>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4"/>
            <p:cNvSpPr/>
            <p:nvPr/>
          </p:nvSpPr>
          <p:spPr>
            <a:xfrm>
              <a:off x="6020108" y="2315046"/>
              <a:ext cx="126825" cy="216400"/>
            </a:xfrm>
            <a:custGeom>
              <a:avLst/>
              <a:gdLst/>
              <a:ahLst/>
              <a:cxnLst/>
              <a:rect l="l" t="t" r="r" b="b"/>
              <a:pathLst>
                <a:path w="5073" h="8656" extrusionOk="0">
                  <a:moveTo>
                    <a:pt x="1" y="0"/>
                  </a:moveTo>
                  <a:cubicBezTo>
                    <a:pt x="1596" y="2929"/>
                    <a:pt x="3299" y="5834"/>
                    <a:pt x="5073" y="8656"/>
                  </a:cubicBezTo>
                  <a:cubicBezTo>
                    <a:pt x="3478" y="5727"/>
                    <a:pt x="1775" y="2822"/>
                    <a:pt x="1" y="0"/>
                  </a:cubicBezTo>
                  <a:close/>
                </a:path>
              </a:pathLst>
            </a:custGeom>
            <a:solidFill>
              <a:srgbClr val="DECE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4"/>
            <p:cNvSpPr/>
            <p:nvPr/>
          </p:nvSpPr>
          <p:spPr>
            <a:xfrm>
              <a:off x="5925425" y="2304275"/>
              <a:ext cx="103625" cy="41100"/>
            </a:xfrm>
            <a:custGeom>
              <a:avLst/>
              <a:gdLst/>
              <a:ahLst/>
              <a:cxnLst/>
              <a:rect l="l" t="t" r="r" b="b"/>
              <a:pathLst>
                <a:path w="4145" h="1644" fill="none" extrusionOk="0">
                  <a:moveTo>
                    <a:pt x="4144" y="1644"/>
                  </a:moveTo>
                  <a:lnTo>
                    <a:pt x="1" y="1"/>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4"/>
            <p:cNvSpPr/>
            <p:nvPr/>
          </p:nvSpPr>
          <p:spPr>
            <a:xfrm>
              <a:off x="5943000" y="2334050"/>
              <a:ext cx="103600" cy="41100"/>
            </a:xfrm>
            <a:custGeom>
              <a:avLst/>
              <a:gdLst/>
              <a:ahLst/>
              <a:cxnLst/>
              <a:rect l="l" t="t" r="r" b="b"/>
              <a:pathLst>
                <a:path w="4144" h="1644" fill="none" extrusionOk="0">
                  <a:moveTo>
                    <a:pt x="4144" y="1643"/>
                  </a:moveTo>
                  <a:lnTo>
                    <a:pt x="0" y="0"/>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4"/>
            <p:cNvSpPr/>
            <p:nvPr/>
          </p:nvSpPr>
          <p:spPr>
            <a:xfrm>
              <a:off x="5960550" y="2364100"/>
              <a:ext cx="103625" cy="40825"/>
            </a:xfrm>
            <a:custGeom>
              <a:avLst/>
              <a:gdLst/>
              <a:ahLst/>
              <a:cxnLst/>
              <a:rect l="l" t="t" r="r" b="b"/>
              <a:pathLst>
                <a:path w="4145" h="1633" fill="none" extrusionOk="0">
                  <a:moveTo>
                    <a:pt x="4144" y="1632"/>
                  </a:moveTo>
                  <a:lnTo>
                    <a:pt x="1" y="1"/>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4"/>
            <p:cNvSpPr/>
            <p:nvPr/>
          </p:nvSpPr>
          <p:spPr>
            <a:xfrm>
              <a:off x="5977825" y="2393875"/>
              <a:ext cx="103600" cy="40800"/>
            </a:xfrm>
            <a:custGeom>
              <a:avLst/>
              <a:gdLst/>
              <a:ahLst/>
              <a:cxnLst/>
              <a:rect l="l" t="t" r="r" b="b"/>
              <a:pathLst>
                <a:path w="4144" h="1632" fill="none" extrusionOk="0">
                  <a:moveTo>
                    <a:pt x="4144" y="1632"/>
                  </a:moveTo>
                  <a:lnTo>
                    <a:pt x="0" y="1"/>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4"/>
            <p:cNvSpPr/>
            <p:nvPr/>
          </p:nvSpPr>
          <p:spPr>
            <a:xfrm>
              <a:off x="5995375" y="2423650"/>
              <a:ext cx="103625" cy="40800"/>
            </a:xfrm>
            <a:custGeom>
              <a:avLst/>
              <a:gdLst/>
              <a:ahLst/>
              <a:cxnLst/>
              <a:rect l="l" t="t" r="r" b="b"/>
              <a:pathLst>
                <a:path w="4145" h="1632" fill="none" extrusionOk="0">
                  <a:moveTo>
                    <a:pt x="4144" y="1631"/>
                  </a:moveTo>
                  <a:lnTo>
                    <a:pt x="1" y="0"/>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4"/>
            <p:cNvSpPr/>
            <p:nvPr/>
          </p:nvSpPr>
          <p:spPr>
            <a:xfrm>
              <a:off x="6012950" y="2453400"/>
              <a:ext cx="103300" cy="40800"/>
            </a:xfrm>
            <a:custGeom>
              <a:avLst/>
              <a:gdLst/>
              <a:ahLst/>
              <a:cxnLst/>
              <a:rect l="l" t="t" r="r" b="b"/>
              <a:pathLst>
                <a:path w="4132" h="1632" fill="none" extrusionOk="0">
                  <a:moveTo>
                    <a:pt x="4132" y="1632"/>
                  </a:moveTo>
                  <a:lnTo>
                    <a:pt x="0" y="1"/>
                  </a:lnTo>
                </a:path>
              </a:pathLst>
            </a:custGeom>
            <a:solidFill>
              <a:srgbClr val="ED8264">
                <a:alpha val="23750"/>
              </a:srgbClr>
            </a:solidFill>
            <a:ln w="38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5" name="Google Shape;875;p24"/>
          <p:cNvGrpSpPr/>
          <p:nvPr/>
        </p:nvGrpSpPr>
        <p:grpSpPr>
          <a:xfrm>
            <a:off x="-726347" y="2874463"/>
            <a:ext cx="10103090" cy="1942984"/>
            <a:chOff x="-726347" y="2874463"/>
            <a:chExt cx="10103090" cy="1942984"/>
          </a:xfrm>
        </p:grpSpPr>
        <p:sp>
          <p:nvSpPr>
            <p:cNvPr id="876" name="Google Shape;876;p24"/>
            <p:cNvSpPr/>
            <p:nvPr/>
          </p:nvSpPr>
          <p:spPr>
            <a:xfrm>
              <a:off x="8021628" y="4603988"/>
              <a:ext cx="1355115" cy="213459"/>
            </a:xfrm>
            <a:custGeom>
              <a:avLst/>
              <a:gdLst/>
              <a:ahLst/>
              <a:cxnLst/>
              <a:rect l="l" t="t" r="r" b="b"/>
              <a:pathLst>
                <a:path w="29850" h="4702" extrusionOk="0">
                  <a:moveTo>
                    <a:pt x="13800" y="1"/>
                  </a:moveTo>
                  <a:cubicBezTo>
                    <a:pt x="11083" y="1"/>
                    <a:pt x="8344" y="1049"/>
                    <a:pt x="7108" y="3570"/>
                  </a:cubicBezTo>
                  <a:cubicBezTo>
                    <a:pt x="6752" y="2899"/>
                    <a:pt x="6185" y="2613"/>
                    <a:pt x="5658" y="2613"/>
                  </a:cubicBezTo>
                  <a:cubicBezTo>
                    <a:pt x="4968" y="2613"/>
                    <a:pt x="4346" y="3101"/>
                    <a:pt x="4346" y="3856"/>
                  </a:cubicBezTo>
                  <a:cubicBezTo>
                    <a:pt x="4118" y="3480"/>
                    <a:pt x="3857" y="3331"/>
                    <a:pt x="3636" y="3331"/>
                  </a:cubicBezTo>
                  <a:cubicBezTo>
                    <a:pt x="3304" y="3331"/>
                    <a:pt x="3062" y="3668"/>
                    <a:pt x="3155" y="4082"/>
                  </a:cubicBezTo>
                  <a:cubicBezTo>
                    <a:pt x="2779" y="3841"/>
                    <a:pt x="2391" y="3748"/>
                    <a:pt x="2020" y="3748"/>
                  </a:cubicBezTo>
                  <a:cubicBezTo>
                    <a:pt x="1054" y="3748"/>
                    <a:pt x="207" y="4383"/>
                    <a:pt x="0" y="4702"/>
                  </a:cubicBezTo>
                  <a:lnTo>
                    <a:pt x="29849" y="4702"/>
                  </a:lnTo>
                  <a:cubicBezTo>
                    <a:pt x="29849" y="4702"/>
                    <a:pt x="29437" y="4152"/>
                    <a:pt x="28719" y="4152"/>
                  </a:cubicBezTo>
                  <a:cubicBezTo>
                    <a:pt x="28516" y="4152"/>
                    <a:pt x="28289" y="4196"/>
                    <a:pt x="28039" y="4309"/>
                  </a:cubicBezTo>
                  <a:cubicBezTo>
                    <a:pt x="26977" y="3607"/>
                    <a:pt x="25793" y="3347"/>
                    <a:pt x="24759" y="3347"/>
                  </a:cubicBezTo>
                  <a:cubicBezTo>
                    <a:pt x="23545" y="3347"/>
                    <a:pt x="22536" y="3706"/>
                    <a:pt x="22170" y="4130"/>
                  </a:cubicBezTo>
                  <a:cubicBezTo>
                    <a:pt x="22287" y="3363"/>
                    <a:pt x="21916" y="3033"/>
                    <a:pt x="21513" y="3033"/>
                  </a:cubicBezTo>
                  <a:cubicBezTo>
                    <a:pt x="21222" y="3033"/>
                    <a:pt x="20915" y="3206"/>
                    <a:pt x="20765" y="3511"/>
                  </a:cubicBezTo>
                  <a:cubicBezTo>
                    <a:pt x="20014" y="1385"/>
                    <a:pt x="16921" y="1"/>
                    <a:pt x="13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4"/>
            <p:cNvSpPr/>
            <p:nvPr/>
          </p:nvSpPr>
          <p:spPr>
            <a:xfrm>
              <a:off x="-726347" y="2874463"/>
              <a:ext cx="1355115" cy="213459"/>
            </a:xfrm>
            <a:custGeom>
              <a:avLst/>
              <a:gdLst/>
              <a:ahLst/>
              <a:cxnLst/>
              <a:rect l="l" t="t" r="r" b="b"/>
              <a:pathLst>
                <a:path w="29850" h="4702" extrusionOk="0">
                  <a:moveTo>
                    <a:pt x="13800" y="1"/>
                  </a:moveTo>
                  <a:cubicBezTo>
                    <a:pt x="11083" y="1"/>
                    <a:pt x="8344" y="1049"/>
                    <a:pt x="7108" y="3570"/>
                  </a:cubicBezTo>
                  <a:cubicBezTo>
                    <a:pt x="6752" y="2899"/>
                    <a:pt x="6185" y="2613"/>
                    <a:pt x="5658" y="2613"/>
                  </a:cubicBezTo>
                  <a:cubicBezTo>
                    <a:pt x="4968" y="2613"/>
                    <a:pt x="4346" y="3101"/>
                    <a:pt x="4346" y="3856"/>
                  </a:cubicBezTo>
                  <a:cubicBezTo>
                    <a:pt x="4118" y="3480"/>
                    <a:pt x="3857" y="3331"/>
                    <a:pt x="3636" y="3331"/>
                  </a:cubicBezTo>
                  <a:cubicBezTo>
                    <a:pt x="3304" y="3331"/>
                    <a:pt x="3062" y="3668"/>
                    <a:pt x="3155" y="4082"/>
                  </a:cubicBezTo>
                  <a:cubicBezTo>
                    <a:pt x="2779" y="3841"/>
                    <a:pt x="2391" y="3748"/>
                    <a:pt x="2020" y="3748"/>
                  </a:cubicBezTo>
                  <a:cubicBezTo>
                    <a:pt x="1054" y="3748"/>
                    <a:pt x="207" y="4383"/>
                    <a:pt x="0" y="4702"/>
                  </a:cubicBezTo>
                  <a:lnTo>
                    <a:pt x="29849" y="4702"/>
                  </a:lnTo>
                  <a:cubicBezTo>
                    <a:pt x="29849" y="4702"/>
                    <a:pt x="29437" y="4152"/>
                    <a:pt x="28719" y="4152"/>
                  </a:cubicBezTo>
                  <a:cubicBezTo>
                    <a:pt x="28516" y="4152"/>
                    <a:pt x="28289" y="4196"/>
                    <a:pt x="28039" y="4309"/>
                  </a:cubicBezTo>
                  <a:cubicBezTo>
                    <a:pt x="26977" y="3607"/>
                    <a:pt x="25793" y="3347"/>
                    <a:pt x="24759" y="3347"/>
                  </a:cubicBezTo>
                  <a:cubicBezTo>
                    <a:pt x="23545" y="3347"/>
                    <a:pt x="22536" y="3706"/>
                    <a:pt x="22170" y="4130"/>
                  </a:cubicBezTo>
                  <a:cubicBezTo>
                    <a:pt x="22287" y="3363"/>
                    <a:pt x="21916" y="3033"/>
                    <a:pt x="21513" y="3033"/>
                  </a:cubicBezTo>
                  <a:cubicBezTo>
                    <a:pt x="21222" y="3033"/>
                    <a:pt x="20915" y="3206"/>
                    <a:pt x="20765" y="3511"/>
                  </a:cubicBezTo>
                  <a:cubicBezTo>
                    <a:pt x="20014" y="1385"/>
                    <a:pt x="16921" y="1"/>
                    <a:pt x="13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878"/>
        <p:cNvGrpSpPr/>
        <p:nvPr/>
      </p:nvGrpSpPr>
      <p:grpSpPr>
        <a:xfrm>
          <a:off x="0" y="0"/>
          <a:ext cx="0" cy="0"/>
          <a:chOff x="0" y="0"/>
          <a:chExt cx="0" cy="0"/>
        </a:xfrm>
      </p:grpSpPr>
      <p:sp>
        <p:nvSpPr>
          <p:cNvPr id="879" name="Google Shape;879;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0" name="Google Shape;880;p25"/>
          <p:cNvSpPr txBox="1">
            <a:spLocks noGrp="1"/>
          </p:cNvSpPr>
          <p:nvPr>
            <p:ph type="subTitle" idx="1"/>
          </p:nvPr>
        </p:nvSpPr>
        <p:spPr>
          <a:xfrm>
            <a:off x="4972450" y="1541175"/>
            <a:ext cx="3413400" cy="660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1" name="Google Shape;881;p25"/>
          <p:cNvSpPr txBox="1">
            <a:spLocks noGrp="1"/>
          </p:cNvSpPr>
          <p:nvPr>
            <p:ph type="subTitle" idx="2"/>
          </p:nvPr>
        </p:nvSpPr>
        <p:spPr>
          <a:xfrm>
            <a:off x="4972450" y="2541125"/>
            <a:ext cx="3413400" cy="660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2" name="Google Shape;882;p25"/>
          <p:cNvSpPr txBox="1">
            <a:spLocks noGrp="1"/>
          </p:cNvSpPr>
          <p:nvPr>
            <p:ph type="subTitle" idx="3"/>
          </p:nvPr>
        </p:nvSpPr>
        <p:spPr>
          <a:xfrm>
            <a:off x="4972450" y="3541075"/>
            <a:ext cx="3413400" cy="660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3" name="Google Shape;883;p25"/>
          <p:cNvSpPr txBox="1">
            <a:spLocks noGrp="1"/>
          </p:cNvSpPr>
          <p:nvPr>
            <p:ph type="subTitle" idx="4"/>
          </p:nvPr>
        </p:nvSpPr>
        <p:spPr>
          <a:xfrm>
            <a:off x="1559050" y="1541175"/>
            <a:ext cx="3413400" cy="660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84" name="Google Shape;884;p25"/>
          <p:cNvSpPr txBox="1">
            <a:spLocks noGrp="1"/>
          </p:cNvSpPr>
          <p:nvPr>
            <p:ph type="subTitle" idx="5"/>
          </p:nvPr>
        </p:nvSpPr>
        <p:spPr>
          <a:xfrm>
            <a:off x="1559057" y="2541125"/>
            <a:ext cx="3413400" cy="660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85" name="Google Shape;885;p25"/>
          <p:cNvSpPr txBox="1">
            <a:spLocks noGrp="1"/>
          </p:cNvSpPr>
          <p:nvPr>
            <p:ph type="subTitle" idx="6"/>
          </p:nvPr>
        </p:nvSpPr>
        <p:spPr>
          <a:xfrm>
            <a:off x="1559051" y="3541075"/>
            <a:ext cx="3413400" cy="660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886" name="Google Shape;886;p25"/>
          <p:cNvGrpSpPr/>
          <p:nvPr/>
        </p:nvGrpSpPr>
        <p:grpSpPr>
          <a:xfrm>
            <a:off x="-1941956" y="-2354775"/>
            <a:ext cx="13410902" cy="8277615"/>
            <a:chOff x="-1941956" y="-2354775"/>
            <a:chExt cx="13410902" cy="8277615"/>
          </a:xfrm>
        </p:grpSpPr>
        <p:sp>
          <p:nvSpPr>
            <p:cNvPr id="887" name="Google Shape;887;p25"/>
            <p:cNvSpPr/>
            <p:nvPr/>
          </p:nvSpPr>
          <p:spPr>
            <a:xfrm rot="-4177843" flipH="1">
              <a:off x="-2885040" y="1639923"/>
              <a:ext cx="6015200" cy="2171085"/>
            </a:xfrm>
            <a:custGeom>
              <a:avLst/>
              <a:gdLst/>
              <a:ahLst/>
              <a:cxnLst/>
              <a:rect l="l" t="t" r="r" b="b"/>
              <a:pathLst>
                <a:path w="29493" h="10645" extrusionOk="0">
                  <a:moveTo>
                    <a:pt x="1573" y="1"/>
                  </a:moveTo>
                  <a:cubicBezTo>
                    <a:pt x="930" y="739"/>
                    <a:pt x="453" y="1632"/>
                    <a:pt x="215" y="2584"/>
                  </a:cubicBezTo>
                  <a:cubicBezTo>
                    <a:pt x="1" y="3382"/>
                    <a:pt x="60" y="4430"/>
                    <a:pt x="799" y="4811"/>
                  </a:cubicBezTo>
                  <a:cubicBezTo>
                    <a:pt x="983" y="4903"/>
                    <a:pt x="1183" y="4940"/>
                    <a:pt x="1388" y="4940"/>
                  </a:cubicBezTo>
                  <a:cubicBezTo>
                    <a:pt x="1686" y="4940"/>
                    <a:pt x="1993" y="4862"/>
                    <a:pt x="2275" y="4763"/>
                  </a:cubicBezTo>
                  <a:cubicBezTo>
                    <a:pt x="4073" y="4144"/>
                    <a:pt x="5609" y="2870"/>
                    <a:pt x="7454" y="2418"/>
                  </a:cubicBezTo>
                  <a:cubicBezTo>
                    <a:pt x="7915" y="2305"/>
                    <a:pt x="8388" y="2250"/>
                    <a:pt x="8863" y="2250"/>
                  </a:cubicBezTo>
                  <a:cubicBezTo>
                    <a:pt x="10191" y="2250"/>
                    <a:pt x="11524" y="2682"/>
                    <a:pt x="12586" y="3489"/>
                  </a:cubicBezTo>
                  <a:cubicBezTo>
                    <a:pt x="13503" y="4180"/>
                    <a:pt x="14193" y="5120"/>
                    <a:pt x="14955" y="5990"/>
                  </a:cubicBezTo>
                  <a:cubicBezTo>
                    <a:pt x="15848" y="7014"/>
                    <a:pt x="16836" y="7954"/>
                    <a:pt x="17920" y="8788"/>
                  </a:cubicBezTo>
                  <a:cubicBezTo>
                    <a:pt x="19084" y="9694"/>
                    <a:pt x="20500" y="10493"/>
                    <a:pt x="21918" y="10493"/>
                  </a:cubicBezTo>
                  <a:cubicBezTo>
                    <a:pt x="22269" y="10493"/>
                    <a:pt x="22620" y="10444"/>
                    <a:pt x="22968" y="10335"/>
                  </a:cubicBezTo>
                  <a:cubicBezTo>
                    <a:pt x="24314" y="9907"/>
                    <a:pt x="25373" y="8645"/>
                    <a:pt x="26766" y="8621"/>
                  </a:cubicBezTo>
                  <a:cubicBezTo>
                    <a:pt x="26774" y="8621"/>
                    <a:pt x="26781" y="8621"/>
                    <a:pt x="26789" y="8621"/>
                  </a:cubicBezTo>
                  <a:cubicBezTo>
                    <a:pt x="27970" y="8621"/>
                    <a:pt x="29031" y="9556"/>
                    <a:pt x="29493" y="10645"/>
                  </a:cubicBezTo>
                  <a:lnTo>
                    <a:pt x="29493" y="1"/>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5"/>
            <p:cNvSpPr/>
            <p:nvPr/>
          </p:nvSpPr>
          <p:spPr>
            <a:xfrm rot="2700000">
              <a:off x="5567135" y="-546052"/>
              <a:ext cx="6015121" cy="2171056"/>
            </a:xfrm>
            <a:custGeom>
              <a:avLst/>
              <a:gdLst/>
              <a:ahLst/>
              <a:cxnLst/>
              <a:rect l="l" t="t" r="r" b="b"/>
              <a:pathLst>
                <a:path w="29493" h="10645" extrusionOk="0">
                  <a:moveTo>
                    <a:pt x="1573" y="1"/>
                  </a:moveTo>
                  <a:cubicBezTo>
                    <a:pt x="930" y="739"/>
                    <a:pt x="453" y="1632"/>
                    <a:pt x="215" y="2584"/>
                  </a:cubicBezTo>
                  <a:cubicBezTo>
                    <a:pt x="1" y="3382"/>
                    <a:pt x="60" y="4430"/>
                    <a:pt x="799" y="4811"/>
                  </a:cubicBezTo>
                  <a:cubicBezTo>
                    <a:pt x="983" y="4903"/>
                    <a:pt x="1183" y="4940"/>
                    <a:pt x="1388" y="4940"/>
                  </a:cubicBezTo>
                  <a:cubicBezTo>
                    <a:pt x="1686" y="4940"/>
                    <a:pt x="1993" y="4862"/>
                    <a:pt x="2275" y="4763"/>
                  </a:cubicBezTo>
                  <a:cubicBezTo>
                    <a:pt x="4073" y="4144"/>
                    <a:pt x="5609" y="2870"/>
                    <a:pt x="7454" y="2418"/>
                  </a:cubicBezTo>
                  <a:cubicBezTo>
                    <a:pt x="7915" y="2305"/>
                    <a:pt x="8388" y="2250"/>
                    <a:pt x="8863" y="2250"/>
                  </a:cubicBezTo>
                  <a:cubicBezTo>
                    <a:pt x="10191" y="2250"/>
                    <a:pt x="11524" y="2682"/>
                    <a:pt x="12586" y="3489"/>
                  </a:cubicBezTo>
                  <a:cubicBezTo>
                    <a:pt x="13503" y="4180"/>
                    <a:pt x="14193" y="5120"/>
                    <a:pt x="14955" y="5990"/>
                  </a:cubicBezTo>
                  <a:cubicBezTo>
                    <a:pt x="15848" y="7014"/>
                    <a:pt x="16836" y="7954"/>
                    <a:pt x="17920" y="8788"/>
                  </a:cubicBezTo>
                  <a:cubicBezTo>
                    <a:pt x="19084" y="9694"/>
                    <a:pt x="20500" y="10493"/>
                    <a:pt x="21918" y="10493"/>
                  </a:cubicBezTo>
                  <a:cubicBezTo>
                    <a:pt x="22269" y="10493"/>
                    <a:pt x="22620" y="10444"/>
                    <a:pt x="22968" y="10335"/>
                  </a:cubicBezTo>
                  <a:cubicBezTo>
                    <a:pt x="24314" y="9907"/>
                    <a:pt x="25373" y="8645"/>
                    <a:pt x="26766" y="8621"/>
                  </a:cubicBezTo>
                  <a:cubicBezTo>
                    <a:pt x="26774" y="8621"/>
                    <a:pt x="26781" y="8621"/>
                    <a:pt x="26789" y="8621"/>
                  </a:cubicBezTo>
                  <a:cubicBezTo>
                    <a:pt x="27970" y="8621"/>
                    <a:pt x="29031" y="9556"/>
                    <a:pt x="29493" y="10645"/>
                  </a:cubicBezTo>
                  <a:lnTo>
                    <a:pt x="29493" y="1"/>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9" name="Google Shape;889;p25"/>
          <p:cNvGrpSpPr/>
          <p:nvPr/>
        </p:nvGrpSpPr>
        <p:grpSpPr>
          <a:xfrm flipH="1">
            <a:off x="8034462" y="288100"/>
            <a:ext cx="756155" cy="773399"/>
            <a:chOff x="419950" y="288100"/>
            <a:chExt cx="756155" cy="773399"/>
          </a:xfrm>
        </p:grpSpPr>
        <p:sp>
          <p:nvSpPr>
            <p:cNvPr id="890" name="Google Shape;890;p25"/>
            <p:cNvSpPr/>
            <p:nvPr/>
          </p:nvSpPr>
          <p:spPr>
            <a:xfrm>
              <a:off x="487393" y="2881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5"/>
            <p:cNvSpPr/>
            <p:nvPr/>
          </p:nvSpPr>
          <p:spPr>
            <a:xfrm>
              <a:off x="1111741" y="288100"/>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5"/>
            <p:cNvSpPr/>
            <p:nvPr/>
          </p:nvSpPr>
          <p:spPr>
            <a:xfrm>
              <a:off x="419950" y="994058"/>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3" name="Google Shape;893;p25"/>
          <p:cNvGrpSpPr/>
          <p:nvPr/>
        </p:nvGrpSpPr>
        <p:grpSpPr>
          <a:xfrm>
            <a:off x="14798" y="2874463"/>
            <a:ext cx="9922115" cy="1942984"/>
            <a:chOff x="14798" y="2874463"/>
            <a:chExt cx="9922115" cy="1942984"/>
          </a:xfrm>
        </p:grpSpPr>
        <p:sp>
          <p:nvSpPr>
            <p:cNvPr id="894" name="Google Shape;894;p25"/>
            <p:cNvSpPr/>
            <p:nvPr/>
          </p:nvSpPr>
          <p:spPr>
            <a:xfrm flipH="1">
              <a:off x="14798" y="4603988"/>
              <a:ext cx="1355115" cy="213459"/>
            </a:xfrm>
            <a:custGeom>
              <a:avLst/>
              <a:gdLst/>
              <a:ahLst/>
              <a:cxnLst/>
              <a:rect l="l" t="t" r="r" b="b"/>
              <a:pathLst>
                <a:path w="29850" h="4702" extrusionOk="0">
                  <a:moveTo>
                    <a:pt x="13800" y="1"/>
                  </a:moveTo>
                  <a:cubicBezTo>
                    <a:pt x="11083" y="1"/>
                    <a:pt x="8344" y="1049"/>
                    <a:pt x="7108" y="3570"/>
                  </a:cubicBezTo>
                  <a:cubicBezTo>
                    <a:pt x="6752" y="2899"/>
                    <a:pt x="6185" y="2613"/>
                    <a:pt x="5658" y="2613"/>
                  </a:cubicBezTo>
                  <a:cubicBezTo>
                    <a:pt x="4968" y="2613"/>
                    <a:pt x="4346" y="3101"/>
                    <a:pt x="4346" y="3856"/>
                  </a:cubicBezTo>
                  <a:cubicBezTo>
                    <a:pt x="4118" y="3480"/>
                    <a:pt x="3857" y="3331"/>
                    <a:pt x="3636" y="3331"/>
                  </a:cubicBezTo>
                  <a:cubicBezTo>
                    <a:pt x="3304" y="3331"/>
                    <a:pt x="3062" y="3668"/>
                    <a:pt x="3155" y="4082"/>
                  </a:cubicBezTo>
                  <a:cubicBezTo>
                    <a:pt x="2779" y="3841"/>
                    <a:pt x="2391" y="3748"/>
                    <a:pt x="2020" y="3748"/>
                  </a:cubicBezTo>
                  <a:cubicBezTo>
                    <a:pt x="1054" y="3748"/>
                    <a:pt x="207" y="4383"/>
                    <a:pt x="0" y="4702"/>
                  </a:cubicBezTo>
                  <a:lnTo>
                    <a:pt x="29849" y="4702"/>
                  </a:lnTo>
                  <a:cubicBezTo>
                    <a:pt x="29849" y="4702"/>
                    <a:pt x="29437" y="4152"/>
                    <a:pt x="28719" y="4152"/>
                  </a:cubicBezTo>
                  <a:cubicBezTo>
                    <a:pt x="28516" y="4152"/>
                    <a:pt x="28289" y="4196"/>
                    <a:pt x="28039" y="4309"/>
                  </a:cubicBezTo>
                  <a:cubicBezTo>
                    <a:pt x="26977" y="3607"/>
                    <a:pt x="25793" y="3347"/>
                    <a:pt x="24759" y="3347"/>
                  </a:cubicBezTo>
                  <a:cubicBezTo>
                    <a:pt x="23545" y="3347"/>
                    <a:pt x="22536" y="3706"/>
                    <a:pt x="22170" y="4130"/>
                  </a:cubicBezTo>
                  <a:cubicBezTo>
                    <a:pt x="22287" y="3363"/>
                    <a:pt x="21916" y="3033"/>
                    <a:pt x="21513" y="3033"/>
                  </a:cubicBezTo>
                  <a:cubicBezTo>
                    <a:pt x="21222" y="3033"/>
                    <a:pt x="20915" y="3206"/>
                    <a:pt x="20765" y="3511"/>
                  </a:cubicBezTo>
                  <a:cubicBezTo>
                    <a:pt x="20014" y="1385"/>
                    <a:pt x="16921" y="1"/>
                    <a:pt x="13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5"/>
            <p:cNvSpPr/>
            <p:nvPr/>
          </p:nvSpPr>
          <p:spPr>
            <a:xfrm flipH="1">
              <a:off x="8581798" y="2874463"/>
              <a:ext cx="1355115" cy="213459"/>
            </a:xfrm>
            <a:custGeom>
              <a:avLst/>
              <a:gdLst/>
              <a:ahLst/>
              <a:cxnLst/>
              <a:rect l="l" t="t" r="r" b="b"/>
              <a:pathLst>
                <a:path w="29850" h="4702" extrusionOk="0">
                  <a:moveTo>
                    <a:pt x="13800" y="1"/>
                  </a:moveTo>
                  <a:cubicBezTo>
                    <a:pt x="11083" y="1"/>
                    <a:pt x="8344" y="1049"/>
                    <a:pt x="7108" y="3570"/>
                  </a:cubicBezTo>
                  <a:cubicBezTo>
                    <a:pt x="6752" y="2899"/>
                    <a:pt x="6185" y="2613"/>
                    <a:pt x="5658" y="2613"/>
                  </a:cubicBezTo>
                  <a:cubicBezTo>
                    <a:pt x="4968" y="2613"/>
                    <a:pt x="4346" y="3101"/>
                    <a:pt x="4346" y="3856"/>
                  </a:cubicBezTo>
                  <a:cubicBezTo>
                    <a:pt x="4118" y="3480"/>
                    <a:pt x="3857" y="3331"/>
                    <a:pt x="3636" y="3331"/>
                  </a:cubicBezTo>
                  <a:cubicBezTo>
                    <a:pt x="3304" y="3331"/>
                    <a:pt x="3062" y="3668"/>
                    <a:pt x="3155" y="4082"/>
                  </a:cubicBezTo>
                  <a:cubicBezTo>
                    <a:pt x="2779" y="3841"/>
                    <a:pt x="2391" y="3748"/>
                    <a:pt x="2020" y="3748"/>
                  </a:cubicBezTo>
                  <a:cubicBezTo>
                    <a:pt x="1054" y="3748"/>
                    <a:pt x="207" y="4383"/>
                    <a:pt x="0" y="4702"/>
                  </a:cubicBezTo>
                  <a:lnTo>
                    <a:pt x="29849" y="4702"/>
                  </a:lnTo>
                  <a:cubicBezTo>
                    <a:pt x="29849" y="4702"/>
                    <a:pt x="29437" y="4152"/>
                    <a:pt x="28719" y="4152"/>
                  </a:cubicBezTo>
                  <a:cubicBezTo>
                    <a:pt x="28516" y="4152"/>
                    <a:pt x="28289" y="4196"/>
                    <a:pt x="28039" y="4309"/>
                  </a:cubicBezTo>
                  <a:cubicBezTo>
                    <a:pt x="26977" y="3607"/>
                    <a:pt x="25793" y="3347"/>
                    <a:pt x="24759" y="3347"/>
                  </a:cubicBezTo>
                  <a:cubicBezTo>
                    <a:pt x="23545" y="3347"/>
                    <a:pt x="22536" y="3706"/>
                    <a:pt x="22170" y="4130"/>
                  </a:cubicBezTo>
                  <a:cubicBezTo>
                    <a:pt x="22287" y="3363"/>
                    <a:pt x="21916" y="3033"/>
                    <a:pt x="21513" y="3033"/>
                  </a:cubicBezTo>
                  <a:cubicBezTo>
                    <a:pt x="21222" y="3033"/>
                    <a:pt x="20915" y="3206"/>
                    <a:pt x="20765" y="3511"/>
                  </a:cubicBezTo>
                  <a:cubicBezTo>
                    <a:pt x="20014" y="1385"/>
                    <a:pt x="16921" y="1"/>
                    <a:pt x="13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25"/>
          <p:cNvGrpSpPr/>
          <p:nvPr/>
        </p:nvGrpSpPr>
        <p:grpSpPr>
          <a:xfrm rot="2700280">
            <a:off x="8265998" y="1246479"/>
            <a:ext cx="1108425" cy="1114153"/>
            <a:chOff x="5842675" y="2135713"/>
            <a:chExt cx="425375" cy="427562"/>
          </a:xfrm>
        </p:grpSpPr>
        <p:sp>
          <p:nvSpPr>
            <p:cNvPr id="897" name="Google Shape;897;p25"/>
            <p:cNvSpPr/>
            <p:nvPr/>
          </p:nvSpPr>
          <p:spPr>
            <a:xfrm>
              <a:off x="6035850" y="2148025"/>
              <a:ext cx="232200" cy="402750"/>
            </a:xfrm>
            <a:custGeom>
              <a:avLst/>
              <a:gdLst/>
              <a:ahLst/>
              <a:cxnLst/>
              <a:rect l="l" t="t" r="r" b="b"/>
              <a:pathLst>
                <a:path w="9288" h="16110" extrusionOk="0">
                  <a:moveTo>
                    <a:pt x="3251" y="0"/>
                  </a:moveTo>
                  <a:lnTo>
                    <a:pt x="1" y="6132"/>
                  </a:lnTo>
                  <a:lnTo>
                    <a:pt x="5752" y="16109"/>
                  </a:lnTo>
                  <a:lnTo>
                    <a:pt x="9288" y="10085"/>
                  </a:lnTo>
                  <a:lnTo>
                    <a:pt x="3537" y="107"/>
                  </a:lnTo>
                  <a:lnTo>
                    <a:pt x="32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5"/>
            <p:cNvSpPr/>
            <p:nvPr/>
          </p:nvSpPr>
          <p:spPr>
            <a:xfrm>
              <a:off x="6034375" y="2148025"/>
              <a:ext cx="226250" cy="397975"/>
            </a:xfrm>
            <a:custGeom>
              <a:avLst/>
              <a:gdLst/>
              <a:ahLst/>
              <a:cxnLst/>
              <a:rect l="l" t="t" r="r" b="b"/>
              <a:pathLst>
                <a:path w="9050" h="15919" extrusionOk="0">
                  <a:moveTo>
                    <a:pt x="3287" y="0"/>
                  </a:moveTo>
                  <a:lnTo>
                    <a:pt x="0" y="6751"/>
                  </a:lnTo>
                  <a:lnTo>
                    <a:pt x="5668" y="15919"/>
                  </a:lnTo>
                  <a:lnTo>
                    <a:pt x="9049" y="9977"/>
                  </a:lnTo>
                  <a:lnTo>
                    <a:pt x="3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5"/>
            <p:cNvSpPr/>
            <p:nvPr/>
          </p:nvSpPr>
          <p:spPr>
            <a:xfrm>
              <a:off x="5842675" y="2308150"/>
              <a:ext cx="321800" cy="255125"/>
            </a:xfrm>
            <a:custGeom>
              <a:avLst/>
              <a:gdLst/>
              <a:ahLst/>
              <a:cxnLst/>
              <a:rect l="l" t="t" r="r" b="b"/>
              <a:pathLst>
                <a:path w="12872" h="10205" extrusionOk="0">
                  <a:moveTo>
                    <a:pt x="48" y="1"/>
                  </a:moveTo>
                  <a:lnTo>
                    <a:pt x="1" y="298"/>
                  </a:lnTo>
                  <a:lnTo>
                    <a:pt x="5894" y="10204"/>
                  </a:lnTo>
                  <a:lnTo>
                    <a:pt x="12871" y="10061"/>
                  </a:lnTo>
                  <a:lnTo>
                    <a:pt x="6990" y="155"/>
                  </a:lnTo>
                  <a:lnTo>
                    <a:pt x="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5"/>
            <p:cNvSpPr/>
            <p:nvPr/>
          </p:nvSpPr>
          <p:spPr>
            <a:xfrm>
              <a:off x="6146600" y="2519775"/>
              <a:ext cx="30975" cy="34275"/>
            </a:xfrm>
            <a:custGeom>
              <a:avLst/>
              <a:gdLst/>
              <a:ahLst/>
              <a:cxnLst/>
              <a:rect l="l" t="t" r="r" b="b"/>
              <a:pathLst>
                <a:path w="1239" h="1371" extrusionOk="0">
                  <a:moveTo>
                    <a:pt x="619" y="1"/>
                  </a:moveTo>
                  <a:lnTo>
                    <a:pt x="0" y="370"/>
                  </a:lnTo>
                  <a:lnTo>
                    <a:pt x="619" y="1370"/>
                  </a:lnTo>
                  <a:lnTo>
                    <a:pt x="1238" y="1001"/>
                  </a:lnTo>
                  <a:lnTo>
                    <a:pt x="6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5"/>
            <p:cNvSpPr/>
            <p:nvPr/>
          </p:nvSpPr>
          <p:spPr>
            <a:xfrm>
              <a:off x="6153150" y="2537325"/>
              <a:ext cx="32150" cy="24200"/>
            </a:xfrm>
            <a:custGeom>
              <a:avLst/>
              <a:gdLst/>
              <a:ahLst/>
              <a:cxnLst/>
              <a:rect l="l" t="t" r="r" b="b"/>
              <a:pathLst>
                <a:path w="1286" h="968" extrusionOk="0">
                  <a:moveTo>
                    <a:pt x="822" y="0"/>
                  </a:moveTo>
                  <a:cubicBezTo>
                    <a:pt x="697" y="0"/>
                    <a:pt x="558" y="39"/>
                    <a:pt x="429" y="120"/>
                  </a:cubicBezTo>
                  <a:cubicBezTo>
                    <a:pt x="131" y="287"/>
                    <a:pt x="0" y="597"/>
                    <a:pt x="119" y="799"/>
                  </a:cubicBezTo>
                  <a:cubicBezTo>
                    <a:pt x="184" y="910"/>
                    <a:pt x="313" y="967"/>
                    <a:pt x="464" y="967"/>
                  </a:cubicBezTo>
                  <a:cubicBezTo>
                    <a:pt x="588" y="967"/>
                    <a:pt x="728" y="928"/>
                    <a:pt x="857" y="847"/>
                  </a:cubicBezTo>
                  <a:cubicBezTo>
                    <a:pt x="1155" y="668"/>
                    <a:pt x="1286" y="370"/>
                    <a:pt x="1167" y="168"/>
                  </a:cubicBezTo>
                  <a:cubicBezTo>
                    <a:pt x="1102" y="57"/>
                    <a:pt x="973"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5"/>
            <p:cNvSpPr/>
            <p:nvPr/>
          </p:nvSpPr>
          <p:spPr>
            <a:xfrm>
              <a:off x="6150450" y="2531950"/>
              <a:ext cx="32475" cy="23975"/>
            </a:xfrm>
            <a:custGeom>
              <a:avLst/>
              <a:gdLst/>
              <a:ahLst/>
              <a:cxnLst/>
              <a:rect l="l" t="t" r="r" b="b"/>
              <a:pathLst>
                <a:path w="1299" h="959" extrusionOk="0">
                  <a:moveTo>
                    <a:pt x="833" y="1"/>
                  </a:moveTo>
                  <a:cubicBezTo>
                    <a:pt x="707" y="1"/>
                    <a:pt x="564" y="40"/>
                    <a:pt x="429" y="121"/>
                  </a:cubicBezTo>
                  <a:cubicBezTo>
                    <a:pt x="144" y="288"/>
                    <a:pt x="1" y="597"/>
                    <a:pt x="120" y="800"/>
                  </a:cubicBezTo>
                  <a:cubicBezTo>
                    <a:pt x="185" y="905"/>
                    <a:pt x="316" y="959"/>
                    <a:pt x="469" y="959"/>
                  </a:cubicBezTo>
                  <a:cubicBezTo>
                    <a:pt x="595" y="959"/>
                    <a:pt x="736" y="922"/>
                    <a:pt x="870" y="847"/>
                  </a:cubicBezTo>
                  <a:cubicBezTo>
                    <a:pt x="1156" y="669"/>
                    <a:pt x="1299" y="371"/>
                    <a:pt x="1180" y="169"/>
                  </a:cubicBezTo>
                  <a:cubicBezTo>
                    <a:pt x="1114" y="58"/>
                    <a:pt x="985" y="1"/>
                    <a:pt x="8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5"/>
            <p:cNvSpPr/>
            <p:nvPr/>
          </p:nvSpPr>
          <p:spPr>
            <a:xfrm>
              <a:off x="5844175" y="2307550"/>
              <a:ext cx="317925" cy="247675"/>
            </a:xfrm>
            <a:custGeom>
              <a:avLst/>
              <a:gdLst/>
              <a:ahLst/>
              <a:cxnLst/>
              <a:rect l="l" t="t" r="r" b="b"/>
              <a:pathLst>
                <a:path w="12717" h="9907" extrusionOk="0">
                  <a:moveTo>
                    <a:pt x="0" y="1"/>
                  </a:moveTo>
                  <a:lnTo>
                    <a:pt x="5882" y="9907"/>
                  </a:lnTo>
                  <a:lnTo>
                    <a:pt x="12716" y="9859"/>
                  </a:lnTo>
                  <a:lnTo>
                    <a:pt x="7501" y="429"/>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5"/>
            <p:cNvSpPr/>
            <p:nvPr/>
          </p:nvSpPr>
          <p:spPr>
            <a:xfrm>
              <a:off x="5990625" y="2517400"/>
              <a:ext cx="171775" cy="23250"/>
            </a:xfrm>
            <a:custGeom>
              <a:avLst/>
              <a:gdLst/>
              <a:ahLst/>
              <a:cxnLst/>
              <a:rect l="l" t="t" r="r" b="b"/>
              <a:pathLst>
                <a:path w="6871" h="930" extrusionOk="0">
                  <a:moveTo>
                    <a:pt x="476" y="1"/>
                  </a:moveTo>
                  <a:lnTo>
                    <a:pt x="0" y="929"/>
                  </a:lnTo>
                  <a:lnTo>
                    <a:pt x="0" y="929"/>
                  </a:lnTo>
                  <a:lnTo>
                    <a:pt x="6870" y="858"/>
                  </a:lnTo>
                  <a:cubicBezTo>
                    <a:pt x="6870" y="858"/>
                    <a:pt x="6608" y="632"/>
                    <a:pt x="6346" y="465"/>
                  </a:cubicBezTo>
                  <a:cubicBezTo>
                    <a:pt x="6251" y="405"/>
                    <a:pt x="6099" y="391"/>
                    <a:pt x="5971" y="391"/>
                  </a:cubicBezTo>
                  <a:cubicBezTo>
                    <a:pt x="5843" y="391"/>
                    <a:pt x="5739" y="405"/>
                    <a:pt x="5739" y="405"/>
                  </a:cubicBezTo>
                  <a:lnTo>
                    <a:pt x="476" y="1"/>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5"/>
            <p:cNvSpPr/>
            <p:nvPr/>
          </p:nvSpPr>
          <p:spPr>
            <a:xfrm>
              <a:off x="5865220" y="2285658"/>
              <a:ext cx="297400" cy="252725"/>
            </a:xfrm>
            <a:custGeom>
              <a:avLst/>
              <a:gdLst/>
              <a:ahLst/>
              <a:cxnLst/>
              <a:rect l="l" t="t" r="r" b="b"/>
              <a:pathLst>
                <a:path w="11896" h="10109" extrusionOk="0">
                  <a:moveTo>
                    <a:pt x="1" y="1"/>
                  </a:moveTo>
                  <a:lnTo>
                    <a:pt x="5501" y="9252"/>
                  </a:lnTo>
                  <a:lnTo>
                    <a:pt x="11264" y="9716"/>
                  </a:lnTo>
                  <a:lnTo>
                    <a:pt x="11895" y="10109"/>
                  </a:lnTo>
                  <a:lnTo>
                    <a:pt x="6704" y="1358"/>
                  </a:lnTo>
                  <a:cubicBezTo>
                    <a:pt x="6180" y="1179"/>
                    <a:pt x="5751" y="1072"/>
                    <a:pt x="4942" y="917"/>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5"/>
            <p:cNvSpPr/>
            <p:nvPr/>
          </p:nvSpPr>
          <p:spPr>
            <a:xfrm>
              <a:off x="5879000" y="2288800"/>
              <a:ext cx="283675" cy="250050"/>
            </a:xfrm>
            <a:custGeom>
              <a:avLst/>
              <a:gdLst/>
              <a:ahLst/>
              <a:cxnLst/>
              <a:rect l="l" t="t" r="r" b="b"/>
              <a:pathLst>
                <a:path w="11347" h="10002" extrusionOk="0">
                  <a:moveTo>
                    <a:pt x="0" y="1"/>
                  </a:moveTo>
                  <a:lnTo>
                    <a:pt x="4965" y="8359"/>
                  </a:lnTo>
                  <a:lnTo>
                    <a:pt x="10668" y="9549"/>
                  </a:lnTo>
                  <a:cubicBezTo>
                    <a:pt x="10668" y="9549"/>
                    <a:pt x="11180" y="9871"/>
                    <a:pt x="11347" y="10002"/>
                  </a:cubicBezTo>
                  <a:lnTo>
                    <a:pt x="6132" y="1870"/>
                  </a:lnTo>
                  <a:cubicBezTo>
                    <a:pt x="5858" y="1418"/>
                    <a:pt x="5504" y="1217"/>
                    <a:pt x="4993" y="1217"/>
                  </a:cubicBezTo>
                  <a:cubicBezTo>
                    <a:pt x="4817" y="1217"/>
                    <a:pt x="4622" y="1241"/>
                    <a:pt x="4406" y="1287"/>
                  </a:cubicBezTo>
                  <a:cubicBezTo>
                    <a:pt x="4396" y="1288"/>
                    <a:pt x="4385" y="1289"/>
                    <a:pt x="4373" y="1289"/>
                  </a:cubicBezTo>
                  <a:cubicBezTo>
                    <a:pt x="3969" y="1289"/>
                    <a:pt x="2083" y="364"/>
                    <a:pt x="881" y="167"/>
                  </a:cubicBezTo>
                  <a:lnTo>
                    <a:pt x="0" y="1"/>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5"/>
            <p:cNvSpPr/>
            <p:nvPr/>
          </p:nvSpPr>
          <p:spPr>
            <a:xfrm>
              <a:off x="5866200" y="2251000"/>
              <a:ext cx="296200" cy="287850"/>
            </a:xfrm>
            <a:custGeom>
              <a:avLst/>
              <a:gdLst/>
              <a:ahLst/>
              <a:cxnLst/>
              <a:rect l="l" t="t" r="r" b="b"/>
              <a:pathLst>
                <a:path w="11848" h="11514" extrusionOk="0">
                  <a:moveTo>
                    <a:pt x="0" y="1"/>
                  </a:moveTo>
                  <a:lnTo>
                    <a:pt x="5501" y="9252"/>
                  </a:lnTo>
                  <a:cubicBezTo>
                    <a:pt x="5501" y="9252"/>
                    <a:pt x="10466" y="10871"/>
                    <a:pt x="11216" y="11121"/>
                  </a:cubicBezTo>
                  <a:cubicBezTo>
                    <a:pt x="11478" y="11276"/>
                    <a:pt x="11847" y="11514"/>
                    <a:pt x="11847" y="11514"/>
                  </a:cubicBezTo>
                  <a:lnTo>
                    <a:pt x="6775" y="2846"/>
                  </a:lnTo>
                  <a:cubicBezTo>
                    <a:pt x="6656" y="2644"/>
                    <a:pt x="6192" y="2465"/>
                    <a:pt x="4965" y="1977"/>
                  </a:cubicBezTo>
                  <a:cubicBezTo>
                    <a:pt x="4156" y="1644"/>
                    <a:pt x="1"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5"/>
            <p:cNvSpPr/>
            <p:nvPr/>
          </p:nvSpPr>
          <p:spPr>
            <a:xfrm>
              <a:off x="5853100" y="2286125"/>
              <a:ext cx="149450" cy="254525"/>
            </a:xfrm>
            <a:custGeom>
              <a:avLst/>
              <a:gdLst/>
              <a:ahLst/>
              <a:cxnLst/>
              <a:rect l="l" t="t" r="r" b="b"/>
              <a:pathLst>
                <a:path w="5978" h="10181" extrusionOk="0">
                  <a:moveTo>
                    <a:pt x="477" y="1"/>
                  </a:moveTo>
                  <a:lnTo>
                    <a:pt x="1" y="929"/>
                  </a:lnTo>
                  <a:lnTo>
                    <a:pt x="5501" y="10180"/>
                  </a:lnTo>
                  <a:lnTo>
                    <a:pt x="5977" y="9252"/>
                  </a:lnTo>
                  <a:lnTo>
                    <a:pt x="4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5"/>
            <p:cNvSpPr/>
            <p:nvPr/>
          </p:nvSpPr>
          <p:spPr>
            <a:xfrm>
              <a:off x="6160275" y="2388825"/>
              <a:ext cx="87850" cy="150025"/>
            </a:xfrm>
            <a:custGeom>
              <a:avLst/>
              <a:gdLst/>
              <a:ahLst/>
              <a:cxnLst/>
              <a:rect l="l" t="t" r="r" b="b"/>
              <a:pathLst>
                <a:path w="3514" h="6001" extrusionOk="0">
                  <a:moveTo>
                    <a:pt x="2477" y="0"/>
                  </a:moveTo>
                  <a:lnTo>
                    <a:pt x="251" y="4786"/>
                  </a:lnTo>
                  <a:cubicBezTo>
                    <a:pt x="251" y="4786"/>
                    <a:pt x="1" y="5120"/>
                    <a:pt x="13" y="5346"/>
                  </a:cubicBezTo>
                  <a:cubicBezTo>
                    <a:pt x="25" y="5656"/>
                    <a:pt x="96" y="6001"/>
                    <a:pt x="96" y="6001"/>
                  </a:cubicBezTo>
                  <a:lnTo>
                    <a:pt x="3513" y="36"/>
                  </a:lnTo>
                  <a:lnTo>
                    <a:pt x="2477" y="0"/>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5"/>
            <p:cNvSpPr/>
            <p:nvPr/>
          </p:nvSpPr>
          <p:spPr>
            <a:xfrm>
              <a:off x="6034004" y="2155152"/>
              <a:ext cx="186950" cy="383100"/>
            </a:xfrm>
            <a:custGeom>
              <a:avLst/>
              <a:gdLst/>
              <a:ahLst/>
              <a:cxnLst/>
              <a:rect l="l" t="t" r="r" b="b"/>
              <a:pathLst>
                <a:path w="7478" h="15324" extrusionOk="0">
                  <a:moveTo>
                    <a:pt x="2096" y="1"/>
                  </a:moveTo>
                  <a:lnTo>
                    <a:pt x="476" y="4751"/>
                  </a:lnTo>
                  <a:cubicBezTo>
                    <a:pt x="214" y="5537"/>
                    <a:pt x="95" y="5978"/>
                    <a:pt x="0" y="6513"/>
                  </a:cubicBezTo>
                  <a:lnTo>
                    <a:pt x="5096" y="15324"/>
                  </a:lnTo>
                  <a:lnTo>
                    <a:pt x="5072" y="14574"/>
                  </a:lnTo>
                  <a:lnTo>
                    <a:pt x="5060" y="14574"/>
                  </a:lnTo>
                  <a:lnTo>
                    <a:pt x="7477" y="9323"/>
                  </a:lnTo>
                  <a:lnTo>
                    <a:pt x="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5"/>
            <p:cNvSpPr/>
            <p:nvPr/>
          </p:nvSpPr>
          <p:spPr>
            <a:xfrm>
              <a:off x="6030974" y="2164893"/>
              <a:ext cx="164625" cy="369700"/>
            </a:xfrm>
            <a:custGeom>
              <a:avLst/>
              <a:gdLst/>
              <a:ahLst/>
              <a:cxnLst/>
              <a:rect l="l" t="t" r="r" b="b"/>
              <a:pathLst>
                <a:path w="6585" h="14788" extrusionOk="0">
                  <a:moveTo>
                    <a:pt x="1727" y="0"/>
                  </a:moveTo>
                  <a:lnTo>
                    <a:pt x="1441" y="858"/>
                  </a:lnTo>
                  <a:cubicBezTo>
                    <a:pt x="1001" y="2024"/>
                    <a:pt x="906" y="4227"/>
                    <a:pt x="691" y="4465"/>
                  </a:cubicBezTo>
                  <a:cubicBezTo>
                    <a:pt x="120" y="5132"/>
                    <a:pt x="1" y="5644"/>
                    <a:pt x="358" y="6263"/>
                  </a:cubicBezTo>
                  <a:lnTo>
                    <a:pt x="4894" y="14788"/>
                  </a:lnTo>
                  <a:cubicBezTo>
                    <a:pt x="4870" y="14574"/>
                    <a:pt x="4846" y="13966"/>
                    <a:pt x="4846" y="13966"/>
                  </a:cubicBezTo>
                  <a:lnTo>
                    <a:pt x="6585" y="8418"/>
                  </a:lnTo>
                  <a:lnTo>
                    <a:pt x="1727" y="0"/>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5"/>
            <p:cNvSpPr/>
            <p:nvPr/>
          </p:nvSpPr>
          <p:spPr>
            <a:xfrm>
              <a:off x="6024151" y="2135713"/>
              <a:ext cx="158400" cy="399175"/>
            </a:xfrm>
            <a:custGeom>
              <a:avLst/>
              <a:gdLst/>
              <a:ahLst/>
              <a:cxnLst/>
              <a:rect l="l" t="t" r="r" b="b"/>
              <a:pathLst>
                <a:path w="6336" h="15967" extrusionOk="0">
                  <a:moveTo>
                    <a:pt x="953" y="1"/>
                  </a:moveTo>
                  <a:cubicBezTo>
                    <a:pt x="953" y="1"/>
                    <a:pt x="358" y="4430"/>
                    <a:pt x="239" y="5287"/>
                  </a:cubicBezTo>
                  <a:cubicBezTo>
                    <a:pt x="72" y="6609"/>
                    <a:pt x="1" y="7097"/>
                    <a:pt x="120" y="7299"/>
                  </a:cubicBezTo>
                  <a:lnTo>
                    <a:pt x="5192" y="15967"/>
                  </a:lnTo>
                  <a:cubicBezTo>
                    <a:pt x="5192" y="15967"/>
                    <a:pt x="5168" y="15514"/>
                    <a:pt x="5168" y="15217"/>
                  </a:cubicBezTo>
                  <a:cubicBezTo>
                    <a:pt x="5311" y="14431"/>
                    <a:pt x="6335" y="9323"/>
                    <a:pt x="6335" y="9323"/>
                  </a:cubicBezTo>
                  <a:lnTo>
                    <a:pt x="9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5"/>
            <p:cNvSpPr/>
            <p:nvPr/>
          </p:nvSpPr>
          <p:spPr>
            <a:xfrm>
              <a:off x="6087650" y="2155750"/>
              <a:ext cx="160475" cy="233975"/>
            </a:xfrm>
            <a:custGeom>
              <a:avLst/>
              <a:gdLst/>
              <a:ahLst/>
              <a:cxnLst/>
              <a:rect l="l" t="t" r="r" b="b"/>
              <a:pathLst>
                <a:path w="6419" h="9359" extrusionOk="0">
                  <a:moveTo>
                    <a:pt x="1" y="1"/>
                  </a:moveTo>
                  <a:lnTo>
                    <a:pt x="5382" y="9323"/>
                  </a:lnTo>
                  <a:lnTo>
                    <a:pt x="6418" y="9359"/>
                  </a:lnTo>
                  <a:lnTo>
                    <a:pt x="1036" y="3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5"/>
            <p:cNvSpPr/>
            <p:nvPr/>
          </p:nvSpPr>
          <p:spPr>
            <a:xfrm>
              <a:off x="6059075" y="2217375"/>
              <a:ext cx="14900" cy="110450"/>
            </a:xfrm>
            <a:custGeom>
              <a:avLst/>
              <a:gdLst/>
              <a:ahLst/>
              <a:cxnLst/>
              <a:rect l="l" t="t" r="r" b="b"/>
              <a:pathLst>
                <a:path w="596" h="4418" fill="none" extrusionOk="0">
                  <a:moveTo>
                    <a:pt x="1" y="4417"/>
                  </a:moveTo>
                  <a:lnTo>
                    <a:pt x="596" y="0"/>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5"/>
            <p:cNvSpPr/>
            <p:nvPr/>
          </p:nvSpPr>
          <p:spPr>
            <a:xfrm>
              <a:off x="6076350" y="2247425"/>
              <a:ext cx="15200" cy="110150"/>
            </a:xfrm>
            <a:custGeom>
              <a:avLst/>
              <a:gdLst/>
              <a:ahLst/>
              <a:cxnLst/>
              <a:rect l="l" t="t" r="r" b="b"/>
              <a:pathLst>
                <a:path w="608" h="4406" fill="none" extrusionOk="0">
                  <a:moveTo>
                    <a:pt x="0" y="4406"/>
                  </a:moveTo>
                  <a:lnTo>
                    <a:pt x="607"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5"/>
            <p:cNvSpPr/>
            <p:nvPr/>
          </p:nvSpPr>
          <p:spPr>
            <a:xfrm>
              <a:off x="6093900" y="2277200"/>
              <a:ext cx="14900" cy="110150"/>
            </a:xfrm>
            <a:custGeom>
              <a:avLst/>
              <a:gdLst/>
              <a:ahLst/>
              <a:cxnLst/>
              <a:rect l="l" t="t" r="r" b="b"/>
              <a:pathLst>
                <a:path w="596" h="4406" fill="none" extrusionOk="0">
                  <a:moveTo>
                    <a:pt x="1" y="4406"/>
                  </a:moveTo>
                  <a:lnTo>
                    <a:pt x="596" y="0"/>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5"/>
            <p:cNvSpPr/>
            <p:nvPr/>
          </p:nvSpPr>
          <p:spPr>
            <a:xfrm>
              <a:off x="6111475" y="2306950"/>
              <a:ext cx="14900" cy="110175"/>
            </a:xfrm>
            <a:custGeom>
              <a:avLst/>
              <a:gdLst/>
              <a:ahLst/>
              <a:cxnLst/>
              <a:rect l="l" t="t" r="r" b="b"/>
              <a:pathLst>
                <a:path w="596" h="4407" fill="none" extrusionOk="0">
                  <a:moveTo>
                    <a:pt x="0" y="4406"/>
                  </a:moveTo>
                  <a:lnTo>
                    <a:pt x="595"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5"/>
            <p:cNvSpPr/>
            <p:nvPr/>
          </p:nvSpPr>
          <p:spPr>
            <a:xfrm>
              <a:off x="6128725" y="2336725"/>
              <a:ext cx="14900" cy="110150"/>
            </a:xfrm>
            <a:custGeom>
              <a:avLst/>
              <a:gdLst/>
              <a:ahLst/>
              <a:cxnLst/>
              <a:rect l="l" t="t" r="r" b="b"/>
              <a:pathLst>
                <a:path w="596" h="4406" fill="none" extrusionOk="0">
                  <a:moveTo>
                    <a:pt x="1" y="4406"/>
                  </a:moveTo>
                  <a:lnTo>
                    <a:pt x="596"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5"/>
            <p:cNvSpPr/>
            <p:nvPr/>
          </p:nvSpPr>
          <p:spPr>
            <a:xfrm>
              <a:off x="6146300" y="2366500"/>
              <a:ext cx="14900" cy="110150"/>
            </a:xfrm>
            <a:custGeom>
              <a:avLst/>
              <a:gdLst/>
              <a:ahLst/>
              <a:cxnLst/>
              <a:rect l="l" t="t" r="r" b="b"/>
              <a:pathLst>
                <a:path w="596" h="4406" fill="none" extrusionOk="0">
                  <a:moveTo>
                    <a:pt x="0" y="4405"/>
                  </a:moveTo>
                  <a:lnTo>
                    <a:pt x="595" y="0"/>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5"/>
            <p:cNvSpPr/>
            <p:nvPr/>
          </p:nvSpPr>
          <p:spPr>
            <a:xfrm>
              <a:off x="6020108" y="2315046"/>
              <a:ext cx="126825" cy="216400"/>
            </a:xfrm>
            <a:custGeom>
              <a:avLst/>
              <a:gdLst/>
              <a:ahLst/>
              <a:cxnLst/>
              <a:rect l="l" t="t" r="r" b="b"/>
              <a:pathLst>
                <a:path w="5073" h="8656" extrusionOk="0">
                  <a:moveTo>
                    <a:pt x="1" y="0"/>
                  </a:moveTo>
                  <a:cubicBezTo>
                    <a:pt x="1596" y="2929"/>
                    <a:pt x="3299" y="5834"/>
                    <a:pt x="5073" y="8656"/>
                  </a:cubicBezTo>
                  <a:cubicBezTo>
                    <a:pt x="3478" y="5727"/>
                    <a:pt x="1775" y="282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5"/>
            <p:cNvSpPr/>
            <p:nvPr/>
          </p:nvSpPr>
          <p:spPr>
            <a:xfrm>
              <a:off x="5925425" y="2304275"/>
              <a:ext cx="103625" cy="41100"/>
            </a:xfrm>
            <a:custGeom>
              <a:avLst/>
              <a:gdLst/>
              <a:ahLst/>
              <a:cxnLst/>
              <a:rect l="l" t="t" r="r" b="b"/>
              <a:pathLst>
                <a:path w="4145" h="1644" fill="none" extrusionOk="0">
                  <a:moveTo>
                    <a:pt x="4144" y="1644"/>
                  </a:moveTo>
                  <a:lnTo>
                    <a:pt x="1"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5"/>
            <p:cNvSpPr/>
            <p:nvPr/>
          </p:nvSpPr>
          <p:spPr>
            <a:xfrm>
              <a:off x="5943000" y="2334050"/>
              <a:ext cx="103600" cy="41100"/>
            </a:xfrm>
            <a:custGeom>
              <a:avLst/>
              <a:gdLst/>
              <a:ahLst/>
              <a:cxnLst/>
              <a:rect l="l" t="t" r="r" b="b"/>
              <a:pathLst>
                <a:path w="4144" h="1644" fill="none" extrusionOk="0">
                  <a:moveTo>
                    <a:pt x="4144" y="1643"/>
                  </a:moveTo>
                  <a:lnTo>
                    <a:pt x="0" y="0"/>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5"/>
            <p:cNvSpPr/>
            <p:nvPr/>
          </p:nvSpPr>
          <p:spPr>
            <a:xfrm>
              <a:off x="5960550" y="2364100"/>
              <a:ext cx="103625" cy="40825"/>
            </a:xfrm>
            <a:custGeom>
              <a:avLst/>
              <a:gdLst/>
              <a:ahLst/>
              <a:cxnLst/>
              <a:rect l="l" t="t" r="r" b="b"/>
              <a:pathLst>
                <a:path w="4145" h="1633" fill="none" extrusionOk="0">
                  <a:moveTo>
                    <a:pt x="4144" y="1632"/>
                  </a:moveTo>
                  <a:lnTo>
                    <a:pt x="1"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5"/>
            <p:cNvSpPr/>
            <p:nvPr/>
          </p:nvSpPr>
          <p:spPr>
            <a:xfrm>
              <a:off x="5977825" y="2393875"/>
              <a:ext cx="103600" cy="40800"/>
            </a:xfrm>
            <a:custGeom>
              <a:avLst/>
              <a:gdLst/>
              <a:ahLst/>
              <a:cxnLst/>
              <a:rect l="l" t="t" r="r" b="b"/>
              <a:pathLst>
                <a:path w="4144" h="1632" fill="none" extrusionOk="0">
                  <a:moveTo>
                    <a:pt x="4144" y="1632"/>
                  </a:moveTo>
                  <a:lnTo>
                    <a:pt x="0"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5"/>
            <p:cNvSpPr/>
            <p:nvPr/>
          </p:nvSpPr>
          <p:spPr>
            <a:xfrm>
              <a:off x="5995375" y="2423650"/>
              <a:ext cx="103625" cy="40800"/>
            </a:xfrm>
            <a:custGeom>
              <a:avLst/>
              <a:gdLst/>
              <a:ahLst/>
              <a:cxnLst/>
              <a:rect l="l" t="t" r="r" b="b"/>
              <a:pathLst>
                <a:path w="4145" h="1632" fill="none" extrusionOk="0">
                  <a:moveTo>
                    <a:pt x="4144" y="1631"/>
                  </a:moveTo>
                  <a:lnTo>
                    <a:pt x="1" y="0"/>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5"/>
            <p:cNvSpPr/>
            <p:nvPr/>
          </p:nvSpPr>
          <p:spPr>
            <a:xfrm>
              <a:off x="6012950" y="2453400"/>
              <a:ext cx="103300" cy="40800"/>
            </a:xfrm>
            <a:custGeom>
              <a:avLst/>
              <a:gdLst/>
              <a:ahLst/>
              <a:cxnLst/>
              <a:rect l="l" t="t" r="r" b="b"/>
              <a:pathLst>
                <a:path w="4132" h="1632" fill="none" extrusionOk="0">
                  <a:moveTo>
                    <a:pt x="4132" y="1632"/>
                  </a:moveTo>
                  <a:lnTo>
                    <a:pt x="0"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927"/>
        <p:cNvGrpSpPr/>
        <p:nvPr/>
      </p:nvGrpSpPr>
      <p:grpSpPr>
        <a:xfrm>
          <a:off x="0" y="0"/>
          <a:ext cx="0" cy="0"/>
          <a:chOff x="0" y="0"/>
          <a:chExt cx="0" cy="0"/>
        </a:xfrm>
      </p:grpSpPr>
      <p:sp>
        <p:nvSpPr>
          <p:cNvPr id="928" name="Google Shape;928;p26"/>
          <p:cNvSpPr txBox="1">
            <a:spLocks noGrp="1"/>
          </p:cNvSpPr>
          <p:nvPr>
            <p:ph type="title"/>
          </p:nvPr>
        </p:nvSpPr>
        <p:spPr>
          <a:xfrm>
            <a:off x="720000" y="445025"/>
            <a:ext cx="7704000" cy="116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29" name="Google Shape;929;p26"/>
          <p:cNvSpPr txBox="1">
            <a:spLocks noGrp="1"/>
          </p:cNvSpPr>
          <p:nvPr>
            <p:ph type="subTitle" idx="1"/>
          </p:nvPr>
        </p:nvSpPr>
        <p:spPr>
          <a:xfrm>
            <a:off x="1410050" y="2437000"/>
            <a:ext cx="2312100" cy="665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0" name="Google Shape;930;p26"/>
          <p:cNvSpPr txBox="1">
            <a:spLocks noGrp="1"/>
          </p:cNvSpPr>
          <p:nvPr>
            <p:ph type="subTitle" idx="2"/>
          </p:nvPr>
        </p:nvSpPr>
        <p:spPr>
          <a:xfrm>
            <a:off x="5421800" y="2437000"/>
            <a:ext cx="2312100" cy="665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1" name="Google Shape;931;p26"/>
          <p:cNvSpPr txBox="1">
            <a:spLocks noGrp="1"/>
          </p:cNvSpPr>
          <p:nvPr>
            <p:ph type="subTitle" idx="3"/>
          </p:nvPr>
        </p:nvSpPr>
        <p:spPr>
          <a:xfrm>
            <a:off x="1410050" y="3750475"/>
            <a:ext cx="2312100" cy="665400"/>
          </a:xfrm>
          <a:prstGeom prst="rect">
            <a:avLst/>
          </a:prstGeom>
          <a:ln>
            <a:noFill/>
          </a:ln>
        </p:spPr>
        <p:txBody>
          <a:bodyPr spcFirstLastPara="1" wrap="square" lIns="91425" tIns="91425" rIns="91425" bIns="91425" anchor="t" anchorCtr="0">
            <a:noAutofit/>
          </a:bodyPr>
          <a:lstStyle>
            <a:lvl1pPr lvl="0" algn="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2" name="Google Shape;932;p26"/>
          <p:cNvSpPr txBox="1">
            <a:spLocks noGrp="1"/>
          </p:cNvSpPr>
          <p:nvPr>
            <p:ph type="subTitle" idx="4"/>
          </p:nvPr>
        </p:nvSpPr>
        <p:spPr>
          <a:xfrm>
            <a:off x="5421800" y="3750475"/>
            <a:ext cx="2312100" cy="665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3" name="Google Shape;933;p26"/>
          <p:cNvSpPr txBox="1">
            <a:spLocks noGrp="1"/>
          </p:cNvSpPr>
          <p:nvPr>
            <p:ph type="subTitle" idx="5"/>
          </p:nvPr>
        </p:nvSpPr>
        <p:spPr>
          <a:xfrm>
            <a:off x="1410050" y="1931400"/>
            <a:ext cx="2312100" cy="5055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34" name="Google Shape;934;p26"/>
          <p:cNvSpPr txBox="1">
            <a:spLocks noGrp="1"/>
          </p:cNvSpPr>
          <p:nvPr>
            <p:ph type="subTitle" idx="6"/>
          </p:nvPr>
        </p:nvSpPr>
        <p:spPr>
          <a:xfrm>
            <a:off x="1410050" y="3244975"/>
            <a:ext cx="2312100" cy="5055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35" name="Google Shape;935;p26"/>
          <p:cNvSpPr txBox="1">
            <a:spLocks noGrp="1"/>
          </p:cNvSpPr>
          <p:nvPr>
            <p:ph type="subTitle" idx="7"/>
          </p:nvPr>
        </p:nvSpPr>
        <p:spPr>
          <a:xfrm>
            <a:off x="5421800" y="1931400"/>
            <a:ext cx="2312100" cy="5055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36" name="Google Shape;936;p26"/>
          <p:cNvSpPr txBox="1">
            <a:spLocks noGrp="1"/>
          </p:cNvSpPr>
          <p:nvPr>
            <p:ph type="subTitle" idx="8"/>
          </p:nvPr>
        </p:nvSpPr>
        <p:spPr>
          <a:xfrm>
            <a:off x="5421800" y="3244975"/>
            <a:ext cx="2312100" cy="5055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937" name="Google Shape;937;p26"/>
          <p:cNvGrpSpPr/>
          <p:nvPr/>
        </p:nvGrpSpPr>
        <p:grpSpPr>
          <a:xfrm>
            <a:off x="-1866850" y="-2268475"/>
            <a:ext cx="12498910" cy="9356214"/>
            <a:chOff x="-1866850" y="-2268475"/>
            <a:chExt cx="12498910" cy="9356214"/>
          </a:xfrm>
        </p:grpSpPr>
        <p:sp>
          <p:nvSpPr>
            <p:cNvPr id="938" name="Google Shape;938;p26"/>
            <p:cNvSpPr/>
            <p:nvPr/>
          </p:nvSpPr>
          <p:spPr>
            <a:xfrm>
              <a:off x="-1866850" y="-2268475"/>
              <a:ext cx="3559960" cy="3581364"/>
            </a:xfrm>
            <a:custGeom>
              <a:avLst/>
              <a:gdLst/>
              <a:ahLst/>
              <a:cxnLst/>
              <a:rect l="l" t="t" r="r" b="b"/>
              <a:pathLst>
                <a:path w="15468" h="15561" extrusionOk="0">
                  <a:moveTo>
                    <a:pt x="7735" y="1"/>
                  </a:moveTo>
                  <a:cubicBezTo>
                    <a:pt x="7328" y="1"/>
                    <a:pt x="6900" y="146"/>
                    <a:pt x="6525" y="451"/>
                  </a:cubicBezTo>
                  <a:cubicBezTo>
                    <a:pt x="5633" y="1166"/>
                    <a:pt x="5192" y="2011"/>
                    <a:pt x="4751" y="3452"/>
                  </a:cubicBezTo>
                  <a:cubicBezTo>
                    <a:pt x="4513" y="4225"/>
                    <a:pt x="4216" y="4964"/>
                    <a:pt x="3156" y="5404"/>
                  </a:cubicBezTo>
                  <a:cubicBezTo>
                    <a:pt x="2715" y="5583"/>
                    <a:pt x="918" y="5595"/>
                    <a:pt x="453" y="6738"/>
                  </a:cubicBezTo>
                  <a:cubicBezTo>
                    <a:pt x="1" y="7881"/>
                    <a:pt x="1287" y="8797"/>
                    <a:pt x="1168" y="10179"/>
                  </a:cubicBezTo>
                  <a:cubicBezTo>
                    <a:pt x="1108" y="10822"/>
                    <a:pt x="680" y="11679"/>
                    <a:pt x="370" y="12750"/>
                  </a:cubicBezTo>
                  <a:cubicBezTo>
                    <a:pt x="25" y="13965"/>
                    <a:pt x="834" y="15536"/>
                    <a:pt x="2346" y="15560"/>
                  </a:cubicBezTo>
                  <a:cubicBezTo>
                    <a:pt x="2352" y="15560"/>
                    <a:pt x="2358" y="15560"/>
                    <a:pt x="2364" y="15560"/>
                  </a:cubicBezTo>
                  <a:cubicBezTo>
                    <a:pt x="3723" y="15560"/>
                    <a:pt x="4577" y="14188"/>
                    <a:pt x="5597" y="13524"/>
                  </a:cubicBezTo>
                  <a:cubicBezTo>
                    <a:pt x="6063" y="13218"/>
                    <a:pt x="6597" y="13090"/>
                    <a:pt x="7145" y="13090"/>
                  </a:cubicBezTo>
                  <a:cubicBezTo>
                    <a:pt x="8065" y="13090"/>
                    <a:pt x="9025" y="13451"/>
                    <a:pt x="9764" y="13929"/>
                  </a:cubicBezTo>
                  <a:cubicBezTo>
                    <a:pt x="10437" y="14367"/>
                    <a:pt x="11100" y="15016"/>
                    <a:pt x="11909" y="15016"/>
                  </a:cubicBezTo>
                  <a:cubicBezTo>
                    <a:pt x="12001" y="15016"/>
                    <a:pt x="12096" y="15007"/>
                    <a:pt x="12193" y="14989"/>
                  </a:cubicBezTo>
                  <a:cubicBezTo>
                    <a:pt x="13193" y="14810"/>
                    <a:pt x="13979" y="13941"/>
                    <a:pt x="14003" y="12988"/>
                  </a:cubicBezTo>
                  <a:cubicBezTo>
                    <a:pt x="14050" y="11703"/>
                    <a:pt x="13324" y="11012"/>
                    <a:pt x="13717" y="9726"/>
                  </a:cubicBezTo>
                  <a:cubicBezTo>
                    <a:pt x="14169" y="8238"/>
                    <a:pt x="15467" y="7416"/>
                    <a:pt x="15336" y="5821"/>
                  </a:cubicBezTo>
                  <a:cubicBezTo>
                    <a:pt x="15253" y="4654"/>
                    <a:pt x="14241" y="4047"/>
                    <a:pt x="13145" y="3999"/>
                  </a:cubicBezTo>
                  <a:cubicBezTo>
                    <a:pt x="13107" y="3997"/>
                    <a:pt x="13067" y="3996"/>
                    <a:pt x="13026" y="3996"/>
                  </a:cubicBezTo>
                  <a:cubicBezTo>
                    <a:pt x="12548" y="3996"/>
                    <a:pt x="11909" y="4148"/>
                    <a:pt x="11358" y="4148"/>
                  </a:cubicBezTo>
                  <a:cubicBezTo>
                    <a:pt x="11034" y="4148"/>
                    <a:pt x="10739" y="4095"/>
                    <a:pt x="10526" y="3928"/>
                  </a:cubicBezTo>
                  <a:cubicBezTo>
                    <a:pt x="9431" y="3082"/>
                    <a:pt x="9645" y="1666"/>
                    <a:pt x="9121" y="796"/>
                  </a:cubicBezTo>
                  <a:cubicBezTo>
                    <a:pt x="8824" y="278"/>
                    <a:pt x="8299" y="1"/>
                    <a:pt x="7735" y="1"/>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6"/>
            <p:cNvSpPr/>
            <p:nvPr/>
          </p:nvSpPr>
          <p:spPr>
            <a:xfrm>
              <a:off x="7072100" y="3506375"/>
              <a:ext cx="3559960" cy="3581364"/>
            </a:xfrm>
            <a:custGeom>
              <a:avLst/>
              <a:gdLst/>
              <a:ahLst/>
              <a:cxnLst/>
              <a:rect l="l" t="t" r="r" b="b"/>
              <a:pathLst>
                <a:path w="15468" h="15561" extrusionOk="0">
                  <a:moveTo>
                    <a:pt x="7735" y="1"/>
                  </a:moveTo>
                  <a:cubicBezTo>
                    <a:pt x="7328" y="1"/>
                    <a:pt x="6900" y="146"/>
                    <a:pt x="6525" y="451"/>
                  </a:cubicBezTo>
                  <a:cubicBezTo>
                    <a:pt x="5633" y="1166"/>
                    <a:pt x="5192" y="2011"/>
                    <a:pt x="4751" y="3452"/>
                  </a:cubicBezTo>
                  <a:cubicBezTo>
                    <a:pt x="4513" y="4225"/>
                    <a:pt x="4216" y="4964"/>
                    <a:pt x="3156" y="5404"/>
                  </a:cubicBezTo>
                  <a:cubicBezTo>
                    <a:pt x="2715" y="5583"/>
                    <a:pt x="918" y="5595"/>
                    <a:pt x="453" y="6738"/>
                  </a:cubicBezTo>
                  <a:cubicBezTo>
                    <a:pt x="1" y="7881"/>
                    <a:pt x="1287" y="8797"/>
                    <a:pt x="1168" y="10179"/>
                  </a:cubicBezTo>
                  <a:cubicBezTo>
                    <a:pt x="1108" y="10822"/>
                    <a:pt x="680" y="11679"/>
                    <a:pt x="370" y="12750"/>
                  </a:cubicBezTo>
                  <a:cubicBezTo>
                    <a:pt x="25" y="13965"/>
                    <a:pt x="834" y="15536"/>
                    <a:pt x="2346" y="15560"/>
                  </a:cubicBezTo>
                  <a:cubicBezTo>
                    <a:pt x="2352" y="15560"/>
                    <a:pt x="2358" y="15560"/>
                    <a:pt x="2364" y="15560"/>
                  </a:cubicBezTo>
                  <a:cubicBezTo>
                    <a:pt x="3723" y="15560"/>
                    <a:pt x="4577" y="14188"/>
                    <a:pt x="5597" y="13524"/>
                  </a:cubicBezTo>
                  <a:cubicBezTo>
                    <a:pt x="6063" y="13218"/>
                    <a:pt x="6597" y="13090"/>
                    <a:pt x="7145" y="13090"/>
                  </a:cubicBezTo>
                  <a:cubicBezTo>
                    <a:pt x="8065" y="13090"/>
                    <a:pt x="9025" y="13451"/>
                    <a:pt x="9764" y="13929"/>
                  </a:cubicBezTo>
                  <a:cubicBezTo>
                    <a:pt x="10437" y="14367"/>
                    <a:pt x="11100" y="15016"/>
                    <a:pt x="11909" y="15016"/>
                  </a:cubicBezTo>
                  <a:cubicBezTo>
                    <a:pt x="12001" y="15016"/>
                    <a:pt x="12096" y="15007"/>
                    <a:pt x="12193" y="14989"/>
                  </a:cubicBezTo>
                  <a:cubicBezTo>
                    <a:pt x="13193" y="14810"/>
                    <a:pt x="13979" y="13941"/>
                    <a:pt x="14003" y="12988"/>
                  </a:cubicBezTo>
                  <a:cubicBezTo>
                    <a:pt x="14050" y="11703"/>
                    <a:pt x="13324" y="11012"/>
                    <a:pt x="13717" y="9726"/>
                  </a:cubicBezTo>
                  <a:cubicBezTo>
                    <a:pt x="14169" y="8238"/>
                    <a:pt x="15467" y="7416"/>
                    <a:pt x="15336" y="5821"/>
                  </a:cubicBezTo>
                  <a:cubicBezTo>
                    <a:pt x="15253" y="4654"/>
                    <a:pt x="14241" y="4047"/>
                    <a:pt x="13145" y="3999"/>
                  </a:cubicBezTo>
                  <a:cubicBezTo>
                    <a:pt x="13107" y="3997"/>
                    <a:pt x="13067" y="3996"/>
                    <a:pt x="13026" y="3996"/>
                  </a:cubicBezTo>
                  <a:cubicBezTo>
                    <a:pt x="12548" y="3996"/>
                    <a:pt x="11909" y="4148"/>
                    <a:pt x="11358" y="4148"/>
                  </a:cubicBezTo>
                  <a:cubicBezTo>
                    <a:pt x="11034" y="4148"/>
                    <a:pt x="10739" y="4095"/>
                    <a:pt x="10526" y="3928"/>
                  </a:cubicBezTo>
                  <a:cubicBezTo>
                    <a:pt x="9431" y="3082"/>
                    <a:pt x="9645" y="1666"/>
                    <a:pt x="9121" y="796"/>
                  </a:cubicBezTo>
                  <a:cubicBezTo>
                    <a:pt x="8824" y="278"/>
                    <a:pt x="8299" y="1"/>
                    <a:pt x="7735" y="1"/>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26"/>
          <p:cNvGrpSpPr/>
          <p:nvPr/>
        </p:nvGrpSpPr>
        <p:grpSpPr>
          <a:xfrm>
            <a:off x="335145" y="539500"/>
            <a:ext cx="756155" cy="773399"/>
            <a:chOff x="419950" y="288100"/>
            <a:chExt cx="756155" cy="773399"/>
          </a:xfrm>
        </p:grpSpPr>
        <p:sp>
          <p:nvSpPr>
            <p:cNvPr id="941" name="Google Shape;941;p26"/>
            <p:cNvSpPr/>
            <p:nvPr/>
          </p:nvSpPr>
          <p:spPr>
            <a:xfrm>
              <a:off x="487393" y="2881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6"/>
            <p:cNvSpPr/>
            <p:nvPr/>
          </p:nvSpPr>
          <p:spPr>
            <a:xfrm>
              <a:off x="1111741" y="288100"/>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6"/>
            <p:cNvSpPr/>
            <p:nvPr/>
          </p:nvSpPr>
          <p:spPr>
            <a:xfrm>
              <a:off x="419950" y="994058"/>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4" name="Google Shape;944;p26"/>
          <p:cNvGrpSpPr/>
          <p:nvPr/>
        </p:nvGrpSpPr>
        <p:grpSpPr>
          <a:xfrm>
            <a:off x="-248505" y="1609022"/>
            <a:ext cx="9782698" cy="668030"/>
            <a:chOff x="-248505" y="1609022"/>
            <a:chExt cx="9782698" cy="668030"/>
          </a:xfrm>
        </p:grpSpPr>
        <p:sp>
          <p:nvSpPr>
            <p:cNvPr id="945" name="Google Shape;945;p26"/>
            <p:cNvSpPr/>
            <p:nvPr/>
          </p:nvSpPr>
          <p:spPr>
            <a:xfrm>
              <a:off x="-248505" y="1609022"/>
              <a:ext cx="1058352" cy="213005"/>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6"/>
            <p:cNvSpPr/>
            <p:nvPr/>
          </p:nvSpPr>
          <p:spPr>
            <a:xfrm>
              <a:off x="8818571" y="1931403"/>
              <a:ext cx="715621" cy="345649"/>
            </a:xfrm>
            <a:custGeom>
              <a:avLst/>
              <a:gdLst/>
              <a:ahLst/>
              <a:cxnLst/>
              <a:rect l="l" t="t" r="r" b="b"/>
              <a:pathLst>
                <a:path w="4859" h="2347" extrusionOk="0">
                  <a:moveTo>
                    <a:pt x="2263" y="1"/>
                  </a:moveTo>
                  <a:cubicBezTo>
                    <a:pt x="1441" y="1"/>
                    <a:pt x="775" y="667"/>
                    <a:pt x="775" y="1489"/>
                  </a:cubicBezTo>
                  <a:cubicBezTo>
                    <a:pt x="775" y="1620"/>
                    <a:pt x="799" y="1739"/>
                    <a:pt x="822" y="1858"/>
                  </a:cubicBezTo>
                  <a:cubicBezTo>
                    <a:pt x="739" y="1810"/>
                    <a:pt x="656" y="1787"/>
                    <a:pt x="560" y="1787"/>
                  </a:cubicBezTo>
                  <a:cubicBezTo>
                    <a:pt x="251" y="1787"/>
                    <a:pt x="1" y="2037"/>
                    <a:pt x="1" y="2346"/>
                  </a:cubicBezTo>
                  <a:lnTo>
                    <a:pt x="4859" y="2346"/>
                  </a:lnTo>
                  <a:cubicBezTo>
                    <a:pt x="4847" y="2168"/>
                    <a:pt x="4704" y="1882"/>
                    <a:pt x="4406" y="1739"/>
                  </a:cubicBezTo>
                  <a:cubicBezTo>
                    <a:pt x="4261" y="1658"/>
                    <a:pt x="4127" y="1631"/>
                    <a:pt x="4017" y="1631"/>
                  </a:cubicBezTo>
                  <a:cubicBezTo>
                    <a:pt x="3884" y="1631"/>
                    <a:pt x="3785" y="1671"/>
                    <a:pt x="3739" y="1703"/>
                  </a:cubicBezTo>
                  <a:cubicBezTo>
                    <a:pt x="3751" y="1632"/>
                    <a:pt x="3751" y="1560"/>
                    <a:pt x="3751" y="1489"/>
                  </a:cubicBezTo>
                  <a:cubicBezTo>
                    <a:pt x="3751" y="667"/>
                    <a:pt x="3085" y="1"/>
                    <a:pt x="2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7" name="Google Shape;947;p26"/>
          <p:cNvGrpSpPr/>
          <p:nvPr/>
        </p:nvGrpSpPr>
        <p:grpSpPr>
          <a:xfrm>
            <a:off x="8170506" y="3550565"/>
            <a:ext cx="844175" cy="1065230"/>
            <a:chOff x="5887025" y="1605375"/>
            <a:chExt cx="333100" cy="420325"/>
          </a:xfrm>
        </p:grpSpPr>
        <p:sp>
          <p:nvSpPr>
            <p:cNvPr id="948" name="Google Shape;948;p26"/>
            <p:cNvSpPr/>
            <p:nvPr/>
          </p:nvSpPr>
          <p:spPr>
            <a:xfrm>
              <a:off x="5887025" y="1762850"/>
              <a:ext cx="302750" cy="262850"/>
            </a:xfrm>
            <a:custGeom>
              <a:avLst/>
              <a:gdLst/>
              <a:ahLst/>
              <a:cxnLst/>
              <a:rect l="l" t="t" r="r" b="b"/>
              <a:pathLst>
                <a:path w="12110" h="10514" extrusionOk="0">
                  <a:moveTo>
                    <a:pt x="120" y="0"/>
                  </a:moveTo>
                  <a:lnTo>
                    <a:pt x="1" y="286"/>
                  </a:lnTo>
                  <a:lnTo>
                    <a:pt x="5740" y="5977"/>
                  </a:lnTo>
                  <a:cubicBezTo>
                    <a:pt x="7966" y="6954"/>
                    <a:pt x="10121" y="8847"/>
                    <a:pt x="12050" y="10514"/>
                  </a:cubicBezTo>
                  <a:lnTo>
                    <a:pt x="12109" y="10406"/>
                  </a:lnTo>
                  <a:lnTo>
                    <a:pt x="9061" y="3775"/>
                  </a:lnTo>
                  <a:lnTo>
                    <a:pt x="1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6"/>
            <p:cNvSpPr/>
            <p:nvPr/>
          </p:nvSpPr>
          <p:spPr>
            <a:xfrm>
              <a:off x="5890000" y="1762850"/>
              <a:ext cx="303050" cy="261075"/>
            </a:xfrm>
            <a:custGeom>
              <a:avLst/>
              <a:gdLst/>
              <a:ahLst/>
              <a:cxnLst/>
              <a:rect l="l" t="t" r="r" b="b"/>
              <a:pathLst>
                <a:path w="12122" h="10443" extrusionOk="0">
                  <a:moveTo>
                    <a:pt x="1" y="0"/>
                  </a:moveTo>
                  <a:lnTo>
                    <a:pt x="5740" y="5692"/>
                  </a:lnTo>
                  <a:cubicBezTo>
                    <a:pt x="8061" y="6906"/>
                    <a:pt x="10478" y="8859"/>
                    <a:pt x="11967" y="10442"/>
                  </a:cubicBezTo>
                  <a:lnTo>
                    <a:pt x="12121" y="10335"/>
                  </a:lnTo>
                  <a:lnTo>
                    <a:pt x="8942" y="3787"/>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6"/>
            <p:cNvSpPr/>
            <p:nvPr/>
          </p:nvSpPr>
          <p:spPr>
            <a:xfrm>
              <a:off x="6188250" y="2015250"/>
              <a:ext cx="15525" cy="9250"/>
            </a:xfrm>
            <a:custGeom>
              <a:avLst/>
              <a:gdLst/>
              <a:ahLst/>
              <a:cxnLst/>
              <a:rect l="l" t="t" r="r" b="b"/>
              <a:pathLst>
                <a:path w="621" h="370" extrusionOk="0">
                  <a:moveTo>
                    <a:pt x="596" y="1"/>
                  </a:moveTo>
                  <a:lnTo>
                    <a:pt x="1" y="322"/>
                  </a:lnTo>
                  <a:lnTo>
                    <a:pt x="25" y="370"/>
                  </a:lnTo>
                  <a:lnTo>
                    <a:pt x="620" y="48"/>
                  </a:lnTo>
                  <a:lnTo>
                    <a:pt x="596" y="1"/>
                  </a:lnTo>
                  <a:close/>
                </a:path>
              </a:pathLst>
            </a:custGeom>
            <a:solidFill>
              <a:srgbClr val="1C9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6"/>
            <p:cNvSpPr/>
            <p:nvPr/>
          </p:nvSpPr>
          <p:spPr>
            <a:xfrm>
              <a:off x="6187675" y="2015550"/>
              <a:ext cx="16375" cy="9850"/>
            </a:xfrm>
            <a:custGeom>
              <a:avLst/>
              <a:gdLst/>
              <a:ahLst/>
              <a:cxnLst/>
              <a:rect l="l" t="t" r="r" b="b"/>
              <a:pathLst>
                <a:path w="655" h="394" extrusionOk="0">
                  <a:moveTo>
                    <a:pt x="631" y="1"/>
                  </a:moveTo>
                  <a:lnTo>
                    <a:pt x="0" y="358"/>
                  </a:lnTo>
                  <a:lnTo>
                    <a:pt x="24" y="394"/>
                  </a:lnTo>
                  <a:lnTo>
                    <a:pt x="655" y="48"/>
                  </a:lnTo>
                  <a:lnTo>
                    <a:pt x="6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6"/>
            <p:cNvSpPr/>
            <p:nvPr/>
          </p:nvSpPr>
          <p:spPr>
            <a:xfrm>
              <a:off x="5898350" y="1745575"/>
              <a:ext cx="301550" cy="270600"/>
            </a:xfrm>
            <a:custGeom>
              <a:avLst/>
              <a:gdLst/>
              <a:ahLst/>
              <a:cxnLst/>
              <a:rect l="l" t="t" r="r" b="b"/>
              <a:pathLst>
                <a:path w="12062" h="10824" extrusionOk="0">
                  <a:moveTo>
                    <a:pt x="310" y="1"/>
                  </a:moveTo>
                  <a:lnTo>
                    <a:pt x="0" y="1001"/>
                  </a:lnTo>
                  <a:lnTo>
                    <a:pt x="5501" y="6252"/>
                  </a:lnTo>
                  <a:cubicBezTo>
                    <a:pt x="7561" y="7121"/>
                    <a:pt x="9799" y="8907"/>
                    <a:pt x="12061" y="10824"/>
                  </a:cubicBezTo>
                  <a:lnTo>
                    <a:pt x="8608" y="4478"/>
                  </a:lnTo>
                  <a:lnTo>
                    <a:pt x="3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6"/>
            <p:cNvSpPr/>
            <p:nvPr/>
          </p:nvSpPr>
          <p:spPr>
            <a:xfrm>
              <a:off x="6035850" y="1876550"/>
              <a:ext cx="164050" cy="144975"/>
            </a:xfrm>
            <a:custGeom>
              <a:avLst/>
              <a:gdLst/>
              <a:ahLst/>
              <a:cxnLst/>
              <a:rect l="l" t="t" r="r" b="b"/>
              <a:pathLst>
                <a:path w="6562" h="5799" extrusionOk="0">
                  <a:moveTo>
                    <a:pt x="311" y="1"/>
                  </a:moveTo>
                  <a:lnTo>
                    <a:pt x="1" y="1013"/>
                  </a:lnTo>
                  <a:cubicBezTo>
                    <a:pt x="1692" y="1715"/>
                    <a:pt x="5049" y="4442"/>
                    <a:pt x="6192" y="5799"/>
                  </a:cubicBezTo>
                  <a:cubicBezTo>
                    <a:pt x="6216" y="5787"/>
                    <a:pt x="6537" y="5608"/>
                    <a:pt x="6561" y="5596"/>
                  </a:cubicBezTo>
                  <a:cubicBezTo>
                    <a:pt x="4490" y="2965"/>
                    <a:pt x="2406" y="727"/>
                    <a:pt x="311" y="1"/>
                  </a:cubicBezTo>
                  <a:close/>
                </a:path>
              </a:pathLst>
            </a:custGeom>
            <a:solidFill>
              <a:srgbClr val="ED8264">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6"/>
            <p:cNvSpPr/>
            <p:nvPr/>
          </p:nvSpPr>
          <p:spPr>
            <a:xfrm>
              <a:off x="5906075" y="1745575"/>
              <a:ext cx="293825" cy="270600"/>
            </a:xfrm>
            <a:custGeom>
              <a:avLst/>
              <a:gdLst/>
              <a:ahLst/>
              <a:cxnLst/>
              <a:rect l="l" t="t" r="r" b="b"/>
              <a:pathLst>
                <a:path w="11753" h="10824" extrusionOk="0">
                  <a:moveTo>
                    <a:pt x="1" y="1"/>
                  </a:moveTo>
                  <a:lnTo>
                    <a:pt x="5502" y="5240"/>
                  </a:lnTo>
                  <a:cubicBezTo>
                    <a:pt x="7645" y="6454"/>
                    <a:pt x="9704" y="8538"/>
                    <a:pt x="11752" y="10824"/>
                  </a:cubicBezTo>
                  <a:lnTo>
                    <a:pt x="8299" y="4466"/>
                  </a:lnTo>
                  <a:cubicBezTo>
                    <a:pt x="6359" y="2144"/>
                    <a:pt x="2239" y="1358"/>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6"/>
            <p:cNvSpPr/>
            <p:nvPr/>
          </p:nvSpPr>
          <p:spPr>
            <a:xfrm>
              <a:off x="5905775" y="1727125"/>
              <a:ext cx="294125" cy="289050"/>
            </a:xfrm>
            <a:custGeom>
              <a:avLst/>
              <a:gdLst/>
              <a:ahLst/>
              <a:cxnLst/>
              <a:rect l="l" t="t" r="r" b="b"/>
              <a:pathLst>
                <a:path w="11765" h="11562" extrusionOk="0">
                  <a:moveTo>
                    <a:pt x="120" y="1"/>
                  </a:moveTo>
                  <a:lnTo>
                    <a:pt x="1" y="72"/>
                  </a:lnTo>
                  <a:lnTo>
                    <a:pt x="5502" y="5311"/>
                  </a:lnTo>
                  <a:cubicBezTo>
                    <a:pt x="7633" y="6442"/>
                    <a:pt x="9705" y="8811"/>
                    <a:pt x="11764" y="11562"/>
                  </a:cubicBezTo>
                  <a:lnTo>
                    <a:pt x="8311" y="5216"/>
                  </a:lnTo>
                  <a:lnTo>
                    <a:pt x="1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6"/>
            <p:cNvSpPr/>
            <p:nvPr/>
          </p:nvSpPr>
          <p:spPr>
            <a:xfrm>
              <a:off x="5908750" y="1727125"/>
              <a:ext cx="291150" cy="289050"/>
            </a:xfrm>
            <a:custGeom>
              <a:avLst/>
              <a:gdLst/>
              <a:ahLst/>
              <a:cxnLst/>
              <a:rect l="l" t="t" r="r" b="b"/>
              <a:pathLst>
                <a:path w="11646" h="11562" extrusionOk="0">
                  <a:moveTo>
                    <a:pt x="1" y="1"/>
                  </a:moveTo>
                  <a:lnTo>
                    <a:pt x="5502" y="5239"/>
                  </a:lnTo>
                  <a:cubicBezTo>
                    <a:pt x="7633" y="6406"/>
                    <a:pt x="9657" y="8764"/>
                    <a:pt x="11645" y="11562"/>
                  </a:cubicBezTo>
                  <a:lnTo>
                    <a:pt x="8192" y="5204"/>
                  </a:lnTo>
                  <a:cubicBezTo>
                    <a:pt x="6680" y="2715"/>
                    <a:pt x="2501" y="1775"/>
                    <a:pt x="1" y="1"/>
                  </a:cubicBezTo>
                  <a:close/>
                </a:path>
              </a:pathLst>
            </a:custGeom>
            <a:solidFill>
              <a:srgbClr val="ED8264">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6"/>
            <p:cNvSpPr/>
            <p:nvPr/>
          </p:nvSpPr>
          <p:spPr>
            <a:xfrm>
              <a:off x="5940900" y="1746475"/>
              <a:ext cx="259000" cy="269700"/>
            </a:xfrm>
            <a:custGeom>
              <a:avLst/>
              <a:gdLst/>
              <a:ahLst/>
              <a:cxnLst/>
              <a:rect l="l" t="t" r="r" b="b"/>
              <a:pathLst>
                <a:path w="10360" h="10788" extrusionOk="0">
                  <a:moveTo>
                    <a:pt x="1" y="1"/>
                  </a:moveTo>
                  <a:lnTo>
                    <a:pt x="1" y="1"/>
                  </a:lnTo>
                  <a:cubicBezTo>
                    <a:pt x="1834" y="1715"/>
                    <a:pt x="3275" y="3084"/>
                    <a:pt x="5894" y="5716"/>
                  </a:cubicBezTo>
                  <a:cubicBezTo>
                    <a:pt x="7264" y="6644"/>
                    <a:pt x="9419" y="9454"/>
                    <a:pt x="10359" y="10788"/>
                  </a:cubicBezTo>
                  <a:lnTo>
                    <a:pt x="6906" y="4442"/>
                  </a:lnTo>
                  <a:lnTo>
                    <a:pt x="6906" y="4430"/>
                  </a:lnTo>
                  <a:cubicBezTo>
                    <a:pt x="5692" y="2441"/>
                    <a:pt x="1763" y="94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6"/>
            <p:cNvSpPr/>
            <p:nvPr/>
          </p:nvSpPr>
          <p:spPr>
            <a:xfrm>
              <a:off x="5921275" y="1699150"/>
              <a:ext cx="281600" cy="315825"/>
            </a:xfrm>
            <a:custGeom>
              <a:avLst/>
              <a:gdLst/>
              <a:ahLst/>
              <a:cxnLst/>
              <a:rect l="l" t="t" r="r" b="b"/>
              <a:pathLst>
                <a:path w="11264" h="12633" extrusionOk="0">
                  <a:moveTo>
                    <a:pt x="0" y="0"/>
                  </a:moveTo>
                  <a:cubicBezTo>
                    <a:pt x="0" y="1"/>
                    <a:pt x="1286" y="1441"/>
                    <a:pt x="5001" y="5477"/>
                  </a:cubicBezTo>
                  <a:cubicBezTo>
                    <a:pt x="7858" y="6870"/>
                    <a:pt x="11263" y="12633"/>
                    <a:pt x="11263" y="12633"/>
                  </a:cubicBezTo>
                  <a:cubicBezTo>
                    <a:pt x="11263" y="12633"/>
                    <a:pt x="7180" y="5096"/>
                    <a:pt x="6310" y="3501"/>
                  </a:cubicBezTo>
                  <a:cubicBezTo>
                    <a:pt x="3917" y="667"/>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6"/>
            <p:cNvSpPr/>
            <p:nvPr/>
          </p:nvSpPr>
          <p:spPr>
            <a:xfrm>
              <a:off x="5918275" y="1699150"/>
              <a:ext cx="284600" cy="317325"/>
            </a:xfrm>
            <a:custGeom>
              <a:avLst/>
              <a:gdLst/>
              <a:ahLst/>
              <a:cxnLst/>
              <a:rect l="l" t="t" r="r" b="b"/>
              <a:pathLst>
                <a:path w="11384" h="12693" extrusionOk="0">
                  <a:moveTo>
                    <a:pt x="120" y="0"/>
                  </a:moveTo>
                  <a:lnTo>
                    <a:pt x="1" y="84"/>
                  </a:lnTo>
                  <a:cubicBezTo>
                    <a:pt x="1882" y="2036"/>
                    <a:pt x="5097" y="5584"/>
                    <a:pt x="5097" y="5584"/>
                  </a:cubicBezTo>
                  <a:cubicBezTo>
                    <a:pt x="5097" y="5584"/>
                    <a:pt x="7478" y="6370"/>
                    <a:pt x="11264" y="12692"/>
                  </a:cubicBezTo>
                  <a:lnTo>
                    <a:pt x="11383" y="12633"/>
                  </a:lnTo>
                  <a:cubicBezTo>
                    <a:pt x="9931" y="10121"/>
                    <a:pt x="7335" y="6466"/>
                    <a:pt x="5216" y="5465"/>
                  </a:cubicBezTo>
                  <a:cubicBezTo>
                    <a:pt x="3668" y="3870"/>
                    <a:pt x="2013" y="2001"/>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6"/>
            <p:cNvSpPr/>
            <p:nvPr/>
          </p:nvSpPr>
          <p:spPr>
            <a:xfrm>
              <a:off x="6119500" y="1615200"/>
              <a:ext cx="100625" cy="393225"/>
            </a:xfrm>
            <a:custGeom>
              <a:avLst/>
              <a:gdLst/>
              <a:ahLst/>
              <a:cxnLst/>
              <a:rect l="l" t="t" r="r" b="b"/>
              <a:pathLst>
                <a:path w="4025" h="15729" extrusionOk="0">
                  <a:moveTo>
                    <a:pt x="3656" y="7966"/>
                  </a:moveTo>
                  <a:cubicBezTo>
                    <a:pt x="3655" y="7968"/>
                    <a:pt x="3655" y="7971"/>
                    <a:pt x="3655" y="7973"/>
                  </a:cubicBezTo>
                  <a:lnTo>
                    <a:pt x="3655" y="7973"/>
                  </a:lnTo>
                  <a:lnTo>
                    <a:pt x="3656" y="7978"/>
                  </a:lnTo>
                  <a:lnTo>
                    <a:pt x="3656" y="7966"/>
                  </a:lnTo>
                  <a:close/>
                  <a:moveTo>
                    <a:pt x="1691" y="1"/>
                  </a:moveTo>
                  <a:lnTo>
                    <a:pt x="1" y="9562"/>
                  </a:lnTo>
                  <a:lnTo>
                    <a:pt x="3894" y="15717"/>
                  </a:lnTo>
                  <a:lnTo>
                    <a:pt x="4025" y="15729"/>
                  </a:lnTo>
                  <a:cubicBezTo>
                    <a:pt x="3668" y="13207"/>
                    <a:pt x="3264" y="10376"/>
                    <a:pt x="3655" y="7973"/>
                  </a:cubicBezTo>
                  <a:lnTo>
                    <a:pt x="3655" y="7973"/>
                  </a:lnTo>
                  <a:lnTo>
                    <a:pt x="2001" y="48"/>
                  </a:lnTo>
                  <a:lnTo>
                    <a:pt x="16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6"/>
            <p:cNvSpPr/>
            <p:nvPr/>
          </p:nvSpPr>
          <p:spPr>
            <a:xfrm>
              <a:off x="6119500" y="1615200"/>
              <a:ext cx="98550" cy="395025"/>
            </a:xfrm>
            <a:custGeom>
              <a:avLst/>
              <a:gdLst/>
              <a:ahLst/>
              <a:cxnLst/>
              <a:rect l="l" t="t" r="r" b="b"/>
              <a:pathLst>
                <a:path w="3942" h="15801" extrusionOk="0">
                  <a:moveTo>
                    <a:pt x="1703" y="1"/>
                  </a:moveTo>
                  <a:lnTo>
                    <a:pt x="1" y="9562"/>
                  </a:lnTo>
                  <a:lnTo>
                    <a:pt x="3775" y="15800"/>
                  </a:lnTo>
                  <a:lnTo>
                    <a:pt x="3942" y="15717"/>
                  </a:lnTo>
                  <a:cubicBezTo>
                    <a:pt x="3430" y="13610"/>
                    <a:pt x="3096" y="10514"/>
                    <a:pt x="3346" y="7919"/>
                  </a:cubicBezTo>
                  <a:lnTo>
                    <a:pt x="1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6"/>
            <p:cNvSpPr/>
            <p:nvPr/>
          </p:nvSpPr>
          <p:spPr>
            <a:xfrm>
              <a:off x="6203150" y="2007225"/>
              <a:ext cx="15500" cy="9250"/>
            </a:xfrm>
            <a:custGeom>
              <a:avLst/>
              <a:gdLst/>
              <a:ahLst/>
              <a:cxnLst/>
              <a:rect l="l" t="t" r="r" b="b"/>
              <a:pathLst>
                <a:path w="620" h="370" extrusionOk="0">
                  <a:moveTo>
                    <a:pt x="584" y="0"/>
                  </a:moveTo>
                  <a:lnTo>
                    <a:pt x="0" y="322"/>
                  </a:lnTo>
                  <a:lnTo>
                    <a:pt x="24" y="369"/>
                  </a:lnTo>
                  <a:lnTo>
                    <a:pt x="619" y="48"/>
                  </a:lnTo>
                  <a:lnTo>
                    <a:pt x="584" y="0"/>
                  </a:lnTo>
                  <a:close/>
                </a:path>
              </a:pathLst>
            </a:custGeom>
            <a:solidFill>
              <a:srgbClr val="1C9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6"/>
            <p:cNvSpPr/>
            <p:nvPr/>
          </p:nvSpPr>
          <p:spPr>
            <a:xfrm>
              <a:off x="6202714" y="2007075"/>
              <a:ext cx="16375" cy="9550"/>
            </a:xfrm>
            <a:custGeom>
              <a:avLst/>
              <a:gdLst/>
              <a:ahLst/>
              <a:cxnLst/>
              <a:rect l="l" t="t" r="r" b="b"/>
              <a:pathLst>
                <a:path w="655" h="382" extrusionOk="0">
                  <a:moveTo>
                    <a:pt x="631" y="0"/>
                  </a:moveTo>
                  <a:lnTo>
                    <a:pt x="0" y="345"/>
                  </a:lnTo>
                  <a:lnTo>
                    <a:pt x="24" y="381"/>
                  </a:lnTo>
                  <a:lnTo>
                    <a:pt x="655" y="36"/>
                  </a:lnTo>
                  <a:lnTo>
                    <a:pt x="6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6"/>
            <p:cNvSpPr/>
            <p:nvPr/>
          </p:nvSpPr>
          <p:spPr>
            <a:xfrm>
              <a:off x="6119500" y="1619375"/>
              <a:ext cx="86350" cy="393525"/>
            </a:xfrm>
            <a:custGeom>
              <a:avLst/>
              <a:gdLst/>
              <a:ahLst/>
              <a:cxnLst/>
              <a:rect l="l" t="t" r="r" b="b"/>
              <a:pathLst>
                <a:path w="3454" h="15741" extrusionOk="0">
                  <a:moveTo>
                    <a:pt x="775" y="1"/>
                  </a:moveTo>
                  <a:lnTo>
                    <a:pt x="1" y="9395"/>
                  </a:lnTo>
                  <a:lnTo>
                    <a:pt x="3453" y="15741"/>
                  </a:lnTo>
                  <a:cubicBezTo>
                    <a:pt x="3072" y="12800"/>
                    <a:pt x="2787" y="9942"/>
                    <a:pt x="3191" y="7752"/>
                  </a:cubicBezTo>
                  <a:lnTo>
                    <a:pt x="1775" y="286"/>
                  </a:lnTo>
                  <a:lnTo>
                    <a:pt x="7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6"/>
            <p:cNvSpPr/>
            <p:nvPr/>
          </p:nvSpPr>
          <p:spPr>
            <a:xfrm>
              <a:off x="6160275" y="1806000"/>
              <a:ext cx="54800" cy="207200"/>
            </a:xfrm>
            <a:custGeom>
              <a:avLst/>
              <a:gdLst/>
              <a:ahLst/>
              <a:cxnLst/>
              <a:rect l="l" t="t" r="r" b="b"/>
              <a:pathLst>
                <a:path w="2192" h="8288" extrusionOk="0">
                  <a:moveTo>
                    <a:pt x="548" y="1"/>
                  </a:moveTo>
                  <a:lnTo>
                    <a:pt x="548" y="1"/>
                  </a:lnTo>
                  <a:cubicBezTo>
                    <a:pt x="1" y="2156"/>
                    <a:pt x="751" y="5120"/>
                    <a:pt x="1822" y="8287"/>
                  </a:cubicBezTo>
                  <a:cubicBezTo>
                    <a:pt x="1846" y="8276"/>
                    <a:pt x="2180" y="8097"/>
                    <a:pt x="2192" y="8085"/>
                  </a:cubicBezTo>
                  <a:cubicBezTo>
                    <a:pt x="1691" y="6383"/>
                    <a:pt x="1227" y="2084"/>
                    <a:pt x="1560" y="287"/>
                  </a:cubicBezTo>
                  <a:lnTo>
                    <a:pt x="54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6"/>
            <p:cNvSpPr/>
            <p:nvPr/>
          </p:nvSpPr>
          <p:spPr>
            <a:xfrm>
              <a:off x="6097175" y="1619375"/>
              <a:ext cx="108675" cy="393525"/>
            </a:xfrm>
            <a:custGeom>
              <a:avLst/>
              <a:gdLst/>
              <a:ahLst/>
              <a:cxnLst/>
              <a:rect l="l" t="t" r="r" b="b"/>
              <a:pathLst>
                <a:path w="4347" h="15741" extrusionOk="0">
                  <a:moveTo>
                    <a:pt x="1656" y="1"/>
                  </a:moveTo>
                  <a:cubicBezTo>
                    <a:pt x="1584" y="2620"/>
                    <a:pt x="1" y="6501"/>
                    <a:pt x="894" y="9395"/>
                  </a:cubicBezTo>
                  <a:lnTo>
                    <a:pt x="4346" y="15741"/>
                  </a:lnTo>
                  <a:cubicBezTo>
                    <a:pt x="3537" y="12788"/>
                    <a:pt x="2918" y="9918"/>
                    <a:pt x="3061" y="7466"/>
                  </a:cubicBezTo>
                  <a:lnTo>
                    <a:pt x="16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6"/>
            <p:cNvSpPr/>
            <p:nvPr/>
          </p:nvSpPr>
          <p:spPr>
            <a:xfrm>
              <a:off x="6119500" y="1609850"/>
              <a:ext cx="86350" cy="403050"/>
            </a:xfrm>
            <a:custGeom>
              <a:avLst/>
              <a:gdLst/>
              <a:ahLst/>
              <a:cxnLst/>
              <a:rect l="l" t="t" r="r" b="b"/>
              <a:pathLst>
                <a:path w="3454" h="16122" extrusionOk="0">
                  <a:moveTo>
                    <a:pt x="215" y="1"/>
                  </a:moveTo>
                  <a:lnTo>
                    <a:pt x="84" y="72"/>
                  </a:lnTo>
                  <a:lnTo>
                    <a:pt x="1" y="9776"/>
                  </a:lnTo>
                  <a:lnTo>
                    <a:pt x="3453" y="16122"/>
                  </a:lnTo>
                  <a:cubicBezTo>
                    <a:pt x="2263" y="12907"/>
                    <a:pt x="1406" y="9871"/>
                    <a:pt x="1620" y="7466"/>
                  </a:cubicBezTo>
                  <a:lnTo>
                    <a:pt x="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6"/>
            <p:cNvSpPr/>
            <p:nvPr/>
          </p:nvSpPr>
          <p:spPr>
            <a:xfrm>
              <a:off x="6087650" y="1611625"/>
              <a:ext cx="118200" cy="401275"/>
            </a:xfrm>
            <a:custGeom>
              <a:avLst/>
              <a:gdLst/>
              <a:ahLst/>
              <a:cxnLst/>
              <a:rect l="l" t="t" r="r" b="b"/>
              <a:pathLst>
                <a:path w="4728" h="16051" extrusionOk="0">
                  <a:moveTo>
                    <a:pt x="1358" y="1"/>
                  </a:moveTo>
                  <a:cubicBezTo>
                    <a:pt x="1501" y="3061"/>
                    <a:pt x="1" y="7073"/>
                    <a:pt x="1275" y="9705"/>
                  </a:cubicBezTo>
                  <a:lnTo>
                    <a:pt x="4727" y="16051"/>
                  </a:lnTo>
                  <a:cubicBezTo>
                    <a:pt x="3453" y="12872"/>
                    <a:pt x="2584" y="9883"/>
                    <a:pt x="2763" y="7466"/>
                  </a:cubicBezTo>
                  <a:lnTo>
                    <a:pt x="1358" y="1"/>
                  </a:lnTo>
                  <a:close/>
                </a:path>
              </a:pathLst>
            </a:custGeom>
            <a:solidFill>
              <a:srgbClr val="FFFC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6"/>
            <p:cNvSpPr/>
            <p:nvPr/>
          </p:nvSpPr>
          <p:spPr>
            <a:xfrm>
              <a:off x="6094200" y="1648850"/>
              <a:ext cx="111650" cy="364050"/>
            </a:xfrm>
            <a:custGeom>
              <a:avLst/>
              <a:gdLst/>
              <a:ahLst/>
              <a:cxnLst/>
              <a:rect l="l" t="t" r="r" b="b"/>
              <a:pathLst>
                <a:path w="4466" h="14562" extrusionOk="0">
                  <a:moveTo>
                    <a:pt x="1060" y="0"/>
                  </a:moveTo>
                  <a:cubicBezTo>
                    <a:pt x="894" y="1989"/>
                    <a:pt x="1" y="6108"/>
                    <a:pt x="1013" y="8216"/>
                  </a:cubicBezTo>
                  <a:lnTo>
                    <a:pt x="4465" y="14562"/>
                  </a:lnTo>
                  <a:cubicBezTo>
                    <a:pt x="3858" y="13050"/>
                    <a:pt x="2668" y="9716"/>
                    <a:pt x="2644" y="8049"/>
                  </a:cubicBezTo>
                  <a:cubicBezTo>
                    <a:pt x="1858" y="4429"/>
                    <a:pt x="1489" y="2477"/>
                    <a:pt x="1060" y="0"/>
                  </a:cubicBezTo>
                  <a:close/>
                </a:path>
              </a:pathLst>
            </a:custGeom>
            <a:solidFill>
              <a:srgbClr val="ED8264">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6"/>
            <p:cNvSpPr/>
            <p:nvPr/>
          </p:nvSpPr>
          <p:spPr>
            <a:xfrm>
              <a:off x="6052225" y="1606575"/>
              <a:ext cx="150650" cy="408400"/>
            </a:xfrm>
            <a:custGeom>
              <a:avLst/>
              <a:gdLst/>
              <a:ahLst/>
              <a:cxnLst/>
              <a:rect l="l" t="t" r="r" b="b"/>
              <a:pathLst>
                <a:path w="6026" h="16336" extrusionOk="0">
                  <a:moveTo>
                    <a:pt x="1572" y="1"/>
                  </a:moveTo>
                  <a:cubicBezTo>
                    <a:pt x="1572" y="1"/>
                    <a:pt x="1" y="3656"/>
                    <a:pt x="1072" y="7204"/>
                  </a:cubicBezTo>
                  <a:cubicBezTo>
                    <a:pt x="1942" y="8799"/>
                    <a:pt x="6025" y="16336"/>
                    <a:pt x="6025" y="16336"/>
                  </a:cubicBezTo>
                  <a:cubicBezTo>
                    <a:pt x="6025" y="16336"/>
                    <a:pt x="3061" y="10335"/>
                    <a:pt x="3442" y="7180"/>
                  </a:cubicBezTo>
                  <a:cubicBezTo>
                    <a:pt x="2084" y="1870"/>
                    <a:pt x="1572" y="1"/>
                    <a:pt x="15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6"/>
            <p:cNvSpPr/>
            <p:nvPr/>
          </p:nvSpPr>
          <p:spPr>
            <a:xfrm>
              <a:off x="6070400" y="1740225"/>
              <a:ext cx="132475" cy="274750"/>
            </a:xfrm>
            <a:custGeom>
              <a:avLst/>
              <a:gdLst/>
              <a:ahLst/>
              <a:cxnLst/>
              <a:rect l="l" t="t" r="r" b="b"/>
              <a:pathLst>
                <a:path w="5299" h="10990" extrusionOk="0">
                  <a:moveTo>
                    <a:pt x="0" y="0"/>
                  </a:moveTo>
                  <a:lnTo>
                    <a:pt x="0" y="0"/>
                  </a:lnTo>
                  <a:cubicBezTo>
                    <a:pt x="48" y="608"/>
                    <a:pt x="155" y="1239"/>
                    <a:pt x="345" y="1858"/>
                  </a:cubicBezTo>
                  <a:cubicBezTo>
                    <a:pt x="1215" y="3453"/>
                    <a:pt x="5298" y="10990"/>
                    <a:pt x="5298" y="10990"/>
                  </a:cubicBezTo>
                  <a:cubicBezTo>
                    <a:pt x="5298" y="10990"/>
                    <a:pt x="3774" y="7894"/>
                    <a:pt x="3048" y="4989"/>
                  </a:cubicBezTo>
                  <a:cubicBezTo>
                    <a:pt x="1679" y="3894"/>
                    <a:pt x="572" y="1632"/>
                    <a:pt x="0" y="0"/>
                  </a:cubicBezTo>
                  <a:close/>
                </a:path>
              </a:pathLst>
            </a:custGeom>
            <a:solidFill>
              <a:srgbClr val="ED8264">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6"/>
            <p:cNvSpPr/>
            <p:nvPr/>
          </p:nvSpPr>
          <p:spPr>
            <a:xfrm>
              <a:off x="6091525" y="1605375"/>
              <a:ext cx="114625" cy="409325"/>
            </a:xfrm>
            <a:custGeom>
              <a:avLst/>
              <a:gdLst/>
              <a:ahLst/>
              <a:cxnLst/>
              <a:rect l="l" t="t" r="r" b="b"/>
              <a:pathLst>
                <a:path w="4585" h="16373" extrusionOk="0">
                  <a:moveTo>
                    <a:pt x="131" y="1"/>
                  </a:moveTo>
                  <a:lnTo>
                    <a:pt x="0" y="49"/>
                  </a:lnTo>
                  <a:cubicBezTo>
                    <a:pt x="643" y="2727"/>
                    <a:pt x="1310" y="5133"/>
                    <a:pt x="1810" y="7299"/>
                  </a:cubicBezTo>
                  <a:cubicBezTo>
                    <a:pt x="1501" y="9633"/>
                    <a:pt x="3144" y="13788"/>
                    <a:pt x="4453" y="16372"/>
                  </a:cubicBezTo>
                  <a:lnTo>
                    <a:pt x="4584" y="16312"/>
                  </a:lnTo>
                  <a:cubicBezTo>
                    <a:pt x="1334" y="9705"/>
                    <a:pt x="1977" y="7264"/>
                    <a:pt x="1977" y="7264"/>
                  </a:cubicBezTo>
                  <a:cubicBezTo>
                    <a:pt x="1977" y="7264"/>
                    <a:pt x="751" y="2644"/>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ive columns ">
  <p:cSld name="CUSTOM_5_1">
    <p:spTree>
      <p:nvGrpSpPr>
        <p:cNvPr id="1" name="Shape 973"/>
        <p:cNvGrpSpPr/>
        <p:nvPr/>
      </p:nvGrpSpPr>
      <p:grpSpPr>
        <a:xfrm>
          <a:off x="0" y="0"/>
          <a:ext cx="0" cy="0"/>
          <a:chOff x="0" y="0"/>
          <a:chExt cx="0" cy="0"/>
        </a:xfrm>
      </p:grpSpPr>
      <p:sp>
        <p:nvSpPr>
          <p:cNvPr id="974" name="Google Shape;974;p27"/>
          <p:cNvSpPr txBox="1">
            <a:spLocks noGrp="1"/>
          </p:cNvSpPr>
          <p:nvPr>
            <p:ph type="title"/>
          </p:nvPr>
        </p:nvSpPr>
        <p:spPr>
          <a:xfrm>
            <a:off x="720000" y="445025"/>
            <a:ext cx="7704000" cy="61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5" name="Google Shape;975;p27"/>
          <p:cNvSpPr txBox="1">
            <a:spLocks noGrp="1"/>
          </p:cNvSpPr>
          <p:nvPr>
            <p:ph type="subTitle" idx="1"/>
          </p:nvPr>
        </p:nvSpPr>
        <p:spPr>
          <a:xfrm>
            <a:off x="1873260" y="1544625"/>
            <a:ext cx="2498700" cy="665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6" name="Google Shape;976;p27"/>
          <p:cNvSpPr txBox="1">
            <a:spLocks noGrp="1"/>
          </p:cNvSpPr>
          <p:nvPr>
            <p:ph type="subTitle" idx="2"/>
          </p:nvPr>
        </p:nvSpPr>
        <p:spPr>
          <a:xfrm>
            <a:off x="5559540" y="2143119"/>
            <a:ext cx="2498700" cy="665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7" name="Google Shape;977;p27"/>
          <p:cNvSpPr txBox="1">
            <a:spLocks noGrp="1"/>
          </p:cNvSpPr>
          <p:nvPr>
            <p:ph type="subTitle" idx="3"/>
          </p:nvPr>
        </p:nvSpPr>
        <p:spPr>
          <a:xfrm>
            <a:off x="1873260" y="3938600"/>
            <a:ext cx="2498700" cy="665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8" name="Google Shape;978;p27"/>
          <p:cNvSpPr txBox="1">
            <a:spLocks noGrp="1"/>
          </p:cNvSpPr>
          <p:nvPr>
            <p:ph type="subTitle" idx="4"/>
          </p:nvPr>
        </p:nvSpPr>
        <p:spPr>
          <a:xfrm>
            <a:off x="5559540" y="3340106"/>
            <a:ext cx="2498700" cy="665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27"/>
          <p:cNvSpPr txBox="1">
            <a:spLocks noGrp="1"/>
          </p:cNvSpPr>
          <p:nvPr>
            <p:ph type="subTitle" idx="5"/>
          </p:nvPr>
        </p:nvSpPr>
        <p:spPr>
          <a:xfrm>
            <a:off x="1873260" y="1285925"/>
            <a:ext cx="2498700" cy="411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80" name="Google Shape;980;p27"/>
          <p:cNvSpPr txBox="1">
            <a:spLocks noGrp="1"/>
          </p:cNvSpPr>
          <p:nvPr>
            <p:ph type="subTitle" idx="6"/>
          </p:nvPr>
        </p:nvSpPr>
        <p:spPr>
          <a:xfrm>
            <a:off x="1873260" y="3680125"/>
            <a:ext cx="2498700" cy="411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81" name="Google Shape;981;p27"/>
          <p:cNvSpPr txBox="1">
            <a:spLocks noGrp="1"/>
          </p:cNvSpPr>
          <p:nvPr>
            <p:ph type="subTitle" idx="7"/>
          </p:nvPr>
        </p:nvSpPr>
        <p:spPr>
          <a:xfrm>
            <a:off x="5559535" y="1884475"/>
            <a:ext cx="2498700" cy="411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82" name="Google Shape;982;p27"/>
          <p:cNvSpPr txBox="1">
            <a:spLocks noGrp="1"/>
          </p:cNvSpPr>
          <p:nvPr>
            <p:ph type="subTitle" idx="8"/>
          </p:nvPr>
        </p:nvSpPr>
        <p:spPr>
          <a:xfrm>
            <a:off x="5559535" y="3081575"/>
            <a:ext cx="2498700" cy="411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983" name="Google Shape;983;p27"/>
          <p:cNvGrpSpPr/>
          <p:nvPr/>
        </p:nvGrpSpPr>
        <p:grpSpPr>
          <a:xfrm>
            <a:off x="-1866850" y="-2268475"/>
            <a:ext cx="12498910" cy="9356214"/>
            <a:chOff x="-1866850" y="-2268475"/>
            <a:chExt cx="12498910" cy="9356214"/>
          </a:xfrm>
        </p:grpSpPr>
        <p:sp>
          <p:nvSpPr>
            <p:cNvPr id="984" name="Google Shape;984;p27"/>
            <p:cNvSpPr/>
            <p:nvPr/>
          </p:nvSpPr>
          <p:spPr>
            <a:xfrm>
              <a:off x="-1866850" y="-2268475"/>
              <a:ext cx="3559960" cy="3581364"/>
            </a:xfrm>
            <a:custGeom>
              <a:avLst/>
              <a:gdLst/>
              <a:ahLst/>
              <a:cxnLst/>
              <a:rect l="l" t="t" r="r" b="b"/>
              <a:pathLst>
                <a:path w="15468" h="15561" extrusionOk="0">
                  <a:moveTo>
                    <a:pt x="7735" y="1"/>
                  </a:moveTo>
                  <a:cubicBezTo>
                    <a:pt x="7328" y="1"/>
                    <a:pt x="6900" y="146"/>
                    <a:pt x="6525" y="451"/>
                  </a:cubicBezTo>
                  <a:cubicBezTo>
                    <a:pt x="5633" y="1166"/>
                    <a:pt x="5192" y="2011"/>
                    <a:pt x="4751" y="3452"/>
                  </a:cubicBezTo>
                  <a:cubicBezTo>
                    <a:pt x="4513" y="4225"/>
                    <a:pt x="4216" y="4964"/>
                    <a:pt x="3156" y="5404"/>
                  </a:cubicBezTo>
                  <a:cubicBezTo>
                    <a:pt x="2715" y="5583"/>
                    <a:pt x="918" y="5595"/>
                    <a:pt x="453" y="6738"/>
                  </a:cubicBezTo>
                  <a:cubicBezTo>
                    <a:pt x="1" y="7881"/>
                    <a:pt x="1287" y="8797"/>
                    <a:pt x="1168" y="10179"/>
                  </a:cubicBezTo>
                  <a:cubicBezTo>
                    <a:pt x="1108" y="10822"/>
                    <a:pt x="680" y="11679"/>
                    <a:pt x="370" y="12750"/>
                  </a:cubicBezTo>
                  <a:cubicBezTo>
                    <a:pt x="25" y="13965"/>
                    <a:pt x="834" y="15536"/>
                    <a:pt x="2346" y="15560"/>
                  </a:cubicBezTo>
                  <a:cubicBezTo>
                    <a:pt x="2352" y="15560"/>
                    <a:pt x="2358" y="15560"/>
                    <a:pt x="2364" y="15560"/>
                  </a:cubicBezTo>
                  <a:cubicBezTo>
                    <a:pt x="3723" y="15560"/>
                    <a:pt x="4577" y="14188"/>
                    <a:pt x="5597" y="13524"/>
                  </a:cubicBezTo>
                  <a:cubicBezTo>
                    <a:pt x="6063" y="13218"/>
                    <a:pt x="6597" y="13090"/>
                    <a:pt x="7145" y="13090"/>
                  </a:cubicBezTo>
                  <a:cubicBezTo>
                    <a:pt x="8065" y="13090"/>
                    <a:pt x="9025" y="13451"/>
                    <a:pt x="9764" y="13929"/>
                  </a:cubicBezTo>
                  <a:cubicBezTo>
                    <a:pt x="10437" y="14367"/>
                    <a:pt x="11100" y="15016"/>
                    <a:pt x="11909" y="15016"/>
                  </a:cubicBezTo>
                  <a:cubicBezTo>
                    <a:pt x="12001" y="15016"/>
                    <a:pt x="12096" y="15007"/>
                    <a:pt x="12193" y="14989"/>
                  </a:cubicBezTo>
                  <a:cubicBezTo>
                    <a:pt x="13193" y="14810"/>
                    <a:pt x="13979" y="13941"/>
                    <a:pt x="14003" y="12988"/>
                  </a:cubicBezTo>
                  <a:cubicBezTo>
                    <a:pt x="14050" y="11703"/>
                    <a:pt x="13324" y="11012"/>
                    <a:pt x="13717" y="9726"/>
                  </a:cubicBezTo>
                  <a:cubicBezTo>
                    <a:pt x="14169" y="8238"/>
                    <a:pt x="15467" y="7416"/>
                    <a:pt x="15336" y="5821"/>
                  </a:cubicBezTo>
                  <a:cubicBezTo>
                    <a:pt x="15253" y="4654"/>
                    <a:pt x="14241" y="4047"/>
                    <a:pt x="13145" y="3999"/>
                  </a:cubicBezTo>
                  <a:cubicBezTo>
                    <a:pt x="13107" y="3997"/>
                    <a:pt x="13067" y="3996"/>
                    <a:pt x="13026" y="3996"/>
                  </a:cubicBezTo>
                  <a:cubicBezTo>
                    <a:pt x="12548" y="3996"/>
                    <a:pt x="11909" y="4148"/>
                    <a:pt x="11358" y="4148"/>
                  </a:cubicBezTo>
                  <a:cubicBezTo>
                    <a:pt x="11034" y="4148"/>
                    <a:pt x="10739" y="4095"/>
                    <a:pt x="10526" y="3928"/>
                  </a:cubicBezTo>
                  <a:cubicBezTo>
                    <a:pt x="9431" y="3082"/>
                    <a:pt x="9645" y="1666"/>
                    <a:pt x="9121" y="796"/>
                  </a:cubicBezTo>
                  <a:cubicBezTo>
                    <a:pt x="8824" y="278"/>
                    <a:pt x="8299" y="1"/>
                    <a:pt x="7735" y="1"/>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7"/>
            <p:cNvSpPr/>
            <p:nvPr/>
          </p:nvSpPr>
          <p:spPr>
            <a:xfrm>
              <a:off x="7072100" y="3506375"/>
              <a:ext cx="3559960" cy="3581364"/>
            </a:xfrm>
            <a:custGeom>
              <a:avLst/>
              <a:gdLst/>
              <a:ahLst/>
              <a:cxnLst/>
              <a:rect l="l" t="t" r="r" b="b"/>
              <a:pathLst>
                <a:path w="15468" h="15561" extrusionOk="0">
                  <a:moveTo>
                    <a:pt x="7735" y="1"/>
                  </a:moveTo>
                  <a:cubicBezTo>
                    <a:pt x="7328" y="1"/>
                    <a:pt x="6900" y="146"/>
                    <a:pt x="6525" y="451"/>
                  </a:cubicBezTo>
                  <a:cubicBezTo>
                    <a:pt x="5633" y="1166"/>
                    <a:pt x="5192" y="2011"/>
                    <a:pt x="4751" y="3452"/>
                  </a:cubicBezTo>
                  <a:cubicBezTo>
                    <a:pt x="4513" y="4225"/>
                    <a:pt x="4216" y="4964"/>
                    <a:pt x="3156" y="5404"/>
                  </a:cubicBezTo>
                  <a:cubicBezTo>
                    <a:pt x="2715" y="5583"/>
                    <a:pt x="918" y="5595"/>
                    <a:pt x="453" y="6738"/>
                  </a:cubicBezTo>
                  <a:cubicBezTo>
                    <a:pt x="1" y="7881"/>
                    <a:pt x="1287" y="8797"/>
                    <a:pt x="1168" y="10179"/>
                  </a:cubicBezTo>
                  <a:cubicBezTo>
                    <a:pt x="1108" y="10822"/>
                    <a:pt x="680" y="11679"/>
                    <a:pt x="370" y="12750"/>
                  </a:cubicBezTo>
                  <a:cubicBezTo>
                    <a:pt x="25" y="13965"/>
                    <a:pt x="834" y="15536"/>
                    <a:pt x="2346" y="15560"/>
                  </a:cubicBezTo>
                  <a:cubicBezTo>
                    <a:pt x="2352" y="15560"/>
                    <a:pt x="2358" y="15560"/>
                    <a:pt x="2364" y="15560"/>
                  </a:cubicBezTo>
                  <a:cubicBezTo>
                    <a:pt x="3723" y="15560"/>
                    <a:pt x="4577" y="14188"/>
                    <a:pt x="5597" y="13524"/>
                  </a:cubicBezTo>
                  <a:cubicBezTo>
                    <a:pt x="6063" y="13218"/>
                    <a:pt x="6597" y="13090"/>
                    <a:pt x="7145" y="13090"/>
                  </a:cubicBezTo>
                  <a:cubicBezTo>
                    <a:pt x="8065" y="13090"/>
                    <a:pt x="9025" y="13451"/>
                    <a:pt x="9764" y="13929"/>
                  </a:cubicBezTo>
                  <a:cubicBezTo>
                    <a:pt x="10437" y="14367"/>
                    <a:pt x="11100" y="15016"/>
                    <a:pt x="11909" y="15016"/>
                  </a:cubicBezTo>
                  <a:cubicBezTo>
                    <a:pt x="12001" y="15016"/>
                    <a:pt x="12096" y="15007"/>
                    <a:pt x="12193" y="14989"/>
                  </a:cubicBezTo>
                  <a:cubicBezTo>
                    <a:pt x="13193" y="14810"/>
                    <a:pt x="13979" y="13941"/>
                    <a:pt x="14003" y="12988"/>
                  </a:cubicBezTo>
                  <a:cubicBezTo>
                    <a:pt x="14050" y="11703"/>
                    <a:pt x="13324" y="11012"/>
                    <a:pt x="13717" y="9726"/>
                  </a:cubicBezTo>
                  <a:cubicBezTo>
                    <a:pt x="14169" y="8238"/>
                    <a:pt x="15467" y="7416"/>
                    <a:pt x="15336" y="5821"/>
                  </a:cubicBezTo>
                  <a:cubicBezTo>
                    <a:pt x="15253" y="4654"/>
                    <a:pt x="14241" y="4047"/>
                    <a:pt x="13145" y="3999"/>
                  </a:cubicBezTo>
                  <a:cubicBezTo>
                    <a:pt x="13107" y="3997"/>
                    <a:pt x="13067" y="3996"/>
                    <a:pt x="13026" y="3996"/>
                  </a:cubicBezTo>
                  <a:cubicBezTo>
                    <a:pt x="12548" y="3996"/>
                    <a:pt x="11909" y="4148"/>
                    <a:pt x="11358" y="4148"/>
                  </a:cubicBezTo>
                  <a:cubicBezTo>
                    <a:pt x="11034" y="4148"/>
                    <a:pt x="10739" y="4095"/>
                    <a:pt x="10526" y="3928"/>
                  </a:cubicBezTo>
                  <a:cubicBezTo>
                    <a:pt x="9431" y="3082"/>
                    <a:pt x="9645" y="1666"/>
                    <a:pt x="9121" y="796"/>
                  </a:cubicBezTo>
                  <a:cubicBezTo>
                    <a:pt x="8824" y="278"/>
                    <a:pt x="8299" y="1"/>
                    <a:pt x="7735" y="1"/>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27"/>
          <p:cNvGrpSpPr/>
          <p:nvPr/>
        </p:nvGrpSpPr>
        <p:grpSpPr>
          <a:xfrm>
            <a:off x="335145" y="539500"/>
            <a:ext cx="756155" cy="773399"/>
            <a:chOff x="419950" y="288100"/>
            <a:chExt cx="756155" cy="773399"/>
          </a:xfrm>
        </p:grpSpPr>
        <p:sp>
          <p:nvSpPr>
            <p:cNvPr id="987" name="Google Shape;987;p27"/>
            <p:cNvSpPr/>
            <p:nvPr/>
          </p:nvSpPr>
          <p:spPr>
            <a:xfrm>
              <a:off x="487393" y="2881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7"/>
            <p:cNvSpPr/>
            <p:nvPr/>
          </p:nvSpPr>
          <p:spPr>
            <a:xfrm>
              <a:off x="1111741" y="288100"/>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7"/>
            <p:cNvSpPr/>
            <p:nvPr/>
          </p:nvSpPr>
          <p:spPr>
            <a:xfrm>
              <a:off x="419950" y="994058"/>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0" name="Google Shape;990;p27"/>
          <p:cNvGrpSpPr/>
          <p:nvPr/>
        </p:nvGrpSpPr>
        <p:grpSpPr>
          <a:xfrm>
            <a:off x="8197456" y="2499853"/>
            <a:ext cx="844175" cy="1065230"/>
            <a:chOff x="5887025" y="1605375"/>
            <a:chExt cx="333100" cy="420325"/>
          </a:xfrm>
        </p:grpSpPr>
        <p:sp>
          <p:nvSpPr>
            <p:cNvPr id="991" name="Google Shape;991;p27"/>
            <p:cNvSpPr/>
            <p:nvPr/>
          </p:nvSpPr>
          <p:spPr>
            <a:xfrm>
              <a:off x="5887025" y="1762850"/>
              <a:ext cx="302750" cy="262850"/>
            </a:xfrm>
            <a:custGeom>
              <a:avLst/>
              <a:gdLst/>
              <a:ahLst/>
              <a:cxnLst/>
              <a:rect l="l" t="t" r="r" b="b"/>
              <a:pathLst>
                <a:path w="12110" h="10514" extrusionOk="0">
                  <a:moveTo>
                    <a:pt x="120" y="0"/>
                  </a:moveTo>
                  <a:lnTo>
                    <a:pt x="1" y="286"/>
                  </a:lnTo>
                  <a:lnTo>
                    <a:pt x="5740" y="5977"/>
                  </a:lnTo>
                  <a:cubicBezTo>
                    <a:pt x="7966" y="6954"/>
                    <a:pt x="10121" y="8847"/>
                    <a:pt x="12050" y="10514"/>
                  </a:cubicBezTo>
                  <a:lnTo>
                    <a:pt x="12109" y="10406"/>
                  </a:lnTo>
                  <a:lnTo>
                    <a:pt x="9061" y="3775"/>
                  </a:lnTo>
                  <a:lnTo>
                    <a:pt x="1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7"/>
            <p:cNvSpPr/>
            <p:nvPr/>
          </p:nvSpPr>
          <p:spPr>
            <a:xfrm>
              <a:off x="5890000" y="1762850"/>
              <a:ext cx="303050" cy="261075"/>
            </a:xfrm>
            <a:custGeom>
              <a:avLst/>
              <a:gdLst/>
              <a:ahLst/>
              <a:cxnLst/>
              <a:rect l="l" t="t" r="r" b="b"/>
              <a:pathLst>
                <a:path w="12122" h="10443" extrusionOk="0">
                  <a:moveTo>
                    <a:pt x="1" y="0"/>
                  </a:moveTo>
                  <a:lnTo>
                    <a:pt x="5740" y="5692"/>
                  </a:lnTo>
                  <a:cubicBezTo>
                    <a:pt x="8061" y="6906"/>
                    <a:pt x="10478" y="8859"/>
                    <a:pt x="11967" y="10442"/>
                  </a:cubicBezTo>
                  <a:lnTo>
                    <a:pt x="12121" y="10335"/>
                  </a:lnTo>
                  <a:lnTo>
                    <a:pt x="8942" y="3787"/>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7"/>
            <p:cNvSpPr/>
            <p:nvPr/>
          </p:nvSpPr>
          <p:spPr>
            <a:xfrm>
              <a:off x="6188250" y="2015250"/>
              <a:ext cx="15525" cy="9250"/>
            </a:xfrm>
            <a:custGeom>
              <a:avLst/>
              <a:gdLst/>
              <a:ahLst/>
              <a:cxnLst/>
              <a:rect l="l" t="t" r="r" b="b"/>
              <a:pathLst>
                <a:path w="621" h="370" extrusionOk="0">
                  <a:moveTo>
                    <a:pt x="596" y="1"/>
                  </a:moveTo>
                  <a:lnTo>
                    <a:pt x="1" y="322"/>
                  </a:lnTo>
                  <a:lnTo>
                    <a:pt x="25" y="370"/>
                  </a:lnTo>
                  <a:lnTo>
                    <a:pt x="620" y="48"/>
                  </a:lnTo>
                  <a:lnTo>
                    <a:pt x="596" y="1"/>
                  </a:lnTo>
                  <a:close/>
                </a:path>
              </a:pathLst>
            </a:custGeom>
            <a:solidFill>
              <a:srgbClr val="1C9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7"/>
            <p:cNvSpPr/>
            <p:nvPr/>
          </p:nvSpPr>
          <p:spPr>
            <a:xfrm>
              <a:off x="6187675" y="2015550"/>
              <a:ext cx="16375" cy="9850"/>
            </a:xfrm>
            <a:custGeom>
              <a:avLst/>
              <a:gdLst/>
              <a:ahLst/>
              <a:cxnLst/>
              <a:rect l="l" t="t" r="r" b="b"/>
              <a:pathLst>
                <a:path w="655" h="394" extrusionOk="0">
                  <a:moveTo>
                    <a:pt x="631" y="1"/>
                  </a:moveTo>
                  <a:lnTo>
                    <a:pt x="0" y="358"/>
                  </a:lnTo>
                  <a:lnTo>
                    <a:pt x="24" y="394"/>
                  </a:lnTo>
                  <a:lnTo>
                    <a:pt x="655" y="48"/>
                  </a:lnTo>
                  <a:lnTo>
                    <a:pt x="631" y="1"/>
                  </a:lnTo>
                  <a:close/>
                </a:path>
              </a:pathLst>
            </a:custGeom>
            <a:solidFill>
              <a:srgbClr val="1B75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7"/>
            <p:cNvSpPr/>
            <p:nvPr/>
          </p:nvSpPr>
          <p:spPr>
            <a:xfrm>
              <a:off x="5898350" y="1745575"/>
              <a:ext cx="301550" cy="270600"/>
            </a:xfrm>
            <a:custGeom>
              <a:avLst/>
              <a:gdLst/>
              <a:ahLst/>
              <a:cxnLst/>
              <a:rect l="l" t="t" r="r" b="b"/>
              <a:pathLst>
                <a:path w="12062" h="10824" extrusionOk="0">
                  <a:moveTo>
                    <a:pt x="310" y="1"/>
                  </a:moveTo>
                  <a:lnTo>
                    <a:pt x="0" y="1001"/>
                  </a:lnTo>
                  <a:lnTo>
                    <a:pt x="5501" y="6252"/>
                  </a:lnTo>
                  <a:cubicBezTo>
                    <a:pt x="7561" y="7121"/>
                    <a:pt x="9799" y="8907"/>
                    <a:pt x="12061" y="10824"/>
                  </a:cubicBezTo>
                  <a:lnTo>
                    <a:pt x="8608" y="4478"/>
                  </a:lnTo>
                  <a:lnTo>
                    <a:pt x="3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7"/>
            <p:cNvSpPr/>
            <p:nvPr/>
          </p:nvSpPr>
          <p:spPr>
            <a:xfrm>
              <a:off x="6035850" y="1876550"/>
              <a:ext cx="164050" cy="144975"/>
            </a:xfrm>
            <a:custGeom>
              <a:avLst/>
              <a:gdLst/>
              <a:ahLst/>
              <a:cxnLst/>
              <a:rect l="l" t="t" r="r" b="b"/>
              <a:pathLst>
                <a:path w="6562" h="5799" extrusionOk="0">
                  <a:moveTo>
                    <a:pt x="311" y="1"/>
                  </a:moveTo>
                  <a:lnTo>
                    <a:pt x="1" y="1013"/>
                  </a:lnTo>
                  <a:cubicBezTo>
                    <a:pt x="1692" y="1715"/>
                    <a:pt x="5049" y="4442"/>
                    <a:pt x="6192" y="5799"/>
                  </a:cubicBezTo>
                  <a:cubicBezTo>
                    <a:pt x="6216" y="5787"/>
                    <a:pt x="6537" y="5608"/>
                    <a:pt x="6561" y="5596"/>
                  </a:cubicBezTo>
                  <a:cubicBezTo>
                    <a:pt x="4490" y="2965"/>
                    <a:pt x="2406" y="727"/>
                    <a:pt x="311" y="1"/>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7"/>
            <p:cNvSpPr/>
            <p:nvPr/>
          </p:nvSpPr>
          <p:spPr>
            <a:xfrm>
              <a:off x="5906075" y="1745575"/>
              <a:ext cx="293825" cy="270600"/>
            </a:xfrm>
            <a:custGeom>
              <a:avLst/>
              <a:gdLst/>
              <a:ahLst/>
              <a:cxnLst/>
              <a:rect l="l" t="t" r="r" b="b"/>
              <a:pathLst>
                <a:path w="11753" h="10824" extrusionOk="0">
                  <a:moveTo>
                    <a:pt x="1" y="1"/>
                  </a:moveTo>
                  <a:lnTo>
                    <a:pt x="5502" y="5240"/>
                  </a:lnTo>
                  <a:cubicBezTo>
                    <a:pt x="7645" y="6454"/>
                    <a:pt x="9704" y="8538"/>
                    <a:pt x="11752" y="10824"/>
                  </a:cubicBezTo>
                  <a:lnTo>
                    <a:pt x="8299" y="4466"/>
                  </a:lnTo>
                  <a:cubicBezTo>
                    <a:pt x="6359" y="2144"/>
                    <a:pt x="2239" y="1358"/>
                    <a:pt x="1" y="1"/>
                  </a:cubicBezTo>
                  <a:close/>
                </a:path>
              </a:pathLst>
            </a:custGeom>
            <a:solidFill>
              <a:srgbClr val="FFFC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7"/>
            <p:cNvSpPr/>
            <p:nvPr/>
          </p:nvSpPr>
          <p:spPr>
            <a:xfrm>
              <a:off x="5905775" y="1727125"/>
              <a:ext cx="294125" cy="289050"/>
            </a:xfrm>
            <a:custGeom>
              <a:avLst/>
              <a:gdLst/>
              <a:ahLst/>
              <a:cxnLst/>
              <a:rect l="l" t="t" r="r" b="b"/>
              <a:pathLst>
                <a:path w="11765" h="11562" extrusionOk="0">
                  <a:moveTo>
                    <a:pt x="120" y="1"/>
                  </a:moveTo>
                  <a:lnTo>
                    <a:pt x="1" y="72"/>
                  </a:lnTo>
                  <a:lnTo>
                    <a:pt x="5502" y="5311"/>
                  </a:lnTo>
                  <a:cubicBezTo>
                    <a:pt x="7633" y="6442"/>
                    <a:pt x="9705" y="8811"/>
                    <a:pt x="11764" y="11562"/>
                  </a:cubicBezTo>
                  <a:lnTo>
                    <a:pt x="8311" y="5216"/>
                  </a:lnTo>
                  <a:lnTo>
                    <a:pt x="1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7"/>
            <p:cNvSpPr/>
            <p:nvPr/>
          </p:nvSpPr>
          <p:spPr>
            <a:xfrm>
              <a:off x="5908750" y="1727125"/>
              <a:ext cx="291150" cy="289050"/>
            </a:xfrm>
            <a:custGeom>
              <a:avLst/>
              <a:gdLst/>
              <a:ahLst/>
              <a:cxnLst/>
              <a:rect l="l" t="t" r="r" b="b"/>
              <a:pathLst>
                <a:path w="11646" h="11562" extrusionOk="0">
                  <a:moveTo>
                    <a:pt x="1" y="1"/>
                  </a:moveTo>
                  <a:lnTo>
                    <a:pt x="5502" y="5239"/>
                  </a:lnTo>
                  <a:cubicBezTo>
                    <a:pt x="7633" y="6406"/>
                    <a:pt x="9657" y="8764"/>
                    <a:pt x="11645" y="11562"/>
                  </a:cubicBezTo>
                  <a:lnTo>
                    <a:pt x="8192" y="5204"/>
                  </a:lnTo>
                  <a:cubicBezTo>
                    <a:pt x="6680" y="2715"/>
                    <a:pt x="2501" y="1775"/>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7"/>
            <p:cNvSpPr/>
            <p:nvPr/>
          </p:nvSpPr>
          <p:spPr>
            <a:xfrm>
              <a:off x="5940900" y="1746475"/>
              <a:ext cx="259000" cy="269700"/>
            </a:xfrm>
            <a:custGeom>
              <a:avLst/>
              <a:gdLst/>
              <a:ahLst/>
              <a:cxnLst/>
              <a:rect l="l" t="t" r="r" b="b"/>
              <a:pathLst>
                <a:path w="10360" h="10788" extrusionOk="0">
                  <a:moveTo>
                    <a:pt x="1" y="1"/>
                  </a:moveTo>
                  <a:lnTo>
                    <a:pt x="1" y="1"/>
                  </a:lnTo>
                  <a:cubicBezTo>
                    <a:pt x="1834" y="1715"/>
                    <a:pt x="3275" y="3084"/>
                    <a:pt x="5894" y="5716"/>
                  </a:cubicBezTo>
                  <a:cubicBezTo>
                    <a:pt x="7264" y="6644"/>
                    <a:pt x="9419" y="9454"/>
                    <a:pt x="10359" y="10788"/>
                  </a:cubicBezTo>
                  <a:lnTo>
                    <a:pt x="6906" y="4442"/>
                  </a:lnTo>
                  <a:lnTo>
                    <a:pt x="6906" y="4430"/>
                  </a:lnTo>
                  <a:cubicBezTo>
                    <a:pt x="5692" y="2441"/>
                    <a:pt x="1763" y="941"/>
                    <a:pt x="1" y="1"/>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7"/>
            <p:cNvSpPr/>
            <p:nvPr/>
          </p:nvSpPr>
          <p:spPr>
            <a:xfrm>
              <a:off x="5921275" y="1699150"/>
              <a:ext cx="281600" cy="315825"/>
            </a:xfrm>
            <a:custGeom>
              <a:avLst/>
              <a:gdLst/>
              <a:ahLst/>
              <a:cxnLst/>
              <a:rect l="l" t="t" r="r" b="b"/>
              <a:pathLst>
                <a:path w="11264" h="12633" extrusionOk="0">
                  <a:moveTo>
                    <a:pt x="0" y="0"/>
                  </a:moveTo>
                  <a:cubicBezTo>
                    <a:pt x="0" y="1"/>
                    <a:pt x="1286" y="1441"/>
                    <a:pt x="5001" y="5477"/>
                  </a:cubicBezTo>
                  <a:cubicBezTo>
                    <a:pt x="7858" y="6870"/>
                    <a:pt x="11263" y="12633"/>
                    <a:pt x="11263" y="12633"/>
                  </a:cubicBezTo>
                  <a:cubicBezTo>
                    <a:pt x="11263" y="12633"/>
                    <a:pt x="7180" y="5096"/>
                    <a:pt x="6310" y="3501"/>
                  </a:cubicBezTo>
                  <a:cubicBezTo>
                    <a:pt x="3917" y="667"/>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7"/>
            <p:cNvSpPr/>
            <p:nvPr/>
          </p:nvSpPr>
          <p:spPr>
            <a:xfrm>
              <a:off x="5918275" y="1699150"/>
              <a:ext cx="284600" cy="317325"/>
            </a:xfrm>
            <a:custGeom>
              <a:avLst/>
              <a:gdLst/>
              <a:ahLst/>
              <a:cxnLst/>
              <a:rect l="l" t="t" r="r" b="b"/>
              <a:pathLst>
                <a:path w="11384" h="12693" extrusionOk="0">
                  <a:moveTo>
                    <a:pt x="120" y="0"/>
                  </a:moveTo>
                  <a:lnTo>
                    <a:pt x="1" y="84"/>
                  </a:lnTo>
                  <a:cubicBezTo>
                    <a:pt x="1882" y="2036"/>
                    <a:pt x="5097" y="5584"/>
                    <a:pt x="5097" y="5584"/>
                  </a:cubicBezTo>
                  <a:cubicBezTo>
                    <a:pt x="5097" y="5584"/>
                    <a:pt x="7478" y="6370"/>
                    <a:pt x="11264" y="12692"/>
                  </a:cubicBezTo>
                  <a:lnTo>
                    <a:pt x="11383" y="12633"/>
                  </a:lnTo>
                  <a:cubicBezTo>
                    <a:pt x="9931" y="10121"/>
                    <a:pt x="7335" y="6466"/>
                    <a:pt x="5216" y="5465"/>
                  </a:cubicBezTo>
                  <a:cubicBezTo>
                    <a:pt x="3668" y="3870"/>
                    <a:pt x="2013" y="2001"/>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7"/>
            <p:cNvSpPr/>
            <p:nvPr/>
          </p:nvSpPr>
          <p:spPr>
            <a:xfrm>
              <a:off x="6119500" y="1615200"/>
              <a:ext cx="100625" cy="393225"/>
            </a:xfrm>
            <a:custGeom>
              <a:avLst/>
              <a:gdLst/>
              <a:ahLst/>
              <a:cxnLst/>
              <a:rect l="l" t="t" r="r" b="b"/>
              <a:pathLst>
                <a:path w="4025" h="15729" extrusionOk="0">
                  <a:moveTo>
                    <a:pt x="3656" y="7966"/>
                  </a:moveTo>
                  <a:cubicBezTo>
                    <a:pt x="3655" y="7968"/>
                    <a:pt x="3655" y="7971"/>
                    <a:pt x="3655" y="7973"/>
                  </a:cubicBezTo>
                  <a:lnTo>
                    <a:pt x="3655" y="7973"/>
                  </a:lnTo>
                  <a:lnTo>
                    <a:pt x="3656" y="7978"/>
                  </a:lnTo>
                  <a:lnTo>
                    <a:pt x="3656" y="7966"/>
                  </a:lnTo>
                  <a:close/>
                  <a:moveTo>
                    <a:pt x="1691" y="1"/>
                  </a:moveTo>
                  <a:lnTo>
                    <a:pt x="1" y="9562"/>
                  </a:lnTo>
                  <a:lnTo>
                    <a:pt x="3894" y="15717"/>
                  </a:lnTo>
                  <a:lnTo>
                    <a:pt x="4025" y="15729"/>
                  </a:lnTo>
                  <a:cubicBezTo>
                    <a:pt x="3668" y="13207"/>
                    <a:pt x="3264" y="10376"/>
                    <a:pt x="3655" y="7973"/>
                  </a:cubicBezTo>
                  <a:lnTo>
                    <a:pt x="3655" y="7973"/>
                  </a:lnTo>
                  <a:lnTo>
                    <a:pt x="2001" y="48"/>
                  </a:lnTo>
                  <a:lnTo>
                    <a:pt x="16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7"/>
            <p:cNvSpPr/>
            <p:nvPr/>
          </p:nvSpPr>
          <p:spPr>
            <a:xfrm>
              <a:off x="6119500" y="1615200"/>
              <a:ext cx="98550" cy="395025"/>
            </a:xfrm>
            <a:custGeom>
              <a:avLst/>
              <a:gdLst/>
              <a:ahLst/>
              <a:cxnLst/>
              <a:rect l="l" t="t" r="r" b="b"/>
              <a:pathLst>
                <a:path w="3942" h="15801" extrusionOk="0">
                  <a:moveTo>
                    <a:pt x="1703" y="1"/>
                  </a:moveTo>
                  <a:lnTo>
                    <a:pt x="1" y="9562"/>
                  </a:lnTo>
                  <a:lnTo>
                    <a:pt x="3775" y="15800"/>
                  </a:lnTo>
                  <a:lnTo>
                    <a:pt x="3942" y="15717"/>
                  </a:lnTo>
                  <a:cubicBezTo>
                    <a:pt x="3430" y="13610"/>
                    <a:pt x="3096" y="10514"/>
                    <a:pt x="3346" y="7919"/>
                  </a:cubicBezTo>
                  <a:lnTo>
                    <a:pt x="1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7"/>
            <p:cNvSpPr/>
            <p:nvPr/>
          </p:nvSpPr>
          <p:spPr>
            <a:xfrm>
              <a:off x="6203150" y="2007225"/>
              <a:ext cx="15500" cy="9250"/>
            </a:xfrm>
            <a:custGeom>
              <a:avLst/>
              <a:gdLst/>
              <a:ahLst/>
              <a:cxnLst/>
              <a:rect l="l" t="t" r="r" b="b"/>
              <a:pathLst>
                <a:path w="620" h="370" extrusionOk="0">
                  <a:moveTo>
                    <a:pt x="584" y="0"/>
                  </a:moveTo>
                  <a:lnTo>
                    <a:pt x="0" y="322"/>
                  </a:lnTo>
                  <a:lnTo>
                    <a:pt x="24" y="369"/>
                  </a:lnTo>
                  <a:lnTo>
                    <a:pt x="619" y="48"/>
                  </a:lnTo>
                  <a:lnTo>
                    <a:pt x="584" y="0"/>
                  </a:lnTo>
                  <a:close/>
                </a:path>
              </a:pathLst>
            </a:custGeom>
            <a:solidFill>
              <a:srgbClr val="1C9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7"/>
            <p:cNvSpPr/>
            <p:nvPr/>
          </p:nvSpPr>
          <p:spPr>
            <a:xfrm>
              <a:off x="6203750" y="2007825"/>
              <a:ext cx="16375" cy="9550"/>
            </a:xfrm>
            <a:custGeom>
              <a:avLst/>
              <a:gdLst/>
              <a:ahLst/>
              <a:cxnLst/>
              <a:rect l="l" t="t" r="r" b="b"/>
              <a:pathLst>
                <a:path w="655" h="382" extrusionOk="0">
                  <a:moveTo>
                    <a:pt x="631" y="0"/>
                  </a:moveTo>
                  <a:lnTo>
                    <a:pt x="0" y="345"/>
                  </a:lnTo>
                  <a:lnTo>
                    <a:pt x="24" y="381"/>
                  </a:lnTo>
                  <a:lnTo>
                    <a:pt x="655" y="36"/>
                  </a:lnTo>
                  <a:lnTo>
                    <a:pt x="631" y="0"/>
                  </a:lnTo>
                  <a:close/>
                </a:path>
              </a:pathLst>
            </a:custGeom>
            <a:solidFill>
              <a:srgbClr val="1B75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7"/>
            <p:cNvSpPr/>
            <p:nvPr/>
          </p:nvSpPr>
          <p:spPr>
            <a:xfrm>
              <a:off x="6119500" y="1619375"/>
              <a:ext cx="86350" cy="393525"/>
            </a:xfrm>
            <a:custGeom>
              <a:avLst/>
              <a:gdLst/>
              <a:ahLst/>
              <a:cxnLst/>
              <a:rect l="l" t="t" r="r" b="b"/>
              <a:pathLst>
                <a:path w="3454" h="15741" extrusionOk="0">
                  <a:moveTo>
                    <a:pt x="775" y="1"/>
                  </a:moveTo>
                  <a:lnTo>
                    <a:pt x="1" y="9395"/>
                  </a:lnTo>
                  <a:lnTo>
                    <a:pt x="3453" y="15741"/>
                  </a:lnTo>
                  <a:cubicBezTo>
                    <a:pt x="3072" y="12800"/>
                    <a:pt x="2787" y="9942"/>
                    <a:pt x="3191" y="7752"/>
                  </a:cubicBezTo>
                  <a:lnTo>
                    <a:pt x="1775" y="286"/>
                  </a:lnTo>
                  <a:lnTo>
                    <a:pt x="7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7"/>
            <p:cNvSpPr/>
            <p:nvPr/>
          </p:nvSpPr>
          <p:spPr>
            <a:xfrm>
              <a:off x="6160275" y="1806000"/>
              <a:ext cx="54800" cy="207200"/>
            </a:xfrm>
            <a:custGeom>
              <a:avLst/>
              <a:gdLst/>
              <a:ahLst/>
              <a:cxnLst/>
              <a:rect l="l" t="t" r="r" b="b"/>
              <a:pathLst>
                <a:path w="2192" h="8288" extrusionOk="0">
                  <a:moveTo>
                    <a:pt x="548" y="1"/>
                  </a:moveTo>
                  <a:lnTo>
                    <a:pt x="548" y="1"/>
                  </a:lnTo>
                  <a:cubicBezTo>
                    <a:pt x="1" y="2156"/>
                    <a:pt x="751" y="5120"/>
                    <a:pt x="1822" y="8287"/>
                  </a:cubicBezTo>
                  <a:cubicBezTo>
                    <a:pt x="1846" y="8276"/>
                    <a:pt x="2180" y="8097"/>
                    <a:pt x="2192" y="8085"/>
                  </a:cubicBezTo>
                  <a:cubicBezTo>
                    <a:pt x="1691" y="6383"/>
                    <a:pt x="1227" y="2084"/>
                    <a:pt x="1560" y="287"/>
                  </a:cubicBezTo>
                  <a:lnTo>
                    <a:pt x="5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7"/>
            <p:cNvSpPr/>
            <p:nvPr/>
          </p:nvSpPr>
          <p:spPr>
            <a:xfrm>
              <a:off x="6097175" y="1619375"/>
              <a:ext cx="108675" cy="393525"/>
            </a:xfrm>
            <a:custGeom>
              <a:avLst/>
              <a:gdLst/>
              <a:ahLst/>
              <a:cxnLst/>
              <a:rect l="l" t="t" r="r" b="b"/>
              <a:pathLst>
                <a:path w="4347" h="15741" extrusionOk="0">
                  <a:moveTo>
                    <a:pt x="1656" y="1"/>
                  </a:moveTo>
                  <a:cubicBezTo>
                    <a:pt x="1584" y="2620"/>
                    <a:pt x="1" y="6501"/>
                    <a:pt x="894" y="9395"/>
                  </a:cubicBezTo>
                  <a:lnTo>
                    <a:pt x="4346" y="15741"/>
                  </a:lnTo>
                  <a:cubicBezTo>
                    <a:pt x="3537" y="12788"/>
                    <a:pt x="2918" y="9918"/>
                    <a:pt x="3061" y="7466"/>
                  </a:cubicBezTo>
                  <a:lnTo>
                    <a:pt x="1656" y="1"/>
                  </a:lnTo>
                  <a:close/>
                </a:path>
              </a:pathLst>
            </a:custGeom>
            <a:solidFill>
              <a:srgbClr val="FFFC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7"/>
            <p:cNvSpPr/>
            <p:nvPr/>
          </p:nvSpPr>
          <p:spPr>
            <a:xfrm>
              <a:off x="6119500" y="1609850"/>
              <a:ext cx="86350" cy="403050"/>
            </a:xfrm>
            <a:custGeom>
              <a:avLst/>
              <a:gdLst/>
              <a:ahLst/>
              <a:cxnLst/>
              <a:rect l="l" t="t" r="r" b="b"/>
              <a:pathLst>
                <a:path w="3454" h="16122" extrusionOk="0">
                  <a:moveTo>
                    <a:pt x="215" y="1"/>
                  </a:moveTo>
                  <a:lnTo>
                    <a:pt x="84" y="72"/>
                  </a:lnTo>
                  <a:lnTo>
                    <a:pt x="1" y="9776"/>
                  </a:lnTo>
                  <a:lnTo>
                    <a:pt x="3453" y="16122"/>
                  </a:lnTo>
                  <a:cubicBezTo>
                    <a:pt x="2263" y="12907"/>
                    <a:pt x="1406" y="9871"/>
                    <a:pt x="1620" y="7466"/>
                  </a:cubicBezTo>
                  <a:lnTo>
                    <a:pt x="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7"/>
            <p:cNvSpPr/>
            <p:nvPr/>
          </p:nvSpPr>
          <p:spPr>
            <a:xfrm>
              <a:off x="6087650" y="1611625"/>
              <a:ext cx="118200" cy="401275"/>
            </a:xfrm>
            <a:custGeom>
              <a:avLst/>
              <a:gdLst/>
              <a:ahLst/>
              <a:cxnLst/>
              <a:rect l="l" t="t" r="r" b="b"/>
              <a:pathLst>
                <a:path w="4728" h="16051" extrusionOk="0">
                  <a:moveTo>
                    <a:pt x="1358" y="1"/>
                  </a:moveTo>
                  <a:cubicBezTo>
                    <a:pt x="1501" y="3061"/>
                    <a:pt x="1" y="7073"/>
                    <a:pt x="1275" y="9705"/>
                  </a:cubicBezTo>
                  <a:lnTo>
                    <a:pt x="4727" y="16051"/>
                  </a:lnTo>
                  <a:cubicBezTo>
                    <a:pt x="3453" y="12872"/>
                    <a:pt x="2584" y="9883"/>
                    <a:pt x="2763" y="7466"/>
                  </a:cubicBezTo>
                  <a:lnTo>
                    <a:pt x="1358" y="1"/>
                  </a:lnTo>
                  <a:close/>
                </a:path>
              </a:pathLst>
            </a:custGeom>
            <a:solidFill>
              <a:srgbClr val="FFFC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7"/>
            <p:cNvSpPr/>
            <p:nvPr/>
          </p:nvSpPr>
          <p:spPr>
            <a:xfrm>
              <a:off x="6094200" y="1648850"/>
              <a:ext cx="111650" cy="364050"/>
            </a:xfrm>
            <a:custGeom>
              <a:avLst/>
              <a:gdLst/>
              <a:ahLst/>
              <a:cxnLst/>
              <a:rect l="l" t="t" r="r" b="b"/>
              <a:pathLst>
                <a:path w="4466" h="14562" extrusionOk="0">
                  <a:moveTo>
                    <a:pt x="1060" y="0"/>
                  </a:moveTo>
                  <a:cubicBezTo>
                    <a:pt x="894" y="1989"/>
                    <a:pt x="1" y="6108"/>
                    <a:pt x="1013" y="8216"/>
                  </a:cubicBezTo>
                  <a:lnTo>
                    <a:pt x="4465" y="14562"/>
                  </a:lnTo>
                  <a:cubicBezTo>
                    <a:pt x="3858" y="13050"/>
                    <a:pt x="2668" y="9716"/>
                    <a:pt x="2644" y="8049"/>
                  </a:cubicBezTo>
                  <a:cubicBezTo>
                    <a:pt x="1858" y="4429"/>
                    <a:pt x="1489" y="2477"/>
                    <a:pt x="1060"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7"/>
            <p:cNvSpPr/>
            <p:nvPr/>
          </p:nvSpPr>
          <p:spPr>
            <a:xfrm>
              <a:off x="6052225" y="1606575"/>
              <a:ext cx="150650" cy="408400"/>
            </a:xfrm>
            <a:custGeom>
              <a:avLst/>
              <a:gdLst/>
              <a:ahLst/>
              <a:cxnLst/>
              <a:rect l="l" t="t" r="r" b="b"/>
              <a:pathLst>
                <a:path w="6026" h="16336" extrusionOk="0">
                  <a:moveTo>
                    <a:pt x="1572" y="1"/>
                  </a:moveTo>
                  <a:cubicBezTo>
                    <a:pt x="1572" y="1"/>
                    <a:pt x="1" y="3656"/>
                    <a:pt x="1072" y="7204"/>
                  </a:cubicBezTo>
                  <a:cubicBezTo>
                    <a:pt x="1942" y="8799"/>
                    <a:pt x="6025" y="16336"/>
                    <a:pt x="6025" y="16336"/>
                  </a:cubicBezTo>
                  <a:cubicBezTo>
                    <a:pt x="6025" y="16336"/>
                    <a:pt x="3061" y="10335"/>
                    <a:pt x="3442" y="7180"/>
                  </a:cubicBezTo>
                  <a:cubicBezTo>
                    <a:pt x="2084" y="1870"/>
                    <a:pt x="1572" y="1"/>
                    <a:pt x="15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7"/>
            <p:cNvSpPr/>
            <p:nvPr/>
          </p:nvSpPr>
          <p:spPr>
            <a:xfrm>
              <a:off x="6070400" y="1740225"/>
              <a:ext cx="132475" cy="274750"/>
            </a:xfrm>
            <a:custGeom>
              <a:avLst/>
              <a:gdLst/>
              <a:ahLst/>
              <a:cxnLst/>
              <a:rect l="l" t="t" r="r" b="b"/>
              <a:pathLst>
                <a:path w="5299" h="10990" extrusionOk="0">
                  <a:moveTo>
                    <a:pt x="0" y="0"/>
                  </a:moveTo>
                  <a:lnTo>
                    <a:pt x="0" y="0"/>
                  </a:lnTo>
                  <a:cubicBezTo>
                    <a:pt x="48" y="608"/>
                    <a:pt x="155" y="1239"/>
                    <a:pt x="345" y="1858"/>
                  </a:cubicBezTo>
                  <a:cubicBezTo>
                    <a:pt x="1215" y="3453"/>
                    <a:pt x="5298" y="10990"/>
                    <a:pt x="5298" y="10990"/>
                  </a:cubicBezTo>
                  <a:cubicBezTo>
                    <a:pt x="5298" y="10990"/>
                    <a:pt x="3774" y="7894"/>
                    <a:pt x="3048" y="4989"/>
                  </a:cubicBezTo>
                  <a:cubicBezTo>
                    <a:pt x="1679" y="3894"/>
                    <a:pt x="572" y="1632"/>
                    <a:pt x="0"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7"/>
            <p:cNvSpPr/>
            <p:nvPr/>
          </p:nvSpPr>
          <p:spPr>
            <a:xfrm>
              <a:off x="6091525" y="1605375"/>
              <a:ext cx="114625" cy="409325"/>
            </a:xfrm>
            <a:custGeom>
              <a:avLst/>
              <a:gdLst/>
              <a:ahLst/>
              <a:cxnLst/>
              <a:rect l="l" t="t" r="r" b="b"/>
              <a:pathLst>
                <a:path w="4585" h="16373" extrusionOk="0">
                  <a:moveTo>
                    <a:pt x="131" y="1"/>
                  </a:moveTo>
                  <a:lnTo>
                    <a:pt x="0" y="49"/>
                  </a:lnTo>
                  <a:cubicBezTo>
                    <a:pt x="643" y="2727"/>
                    <a:pt x="1310" y="5133"/>
                    <a:pt x="1810" y="7299"/>
                  </a:cubicBezTo>
                  <a:cubicBezTo>
                    <a:pt x="1501" y="9633"/>
                    <a:pt x="3144" y="13788"/>
                    <a:pt x="4453" y="16372"/>
                  </a:cubicBezTo>
                  <a:lnTo>
                    <a:pt x="4584" y="16312"/>
                  </a:lnTo>
                  <a:cubicBezTo>
                    <a:pt x="1334" y="9705"/>
                    <a:pt x="1977" y="7264"/>
                    <a:pt x="1977" y="7264"/>
                  </a:cubicBezTo>
                  <a:cubicBezTo>
                    <a:pt x="1977" y="7264"/>
                    <a:pt x="751" y="2644"/>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6" name="Google Shape;1016;p27"/>
          <p:cNvGrpSpPr/>
          <p:nvPr/>
        </p:nvGrpSpPr>
        <p:grpSpPr>
          <a:xfrm>
            <a:off x="-248505" y="1609022"/>
            <a:ext cx="9782698" cy="668030"/>
            <a:chOff x="-248505" y="1609022"/>
            <a:chExt cx="9782698" cy="668030"/>
          </a:xfrm>
        </p:grpSpPr>
        <p:sp>
          <p:nvSpPr>
            <p:cNvPr id="1017" name="Google Shape;1017;p27"/>
            <p:cNvSpPr/>
            <p:nvPr/>
          </p:nvSpPr>
          <p:spPr>
            <a:xfrm>
              <a:off x="-248505" y="1609022"/>
              <a:ext cx="1058352" cy="213005"/>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7"/>
            <p:cNvSpPr/>
            <p:nvPr/>
          </p:nvSpPr>
          <p:spPr>
            <a:xfrm>
              <a:off x="8818571" y="1931403"/>
              <a:ext cx="715621" cy="345649"/>
            </a:xfrm>
            <a:custGeom>
              <a:avLst/>
              <a:gdLst/>
              <a:ahLst/>
              <a:cxnLst/>
              <a:rect l="l" t="t" r="r" b="b"/>
              <a:pathLst>
                <a:path w="4859" h="2347" extrusionOk="0">
                  <a:moveTo>
                    <a:pt x="2263" y="1"/>
                  </a:moveTo>
                  <a:cubicBezTo>
                    <a:pt x="1441" y="1"/>
                    <a:pt x="775" y="667"/>
                    <a:pt x="775" y="1489"/>
                  </a:cubicBezTo>
                  <a:cubicBezTo>
                    <a:pt x="775" y="1620"/>
                    <a:pt x="799" y="1739"/>
                    <a:pt x="822" y="1858"/>
                  </a:cubicBezTo>
                  <a:cubicBezTo>
                    <a:pt x="739" y="1810"/>
                    <a:pt x="656" y="1787"/>
                    <a:pt x="560" y="1787"/>
                  </a:cubicBezTo>
                  <a:cubicBezTo>
                    <a:pt x="251" y="1787"/>
                    <a:pt x="1" y="2037"/>
                    <a:pt x="1" y="2346"/>
                  </a:cubicBezTo>
                  <a:lnTo>
                    <a:pt x="4859" y="2346"/>
                  </a:lnTo>
                  <a:cubicBezTo>
                    <a:pt x="4847" y="2168"/>
                    <a:pt x="4704" y="1882"/>
                    <a:pt x="4406" y="1739"/>
                  </a:cubicBezTo>
                  <a:cubicBezTo>
                    <a:pt x="4261" y="1658"/>
                    <a:pt x="4127" y="1631"/>
                    <a:pt x="4017" y="1631"/>
                  </a:cubicBezTo>
                  <a:cubicBezTo>
                    <a:pt x="3884" y="1631"/>
                    <a:pt x="3785" y="1671"/>
                    <a:pt x="3739" y="1703"/>
                  </a:cubicBezTo>
                  <a:cubicBezTo>
                    <a:pt x="3751" y="1632"/>
                    <a:pt x="3751" y="1560"/>
                    <a:pt x="3751" y="1489"/>
                  </a:cubicBezTo>
                  <a:cubicBezTo>
                    <a:pt x="3751" y="667"/>
                    <a:pt x="3085" y="1"/>
                    <a:pt x="2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9" name="Google Shape;1019;p27"/>
          <p:cNvSpPr txBox="1">
            <a:spLocks noGrp="1"/>
          </p:cNvSpPr>
          <p:nvPr>
            <p:ph type="subTitle" idx="9"/>
          </p:nvPr>
        </p:nvSpPr>
        <p:spPr>
          <a:xfrm>
            <a:off x="1873260" y="2741613"/>
            <a:ext cx="2498700" cy="6654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0" name="Google Shape;1020;p27"/>
          <p:cNvSpPr txBox="1">
            <a:spLocks noGrp="1"/>
          </p:cNvSpPr>
          <p:nvPr>
            <p:ph type="subTitle" idx="13"/>
          </p:nvPr>
        </p:nvSpPr>
        <p:spPr>
          <a:xfrm>
            <a:off x="1873260" y="2483025"/>
            <a:ext cx="2498700" cy="4110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021"/>
        <p:cNvGrpSpPr/>
        <p:nvPr/>
      </p:nvGrpSpPr>
      <p:grpSpPr>
        <a:xfrm>
          <a:off x="0" y="0"/>
          <a:ext cx="0" cy="0"/>
          <a:chOff x="0" y="0"/>
          <a:chExt cx="0" cy="0"/>
        </a:xfrm>
      </p:grpSpPr>
      <p:grpSp>
        <p:nvGrpSpPr>
          <p:cNvPr id="1022" name="Google Shape;1022;p28"/>
          <p:cNvGrpSpPr/>
          <p:nvPr/>
        </p:nvGrpSpPr>
        <p:grpSpPr>
          <a:xfrm>
            <a:off x="-3039525" y="-1139450"/>
            <a:ext cx="13525516" cy="6783947"/>
            <a:chOff x="-3039525" y="-1139450"/>
            <a:chExt cx="13525516" cy="6783947"/>
          </a:xfrm>
        </p:grpSpPr>
        <p:sp>
          <p:nvSpPr>
            <p:cNvPr id="1023" name="Google Shape;1023;p28"/>
            <p:cNvSpPr/>
            <p:nvPr/>
          </p:nvSpPr>
          <p:spPr>
            <a:xfrm>
              <a:off x="-3039525" y="2434125"/>
              <a:ext cx="13525516" cy="3210372"/>
            </a:xfrm>
            <a:custGeom>
              <a:avLst/>
              <a:gdLst/>
              <a:ahLst/>
              <a:cxnLst/>
              <a:rect l="l" t="t" r="r" b="b"/>
              <a:pathLst>
                <a:path w="40518" h="19360" extrusionOk="0">
                  <a:moveTo>
                    <a:pt x="40518" y="0"/>
                  </a:moveTo>
                  <a:cubicBezTo>
                    <a:pt x="39625" y="917"/>
                    <a:pt x="38946" y="2060"/>
                    <a:pt x="38589" y="3287"/>
                  </a:cubicBezTo>
                  <a:cubicBezTo>
                    <a:pt x="38101" y="5001"/>
                    <a:pt x="38208" y="6835"/>
                    <a:pt x="37839" y="8585"/>
                  </a:cubicBezTo>
                  <a:cubicBezTo>
                    <a:pt x="37458" y="10323"/>
                    <a:pt x="36386" y="12133"/>
                    <a:pt x="34636" y="12490"/>
                  </a:cubicBezTo>
                  <a:cubicBezTo>
                    <a:pt x="34408" y="12536"/>
                    <a:pt x="34180" y="12554"/>
                    <a:pt x="33950" y="12554"/>
                  </a:cubicBezTo>
                  <a:cubicBezTo>
                    <a:pt x="32977" y="12554"/>
                    <a:pt x="31987" y="12221"/>
                    <a:pt x="31004" y="12192"/>
                  </a:cubicBezTo>
                  <a:cubicBezTo>
                    <a:pt x="30958" y="12191"/>
                    <a:pt x="30912" y="12190"/>
                    <a:pt x="30865" y="12190"/>
                  </a:cubicBezTo>
                  <a:cubicBezTo>
                    <a:pt x="29262" y="12190"/>
                    <a:pt x="27742" y="12983"/>
                    <a:pt x="26492" y="13990"/>
                  </a:cubicBezTo>
                  <a:cubicBezTo>
                    <a:pt x="25718" y="14621"/>
                    <a:pt x="25016" y="15336"/>
                    <a:pt x="24182" y="15871"/>
                  </a:cubicBezTo>
                  <a:cubicBezTo>
                    <a:pt x="22953" y="16668"/>
                    <a:pt x="21509" y="17022"/>
                    <a:pt x="20044" y="17022"/>
                  </a:cubicBezTo>
                  <a:cubicBezTo>
                    <a:pt x="18727" y="17022"/>
                    <a:pt x="17393" y="16736"/>
                    <a:pt x="16181" y="16229"/>
                  </a:cubicBezTo>
                  <a:cubicBezTo>
                    <a:pt x="15503" y="15943"/>
                    <a:pt x="14836" y="15586"/>
                    <a:pt x="14288" y="15098"/>
                  </a:cubicBezTo>
                  <a:cubicBezTo>
                    <a:pt x="13562" y="14419"/>
                    <a:pt x="13074" y="13538"/>
                    <a:pt x="12443" y="12764"/>
                  </a:cubicBezTo>
                  <a:cubicBezTo>
                    <a:pt x="11034" y="11071"/>
                    <a:pt x="8848" y="10037"/>
                    <a:pt x="6646" y="10037"/>
                  </a:cubicBezTo>
                  <a:cubicBezTo>
                    <a:pt x="6634" y="10037"/>
                    <a:pt x="6621" y="10037"/>
                    <a:pt x="6609" y="10037"/>
                  </a:cubicBezTo>
                  <a:cubicBezTo>
                    <a:pt x="5459" y="10045"/>
                    <a:pt x="4258" y="10303"/>
                    <a:pt x="3119" y="10303"/>
                  </a:cubicBezTo>
                  <a:cubicBezTo>
                    <a:pt x="2371" y="10303"/>
                    <a:pt x="1650" y="10191"/>
                    <a:pt x="989" y="9823"/>
                  </a:cubicBezTo>
                  <a:cubicBezTo>
                    <a:pt x="608" y="9609"/>
                    <a:pt x="286" y="9335"/>
                    <a:pt x="1" y="9002"/>
                  </a:cubicBezTo>
                  <a:lnTo>
                    <a:pt x="1" y="19360"/>
                  </a:lnTo>
                  <a:lnTo>
                    <a:pt x="40518" y="19360"/>
                  </a:lnTo>
                  <a:lnTo>
                    <a:pt x="40518" y="0"/>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8"/>
            <p:cNvSpPr/>
            <p:nvPr/>
          </p:nvSpPr>
          <p:spPr>
            <a:xfrm rot="10800000">
              <a:off x="4211675" y="-1139450"/>
              <a:ext cx="4932316" cy="1780296"/>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5" name="Google Shape;1025;p2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26" name="Google Shape;1026;p28"/>
          <p:cNvSpPr txBox="1">
            <a:spLocks noGrp="1"/>
          </p:cNvSpPr>
          <p:nvPr>
            <p:ph type="subTitle" idx="1"/>
          </p:nvPr>
        </p:nvSpPr>
        <p:spPr>
          <a:xfrm>
            <a:off x="1047131" y="2149201"/>
            <a:ext cx="2108100" cy="63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7" name="Google Shape;1027;p28"/>
          <p:cNvSpPr txBox="1">
            <a:spLocks noGrp="1"/>
          </p:cNvSpPr>
          <p:nvPr>
            <p:ph type="subTitle" idx="2"/>
          </p:nvPr>
        </p:nvSpPr>
        <p:spPr>
          <a:xfrm>
            <a:off x="3517950" y="2149201"/>
            <a:ext cx="2108100" cy="63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8" name="Google Shape;1028;p28"/>
          <p:cNvSpPr txBox="1">
            <a:spLocks noGrp="1"/>
          </p:cNvSpPr>
          <p:nvPr>
            <p:ph type="subTitle" idx="3"/>
          </p:nvPr>
        </p:nvSpPr>
        <p:spPr>
          <a:xfrm>
            <a:off x="1047131" y="3579425"/>
            <a:ext cx="2108100" cy="63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9" name="Google Shape;1029;p28"/>
          <p:cNvSpPr txBox="1">
            <a:spLocks noGrp="1"/>
          </p:cNvSpPr>
          <p:nvPr>
            <p:ph type="subTitle" idx="4"/>
          </p:nvPr>
        </p:nvSpPr>
        <p:spPr>
          <a:xfrm>
            <a:off x="3517950" y="3579425"/>
            <a:ext cx="2108100" cy="63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0" name="Google Shape;1030;p28"/>
          <p:cNvSpPr txBox="1">
            <a:spLocks noGrp="1"/>
          </p:cNvSpPr>
          <p:nvPr>
            <p:ph type="subTitle" idx="5"/>
          </p:nvPr>
        </p:nvSpPr>
        <p:spPr>
          <a:xfrm>
            <a:off x="5988769" y="2149201"/>
            <a:ext cx="2108100" cy="63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1" name="Google Shape;1031;p28"/>
          <p:cNvSpPr txBox="1">
            <a:spLocks noGrp="1"/>
          </p:cNvSpPr>
          <p:nvPr>
            <p:ph type="subTitle" idx="6"/>
          </p:nvPr>
        </p:nvSpPr>
        <p:spPr>
          <a:xfrm>
            <a:off x="5988769" y="3579425"/>
            <a:ext cx="2108100" cy="63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2" name="Google Shape;1032;p28"/>
          <p:cNvSpPr txBox="1">
            <a:spLocks noGrp="1"/>
          </p:cNvSpPr>
          <p:nvPr>
            <p:ph type="subTitle" idx="7"/>
          </p:nvPr>
        </p:nvSpPr>
        <p:spPr>
          <a:xfrm>
            <a:off x="1047131" y="1656600"/>
            <a:ext cx="2108100" cy="492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33" name="Google Shape;1033;p28"/>
          <p:cNvSpPr txBox="1">
            <a:spLocks noGrp="1"/>
          </p:cNvSpPr>
          <p:nvPr>
            <p:ph type="subTitle" idx="8"/>
          </p:nvPr>
        </p:nvSpPr>
        <p:spPr>
          <a:xfrm>
            <a:off x="3517950" y="1656600"/>
            <a:ext cx="2108100" cy="492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34" name="Google Shape;1034;p28"/>
          <p:cNvSpPr txBox="1">
            <a:spLocks noGrp="1"/>
          </p:cNvSpPr>
          <p:nvPr>
            <p:ph type="subTitle" idx="9"/>
          </p:nvPr>
        </p:nvSpPr>
        <p:spPr>
          <a:xfrm>
            <a:off x="5988769" y="1656600"/>
            <a:ext cx="2108100" cy="492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35" name="Google Shape;1035;p28"/>
          <p:cNvSpPr txBox="1">
            <a:spLocks noGrp="1"/>
          </p:cNvSpPr>
          <p:nvPr>
            <p:ph type="subTitle" idx="13"/>
          </p:nvPr>
        </p:nvSpPr>
        <p:spPr>
          <a:xfrm>
            <a:off x="1047131" y="3086800"/>
            <a:ext cx="2108100" cy="492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36" name="Google Shape;1036;p28"/>
          <p:cNvSpPr txBox="1">
            <a:spLocks noGrp="1"/>
          </p:cNvSpPr>
          <p:nvPr>
            <p:ph type="subTitle" idx="14"/>
          </p:nvPr>
        </p:nvSpPr>
        <p:spPr>
          <a:xfrm>
            <a:off x="3517950" y="3086800"/>
            <a:ext cx="2108100" cy="492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37" name="Google Shape;1037;p28"/>
          <p:cNvSpPr txBox="1">
            <a:spLocks noGrp="1"/>
          </p:cNvSpPr>
          <p:nvPr>
            <p:ph type="subTitle" idx="15"/>
          </p:nvPr>
        </p:nvSpPr>
        <p:spPr>
          <a:xfrm>
            <a:off x="5988769" y="3086800"/>
            <a:ext cx="2108100" cy="492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1038" name="Google Shape;1038;p28"/>
          <p:cNvGrpSpPr/>
          <p:nvPr/>
        </p:nvGrpSpPr>
        <p:grpSpPr>
          <a:xfrm>
            <a:off x="-599805" y="624872"/>
            <a:ext cx="10142502" cy="4160805"/>
            <a:chOff x="-599805" y="624872"/>
            <a:chExt cx="10142502" cy="4160805"/>
          </a:xfrm>
        </p:grpSpPr>
        <p:sp>
          <p:nvSpPr>
            <p:cNvPr id="1039" name="Google Shape;1039;p28"/>
            <p:cNvSpPr/>
            <p:nvPr/>
          </p:nvSpPr>
          <p:spPr>
            <a:xfrm>
              <a:off x="8484345" y="624872"/>
              <a:ext cx="1058352" cy="213005"/>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8"/>
            <p:cNvSpPr/>
            <p:nvPr/>
          </p:nvSpPr>
          <p:spPr>
            <a:xfrm>
              <a:off x="-599805" y="4572672"/>
              <a:ext cx="1058352" cy="213005"/>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28"/>
          <p:cNvGrpSpPr/>
          <p:nvPr/>
        </p:nvGrpSpPr>
        <p:grpSpPr>
          <a:xfrm flipH="1">
            <a:off x="8164075" y="332525"/>
            <a:ext cx="756155" cy="773399"/>
            <a:chOff x="419950" y="288100"/>
            <a:chExt cx="756155" cy="773399"/>
          </a:xfrm>
        </p:grpSpPr>
        <p:sp>
          <p:nvSpPr>
            <p:cNvPr id="1042" name="Google Shape;1042;p28"/>
            <p:cNvSpPr/>
            <p:nvPr/>
          </p:nvSpPr>
          <p:spPr>
            <a:xfrm>
              <a:off x="487393" y="2881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8"/>
            <p:cNvSpPr/>
            <p:nvPr/>
          </p:nvSpPr>
          <p:spPr>
            <a:xfrm>
              <a:off x="1111741" y="288100"/>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8"/>
            <p:cNvSpPr/>
            <p:nvPr/>
          </p:nvSpPr>
          <p:spPr>
            <a:xfrm>
              <a:off x="419950" y="994058"/>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28"/>
          <p:cNvGrpSpPr/>
          <p:nvPr/>
        </p:nvGrpSpPr>
        <p:grpSpPr>
          <a:xfrm rot="-580212">
            <a:off x="-56287" y="3647373"/>
            <a:ext cx="974815" cy="783888"/>
            <a:chOff x="4985425" y="3032150"/>
            <a:chExt cx="469725" cy="377725"/>
          </a:xfrm>
        </p:grpSpPr>
        <p:sp>
          <p:nvSpPr>
            <p:cNvPr id="1046" name="Google Shape;1046;p28"/>
            <p:cNvSpPr/>
            <p:nvPr/>
          </p:nvSpPr>
          <p:spPr>
            <a:xfrm>
              <a:off x="5211950" y="3379925"/>
              <a:ext cx="59250" cy="29950"/>
            </a:xfrm>
            <a:custGeom>
              <a:avLst/>
              <a:gdLst/>
              <a:ahLst/>
              <a:cxnLst/>
              <a:rect l="l" t="t" r="r" b="b"/>
              <a:pathLst>
                <a:path w="2370" h="1198" extrusionOk="0">
                  <a:moveTo>
                    <a:pt x="1373" y="1"/>
                  </a:moveTo>
                  <a:cubicBezTo>
                    <a:pt x="1287" y="1"/>
                    <a:pt x="1199" y="6"/>
                    <a:pt x="1108" y="16"/>
                  </a:cubicBezTo>
                  <a:cubicBezTo>
                    <a:pt x="477" y="99"/>
                    <a:pt x="0" y="421"/>
                    <a:pt x="36" y="742"/>
                  </a:cubicBezTo>
                  <a:cubicBezTo>
                    <a:pt x="67" y="1018"/>
                    <a:pt x="475" y="1198"/>
                    <a:pt x="989" y="1198"/>
                  </a:cubicBezTo>
                  <a:cubicBezTo>
                    <a:pt x="1074" y="1198"/>
                    <a:pt x="1161" y="1193"/>
                    <a:pt x="1251" y="1183"/>
                  </a:cubicBezTo>
                  <a:cubicBezTo>
                    <a:pt x="1894" y="1099"/>
                    <a:pt x="2370" y="778"/>
                    <a:pt x="2334" y="456"/>
                  </a:cubicBezTo>
                  <a:cubicBezTo>
                    <a:pt x="2293" y="180"/>
                    <a:pt x="1892" y="1"/>
                    <a:pt x="1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8"/>
            <p:cNvSpPr/>
            <p:nvPr/>
          </p:nvSpPr>
          <p:spPr>
            <a:xfrm>
              <a:off x="5211050" y="3374175"/>
              <a:ext cx="59550" cy="30050"/>
            </a:xfrm>
            <a:custGeom>
              <a:avLst/>
              <a:gdLst/>
              <a:ahLst/>
              <a:cxnLst/>
              <a:rect l="l" t="t" r="r" b="b"/>
              <a:pathLst>
                <a:path w="2382" h="1202" extrusionOk="0">
                  <a:moveTo>
                    <a:pt x="1402" y="1"/>
                  </a:moveTo>
                  <a:cubicBezTo>
                    <a:pt x="1311" y="1"/>
                    <a:pt x="1216" y="7"/>
                    <a:pt x="1120" y="20"/>
                  </a:cubicBezTo>
                  <a:cubicBezTo>
                    <a:pt x="489" y="91"/>
                    <a:pt x="1" y="424"/>
                    <a:pt x="48" y="746"/>
                  </a:cubicBezTo>
                  <a:cubicBezTo>
                    <a:pt x="79" y="1022"/>
                    <a:pt x="487" y="1201"/>
                    <a:pt x="1001" y="1201"/>
                  </a:cubicBezTo>
                  <a:cubicBezTo>
                    <a:pt x="1086" y="1201"/>
                    <a:pt x="1174" y="1196"/>
                    <a:pt x="1263" y="1186"/>
                  </a:cubicBezTo>
                  <a:cubicBezTo>
                    <a:pt x="1894" y="1103"/>
                    <a:pt x="2382" y="782"/>
                    <a:pt x="2334" y="460"/>
                  </a:cubicBezTo>
                  <a:cubicBezTo>
                    <a:pt x="2304" y="188"/>
                    <a:pt x="1906"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8"/>
            <p:cNvSpPr/>
            <p:nvPr/>
          </p:nvSpPr>
          <p:spPr>
            <a:xfrm>
              <a:off x="4985425" y="3061225"/>
              <a:ext cx="469725" cy="343800"/>
            </a:xfrm>
            <a:custGeom>
              <a:avLst/>
              <a:gdLst/>
              <a:ahLst/>
              <a:cxnLst/>
              <a:rect l="l" t="t" r="r" b="b"/>
              <a:pathLst>
                <a:path w="18789" h="13752" extrusionOk="0">
                  <a:moveTo>
                    <a:pt x="17384" y="0"/>
                  </a:moveTo>
                  <a:cubicBezTo>
                    <a:pt x="17384" y="0"/>
                    <a:pt x="12455" y="667"/>
                    <a:pt x="10133" y="4370"/>
                  </a:cubicBezTo>
                  <a:lnTo>
                    <a:pt x="10204" y="13014"/>
                  </a:lnTo>
                  <a:lnTo>
                    <a:pt x="8168" y="4608"/>
                  </a:lnTo>
                  <a:cubicBezTo>
                    <a:pt x="5874" y="2401"/>
                    <a:pt x="2622" y="2103"/>
                    <a:pt x="1033" y="2103"/>
                  </a:cubicBezTo>
                  <a:cubicBezTo>
                    <a:pt x="445" y="2103"/>
                    <a:pt x="84" y="2143"/>
                    <a:pt x="84" y="2143"/>
                  </a:cubicBezTo>
                  <a:lnTo>
                    <a:pt x="1" y="2298"/>
                  </a:lnTo>
                  <a:cubicBezTo>
                    <a:pt x="1" y="2298"/>
                    <a:pt x="1049" y="10871"/>
                    <a:pt x="1275" y="12704"/>
                  </a:cubicBezTo>
                  <a:cubicBezTo>
                    <a:pt x="2394" y="12450"/>
                    <a:pt x="3393" y="12336"/>
                    <a:pt x="4298" y="12336"/>
                  </a:cubicBezTo>
                  <a:cubicBezTo>
                    <a:pt x="6320" y="12336"/>
                    <a:pt x="7878" y="12905"/>
                    <a:pt x="9276" y="13752"/>
                  </a:cubicBezTo>
                  <a:lnTo>
                    <a:pt x="9835" y="13347"/>
                  </a:lnTo>
                  <a:cubicBezTo>
                    <a:pt x="9983" y="13244"/>
                    <a:pt x="10153" y="13191"/>
                    <a:pt x="10326" y="13191"/>
                  </a:cubicBezTo>
                  <a:cubicBezTo>
                    <a:pt x="10433" y="13191"/>
                    <a:pt x="10541" y="13211"/>
                    <a:pt x="10645" y="13252"/>
                  </a:cubicBezTo>
                  <a:lnTo>
                    <a:pt x="11288" y="13502"/>
                  </a:lnTo>
                  <a:cubicBezTo>
                    <a:pt x="12955" y="11823"/>
                    <a:pt x="15086" y="10633"/>
                    <a:pt x="18789" y="10549"/>
                  </a:cubicBezTo>
                  <a:cubicBezTo>
                    <a:pt x="18563" y="8716"/>
                    <a:pt x="17503" y="143"/>
                    <a:pt x="17503" y="143"/>
                  </a:cubicBezTo>
                  <a:lnTo>
                    <a:pt x="173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8"/>
            <p:cNvSpPr/>
            <p:nvPr/>
          </p:nvSpPr>
          <p:spPr>
            <a:xfrm>
              <a:off x="5235750" y="3061225"/>
              <a:ext cx="216425" cy="334275"/>
            </a:xfrm>
            <a:custGeom>
              <a:avLst/>
              <a:gdLst/>
              <a:ahLst/>
              <a:cxnLst/>
              <a:rect l="l" t="t" r="r" b="b"/>
              <a:pathLst>
                <a:path w="8657" h="13371" extrusionOk="0">
                  <a:moveTo>
                    <a:pt x="7371" y="0"/>
                  </a:moveTo>
                  <a:lnTo>
                    <a:pt x="6668" y="96"/>
                  </a:lnTo>
                  <a:cubicBezTo>
                    <a:pt x="6668" y="96"/>
                    <a:pt x="2311" y="536"/>
                    <a:pt x="1" y="4239"/>
                  </a:cubicBezTo>
                  <a:lnTo>
                    <a:pt x="191" y="13014"/>
                  </a:lnTo>
                  <a:lnTo>
                    <a:pt x="1144" y="13371"/>
                  </a:lnTo>
                  <a:cubicBezTo>
                    <a:pt x="2823" y="11680"/>
                    <a:pt x="4942" y="10490"/>
                    <a:pt x="8657" y="10418"/>
                  </a:cubicBezTo>
                  <a:cubicBezTo>
                    <a:pt x="8431" y="8573"/>
                    <a:pt x="7371" y="0"/>
                    <a:pt x="7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8"/>
            <p:cNvSpPr/>
            <p:nvPr/>
          </p:nvSpPr>
          <p:spPr>
            <a:xfrm>
              <a:off x="5228925" y="3044550"/>
              <a:ext cx="216400" cy="347100"/>
            </a:xfrm>
            <a:custGeom>
              <a:avLst/>
              <a:gdLst/>
              <a:ahLst/>
              <a:cxnLst/>
              <a:rect l="l" t="t" r="r" b="b"/>
              <a:pathLst>
                <a:path w="8656" h="13884" extrusionOk="0">
                  <a:moveTo>
                    <a:pt x="6668" y="1"/>
                  </a:moveTo>
                  <a:cubicBezTo>
                    <a:pt x="6668" y="1"/>
                    <a:pt x="2322" y="905"/>
                    <a:pt x="0" y="4608"/>
                  </a:cubicBezTo>
                  <a:lnTo>
                    <a:pt x="464" y="13681"/>
                  </a:lnTo>
                  <a:lnTo>
                    <a:pt x="1322" y="13883"/>
                  </a:lnTo>
                  <a:cubicBezTo>
                    <a:pt x="3000" y="12204"/>
                    <a:pt x="4953" y="10871"/>
                    <a:pt x="8656" y="10788"/>
                  </a:cubicBezTo>
                  <a:cubicBezTo>
                    <a:pt x="8430" y="8954"/>
                    <a:pt x="7442" y="977"/>
                    <a:pt x="7442" y="977"/>
                  </a:cubicBezTo>
                  <a:lnTo>
                    <a:pt x="666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8"/>
            <p:cNvSpPr/>
            <p:nvPr/>
          </p:nvSpPr>
          <p:spPr>
            <a:xfrm>
              <a:off x="5240525" y="3271075"/>
              <a:ext cx="204800" cy="120575"/>
            </a:xfrm>
            <a:custGeom>
              <a:avLst/>
              <a:gdLst/>
              <a:ahLst/>
              <a:cxnLst/>
              <a:rect l="l" t="t" r="r" b="b"/>
              <a:pathLst>
                <a:path w="8192" h="4823" extrusionOk="0">
                  <a:moveTo>
                    <a:pt x="6573" y="0"/>
                  </a:moveTo>
                  <a:cubicBezTo>
                    <a:pt x="6573" y="0"/>
                    <a:pt x="1774" y="1488"/>
                    <a:pt x="1739" y="1572"/>
                  </a:cubicBezTo>
                  <a:cubicBezTo>
                    <a:pt x="1691" y="1655"/>
                    <a:pt x="0" y="4620"/>
                    <a:pt x="0" y="4620"/>
                  </a:cubicBezTo>
                  <a:lnTo>
                    <a:pt x="858" y="4822"/>
                  </a:lnTo>
                  <a:cubicBezTo>
                    <a:pt x="2536" y="3143"/>
                    <a:pt x="4489" y="1810"/>
                    <a:pt x="8192" y="1727"/>
                  </a:cubicBezTo>
                  <a:lnTo>
                    <a:pt x="8192" y="1715"/>
                  </a:lnTo>
                  <a:lnTo>
                    <a:pt x="7418" y="750"/>
                  </a:lnTo>
                  <a:lnTo>
                    <a:pt x="6573" y="0"/>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8"/>
            <p:cNvSpPr/>
            <p:nvPr/>
          </p:nvSpPr>
          <p:spPr>
            <a:xfrm>
              <a:off x="5209575" y="3043100"/>
              <a:ext cx="216425" cy="343475"/>
            </a:xfrm>
            <a:custGeom>
              <a:avLst/>
              <a:gdLst/>
              <a:ahLst/>
              <a:cxnLst/>
              <a:rect l="l" t="t" r="r" b="b"/>
              <a:pathLst>
                <a:path w="8657" h="13739" extrusionOk="0">
                  <a:moveTo>
                    <a:pt x="6491" y="1"/>
                  </a:moveTo>
                  <a:cubicBezTo>
                    <a:pt x="4989" y="1"/>
                    <a:pt x="2030" y="457"/>
                    <a:pt x="0" y="3702"/>
                  </a:cubicBezTo>
                  <a:lnTo>
                    <a:pt x="1238" y="13739"/>
                  </a:lnTo>
                  <a:cubicBezTo>
                    <a:pt x="1238" y="13739"/>
                    <a:pt x="3322" y="10072"/>
                    <a:pt x="8656" y="9869"/>
                  </a:cubicBezTo>
                  <a:cubicBezTo>
                    <a:pt x="8430" y="8036"/>
                    <a:pt x="7442" y="70"/>
                    <a:pt x="7442" y="70"/>
                  </a:cubicBezTo>
                  <a:cubicBezTo>
                    <a:pt x="7442" y="70"/>
                    <a:pt x="7077" y="1"/>
                    <a:pt x="64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8"/>
            <p:cNvSpPr/>
            <p:nvPr/>
          </p:nvSpPr>
          <p:spPr>
            <a:xfrm>
              <a:off x="4987525" y="3111100"/>
              <a:ext cx="253025" cy="289775"/>
            </a:xfrm>
            <a:custGeom>
              <a:avLst/>
              <a:gdLst/>
              <a:ahLst/>
              <a:cxnLst/>
              <a:rect l="l" t="t" r="r" b="b"/>
              <a:pathLst>
                <a:path w="10121" h="11591" extrusionOk="0">
                  <a:moveTo>
                    <a:pt x="1653" y="1"/>
                  </a:moveTo>
                  <a:cubicBezTo>
                    <a:pt x="1056" y="1"/>
                    <a:pt x="691" y="53"/>
                    <a:pt x="691" y="53"/>
                  </a:cubicBezTo>
                  <a:lnTo>
                    <a:pt x="0" y="148"/>
                  </a:lnTo>
                  <a:cubicBezTo>
                    <a:pt x="0" y="148"/>
                    <a:pt x="1060" y="8721"/>
                    <a:pt x="1286" y="10554"/>
                  </a:cubicBezTo>
                  <a:cubicBezTo>
                    <a:pt x="2403" y="10300"/>
                    <a:pt x="3401" y="10186"/>
                    <a:pt x="4306" y="10186"/>
                  </a:cubicBezTo>
                  <a:cubicBezTo>
                    <a:pt x="6322" y="10186"/>
                    <a:pt x="7878" y="10752"/>
                    <a:pt x="9275" y="11590"/>
                  </a:cubicBezTo>
                  <a:lnTo>
                    <a:pt x="10120" y="11019"/>
                  </a:lnTo>
                  <a:lnTo>
                    <a:pt x="8180" y="2458"/>
                  </a:lnTo>
                  <a:cubicBezTo>
                    <a:pt x="5941" y="313"/>
                    <a:pt x="3109" y="1"/>
                    <a:pt x="16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8"/>
            <p:cNvSpPr/>
            <p:nvPr/>
          </p:nvSpPr>
          <p:spPr>
            <a:xfrm>
              <a:off x="4994075" y="3092725"/>
              <a:ext cx="246475" cy="303975"/>
            </a:xfrm>
            <a:custGeom>
              <a:avLst/>
              <a:gdLst/>
              <a:ahLst/>
              <a:cxnLst/>
              <a:rect l="l" t="t" r="r" b="b"/>
              <a:pathLst>
                <a:path w="9859" h="12159" extrusionOk="0">
                  <a:moveTo>
                    <a:pt x="654" y="0"/>
                  </a:moveTo>
                  <a:cubicBezTo>
                    <a:pt x="562" y="0"/>
                    <a:pt x="512" y="2"/>
                    <a:pt x="512" y="2"/>
                  </a:cubicBezTo>
                  <a:lnTo>
                    <a:pt x="0" y="1133"/>
                  </a:lnTo>
                  <a:cubicBezTo>
                    <a:pt x="0" y="1133"/>
                    <a:pt x="988" y="9111"/>
                    <a:pt x="1215" y="10944"/>
                  </a:cubicBezTo>
                  <a:cubicBezTo>
                    <a:pt x="2231" y="10709"/>
                    <a:pt x="3138" y="10606"/>
                    <a:pt x="3962" y="10606"/>
                  </a:cubicBezTo>
                  <a:cubicBezTo>
                    <a:pt x="6061" y="10606"/>
                    <a:pt x="7619" y="11278"/>
                    <a:pt x="9073" y="12159"/>
                  </a:cubicBezTo>
                  <a:lnTo>
                    <a:pt x="9858" y="11754"/>
                  </a:lnTo>
                  <a:lnTo>
                    <a:pt x="8108" y="2848"/>
                  </a:lnTo>
                  <a:cubicBezTo>
                    <a:pt x="5286" y="143"/>
                    <a:pt x="1436" y="0"/>
                    <a:pt x="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8"/>
            <p:cNvSpPr/>
            <p:nvPr/>
          </p:nvSpPr>
          <p:spPr>
            <a:xfrm>
              <a:off x="5024425" y="3314525"/>
              <a:ext cx="216125" cy="82175"/>
            </a:xfrm>
            <a:custGeom>
              <a:avLst/>
              <a:gdLst/>
              <a:ahLst/>
              <a:cxnLst/>
              <a:rect l="l" t="t" r="r" b="b"/>
              <a:pathLst>
                <a:path w="8645" h="3287" extrusionOk="0">
                  <a:moveTo>
                    <a:pt x="1144" y="1"/>
                  </a:moveTo>
                  <a:lnTo>
                    <a:pt x="512" y="929"/>
                  </a:lnTo>
                  <a:lnTo>
                    <a:pt x="512" y="941"/>
                  </a:lnTo>
                  <a:lnTo>
                    <a:pt x="1" y="2060"/>
                  </a:lnTo>
                  <a:lnTo>
                    <a:pt x="1" y="2072"/>
                  </a:lnTo>
                  <a:cubicBezTo>
                    <a:pt x="1017" y="1837"/>
                    <a:pt x="1923" y="1734"/>
                    <a:pt x="2746" y="1734"/>
                  </a:cubicBezTo>
                  <a:cubicBezTo>
                    <a:pt x="4842" y="1734"/>
                    <a:pt x="6396" y="2406"/>
                    <a:pt x="7859" y="3287"/>
                  </a:cubicBezTo>
                  <a:lnTo>
                    <a:pt x="8644" y="2882"/>
                  </a:lnTo>
                  <a:cubicBezTo>
                    <a:pt x="8644" y="2882"/>
                    <a:pt x="6287" y="417"/>
                    <a:pt x="6227" y="346"/>
                  </a:cubicBezTo>
                  <a:cubicBezTo>
                    <a:pt x="6156" y="274"/>
                    <a:pt x="1144" y="1"/>
                    <a:pt x="1144" y="1"/>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8"/>
            <p:cNvSpPr/>
            <p:nvPr/>
          </p:nvSpPr>
          <p:spPr>
            <a:xfrm>
              <a:off x="5006875" y="3079550"/>
              <a:ext cx="233675" cy="307025"/>
            </a:xfrm>
            <a:custGeom>
              <a:avLst/>
              <a:gdLst/>
              <a:ahLst/>
              <a:cxnLst/>
              <a:rect l="l" t="t" r="r" b="b"/>
              <a:pathLst>
                <a:path w="9347" h="12281" extrusionOk="0">
                  <a:moveTo>
                    <a:pt x="2773" y="1"/>
                  </a:moveTo>
                  <a:cubicBezTo>
                    <a:pt x="1140" y="1"/>
                    <a:pt x="0" y="529"/>
                    <a:pt x="0" y="529"/>
                  </a:cubicBezTo>
                  <a:cubicBezTo>
                    <a:pt x="0" y="529"/>
                    <a:pt x="988" y="8495"/>
                    <a:pt x="1214" y="10328"/>
                  </a:cubicBezTo>
                  <a:cubicBezTo>
                    <a:pt x="2013" y="10159"/>
                    <a:pt x="2759" y="10087"/>
                    <a:pt x="3447" y="10087"/>
                  </a:cubicBezTo>
                  <a:cubicBezTo>
                    <a:pt x="7255" y="10087"/>
                    <a:pt x="9346" y="12281"/>
                    <a:pt x="9346" y="12281"/>
                  </a:cubicBezTo>
                  <a:lnTo>
                    <a:pt x="8108" y="2244"/>
                  </a:lnTo>
                  <a:cubicBezTo>
                    <a:pt x="6251" y="462"/>
                    <a:pt x="4297" y="1"/>
                    <a:pt x="27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8"/>
            <p:cNvSpPr/>
            <p:nvPr/>
          </p:nvSpPr>
          <p:spPr>
            <a:xfrm>
              <a:off x="5209575" y="3032175"/>
              <a:ext cx="209575" cy="354400"/>
            </a:xfrm>
            <a:custGeom>
              <a:avLst/>
              <a:gdLst/>
              <a:ahLst/>
              <a:cxnLst/>
              <a:rect l="l" t="t" r="r" b="b"/>
              <a:pathLst>
                <a:path w="8383" h="14176" extrusionOk="0">
                  <a:moveTo>
                    <a:pt x="6838" y="0"/>
                  </a:moveTo>
                  <a:cubicBezTo>
                    <a:pt x="5834" y="0"/>
                    <a:pt x="2388" y="321"/>
                    <a:pt x="0" y="4139"/>
                  </a:cubicBezTo>
                  <a:lnTo>
                    <a:pt x="1238" y="14176"/>
                  </a:lnTo>
                  <a:cubicBezTo>
                    <a:pt x="1238" y="14176"/>
                    <a:pt x="3048" y="10080"/>
                    <a:pt x="8382" y="9878"/>
                  </a:cubicBezTo>
                  <a:cubicBezTo>
                    <a:pt x="8156" y="8044"/>
                    <a:pt x="7180" y="79"/>
                    <a:pt x="7180" y="79"/>
                  </a:cubicBezTo>
                  <a:cubicBezTo>
                    <a:pt x="7180" y="79"/>
                    <a:pt x="7108" y="7"/>
                    <a:pt x="7073" y="7"/>
                  </a:cubicBezTo>
                  <a:cubicBezTo>
                    <a:pt x="7025" y="4"/>
                    <a:pt x="6946" y="0"/>
                    <a:pt x="6838"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8"/>
            <p:cNvSpPr/>
            <p:nvPr/>
          </p:nvSpPr>
          <p:spPr>
            <a:xfrm>
              <a:off x="5209575" y="3032150"/>
              <a:ext cx="207175" cy="354425"/>
            </a:xfrm>
            <a:custGeom>
              <a:avLst/>
              <a:gdLst/>
              <a:ahLst/>
              <a:cxnLst/>
              <a:rect l="l" t="t" r="r" b="b"/>
              <a:pathLst>
                <a:path w="8287" h="14177" extrusionOk="0">
                  <a:moveTo>
                    <a:pt x="6823" y="0"/>
                  </a:moveTo>
                  <a:cubicBezTo>
                    <a:pt x="5874" y="0"/>
                    <a:pt x="2414" y="279"/>
                    <a:pt x="0" y="4140"/>
                  </a:cubicBezTo>
                  <a:lnTo>
                    <a:pt x="1238" y="14177"/>
                  </a:lnTo>
                  <a:cubicBezTo>
                    <a:pt x="1238" y="14177"/>
                    <a:pt x="2953" y="10010"/>
                    <a:pt x="8287" y="9807"/>
                  </a:cubicBezTo>
                  <a:cubicBezTo>
                    <a:pt x="8061" y="7974"/>
                    <a:pt x="7073" y="8"/>
                    <a:pt x="7073" y="8"/>
                  </a:cubicBezTo>
                  <a:cubicBezTo>
                    <a:pt x="7073" y="8"/>
                    <a:pt x="6984" y="0"/>
                    <a:pt x="68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8"/>
            <p:cNvSpPr/>
            <p:nvPr/>
          </p:nvSpPr>
          <p:spPr>
            <a:xfrm>
              <a:off x="5209575" y="3108250"/>
              <a:ext cx="71450" cy="278325"/>
            </a:xfrm>
            <a:custGeom>
              <a:avLst/>
              <a:gdLst/>
              <a:ahLst/>
              <a:cxnLst/>
              <a:rect l="l" t="t" r="r" b="b"/>
              <a:pathLst>
                <a:path w="2858" h="11133" extrusionOk="0">
                  <a:moveTo>
                    <a:pt x="786" y="0"/>
                  </a:moveTo>
                  <a:cubicBezTo>
                    <a:pt x="512" y="334"/>
                    <a:pt x="250" y="691"/>
                    <a:pt x="0" y="1096"/>
                  </a:cubicBezTo>
                  <a:lnTo>
                    <a:pt x="1238" y="11133"/>
                  </a:lnTo>
                  <a:cubicBezTo>
                    <a:pt x="1238" y="11133"/>
                    <a:pt x="1691" y="10037"/>
                    <a:pt x="2858" y="8930"/>
                  </a:cubicBezTo>
                  <a:cubicBezTo>
                    <a:pt x="1810" y="6597"/>
                    <a:pt x="869" y="2918"/>
                    <a:pt x="786"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8"/>
            <p:cNvSpPr/>
            <p:nvPr/>
          </p:nvSpPr>
          <p:spPr>
            <a:xfrm>
              <a:off x="5226225" y="3071350"/>
              <a:ext cx="139625" cy="89025"/>
            </a:xfrm>
            <a:custGeom>
              <a:avLst/>
              <a:gdLst/>
              <a:ahLst/>
              <a:cxnLst/>
              <a:rect l="l" t="t" r="r" b="b"/>
              <a:pathLst>
                <a:path w="5585" h="3561" fill="none" extrusionOk="0">
                  <a:moveTo>
                    <a:pt x="1" y="3560"/>
                  </a:moveTo>
                  <a:cubicBezTo>
                    <a:pt x="1" y="3560"/>
                    <a:pt x="2001" y="262"/>
                    <a:pt x="5585" y="0"/>
                  </a:cubicBezTo>
                </a:path>
              </a:pathLst>
            </a:custGeom>
            <a:solidFill>
              <a:srgbClr val="ED8264">
                <a:alpha val="23750"/>
              </a:srgbClr>
            </a:solidFill>
            <a:ln w="35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8"/>
            <p:cNvSpPr/>
            <p:nvPr/>
          </p:nvSpPr>
          <p:spPr>
            <a:xfrm>
              <a:off x="5231300" y="3113600"/>
              <a:ext cx="139625" cy="89025"/>
            </a:xfrm>
            <a:custGeom>
              <a:avLst/>
              <a:gdLst/>
              <a:ahLst/>
              <a:cxnLst/>
              <a:rect l="l" t="t" r="r" b="b"/>
              <a:pathLst>
                <a:path w="5585" h="3561" fill="none" extrusionOk="0">
                  <a:moveTo>
                    <a:pt x="0" y="3561"/>
                  </a:moveTo>
                  <a:cubicBezTo>
                    <a:pt x="0" y="3561"/>
                    <a:pt x="2001" y="263"/>
                    <a:pt x="5584" y="1"/>
                  </a:cubicBezTo>
                </a:path>
              </a:pathLst>
            </a:custGeom>
            <a:solidFill>
              <a:srgbClr val="ED8264">
                <a:alpha val="23750"/>
              </a:srgbClr>
            </a:solidFill>
            <a:ln w="35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8"/>
            <p:cNvSpPr/>
            <p:nvPr/>
          </p:nvSpPr>
          <p:spPr>
            <a:xfrm>
              <a:off x="5236650" y="3155875"/>
              <a:ext cx="139625" cy="88725"/>
            </a:xfrm>
            <a:custGeom>
              <a:avLst/>
              <a:gdLst/>
              <a:ahLst/>
              <a:cxnLst/>
              <a:rect l="l" t="t" r="r" b="b"/>
              <a:pathLst>
                <a:path w="5585" h="3549" fill="none" extrusionOk="0">
                  <a:moveTo>
                    <a:pt x="1" y="3549"/>
                  </a:moveTo>
                  <a:cubicBezTo>
                    <a:pt x="1" y="3549"/>
                    <a:pt x="2001" y="251"/>
                    <a:pt x="5585" y="0"/>
                  </a:cubicBezTo>
                </a:path>
              </a:pathLst>
            </a:custGeom>
            <a:solidFill>
              <a:srgbClr val="ED8264">
                <a:alpha val="23750"/>
              </a:srgbClr>
            </a:solidFill>
            <a:ln w="35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8"/>
            <p:cNvSpPr/>
            <p:nvPr/>
          </p:nvSpPr>
          <p:spPr>
            <a:xfrm>
              <a:off x="5241725" y="3198150"/>
              <a:ext cx="139625" cy="88725"/>
            </a:xfrm>
            <a:custGeom>
              <a:avLst/>
              <a:gdLst/>
              <a:ahLst/>
              <a:cxnLst/>
              <a:rect l="l" t="t" r="r" b="b"/>
              <a:pathLst>
                <a:path w="5585" h="3549" fill="none" extrusionOk="0">
                  <a:moveTo>
                    <a:pt x="0" y="3548"/>
                  </a:moveTo>
                  <a:cubicBezTo>
                    <a:pt x="0" y="3548"/>
                    <a:pt x="2000" y="250"/>
                    <a:pt x="5584" y="0"/>
                  </a:cubicBezTo>
                </a:path>
              </a:pathLst>
            </a:custGeom>
            <a:solidFill>
              <a:srgbClr val="ED8264">
                <a:alpha val="23750"/>
              </a:srgbClr>
            </a:solidFill>
            <a:ln w="35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8"/>
            <p:cNvSpPr/>
            <p:nvPr/>
          </p:nvSpPr>
          <p:spPr>
            <a:xfrm>
              <a:off x="5246775" y="3240100"/>
              <a:ext cx="139925" cy="89025"/>
            </a:xfrm>
            <a:custGeom>
              <a:avLst/>
              <a:gdLst/>
              <a:ahLst/>
              <a:cxnLst/>
              <a:rect l="l" t="t" r="r" b="b"/>
              <a:pathLst>
                <a:path w="5597" h="3561" fill="none" extrusionOk="0">
                  <a:moveTo>
                    <a:pt x="0" y="3561"/>
                  </a:moveTo>
                  <a:cubicBezTo>
                    <a:pt x="0" y="3561"/>
                    <a:pt x="2013" y="263"/>
                    <a:pt x="5596" y="1"/>
                  </a:cubicBezTo>
                </a:path>
              </a:pathLst>
            </a:custGeom>
            <a:solidFill>
              <a:srgbClr val="ED8264">
                <a:alpha val="23750"/>
              </a:srgbClr>
            </a:solidFill>
            <a:ln w="35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8"/>
            <p:cNvSpPr/>
            <p:nvPr/>
          </p:nvSpPr>
          <p:spPr>
            <a:xfrm>
              <a:off x="5011025" y="3072075"/>
              <a:ext cx="229525" cy="314500"/>
            </a:xfrm>
            <a:custGeom>
              <a:avLst/>
              <a:gdLst/>
              <a:ahLst/>
              <a:cxnLst/>
              <a:rect l="l" t="t" r="r" b="b"/>
              <a:pathLst>
                <a:path w="9181" h="12580" extrusionOk="0">
                  <a:moveTo>
                    <a:pt x="1979" y="0"/>
                  </a:moveTo>
                  <a:cubicBezTo>
                    <a:pt x="969" y="0"/>
                    <a:pt x="261" y="196"/>
                    <a:pt x="72" y="257"/>
                  </a:cubicBezTo>
                  <a:cubicBezTo>
                    <a:pt x="36" y="257"/>
                    <a:pt x="1" y="352"/>
                    <a:pt x="1" y="352"/>
                  </a:cubicBezTo>
                  <a:cubicBezTo>
                    <a:pt x="1" y="352"/>
                    <a:pt x="977" y="8317"/>
                    <a:pt x="1203" y="10151"/>
                  </a:cubicBezTo>
                  <a:cubicBezTo>
                    <a:pt x="1911" y="10001"/>
                    <a:pt x="2573" y="9936"/>
                    <a:pt x="3189" y="9936"/>
                  </a:cubicBezTo>
                  <a:cubicBezTo>
                    <a:pt x="7124" y="9936"/>
                    <a:pt x="9180" y="12580"/>
                    <a:pt x="9180" y="12580"/>
                  </a:cubicBezTo>
                  <a:lnTo>
                    <a:pt x="7942" y="2543"/>
                  </a:lnTo>
                  <a:cubicBezTo>
                    <a:pt x="5769" y="456"/>
                    <a:pt x="3522" y="0"/>
                    <a:pt x="1979" y="0"/>
                  </a:cubicBezTo>
                  <a:close/>
                </a:path>
              </a:pathLst>
            </a:custGeom>
            <a:solidFill>
              <a:srgbClr val="EBE6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8"/>
            <p:cNvSpPr/>
            <p:nvPr/>
          </p:nvSpPr>
          <p:spPr>
            <a:xfrm>
              <a:off x="5012825" y="3071750"/>
              <a:ext cx="227725" cy="314825"/>
            </a:xfrm>
            <a:custGeom>
              <a:avLst/>
              <a:gdLst/>
              <a:ahLst/>
              <a:cxnLst/>
              <a:rect l="l" t="t" r="r" b="b"/>
              <a:pathLst>
                <a:path w="9109" h="12593" extrusionOk="0">
                  <a:moveTo>
                    <a:pt x="1899" y="0"/>
                  </a:moveTo>
                  <a:cubicBezTo>
                    <a:pt x="745" y="0"/>
                    <a:pt x="0" y="258"/>
                    <a:pt x="0" y="258"/>
                  </a:cubicBezTo>
                  <a:cubicBezTo>
                    <a:pt x="0" y="258"/>
                    <a:pt x="988" y="8235"/>
                    <a:pt x="1215" y="10069"/>
                  </a:cubicBezTo>
                  <a:cubicBezTo>
                    <a:pt x="1904" y="9922"/>
                    <a:pt x="2550" y="9859"/>
                    <a:pt x="3151" y="9859"/>
                  </a:cubicBezTo>
                  <a:cubicBezTo>
                    <a:pt x="7091" y="9859"/>
                    <a:pt x="9108" y="12593"/>
                    <a:pt x="9108" y="12593"/>
                  </a:cubicBezTo>
                  <a:lnTo>
                    <a:pt x="7870" y="2556"/>
                  </a:lnTo>
                  <a:cubicBezTo>
                    <a:pt x="5679" y="453"/>
                    <a:pt x="3429" y="0"/>
                    <a:pt x="18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8"/>
            <p:cNvSpPr/>
            <p:nvPr/>
          </p:nvSpPr>
          <p:spPr>
            <a:xfrm>
              <a:off x="5042575" y="3095750"/>
              <a:ext cx="156900" cy="67900"/>
            </a:xfrm>
            <a:custGeom>
              <a:avLst/>
              <a:gdLst/>
              <a:ahLst/>
              <a:cxnLst/>
              <a:rect l="l" t="t" r="r" b="b"/>
              <a:pathLst>
                <a:path w="6276" h="2716" fill="none" extrusionOk="0">
                  <a:moveTo>
                    <a:pt x="6275" y="2715"/>
                  </a:moveTo>
                  <a:cubicBezTo>
                    <a:pt x="6275" y="2715"/>
                    <a:pt x="3537" y="0"/>
                    <a:pt x="1" y="631"/>
                  </a:cubicBezTo>
                </a:path>
              </a:pathLst>
            </a:custGeom>
            <a:solidFill>
              <a:srgbClr val="ED8264">
                <a:alpha val="23750"/>
              </a:srgbClr>
            </a:solidFill>
            <a:ln w="35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8"/>
            <p:cNvSpPr/>
            <p:nvPr/>
          </p:nvSpPr>
          <p:spPr>
            <a:xfrm>
              <a:off x="5047650" y="3138025"/>
              <a:ext cx="157175" cy="67875"/>
            </a:xfrm>
            <a:custGeom>
              <a:avLst/>
              <a:gdLst/>
              <a:ahLst/>
              <a:cxnLst/>
              <a:rect l="l" t="t" r="r" b="b"/>
              <a:pathLst>
                <a:path w="6287" h="2715" fill="none" extrusionOk="0">
                  <a:moveTo>
                    <a:pt x="6287" y="2715"/>
                  </a:moveTo>
                  <a:cubicBezTo>
                    <a:pt x="6287" y="2715"/>
                    <a:pt x="3536" y="0"/>
                    <a:pt x="0" y="619"/>
                  </a:cubicBezTo>
                </a:path>
              </a:pathLst>
            </a:custGeom>
            <a:solidFill>
              <a:srgbClr val="ED8264">
                <a:alpha val="23750"/>
              </a:srgbClr>
            </a:solidFill>
            <a:ln w="35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8"/>
            <p:cNvSpPr/>
            <p:nvPr/>
          </p:nvSpPr>
          <p:spPr>
            <a:xfrm>
              <a:off x="5053000" y="3180275"/>
              <a:ext cx="156900" cy="67600"/>
            </a:xfrm>
            <a:custGeom>
              <a:avLst/>
              <a:gdLst/>
              <a:ahLst/>
              <a:cxnLst/>
              <a:rect l="l" t="t" r="r" b="b"/>
              <a:pathLst>
                <a:path w="6276" h="2704" fill="none" extrusionOk="0">
                  <a:moveTo>
                    <a:pt x="6275" y="2704"/>
                  </a:moveTo>
                  <a:cubicBezTo>
                    <a:pt x="6275" y="2704"/>
                    <a:pt x="3537" y="1"/>
                    <a:pt x="1" y="620"/>
                  </a:cubicBezTo>
                </a:path>
              </a:pathLst>
            </a:custGeom>
            <a:solidFill>
              <a:srgbClr val="ED8264">
                <a:alpha val="23750"/>
              </a:srgbClr>
            </a:solidFill>
            <a:ln w="35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8"/>
            <p:cNvSpPr/>
            <p:nvPr/>
          </p:nvSpPr>
          <p:spPr>
            <a:xfrm>
              <a:off x="5058050" y="3222250"/>
              <a:ext cx="157200" cy="67900"/>
            </a:xfrm>
            <a:custGeom>
              <a:avLst/>
              <a:gdLst/>
              <a:ahLst/>
              <a:cxnLst/>
              <a:rect l="l" t="t" r="r" b="b"/>
              <a:pathLst>
                <a:path w="6288" h="2716" fill="none" extrusionOk="0">
                  <a:moveTo>
                    <a:pt x="6287" y="2715"/>
                  </a:moveTo>
                  <a:cubicBezTo>
                    <a:pt x="6287" y="2715"/>
                    <a:pt x="3537" y="1"/>
                    <a:pt x="1" y="632"/>
                  </a:cubicBezTo>
                </a:path>
              </a:pathLst>
            </a:custGeom>
            <a:solidFill>
              <a:srgbClr val="ED8264">
                <a:alpha val="23750"/>
              </a:srgbClr>
            </a:solidFill>
            <a:ln w="35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8"/>
            <p:cNvSpPr/>
            <p:nvPr/>
          </p:nvSpPr>
          <p:spPr>
            <a:xfrm>
              <a:off x="5063125" y="3264525"/>
              <a:ext cx="157175" cy="67875"/>
            </a:xfrm>
            <a:custGeom>
              <a:avLst/>
              <a:gdLst/>
              <a:ahLst/>
              <a:cxnLst/>
              <a:rect l="l" t="t" r="r" b="b"/>
              <a:pathLst>
                <a:path w="6287" h="2715" fill="none" extrusionOk="0">
                  <a:moveTo>
                    <a:pt x="6287" y="2715"/>
                  </a:moveTo>
                  <a:cubicBezTo>
                    <a:pt x="6287" y="2715"/>
                    <a:pt x="3548" y="0"/>
                    <a:pt x="0" y="631"/>
                  </a:cubicBezTo>
                </a:path>
              </a:pathLst>
            </a:custGeom>
            <a:solidFill>
              <a:srgbClr val="ED8264">
                <a:alpha val="23750"/>
              </a:srgbClr>
            </a:solidFill>
            <a:ln w="3575" cap="rnd" cmpd="sng">
              <a:solidFill>
                <a:srgbClr val="DECEA5"/>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072"/>
        <p:cNvGrpSpPr/>
        <p:nvPr/>
      </p:nvGrpSpPr>
      <p:grpSpPr>
        <a:xfrm>
          <a:off x="0" y="0"/>
          <a:ext cx="0" cy="0"/>
          <a:chOff x="0" y="0"/>
          <a:chExt cx="0" cy="0"/>
        </a:xfrm>
      </p:grpSpPr>
      <p:sp>
        <p:nvSpPr>
          <p:cNvPr id="1073" name="Google Shape;1073;p29"/>
          <p:cNvSpPr txBox="1">
            <a:spLocks noGrp="1"/>
          </p:cNvSpPr>
          <p:nvPr>
            <p:ph type="title" hasCustomPrompt="1"/>
          </p:nvPr>
        </p:nvSpPr>
        <p:spPr>
          <a:xfrm>
            <a:off x="2223600" y="637805"/>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74" name="Google Shape;1074;p29"/>
          <p:cNvSpPr txBox="1">
            <a:spLocks noGrp="1"/>
          </p:cNvSpPr>
          <p:nvPr>
            <p:ph type="subTitle" idx="1"/>
          </p:nvPr>
        </p:nvSpPr>
        <p:spPr>
          <a:xfrm>
            <a:off x="2223600" y="1384526"/>
            <a:ext cx="4696800" cy="409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075" name="Google Shape;1075;p29"/>
          <p:cNvSpPr txBox="1">
            <a:spLocks noGrp="1"/>
          </p:cNvSpPr>
          <p:nvPr>
            <p:ph type="title" idx="2" hasCustomPrompt="1"/>
          </p:nvPr>
        </p:nvSpPr>
        <p:spPr>
          <a:xfrm>
            <a:off x="2223600" y="1993633"/>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76" name="Google Shape;1076;p29"/>
          <p:cNvSpPr txBox="1">
            <a:spLocks noGrp="1"/>
          </p:cNvSpPr>
          <p:nvPr>
            <p:ph type="subTitle" idx="3"/>
          </p:nvPr>
        </p:nvSpPr>
        <p:spPr>
          <a:xfrm>
            <a:off x="2223600" y="2740360"/>
            <a:ext cx="4696800" cy="409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077" name="Google Shape;1077;p29"/>
          <p:cNvSpPr txBox="1">
            <a:spLocks noGrp="1"/>
          </p:cNvSpPr>
          <p:nvPr>
            <p:ph type="title" idx="4" hasCustomPrompt="1"/>
          </p:nvPr>
        </p:nvSpPr>
        <p:spPr>
          <a:xfrm>
            <a:off x="2223600" y="3349461"/>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78" name="Google Shape;1078;p29"/>
          <p:cNvSpPr txBox="1">
            <a:spLocks noGrp="1"/>
          </p:cNvSpPr>
          <p:nvPr>
            <p:ph type="subTitle" idx="5"/>
          </p:nvPr>
        </p:nvSpPr>
        <p:spPr>
          <a:xfrm>
            <a:off x="2223600" y="4096195"/>
            <a:ext cx="4696800" cy="4095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grpSp>
        <p:nvGrpSpPr>
          <p:cNvPr id="1079" name="Google Shape;1079;p29"/>
          <p:cNvGrpSpPr/>
          <p:nvPr/>
        </p:nvGrpSpPr>
        <p:grpSpPr>
          <a:xfrm>
            <a:off x="-120998" y="-48174"/>
            <a:ext cx="11001941" cy="6126377"/>
            <a:chOff x="-120998" y="-48174"/>
            <a:chExt cx="11001941" cy="6126377"/>
          </a:xfrm>
        </p:grpSpPr>
        <p:sp>
          <p:nvSpPr>
            <p:cNvPr id="1080" name="Google Shape;1080;p29"/>
            <p:cNvSpPr/>
            <p:nvPr/>
          </p:nvSpPr>
          <p:spPr>
            <a:xfrm rot="5400000">
              <a:off x="-1929539" y="1760367"/>
              <a:ext cx="5397405" cy="1780323"/>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9"/>
            <p:cNvSpPr/>
            <p:nvPr/>
          </p:nvSpPr>
          <p:spPr>
            <a:xfrm rot="-4499998">
              <a:off x="6623908" y="2350891"/>
              <a:ext cx="5397436" cy="1780332"/>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2" name="Google Shape;1082;p29"/>
          <p:cNvGrpSpPr/>
          <p:nvPr/>
        </p:nvGrpSpPr>
        <p:grpSpPr>
          <a:xfrm>
            <a:off x="137163" y="3222318"/>
            <a:ext cx="882994" cy="1155328"/>
            <a:chOff x="8056338" y="3814993"/>
            <a:chExt cx="882994" cy="1155328"/>
          </a:xfrm>
        </p:grpSpPr>
        <p:grpSp>
          <p:nvGrpSpPr>
            <p:cNvPr id="1083" name="Google Shape;1083;p29"/>
            <p:cNvGrpSpPr/>
            <p:nvPr/>
          </p:nvGrpSpPr>
          <p:grpSpPr>
            <a:xfrm rot="-2115473">
              <a:off x="8197712" y="4197574"/>
              <a:ext cx="567962" cy="670296"/>
              <a:chOff x="3690925" y="4158375"/>
              <a:chExt cx="333700" cy="393825"/>
            </a:xfrm>
          </p:grpSpPr>
          <p:sp>
            <p:nvSpPr>
              <p:cNvPr id="1084" name="Google Shape;1084;p29"/>
              <p:cNvSpPr/>
              <p:nvPr/>
            </p:nvSpPr>
            <p:spPr>
              <a:xfrm>
                <a:off x="3791825" y="4445925"/>
                <a:ext cx="217625" cy="102700"/>
              </a:xfrm>
              <a:custGeom>
                <a:avLst/>
                <a:gdLst/>
                <a:ahLst/>
                <a:cxnLst/>
                <a:rect l="l" t="t" r="r" b="b"/>
                <a:pathLst>
                  <a:path w="8705" h="4108" extrusionOk="0">
                    <a:moveTo>
                      <a:pt x="1048" y="0"/>
                    </a:moveTo>
                    <a:lnTo>
                      <a:pt x="1" y="667"/>
                    </a:lnTo>
                    <a:lnTo>
                      <a:pt x="1" y="1750"/>
                    </a:lnTo>
                    <a:lnTo>
                      <a:pt x="7573" y="4108"/>
                    </a:lnTo>
                    <a:cubicBezTo>
                      <a:pt x="7573" y="4108"/>
                      <a:pt x="7537" y="2929"/>
                      <a:pt x="8704" y="2500"/>
                    </a:cubicBezTo>
                    <a:lnTo>
                      <a:pt x="10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9"/>
              <p:cNvSpPr/>
              <p:nvPr/>
            </p:nvSpPr>
            <p:spPr>
              <a:xfrm>
                <a:off x="3791825" y="4445925"/>
                <a:ext cx="217625" cy="102700"/>
              </a:xfrm>
              <a:custGeom>
                <a:avLst/>
                <a:gdLst/>
                <a:ahLst/>
                <a:cxnLst/>
                <a:rect l="l" t="t" r="r" b="b"/>
                <a:pathLst>
                  <a:path w="8705" h="4108" extrusionOk="0">
                    <a:moveTo>
                      <a:pt x="1048" y="0"/>
                    </a:moveTo>
                    <a:lnTo>
                      <a:pt x="1" y="667"/>
                    </a:lnTo>
                    <a:lnTo>
                      <a:pt x="1" y="1750"/>
                    </a:lnTo>
                    <a:lnTo>
                      <a:pt x="7573" y="4108"/>
                    </a:lnTo>
                    <a:cubicBezTo>
                      <a:pt x="7573" y="4108"/>
                      <a:pt x="7573" y="3917"/>
                      <a:pt x="7633" y="3679"/>
                    </a:cubicBezTo>
                    <a:lnTo>
                      <a:pt x="959" y="1514"/>
                    </a:lnTo>
                    <a:lnTo>
                      <a:pt x="959" y="1514"/>
                    </a:lnTo>
                    <a:cubicBezTo>
                      <a:pt x="1006" y="1437"/>
                      <a:pt x="1318" y="933"/>
                      <a:pt x="1691" y="703"/>
                    </a:cubicBezTo>
                    <a:lnTo>
                      <a:pt x="8085" y="2881"/>
                    </a:lnTo>
                    <a:cubicBezTo>
                      <a:pt x="8240" y="2727"/>
                      <a:pt x="8442" y="2596"/>
                      <a:pt x="8704" y="2488"/>
                    </a:cubicBezTo>
                    <a:lnTo>
                      <a:pt x="104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9"/>
              <p:cNvSpPr/>
              <p:nvPr/>
            </p:nvSpPr>
            <p:spPr>
              <a:xfrm>
                <a:off x="3857900" y="4473900"/>
                <a:ext cx="137550" cy="42575"/>
              </a:xfrm>
              <a:custGeom>
                <a:avLst/>
                <a:gdLst/>
                <a:ahLst/>
                <a:cxnLst/>
                <a:rect l="l" t="t" r="r" b="b"/>
                <a:pathLst>
                  <a:path w="5502" h="1703" extrusionOk="0">
                    <a:moveTo>
                      <a:pt x="1" y="0"/>
                    </a:moveTo>
                    <a:cubicBezTo>
                      <a:pt x="1799" y="655"/>
                      <a:pt x="3644" y="1227"/>
                      <a:pt x="5502" y="1703"/>
                    </a:cubicBezTo>
                    <a:cubicBezTo>
                      <a:pt x="3704" y="1036"/>
                      <a:pt x="1858" y="465"/>
                      <a:pt x="1"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9"/>
              <p:cNvSpPr/>
              <p:nvPr/>
            </p:nvSpPr>
            <p:spPr>
              <a:xfrm>
                <a:off x="3805525" y="4470325"/>
                <a:ext cx="107775" cy="33350"/>
              </a:xfrm>
              <a:custGeom>
                <a:avLst/>
                <a:gdLst/>
                <a:ahLst/>
                <a:cxnLst/>
                <a:rect l="l" t="t" r="r" b="b"/>
                <a:pathLst>
                  <a:path w="4311" h="1334" extrusionOk="0">
                    <a:moveTo>
                      <a:pt x="0" y="0"/>
                    </a:moveTo>
                    <a:lnTo>
                      <a:pt x="0" y="0"/>
                    </a:lnTo>
                    <a:cubicBezTo>
                      <a:pt x="1405" y="536"/>
                      <a:pt x="2858" y="989"/>
                      <a:pt x="4310" y="1334"/>
                    </a:cubicBezTo>
                    <a:cubicBezTo>
                      <a:pt x="2917" y="798"/>
                      <a:pt x="1465" y="346"/>
                      <a:pt x="0"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9"/>
              <p:cNvSpPr/>
              <p:nvPr/>
            </p:nvSpPr>
            <p:spPr>
              <a:xfrm>
                <a:off x="3938275" y="4512600"/>
                <a:ext cx="47950" cy="15800"/>
              </a:xfrm>
              <a:custGeom>
                <a:avLst/>
                <a:gdLst/>
                <a:ahLst/>
                <a:cxnLst/>
                <a:rect l="l" t="t" r="r" b="b"/>
                <a:pathLst>
                  <a:path w="1918" h="632" extrusionOk="0">
                    <a:moveTo>
                      <a:pt x="1" y="0"/>
                    </a:moveTo>
                    <a:lnTo>
                      <a:pt x="1" y="0"/>
                    </a:lnTo>
                    <a:cubicBezTo>
                      <a:pt x="608" y="310"/>
                      <a:pt x="1251" y="524"/>
                      <a:pt x="1918" y="631"/>
                    </a:cubicBezTo>
                    <a:cubicBezTo>
                      <a:pt x="1310" y="322"/>
                      <a:pt x="679" y="119"/>
                      <a:pt x="1"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9"/>
              <p:cNvSpPr/>
              <p:nvPr/>
            </p:nvSpPr>
            <p:spPr>
              <a:xfrm>
                <a:off x="3859400" y="4497400"/>
                <a:ext cx="96475" cy="31000"/>
              </a:xfrm>
              <a:custGeom>
                <a:avLst/>
                <a:gdLst/>
                <a:ahLst/>
                <a:cxnLst/>
                <a:rect l="l" t="t" r="r" b="b"/>
                <a:pathLst>
                  <a:path w="3859" h="1240" extrusionOk="0">
                    <a:moveTo>
                      <a:pt x="0" y="1"/>
                    </a:moveTo>
                    <a:cubicBezTo>
                      <a:pt x="1251" y="501"/>
                      <a:pt x="2548" y="930"/>
                      <a:pt x="3858" y="1239"/>
                    </a:cubicBezTo>
                    <a:cubicBezTo>
                      <a:pt x="2608" y="727"/>
                      <a:pt x="1310" y="310"/>
                      <a:pt x="0" y="1"/>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9"/>
              <p:cNvSpPr/>
              <p:nvPr/>
            </p:nvSpPr>
            <p:spPr>
              <a:xfrm>
                <a:off x="3738250" y="4158375"/>
                <a:ext cx="286375" cy="348875"/>
              </a:xfrm>
              <a:custGeom>
                <a:avLst/>
                <a:gdLst/>
                <a:ahLst/>
                <a:cxnLst/>
                <a:rect l="l" t="t" r="r" b="b"/>
                <a:pathLst>
                  <a:path w="11455" h="13955" extrusionOk="0">
                    <a:moveTo>
                      <a:pt x="1" y="1"/>
                    </a:moveTo>
                    <a:lnTo>
                      <a:pt x="3834" y="11562"/>
                    </a:lnTo>
                    <a:lnTo>
                      <a:pt x="11454" y="13955"/>
                    </a:lnTo>
                    <a:lnTo>
                      <a:pt x="7097" y="3263"/>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9"/>
              <p:cNvSpPr/>
              <p:nvPr/>
            </p:nvSpPr>
            <p:spPr>
              <a:xfrm>
                <a:off x="3771300" y="4198575"/>
                <a:ext cx="227125" cy="281900"/>
              </a:xfrm>
              <a:custGeom>
                <a:avLst/>
                <a:gdLst/>
                <a:ahLst/>
                <a:cxnLst/>
                <a:rect l="l" t="t" r="r" b="b"/>
                <a:pathLst>
                  <a:path w="9085" h="11276" extrusionOk="0">
                    <a:moveTo>
                      <a:pt x="0" y="0"/>
                    </a:moveTo>
                    <a:lnTo>
                      <a:pt x="3048" y="9346"/>
                    </a:lnTo>
                    <a:lnTo>
                      <a:pt x="9085" y="11275"/>
                    </a:lnTo>
                    <a:lnTo>
                      <a:pt x="5632" y="2631"/>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9"/>
              <p:cNvSpPr/>
              <p:nvPr/>
            </p:nvSpPr>
            <p:spPr>
              <a:xfrm>
                <a:off x="3690925" y="4158375"/>
                <a:ext cx="333700" cy="393825"/>
              </a:xfrm>
              <a:custGeom>
                <a:avLst/>
                <a:gdLst/>
                <a:ahLst/>
                <a:cxnLst/>
                <a:rect l="l" t="t" r="r" b="b"/>
                <a:pathLst>
                  <a:path w="13348" h="15753" extrusionOk="0">
                    <a:moveTo>
                      <a:pt x="1894" y="1"/>
                    </a:moveTo>
                    <a:cubicBezTo>
                      <a:pt x="453" y="227"/>
                      <a:pt x="1" y="1584"/>
                      <a:pt x="1" y="1584"/>
                    </a:cubicBezTo>
                    <a:lnTo>
                      <a:pt x="3668" y="13371"/>
                    </a:lnTo>
                    <a:lnTo>
                      <a:pt x="11561" y="15753"/>
                    </a:lnTo>
                    <a:lnTo>
                      <a:pt x="11681" y="15514"/>
                    </a:lnTo>
                    <a:lnTo>
                      <a:pt x="4180" y="13193"/>
                    </a:lnTo>
                    <a:cubicBezTo>
                      <a:pt x="4180" y="13193"/>
                      <a:pt x="4120" y="13181"/>
                      <a:pt x="4596" y="12478"/>
                    </a:cubicBezTo>
                    <a:cubicBezTo>
                      <a:pt x="4870" y="12062"/>
                      <a:pt x="5596" y="11788"/>
                      <a:pt x="5596" y="11788"/>
                    </a:cubicBezTo>
                    <a:lnTo>
                      <a:pt x="13205" y="14169"/>
                    </a:lnTo>
                    <a:lnTo>
                      <a:pt x="13347" y="13955"/>
                    </a:lnTo>
                    <a:lnTo>
                      <a:pt x="5727" y="11562"/>
                    </a:lnTo>
                    <a:lnTo>
                      <a:pt x="1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 name="Google Shape;1093;p29"/>
            <p:cNvGrpSpPr/>
            <p:nvPr/>
          </p:nvGrpSpPr>
          <p:grpSpPr>
            <a:xfrm rot="326075">
              <a:off x="8340892" y="3840383"/>
              <a:ext cx="567974" cy="670310"/>
              <a:chOff x="3690925" y="4158375"/>
              <a:chExt cx="333700" cy="393825"/>
            </a:xfrm>
          </p:grpSpPr>
          <p:sp>
            <p:nvSpPr>
              <p:cNvPr id="1094" name="Google Shape;1094;p29"/>
              <p:cNvSpPr/>
              <p:nvPr/>
            </p:nvSpPr>
            <p:spPr>
              <a:xfrm>
                <a:off x="3791825" y="4445925"/>
                <a:ext cx="217625" cy="102700"/>
              </a:xfrm>
              <a:custGeom>
                <a:avLst/>
                <a:gdLst/>
                <a:ahLst/>
                <a:cxnLst/>
                <a:rect l="l" t="t" r="r" b="b"/>
                <a:pathLst>
                  <a:path w="8705" h="4108" extrusionOk="0">
                    <a:moveTo>
                      <a:pt x="1048" y="0"/>
                    </a:moveTo>
                    <a:lnTo>
                      <a:pt x="1" y="667"/>
                    </a:lnTo>
                    <a:lnTo>
                      <a:pt x="1" y="1750"/>
                    </a:lnTo>
                    <a:lnTo>
                      <a:pt x="7573" y="4108"/>
                    </a:lnTo>
                    <a:cubicBezTo>
                      <a:pt x="7573" y="4108"/>
                      <a:pt x="7537" y="2929"/>
                      <a:pt x="8704" y="2500"/>
                    </a:cubicBezTo>
                    <a:lnTo>
                      <a:pt x="10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9"/>
              <p:cNvSpPr/>
              <p:nvPr/>
            </p:nvSpPr>
            <p:spPr>
              <a:xfrm>
                <a:off x="3791825" y="4445925"/>
                <a:ext cx="217625" cy="102700"/>
              </a:xfrm>
              <a:custGeom>
                <a:avLst/>
                <a:gdLst/>
                <a:ahLst/>
                <a:cxnLst/>
                <a:rect l="l" t="t" r="r" b="b"/>
                <a:pathLst>
                  <a:path w="8705" h="4108" extrusionOk="0">
                    <a:moveTo>
                      <a:pt x="1048" y="0"/>
                    </a:moveTo>
                    <a:lnTo>
                      <a:pt x="1" y="667"/>
                    </a:lnTo>
                    <a:lnTo>
                      <a:pt x="1" y="1750"/>
                    </a:lnTo>
                    <a:lnTo>
                      <a:pt x="7573" y="4108"/>
                    </a:lnTo>
                    <a:cubicBezTo>
                      <a:pt x="7573" y="4108"/>
                      <a:pt x="7573" y="3917"/>
                      <a:pt x="7633" y="3679"/>
                    </a:cubicBezTo>
                    <a:lnTo>
                      <a:pt x="959" y="1514"/>
                    </a:lnTo>
                    <a:lnTo>
                      <a:pt x="959" y="1514"/>
                    </a:lnTo>
                    <a:cubicBezTo>
                      <a:pt x="1006" y="1437"/>
                      <a:pt x="1318" y="933"/>
                      <a:pt x="1691" y="703"/>
                    </a:cubicBezTo>
                    <a:lnTo>
                      <a:pt x="8085" y="2881"/>
                    </a:lnTo>
                    <a:cubicBezTo>
                      <a:pt x="8240" y="2727"/>
                      <a:pt x="8442" y="2596"/>
                      <a:pt x="8704" y="2488"/>
                    </a:cubicBezTo>
                    <a:lnTo>
                      <a:pt x="104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9"/>
              <p:cNvSpPr/>
              <p:nvPr/>
            </p:nvSpPr>
            <p:spPr>
              <a:xfrm>
                <a:off x="3857900" y="4473900"/>
                <a:ext cx="137550" cy="42575"/>
              </a:xfrm>
              <a:custGeom>
                <a:avLst/>
                <a:gdLst/>
                <a:ahLst/>
                <a:cxnLst/>
                <a:rect l="l" t="t" r="r" b="b"/>
                <a:pathLst>
                  <a:path w="5502" h="1703" extrusionOk="0">
                    <a:moveTo>
                      <a:pt x="1" y="0"/>
                    </a:moveTo>
                    <a:cubicBezTo>
                      <a:pt x="1799" y="655"/>
                      <a:pt x="3644" y="1227"/>
                      <a:pt x="5502" y="1703"/>
                    </a:cubicBezTo>
                    <a:cubicBezTo>
                      <a:pt x="3704" y="1036"/>
                      <a:pt x="1858" y="465"/>
                      <a:pt x="1"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9"/>
              <p:cNvSpPr/>
              <p:nvPr/>
            </p:nvSpPr>
            <p:spPr>
              <a:xfrm>
                <a:off x="3805525" y="4470325"/>
                <a:ext cx="107775" cy="33350"/>
              </a:xfrm>
              <a:custGeom>
                <a:avLst/>
                <a:gdLst/>
                <a:ahLst/>
                <a:cxnLst/>
                <a:rect l="l" t="t" r="r" b="b"/>
                <a:pathLst>
                  <a:path w="4311" h="1334" extrusionOk="0">
                    <a:moveTo>
                      <a:pt x="0" y="0"/>
                    </a:moveTo>
                    <a:lnTo>
                      <a:pt x="0" y="0"/>
                    </a:lnTo>
                    <a:cubicBezTo>
                      <a:pt x="1405" y="536"/>
                      <a:pt x="2858" y="989"/>
                      <a:pt x="4310" y="1334"/>
                    </a:cubicBezTo>
                    <a:cubicBezTo>
                      <a:pt x="2917" y="798"/>
                      <a:pt x="1465" y="346"/>
                      <a:pt x="0"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9"/>
              <p:cNvSpPr/>
              <p:nvPr/>
            </p:nvSpPr>
            <p:spPr>
              <a:xfrm>
                <a:off x="3938275" y="4512600"/>
                <a:ext cx="47950" cy="15800"/>
              </a:xfrm>
              <a:custGeom>
                <a:avLst/>
                <a:gdLst/>
                <a:ahLst/>
                <a:cxnLst/>
                <a:rect l="l" t="t" r="r" b="b"/>
                <a:pathLst>
                  <a:path w="1918" h="632" extrusionOk="0">
                    <a:moveTo>
                      <a:pt x="1" y="0"/>
                    </a:moveTo>
                    <a:lnTo>
                      <a:pt x="1" y="0"/>
                    </a:lnTo>
                    <a:cubicBezTo>
                      <a:pt x="608" y="310"/>
                      <a:pt x="1251" y="524"/>
                      <a:pt x="1918" y="631"/>
                    </a:cubicBezTo>
                    <a:cubicBezTo>
                      <a:pt x="1310" y="322"/>
                      <a:pt x="679" y="119"/>
                      <a:pt x="1"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9"/>
              <p:cNvSpPr/>
              <p:nvPr/>
            </p:nvSpPr>
            <p:spPr>
              <a:xfrm>
                <a:off x="3859400" y="4497400"/>
                <a:ext cx="96475" cy="31000"/>
              </a:xfrm>
              <a:custGeom>
                <a:avLst/>
                <a:gdLst/>
                <a:ahLst/>
                <a:cxnLst/>
                <a:rect l="l" t="t" r="r" b="b"/>
                <a:pathLst>
                  <a:path w="3859" h="1240" extrusionOk="0">
                    <a:moveTo>
                      <a:pt x="0" y="1"/>
                    </a:moveTo>
                    <a:cubicBezTo>
                      <a:pt x="1251" y="501"/>
                      <a:pt x="2548" y="930"/>
                      <a:pt x="3858" y="1239"/>
                    </a:cubicBezTo>
                    <a:cubicBezTo>
                      <a:pt x="2608" y="727"/>
                      <a:pt x="1310" y="310"/>
                      <a:pt x="0" y="1"/>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9"/>
              <p:cNvSpPr/>
              <p:nvPr/>
            </p:nvSpPr>
            <p:spPr>
              <a:xfrm>
                <a:off x="3738250" y="4158375"/>
                <a:ext cx="286375" cy="348875"/>
              </a:xfrm>
              <a:custGeom>
                <a:avLst/>
                <a:gdLst/>
                <a:ahLst/>
                <a:cxnLst/>
                <a:rect l="l" t="t" r="r" b="b"/>
                <a:pathLst>
                  <a:path w="11455" h="13955" extrusionOk="0">
                    <a:moveTo>
                      <a:pt x="1" y="1"/>
                    </a:moveTo>
                    <a:lnTo>
                      <a:pt x="3834" y="11562"/>
                    </a:lnTo>
                    <a:lnTo>
                      <a:pt x="11454" y="13955"/>
                    </a:lnTo>
                    <a:lnTo>
                      <a:pt x="7097" y="3263"/>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9"/>
              <p:cNvSpPr/>
              <p:nvPr/>
            </p:nvSpPr>
            <p:spPr>
              <a:xfrm>
                <a:off x="3771300" y="4198575"/>
                <a:ext cx="227125" cy="281900"/>
              </a:xfrm>
              <a:custGeom>
                <a:avLst/>
                <a:gdLst/>
                <a:ahLst/>
                <a:cxnLst/>
                <a:rect l="l" t="t" r="r" b="b"/>
                <a:pathLst>
                  <a:path w="9085" h="11276" extrusionOk="0">
                    <a:moveTo>
                      <a:pt x="0" y="0"/>
                    </a:moveTo>
                    <a:lnTo>
                      <a:pt x="3048" y="9346"/>
                    </a:lnTo>
                    <a:lnTo>
                      <a:pt x="9085" y="11275"/>
                    </a:lnTo>
                    <a:lnTo>
                      <a:pt x="5632" y="2631"/>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9"/>
              <p:cNvSpPr/>
              <p:nvPr/>
            </p:nvSpPr>
            <p:spPr>
              <a:xfrm>
                <a:off x="3690925" y="4158375"/>
                <a:ext cx="333700" cy="393825"/>
              </a:xfrm>
              <a:custGeom>
                <a:avLst/>
                <a:gdLst/>
                <a:ahLst/>
                <a:cxnLst/>
                <a:rect l="l" t="t" r="r" b="b"/>
                <a:pathLst>
                  <a:path w="13348" h="15753" extrusionOk="0">
                    <a:moveTo>
                      <a:pt x="1894" y="1"/>
                    </a:moveTo>
                    <a:cubicBezTo>
                      <a:pt x="453" y="227"/>
                      <a:pt x="1" y="1584"/>
                      <a:pt x="1" y="1584"/>
                    </a:cubicBezTo>
                    <a:lnTo>
                      <a:pt x="3668" y="13371"/>
                    </a:lnTo>
                    <a:lnTo>
                      <a:pt x="11561" y="15753"/>
                    </a:lnTo>
                    <a:lnTo>
                      <a:pt x="11681" y="15514"/>
                    </a:lnTo>
                    <a:lnTo>
                      <a:pt x="4180" y="13193"/>
                    </a:lnTo>
                    <a:cubicBezTo>
                      <a:pt x="4180" y="13193"/>
                      <a:pt x="4120" y="13181"/>
                      <a:pt x="4596" y="12478"/>
                    </a:cubicBezTo>
                    <a:cubicBezTo>
                      <a:pt x="4870" y="12062"/>
                      <a:pt x="5596" y="11788"/>
                      <a:pt x="5596" y="11788"/>
                    </a:cubicBezTo>
                    <a:lnTo>
                      <a:pt x="13205" y="14169"/>
                    </a:lnTo>
                    <a:lnTo>
                      <a:pt x="13347" y="13955"/>
                    </a:lnTo>
                    <a:lnTo>
                      <a:pt x="5727" y="11562"/>
                    </a:lnTo>
                    <a:lnTo>
                      <a:pt x="18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03" name="Google Shape;1103;p29"/>
          <p:cNvSpPr/>
          <p:nvPr/>
        </p:nvSpPr>
        <p:spPr>
          <a:xfrm>
            <a:off x="8350995" y="3146697"/>
            <a:ext cx="1058352" cy="213005"/>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4" name="Google Shape;1104;p29"/>
          <p:cNvGrpSpPr/>
          <p:nvPr/>
        </p:nvGrpSpPr>
        <p:grpSpPr>
          <a:xfrm rot="5275533" flipH="1">
            <a:off x="391065" y="3679942"/>
            <a:ext cx="756196" cy="773442"/>
            <a:chOff x="419950" y="288100"/>
            <a:chExt cx="756155" cy="773399"/>
          </a:xfrm>
        </p:grpSpPr>
        <p:sp>
          <p:nvSpPr>
            <p:cNvPr id="1105" name="Google Shape;1105;p29"/>
            <p:cNvSpPr/>
            <p:nvPr/>
          </p:nvSpPr>
          <p:spPr>
            <a:xfrm>
              <a:off x="487393" y="2881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9"/>
            <p:cNvSpPr/>
            <p:nvPr/>
          </p:nvSpPr>
          <p:spPr>
            <a:xfrm>
              <a:off x="1111741" y="288100"/>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9"/>
            <p:cNvSpPr/>
            <p:nvPr/>
          </p:nvSpPr>
          <p:spPr>
            <a:xfrm>
              <a:off x="419950" y="994058"/>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108"/>
        <p:cNvGrpSpPr/>
        <p:nvPr/>
      </p:nvGrpSpPr>
      <p:grpSpPr>
        <a:xfrm>
          <a:off x="0" y="0"/>
          <a:ext cx="0" cy="0"/>
          <a:chOff x="0" y="0"/>
          <a:chExt cx="0" cy="0"/>
        </a:xfrm>
      </p:grpSpPr>
      <p:sp>
        <p:nvSpPr>
          <p:cNvPr id="1109" name="Google Shape;1109;p30"/>
          <p:cNvSpPr txBox="1">
            <a:spLocks noGrp="1"/>
          </p:cNvSpPr>
          <p:nvPr>
            <p:ph type="title"/>
          </p:nvPr>
        </p:nvSpPr>
        <p:spPr>
          <a:xfrm>
            <a:off x="2347938" y="5395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10" name="Google Shape;1110;p30"/>
          <p:cNvSpPr txBox="1">
            <a:spLocks noGrp="1"/>
          </p:cNvSpPr>
          <p:nvPr>
            <p:ph type="subTitle" idx="1"/>
          </p:nvPr>
        </p:nvSpPr>
        <p:spPr>
          <a:xfrm>
            <a:off x="2347900" y="1703425"/>
            <a:ext cx="4448100" cy="105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1" name="Google Shape;1111;p30"/>
          <p:cNvSpPr txBox="1"/>
          <p:nvPr/>
        </p:nvSpPr>
        <p:spPr>
          <a:xfrm>
            <a:off x="2394300" y="3462225"/>
            <a:ext cx="4355400" cy="777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a:solidFill>
                  <a:schemeClr val="dk1"/>
                </a:solidFill>
                <a:latin typeface="Be Vietnam Pro"/>
                <a:ea typeface="Be Vietnam Pro"/>
                <a:cs typeface="Be Vietnam Pro"/>
                <a:sym typeface="Be Vietnam Pro"/>
              </a:rPr>
              <a:t>CREDITS:</a:t>
            </a:r>
            <a:r>
              <a:rPr lang="en" sz="1200">
                <a:solidFill>
                  <a:schemeClr val="dk1"/>
                </a:solidFill>
                <a:latin typeface="Be Vietnam Pro"/>
                <a:ea typeface="Be Vietnam Pro"/>
                <a:cs typeface="Be Vietnam Pro"/>
                <a:sym typeface="Be Vietnam Pro"/>
              </a:rPr>
              <a:t> This presentation template was created by </a:t>
            </a:r>
            <a:r>
              <a:rPr lang="en" sz="1200" b="1" u="sng">
                <a:solidFill>
                  <a:schemeClr val="hlink"/>
                </a:solidFill>
                <a:latin typeface="Be Vietnam Pro"/>
                <a:ea typeface="Be Vietnam Pro"/>
                <a:cs typeface="Be Vietnam Pro"/>
                <a:sym typeface="Be Vietnam Pro"/>
                <a:hlinkClick r:id="rId2"/>
              </a:rPr>
              <a:t>Slidesgo</a:t>
            </a:r>
            <a:r>
              <a:rPr lang="en" sz="1200">
                <a:solidFill>
                  <a:schemeClr val="dk1"/>
                </a:solidFill>
                <a:latin typeface="Be Vietnam Pro"/>
                <a:ea typeface="Be Vietnam Pro"/>
                <a:cs typeface="Be Vietnam Pro"/>
                <a:sym typeface="Be Vietnam Pro"/>
              </a:rPr>
              <a:t>, and includes icons by </a:t>
            </a:r>
            <a:r>
              <a:rPr lang="en" sz="1200" b="1" u="sng">
                <a:solidFill>
                  <a:schemeClr val="dk1"/>
                </a:solidFill>
                <a:latin typeface="Be Vietnam Pro"/>
                <a:ea typeface="Be Vietnam Pro"/>
                <a:cs typeface="Be Vietnam Pro"/>
                <a:sym typeface="Be Vietnam Pro"/>
                <a:hlinkClick r:id="rId3">
                  <a:extLst>
                    <a:ext uri="{A12FA001-AC4F-418D-AE19-62706E023703}">
                      <ahyp:hlinkClr xmlns:ahyp="http://schemas.microsoft.com/office/drawing/2018/hyperlinkcolor" val="tx"/>
                    </a:ext>
                  </a:extLst>
                </a:hlinkClick>
              </a:rPr>
              <a:t>Flaticon</a:t>
            </a:r>
            <a:r>
              <a:rPr lang="en" sz="1200">
                <a:solidFill>
                  <a:schemeClr val="dk1"/>
                </a:solidFill>
                <a:latin typeface="Be Vietnam Pro"/>
                <a:ea typeface="Be Vietnam Pro"/>
                <a:cs typeface="Be Vietnam Pro"/>
                <a:sym typeface="Be Vietnam Pro"/>
              </a:rPr>
              <a:t>, and infographics &amp; images by </a:t>
            </a:r>
            <a:r>
              <a:rPr lang="en" sz="1200" b="1" u="sng">
                <a:solidFill>
                  <a:schemeClr val="dk1"/>
                </a:solidFill>
                <a:latin typeface="Be Vietnam Pro"/>
                <a:ea typeface="Be Vietnam Pro"/>
                <a:cs typeface="Be Vietnam Pro"/>
                <a:sym typeface="Be Vietnam Pro"/>
                <a:hlinkClick r:id="rId4">
                  <a:extLst>
                    <a:ext uri="{A12FA001-AC4F-418D-AE19-62706E023703}">
                      <ahyp:hlinkClr xmlns:ahyp="http://schemas.microsoft.com/office/drawing/2018/hyperlinkcolor" val="tx"/>
                    </a:ext>
                  </a:extLst>
                </a:hlinkClick>
              </a:rPr>
              <a:t>Freepik</a:t>
            </a:r>
            <a:r>
              <a:rPr lang="en" sz="1200" u="sng">
                <a:solidFill>
                  <a:schemeClr val="dk1"/>
                </a:solidFill>
                <a:latin typeface="Be Vietnam Pro"/>
                <a:ea typeface="Be Vietnam Pro"/>
                <a:cs typeface="Be Vietnam Pro"/>
                <a:sym typeface="Be Vietnam Pro"/>
              </a:rPr>
              <a:t> </a:t>
            </a:r>
            <a:endParaRPr sz="1200" b="1" u="sng">
              <a:solidFill>
                <a:schemeClr val="dk1"/>
              </a:solidFill>
              <a:latin typeface="Be Vietnam Pro"/>
              <a:ea typeface="Be Vietnam Pro"/>
              <a:cs typeface="Be Vietnam Pro"/>
              <a:sym typeface="Be Vietnam Pro"/>
            </a:endParaRPr>
          </a:p>
        </p:txBody>
      </p:sp>
      <p:grpSp>
        <p:nvGrpSpPr>
          <p:cNvPr id="1112" name="Google Shape;1112;p30"/>
          <p:cNvGrpSpPr/>
          <p:nvPr/>
        </p:nvGrpSpPr>
        <p:grpSpPr>
          <a:xfrm>
            <a:off x="0" y="-848825"/>
            <a:ext cx="9905995" cy="6316721"/>
            <a:chOff x="0" y="-848825"/>
            <a:chExt cx="9905995" cy="6316721"/>
          </a:xfrm>
        </p:grpSpPr>
        <p:sp>
          <p:nvSpPr>
            <p:cNvPr id="1113" name="Google Shape;1113;p30"/>
            <p:cNvSpPr/>
            <p:nvPr/>
          </p:nvSpPr>
          <p:spPr>
            <a:xfrm flipH="1">
              <a:off x="0" y="-848825"/>
              <a:ext cx="6015171" cy="2171074"/>
            </a:xfrm>
            <a:custGeom>
              <a:avLst/>
              <a:gdLst/>
              <a:ahLst/>
              <a:cxnLst/>
              <a:rect l="l" t="t" r="r" b="b"/>
              <a:pathLst>
                <a:path w="29493" h="10645" extrusionOk="0">
                  <a:moveTo>
                    <a:pt x="1573" y="1"/>
                  </a:moveTo>
                  <a:cubicBezTo>
                    <a:pt x="930" y="739"/>
                    <a:pt x="453" y="1632"/>
                    <a:pt x="215" y="2584"/>
                  </a:cubicBezTo>
                  <a:cubicBezTo>
                    <a:pt x="1" y="3382"/>
                    <a:pt x="60" y="4430"/>
                    <a:pt x="799" y="4811"/>
                  </a:cubicBezTo>
                  <a:cubicBezTo>
                    <a:pt x="983" y="4903"/>
                    <a:pt x="1183" y="4940"/>
                    <a:pt x="1388" y="4940"/>
                  </a:cubicBezTo>
                  <a:cubicBezTo>
                    <a:pt x="1686" y="4940"/>
                    <a:pt x="1993" y="4862"/>
                    <a:pt x="2275" y="4763"/>
                  </a:cubicBezTo>
                  <a:cubicBezTo>
                    <a:pt x="4073" y="4144"/>
                    <a:pt x="5609" y="2870"/>
                    <a:pt x="7454" y="2418"/>
                  </a:cubicBezTo>
                  <a:cubicBezTo>
                    <a:pt x="7915" y="2305"/>
                    <a:pt x="8388" y="2250"/>
                    <a:pt x="8863" y="2250"/>
                  </a:cubicBezTo>
                  <a:cubicBezTo>
                    <a:pt x="10191" y="2250"/>
                    <a:pt x="11524" y="2682"/>
                    <a:pt x="12586" y="3489"/>
                  </a:cubicBezTo>
                  <a:cubicBezTo>
                    <a:pt x="13503" y="4180"/>
                    <a:pt x="14193" y="5120"/>
                    <a:pt x="14955" y="5990"/>
                  </a:cubicBezTo>
                  <a:cubicBezTo>
                    <a:pt x="15848" y="7014"/>
                    <a:pt x="16836" y="7954"/>
                    <a:pt x="17920" y="8788"/>
                  </a:cubicBezTo>
                  <a:cubicBezTo>
                    <a:pt x="19084" y="9694"/>
                    <a:pt x="20500" y="10493"/>
                    <a:pt x="21918" y="10493"/>
                  </a:cubicBezTo>
                  <a:cubicBezTo>
                    <a:pt x="22269" y="10493"/>
                    <a:pt x="22620" y="10444"/>
                    <a:pt x="22968" y="10335"/>
                  </a:cubicBezTo>
                  <a:cubicBezTo>
                    <a:pt x="24314" y="9907"/>
                    <a:pt x="25373" y="8645"/>
                    <a:pt x="26766" y="8621"/>
                  </a:cubicBezTo>
                  <a:cubicBezTo>
                    <a:pt x="26774" y="8621"/>
                    <a:pt x="26781" y="8621"/>
                    <a:pt x="26789" y="8621"/>
                  </a:cubicBezTo>
                  <a:cubicBezTo>
                    <a:pt x="27970" y="8621"/>
                    <a:pt x="29031" y="9556"/>
                    <a:pt x="29493" y="10645"/>
                  </a:cubicBezTo>
                  <a:lnTo>
                    <a:pt x="29493" y="1"/>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0"/>
            <p:cNvSpPr/>
            <p:nvPr/>
          </p:nvSpPr>
          <p:spPr>
            <a:xfrm flipH="1">
              <a:off x="4973679" y="3687600"/>
              <a:ext cx="4932316" cy="1780296"/>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5" name="Google Shape;1115;p30"/>
          <p:cNvGrpSpPr/>
          <p:nvPr/>
        </p:nvGrpSpPr>
        <p:grpSpPr>
          <a:xfrm>
            <a:off x="233553" y="202903"/>
            <a:ext cx="8648267" cy="4698466"/>
            <a:chOff x="233553" y="202903"/>
            <a:chExt cx="8648267" cy="4698466"/>
          </a:xfrm>
        </p:grpSpPr>
        <p:grpSp>
          <p:nvGrpSpPr>
            <p:cNvPr id="1116" name="Google Shape;1116;p30"/>
            <p:cNvGrpSpPr/>
            <p:nvPr/>
          </p:nvGrpSpPr>
          <p:grpSpPr>
            <a:xfrm flipH="1">
              <a:off x="233553" y="4157464"/>
              <a:ext cx="827900" cy="743905"/>
              <a:chOff x="8236842" y="4232639"/>
              <a:chExt cx="827900" cy="743905"/>
            </a:xfrm>
          </p:grpSpPr>
          <p:sp>
            <p:nvSpPr>
              <p:cNvPr id="1117" name="Google Shape;1117;p30"/>
              <p:cNvSpPr/>
              <p:nvPr/>
            </p:nvSpPr>
            <p:spPr>
              <a:xfrm>
                <a:off x="8902678" y="4232639"/>
                <a:ext cx="162064" cy="158987"/>
              </a:xfrm>
              <a:custGeom>
                <a:avLst/>
                <a:gdLst/>
                <a:ahLst/>
                <a:cxnLst/>
                <a:rect l="l" t="t" r="r" b="b"/>
                <a:pathLst>
                  <a:path w="632" h="620" extrusionOk="0">
                    <a:moveTo>
                      <a:pt x="310" y="108"/>
                    </a:moveTo>
                    <a:cubicBezTo>
                      <a:pt x="429" y="108"/>
                      <a:pt x="513" y="203"/>
                      <a:pt x="513" y="310"/>
                    </a:cubicBezTo>
                    <a:cubicBezTo>
                      <a:pt x="513" y="417"/>
                      <a:pt x="429" y="501"/>
                      <a:pt x="310" y="501"/>
                    </a:cubicBezTo>
                    <a:cubicBezTo>
                      <a:pt x="203" y="501"/>
                      <a:pt x="120" y="417"/>
                      <a:pt x="120" y="310"/>
                    </a:cubicBezTo>
                    <a:cubicBezTo>
                      <a:pt x="120" y="203"/>
                      <a:pt x="203" y="108"/>
                      <a:pt x="310" y="108"/>
                    </a:cubicBezTo>
                    <a:close/>
                    <a:moveTo>
                      <a:pt x="310" y="0"/>
                    </a:moveTo>
                    <a:cubicBezTo>
                      <a:pt x="144" y="0"/>
                      <a:pt x="1" y="131"/>
                      <a:pt x="1" y="310"/>
                    </a:cubicBezTo>
                    <a:cubicBezTo>
                      <a:pt x="1" y="477"/>
                      <a:pt x="144" y="620"/>
                      <a:pt x="310" y="620"/>
                    </a:cubicBezTo>
                    <a:cubicBezTo>
                      <a:pt x="489" y="620"/>
                      <a:pt x="632" y="477"/>
                      <a:pt x="632" y="310"/>
                    </a:cubicBezTo>
                    <a:cubicBezTo>
                      <a:pt x="632" y="131"/>
                      <a:pt x="489"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0"/>
              <p:cNvSpPr/>
              <p:nvPr/>
            </p:nvSpPr>
            <p:spPr>
              <a:xfrm>
                <a:off x="8771136" y="4733471"/>
                <a:ext cx="131549" cy="131549"/>
              </a:xfrm>
              <a:custGeom>
                <a:avLst/>
                <a:gdLst/>
                <a:ahLst/>
                <a:cxnLst/>
                <a:rect l="l" t="t" r="r" b="b"/>
                <a:pathLst>
                  <a:path w="513" h="513" extrusionOk="0">
                    <a:moveTo>
                      <a:pt x="251" y="1"/>
                    </a:moveTo>
                    <a:cubicBezTo>
                      <a:pt x="108" y="1"/>
                      <a:pt x="0" y="108"/>
                      <a:pt x="0" y="251"/>
                    </a:cubicBezTo>
                    <a:cubicBezTo>
                      <a:pt x="0" y="393"/>
                      <a:pt x="108" y="512"/>
                      <a:pt x="251" y="512"/>
                    </a:cubicBezTo>
                    <a:cubicBezTo>
                      <a:pt x="393" y="512"/>
                      <a:pt x="512" y="393"/>
                      <a:pt x="512" y="251"/>
                    </a:cubicBezTo>
                    <a:cubicBezTo>
                      <a:pt x="512" y="108"/>
                      <a:pt x="393"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0"/>
              <p:cNvSpPr/>
              <p:nvPr/>
            </p:nvSpPr>
            <p:spPr>
              <a:xfrm>
                <a:off x="8236842" y="4912180"/>
                <a:ext cx="67441" cy="64364"/>
              </a:xfrm>
              <a:custGeom>
                <a:avLst/>
                <a:gdLst/>
                <a:ahLst/>
                <a:cxnLst/>
                <a:rect l="l" t="t" r="r" b="b"/>
                <a:pathLst>
                  <a:path w="263" h="251" extrusionOk="0">
                    <a:moveTo>
                      <a:pt x="132" y="0"/>
                    </a:moveTo>
                    <a:cubicBezTo>
                      <a:pt x="60" y="0"/>
                      <a:pt x="1" y="60"/>
                      <a:pt x="1" y="119"/>
                    </a:cubicBezTo>
                    <a:cubicBezTo>
                      <a:pt x="1" y="191"/>
                      <a:pt x="60" y="250"/>
                      <a:pt x="132" y="250"/>
                    </a:cubicBezTo>
                    <a:cubicBezTo>
                      <a:pt x="203" y="250"/>
                      <a:pt x="263" y="191"/>
                      <a:pt x="263" y="119"/>
                    </a:cubicBezTo>
                    <a:cubicBezTo>
                      <a:pt x="263" y="60"/>
                      <a:pt x="203" y="0"/>
                      <a:pt x="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0" name="Google Shape;1120;p30"/>
            <p:cNvGrpSpPr/>
            <p:nvPr/>
          </p:nvGrpSpPr>
          <p:grpSpPr>
            <a:xfrm flipH="1">
              <a:off x="8378315" y="202903"/>
              <a:ext cx="503505" cy="420421"/>
              <a:chOff x="209725" y="152803"/>
              <a:chExt cx="503505" cy="420421"/>
            </a:xfrm>
          </p:grpSpPr>
          <p:sp>
            <p:nvSpPr>
              <p:cNvPr id="1121" name="Google Shape;1121;p30"/>
              <p:cNvSpPr/>
              <p:nvPr/>
            </p:nvSpPr>
            <p:spPr>
              <a:xfrm>
                <a:off x="277168" y="1528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0"/>
              <p:cNvSpPr/>
              <p:nvPr/>
            </p:nvSpPr>
            <p:spPr>
              <a:xfrm>
                <a:off x="648866" y="200112"/>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0"/>
              <p:cNvSpPr/>
              <p:nvPr/>
            </p:nvSpPr>
            <p:spPr>
              <a:xfrm>
                <a:off x="209725" y="505783"/>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24" name="Google Shape;1124;p30"/>
          <p:cNvGrpSpPr/>
          <p:nvPr/>
        </p:nvGrpSpPr>
        <p:grpSpPr>
          <a:xfrm>
            <a:off x="-362891" y="1920547"/>
            <a:ext cx="9958588" cy="1431330"/>
            <a:chOff x="-362891" y="1920547"/>
            <a:chExt cx="9958588" cy="1431330"/>
          </a:xfrm>
        </p:grpSpPr>
        <p:sp>
          <p:nvSpPr>
            <p:cNvPr id="1125" name="Google Shape;1125;p30"/>
            <p:cNvSpPr/>
            <p:nvPr/>
          </p:nvSpPr>
          <p:spPr>
            <a:xfrm>
              <a:off x="8537345" y="1920547"/>
              <a:ext cx="1058352" cy="213005"/>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0"/>
            <p:cNvSpPr/>
            <p:nvPr/>
          </p:nvSpPr>
          <p:spPr>
            <a:xfrm>
              <a:off x="-362891" y="3006228"/>
              <a:ext cx="715621" cy="345649"/>
            </a:xfrm>
            <a:custGeom>
              <a:avLst/>
              <a:gdLst/>
              <a:ahLst/>
              <a:cxnLst/>
              <a:rect l="l" t="t" r="r" b="b"/>
              <a:pathLst>
                <a:path w="4859" h="2347" extrusionOk="0">
                  <a:moveTo>
                    <a:pt x="2263" y="1"/>
                  </a:moveTo>
                  <a:cubicBezTo>
                    <a:pt x="1441" y="1"/>
                    <a:pt x="775" y="667"/>
                    <a:pt x="775" y="1489"/>
                  </a:cubicBezTo>
                  <a:cubicBezTo>
                    <a:pt x="775" y="1620"/>
                    <a:pt x="799" y="1739"/>
                    <a:pt x="822" y="1858"/>
                  </a:cubicBezTo>
                  <a:cubicBezTo>
                    <a:pt x="739" y="1810"/>
                    <a:pt x="656" y="1787"/>
                    <a:pt x="560" y="1787"/>
                  </a:cubicBezTo>
                  <a:cubicBezTo>
                    <a:pt x="251" y="1787"/>
                    <a:pt x="1" y="2037"/>
                    <a:pt x="1" y="2346"/>
                  </a:cubicBezTo>
                  <a:lnTo>
                    <a:pt x="4859" y="2346"/>
                  </a:lnTo>
                  <a:cubicBezTo>
                    <a:pt x="4847" y="2168"/>
                    <a:pt x="4704" y="1882"/>
                    <a:pt x="4406" y="1739"/>
                  </a:cubicBezTo>
                  <a:cubicBezTo>
                    <a:pt x="4261" y="1658"/>
                    <a:pt x="4127" y="1631"/>
                    <a:pt x="4017" y="1631"/>
                  </a:cubicBezTo>
                  <a:cubicBezTo>
                    <a:pt x="3884" y="1631"/>
                    <a:pt x="3785" y="1671"/>
                    <a:pt x="3739" y="1703"/>
                  </a:cubicBezTo>
                  <a:cubicBezTo>
                    <a:pt x="3751" y="1632"/>
                    <a:pt x="3751" y="1560"/>
                    <a:pt x="3751" y="1489"/>
                  </a:cubicBezTo>
                  <a:cubicBezTo>
                    <a:pt x="3751" y="667"/>
                    <a:pt x="3085" y="1"/>
                    <a:pt x="2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 name="Google Shape;1127;p30"/>
          <p:cNvGrpSpPr/>
          <p:nvPr/>
        </p:nvGrpSpPr>
        <p:grpSpPr>
          <a:xfrm>
            <a:off x="7891556" y="477653"/>
            <a:ext cx="844175" cy="1065230"/>
            <a:chOff x="5887025" y="1605375"/>
            <a:chExt cx="333100" cy="420325"/>
          </a:xfrm>
        </p:grpSpPr>
        <p:sp>
          <p:nvSpPr>
            <p:cNvPr id="1128" name="Google Shape;1128;p30"/>
            <p:cNvSpPr/>
            <p:nvPr/>
          </p:nvSpPr>
          <p:spPr>
            <a:xfrm>
              <a:off x="5887025" y="1762850"/>
              <a:ext cx="302750" cy="262850"/>
            </a:xfrm>
            <a:custGeom>
              <a:avLst/>
              <a:gdLst/>
              <a:ahLst/>
              <a:cxnLst/>
              <a:rect l="l" t="t" r="r" b="b"/>
              <a:pathLst>
                <a:path w="12110" h="10514" extrusionOk="0">
                  <a:moveTo>
                    <a:pt x="120" y="0"/>
                  </a:moveTo>
                  <a:lnTo>
                    <a:pt x="1" y="286"/>
                  </a:lnTo>
                  <a:lnTo>
                    <a:pt x="5740" y="5977"/>
                  </a:lnTo>
                  <a:cubicBezTo>
                    <a:pt x="7966" y="6954"/>
                    <a:pt x="10121" y="8847"/>
                    <a:pt x="12050" y="10514"/>
                  </a:cubicBezTo>
                  <a:lnTo>
                    <a:pt x="12109" y="10406"/>
                  </a:lnTo>
                  <a:lnTo>
                    <a:pt x="9061" y="3775"/>
                  </a:lnTo>
                  <a:lnTo>
                    <a:pt x="12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0"/>
            <p:cNvSpPr/>
            <p:nvPr/>
          </p:nvSpPr>
          <p:spPr>
            <a:xfrm>
              <a:off x="5890000" y="1762850"/>
              <a:ext cx="303050" cy="261075"/>
            </a:xfrm>
            <a:custGeom>
              <a:avLst/>
              <a:gdLst/>
              <a:ahLst/>
              <a:cxnLst/>
              <a:rect l="l" t="t" r="r" b="b"/>
              <a:pathLst>
                <a:path w="12122" h="10443" extrusionOk="0">
                  <a:moveTo>
                    <a:pt x="1" y="0"/>
                  </a:moveTo>
                  <a:lnTo>
                    <a:pt x="5740" y="5692"/>
                  </a:lnTo>
                  <a:cubicBezTo>
                    <a:pt x="8061" y="6906"/>
                    <a:pt x="10478" y="8859"/>
                    <a:pt x="11967" y="10442"/>
                  </a:cubicBezTo>
                  <a:lnTo>
                    <a:pt x="12121" y="10335"/>
                  </a:lnTo>
                  <a:lnTo>
                    <a:pt x="8942" y="3787"/>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0"/>
            <p:cNvSpPr/>
            <p:nvPr/>
          </p:nvSpPr>
          <p:spPr>
            <a:xfrm>
              <a:off x="6188250" y="2015250"/>
              <a:ext cx="15525" cy="9250"/>
            </a:xfrm>
            <a:custGeom>
              <a:avLst/>
              <a:gdLst/>
              <a:ahLst/>
              <a:cxnLst/>
              <a:rect l="l" t="t" r="r" b="b"/>
              <a:pathLst>
                <a:path w="621" h="370" extrusionOk="0">
                  <a:moveTo>
                    <a:pt x="596" y="1"/>
                  </a:moveTo>
                  <a:lnTo>
                    <a:pt x="1" y="322"/>
                  </a:lnTo>
                  <a:lnTo>
                    <a:pt x="25" y="370"/>
                  </a:lnTo>
                  <a:lnTo>
                    <a:pt x="620" y="48"/>
                  </a:lnTo>
                  <a:lnTo>
                    <a:pt x="596" y="1"/>
                  </a:lnTo>
                  <a:close/>
                </a:path>
              </a:pathLst>
            </a:custGeom>
            <a:solidFill>
              <a:srgbClr val="1C9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0"/>
            <p:cNvSpPr/>
            <p:nvPr/>
          </p:nvSpPr>
          <p:spPr>
            <a:xfrm>
              <a:off x="6187675" y="2015550"/>
              <a:ext cx="16375" cy="9850"/>
            </a:xfrm>
            <a:custGeom>
              <a:avLst/>
              <a:gdLst/>
              <a:ahLst/>
              <a:cxnLst/>
              <a:rect l="l" t="t" r="r" b="b"/>
              <a:pathLst>
                <a:path w="655" h="394" extrusionOk="0">
                  <a:moveTo>
                    <a:pt x="631" y="1"/>
                  </a:moveTo>
                  <a:lnTo>
                    <a:pt x="0" y="358"/>
                  </a:lnTo>
                  <a:lnTo>
                    <a:pt x="24" y="394"/>
                  </a:lnTo>
                  <a:lnTo>
                    <a:pt x="655" y="48"/>
                  </a:lnTo>
                  <a:lnTo>
                    <a:pt x="631" y="1"/>
                  </a:lnTo>
                  <a:close/>
                </a:path>
              </a:pathLst>
            </a:custGeom>
            <a:solidFill>
              <a:srgbClr val="1B75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0"/>
            <p:cNvSpPr/>
            <p:nvPr/>
          </p:nvSpPr>
          <p:spPr>
            <a:xfrm>
              <a:off x="5898350" y="1745575"/>
              <a:ext cx="301550" cy="270600"/>
            </a:xfrm>
            <a:custGeom>
              <a:avLst/>
              <a:gdLst/>
              <a:ahLst/>
              <a:cxnLst/>
              <a:rect l="l" t="t" r="r" b="b"/>
              <a:pathLst>
                <a:path w="12062" h="10824" extrusionOk="0">
                  <a:moveTo>
                    <a:pt x="310" y="1"/>
                  </a:moveTo>
                  <a:lnTo>
                    <a:pt x="0" y="1001"/>
                  </a:lnTo>
                  <a:lnTo>
                    <a:pt x="5501" y="6252"/>
                  </a:lnTo>
                  <a:cubicBezTo>
                    <a:pt x="7561" y="7121"/>
                    <a:pt x="9799" y="8907"/>
                    <a:pt x="12061" y="10824"/>
                  </a:cubicBezTo>
                  <a:lnTo>
                    <a:pt x="8608" y="4478"/>
                  </a:lnTo>
                  <a:lnTo>
                    <a:pt x="3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0"/>
            <p:cNvSpPr/>
            <p:nvPr/>
          </p:nvSpPr>
          <p:spPr>
            <a:xfrm>
              <a:off x="6035850" y="1876550"/>
              <a:ext cx="164050" cy="144975"/>
            </a:xfrm>
            <a:custGeom>
              <a:avLst/>
              <a:gdLst/>
              <a:ahLst/>
              <a:cxnLst/>
              <a:rect l="l" t="t" r="r" b="b"/>
              <a:pathLst>
                <a:path w="6562" h="5799" extrusionOk="0">
                  <a:moveTo>
                    <a:pt x="311" y="1"/>
                  </a:moveTo>
                  <a:lnTo>
                    <a:pt x="1" y="1013"/>
                  </a:lnTo>
                  <a:cubicBezTo>
                    <a:pt x="1692" y="1715"/>
                    <a:pt x="5049" y="4442"/>
                    <a:pt x="6192" y="5799"/>
                  </a:cubicBezTo>
                  <a:cubicBezTo>
                    <a:pt x="6216" y="5787"/>
                    <a:pt x="6537" y="5608"/>
                    <a:pt x="6561" y="5596"/>
                  </a:cubicBezTo>
                  <a:cubicBezTo>
                    <a:pt x="4490" y="2965"/>
                    <a:pt x="2406" y="727"/>
                    <a:pt x="311" y="1"/>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0"/>
            <p:cNvSpPr/>
            <p:nvPr/>
          </p:nvSpPr>
          <p:spPr>
            <a:xfrm>
              <a:off x="5906075" y="1745575"/>
              <a:ext cx="293825" cy="270600"/>
            </a:xfrm>
            <a:custGeom>
              <a:avLst/>
              <a:gdLst/>
              <a:ahLst/>
              <a:cxnLst/>
              <a:rect l="l" t="t" r="r" b="b"/>
              <a:pathLst>
                <a:path w="11753" h="10824" extrusionOk="0">
                  <a:moveTo>
                    <a:pt x="1" y="1"/>
                  </a:moveTo>
                  <a:lnTo>
                    <a:pt x="5502" y="5240"/>
                  </a:lnTo>
                  <a:cubicBezTo>
                    <a:pt x="7645" y="6454"/>
                    <a:pt x="9704" y="8538"/>
                    <a:pt x="11752" y="10824"/>
                  </a:cubicBezTo>
                  <a:lnTo>
                    <a:pt x="8299" y="4466"/>
                  </a:lnTo>
                  <a:cubicBezTo>
                    <a:pt x="6359" y="2144"/>
                    <a:pt x="2239" y="1358"/>
                    <a:pt x="1" y="1"/>
                  </a:cubicBezTo>
                  <a:close/>
                </a:path>
              </a:pathLst>
            </a:custGeom>
            <a:solidFill>
              <a:srgbClr val="FFFC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0"/>
            <p:cNvSpPr/>
            <p:nvPr/>
          </p:nvSpPr>
          <p:spPr>
            <a:xfrm>
              <a:off x="5905775" y="1727125"/>
              <a:ext cx="294125" cy="289050"/>
            </a:xfrm>
            <a:custGeom>
              <a:avLst/>
              <a:gdLst/>
              <a:ahLst/>
              <a:cxnLst/>
              <a:rect l="l" t="t" r="r" b="b"/>
              <a:pathLst>
                <a:path w="11765" h="11562" extrusionOk="0">
                  <a:moveTo>
                    <a:pt x="120" y="1"/>
                  </a:moveTo>
                  <a:lnTo>
                    <a:pt x="1" y="72"/>
                  </a:lnTo>
                  <a:lnTo>
                    <a:pt x="5502" y="5311"/>
                  </a:lnTo>
                  <a:cubicBezTo>
                    <a:pt x="7633" y="6442"/>
                    <a:pt x="9705" y="8811"/>
                    <a:pt x="11764" y="11562"/>
                  </a:cubicBezTo>
                  <a:lnTo>
                    <a:pt x="8311" y="5216"/>
                  </a:lnTo>
                  <a:lnTo>
                    <a:pt x="12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0"/>
            <p:cNvSpPr/>
            <p:nvPr/>
          </p:nvSpPr>
          <p:spPr>
            <a:xfrm>
              <a:off x="5908750" y="1727125"/>
              <a:ext cx="291150" cy="289050"/>
            </a:xfrm>
            <a:custGeom>
              <a:avLst/>
              <a:gdLst/>
              <a:ahLst/>
              <a:cxnLst/>
              <a:rect l="l" t="t" r="r" b="b"/>
              <a:pathLst>
                <a:path w="11646" h="11562" extrusionOk="0">
                  <a:moveTo>
                    <a:pt x="1" y="1"/>
                  </a:moveTo>
                  <a:lnTo>
                    <a:pt x="5502" y="5239"/>
                  </a:lnTo>
                  <a:cubicBezTo>
                    <a:pt x="7633" y="6406"/>
                    <a:pt x="9657" y="8764"/>
                    <a:pt x="11645" y="11562"/>
                  </a:cubicBezTo>
                  <a:lnTo>
                    <a:pt x="8192" y="5204"/>
                  </a:lnTo>
                  <a:cubicBezTo>
                    <a:pt x="6680" y="2715"/>
                    <a:pt x="2501" y="1775"/>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0"/>
            <p:cNvSpPr/>
            <p:nvPr/>
          </p:nvSpPr>
          <p:spPr>
            <a:xfrm>
              <a:off x="5940900" y="1746475"/>
              <a:ext cx="259000" cy="269700"/>
            </a:xfrm>
            <a:custGeom>
              <a:avLst/>
              <a:gdLst/>
              <a:ahLst/>
              <a:cxnLst/>
              <a:rect l="l" t="t" r="r" b="b"/>
              <a:pathLst>
                <a:path w="10360" h="10788" extrusionOk="0">
                  <a:moveTo>
                    <a:pt x="1" y="1"/>
                  </a:moveTo>
                  <a:lnTo>
                    <a:pt x="1" y="1"/>
                  </a:lnTo>
                  <a:cubicBezTo>
                    <a:pt x="1834" y="1715"/>
                    <a:pt x="3275" y="3084"/>
                    <a:pt x="5894" y="5716"/>
                  </a:cubicBezTo>
                  <a:cubicBezTo>
                    <a:pt x="7264" y="6644"/>
                    <a:pt x="9419" y="9454"/>
                    <a:pt x="10359" y="10788"/>
                  </a:cubicBezTo>
                  <a:lnTo>
                    <a:pt x="6906" y="4442"/>
                  </a:lnTo>
                  <a:lnTo>
                    <a:pt x="6906" y="4430"/>
                  </a:lnTo>
                  <a:cubicBezTo>
                    <a:pt x="5692" y="2441"/>
                    <a:pt x="1763" y="941"/>
                    <a:pt x="1" y="1"/>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0"/>
            <p:cNvSpPr/>
            <p:nvPr/>
          </p:nvSpPr>
          <p:spPr>
            <a:xfrm>
              <a:off x="5921275" y="1699150"/>
              <a:ext cx="281600" cy="315825"/>
            </a:xfrm>
            <a:custGeom>
              <a:avLst/>
              <a:gdLst/>
              <a:ahLst/>
              <a:cxnLst/>
              <a:rect l="l" t="t" r="r" b="b"/>
              <a:pathLst>
                <a:path w="11264" h="12633" extrusionOk="0">
                  <a:moveTo>
                    <a:pt x="0" y="0"/>
                  </a:moveTo>
                  <a:cubicBezTo>
                    <a:pt x="0" y="1"/>
                    <a:pt x="1286" y="1441"/>
                    <a:pt x="5001" y="5477"/>
                  </a:cubicBezTo>
                  <a:cubicBezTo>
                    <a:pt x="7858" y="6870"/>
                    <a:pt x="11263" y="12633"/>
                    <a:pt x="11263" y="12633"/>
                  </a:cubicBezTo>
                  <a:cubicBezTo>
                    <a:pt x="11263" y="12633"/>
                    <a:pt x="7180" y="5096"/>
                    <a:pt x="6310" y="3501"/>
                  </a:cubicBezTo>
                  <a:cubicBezTo>
                    <a:pt x="3917" y="667"/>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0"/>
            <p:cNvSpPr/>
            <p:nvPr/>
          </p:nvSpPr>
          <p:spPr>
            <a:xfrm>
              <a:off x="5918275" y="1699150"/>
              <a:ext cx="284600" cy="317325"/>
            </a:xfrm>
            <a:custGeom>
              <a:avLst/>
              <a:gdLst/>
              <a:ahLst/>
              <a:cxnLst/>
              <a:rect l="l" t="t" r="r" b="b"/>
              <a:pathLst>
                <a:path w="11384" h="12693" extrusionOk="0">
                  <a:moveTo>
                    <a:pt x="120" y="0"/>
                  </a:moveTo>
                  <a:lnTo>
                    <a:pt x="1" y="84"/>
                  </a:lnTo>
                  <a:cubicBezTo>
                    <a:pt x="1882" y="2036"/>
                    <a:pt x="5097" y="5584"/>
                    <a:pt x="5097" y="5584"/>
                  </a:cubicBezTo>
                  <a:cubicBezTo>
                    <a:pt x="5097" y="5584"/>
                    <a:pt x="7478" y="6370"/>
                    <a:pt x="11264" y="12692"/>
                  </a:cubicBezTo>
                  <a:lnTo>
                    <a:pt x="11383" y="12633"/>
                  </a:lnTo>
                  <a:cubicBezTo>
                    <a:pt x="9931" y="10121"/>
                    <a:pt x="7335" y="6466"/>
                    <a:pt x="5216" y="5465"/>
                  </a:cubicBezTo>
                  <a:cubicBezTo>
                    <a:pt x="3668" y="3870"/>
                    <a:pt x="2013" y="2001"/>
                    <a:pt x="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0"/>
            <p:cNvSpPr/>
            <p:nvPr/>
          </p:nvSpPr>
          <p:spPr>
            <a:xfrm>
              <a:off x="6119500" y="1615200"/>
              <a:ext cx="100625" cy="393225"/>
            </a:xfrm>
            <a:custGeom>
              <a:avLst/>
              <a:gdLst/>
              <a:ahLst/>
              <a:cxnLst/>
              <a:rect l="l" t="t" r="r" b="b"/>
              <a:pathLst>
                <a:path w="4025" h="15729" extrusionOk="0">
                  <a:moveTo>
                    <a:pt x="3656" y="7966"/>
                  </a:moveTo>
                  <a:cubicBezTo>
                    <a:pt x="3655" y="7968"/>
                    <a:pt x="3655" y="7971"/>
                    <a:pt x="3655" y="7973"/>
                  </a:cubicBezTo>
                  <a:lnTo>
                    <a:pt x="3655" y="7973"/>
                  </a:lnTo>
                  <a:lnTo>
                    <a:pt x="3656" y="7978"/>
                  </a:lnTo>
                  <a:lnTo>
                    <a:pt x="3656" y="7966"/>
                  </a:lnTo>
                  <a:close/>
                  <a:moveTo>
                    <a:pt x="1691" y="1"/>
                  </a:moveTo>
                  <a:lnTo>
                    <a:pt x="1" y="9562"/>
                  </a:lnTo>
                  <a:lnTo>
                    <a:pt x="3894" y="15717"/>
                  </a:lnTo>
                  <a:lnTo>
                    <a:pt x="4025" y="15729"/>
                  </a:lnTo>
                  <a:cubicBezTo>
                    <a:pt x="3668" y="13207"/>
                    <a:pt x="3264" y="10376"/>
                    <a:pt x="3655" y="7973"/>
                  </a:cubicBezTo>
                  <a:lnTo>
                    <a:pt x="3655" y="7973"/>
                  </a:lnTo>
                  <a:lnTo>
                    <a:pt x="2001" y="48"/>
                  </a:lnTo>
                  <a:lnTo>
                    <a:pt x="16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0"/>
            <p:cNvSpPr/>
            <p:nvPr/>
          </p:nvSpPr>
          <p:spPr>
            <a:xfrm>
              <a:off x="6119500" y="1615200"/>
              <a:ext cx="98550" cy="395025"/>
            </a:xfrm>
            <a:custGeom>
              <a:avLst/>
              <a:gdLst/>
              <a:ahLst/>
              <a:cxnLst/>
              <a:rect l="l" t="t" r="r" b="b"/>
              <a:pathLst>
                <a:path w="3942" h="15801" extrusionOk="0">
                  <a:moveTo>
                    <a:pt x="1703" y="1"/>
                  </a:moveTo>
                  <a:lnTo>
                    <a:pt x="1" y="9562"/>
                  </a:lnTo>
                  <a:lnTo>
                    <a:pt x="3775" y="15800"/>
                  </a:lnTo>
                  <a:lnTo>
                    <a:pt x="3942" y="15717"/>
                  </a:lnTo>
                  <a:cubicBezTo>
                    <a:pt x="3430" y="13610"/>
                    <a:pt x="3096" y="10514"/>
                    <a:pt x="3346" y="7919"/>
                  </a:cubicBezTo>
                  <a:lnTo>
                    <a:pt x="17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0"/>
            <p:cNvSpPr/>
            <p:nvPr/>
          </p:nvSpPr>
          <p:spPr>
            <a:xfrm>
              <a:off x="6203150" y="2007225"/>
              <a:ext cx="15500" cy="9250"/>
            </a:xfrm>
            <a:custGeom>
              <a:avLst/>
              <a:gdLst/>
              <a:ahLst/>
              <a:cxnLst/>
              <a:rect l="l" t="t" r="r" b="b"/>
              <a:pathLst>
                <a:path w="620" h="370" extrusionOk="0">
                  <a:moveTo>
                    <a:pt x="584" y="0"/>
                  </a:moveTo>
                  <a:lnTo>
                    <a:pt x="0" y="322"/>
                  </a:lnTo>
                  <a:lnTo>
                    <a:pt x="24" y="369"/>
                  </a:lnTo>
                  <a:lnTo>
                    <a:pt x="619" y="48"/>
                  </a:lnTo>
                  <a:lnTo>
                    <a:pt x="584" y="0"/>
                  </a:lnTo>
                  <a:close/>
                </a:path>
              </a:pathLst>
            </a:custGeom>
            <a:solidFill>
              <a:srgbClr val="1C91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0"/>
            <p:cNvSpPr/>
            <p:nvPr/>
          </p:nvSpPr>
          <p:spPr>
            <a:xfrm>
              <a:off x="6203750" y="2007825"/>
              <a:ext cx="16375" cy="9550"/>
            </a:xfrm>
            <a:custGeom>
              <a:avLst/>
              <a:gdLst/>
              <a:ahLst/>
              <a:cxnLst/>
              <a:rect l="l" t="t" r="r" b="b"/>
              <a:pathLst>
                <a:path w="655" h="382" extrusionOk="0">
                  <a:moveTo>
                    <a:pt x="631" y="0"/>
                  </a:moveTo>
                  <a:lnTo>
                    <a:pt x="0" y="345"/>
                  </a:lnTo>
                  <a:lnTo>
                    <a:pt x="24" y="381"/>
                  </a:lnTo>
                  <a:lnTo>
                    <a:pt x="655" y="36"/>
                  </a:lnTo>
                  <a:lnTo>
                    <a:pt x="631" y="0"/>
                  </a:lnTo>
                  <a:close/>
                </a:path>
              </a:pathLst>
            </a:custGeom>
            <a:solidFill>
              <a:srgbClr val="1B75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0"/>
            <p:cNvSpPr/>
            <p:nvPr/>
          </p:nvSpPr>
          <p:spPr>
            <a:xfrm>
              <a:off x="6119500" y="1619375"/>
              <a:ext cx="86350" cy="393525"/>
            </a:xfrm>
            <a:custGeom>
              <a:avLst/>
              <a:gdLst/>
              <a:ahLst/>
              <a:cxnLst/>
              <a:rect l="l" t="t" r="r" b="b"/>
              <a:pathLst>
                <a:path w="3454" h="15741" extrusionOk="0">
                  <a:moveTo>
                    <a:pt x="775" y="1"/>
                  </a:moveTo>
                  <a:lnTo>
                    <a:pt x="1" y="9395"/>
                  </a:lnTo>
                  <a:lnTo>
                    <a:pt x="3453" y="15741"/>
                  </a:lnTo>
                  <a:cubicBezTo>
                    <a:pt x="3072" y="12800"/>
                    <a:pt x="2787" y="9942"/>
                    <a:pt x="3191" y="7752"/>
                  </a:cubicBezTo>
                  <a:lnTo>
                    <a:pt x="1775" y="286"/>
                  </a:lnTo>
                  <a:lnTo>
                    <a:pt x="7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0"/>
            <p:cNvSpPr/>
            <p:nvPr/>
          </p:nvSpPr>
          <p:spPr>
            <a:xfrm>
              <a:off x="6160275" y="1806000"/>
              <a:ext cx="54800" cy="207200"/>
            </a:xfrm>
            <a:custGeom>
              <a:avLst/>
              <a:gdLst/>
              <a:ahLst/>
              <a:cxnLst/>
              <a:rect l="l" t="t" r="r" b="b"/>
              <a:pathLst>
                <a:path w="2192" h="8288" extrusionOk="0">
                  <a:moveTo>
                    <a:pt x="548" y="1"/>
                  </a:moveTo>
                  <a:lnTo>
                    <a:pt x="548" y="1"/>
                  </a:lnTo>
                  <a:cubicBezTo>
                    <a:pt x="1" y="2156"/>
                    <a:pt x="751" y="5120"/>
                    <a:pt x="1822" y="8287"/>
                  </a:cubicBezTo>
                  <a:cubicBezTo>
                    <a:pt x="1846" y="8276"/>
                    <a:pt x="2180" y="8097"/>
                    <a:pt x="2192" y="8085"/>
                  </a:cubicBezTo>
                  <a:cubicBezTo>
                    <a:pt x="1691" y="6383"/>
                    <a:pt x="1227" y="2084"/>
                    <a:pt x="1560" y="287"/>
                  </a:cubicBezTo>
                  <a:lnTo>
                    <a:pt x="5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0"/>
            <p:cNvSpPr/>
            <p:nvPr/>
          </p:nvSpPr>
          <p:spPr>
            <a:xfrm>
              <a:off x="6097175" y="1619375"/>
              <a:ext cx="108675" cy="393525"/>
            </a:xfrm>
            <a:custGeom>
              <a:avLst/>
              <a:gdLst/>
              <a:ahLst/>
              <a:cxnLst/>
              <a:rect l="l" t="t" r="r" b="b"/>
              <a:pathLst>
                <a:path w="4347" h="15741" extrusionOk="0">
                  <a:moveTo>
                    <a:pt x="1656" y="1"/>
                  </a:moveTo>
                  <a:cubicBezTo>
                    <a:pt x="1584" y="2620"/>
                    <a:pt x="1" y="6501"/>
                    <a:pt x="894" y="9395"/>
                  </a:cubicBezTo>
                  <a:lnTo>
                    <a:pt x="4346" y="15741"/>
                  </a:lnTo>
                  <a:cubicBezTo>
                    <a:pt x="3537" y="12788"/>
                    <a:pt x="2918" y="9918"/>
                    <a:pt x="3061" y="7466"/>
                  </a:cubicBezTo>
                  <a:lnTo>
                    <a:pt x="1656" y="1"/>
                  </a:lnTo>
                  <a:close/>
                </a:path>
              </a:pathLst>
            </a:custGeom>
            <a:solidFill>
              <a:srgbClr val="FFFC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0"/>
            <p:cNvSpPr/>
            <p:nvPr/>
          </p:nvSpPr>
          <p:spPr>
            <a:xfrm>
              <a:off x="6119500" y="1609850"/>
              <a:ext cx="86350" cy="403050"/>
            </a:xfrm>
            <a:custGeom>
              <a:avLst/>
              <a:gdLst/>
              <a:ahLst/>
              <a:cxnLst/>
              <a:rect l="l" t="t" r="r" b="b"/>
              <a:pathLst>
                <a:path w="3454" h="16122" extrusionOk="0">
                  <a:moveTo>
                    <a:pt x="215" y="1"/>
                  </a:moveTo>
                  <a:lnTo>
                    <a:pt x="84" y="72"/>
                  </a:lnTo>
                  <a:lnTo>
                    <a:pt x="1" y="9776"/>
                  </a:lnTo>
                  <a:lnTo>
                    <a:pt x="3453" y="16122"/>
                  </a:lnTo>
                  <a:cubicBezTo>
                    <a:pt x="2263" y="12907"/>
                    <a:pt x="1406" y="9871"/>
                    <a:pt x="1620" y="7466"/>
                  </a:cubicBezTo>
                  <a:lnTo>
                    <a:pt x="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0"/>
            <p:cNvSpPr/>
            <p:nvPr/>
          </p:nvSpPr>
          <p:spPr>
            <a:xfrm>
              <a:off x="6087650" y="1611625"/>
              <a:ext cx="118200" cy="401275"/>
            </a:xfrm>
            <a:custGeom>
              <a:avLst/>
              <a:gdLst/>
              <a:ahLst/>
              <a:cxnLst/>
              <a:rect l="l" t="t" r="r" b="b"/>
              <a:pathLst>
                <a:path w="4728" h="16051" extrusionOk="0">
                  <a:moveTo>
                    <a:pt x="1358" y="1"/>
                  </a:moveTo>
                  <a:cubicBezTo>
                    <a:pt x="1501" y="3061"/>
                    <a:pt x="1" y="7073"/>
                    <a:pt x="1275" y="9705"/>
                  </a:cubicBezTo>
                  <a:lnTo>
                    <a:pt x="4727" y="16051"/>
                  </a:lnTo>
                  <a:cubicBezTo>
                    <a:pt x="3453" y="12872"/>
                    <a:pt x="2584" y="9883"/>
                    <a:pt x="2763" y="7466"/>
                  </a:cubicBezTo>
                  <a:lnTo>
                    <a:pt x="1358" y="1"/>
                  </a:lnTo>
                  <a:close/>
                </a:path>
              </a:pathLst>
            </a:custGeom>
            <a:solidFill>
              <a:srgbClr val="FFFC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0"/>
            <p:cNvSpPr/>
            <p:nvPr/>
          </p:nvSpPr>
          <p:spPr>
            <a:xfrm>
              <a:off x="6094200" y="1648850"/>
              <a:ext cx="111650" cy="364050"/>
            </a:xfrm>
            <a:custGeom>
              <a:avLst/>
              <a:gdLst/>
              <a:ahLst/>
              <a:cxnLst/>
              <a:rect l="l" t="t" r="r" b="b"/>
              <a:pathLst>
                <a:path w="4466" h="14562" extrusionOk="0">
                  <a:moveTo>
                    <a:pt x="1060" y="0"/>
                  </a:moveTo>
                  <a:cubicBezTo>
                    <a:pt x="894" y="1989"/>
                    <a:pt x="1" y="6108"/>
                    <a:pt x="1013" y="8216"/>
                  </a:cubicBezTo>
                  <a:lnTo>
                    <a:pt x="4465" y="14562"/>
                  </a:lnTo>
                  <a:cubicBezTo>
                    <a:pt x="3858" y="13050"/>
                    <a:pt x="2668" y="9716"/>
                    <a:pt x="2644" y="8049"/>
                  </a:cubicBezTo>
                  <a:cubicBezTo>
                    <a:pt x="1858" y="4429"/>
                    <a:pt x="1489" y="2477"/>
                    <a:pt x="1060"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0"/>
            <p:cNvSpPr/>
            <p:nvPr/>
          </p:nvSpPr>
          <p:spPr>
            <a:xfrm>
              <a:off x="6052225" y="1606575"/>
              <a:ext cx="150650" cy="408400"/>
            </a:xfrm>
            <a:custGeom>
              <a:avLst/>
              <a:gdLst/>
              <a:ahLst/>
              <a:cxnLst/>
              <a:rect l="l" t="t" r="r" b="b"/>
              <a:pathLst>
                <a:path w="6026" h="16336" extrusionOk="0">
                  <a:moveTo>
                    <a:pt x="1572" y="1"/>
                  </a:moveTo>
                  <a:cubicBezTo>
                    <a:pt x="1572" y="1"/>
                    <a:pt x="1" y="3656"/>
                    <a:pt x="1072" y="7204"/>
                  </a:cubicBezTo>
                  <a:cubicBezTo>
                    <a:pt x="1942" y="8799"/>
                    <a:pt x="6025" y="16336"/>
                    <a:pt x="6025" y="16336"/>
                  </a:cubicBezTo>
                  <a:cubicBezTo>
                    <a:pt x="6025" y="16336"/>
                    <a:pt x="3061" y="10335"/>
                    <a:pt x="3442" y="7180"/>
                  </a:cubicBezTo>
                  <a:cubicBezTo>
                    <a:pt x="2084" y="1870"/>
                    <a:pt x="1572" y="1"/>
                    <a:pt x="15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0"/>
            <p:cNvSpPr/>
            <p:nvPr/>
          </p:nvSpPr>
          <p:spPr>
            <a:xfrm>
              <a:off x="6070400" y="1740225"/>
              <a:ext cx="132475" cy="274750"/>
            </a:xfrm>
            <a:custGeom>
              <a:avLst/>
              <a:gdLst/>
              <a:ahLst/>
              <a:cxnLst/>
              <a:rect l="l" t="t" r="r" b="b"/>
              <a:pathLst>
                <a:path w="5299" h="10990" extrusionOk="0">
                  <a:moveTo>
                    <a:pt x="0" y="0"/>
                  </a:moveTo>
                  <a:lnTo>
                    <a:pt x="0" y="0"/>
                  </a:lnTo>
                  <a:cubicBezTo>
                    <a:pt x="48" y="608"/>
                    <a:pt x="155" y="1239"/>
                    <a:pt x="345" y="1858"/>
                  </a:cubicBezTo>
                  <a:cubicBezTo>
                    <a:pt x="1215" y="3453"/>
                    <a:pt x="5298" y="10990"/>
                    <a:pt x="5298" y="10990"/>
                  </a:cubicBezTo>
                  <a:cubicBezTo>
                    <a:pt x="5298" y="10990"/>
                    <a:pt x="3774" y="7894"/>
                    <a:pt x="3048" y="4989"/>
                  </a:cubicBezTo>
                  <a:cubicBezTo>
                    <a:pt x="1679" y="3894"/>
                    <a:pt x="572" y="1632"/>
                    <a:pt x="0"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0"/>
            <p:cNvSpPr/>
            <p:nvPr/>
          </p:nvSpPr>
          <p:spPr>
            <a:xfrm>
              <a:off x="6091525" y="1605375"/>
              <a:ext cx="114625" cy="409325"/>
            </a:xfrm>
            <a:custGeom>
              <a:avLst/>
              <a:gdLst/>
              <a:ahLst/>
              <a:cxnLst/>
              <a:rect l="l" t="t" r="r" b="b"/>
              <a:pathLst>
                <a:path w="4585" h="16373" extrusionOk="0">
                  <a:moveTo>
                    <a:pt x="131" y="1"/>
                  </a:moveTo>
                  <a:lnTo>
                    <a:pt x="0" y="49"/>
                  </a:lnTo>
                  <a:cubicBezTo>
                    <a:pt x="643" y="2727"/>
                    <a:pt x="1310" y="5133"/>
                    <a:pt x="1810" y="7299"/>
                  </a:cubicBezTo>
                  <a:cubicBezTo>
                    <a:pt x="1501" y="9633"/>
                    <a:pt x="3144" y="13788"/>
                    <a:pt x="4453" y="16372"/>
                  </a:cubicBezTo>
                  <a:lnTo>
                    <a:pt x="4584" y="16312"/>
                  </a:lnTo>
                  <a:cubicBezTo>
                    <a:pt x="1334" y="9705"/>
                    <a:pt x="1977" y="7264"/>
                    <a:pt x="1977" y="7264"/>
                  </a:cubicBezTo>
                  <a:cubicBezTo>
                    <a:pt x="1977" y="7264"/>
                    <a:pt x="751" y="2644"/>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0"/>
        <p:cNvGrpSpPr/>
        <p:nvPr/>
      </p:nvGrpSpPr>
      <p:grpSpPr>
        <a:xfrm>
          <a:off x="0" y="0"/>
          <a:ext cx="0" cy="0"/>
          <a:chOff x="0" y="0"/>
          <a:chExt cx="0" cy="0"/>
        </a:xfrm>
      </p:grpSpPr>
      <p:sp>
        <p:nvSpPr>
          <p:cNvPr id="231" name="Google Shape;231;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2" name="Google Shape;232;p4"/>
          <p:cNvSpPr txBox="1">
            <a:spLocks noGrp="1"/>
          </p:cNvSpPr>
          <p:nvPr>
            <p:ph type="body" idx="1"/>
          </p:nvPr>
        </p:nvSpPr>
        <p:spPr>
          <a:xfrm>
            <a:off x="720000" y="1052350"/>
            <a:ext cx="7704000" cy="3586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233" name="Google Shape;233;p4"/>
          <p:cNvGrpSpPr/>
          <p:nvPr/>
        </p:nvGrpSpPr>
        <p:grpSpPr>
          <a:xfrm>
            <a:off x="4211675" y="-1139450"/>
            <a:ext cx="5331022" cy="2245374"/>
            <a:chOff x="4211675" y="-1139450"/>
            <a:chExt cx="5331022" cy="2245374"/>
          </a:xfrm>
        </p:grpSpPr>
        <p:sp>
          <p:nvSpPr>
            <p:cNvPr id="234" name="Google Shape;234;p4"/>
            <p:cNvSpPr/>
            <p:nvPr/>
          </p:nvSpPr>
          <p:spPr>
            <a:xfrm>
              <a:off x="8484345" y="624872"/>
              <a:ext cx="1058352" cy="213005"/>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
            <p:cNvSpPr/>
            <p:nvPr/>
          </p:nvSpPr>
          <p:spPr>
            <a:xfrm rot="10800000">
              <a:off x="4211675" y="-1139450"/>
              <a:ext cx="4932316" cy="1780296"/>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 name="Google Shape;236;p4"/>
            <p:cNvGrpSpPr/>
            <p:nvPr/>
          </p:nvGrpSpPr>
          <p:grpSpPr>
            <a:xfrm flipH="1">
              <a:off x="8164075" y="332525"/>
              <a:ext cx="756155" cy="773399"/>
              <a:chOff x="419950" y="288100"/>
              <a:chExt cx="756155" cy="773399"/>
            </a:xfrm>
          </p:grpSpPr>
          <p:sp>
            <p:nvSpPr>
              <p:cNvPr id="237" name="Google Shape;237;p4"/>
              <p:cNvSpPr/>
              <p:nvPr/>
            </p:nvSpPr>
            <p:spPr>
              <a:xfrm>
                <a:off x="487393" y="2881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
              <p:cNvSpPr/>
              <p:nvPr/>
            </p:nvSpPr>
            <p:spPr>
              <a:xfrm>
                <a:off x="1111741" y="288100"/>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
              <p:cNvSpPr/>
              <p:nvPr/>
            </p:nvSpPr>
            <p:spPr>
              <a:xfrm>
                <a:off x="419950" y="994058"/>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0" name="Google Shape;240;p4"/>
          <p:cNvGrpSpPr/>
          <p:nvPr/>
        </p:nvGrpSpPr>
        <p:grpSpPr>
          <a:xfrm>
            <a:off x="8056338" y="3814993"/>
            <a:ext cx="882994" cy="1155328"/>
            <a:chOff x="8056338" y="3814993"/>
            <a:chExt cx="882994" cy="1155328"/>
          </a:xfrm>
        </p:grpSpPr>
        <p:grpSp>
          <p:nvGrpSpPr>
            <p:cNvPr id="241" name="Google Shape;241;p4"/>
            <p:cNvGrpSpPr/>
            <p:nvPr/>
          </p:nvGrpSpPr>
          <p:grpSpPr>
            <a:xfrm rot="-2115473">
              <a:off x="8197712" y="4197574"/>
              <a:ext cx="567962" cy="670296"/>
              <a:chOff x="3690925" y="4158375"/>
              <a:chExt cx="333700" cy="393825"/>
            </a:xfrm>
          </p:grpSpPr>
          <p:sp>
            <p:nvSpPr>
              <p:cNvPr id="242" name="Google Shape;242;p4"/>
              <p:cNvSpPr/>
              <p:nvPr/>
            </p:nvSpPr>
            <p:spPr>
              <a:xfrm>
                <a:off x="3791825" y="4445925"/>
                <a:ext cx="217625" cy="102700"/>
              </a:xfrm>
              <a:custGeom>
                <a:avLst/>
                <a:gdLst/>
                <a:ahLst/>
                <a:cxnLst/>
                <a:rect l="l" t="t" r="r" b="b"/>
                <a:pathLst>
                  <a:path w="8705" h="4108" extrusionOk="0">
                    <a:moveTo>
                      <a:pt x="1048" y="0"/>
                    </a:moveTo>
                    <a:lnTo>
                      <a:pt x="1" y="667"/>
                    </a:lnTo>
                    <a:lnTo>
                      <a:pt x="1" y="1750"/>
                    </a:lnTo>
                    <a:lnTo>
                      <a:pt x="7573" y="4108"/>
                    </a:lnTo>
                    <a:cubicBezTo>
                      <a:pt x="7573" y="4108"/>
                      <a:pt x="7537" y="2929"/>
                      <a:pt x="8704" y="2500"/>
                    </a:cubicBezTo>
                    <a:lnTo>
                      <a:pt x="10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
              <p:cNvSpPr/>
              <p:nvPr/>
            </p:nvSpPr>
            <p:spPr>
              <a:xfrm>
                <a:off x="3791825" y="4445925"/>
                <a:ext cx="217625" cy="102700"/>
              </a:xfrm>
              <a:custGeom>
                <a:avLst/>
                <a:gdLst/>
                <a:ahLst/>
                <a:cxnLst/>
                <a:rect l="l" t="t" r="r" b="b"/>
                <a:pathLst>
                  <a:path w="8705" h="4108" extrusionOk="0">
                    <a:moveTo>
                      <a:pt x="1048" y="0"/>
                    </a:moveTo>
                    <a:lnTo>
                      <a:pt x="1" y="667"/>
                    </a:lnTo>
                    <a:lnTo>
                      <a:pt x="1" y="1750"/>
                    </a:lnTo>
                    <a:lnTo>
                      <a:pt x="7573" y="4108"/>
                    </a:lnTo>
                    <a:cubicBezTo>
                      <a:pt x="7573" y="4108"/>
                      <a:pt x="7573" y="3917"/>
                      <a:pt x="7633" y="3679"/>
                    </a:cubicBezTo>
                    <a:lnTo>
                      <a:pt x="959" y="1514"/>
                    </a:lnTo>
                    <a:lnTo>
                      <a:pt x="959" y="1514"/>
                    </a:lnTo>
                    <a:cubicBezTo>
                      <a:pt x="1006" y="1437"/>
                      <a:pt x="1318" y="933"/>
                      <a:pt x="1691" y="703"/>
                    </a:cubicBezTo>
                    <a:lnTo>
                      <a:pt x="8085" y="2881"/>
                    </a:lnTo>
                    <a:cubicBezTo>
                      <a:pt x="8240" y="2727"/>
                      <a:pt x="8442" y="2596"/>
                      <a:pt x="8704" y="2488"/>
                    </a:cubicBezTo>
                    <a:lnTo>
                      <a:pt x="104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
              <p:cNvSpPr/>
              <p:nvPr/>
            </p:nvSpPr>
            <p:spPr>
              <a:xfrm>
                <a:off x="3857900" y="4473900"/>
                <a:ext cx="137550" cy="42575"/>
              </a:xfrm>
              <a:custGeom>
                <a:avLst/>
                <a:gdLst/>
                <a:ahLst/>
                <a:cxnLst/>
                <a:rect l="l" t="t" r="r" b="b"/>
                <a:pathLst>
                  <a:path w="5502" h="1703" extrusionOk="0">
                    <a:moveTo>
                      <a:pt x="1" y="0"/>
                    </a:moveTo>
                    <a:cubicBezTo>
                      <a:pt x="1799" y="655"/>
                      <a:pt x="3644" y="1227"/>
                      <a:pt x="5502" y="1703"/>
                    </a:cubicBezTo>
                    <a:cubicBezTo>
                      <a:pt x="3704" y="1036"/>
                      <a:pt x="1858" y="465"/>
                      <a:pt x="1"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
              <p:cNvSpPr/>
              <p:nvPr/>
            </p:nvSpPr>
            <p:spPr>
              <a:xfrm>
                <a:off x="3805525" y="4470325"/>
                <a:ext cx="107775" cy="33350"/>
              </a:xfrm>
              <a:custGeom>
                <a:avLst/>
                <a:gdLst/>
                <a:ahLst/>
                <a:cxnLst/>
                <a:rect l="l" t="t" r="r" b="b"/>
                <a:pathLst>
                  <a:path w="4311" h="1334" extrusionOk="0">
                    <a:moveTo>
                      <a:pt x="0" y="0"/>
                    </a:moveTo>
                    <a:lnTo>
                      <a:pt x="0" y="0"/>
                    </a:lnTo>
                    <a:cubicBezTo>
                      <a:pt x="1405" y="536"/>
                      <a:pt x="2858" y="989"/>
                      <a:pt x="4310" y="1334"/>
                    </a:cubicBezTo>
                    <a:cubicBezTo>
                      <a:pt x="2917" y="798"/>
                      <a:pt x="1465" y="346"/>
                      <a:pt x="0"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
              <p:cNvSpPr/>
              <p:nvPr/>
            </p:nvSpPr>
            <p:spPr>
              <a:xfrm>
                <a:off x="3938275" y="4512600"/>
                <a:ext cx="47950" cy="15800"/>
              </a:xfrm>
              <a:custGeom>
                <a:avLst/>
                <a:gdLst/>
                <a:ahLst/>
                <a:cxnLst/>
                <a:rect l="l" t="t" r="r" b="b"/>
                <a:pathLst>
                  <a:path w="1918" h="632" extrusionOk="0">
                    <a:moveTo>
                      <a:pt x="1" y="0"/>
                    </a:moveTo>
                    <a:lnTo>
                      <a:pt x="1" y="0"/>
                    </a:lnTo>
                    <a:cubicBezTo>
                      <a:pt x="608" y="310"/>
                      <a:pt x="1251" y="524"/>
                      <a:pt x="1918" y="631"/>
                    </a:cubicBezTo>
                    <a:cubicBezTo>
                      <a:pt x="1310" y="322"/>
                      <a:pt x="679" y="119"/>
                      <a:pt x="1"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
              <p:cNvSpPr/>
              <p:nvPr/>
            </p:nvSpPr>
            <p:spPr>
              <a:xfrm>
                <a:off x="3859400" y="4497400"/>
                <a:ext cx="96475" cy="31000"/>
              </a:xfrm>
              <a:custGeom>
                <a:avLst/>
                <a:gdLst/>
                <a:ahLst/>
                <a:cxnLst/>
                <a:rect l="l" t="t" r="r" b="b"/>
                <a:pathLst>
                  <a:path w="3859" h="1240" extrusionOk="0">
                    <a:moveTo>
                      <a:pt x="0" y="1"/>
                    </a:moveTo>
                    <a:cubicBezTo>
                      <a:pt x="1251" y="501"/>
                      <a:pt x="2548" y="930"/>
                      <a:pt x="3858" y="1239"/>
                    </a:cubicBezTo>
                    <a:cubicBezTo>
                      <a:pt x="2608" y="727"/>
                      <a:pt x="1310" y="310"/>
                      <a:pt x="0" y="1"/>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
              <p:cNvSpPr/>
              <p:nvPr/>
            </p:nvSpPr>
            <p:spPr>
              <a:xfrm>
                <a:off x="3738250" y="4158375"/>
                <a:ext cx="286375" cy="348875"/>
              </a:xfrm>
              <a:custGeom>
                <a:avLst/>
                <a:gdLst/>
                <a:ahLst/>
                <a:cxnLst/>
                <a:rect l="l" t="t" r="r" b="b"/>
                <a:pathLst>
                  <a:path w="11455" h="13955" extrusionOk="0">
                    <a:moveTo>
                      <a:pt x="1" y="1"/>
                    </a:moveTo>
                    <a:lnTo>
                      <a:pt x="3834" y="11562"/>
                    </a:lnTo>
                    <a:lnTo>
                      <a:pt x="11454" y="13955"/>
                    </a:lnTo>
                    <a:lnTo>
                      <a:pt x="7097" y="3263"/>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
              <p:cNvSpPr/>
              <p:nvPr/>
            </p:nvSpPr>
            <p:spPr>
              <a:xfrm>
                <a:off x="3771300" y="4198575"/>
                <a:ext cx="227125" cy="281900"/>
              </a:xfrm>
              <a:custGeom>
                <a:avLst/>
                <a:gdLst/>
                <a:ahLst/>
                <a:cxnLst/>
                <a:rect l="l" t="t" r="r" b="b"/>
                <a:pathLst>
                  <a:path w="9085" h="11276" extrusionOk="0">
                    <a:moveTo>
                      <a:pt x="0" y="0"/>
                    </a:moveTo>
                    <a:lnTo>
                      <a:pt x="3048" y="9346"/>
                    </a:lnTo>
                    <a:lnTo>
                      <a:pt x="9085" y="11275"/>
                    </a:lnTo>
                    <a:lnTo>
                      <a:pt x="5632" y="2631"/>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a:off x="3690925" y="4158375"/>
                <a:ext cx="333700" cy="393825"/>
              </a:xfrm>
              <a:custGeom>
                <a:avLst/>
                <a:gdLst/>
                <a:ahLst/>
                <a:cxnLst/>
                <a:rect l="l" t="t" r="r" b="b"/>
                <a:pathLst>
                  <a:path w="13348" h="15753" extrusionOk="0">
                    <a:moveTo>
                      <a:pt x="1894" y="1"/>
                    </a:moveTo>
                    <a:cubicBezTo>
                      <a:pt x="453" y="227"/>
                      <a:pt x="1" y="1584"/>
                      <a:pt x="1" y="1584"/>
                    </a:cubicBezTo>
                    <a:lnTo>
                      <a:pt x="3668" y="13371"/>
                    </a:lnTo>
                    <a:lnTo>
                      <a:pt x="11561" y="15753"/>
                    </a:lnTo>
                    <a:lnTo>
                      <a:pt x="11681" y="15514"/>
                    </a:lnTo>
                    <a:lnTo>
                      <a:pt x="4180" y="13193"/>
                    </a:lnTo>
                    <a:cubicBezTo>
                      <a:pt x="4180" y="13193"/>
                      <a:pt x="4120" y="13181"/>
                      <a:pt x="4596" y="12478"/>
                    </a:cubicBezTo>
                    <a:cubicBezTo>
                      <a:pt x="4870" y="12062"/>
                      <a:pt x="5596" y="11788"/>
                      <a:pt x="5596" y="11788"/>
                    </a:cubicBezTo>
                    <a:lnTo>
                      <a:pt x="13205" y="14169"/>
                    </a:lnTo>
                    <a:lnTo>
                      <a:pt x="13347" y="13955"/>
                    </a:lnTo>
                    <a:lnTo>
                      <a:pt x="5727" y="11562"/>
                    </a:lnTo>
                    <a:lnTo>
                      <a:pt x="1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251;p4"/>
            <p:cNvGrpSpPr/>
            <p:nvPr/>
          </p:nvGrpSpPr>
          <p:grpSpPr>
            <a:xfrm rot="326075">
              <a:off x="8340892" y="3840383"/>
              <a:ext cx="567974" cy="670310"/>
              <a:chOff x="3690925" y="4158375"/>
              <a:chExt cx="333700" cy="393825"/>
            </a:xfrm>
          </p:grpSpPr>
          <p:sp>
            <p:nvSpPr>
              <p:cNvPr id="252" name="Google Shape;252;p4"/>
              <p:cNvSpPr/>
              <p:nvPr/>
            </p:nvSpPr>
            <p:spPr>
              <a:xfrm>
                <a:off x="3791825" y="4445925"/>
                <a:ext cx="217625" cy="102700"/>
              </a:xfrm>
              <a:custGeom>
                <a:avLst/>
                <a:gdLst/>
                <a:ahLst/>
                <a:cxnLst/>
                <a:rect l="l" t="t" r="r" b="b"/>
                <a:pathLst>
                  <a:path w="8705" h="4108" extrusionOk="0">
                    <a:moveTo>
                      <a:pt x="1048" y="0"/>
                    </a:moveTo>
                    <a:lnTo>
                      <a:pt x="1" y="667"/>
                    </a:lnTo>
                    <a:lnTo>
                      <a:pt x="1" y="1750"/>
                    </a:lnTo>
                    <a:lnTo>
                      <a:pt x="7573" y="4108"/>
                    </a:lnTo>
                    <a:cubicBezTo>
                      <a:pt x="7573" y="4108"/>
                      <a:pt x="7537" y="2929"/>
                      <a:pt x="8704" y="2500"/>
                    </a:cubicBezTo>
                    <a:lnTo>
                      <a:pt x="10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
              <p:cNvSpPr/>
              <p:nvPr/>
            </p:nvSpPr>
            <p:spPr>
              <a:xfrm>
                <a:off x="3791825" y="4445925"/>
                <a:ext cx="217625" cy="102700"/>
              </a:xfrm>
              <a:custGeom>
                <a:avLst/>
                <a:gdLst/>
                <a:ahLst/>
                <a:cxnLst/>
                <a:rect l="l" t="t" r="r" b="b"/>
                <a:pathLst>
                  <a:path w="8705" h="4108" extrusionOk="0">
                    <a:moveTo>
                      <a:pt x="1048" y="0"/>
                    </a:moveTo>
                    <a:lnTo>
                      <a:pt x="1" y="667"/>
                    </a:lnTo>
                    <a:lnTo>
                      <a:pt x="1" y="1750"/>
                    </a:lnTo>
                    <a:lnTo>
                      <a:pt x="7573" y="4108"/>
                    </a:lnTo>
                    <a:cubicBezTo>
                      <a:pt x="7573" y="4108"/>
                      <a:pt x="7573" y="3917"/>
                      <a:pt x="7633" y="3679"/>
                    </a:cubicBezTo>
                    <a:lnTo>
                      <a:pt x="959" y="1514"/>
                    </a:lnTo>
                    <a:lnTo>
                      <a:pt x="959" y="1514"/>
                    </a:lnTo>
                    <a:cubicBezTo>
                      <a:pt x="1006" y="1437"/>
                      <a:pt x="1318" y="933"/>
                      <a:pt x="1691" y="703"/>
                    </a:cubicBezTo>
                    <a:lnTo>
                      <a:pt x="8085" y="2881"/>
                    </a:lnTo>
                    <a:cubicBezTo>
                      <a:pt x="8240" y="2727"/>
                      <a:pt x="8442" y="2596"/>
                      <a:pt x="8704" y="2488"/>
                    </a:cubicBezTo>
                    <a:lnTo>
                      <a:pt x="104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
              <p:cNvSpPr/>
              <p:nvPr/>
            </p:nvSpPr>
            <p:spPr>
              <a:xfrm>
                <a:off x="3857900" y="4473900"/>
                <a:ext cx="137550" cy="42575"/>
              </a:xfrm>
              <a:custGeom>
                <a:avLst/>
                <a:gdLst/>
                <a:ahLst/>
                <a:cxnLst/>
                <a:rect l="l" t="t" r="r" b="b"/>
                <a:pathLst>
                  <a:path w="5502" h="1703" extrusionOk="0">
                    <a:moveTo>
                      <a:pt x="1" y="0"/>
                    </a:moveTo>
                    <a:cubicBezTo>
                      <a:pt x="1799" y="655"/>
                      <a:pt x="3644" y="1227"/>
                      <a:pt x="5502" y="1703"/>
                    </a:cubicBezTo>
                    <a:cubicBezTo>
                      <a:pt x="3704" y="1036"/>
                      <a:pt x="1858" y="465"/>
                      <a:pt x="1"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
              <p:cNvSpPr/>
              <p:nvPr/>
            </p:nvSpPr>
            <p:spPr>
              <a:xfrm>
                <a:off x="3805525" y="4470325"/>
                <a:ext cx="107775" cy="33350"/>
              </a:xfrm>
              <a:custGeom>
                <a:avLst/>
                <a:gdLst/>
                <a:ahLst/>
                <a:cxnLst/>
                <a:rect l="l" t="t" r="r" b="b"/>
                <a:pathLst>
                  <a:path w="4311" h="1334" extrusionOk="0">
                    <a:moveTo>
                      <a:pt x="0" y="0"/>
                    </a:moveTo>
                    <a:lnTo>
                      <a:pt x="0" y="0"/>
                    </a:lnTo>
                    <a:cubicBezTo>
                      <a:pt x="1405" y="536"/>
                      <a:pt x="2858" y="989"/>
                      <a:pt x="4310" y="1334"/>
                    </a:cubicBezTo>
                    <a:cubicBezTo>
                      <a:pt x="2917" y="798"/>
                      <a:pt x="1465" y="346"/>
                      <a:pt x="0"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
              <p:cNvSpPr/>
              <p:nvPr/>
            </p:nvSpPr>
            <p:spPr>
              <a:xfrm>
                <a:off x="3938275" y="4512600"/>
                <a:ext cx="47950" cy="15800"/>
              </a:xfrm>
              <a:custGeom>
                <a:avLst/>
                <a:gdLst/>
                <a:ahLst/>
                <a:cxnLst/>
                <a:rect l="l" t="t" r="r" b="b"/>
                <a:pathLst>
                  <a:path w="1918" h="632" extrusionOk="0">
                    <a:moveTo>
                      <a:pt x="1" y="0"/>
                    </a:moveTo>
                    <a:lnTo>
                      <a:pt x="1" y="0"/>
                    </a:lnTo>
                    <a:cubicBezTo>
                      <a:pt x="608" y="310"/>
                      <a:pt x="1251" y="524"/>
                      <a:pt x="1918" y="631"/>
                    </a:cubicBezTo>
                    <a:cubicBezTo>
                      <a:pt x="1310" y="322"/>
                      <a:pt x="679" y="119"/>
                      <a:pt x="1"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
              <p:cNvSpPr/>
              <p:nvPr/>
            </p:nvSpPr>
            <p:spPr>
              <a:xfrm>
                <a:off x="3859400" y="4497400"/>
                <a:ext cx="96475" cy="31000"/>
              </a:xfrm>
              <a:custGeom>
                <a:avLst/>
                <a:gdLst/>
                <a:ahLst/>
                <a:cxnLst/>
                <a:rect l="l" t="t" r="r" b="b"/>
                <a:pathLst>
                  <a:path w="3859" h="1240" extrusionOk="0">
                    <a:moveTo>
                      <a:pt x="0" y="1"/>
                    </a:moveTo>
                    <a:cubicBezTo>
                      <a:pt x="1251" y="501"/>
                      <a:pt x="2548" y="930"/>
                      <a:pt x="3858" y="1239"/>
                    </a:cubicBezTo>
                    <a:cubicBezTo>
                      <a:pt x="2608" y="727"/>
                      <a:pt x="1310" y="310"/>
                      <a:pt x="0" y="1"/>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
              <p:cNvSpPr/>
              <p:nvPr/>
            </p:nvSpPr>
            <p:spPr>
              <a:xfrm>
                <a:off x="3738250" y="4158375"/>
                <a:ext cx="286375" cy="348875"/>
              </a:xfrm>
              <a:custGeom>
                <a:avLst/>
                <a:gdLst/>
                <a:ahLst/>
                <a:cxnLst/>
                <a:rect l="l" t="t" r="r" b="b"/>
                <a:pathLst>
                  <a:path w="11455" h="13955" extrusionOk="0">
                    <a:moveTo>
                      <a:pt x="1" y="1"/>
                    </a:moveTo>
                    <a:lnTo>
                      <a:pt x="3834" y="11562"/>
                    </a:lnTo>
                    <a:lnTo>
                      <a:pt x="11454" y="13955"/>
                    </a:lnTo>
                    <a:lnTo>
                      <a:pt x="7097" y="3263"/>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
              <p:cNvSpPr/>
              <p:nvPr/>
            </p:nvSpPr>
            <p:spPr>
              <a:xfrm>
                <a:off x="3771300" y="4198575"/>
                <a:ext cx="227125" cy="281900"/>
              </a:xfrm>
              <a:custGeom>
                <a:avLst/>
                <a:gdLst/>
                <a:ahLst/>
                <a:cxnLst/>
                <a:rect l="l" t="t" r="r" b="b"/>
                <a:pathLst>
                  <a:path w="9085" h="11276" extrusionOk="0">
                    <a:moveTo>
                      <a:pt x="0" y="0"/>
                    </a:moveTo>
                    <a:lnTo>
                      <a:pt x="3048" y="9346"/>
                    </a:lnTo>
                    <a:lnTo>
                      <a:pt x="9085" y="11275"/>
                    </a:lnTo>
                    <a:lnTo>
                      <a:pt x="5632" y="2631"/>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a:off x="3690925" y="4158375"/>
                <a:ext cx="333700" cy="393825"/>
              </a:xfrm>
              <a:custGeom>
                <a:avLst/>
                <a:gdLst/>
                <a:ahLst/>
                <a:cxnLst/>
                <a:rect l="l" t="t" r="r" b="b"/>
                <a:pathLst>
                  <a:path w="13348" h="15753" extrusionOk="0">
                    <a:moveTo>
                      <a:pt x="1894" y="1"/>
                    </a:moveTo>
                    <a:cubicBezTo>
                      <a:pt x="453" y="227"/>
                      <a:pt x="1" y="1584"/>
                      <a:pt x="1" y="1584"/>
                    </a:cubicBezTo>
                    <a:lnTo>
                      <a:pt x="3668" y="13371"/>
                    </a:lnTo>
                    <a:lnTo>
                      <a:pt x="11561" y="15753"/>
                    </a:lnTo>
                    <a:lnTo>
                      <a:pt x="11681" y="15514"/>
                    </a:lnTo>
                    <a:lnTo>
                      <a:pt x="4180" y="13193"/>
                    </a:lnTo>
                    <a:cubicBezTo>
                      <a:pt x="4180" y="13193"/>
                      <a:pt x="4120" y="13181"/>
                      <a:pt x="4596" y="12478"/>
                    </a:cubicBezTo>
                    <a:cubicBezTo>
                      <a:pt x="4870" y="12062"/>
                      <a:pt x="5596" y="11788"/>
                      <a:pt x="5596" y="11788"/>
                    </a:cubicBezTo>
                    <a:lnTo>
                      <a:pt x="13205" y="14169"/>
                    </a:lnTo>
                    <a:lnTo>
                      <a:pt x="13347" y="13955"/>
                    </a:lnTo>
                    <a:lnTo>
                      <a:pt x="5727" y="11562"/>
                    </a:lnTo>
                    <a:lnTo>
                      <a:pt x="18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153"/>
        <p:cNvGrpSpPr/>
        <p:nvPr/>
      </p:nvGrpSpPr>
      <p:grpSpPr>
        <a:xfrm>
          <a:off x="0" y="0"/>
          <a:ext cx="0" cy="0"/>
          <a:chOff x="0" y="0"/>
          <a:chExt cx="0" cy="0"/>
        </a:xfrm>
      </p:grpSpPr>
      <p:grpSp>
        <p:nvGrpSpPr>
          <p:cNvPr id="1154" name="Google Shape;1154;p31"/>
          <p:cNvGrpSpPr/>
          <p:nvPr/>
        </p:nvGrpSpPr>
        <p:grpSpPr>
          <a:xfrm>
            <a:off x="-3039525" y="-1139450"/>
            <a:ext cx="13525516" cy="6783947"/>
            <a:chOff x="-3039525" y="-1139450"/>
            <a:chExt cx="13525516" cy="6783947"/>
          </a:xfrm>
        </p:grpSpPr>
        <p:sp>
          <p:nvSpPr>
            <p:cNvPr id="1155" name="Google Shape;1155;p31"/>
            <p:cNvSpPr/>
            <p:nvPr/>
          </p:nvSpPr>
          <p:spPr>
            <a:xfrm>
              <a:off x="-3039525" y="2434125"/>
              <a:ext cx="13525516" cy="3210372"/>
            </a:xfrm>
            <a:custGeom>
              <a:avLst/>
              <a:gdLst/>
              <a:ahLst/>
              <a:cxnLst/>
              <a:rect l="l" t="t" r="r" b="b"/>
              <a:pathLst>
                <a:path w="40518" h="19360" extrusionOk="0">
                  <a:moveTo>
                    <a:pt x="40518" y="0"/>
                  </a:moveTo>
                  <a:cubicBezTo>
                    <a:pt x="39625" y="917"/>
                    <a:pt x="38946" y="2060"/>
                    <a:pt x="38589" y="3287"/>
                  </a:cubicBezTo>
                  <a:cubicBezTo>
                    <a:pt x="38101" y="5001"/>
                    <a:pt x="38208" y="6835"/>
                    <a:pt x="37839" y="8585"/>
                  </a:cubicBezTo>
                  <a:cubicBezTo>
                    <a:pt x="37458" y="10323"/>
                    <a:pt x="36386" y="12133"/>
                    <a:pt x="34636" y="12490"/>
                  </a:cubicBezTo>
                  <a:cubicBezTo>
                    <a:pt x="34408" y="12536"/>
                    <a:pt x="34180" y="12554"/>
                    <a:pt x="33950" y="12554"/>
                  </a:cubicBezTo>
                  <a:cubicBezTo>
                    <a:pt x="32977" y="12554"/>
                    <a:pt x="31987" y="12221"/>
                    <a:pt x="31004" y="12192"/>
                  </a:cubicBezTo>
                  <a:cubicBezTo>
                    <a:pt x="30958" y="12191"/>
                    <a:pt x="30912" y="12190"/>
                    <a:pt x="30865" y="12190"/>
                  </a:cubicBezTo>
                  <a:cubicBezTo>
                    <a:pt x="29262" y="12190"/>
                    <a:pt x="27742" y="12983"/>
                    <a:pt x="26492" y="13990"/>
                  </a:cubicBezTo>
                  <a:cubicBezTo>
                    <a:pt x="25718" y="14621"/>
                    <a:pt x="25016" y="15336"/>
                    <a:pt x="24182" y="15871"/>
                  </a:cubicBezTo>
                  <a:cubicBezTo>
                    <a:pt x="22953" y="16668"/>
                    <a:pt x="21509" y="17022"/>
                    <a:pt x="20044" y="17022"/>
                  </a:cubicBezTo>
                  <a:cubicBezTo>
                    <a:pt x="18727" y="17022"/>
                    <a:pt x="17393" y="16736"/>
                    <a:pt x="16181" y="16229"/>
                  </a:cubicBezTo>
                  <a:cubicBezTo>
                    <a:pt x="15503" y="15943"/>
                    <a:pt x="14836" y="15586"/>
                    <a:pt x="14288" y="15098"/>
                  </a:cubicBezTo>
                  <a:cubicBezTo>
                    <a:pt x="13562" y="14419"/>
                    <a:pt x="13074" y="13538"/>
                    <a:pt x="12443" y="12764"/>
                  </a:cubicBezTo>
                  <a:cubicBezTo>
                    <a:pt x="11034" y="11071"/>
                    <a:pt x="8848" y="10037"/>
                    <a:pt x="6646" y="10037"/>
                  </a:cubicBezTo>
                  <a:cubicBezTo>
                    <a:pt x="6634" y="10037"/>
                    <a:pt x="6621" y="10037"/>
                    <a:pt x="6609" y="10037"/>
                  </a:cubicBezTo>
                  <a:cubicBezTo>
                    <a:pt x="5459" y="10045"/>
                    <a:pt x="4258" y="10303"/>
                    <a:pt x="3119" y="10303"/>
                  </a:cubicBezTo>
                  <a:cubicBezTo>
                    <a:pt x="2371" y="10303"/>
                    <a:pt x="1650" y="10191"/>
                    <a:pt x="989" y="9823"/>
                  </a:cubicBezTo>
                  <a:cubicBezTo>
                    <a:pt x="608" y="9609"/>
                    <a:pt x="286" y="9335"/>
                    <a:pt x="1" y="9002"/>
                  </a:cubicBezTo>
                  <a:lnTo>
                    <a:pt x="1" y="19360"/>
                  </a:lnTo>
                  <a:lnTo>
                    <a:pt x="40518" y="19360"/>
                  </a:lnTo>
                  <a:lnTo>
                    <a:pt x="40518" y="0"/>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1"/>
            <p:cNvSpPr/>
            <p:nvPr/>
          </p:nvSpPr>
          <p:spPr>
            <a:xfrm rot="10800000">
              <a:off x="4211675" y="-1139450"/>
              <a:ext cx="4932316" cy="1780296"/>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31"/>
          <p:cNvGrpSpPr/>
          <p:nvPr/>
        </p:nvGrpSpPr>
        <p:grpSpPr>
          <a:xfrm>
            <a:off x="-599805" y="624872"/>
            <a:ext cx="10142502" cy="4160805"/>
            <a:chOff x="-599805" y="624872"/>
            <a:chExt cx="10142502" cy="4160805"/>
          </a:xfrm>
        </p:grpSpPr>
        <p:sp>
          <p:nvSpPr>
            <p:cNvPr id="1158" name="Google Shape;1158;p31"/>
            <p:cNvSpPr/>
            <p:nvPr/>
          </p:nvSpPr>
          <p:spPr>
            <a:xfrm>
              <a:off x="8484345" y="624872"/>
              <a:ext cx="1058352" cy="213005"/>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1"/>
            <p:cNvSpPr/>
            <p:nvPr/>
          </p:nvSpPr>
          <p:spPr>
            <a:xfrm>
              <a:off x="-599805" y="4572672"/>
              <a:ext cx="1058352" cy="213005"/>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31"/>
          <p:cNvGrpSpPr/>
          <p:nvPr/>
        </p:nvGrpSpPr>
        <p:grpSpPr>
          <a:xfrm flipH="1">
            <a:off x="8164075" y="332525"/>
            <a:ext cx="756155" cy="773399"/>
            <a:chOff x="419950" y="288100"/>
            <a:chExt cx="756155" cy="773399"/>
          </a:xfrm>
        </p:grpSpPr>
        <p:sp>
          <p:nvSpPr>
            <p:cNvPr id="1161" name="Google Shape;1161;p31"/>
            <p:cNvSpPr/>
            <p:nvPr/>
          </p:nvSpPr>
          <p:spPr>
            <a:xfrm>
              <a:off x="487393" y="2881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1"/>
            <p:cNvSpPr/>
            <p:nvPr/>
          </p:nvSpPr>
          <p:spPr>
            <a:xfrm>
              <a:off x="1111741" y="288100"/>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1"/>
            <p:cNvSpPr/>
            <p:nvPr/>
          </p:nvSpPr>
          <p:spPr>
            <a:xfrm>
              <a:off x="419950" y="994058"/>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164"/>
        <p:cNvGrpSpPr/>
        <p:nvPr/>
      </p:nvGrpSpPr>
      <p:grpSpPr>
        <a:xfrm>
          <a:off x="0" y="0"/>
          <a:ext cx="0" cy="0"/>
          <a:chOff x="0" y="0"/>
          <a:chExt cx="0" cy="0"/>
        </a:xfrm>
      </p:grpSpPr>
      <p:grpSp>
        <p:nvGrpSpPr>
          <p:cNvPr id="1165" name="Google Shape;1165;p32"/>
          <p:cNvGrpSpPr/>
          <p:nvPr/>
        </p:nvGrpSpPr>
        <p:grpSpPr>
          <a:xfrm>
            <a:off x="0" y="-848825"/>
            <a:ext cx="9905995" cy="6316721"/>
            <a:chOff x="0" y="-848825"/>
            <a:chExt cx="9905995" cy="6316721"/>
          </a:xfrm>
        </p:grpSpPr>
        <p:sp>
          <p:nvSpPr>
            <p:cNvPr id="1166" name="Google Shape;1166;p32"/>
            <p:cNvSpPr/>
            <p:nvPr/>
          </p:nvSpPr>
          <p:spPr>
            <a:xfrm flipH="1">
              <a:off x="0" y="-848825"/>
              <a:ext cx="6015171" cy="2171074"/>
            </a:xfrm>
            <a:custGeom>
              <a:avLst/>
              <a:gdLst/>
              <a:ahLst/>
              <a:cxnLst/>
              <a:rect l="l" t="t" r="r" b="b"/>
              <a:pathLst>
                <a:path w="29493" h="10645" extrusionOk="0">
                  <a:moveTo>
                    <a:pt x="1573" y="1"/>
                  </a:moveTo>
                  <a:cubicBezTo>
                    <a:pt x="930" y="739"/>
                    <a:pt x="453" y="1632"/>
                    <a:pt x="215" y="2584"/>
                  </a:cubicBezTo>
                  <a:cubicBezTo>
                    <a:pt x="1" y="3382"/>
                    <a:pt x="60" y="4430"/>
                    <a:pt x="799" y="4811"/>
                  </a:cubicBezTo>
                  <a:cubicBezTo>
                    <a:pt x="983" y="4903"/>
                    <a:pt x="1183" y="4940"/>
                    <a:pt x="1388" y="4940"/>
                  </a:cubicBezTo>
                  <a:cubicBezTo>
                    <a:pt x="1686" y="4940"/>
                    <a:pt x="1993" y="4862"/>
                    <a:pt x="2275" y="4763"/>
                  </a:cubicBezTo>
                  <a:cubicBezTo>
                    <a:pt x="4073" y="4144"/>
                    <a:pt x="5609" y="2870"/>
                    <a:pt x="7454" y="2418"/>
                  </a:cubicBezTo>
                  <a:cubicBezTo>
                    <a:pt x="7915" y="2305"/>
                    <a:pt x="8388" y="2250"/>
                    <a:pt x="8863" y="2250"/>
                  </a:cubicBezTo>
                  <a:cubicBezTo>
                    <a:pt x="10191" y="2250"/>
                    <a:pt x="11524" y="2682"/>
                    <a:pt x="12586" y="3489"/>
                  </a:cubicBezTo>
                  <a:cubicBezTo>
                    <a:pt x="13503" y="4180"/>
                    <a:pt x="14193" y="5120"/>
                    <a:pt x="14955" y="5990"/>
                  </a:cubicBezTo>
                  <a:cubicBezTo>
                    <a:pt x="15848" y="7014"/>
                    <a:pt x="16836" y="7954"/>
                    <a:pt x="17920" y="8788"/>
                  </a:cubicBezTo>
                  <a:cubicBezTo>
                    <a:pt x="19084" y="9694"/>
                    <a:pt x="20500" y="10493"/>
                    <a:pt x="21918" y="10493"/>
                  </a:cubicBezTo>
                  <a:cubicBezTo>
                    <a:pt x="22269" y="10493"/>
                    <a:pt x="22620" y="10444"/>
                    <a:pt x="22968" y="10335"/>
                  </a:cubicBezTo>
                  <a:cubicBezTo>
                    <a:pt x="24314" y="9907"/>
                    <a:pt x="25373" y="8645"/>
                    <a:pt x="26766" y="8621"/>
                  </a:cubicBezTo>
                  <a:cubicBezTo>
                    <a:pt x="26774" y="8621"/>
                    <a:pt x="26781" y="8621"/>
                    <a:pt x="26789" y="8621"/>
                  </a:cubicBezTo>
                  <a:cubicBezTo>
                    <a:pt x="27970" y="8621"/>
                    <a:pt x="29031" y="9556"/>
                    <a:pt x="29493" y="10645"/>
                  </a:cubicBezTo>
                  <a:lnTo>
                    <a:pt x="29493" y="1"/>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2"/>
            <p:cNvSpPr/>
            <p:nvPr/>
          </p:nvSpPr>
          <p:spPr>
            <a:xfrm flipH="1">
              <a:off x="4973679" y="3687600"/>
              <a:ext cx="4932316" cy="1780296"/>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32"/>
          <p:cNvGrpSpPr/>
          <p:nvPr/>
        </p:nvGrpSpPr>
        <p:grpSpPr>
          <a:xfrm>
            <a:off x="233553" y="202903"/>
            <a:ext cx="8648267" cy="4698466"/>
            <a:chOff x="233553" y="202903"/>
            <a:chExt cx="8648267" cy="4698466"/>
          </a:xfrm>
        </p:grpSpPr>
        <p:grpSp>
          <p:nvGrpSpPr>
            <p:cNvPr id="1169" name="Google Shape;1169;p32"/>
            <p:cNvGrpSpPr/>
            <p:nvPr/>
          </p:nvGrpSpPr>
          <p:grpSpPr>
            <a:xfrm flipH="1">
              <a:off x="233553" y="4157464"/>
              <a:ext cx="827900" cy="743905"/>
              <a:chOff x="8236842" y="4232639"/>
              <a:chExt cx="827900" cy="743905"/>
            </a:xfrm>
          </p:grpSpPr>
          <p:sp>
            <p:nvSpPr>
              <p:cNvPr id="1170" name="Google Shape;1170;p32"/>
              <p:cNvSpPr/>
              <p:nvPr/>
            </p:nvSpPr>
            <p:spPr>
              <a:xfrm>
                <a:off x="8902678" y="4232639"/>
                <a:ext cx="162064" cy="158987"/>
              </a:xfrm>
              <a:custGeom>
                <a:avLst/>
                <a:gdLst/>
                <a:ahLst/>
                <a:cxnLst/>
                <a:rect l="l" t="t" r="r" b="b"/>
                <a:pathLst>
                  <a:path w="632" h="620" extrusionOk="0">
                    <a:moveTo>
                      <a:pt x="310" y="108"/>
                    </a:moveTo>
                    <a:cubicBezTo>
                      <a:pt x="429" y="108"/>
                      <a:pt x="513" y="203"/>
                      <a:pt x="513" y="310"/>
                    </a:cubicBezTo>
                    <a:cubicBezTo>
                      <a:pt x="513" y="417"/>
                      <a:pt x="429" y="501"/>
                      <a:pt x="310" y="501"/>
                    </a:cubicBezTo>
                    <a:cubicBezTo>
                      <a:pt x="203" y="501"/>
                      <a:pt x="120" y="417"/>
                      <a:pt x="120" y="310"/>
                    </a:cubicBezTo>
                    <a:cubicBezTo>
                      <a:pt x="120" y="203"/>
                      <a:pt x="203" y="108"/>
                      <a:pt x="310" y="108"/>
                    </a:cubicBezTo>
                    <a:close/>
                    <a:moveTo>
                      <a:pt x="310" y="0"/>
                    </a:moveTo>
                    <a:cubicBezTo>
                      <a:pt x="144" y="0"/>
                      <a:pt x="1" y="131"/>
                      <a:pt x="1" y="310"/>
                    </a:cubicBezTo>
                    <a:cubicBezTo>
                      <a:pt x="1" y="477"/>
                      <a:pt x="144" y="620"/>
                      <a:pt x="310" y="620"/>
                    </a:cubicBezTo>
                    <a:cubicBezTo>
                      <a:pt x="489" y="620"/>
                      <a:pt x="632" y="477"/>
                      <a:pt x="632" y="310"/>
                    </a:cubicBezTo>
                    <a:cubicBezTo>
                      <a:pt x="632" y="131"/>
                      <a:pt x="489"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2"/>
              <p:cNvSpPr/>
              <p:nvPr/>
            </p:nvSpPr>
            <p:spPr>
              <a:xfrm>
                <a:off x="8771136" y="4733471"/>
                <a:ext cx="131549" cy="131549"/>
              </a:xfrm>
              <a:custGeom>
                <a:avLst/>
                <a:gdLst/>
                <a:ahLst/>
                <a:cxnLst/>
                <a:rect l="l" t="t" r="r" b="b"/>
                <a:pathLst>
                  <a:path w="513" h="513" extrusionOk="0">
                    <a:moveTo>
                      <a:pt x="251" y="1"/>
                    </a:moveTo>
                    <a:cubicBezTo>
                      <a:pt x="108" y="1"/>
                      <a:pt x="0" y="108"/>
                      <a:pt x="0" y="251"/>
                    </a:cubicBezTo>
                    <a:cubicBezTo>
                      <a:pt x="0" y="393"/>
                      <a:pt x="108" y="512"/>
                      <a:pt x="251" y="512"/>
                    </a:cubicBezTo>
                    <a:cubicBezTo>
                      <a:pt x="393" y="512"/>
                      <a:pt x="512" y="393"/>
                      <a:pt x="512" y="251"/>
                    </a:cubicBezTo>
                    <a:cubicBezTo>
                      <a:pt x="512" y="108"/>
                      <a:pt x="393"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2"/>
              <p:cNvSpPr/>
              <p:nvPr/>
            </p:nvSpPr>
            <p:spPr>
              <a:xfrm>
                <a:off x="8236842" y="4912180"/>
                <a:ext cx="67441" cy="64364"/>
              </a:xfrm>
              <a:custGeom>
                <a:avLst/>
                <a:gdLst/>
                <a:ahLst/>
                <a:cxnLst/>
                <a:rect l="l" t="t" r="r" b="b"/>
                <a:pathLst>
                  <a:path w="263" h="251" extrusionOk="0">
                    <a:moveTo>
                      <a:pt x="132" y="0"/>
                    </a:moveTo>
                    <a:cubicBezTo>
                      <a:pt x="60" y="0"/>
                      <a:pt x="1" y="60"/>
                      <a:pt x="1" y="119"/>
                    </a:cubicBezTo>
                    <a:cubicBezTo>
                      <a:pt x="1" y="191"/>
                      <a:pt x="60" y="250"/>
                      <a:pt x="132" y="250"/>
                    </a:cubicBezTo>
                    <a:cubicBezTo>
                      <a:pt x="203" y="250"/>
                      <a:pt x="263" y="191"/>
                      <a:pt x="263" y="119"/>
                    </a:cubicBezTo>
                    <a:cubicBezTo>
                      <a:pt x="263" y="60"/>
                      <a:pt x="203" y="0"/>
                      <a:pt x="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32"/>
            <p:cNvGrpSpPr/>
            <p:nvPr/>
          </p:nvGrpSpPr>
          <p:grpSpPr>
            <a:xfrm flipH="1">
              <a:off x="8378315" y="202903"/>
              <a:ext cx="503505" cy="420421"/>
              <a:chOff x="209725" y="152803"/>
              <a:chExt cx="503505" cy="420421"/>
            </a:xfrm>
          </p:grpSpPr>
          <p:sp>
            <p:nvSpPr>
              <p:cNvPr id="1174" name="Google Shape;1174;p32"/>
              <p:cNvSpPr/>
              <p:nvPr/>
            </p:nvSpPr>
            <p:spPr>
              <a:xfrm>
                <a:off x="277168" y="1528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2"/>
              <p:cNvSpPr/>
              <p:nvPr/>
            </p:nvSpPr>
            <p:spPr>
              <a:xfrm>
                <a:off x="648866" y="200112"/>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2"/>
              <p:cNvSpPr/>
              <p:nvPr/>
            </p:nvSpPr>
            <p:spPr>
              <a:xfrm>
                <a:off x="209725" y="505783"/>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77" name="Google Shape;1177;p32"/>
          <p:cNvGrpSpPr/>
          <p:nvPr/>
        </p:nvGrpSpPr>
        <p:grpSpPr>
          <a:xfrm>
            <a:off x="-362891" y="1920547"/>
            <a:ext cx="9958588" cy="1431330"/>
            <a:chOff x="-362891" y="1920547"/>
            <a:chExt cx="9958588" cy="1431330"/>
          </a:xfrm>
        </p:grpSpPr>
        <p:sp>
          <p:nvSpPr>
            <p:cNvPr id="1178" name="Google Shape;1178;p32"/>
            <p:cNvSpPr/>
            <p:nvPr/>
          </p:nvSpPr>
          <p:spPr>
            <a:xfrm>
              <a:off x="8537345" y="1920547"/>
              <a:ext cx="1058352" cy="213005"/>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2"/>
            <p:cNvSpPr/>
            <p:nvPr/>
          </p:nvSpPr>
          <p:spPr>
            <a:xfrm>
              <a:off x="-362891" y="3006228"/>
              <a:ext cx="715621" cy="345649"/>
            </a:xfrm>
            <a:custGeom>
              <a:avLst/>
              <a:gdLst/>
              <a:ahLst/>
              <a:cxnLst/>
              <a:rect l="l" t="t" r="r" b="b"/>
              <a:pathLst>
                <a:path w="4859" h="2347" extrusionOk="0">
                  <a:moveTo>
                    <a:pt x="2263" y="1"/>
                  </a:moveTo>
                  <a:cubicBezTo>
                    <a:pt x="1441" y="1"/>
                    <a:pt x="775" y="667"/>
                    <a:pt x="775" y="1489"/>
                  </a:cubicBezTo>
                  <a:cubicBezTo>
                    <a:pt x="775" y="1620"/>
                    <a:pt x="799" y="1739"/>
                    <a:pt x="822" y="1858"/>
                  </a:cubicBezTo>
                  <a:cubicBezTo>
                    <a:pt x="739" y="1810"/>
                    <a:pt x="656" y="1787"/>
                    <a:pt x="560" y="1787"/>
                  </a:cubicBezTo>
                  <a:cubicBezTo>
                    <a:pt x="251" y="1787"/>
                    <a:pt x="1" y="2037"/>
                    <a:pt x="1" y="2346"/>
                  </a:cubicBezTo>
                  <a:lnTo>
                    <a:pt x="4859" y="2346"/>
                  </a:lnTo>
                  <a:cubicBezTo>
                    <a:pt x="4847" y="2168"/>
                    <a:pt x="4704" y="1882"/>
                    <a:pt x="4406" y="1739"/>
                  </a:cubicBezTo>
                  <a:cubicBezTo>
                    <a:pt x="4261" y="1658"/>
                    <a:pt x="4127" y="1631"/>
                    <a:pt x="4017" y="1631"/>
                  </a:cubicBezTo>
                  <a:cubicBezTo>
                    <a:pt x="3884" y="1631"/>
                    <a:pt x="3785" y="1671"/>
                    <a:pt x="3739" y="1703"/>
                  </a:cubicBezTo>
                  <a:cubicBezTo>
                    <a:pt x="3751" y="1632"/>
                    <a:pt x="3751" y="1560"/>
                    <a:pt x="3751" y="1489"/>
                  </a:cubicBezTo>
                  <a:cubicBezTo>
                    <a:pt x="3751" y="667"/>
                    <a:pt x="3085" y="1"/>
                    <a:pt x="2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1">
  <p:cSld name="ONE_COLUMN_TEXT_1">
    <p:spTree>
      <p:nvGrpSpPr>
        <p:cNvPr id="1" name="Shape 1180"/>
        <p:cNvGrpSpPr/>
        <p:nvPr/>
      </p:nvGrpSpPr>
      <p:grpSpPr>
        <a:xfrm>
          <a:off x="0" y="0"/>
          <a:ext cx="0" cy="0"/>
          <a:chOff x="0" y="0"/>
          <a:chExt cx="0" cy="0"/>
        </a:xfrm>
      </p:grpSpPr>
      <p:sp>
        <p:nvSpPr>
          <p:cNvPr id="1181" name="Google Shape;1181;p3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78268D"/>
              </a:buClr>
              <a:buSzPts val="2400"/>
              <a:buNone/>
              <a:defRPr sz="2400">
                <a:solidFill>
                  <a:srgbClr val="78268D"/>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82" name="Google Shape;1182;p3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F1471D"/>
              </a:buClr>
              <a:buSzPts val="1200"/>
              <a:buChar char="●"/>
              <a:defRPr sz="1200">
                <a:solidFill>
                  <a:srgbClr val="F1471D"/>
                </a:solidFill>
              </a:defRPr>
            </a:lvl1pPr>
            <a:lvl2pPr marL="914400" lvl="1" indent="-304800" rtl="0">
              <a:spcBef>
                <a:spcPts val="0"/>
              </a:spcBef>
              <a:spcAft>
                <a:spcPts val="0"/>
              </a:spcAft>
              <a:buClr>
                <a:srgbClr val="F1471D"/>
              </a:buClr>
              <a:buSzPts val="1200"/>
              <a:buChar char="○"/>
              <a:defRPr sz="1200">
                <a:solidFill>
                  <a:srgbClr val="F1471D"/>
                </a:solidFill>
              </a:defRPr>
            </a:lvl2pPr>
            <a:lvl3pPr marL="1371600" lvl="2" indent="-304800" rtl="0">
              <a:spcBef>
                <a:spcPts val="0"/>
              </a:spcBef>
              <a:spcAft>
                <a:spcPts val="0"/>
              </a:spcAft>
              <a:buClr>
                <a:srgbClr val="F1471D"/>
              </a:buClr>
              <a:buSzPts val="1200"/>
              <a:buChar char="■"/>
              <a:defRPr sz="1200">
                <a:solidFill>
                  <a:srgbClr val="F1471D"/>
                </a:solidFill>
              </a:defRPr>
            </a:lvl3pPr>
            <a:lvl4pPr marL="1828800" lvl="3" indent="-304800" rtl="0">
              <a:spcBef>
                <a:spcPts val="0"/>
              </a:spcBef>
              <a:spcAft>
                <a:spcPts val="0"/>
              </a:spcAft>
              <a:buClr>
                <a:srgbClr val="F1471D"/>
              </a:buClr>
              <a:buSzPts val="1200"/>
              <a:buChar char="●"/>
              <a:defRPr sz="1200">
                <a:solidFill>
                  <a:srgbClr val="F1471D"/>
                </a:solidFill>
              </a:defRPr>
            </a:lvl4pPr>
            <a:lvl5pPr marL="2286000" lvl="4" indent="-304800" rtl="0">
              <a:spcBef>
                <a:spcPts val="0"/>
              </a:spcBef>
              <a:spcAft>
                <a:spcPts val="0"/>
              </a:spcAft>
              <a:buClr>
                <a:srgbClr val="F1471D"/>
              </a:buClr>
              <a:buSzPts val="1200"/>
              <a:buChar char="○"/>
              <a:defRPr sz="1200">
                <a:solidFill>
                  <a:srgbClr val="F1471D"/>
                </a:solidFill>
              </a:defRPr>
            </a:lvl5pPr>
            <a:lvl6pPr marL="2743200" lvl="5" indent="-304800" rtl="0">
              <a:spcBef>
                <a:spcPts val="0"/>
              </a:spcBef>
              <a:spcAft>
                <a:spcPts val="0"/>
              </a:spcAft>
              <a:buClr>
                <a:srgbClr val="F1471D"/>
              </a:buClr>
              <a:buSzPts val="1200"/>
              <a:buChar char="■"/>
              <a:defRPr sz="1200">
                <a:solidFill>
                  <a:srgbClr val="F1471D"/>
                </a:solidFill>
              </a:defRPr>
            </a:lvl6pPr>
            <a:lvl7pPr marL="3200400" lvl="6" indent="-304800" rtl="0">
              <a:spcBef>
                <a:spcPts val="0"/>
              </a:spcBef>
              <a:spcAft>
                <a:spcPts val="0"/>
              </a:spcAft>
              <a:buClr>
                <a:srgbClr val="F1471D"/>
              </a:buClr>
              <a:buSzPts val="1200"/>
              <a:buChar char="●"/>
              <a:defRPr sz="1200">
                <a:solidFill>
                  <a:srgbClr val="F1471D"/>
                </a:solidFill>
              </a:defRPr>
            </a:lvl7pPr>
            <a:lvl8pPr marL="3657600" lvl="7" indent="-304800" rtl="0">
              <a:spcBef>
                <a:spcPts val="0"/>
              </a:spcBef>
              <a:spcAft>
                <a:spcPts val="0"/>
              </a:spcAft>
              <a:buClr>
                <a:srgbClr val="F1471D"/>
              </a:buClr>
              <a:buSzPts val="1200"/>
              <a:buChar char="○"/>
              <a:defRPr sz="1200">
                <a:solidFill>
                  <a:srgbClr val="F1471D"/>
                </a:solidFill>
              </a:defRPr>
            </a:lvl8pPr>
            <a:lvl9pPr marL="4114800" lvl="8" indent="-304800" rtl="0">
              <a:spcBef>
                <a:spcPts val="0"/>
              </a:spcBef>
              <a:spcAft>
                <a:spcPts val="0"/>
              </a:spcAft>
              <a:buClr>
                <a:srgbClr val="F1471D"/>
              </a:buClr>
              <a:buSzPts val="1200"/>
              <a:buChar char="■"/>
              <a:defRPr sz="1200">
                <a:solidFill>
                  <a:srgbClr val="F1471D"/>
                </a:solidFill>
              </a:defRPr>
            </a:lvl9pPr>
          </a:lstStyle>
          <a:p>
            <a:endParaRPr/>
          </a:p>
        </p:txBody>
      </p:sp>
      <p:sp>
        <p:nvSpPr>
          <p:cNvPr id="1183" name="Google Shape;1183;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184" name="Google Shape;1184;p33"/>
          <p:cNvSpPr/>
          <p:nvPr/>
        </p:nvSpPr>
        <p:spPr>
          <a:xfrm>
            <a:off x="-120750" y="-9925"/>
            <a:ext cx="9385500" cy="119400"/>
          </a:xfrm>
          <a:prstGeom prst="rect">
            <a:avLst/>
          </a:prstGeom>
          <a:solidFill>
            <a:srgbClr val="F147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Medium"/>
              <a:ea typeface="Chivo Medium"/>
              <a:cs typeface="Chivo Medium"/>
              <a:sym typeface="Chivo Medium"/>
            </a:endParaRPr>
          </a:p>
        </p:txBody>
      </p:sp>
      <p:sp>
        <p:nvSpPr>
          <p:cNvPr id="1185" name="Google Shape;1185;p33"/>
          <p:cNvSpPr/>
          <p:nvPr/>
        </p:nvSpPr>
        <p:spPr>
          <a:xfrm>
            <a:off x="76200" y="120441"/>
            <a:ext cx="9021300" cy="75600"/>
          </a:xfrm>
          <a:prstGeom prst="rect">
            <a:avLst/>
          </a:prstGeom>
          <a:solidFill>
            <a:srgbClr val="51ADE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Medium"/>
              <a:ea typeface="Chivo Medium"/>
              <a:cs typeface="Chivo Medium"/>
              <a:sym typeface="Chivo Medium"/>
            </a:endParaRPr>
          </a:p>
        </p:txBody>
      </p:sp>
      <p:sp>
        <p:nvSpPr>
          <p:cNvPr id="1186" name="Google Shape;1186;p33"/>
          <p:cNvSpPr/>
          <p:nvPr/>
        </p:nvSpPr>
        <p:spPr>
          <a:xfrm>
            <a:off x="152400" y="196651"/>
            <a:ext cx="8792700" cy="75600"/>
          </a:xfrm>
          <a:prstGeom prst="rect">
            <a:avLst/>
          </a:prstGeom>
          <a:solidFill>
            <a:srgbClr val="78268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Medium"/>
              <a:ea typeface="Chivo Medium"/>
              <a:cs typeface="Chivo Medium"/>
              <a:sym typeface="Chivo Medium"/>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bg>
      <p:bgPr>
        <a:solidFill>
          <a:schemeClr val="dk2"/>
        </a:solidFill>
        <a:effectLst/>
      </p:bgPr>
    </p:bg>
    <p:spTree>
      <p:nvGrpSpPr>
        <p:cNvPr id="1" name="Shape 1187"/>
        <p:cNvGrpSpPr/>
        <p:nvPr/>
      </p:nvGrpSpPr>
      <p:grpSpPr>
        <a:xfrm>
          <a:off x="0" y="0"/>
          <a:ext cx="0" cy="0"/>
          <a:chOff x="0" y="0"/>
          <a:chExt cx="0" cy="0"/>
        </a:xfrm>
      </p:grpSpPr>
      <p:sp>
        <p:nvSpPr>
          <p:cNvPr id="1188" name="Google Shape;1188;p3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4"/>
          <p:cNvSpPr txBox="1">
            <a:spLocks noGrp="1"/>
          </p:cNvSpPr>
          <p:nvPr>
            <p:ph type="title"/>
          </p:nvPr>
        </p:nvSpPr>
        <p:spPr>
          <a:xfrm>
            <a:off x="265500" y="12369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190" name="Google Shape;1190;p3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100"/>
              <a:buNone/>
              <a:defRPr sz="21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191" name="Google Shape;1191;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1192" name="Google Shape;1192;p34"/>
          <p:cNvPicPr preferRelativeResize="0"/>
          <p:nvPr/>
        </p:nvPicPr>
        <p:blipFill>
          <a:blip r:embed="rId2">
            <a:alphaModFix/>
          </a:blip>
          <a:stretch>
            <a:fillRect/>
          </a:stretch>
        </p:blipFill>
        <p:spPr>
          <a:xfrm>
            <a:off x="5071363" y="633100"/>
            <a:ext cx="3573274" cy="357327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2">
  <p:cSld name="ONE_COLUMN_TEXT_2">
    <p:spTree>
      <p:nvGrpSpPr>
        <p:cNvPr id="1" name="Shape 1193"/>
        <p:cNvGrpSpPr/>
        <p:nvPr/>
      </p:nvGrpSpPr>
      <p:grpSpPr>
        <a:xfrm>
          <a:off x="0" y="0"/>
          <a:ext cx="0" cy="0"/>
          <a:chOff x="0" y="0"/>
          <a:chExt cx="0" cy="0"/>
        </a:xfrm>
      </p:grpSpPr>
      <p:sp>
        <p:nvSpPr>
          <p:cNvPr id="1194" name="Google Shape;1194;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78268D"/>
              </a:buClr>
              <a:buSzPts val="2400"/>
              <a:buNone/>
              <a:defRPr sz="2400">
                <a:solidFill>
                  <a:srgbClr val="78268D"/>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195" name="Google Shape;1195;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F1471D"/>
              </a:buClr>
              <a:buSzPts val="1200"/>
              <a:buChar char="●"/>
              <a:defRPr sz="1200">
                <a:solidFill>
                  <a:srgbClr val="F1471D"/>
                </a:solidFill>
              </a:defRPr>
            </a:lvl1pPr>
            <a:lvl2pPr marL="914400" lvl="1" indent="-304800" rtl="0">
              <a:spcBef>
                <a:spcPts val="0"/>
              </a:spcBef>
              <a:spcAft>
                <a:spcPts val="0"/>
              </a:spcAft>
              <a:buClr>
                <a:srgbClr val="F1471D"/>
              </a:buClr>
              <a:buSzPts val="1200"/>
              <a:buChar char="○"/>
              <a:defRPr sz="1200">
                <a:solidFill>
                  <a:srgbClr val="F1471D"/>
                </a:solidFill>
              </a:defRPr>
            </a:lvl2pPr>
            <a:lvl3pPr marL="1371600" lvl="2" indent="-304800" rtl="0">
              <a:spcBef>
                <a:spcPts val="0"/>
              </a:spcBef>
              <a:spcAft>
                <a:spcPts val="0"/>
              </a:spcAft>
              <a:buClr>
                <a:srgbClr val="F1471D"/>
              </a:buClr>
              <a:buSzPts val="1200"/>
              <a:buChar char="■"/>
              <a:defRPr sz="1200">
                <a:solidFill>
                  <a:srgbClr val="F1471D"/>
                </a:solidFill>
              </a:defRPr>
            </a:lvl3pPr>
            <a:lvl4pPr marL="1828800" lvl="3" indent="-304800" rtl="0">
              <a:spcBef>
                <a:spcPts val="0"/>
              </a:spcBef>
              <a:spcAft>
                <a:spcPts val="0"/>
              </a:spcAft>
              <a:buClr>
                <a:srgbClr val="F1471D"/>
              </a:buClr>
              <a:buSzPts val="1200"/>
              <a:buChar char="●"/>
              <a:defRPr sz="1200">
                <a:solidFill>
                  <a:srgbClr val="F1471D"/>
                </a:solidFill>
              </a:defRPr>
            </a:lvl4pPr>
            <a:lvl5pPr marL="2286000" lvl="4" indent="-304800" rtl="0">
              <a:spcBef>
                <a:spcPts val="0"/>
              </a:spcBef>
              <a:spcAft>
                <a:spcPts val="0"/>
              </a:spcAft>
              <a:buClr>
                <a:srgbClr val="F1471D"/>
              </a:buClr>
              <a:buSzPts val="1200"/>
              <a:buChar char="○"/>
              <a:defRPr sz="1200">
                <a:solidFill>
                  <a:srgbClr val="F1471D"/>
                </a:solidFill>
              </a:defRPr>
            </a:lvl5pPr>
            <a:lvl6pPr marL="2743200" lvl="5" indent="-304800" rtl="0">
              <a:spcBef>
                <a:spcPts val="0"/>
              </a:spcBef>
              <a:spcAft>
                <a:spcPts val="0"/>
              </a:spcAft>
              <a:buClr>
                <a:srgbClr val="F1471D"/>
              </a:buClr>
              <a:buSzPts val="1200"/>
              <a:buChar char="■"/>
              <a:defRPr sz="1200">
                <a:solidFill>
                  <a:srgbClr val="F1471D"/>
                </a:solidFill>
              </a:defRPr>
            </a:lvl6pPr>
            <a:lvl7pPr marL="3200400" lvl="6" indent="-304800" rtl="0">
              <a:spcBef>
                <a:spcPts val="0"/>
              </a:spcBef>
              <a:spcAft>
                <a:spcPts val="0"/>
              </a:spcAft>
              <a:buClr>
                <a:srgbClr val="F1471D"/>
              </a:buClr>
              <a:buSzPts val="1200"/>
              <a:buChar char="●"/>
              <a:defRPr sz="1200">
                <a:solidFill>
                  <a:srgbClr val="F1471D"/>
                </a:solidFill>
              </a:defRPr>
            </a:lvl7pPr>
            <a:lvl8pPr marL="3657600" lvl="7" indent="-304800" rtl="0">
              <a:spcBef>
                <a:spcPts val="0"/>
              </a:spcBef>
              <a:spcAft>
                <a:spcPts val="0"/>
              </a:spcAft>
              <a:buClr>
                <a:srgbClr val="F1471D"/>
              </a:buClr>
              <a:buSzPts val="1200"/>
              <a:buChar char="○"/>
              <a:defRPr sz="1200">
                <a:solidFill>
                  <a:srgbClr val="F1471D"/>
                </a:solidFill>
              </a:defRPr>
            </a:lvl8pPr>
            <a:lvl9pPr marL="4114800" lvl="8" indent="-304800" rtl="0">
              <a:spcBef>
                <a:spcPts val="0"/>
              </a:spcBef>
              <a:spcAft>
                <a:spcPts val="0"/>
              </a:spcAft>
              <a:buClr>
                <a:srgbClr val="F1471D"/>
              </a:buClr>
              <a:buSzPts val="1200"/>
              <a:buChar char="■"/>
              <a:defRPr sz="1200">
                <a:solidFill>
                  <a:srgbClr val="F1471D"/>
                </a:solidFill>
              </a:defRPr>
            </a:lvl9pPr>
          </a:lstStyle>
          <a:p>
            <a:endParaRPr/>
          </a:p>
        </p:txBody>
      </p:sp>
      <p:sp>
        <p:nvSpPr>
          <p:cNvPr id="1196" name="Google Shape;1196;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1197" name="Google Shape;1197;p35"/>
          <p:cNvSpPr/>
          <p:nvPr/>
        </p:nvSpPr>
        <p:spPr>
          <a:xfrm>
            <a:off x="-120750" y="-9925"/>
            <a:ext cx="9385500" cy="119400"/>
          </a:xfrm>
          <a:prstGeom prst="rect">
            <a:avLst/>
          </a:prstGeom>
          <a:solidFill>
            <a:srgbClr val="F147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Medium"/>
              <a:ea typeface="Chivo Medium"/>
              <a:cs typeface="Chivo Medium"/>
              <a:sym typeface="Chivo Medium"/>
            </a:endParaRPr>
          </a:p>
        </p:txBody>
      </p:sp>
      <p:sp>
        <p:nvSpPr>
          <p:cNvPr id="1198" name="Google Shape;1198;p35"/>
          <p:cNvSpPr/>
          <p:nvPr/>
        </p:nvSpPr>
        <p:spPr>
          <a:xfrm>
            <a:off x="76200" y="120441"/>
            <a:ext cx="9021300" cy="75600"/>
          </a:xfrm>
          <a:prstGeom prst="rect">
            <a:avLst/>
          </a:prstGeom>
          <a:solidFill>
            <a:srgbClr val="51ADE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Medium"/>
              <a:ea typeface="Chivo Medium"/>
              <a:cs typeface="Chivo Medium"/>
              <a:sym typeface="Chivo Medium"/>
            </a:endParaRPr>
          </a:p>
        </p:txBody>
      </p:sp>
      <p:sp>
        <p:nvSpPr>
          <p:cNvPr id="1199" name="Google Shape;1199;p35"/>
          <p:cNvSpPr/>
          <p:nvPr/>
        </p:nvSpPr>
        <p:spPr>
          <a:xfrm>
            <a:off x="152400" y="196651"/>
            <a:ext cx="8792700" cy="75600"/>
          </a:xfrm>
          <a:prstGeom prst="rect">
            <a:avLst/>
          </a:prstGeom>
          <a:solidFill>
            <a:srgbClr val="78268D"/>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ivo Medium"/>
              <a:ea typeface="Chivo Medium"/>
              <a:cs typeface="Chivo Medium"/>
              <a:sym typeface="Chivo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03"/>
        <p:cNvGrpSpPr/>
        <p:nvPr/>
      </p:nvGrpSpPr>
      <p:grpSpPr>
        <a:xfrm>
          <a:off x="0" y="0"/>
          <a:ext cx="0" cy="0"/>
          <a:chOff x="0" y="0"/>
          <a:chExt cx="0" cy="0"/>
        </a:xfrm>
      </p:grpSpPr>
      <p:sp>
        <p:nvSpPr>
          <p:cNvPr id="1204" name="Google Shape;1204;p37"/>
          <p:cNvSpPr txBox="1">
            <a:spLocks noGrp="1"/>
          </p:cNvSpPr>
          <p:nvPr>
            <p:ph type="ctrTitle"/>
          </p:nvPr>
        </p:nvSpPr>
        <p:spPr>
          <a:xfrm>
            <a:off x="713225" y="539500"/>
            <a:ext cx="4029600" cy="20319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91919"/>
              </a:buClr>
              <a:buSzPts val="5200"/>
              <a:buNone/>
              <a:defRPr sz="4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205" name="Google Shape;1205;p37"/>
          <p:cNvSpPr txBox="1">
            <a:spLocks noGrp="1"/>
          </p:cNvSpPr>
          <p:nvPr>
            <p:ph type="subTitle" idx="1"/>
          </p:nvPr>
        </p:nvSpPr>
        <p:spPr>
          <a:xfrm>
            <a:off x="715338" y="2800000"/>
            <a:ext cx="4029600" cy="4311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206" name="Google Shape;1206;p37"/>
          <p:cNvSpPr>
            <a:spLocks noGrp="1"/>
          </p:cNvSpPr>
          <p:nvPr>
            <p:ph type="pic" idx="2"/>
          </p:nvPr>
        </p:nvSpPr>
        <p:spPr>
          <a:xfrm>
            <a:off x="5257800" y="0"/>
            <a:ext cx="3886200" cy="51480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07"/>
        <p:cNvGrpSpPr/>
        <p:nvPr/>
      </p:nvGrpSpPr>
      <p:grpSpPr>
        <a:xfrm>
          <a:off x="0" y="0"/>
          <a:ext cx="0" cy="0"/>
          <a:chOff x="0" y="0"/>
          <a:chExt cx="0" cy="0"/>
        </a:xfrm>
      </p:grpSpPr>
      <p:sp>
        <p:nvSpPr>
          <p:cNvPr id="1208" name="Google Shape;1208;p38"/>
          <p:cNvSpPr txBox="1">
            <a:spLocks noGrp="1"/>
          </p:cNvSpPr>
          <p:nvPr>
            <p:ph type="title"/>
          </p:nvPr>
        </p:nvSpPr>
        <p:spPr>
          <a:xfrm>
            <a:off x="713225" y="1571500"/>
            <a:ext cx="3335400" cy="954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09" name="Google Shape;1209;p38"/>
          <p:cNvSpPr txBox="1">
            <a:spLocks noGrp="1"/>
          </p:cNvSpPr>
          <p:nvPr>
            <p:ph type="title" idx="2" hasCustomPrompt="1"/>
          </p:nvPr>
        </p:nvSpPr>
        <p:spPr>
          <a:xfrm>
            <a:off x="713225" y="539500"/>
            <a:ext cx="1706100" cy="1108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10" name="Google Shape;1210;p38"/>
          <p:cNvSpPr txBox="1">
            <a:spLocks noGrp="1"/>
          </p:cNvSpPr>
          <p:nvPr>
            <p:ph type="subTitle" idx="1"/>
          </p:nvPr>
        </p:nvSpPr>
        <p:spPr>
          <a:xfrm>
            <a:off x="713225" y="2621050"/>
            <a:ext cx="3335400" cy="523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1" name="Google Shape;1211;p38"/>
          <p:cNvSpPr>
            <a:spLocks noGrp="1"/>
          </p:cNvSpPr>
          <p:nvPr>
            <p:ph type="pic" idx="3"/>
          </p:nvPr>
        </p:nvSpPr>
        <p:spPr>
          <a:xfrm>
            <a:off x="5257800" y="0"/>
            <a:ext cx="3886200" cy="514800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12"/>
        <p:cNvGrpSpPr/>
        <p:nvPr/>
      </p:nvGrpSpPr>
      <p:grpSpPr>
        <a:xfrm>
          <a:off x="0" y="0"/>
          <a:ext cx="0" cy="0"/>
          <a:chOff x="0" y="0"/>
          <a:chExt cx="0" cy="0"/>
        </a:xfrm>
      </p:grpSpPr>
      <p:sp>
        <p:nvSpPr>
          <p:cNvPr id="1213" name="Google Shape;1213;p39"/>
          <p:cNvSpPr/>
          <p:nvPr/>
        </p:nvSpPr>
        <p:spPr>
          <a:xfrm>
            <a:off x="467250" y="0"/>
            <a:ext cx="82095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5" name="Google Shape;1215;p39"/>
          <p:cNvSpPr txBox="1">
            <a:spLocks noGrp="1"/>
          </p:cNvSpPr>
          <p:nvPr>
            <p:ph type="body" idx="1"/>
          </p:nvPr>
        </p:nvSpPr>
        <p:spPr>
          <a:xfrm>
            <a:off x="720000" y="1210225"/>
            <a:ext cx="7704000" cy="3693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Nunito Light"/>
              <a:buChar char="●"/>
              <a:defRPr sz="1200"/>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16"/>
        <p:cNvGrpSpPr/>
        <p:nvPr/>
      </p:nvGrpSpPr>
      <p:grpSpPr>
        <a:xfrm>
          <a:off x="0" y="0"/>
          <a:ext cx="0" cy="0"/>
          <a:chOff x="0" y="0"/>
          <a:chExt cx="0" cy="0"/>
        </a:xfrm>
      </p:grpSpPr>
      <p:sp>
        <p:nvSpPr>
          <p:cNvPr id="1217" name="Google Shape;1217;p40"/>
          <p:cNvSpPr/>
          <p:nvPr/>
        </p:nvSpPr>
        <p:spPr>
          <a:xfrm>
            <a:off x="467250" y="0"/>
            <a:ext cx="82095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9" name="Google Shape;1219;p40"/>
          <p:cNvSpPr txBox="1">
            <a:spLocks noGrp="1"/>
          </p:cNvSpPr>
          <p:nvPr>
            <p:ph type="body" idx="1"/>
          </p:nvPr>
        </p:nvSpPr>
        <p:spPr>
          <a:xfrm>
            <a:off x="713225" y="1533650"/>
            <a:ext cx="3752400" cy="2878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2"/>
              </a:buClr>
              <a:buSzPts val="1400"/>
              <a:buFont typeface="Darker Grotesque SemiBold"/>
              <a:buChar char="●"/>
              <a:defRPr/>
            </a:lvl1pPr>
            <a:lvl2pPr marL="914400" lvl="1" indent="-317500" rtl="0">
              <a:spcBef>
                <a:spcPts val="1000"/>
              </a:spcBef>
              <a:spcAft>
                <a:spcPts val="0"/>
              </a:spcAft>
              <a:buSzPts val="1400"/>
              <a:buFont typeface="Darker Grotesque SemiBold"/>
              <a:buChar char="○"/>
              <a:defRPr/>
            </a:lvl2pPr>
            <a:lvl3pPr marL="1371600" lvl="2" indent="-317500" rtl="0">
              <a:spcBef>
                <a:spcPts val="0"/>
              </a:spcBef>
              <a:spcAft>
                <a:spcPts val="0"/>
              </a:spcAft>
              <a:buSzPts val="1400"/>
              <a:buFont typeface="Darker Grotesque SemiBold"/>
              <a:buChar char="■"/>
              <a:defRPr/>
            </a:lvl3pPr>
            <a:lvl4pPr marL="1828800" lvl="3" indent="-317500" rtl="0">
              <a:spcBef>
                <a:spcPts val="0"/>
              </a:spcBef>
              <a:spcAft>
                <a:spcPts val="0"/>
              </a:spcAft>
              <a:buSzPts val="1400"/>
              <a:buFont typeface="Darker Grotesque SemiBold"/>
              <a:buChar char="●"/>
              <a:defRPr/>
            </a:lvl4pPr>
            <a:lvl5pPr marL="2286000" lvl="4" indent="-317500" rtl="0">
              <a:spcBef>
                <a:spcPts val="0"/>
              </a:spcBef>
              <a:spcAft>
                <a:spcPts val="0"/>
              </a:spcAft>
              <a:buSzPts val="1400"/>
              <a:buFont typeface="Darker Grotesque SemiBold"/>
              <a:buChar char="○"/>
              <a:defRPr/>
            </a:lvl5pPr>
            <a:lvl6pPr marL="2743200" lvl="5" indent="-317500" rtl="0">
              <a:spcBef>
                <a:spcPts val="0"/>
              </a:spcBef>
              <a:spcAft>
                <a:spcPts val="0"/>
              </a:spcAft>
              <a:buSzPts val="1400"/>
              <a:buFont typeface="Darker Grotesque SemiBold"/>
              <a:buChar char="■"/>
              <a:defRPr/>
            </a:lvl6pPr>
            <a:lvl7pPr marL="3200400" lvl="6" indent="-317500" rtl="0">
              <a:spcBef>
                <a:spcPts val="0"/>
              </a:spcBef>
              <a:spcAft>
                <a:spcPts val="0"/>
              </a:spcAft>
              <a:buSzPts val="1400"/>
              <a:buFont typeface="Darker Grotesque SemiBold"/>
              <a:buChar char="●"/>
              <a:defRPr/>
            </a:lvl7pPr>
            <a:lvl8pPr marL="3657600" lvl="7" indent="-317500" rtl="0">
              <a:spcBef>
                <a:spcPts val="0"/>
              </a:spcBef>
              <a:spcAft>
                <a:spcPts val="0"/>
              </a:spcAft>
              <a:buSzPts val="1400"/>
              <a:buFont typeface="Darker Grotesque SemiBold"/>
              <a:buChar char="○"/>
              <a:defRPr/>
            </a:lvl8pPr>
            <a:lvl9pPr marL="4114800" lvl="8" indent="-317500" rtl="0">
              <a:spcBef>
                <a:spcPts val="0"/>
              </a:spcBef>
              <a:spcAft>
                <a:spcPts val="0"/>
              </a:spcAft>
              <a:buSzPts val="1400"/>
              <a:buFont typeface="Darker Grotesque SemiBold"/>
              <a:buChar char="■"/>
              <a:defRPr/>
            </a:lvl9pPr>
          </a:lstStyle>
          <a:p>
            <a:endParaRPr/>
          </a:p>
        </p:txBody>
      </p:sp>
      <p:sp>
        <p:nvSpPr>
          <p:cNvPr id="1220" name="Google Shape;1220;p40"/>
          <p:cNvSpPr txBox="1">
            <a:spLocks noGrp="1"/>
          </p:cNvSpPr>
          <p:nvPr>
            <p:ph type="body" idx="2"/>
          </p:nvPr>
        </p:nvSpPr>
        <p:spPr>
          <a:xfrm>
            <a:off x="4671600" y="1533650"/>
            <a:ext cx="3752400" cy="2878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2"/>
              </a:buClr>
              <a:buSzPts val="1400"/>
              <a:buFont typeface="Darker Grotesque SemiBold"/>
              <a:buChar char="●"/>
              <a:defRPr u="sng"/>
            </a:lvl1pPr>
            <a:lvl2pPr marL="914400" lvl="1" indent="-317500" rtl="0">
              <a:spcBef>
                <a:spcPts val="1000"/>
              </a:spcBef>
              <a:spcAft>
                <a:spcPts val="0"/>
              </a:spcAft>
              <a:buSzPts val="1400"/>
              <a:buFont typeface="Darker Grotesque SemiBold"/>
              <a:buChar char="○"/>
              <a:defRPr/>
            </a:lvl2pPr>
            <a:lvl3pPr marL="1371600" lvl="2" indent="-317500" rtl="0">
              <a:spcBef>
                <a:spcPts val="0"/>
              </a:spcBef>
              <a:spcAft>
                <a:spcPts val="0"/>
              </a:spcAft>
              <a:buSzPts val="1400"/>
              <a:buFont typeface="Darker Grotesque SemiBold"/>
              <a:buChar char="■"/>
              <a:defRPr/>
            </a:lvl3pPr>
            <a:lvl4pPr marL="1828800" lvl="3" indent="-317500" rtl="0">
              <a:spcBef>
                <a:spcPts val="0"/>
              </a:spcBef>
              <a:spcAft>
                <a:spcPts val="0"/>
              </a:spcAft>
              <a:buSzPts val="1400"/>
              <a:buFont typeface="Darker Grotesque SemiBold"/>
              <a:buChar char="●"/>
              <a:defRPr/>
            </a:lvl4pPr>
            <a:lvl5pPr marL="2286000" lvl="4" indent="-317500" rtl="0">
              <a:spcBef>
                <a:spcPts val="0"/>
              </a:spcBef>
              <a:spcAft>
                <a:spcPts val="0"/>
              </a:spcAft>
              <a:buSzPts val="1400"/>
              <a:buFont typeface="Darker Grotesque SemiBold"/>
              <a:buChar char="○"/>
              <a:defRPr/>
            </a:lvl5pPr>
            <a:lvl6pPr marL="2743200" lvl="5" indent="-317500" rtl="0">
              <a:spcBef>
                <a:spcPts val="0"/>
              </a:spcBef>
              <a:spcAft>
                <a:spcPts val="0"/>
              </a:spcAft>
              <a:buSzPts val="1400"/>
              <a:buFont typeface="Darker Grotesque SemiBold"/>
              <a:buChar char="■"/>
              <a:defRPr/>
            </a:lvl6pPr>
            <a:lvl7pPr marL="3200400" lvl="6" indent="-317500" rtl="0">
              <a:spcBef>
                <a:spcPts val="0"/>
              </a:spcBef>
              <a:spcAft>
                <a:spcPts val="0"/>
              </a:spcAft>
              <a:buSzPts val="1400"/>
              <a:buFont typeface="Darker Grotesque SemiBold"/>
              <a:buChar char="●"/>
              <a:defRPr/>
            </a:lvl7pPr>
            <a:lvl8pPr marL="3657600" lvl="7" indent="-317500" rtl="0">
              <a:spcBef>
                <a:spcPts val="0"/>
              </a:spcBef>
              <a:spcAft>
                <a:spcPts val="0"/>
              </a:spcAft>
              <a:buSzPts val="1400"/>
              <a:buFont typeface="Darker Grotesque SemiBold"/>
              <a:buChar char="○"/>
              <a:defRPr/>
            </a:lvl8pPr>
            <a:lvl9pPr marL="4114800" lvl="8" indent="-317500" rtl="0">
              <a:spcBef>
                <a:spcPts val="0"/>
              </a:spcBef>
              <a:spcAft>
                <a:spcPts val="0"/>
              </a:spcAft>
              <a:buSzPts val="1400"/>
              <a:buFont typeface="Darker Grotesque SemiBold"/>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21"/>
        <p:cNvGrpSpPr/>
        <p:nvPr/>
      </p:nvGrpSpPr>
      <p:grpSpPr>
        <a:xfrm>
          <a:off x="0" y="0"/>
          <a:ext cx="0" cy="0"/>
          <a:chOff x="0" y="0"/>
          <a:chExt cx="0" cy="0"/>
        </a:xfrm>
      </p:grpSpPr>
      <p:sp>
        <p:nvSpPr>
          <p:cNvPr id="1222" name="Google Shape;1222;p41"/>
          <p:cNvSpPr/>
          <p:nvPr/>
        </p:nvSpPr>
        <p:spPr>
          <a:xfrm rot="10800000">
            <a:off x="50" y="0"/>
            <a:ext cx="9145500" cy="5406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1"/>
        <p:cNvGrpSpPr/>
        <p:nvPr/>
      </p:nvGrpSpPr>
      <p:grpSpPr>
        <a:xfrm>
          <a:off x="0" y="0"/>
          <a:ext cx="0" cy="0"/>
          <a:chOff x="0" y="0"/>
          <a:chExt cx="0" cy="0"/>
        </a:xfrm>
      </p:grpSpPr>
      <p:sp>
        <p:nvSpPr>
          <p:cNvPr id="262" name="Google Shape;262;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3" name="Google Shape;263;p5"/>
          <p:cNvSpPr txBox="1">
            <a:spLocks noGrp="1"/>
          </p:cNvSpPr>
          <p:nvPr>
            <p:ph type="subTitle" idx="1"/>
          </p:nvPr>
        </p:nvSpPr>
        <p:spPr>
          <a:xfrm>
            <a:off x="5055246" y="1919849"/>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4" name="Google Shape;264;p5"/>
          <p:cNvSpPr txBox="1">
            <a:spLocks noGrp="1"/>
          </p:cNvSpPr>
          <p:nvPr>
            <p:ph type="subTitle" idx="2"/>
          </p:nvPr>
        </p:nvSpPr>
        <p:spPr>
          <a:xfrm>
            <a:off x="1583154" y="1919849"/>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5" name="Google Shape;265;p5"/>
          <p:cNvSpPr txBox="1">
            <a:spLocks noGrp="1"/>
          </p:cNvSpPr>
          <p:nvPr>
            <p:ph type="subTitle" idx="3"/>
          </p:nvPr>
        </p:nvSpPr>
        <p:spPr>
          <a:xfrm>
            <a:off x="5055246" y="1347150"/>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66" name="Google Shape;266;p5"/>
          <p:cNvSpPr txBox="1">
            <a:spLocks noGrp="1"/>
          </p:cNvSpPr>
          <p:nvPr>
            <p:ph type="subTitle" idx="4"/>
          </p:nvPr>
        </p:nvSpPr>
        <p:spPr>
          <a:xfrm>
            <a:off x="1583154" y="1347150"/>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000" b="1">
                <a:solidFill>
                  <a:schemeClr val="dk1"/>
                </a:solidFill>
                <a:latin typeface="Poppins"/>
                <a:ea typeface="Poppins"/>
                <a:cs typeface="Poppins"/>
                <a:sym typeface="Poppi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267" name="Google Shape;267;p5"/>
          <p:cNvGrpSpPr/>
          <p:nvPr/>
        </p:nvGrpSpPr>
        <p:grpSpPr>
          <a:xfrm>
            <a:off x="-2633125" y="-1063250"/>
            <a:ext cx="13525516" cy="6783947"/>
            <a:chOff x="-2633125" y="-1063250"/>
            <a:chExt cx="13525516" cy="6783947"/>
          </a:xfrm>
        </p:grpSpPr>
        <p:sp>
          <p:nvSpPr>
            <p:cNvPr id="268" name="Google Shape;268;p5"/>
            <p:cNvSpPr/>
            <p:nvPr/>
          </p:nvSpPr>
          <p:spPr>
            <a:xfrm>
              <a:off x="-2633125" y="2510325"/>
              <a:ext cx="13525516" cy="3210372"/>
            </a:xfrm>
            <a:custGeom>
              <a:avLst/>
              <a:gdLst/>
              <a:ahLst/>
              <a:cxnLst/>
              <a:rect l="l" t="t" r="r" b="b"/>
              <a:pathLst>
                <a:path w="40518" h="19360" extrusionOk="0">
                  <a:moveTo>
                    <a:pt x="40518" y="0"/>
                  </a:moveTo>
                  <a:cubicBezTo>
                    <a:pt x="39625" y="917"/>
                    <a:pt x="38946" y="2060"/>
                    <a:pt x="38589" y="3287"/>
                  </a:cubicBezTo>
                  <a:cubicBezTo>
                    <a:pt x="38101" y="5001"/>
                    <a:pt x="38208" y="6835"/>
                    <a:pt x="37839" y="8585"/>
                  </a:cubicBezTo>
                  <a:cubicBezTo>
                    <a:pt x="37458" y="10323"/>
                    <a:pt x="36386" y="12133"/>
                    <a:pt x="34636" y="12490"/>
                  </a:cubicBezTo>
                  <a:cubicBezTo>
                    <a:pt x="34408" y="12536"/>
                    <a:pt x="34180" y="12554"/>
                    <a:pt x="33950" y="12554"/>
                  </a:cubicBezTo>
                  <a:cubicBezTo>
                    <a:pt x="32977" y="12554"/>
                    <a:pt x="31987" y="12221"/>
                    <a:pt x="31004" y="12192"/>
                  </a:cubicBezTo>
                  <a:cubicBezTo>
                    <a:pt x="30958" y="12191"/>
                    <a:pt x="30912" y="12190"/>
                    <a:pt x="30865" y="12190"/>
                  </a:cubicBezTo>
                  <a:cubicBezTo>
                    <a:pt x="29262" y="12190"/>
                    <a:pt x="27742" y="12983"/>
                    <a:pt x="26492" y="13990"/>
                  </a:cubicBezTo>
                  <a:cubicBezTo>
                    <a:pt x="25718" y="14621"/>
                    <a:pt x="25016" y="15336"/>
                    <a:pt x="24182" y="15871"/>
                  </a:cubicBezTo>
                  <a:cubicBezTo>
                    <a:pt x="22953" y="16668"/>
                    <a:pt x="21509" y="17022"/>
                    <a:pt x="20044" y="17022"/>
                  </a:cubicBezTo>
                  <a:cubicBezTo>
                    <a:pt x="18727" y="17022"/>
                    <a:pt x="17393" y="16736"/>
                    <a:pt x="16181" y="16229"/>
                  </a:cubicBezTo>
                  <a:cubicBezTo>
                    <a:pt x="15503" y="15943"/>
                    <a:pt x="14836" y="15586"/>
                    <a:pt x="14288" y="15098"/>
                  </a:cubicBezTo>
                  <a:cubicBezTo>
                    <a:pt x="13562" y="14419"/>
                    <a:pt x="13074" y="13538"/>
                    <a:pt x="12443" y="12764"/>
                  </a:cubicBezTo>
                  <a:cubicBezTo>
                    <a:pt x="11034" y="11071"/>
                    <a:pt x="8848" y="10037"/>
                    <a:pt x="6646" y="10037"/>
                  </a:cubicBezTo>
                  <a:cubicBezTo>
                    <a:pt x="6634" y="10037"/>
                    <a:pt x="6621" y="10037"/>
                    <a:pt x="6609" y="10037"/>
                  </a:cubicBezTo>
                  <a:cubicBezTo>
                    <a:pt x="5459" y="10045"/>
                    <a:pt x="4258" y="10303"/>
                    <a:pt x="3119" y="10303"/>
                  </a:cubicBezTo>
                  <a:cubicBezTo>
                    <a:pt x="2371" y="10303"/>
                    <a:pt x="1650" y="10191"/>
                    <a:pt x="989" y="9823"/>
                  </a:cubicBezTo>
                  <a:cubicBezTo>
                    <a:pt x="608" y="9609"/>
                    <a:pt x="286" y="9335"/>
                    <a:pt x="1" y="9002"/>
                  </a:cubicBezTo>
                  <a:lnTo>
                    <a:pt x="1" y="19360"/>
                  </a:lnTo>
                  <a:lnTo>
                    <a:pt x="40518" y="19360"/>
                  </a:lnTo>
                  <a:lnTo>
                    <a:pt x="40518" y="0"/>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rot="10800000">
              <a:off x="4618075" y="-1063250"/>
              <a:ext cx="4932316" cy="1780296"/>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5"/>
          <p:cNvGrpSpPr/>
          <p:nvPr/>
        </p:nvGrpSpPr>
        <p:grpSpPr>
          <a:xfrm>
            <a:off x="-549927" y="344675"/>
            <a:ext cx="9533657" cy="5023394"/>
            <a:chOff x="-549927" y="344675"/>
            <a:chExt cx="9533657" cy="5023394"/>
          </a:xfrm>
        </p:grpSpPr>
        <p:grpSp>
          <p:nvGrpSpPr>
            <p:cNvPr id="271" name="Google Shape;271;p5"/>
            <p:cNvGrpSpPr/>
            <p:nvPr/>
          </p:nvGrpSpPr>
          <p:grpSpPr>
            <a:xfrm flipH="1">
              <a:off x="8227575" y="344675"/>
              <a:ext cx="756155" cy="773399"/>
              <a:chOff x="419950" y="288100"/>
              <a:chExt cx="756155" cy="773399"/>
            </a:xfrm>
          </p:grpSpPr>
          <p:sp>
            <p:nvSpPr>
              <p:cNvPr id="272" name="Google Shape;272;p5"/>
              <p:cNvSpPr/>
              <p:nvPr/>
            </p:nvSpPr>
            <p:spPr>
              <a:xfrm>
                <a:off x="487393" y="2881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1111741" y="288100"/>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a:off x="419950" y="994058"/>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5"/>
            <p:cNvGrpSpPr/>
            <p:nvPr/>
          </p:nvGrpSpPr>
          <p:grpSpPr>
            <a:xfrm rot="-584807">
              <a:off x="-399896" y="3281205"/>
              <a:ext cx="1932871" cy="1937233"/>
              <a:chOff x="6783920" y="2173204"/>
              <a:chExt cx="1932803" cy="1937165"/>
            </a:xfrm>
          </p:grpSpPr>
          <p:sp>
            <p:nvSpPr>
              <p:cNvPr id="276" name="Google Shape;276;p5"/>
              <p:cNvSpPr/>
              <p:nvPr/>
            </p:nvSpPr>
            <p:spPr>
              <a:xfrm>
                <a:off x="7920903" y="2621039"/>
                <a:ext cx="162064" cy="158987"/>
              </a:xfrm>
              <a:custGeom>
                <a:avLst/>
                <a:gdLst/>
                <a:ahLst/>
                <a:cxnLst/>
                <a:rect l="l" t="t" r="r" b="b"/>
                <a:pathLst>
                  <a:path w="632" h="620" extrusionOk="0">
                    <a:moveTo>
                      <a:pt x="310" y="108"/>
                    </a:moveTo>
                    <a:cubicBezTo>
                      <a:pt x="429" y="108"/>
                      <a:pt x="513" y="203"/>
                      <a:pt x="513" y="310"/>
                    </a:cubicBezTo>
                    <a:cubicBezTo>
                      <a:pt x="513" y="417"/>
                      <a:pt x="429" y="501"/>
                      <a:pt x="310" y="501"/>
                    </a:cubicBezTo>
                    <a:cubicBezTo>
                      <a:pt x="203" y="501"/>
                      <a:pt x="120" y="417"/>
                      <a:pt x="120" y="310"/>
                    </a:cubicBezTo>
                    <a:cubicBezTo>
                      <a:pt x="120" y="203"/>
                      <a:pt x="203" y="108"/>
                      <a:pt x="310" y="108"/>
                    </a:cubicBezTo>
                    <a:close/>
                    <a:moveTo>
                      <a:pt x="310" y="0"/>
                    </a:moveTo>
                    <a:cubicBezTo>
                      <a:pt x="144" y="0"/>
                      <a:pt x="1" y="131"/>
                      <a:pt x="1" y="310"/>
                    </a:cubicBezTo>
                    <a:cubicBezTo>
                      <a:pt x="1" y="477"/>
                      <a:pt x="144" y="620"/>
                      <a:pt x="310" y="620"/>
                    </a:cubicBezTo>
                    <a:cubicBezTo>
                      <a:pt x="489" y="620"/>
                      <a:pt x="632" y="477"/>
                      <a:pt x="632" y="310"/>
                    </a:cubicBezTo>
                    <a:cubicBezTo>
                      <a:pt x="632" y="131"/>
                      <a:pt x="489"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
              <p:cNvSpPr/>
              <p:nvPr/>
            </p:nvSpPr>
            <p:spPr>
              <a:xfrm>
                <a:off x="8585174" y="3978821"/>
                <a:ext cx="131549" cy="131549"/>
              </a:xfrm>
              <a:custGeom>
                <a:avLst/>
                <a:gdLst/>
                <a:ahLst/>
                <a:cxnLst/>
                <a:rect l="l" t="t" r="r" b="b"/>
                <a:pathLst>
                  <a:path w="513" h="513" extrusionOk="0">
                    <a:moveTo>
                      <a:pt x="251" y="1"/>
                    </a:moveTo>
                    <a:cubicBezTo>
                      <a:pt x="108" y="1"/>
                      <a:pt x="0" y="108"/>
                      <a:pt x="0" y="251"/>
                    </a:cubicBezTo>
                    <a:cubicBezTo>
                      <a:pt x="0" y="393"/>
                      <a:pt x="108" y="512"/>
                      <a:pt x="251" y="512"/>
                    </a:cubicBezTo>
                    <a:cubicBezTo>
                      <a:pt x="393" y="512"/>
                      <a:pt x="512" y="393"/>
                      <a:pt x="512" y="251"/>
                    </a:cubicBezTo>
                    <a:cubicBezTo>
                      <a:pt x="512" y="108"/>
                      <a:pt x="393"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
              <p:cNvSpPr/>
              <p:nvPr/>
            </p:nvSpPr>
            <p:spPr>
              <a:xfrm>
                <a:off x="6783920" y="2173204"/>
                <a:ext cx="64364" cy="64364"/>
              </a:xfrm>
              <a:custGeom>
                <a:avLst/>
                <a:gdLst/>
                <a:ahLst/>
                <a:cxnLst/>
                <a:rect l="l" t="t" r="r" b="b"/>
                <a:pathLst>
                  <a:path w="251" h="251" extrusionOk="0">
                    <a:moveTo>
                      <a:pt x="132" y="0"/>
                    </a:moveTo>
                    <a:cubicBezTo>
                      <a:pt x="60" y="0"/>
                      <a:pt x="1" y="60"/>
                      <a:pt x="1" y="119"/>
                    </a:cubicBezTo>
                    <a:cubicBezTo>
                      <a:pt x="1" y="191"/>
                      <a:pt x="60" y="250"/>
                      <a:pt x="132" y="250"/>
                    </a:cubicBezTo>
                    <a:cubicBezTo>
                      <a:pt x="203" y="250"/>
                      <a:pt x="251" y="191"/>
                      <a:pt x="251" y="119"/>
                    </a:cubicBezTo>
                    <a:cubicBezTo>
                      <a:pt x="251" y="60"/>
                      <a:pt x="203" y="0"/>
                      <a:pt x="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24"/>
        <p:cNvGrpSpPr/>
        <p:nvPr/>
      </p:nvGrpSpPr>
      <p:grpSpPr>
        <a:xfrm>
          <a:off x="0" y="0"/>
          <a:ext cx="0" cy="0"/>
          <a:chOff x="0" y="0"/>
          <a:chExt cx="0" cy="0"/>
        </a:xfrm>
      </p:grpSpPr>
      <p:sp>
        <p:nvSpPr>
          <p:cNvPr id="1225" name="Google Shape;1225;p42"/>
          <p:cNvSpPr/>
          <p:nvPr/>
        </p:nvSpPr>
        <p:spPr>
          <a:xfrm>
            <a:off x="3886200" y="453900"/>
            <a:ext cx="5257800" cy="423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2"/>
          <p:cNvSpPr txBox="1">
            <a:spLocks noGrp="1"/>
          </p:cNvSpPr>
          <p:nvPr>
            <p:ph type="title"/>
          </p:nvPr>
        </p:nvSpPr>
        <p:spPr>
          <a:xfrm>
            <a:off x="4667350" y="915150"/>
            <a:ext cx="3763500" cy="1169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27" name="Google Shape;1227;p42"/>
          <p:cNvSpPr txBox="1">
            <a:spLocks noGrp="1"/>
          </p:cNvSpPr>
          <p:nvPr>
            <p:ph type="subTitle" idx="1"/>
          </p:nvPr>
        </p:nvSpPr>
        <p:spPr>
          <a:xfrm>
            <a:off x="4667275" y="2084850"/>
            <a:ext cx="3763500" cy="2143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1228" name="Google Shape;1228;p42"/>
          <p:cNvSpPr>
            <a:spLocks noGrp="1"/>
          </p:cNvSpPr>
          <p:nvPr>
            <p:ph type="pic" idx="2"/>
          </p:nvPr>
        </p:nvSpPr>
        <p:spPr>
          <a:xfrm>
            <a:off x="0" y="0"/>
            <a:ext cx="3886200" cy="514800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29"/>
        <p:cNvGrpSpPr/>
        <p:nvPr/>
      </p:nvGrpSpPr>
      <p:grpSpPr>
        <a:xfrm>
          <a:off x="0" y="0"/>
          <a:ext cx="0" cy="0"/>
          <a:chOff x="0" y="0"/>
          <a:chExt cx="0" cy="0"/>
        </a:xfrm>
      </p:grpSpPr>
      <p:sp>
        <p:nvSpPr>
          <p:cNvPr id="1230" name="Google Shape;1230;p43"/>
          <p:cNvSpPr/>
          <p:nvPr/>
        </p:nvSpPr>
        <p:spPr>
          <a:xfrm>
            <a:off x="0" y="996000"/>
            <a:ext cx="5258100" cy="3151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3"/>
          <p:cNvSpPr txBox="1">
            <a:spLocks noGrp="1"/>
          </p:cNvSpPr>
          <p:nvPr>
            <p:ph type="title"/>
          </p:nvPr>
        </p:nvSpPr>
        <p:spPr>
          <a:xfrm>
            <a:off x="713225" y="1678950"/>
            <a:ext cx="4173900" cy="1785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5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232" name="Google Shape;1232;p43"/>
          <p:cNvSpPr>
            <a:spLocks noGrp="1"/>
          </p:cNvSpPr>
          <p:nvPr>
            <p:ph type="pic" idx="2"/>
          </p:nvPr>
        </p:nvSpPr>
        <p:spPr>
          <a:xfrm>
            <a:off x="5257800" y="0"/>
            <a:ext cx="3886200" cy="514800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33"/>
        <p:cNvGrpSpPr/>
        <p:nvPr/>
      </p:nvGrpSpPr>
      <p:grpSpPr>
        <a:xfrm>
          <a:off x="0" y="0"/>
          <a:ext cx="0" cy="0"/>
          <a:chOff x="0" y="0"/>
          <a:chExt cx="0" cy="0"/>
        </a:xfrm>
      </p:grpSpPr>
      <p:sp>
        <p:nvSpPr>
          <p:cNvPr id="1234" name="Google Shape;1234;p44"/>
          <p:cNvSpPr/>
          <p:nvPr/>
        </p:nvSpPr>
        <p:spPr>
          <a:xfrm>
            <a:off x="3886200" y="996000"/>
            <a:ext cx="5258100" cy="3151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4"/>
          <p:cNvSpPr txBox="1">
            <a:spLocks noGrp="1"/>
          </p:cNvSpPr>
          <p:nvPr>
            <p:ph type="title"/>
          </p:nvPr>
        </p:nvSpPr>
        <p:spPr>
          <a:xfrm>
            <a:off x="4675975" y="1518450"/>
            <a:ext cx="3754800" cy="1185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200"/>
              <a:buNone/>
              <a:defRPr sz="65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36" name="Google Shape;1236;p44"/>
          <p:cNvSpPr txBox="1">
            <a:spLocks noGrp="1"/>
          </p:cNvSpPr>
          <p:nvPr>
            <p:ph type="subTitle" idx="1"/>
          </p:nvPr>
        </p:nvSpPr>
        <p:spPr>
          <a:xfrm>
            <a:off x="4675975" y="2627550"/>
            <a:ext cx="3754800" cy="997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7" name="Google Shape;1237;p44"/>
          <p:cNvSpPr>
            <a:spLocks noGrp="1"/>
          </p:cNvSpPr>
          <p:nvPr>
            <p:ph type="pic" idx="2"/>
          </p:nvPr>
        </p:nvSpPr>
        <p:spPr>
          <a:xfrm>
            <a:off x="0" y="0"/>
            <a:ext cx="3886200" cy="5148000"/>
          </a:xfrm>
          <a:prstGeom prst="rect">
            <a:avLst/>
          </a:prstGeom>
          <a:no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38"/>
        <p:cNvGrpSpPr/>
        <p:nvPr/>
      </p:nvGrpSpPr>
      <p:grpSpPr>
        <a:xfrm>
          <a:off x="0" y="0"/>
          <a:ext cx="0" cy="0"/>
          <a:chOff x="0" y="0"/>
          <a:chExt cx="0" cy="0"/>
        </a:xfrm>
      </p:grpSpPr>
      <p:sp>
        <p:nvSpPr>
          <p:cNvPr id="1239" name="Google Shape;1239;p45"/>
          <p:cNvSpPr>
            <a:spLocks noGrp="1"/>
          </p:cNvSpPr>
          <p:nvPr>
            <p:ph type="pic" idx="2"/>
          </p:nvPr>
        </p:nvSpPr>
        <p:spPr>
          <a:xfrm>
            <a:off x="-25" y="-13725"/>
            <a:ext cx="9144000" cy="5157300"/>
          </a:xfrm>
          <a:prstGeom prst="rect">
            <a:avLst/>
          </a:prstGeom>
          <a:noFill/>
          <a:ln>
            <a:noFill/>
          </a:ln>
        </p:spPr>
      </p:sp>
      <p:sp>
        <p:nvSpPr>
          <p:cNvPr id="1240" name="Google Shape;1240;p45"/>
          <p:cNvSpPr txBox="1">
            <a:spLocks noGrp="1"/>
          </p:cNvSpPr>
          <p:nvPr>
            <p:ph type="title"/>
          </p:nvPr>
        </p:nvSpPr>
        <p:spPr>
          <a:xfrm>
            <a:off x="1670700" y="3434300"/>
            <a:ext cx="5802600" cy="1169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41"/>
        <p:cNvGrpSpPr/>
        <p:nvPr/>
      </p:nvGrpSpPr>
      <p:grpSpPr>
        <a:xfrm>
          <a:off x="0" y="0"/>
          <a:ext cx="0" cy="0"/>
          <a:chOff x="0" y="0"/>
          <a:chExt cx="0" cy="0"/>
        </a:xfrm>
      </p:grpSpPr>
      <p:grpSp>
        <p:nvGrpSpPr>
          <p:cNvPr id="1242" name="Google Shape;1242;p46"/>
          <p:cNvGrpSpPr/>
          <p:nvPr/>
        </p:nvGrpSpPr>
        <p:grpSpPr>
          <a:xfrm>
            <a:off x="50" y="-150"/>
            <a:ext cx="9145500" cy="5143650"/>
            <a:chOff x="50" y="-150"/>
            <a:chExt cx="9145500" cy="5143650"/>
          </a:xfrm>
        </p:grpSpPr>
        <p:sp>
          <p:nvSpPr>
            <p:cNvPr id="1243" name="Google Shape;1243;p46"/>
            <p:cNvSpPr/>
            <p:nvPr/>
          </p:nvSpPr>
          <p:spPr>
            <a:xfrm rot="10800000">
              <a:off x="50" y="-150"/>
              <a:ext cx="9145500" cy="10158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6"/>
            <p:cNvSpPr/>
            <p:nvPr/>
          </p:nvSpPr>
          <p:spPr>
            <a:xfrm rot="10800000">
              <a:off x="50" y="4127700"/>
              <a:ext cx="9145500" cy="10158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5" name="Google Shape;1245;p46"/>
          <p:cNvSpPr txBox="1">
            <a:spLocks noGrp="1"/>
          </p:cNvSpPr>
          <p:nvPr>
            <p:ph type="title" hasCustomPrompt="1"/>
          </p:nvPr>
        </p:nvSpPr>
        <p:spPr>
          <a:xfrm>
            <a:off x="1284000" y="1840200"/>
            <a:ext cx="6576000" cy="1108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6000">
                <a:solidFill>
                  <a:schemeClr val="dk2"/>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246" name="Google Shape;1246;p46"/>
          <p:cNvSpPr txBox="1">
            <a:spLocks noGrp="1"/>
          </p:cNvSpPr>
          <p:nvPr>
            <p:ph type="subTitle" idx="1"/>
          </p:nvPr>
        </p:nvSpPr>
        <p:spPr>
          <a:xfrm>
            <a:off x="1284000" y="2872200"/>
            <a:ext cx="6576000" cy="43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247"/>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248"/>
        <p:cNvGrpSpPr/>
        <p:nvPr/>
      </p:nvGrpSpPr>
      <p:grpSpPr>
        <a:xfrm>
          <a:off x="0" y="0"/>
          <a:ext cx="0" cy="0"/>
          <a:chOff x="0" y="0"/>
          <a:chExt cx="0" cy="0"/>
        </a:xfrm>
      </p:grpSpPr>
      <p:sp>
        <p:nvSpPr>
          <p:cNvPr id="1249" name="Google Shape;1249;p48"/>
          <p:cNvSpPr txBox="1">
            <a:spLocks noGrp="1"/>
          </p:cNvSpPr>
          <p:nvPr>
            <p:ph type="title"/>
          </p:nvPr>
        </p:nvSpPr>
        <p:spPr>
          <a:xfrm>
            <a:off x="5294275" y="1571500"/>
            <a:ext cx="3136500" cy="954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50" name="Google Shape;1250;p48"/>
          <p:cNvSpPr txBox="1">
            <a:spLocks noGrp="1"/>
          </p:cNvSpPr>
          <p:nvPr>
            <p:ph type="title" idx="2" hasCustomPrompt="1"/>
          </p:nvPr>
        </p:nvSpPr>
        <p:spPr>
          <a:xfrm>
            <a:off x="6724675" y="539500"/>
            <a:ext cx="1706100" cy="11082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1" name="Google Shape;1251;p48"/>
          <p:cNvSpPr txBox="1">
            <a:spLocks noGrp="1"/>
          </p:cNvSpPr>
          <p:nvPr>
            <p:ph type="subTitle" idx="1"/>
          </p:nvPr>
        </p:nvSpPr>
        <p:spPr>
          <a:xfrm>
            <a:off x="5194825" y="2525800"/>
            <a:ext cx="3136500" cy="7143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48"/>
          <p:cNvSpPr>
            <a:spLocks noGrp="1"/>
          </p:cNvSpPr>
          <p:nvPr>
            <p:ph type="pic" idx="3"/>
          </p:nvPr>
        </p:nvSpPr>
        <p:spPr>
          <a:xfrm>
            <a:off x="0" y="0"/>
            <a:ext cx="3886200" cy="51480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1253"/>
        <p:cNvGrpSpPr/>
        <p:nvPr/>
      </p:nvGrpSpPr>
      <p:grpSpPr>
        <a:xfrm>
          <a:off x="0" y="0"/>
          <a:ext cx="0" cy="0"/>
          <a:chOff x="0" y="0"/>
          <a:chExt cx="0" cy="0"/>
        </a:xfrm>
      </p:grpSpPr>
      <p:sp>
        <p:nvSpPr>
          <p:cNvPr id="1254" name="Google Shape;1254;p49"/>
          <p:cNvSpPr txBox="1">
            <a:spLocks noGrp="1"/>
          </p:cNvSpPr>
          <p:nvPr>
            <p:ph type="title"/>
          </p:nvPr>
        </p:nvSpPr>
        <p:spPr>
          <a:xfrm>
            <a:off x="713225" y="1876300"/>
            <a:ext cx="3242100" cy="954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55" name="Google Shape;1255;p49"/>
          <p:cNvSpPr txBox="1">
            <a:spLocks noGrp="1"/>
          </p:cNvSpPr>
          <p:nvPr>
            <p:ph type="title" idx="2" hasCustomPrompt="1"/>
          </p:nvPr>
        </p:nvSpPr>
        <p:spPr>
          <a:xfrm>
            <a:off x="713225" y="539500"/>
            <a:ext cx="1706100" cy="1108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56" name="Google Shape;1256;p49"/>
          <p:cNvSpPr txBox="1">
            <a:spLocks noGrp="1"/>
          </p:cNvSpPr>
          <p:nvPr>
            <p:ph type="subTitle" idx="1"/>
          </p:nvPr>
        </p:nvSpPr>
        <p:spPr>
          <a:xfrm>
            <a:off x="713225" y="2830600"/>
            <a:ext cx="3242100" cy="714300"/>
          </a:xfrm>
          <a:prstGeom prst="rect">
            <a:avLst/>
          </a:prstGeom>
          <a:solidFill>
            <a:schemeClr val="accent1"/>
          </a:solidFill>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7" name="Google Shape;1257;p49"/>
          <p:cNvSpPr>
            <a:spLocks noGrp="1"/>
          </p:cNvSpPr>
          <p:nvPr>
            <p:ph type="pic" idx="3"/>
          </p:nvPr>
        </p:nvSpPr>
        <p:spPr>
          <a:xfrm>
            <a:off x="5257800" y="0"/>
            <a:ext cx="3886200" cy="5148000"/>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258"/>
        <p:cNvGrpSpPr/>
        <p:nvPr/>
      </p:nvGrpSpPr>
      <p:grpSpPr>
        <a:xfrm>
          <a:off x="0" y="0"/>
          <a:ext cx="0" cy="0"/>
          <a:chOff x="0" y="0"/>
          <a:chExt cx="0" cy="0"/>
        </a:xfrm>
      </p:grpSpPr>
      <p:sp>
        <p:nvSpPr>
          <p:cNvPr id="1259" name="Google Shape;1259;p50"/>
          <p:cNvSpPr txBox="1">
            <a:spLocks noGrp="1"/>
          </p:cNvSpPr>
          <p:nvPr>
            <p:ph type="title"/>
          </p:nvPr>
        </p:nvSpPr>
        <p:spPr>
          <a:xfrm>
            <a:off x="713225" y="3087450"/>
            <a:ext cx="7204500" cy="677100"/>
          </a:xfrm>
          <a:prstGeom prst="rect">
            <a:avLst/>
          </a:prstGeom>
          <a:solidFill>
            <a:schemeClr val="accent1"/>
          </a:solidFill>
        </p:spPr>
        <p:txBody>
          <a:bodyPr spcFirstLastPara="1" wrap="square" lIns="91425" tIns="91425" rIns="91425" bIns="91425" anchor="t" anchorCtr="0">
            <a:noAutofit/>
          </a:bodyPr>
          <a:lstStyle>
            <a:lvl1pPr lvl="0" rtl="0">
              <a:lnSpc>
                <a:spcPct val="115000"/>
              </a:lnSpc>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260" name="Google Shape;1260;p50"/>
          <p:cNvSpPr txBox="1">
            <a:spLocks noGrp="1"/>
          </p:cNvSpPr>
          <p:nvPr>
            <p:ph type="subTitle" idx="1"/>
          </p:nvPr>
        </p:nvSpPr>
        <p:spPr>
          <a:xfrm>
            <a:off x="713225" y="1378950"/>
            <a:ext cx="7204500" cy="1708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1261" name="Google Shape;1261;p50"/>
          <p:cNvSpPr/>
          <p:nvPr/>
        </p:nvSpPr>
        <p:spPr>
          <a:xfrm rot="10800000">
            <a:off x="50" y="-150"/>
            <a:ext cx="9145500" cy="10158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262"/>
        <p:cNvGrpSpPr/>
        <p:nvPr/>
      </p:nvGrpSpPr>
      <p:grpSpPr>
        <a:xfrm>
          <a:off x="0" y="0"/>
          <a:ext cx="0" cy="0"/>
          <a:chOff x="0" y="0"/>
          <a:chExt cx="0" cy="0"/>
        </a:xfrm>
      </p:grpSpPr>
      <p:sp>
        <p:nvSpPr>
          <p:cNvPr id="1263" name="Google Shape;1263;p51"/>
          <p:cNvSpPr/>
          <p:nvPr/>
        </p:nvSpPr>
        <p:spPr>
          <a:xfrm rot="10800000">
            <a:off x="50" y="4602900"/>
            <a:ext cx="9145500" cy="5406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9"/>
        <p:cNvGrpSpPr/>
        <p:nvPr/>
      </p:nvGrpSpPr>
      <p:grpSpPr>
        <a:xfrm>
          <a:off x="0" y="0"/>
          <a:ext cx="0" cy="0"/>
          <a:chOff x="0" y="0"/>
          <a:chExt cx="0" cy="0"/>
        </a:xfrm>
      </p:grpSpPr>
      <p:sp>
        <p:nvSpPr>
          <p:cNvPr id="280" name="Google Shape;280;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281" name="Google Shape;281;p6"/>
          <p:cNvGrpSpPr/>
          <p:nvPr/>
        </p:nvGrpSpPr>
        <p:grpSpPr>
          <a:xfrm>
            <a:off x="-1439325" y="-1063250"/>
            <a:ext cx="13525516" cy="6783947"/>
            <a:chOff x="-1439325" y="-1063250"/>
            <a:chExt cx="13525516" cy="6783947"/>
          </a:xfrm>
        </p:grpSpPr>
        <p:sp>
          <p:nvSpPr>
            <p:cNvPr id="282" name="Google Shape;282;p6"/>
            <p:cNvSpPr/>
            <p:nvPr/>
          </p:nvSpPr>
          <p:spPr>
            <a:xfrm flipH="1">
              <a:off x="-1439325" y="2510325"/>
              <a:ext cx="13525516" cy="3210372"/>
            </a:xfrm>
            <a:custGeom>
              <a:avLst/>
              <a:gdLst/>
              <a:ahLst/>
              <a:cxnLst/>
              <a:rect l="l" t="t" r="r" b="b"/>
              <a:pathLst>
                <a:path w="40518" h="19360" extrusionOk="0">
                  <a:moveTo>
                    <a:pt x="40518" y="0"/>
                  </a:moveTo>
                  <a:cubicBezTo>
                    <a:pt x="39625" y="917"/>
                    <a:pt x="38946" y="2060"/>
                    <a:pt x="38589" y="3287"/>
                  </a:cubicBezTo>
                  <a:cubicBezTo>
                    <a:pt x="38101" y="5001"/>
                    <a:pt x="38208" y="6835"/>
                    <a:pt x="37839" y="8585"/>
                  </a:cubicBezTo>
                  <a:cubicBezTo>
                    <a:pt x="37458" y="10323"/>
                    <a:pt x="36386" y="12133"/>
                    <a:pt x="34636" y="12490"/>
                  </a:cubicBezTo>
                  <a:cubicBezTo>
                    <a:pt x="34408" y="12536"/>
                    <a:pt x="34180" y="12554"/>
                    <a:pt x="33950" y="12554"/>
                  </a:cubicBezTo>
                  <a:cubicBezTo>
                    <a:pt x="32977" y="12554"/>
                    <a:pt x="31987" y="12221"/>
                    <a:pt x="31004" y="12192"/>
                  </a:cubicBezTo>
                  <a:cubicBezTo>
                    <a:pt x="30958" y="12191"/>
                    <a:pt x="30912" y="12190"/>
                    <a:pt x="30865" y="12190"/>
                  </a:cubicBezTo>
                  <a:cubicBezTo>
                    <a:pt x="29262" y="12190"/>
                    <a:pt x="27742" y="12983"/>
                    <a:pt x="26492" y="13990"/>
                  </a:cubicBezTo>
                  <a:cubicBezTo>
                    <a:pt x="25718" y="14621"/>
                    <a:pt x="25016" y="15336"/>
                    <a:pt x="24182" y="15871"/>
                  </a:cubicBezTo>
                  <a:cubicBezTo>
                    <a:pt x="22953" y="16668"/>
                    <a:pt x="21509" y="17022"/>
                    <a:pt x="20044" y="17022"/>
                  </a:cubicBezTo>
                  <a:cubicBezTo>
                    <a:pt x="18727" y="17022"/>
                    <a:pt x="17393" y="16736"/>
                    <a:pt x="16181" y="16229"/>
                  </a:cubicBezTo>
                  <a:cubicBezTo>
                    <a:pt x="15503" y="15943"/>
                    <a:pt x="14836" y="15586"/>
                    <a:pt x="14288" y="15098"/>
                  </a:cubicBezTo>
                  <a:cubicBezTo>
                    <a:pt x="13562" y="14419"/>
                    <a:pt x="13074" y="13538"/>
                    <a:pt x="12443" y="12764"/>
                  </a:cubicBezTo>
                  <a:cubicBezTo>
                    <a:pt x="11034" y="11071"/>
                    <a:pt x="8848" y="10037"/>
                    <a:pt x="6646" y="10037"/>
                  </a:cubicBezTo>
                  <a:cubicBezTo>
                    <a:pt x="6634" y="10037"/>
                    <a:pt x="6621" y="10037"/>
                    <a:pt x="6609" y="10037"/>
                  </a:cubicBezTo>
                  <a:cubicBezTo>
                    <a:pt x="5459" y="10045"/>
                    <a:pt x="4258" y="10303"/>
                    <a:pt x="3119" y="10303"/>
                  </a:cubicBezTo>
                  <a:cubicBezTo>
                    <a:pt x="2371" y="10303"/>
                    <a:pt x="1650" y="10191"/>
                    <a:pt x="989" y="9823"/>
                  </a:cubicBezTo>
                  <a:cubicBezTo>
                    <a:pt x="608" y="9609"/>
                    <a:pt x="286" y="9335"/>
                    <a:pt x="1" y="9002"/>
                  </a:cubicBezTo>
                  <a:lnTo>
                    <a:pt x="1" y="19360"/>
                  </a:lnTo>
                  <a:lnTo>
                    <a:pt x="40518" y="19360"/>
                  </a:lnTo>
                  <a:lnTo>
                    <a:pt x="40518" y="0"/>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rot="10800000" flipH="1">
              <a:off x="-97324" y="-1063250"/>
              <a:ext cx="4932316" cy="1780296"/>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 name="Google Shape;284;p6"/>
          <p:cNvGrpSpPr/>
          <p:nvPr/>
        </p:nvGrpSpPr>
        <p:grpSpPr>
          <a:xfrm>
            <a:off x="126437" y="408725"/>
            <a:ext cx="9876557" cy="4959344"/>
            <a:chOff x="126437" y="408725"/>
            <a:chExt cx="9876557" cy="4959344"/>
          </a:xfrm>
        </p:grpSpPr>
        <p:grpSp>
          <p:nvGrpSpPr>
            <p:cNvPr id="285" name="Google Shape;285;p6"/>
            <p:cNvGrpSpPr/>
            <p:nvPr/>
          </p:nvGrpSpPr>
          <p:grpSpPr>
            <a:xfrm>
              <a:off x="126437" y="408725"/>
              <a:ext cx="756155" cy="773399"/>
              <a:chOff x="419950" y="288100"/>
              <a:chExt cx="756155" cy="773399"/>
            </a:xfrm>
          </p:grpSpPr>
          <p:sp>
            <p:nvSpPr>
              <p:cNvPr id="286" name="Google Shape;286;p6"/>
              <p:cNvSpPr/>
              <p:nvPr/>
            </p:nvSpPr>
            <p:spPr>
              <a:xfrm>
                <a:off x="487393" y="2881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1111741" y="288100"/>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419950" y="994058"/>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6"/>
            <p:cNvGrpSpPr/>
            <p:nvPr/>
          </p:nvGrpSpPr>
          <p:grpSpPr>
            <a:xfrm rot="584807" flipH="1">
              <a:off x="7920092" y="3281205"/>
              <a:ext cx="1932871" cy="1937233"/>
              <a:chOff x="6783920" y="2173204"/>
              <a:chExt cx="1932803" cy="1937165"/>
            </a:xfrm>
          </p:grpSpPr>
          <p:sp>
            <p:nvSpPr>
              <p:cNvPr id="290" name="Google Shape;290;p6"/>
              <p:cNvSpPr/>
              <p:nvPr/>
            </p:nvSpPr>
            <p:spPr>
              <a:xfrm>
                <a:off x="7920903" y="2621039"/>
                <a:ext cx="162064" cy="158987"/>
              </a:xfrm>
              <a:custGeom>
                <a:avLst/>
                <a:gdLst/>
                <a:ahLst/>
                <a:cxnLst/>
                <a:rect l="l" t="t" r="r" b="b"/>
                <a:pathLst>
                  <a:path w="632" h="620" extrusionOk="0">
                    <a:moveTo>
                      <a:pt x="310" y="108"/>
                    </a:moveTo>
                    <a:cubicBezTo>
                      <a:pt x="429" y="108"/>
                      <a:pt x="513" y="203"/>
                      <a:pt x="513" y="310"/>
                    </a:cubicBezTo>
                    <a:cubicBezTo>
                      <a:pt x="513" y="417"/>
                      <a:pt x="429" y="501"/>
                      <a:pt x="310" y="501"/>
                    </a:cubicBezTo>
                    <a:cubicBezTo>
                      <a:pt x="203" y="501"/>
                      <a:pt x="120" y="417"/>
                      <a:pt x="120" y="310"/>
                    </a:cubicBezTo>
                    <a:cubicBezTo>
                      <a:pt x="120" y="203"/>
                      <a:pt x="203" y="108"/>
                      <a:pt x="310" y="108"/>
                    </a:cubicBezTo>
                    <a:close/>
                    <a:moveTo>
                      <a:pt x="310" y="0"/>
                    </a:moveTo>
                    <a:cubicBezTo>
                      <a:pt x="144" y="0"/>
                      <a:pt x="1" y="131"/>
                      <a:pt x="1" y="310"/>
                    </a:cubicBezTo>
                    <a:cubicBezTo>
                      <a:pt x="1" y="477"/>
                      <a:pt x="144" y="620"/>
                      <a:pt x="310" y="620"/>
                    </a:cubicBezTo>
                    <a:cubicBezTo>
                      <a:pt x="489" y="620"/>
                      <a:pt x="632" y="477"/>
                      <a:pt x="632" y="310"/>
                    </a:cubicBezTo>
                    <a:cubicBezTo>
                      <a:pt x="632" y="131"/>
                      <a:pt x="489"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
              <p:cNvSpPr/>
              <p:nvPr/>
            </p:nvSpPr>
            <p:spPr>
              <a:xfrm>
                <a:off x="8585174" y="3978821"/>
                <a:ext cx="131549" cy="131549"/>
              </a:xfrm>
              <a:custGeom>
                <a:avLst/>
                <a:gdLst/>
                <a:ahLst/>
                <a:cxnLst/>
                <a:rect l="l" t="t" r="r" b="b"/>
                <a:pathLst>
                  <a:path w="513" h="513" extrusionOk="0">
                    <a:moveTo>
                      <a:pt x="251" y="1"/>
                    </a:moveTo>
                    <a:cubicBezTo>
                      <a:pt x="108" y="1"/>
                      <a:pt x="0" y="108"/>
                      <a:pt x="0" y="251"/>
                    </a:cubicBezTo>
                    <a:cubicBezTo>
                      <a:pt x="0" y="393"/>
                      <a:pt x="108" y="512"/>
                      <a:pt x="251" y="512"/>
                    </a:cubicBezTo>
                    <a:cubicBezTo>
                      <a:pt x="393" y="512"/>
                      <a:pt x="512" y="393"/>
                      <a:pt x="512" y="251"/>
                    </a:cubicBezTo>
                    <a:cubicBezTo>
                      <a:pt x="512" y="108"/>
                      <a:pt x="393"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
              <p:cNvSpPr/>
              <p:nvPr/>
            </p:nvSpPr>
            <p:spPr>
              <a:xfrm>
                <a:off x="6783920" y="2173204"/>
                <a:ext cx="64364" cy="64364"/>
              </a:xfrm>
              <a:custGeom>
                <a:avLst/>
                <a:gdLst/>
                <a:ahLst/>
                <a:cxnLst/>
                <a:rect l="l" t="t" r="r" b="b"/>
                <a:pathLst>
                  <a:path w="251" h="251" extrusionOk="0">
                    <a:moveTo>
                      <a:pt x="132" y="0"/>
                    </a:moveTo>
                    <a:cubicBezTo>
                      <a:pt x="60" y="0"/>
                      <a:pt x="1" y="60"/>
                      <a:pt x="1" y="119"/>
                    </a:cubicBezTo>
                    <a:cubicBezTo>
                      <a:pt x="1" y="191"/>
                      <a:pt x="60" y="250"/>
                      <a:pt x="132" y="250"/>
                    </a:cubicBezTo>
                    <a:cubicBezTo>
                      <a:pt x="203" y="250"/>
                      <a:pt x="251" y="191"/>
                      <a:pt x="251" y="119"/>
                    </a:cubicBezTo>
                    <a:cubicBezTo>
                      <a:pt x="251" y="60"/>
                      <a:pt x="203" y="0"/>
                      <a:pt x="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3" name="Google Shape;293;p6"/>
          <p:cNvSpPr/>
          <p:nvPr/>
        </p:nvSpPr>
        <p:spPr>
          <a:xfrm>
            <a:off x="-667747" y="715263"/>
            <a:ext cx="1355115" cy="213459"/>
          </a:xfrm>
          <a:custGeom>
            <a:avLst/>
            <a:gdLst/>
            <a:ahLst/>
            <a:cxnLst/>
            <a:rect l="l" t="t" r="r" b="b"/>
            <a:pathLst>
              <a:path w="29850" h="4702" extrusionOk="0">
                <a:moveTo>
                  <a:pt x="13800" y="1"/>
                </a:moveTo>
                <a:cubicBezTo>
                  <a:pt x="11083" y="1"/>
                  <a:pt x="8344" y="1049"/>
                  <a:pt x="7108" y="3570"/>
                </a:cubicBezTo>
                <a:cubicBezTo>
                  <a:pt x="6752" y="2899"/>
                  <a:pt x="6185" y="2613"/>
                  <a:pt x="5658" y="2613"/>
                </a:cubicBezTo>
                <a:cubicBezTo>
                  <a:pt x="4968" y="2613"/>
                  <a:pt x="4346" y="3101"/>
                  <a:pt x="4346" y="3856"/>
                </a:cubicBezTo>
                <a:cubicBezTo>
                  <a:pt x="4118" y="3480"/>
                  <a:pt x="3857" y="3331"/>
                  <a:pt x="3636" y="3331"/>
                </a:cubicBezTo>
                <a:cubicBezTo>
                  <a:pt x="3304" y="3331"/>
                  <a:pt x="3062" y="3668"/>
                  <a:pt x="3155" y="4082"/>
                </a:cubicBezTo>
                <a:cubicBezTo>
                  <a:pt x="2779" y="3841"/>
                  <a:pt x="2391" y="3748"/>
                  <a:pt x="2020" y="3748"/>
                </a:cubicBezTo>
                <a:cubicBezTo>
                  <a:pt x="1054" y="3748"/>
                  <a:pt x="207" y="4383"/>
                  <a:pt x="0" y="4702"/>
                </a:cubicBezTo>
                <a:lnTo>
                  <a:pt x="29849" y="4702"/>
                </a:lnTo>
                <a:cubicBezTo>
                  <a:pt x="29849" y="4702"/>
                  <a:pt x="29437" y="4152"/>
                  <a:pt x="28719" y="4152"/>
                </a:cubicBezTo>
                <a:cubicBezTo>
                  <a:pt x="28516" y="4152"/>
                  <a:pt x="28289" y="4196"/>
                  <a:pt x="28039" y="4309"/>
                </a:cubicBezTo>
                <a:cubicBezTo>
                  <a:pt x="26977" y="3607"/>
                  <a:pt x="25793" y="3347"/>
                  <a:pt x="24759" y="3347"/>
                </a:cubicBezTo>
                <a:cubicBezTo>
                  <a:pt x="23545" y="3347"/>
                  <a:pt x="22536" y="3706"/>
                  <a:pt x="22170" y="4130"/>
                </a:cubicBezTo>
                <a:cubicBezTo>
                  <a:pt x="22287" y="3363"/>
                  <a:pt x="21916" y="3033"/>
                  <a:pt x="21513" y="3033"/>
                </a:cubicBezTo>
                <a:cubicBezTo>
                  <a:pt x="21222" y="3033"/>
                  <a:pt x="20915" y="3206"/>
                  <a:pt x="20765" y="3511"/>
                </a:cubicBezTo>
                <a:cubicBezTo>
                  <a:pt x="20014" y="1385"/>
                  <a:pt x="16921" y="1"/>
                  <a:pt x="13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 name="Google Shape;294;p6"/>
          <p:cNvGrpSpPr/>
          <p:nvPr/>
        </p:nvGrpSpPr>
        <p:grpSpPr>
          <a:xfrm rot="2700280">
            <a:off x="8099651" y="3908371"/>
            <a:ext cx="1108425" cy="1114153"/>
            <a:chOff x="5842675" y="2135713"/>
            <a:chExt cx="425375" cy="427562"/>
          </a:xfrm>
        </p:grpSpPr>
        <p:sp>
          <p:nvSpPr>
            <p:cNvPr id="295" name="Google Shape;295;p6"/>
            <p:cNvSpPr/>
            <p:nvPr/>
          </p:nvSpPr>
          <p:spPr>
            <a:xfrm>
              <a:off x="6035850" y="2148025"/>
              <a:ext cx="232200" cy="402750"/>
            </a:xfrm>
            <a:custGeom>
              <a:avLst/>
              <a:gdLst/>
              <a:ahLst/>
              <a:cxnLst/>
              <a:rect l="l" t="t" r="r" b="b"/>
              <a:pathLst>
                <a:path w="9288" h="16110" extrusionOk="0">
                  <a:moveTo>
                    <a:pt x="3251" y="0"/>
                  </a:moveTo>
                  <a:lnTo>
                    <a:pt x="1" y="6132"/>
                  </a:lnTo>
                  <a:lnTo>
                    <a:pt x="5752" y="16109"/>
                  </a:lnTo>
                  <a:lnTo>
                    <a:pt x="9288" y="10085"/>
                  </a:lnTo>
                  <a:lnTo>
                    <a:pt x="3537" y="107"/>
                  </a:lnTo>
                  <a:lnTo>
                    <a:pt x="32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6034375" y="2148025"/>
              <a:ext cx="226250" cy="397975"/>
            </a:xfrm>
            <a:custGeom>
              <a:avLst/>
              <a:gdLst/>
              <a:ahLst/>
              <a:cxnLst/>
              <a:rect l="l" t="t" r="r" b="b"/>
              <a:pathLst>
                <a:path w="9050" h="15919" extrusionOk="0">
                  <a:moveTo>
                    <a:pt x="3287" y="0"/>
                  </a:moveTo>
                  <a:lnTo>
                    <a:pt x="0" y="6751"/>
                  </a:lnTo>
                  <a:lnTo>
                    <a:pt x="5668" y="15919"/>
                  </a:lnTo>
                  <a:lnTo>
                    <a:pt x="9049" y="9977"/>
                  </a:lnTo>
                  <a:lnTo>
                    <a:pt x="32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a:off x="5842675" y="2308150"/>
              <a:ext cx="321800" cy="255125"/>
            </a:xfrm>
            <a:custGeom>
              <a:avLst/>
              <a:gdLst/>
              <a:ahLst/>
              <a:cxnLst/>
              <a:rect l="l" t="t" r="r" b="b"/>
              <a:pathLst>
                <a:path w="12872" h="10205" extrusionOk="0">
                  <a:moveTo>
                    <a:pt x="48" y="1"/>
                  </a:moveTo>
                  <a:lnTo>
                    <a:pt x="1" y="298"/>
                  </a:lnTo>
                  <a:lnTo>
                    <a:pt x="5894" y="10204"/>
                  </a:lnTo>
                  <a:lnTo>
                    <a:pt x="12871" y="10061"/>
                  </a:lnTo>
                  <a:lnTo>
                    <a:pt x="6990" y="155"/>
                  </a:lnTo>
                  <a:lnTo>
                    <a:pt x="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a:off x="6146600" y="2519775"/>
              <a:ext cx="30975" cy="34275"/>
            </a:xfrm>
            <a:custGeom>
              <a:avLst/>
              <a:gdLst/>
              <a:ahLst/>
              <a:cxnLst/>
              <a:rect l="l" t="t" r="r" b="b"/>
              <a:pathLst>
                <a:path w="1239" h="1371" extrusionOk="0">
                  <a:moveTo>
                    <a:pt x="619" y="1"/>
                  </a:moveTo>
                  <a:lnTo>
                    <a:pt x="0" y="370"/>
                  </a:lnTo>
                  <a:lnTo>
                    <a:pt x="619" y="1370"/>
                  </a:lnTo>
                  <a:lnTo>
                    <a:pt x="1238" y="1001"/>
                  </a:lnTo>
                  <a:lnTo>
                    <a:pt x="6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a:off x="6153150" y="2537325"/>
              <a:ext cx="32150" cy="24200"/>
            </a:xfrm>
            <a:custGeom>
              <a:avLst/>
              <a:gdLst/>
              <a:ahLst/>
              <a:cxnLst/>
              <a:rect l="l" t="t" r="r" b="b"/>
              <a:pathLst>
                <a:path w="1286" h="968" extrusionOk="0">
                  <a:moveTo>
                    <a:pt x="822" y="0"/>
                  </a:moveTo>
                  <a:cubicBezTo>
                    <a:pt x="697" y="0"/>
                    <a:pt x="558" y="39"/>
                    <a:pt x="429" y="120"/>
                  </a:cubicBezTo>
                  <a:cubicBezTo>
                    <a:pt x="131" y="287"/>
                    <a:pt x="0" y="597"/>
                    <a:pt x="119" y="799"/>
                  </a:cubicBezTo>
                  <a:cubicBezTo>
                    <a:pt x="184" y="910"/>
                    <a:pt x="313" y="967"/>
                    <a:pt x="464" y="967"/>
                  </a:cubicBezTo>
                  <a:cubicBezTo>
                    <a:pt x="588" y="967"/>
                    <a:pt x="728" y="928"/>
                    <a:pt x="857" y="847"/>
                  </a:cubicBezTo>
                  <a:cubicBezTo>
                    <a:pt x="1155" y="668"/>
                    <a:pt x="1286" y="370"/>
                    <a:pt x="1167" y="168"/>
                  </a:cubicBezTo>
                  <a:cubicBezTo>
                    <a:pt x="1102" y="57"/>
                    <a:pt x="973"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6150450" y="2531950"/>
              <a:ext cx="32475" cy="23975"/>
            </a:xfrm>
            <a:custGeom>
              <a:avLst/>
              <a:gdLst/>
              <a:ahLst/>
              <a:cxnLst/>
              <a:rect l="l" t="t" r="r" b="b"/>
              <a:pathLst>
                <a:path w="1299" h="959" extrusionOk="0">
                  <a:moveTo>
                    <a:pt x="833" y="1"/>
                  </a:moveTo>
                  <a:cubicBezTo>
                    <a:pt x="707" y="1"/>
                    <a:pt x="564" y="40"/>
                    <a:pt x="429" y="121"/>
                  </a:cubicBezTo>
                  <a:cubicBezTo>
                    <a:pt x="144" y="288"/>
                    <a:pt x="1" y="597"/>
                    <a:pt x="120" y="800"/>
                  </a:cubicBezTo>
                  <a:cubicBezTo>
                    <a:pt x="185" y="905"/>
                    <a:pt x="316" y="959"/>
                    <a:pt x="469" y="959"/>
                  </a:cubicBezTo>
                  <a:cubicBezTo>
                    <a:pt x="595" y="959"/>
                    <a:pt x="736" y="922"/>
                    <a:pt x="870" y="847"/>
                  </a:cubicBezTo>
                  <a:cubicBezTo>
                    <a:pt x="1156" y="669"/>
                    <a:pt x="1299" y="371"/>
                    <a:pt x="1180" y="169"/>
                  </a:cubicBezTo>
                  <a:cubicBezTo>
                    <a:pt x="1114" y="58"/>
                    <a:pt x="985" y="1"/>
                    <a:pt x="8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5844175" y="2307550"/>
              <a:ext cx="317925" cy="247675"/>
            </a:xfrm>
            <a:custGeom>
              <a:avLst/>
              <a:gdLst/>
              <a:ahLst/>
              <a:cxnLst/>
              <a:rect l="l" t="t" r="r" b="b"/>
              <a:pathLst>
                <a:path w="12717" h="9907" extrusionOk="0">
                  <a:moveTo>
                    <a:pt x="0" y="1"/>
                  </a:moveTo>
                  <a:lnTo>
                    <a:pt x="5882" y="9907"/>
                  </a:lnTo>
                  <a:lnTo>
                    <a:pt x="12716" y="9859"/>
                  </a:lnTo>
                  <a:lnTo>
                    <a:pt x="7501" y="429"/>
                  </a:ln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a:off x="5990625" y="2517400"/>
              <a:ext cx="171775" cy="23250"/>
            </a:xfrm>
            <a:custGeom>
              <a:avLst/>
              <a:gdLst/>
              <a:ahLst/>
              <a:cxnLst/>
              <a:rect l="l" t="t" r="r" b="b"/>
              <a:pathLst>
                <a:path w="6871" h="930" extrusionOk="0">
                  <a:moveTo>
                    <a:pt x="476" y="1"/>
                  </a:moveTo>
                  <a:lnTo>
                    <a:pt x="0" y="929"/>
                  </a:lnTo>
                  <a:lnTo>
                    <a:pt x="0" y="929"/>
                  </a:lnTo>
                  <a:lnTo>
                    <a:pt x="6870" y="858"/>
                  </a:lnTo>
                  <a:cubicBezTo>
                    <a:pt x="6870" y="858"/>
                    <a:pt x="6608" y="632"/>
                    <a:pt x="6346" y="465"/>
                  </a:cubicBezTo>
                  <a:cubicBezTo>
                    <a:pt x="6251" y="405"/>
                    <a:pt x="6099" y="391"/>
                    <a:pt x="5971" y="391"/>
                  </a:cubicBezTo>
                  <a:cubicBezTo>
                    <a:pt x="5843" y="391"/>
                    <a:pt x="5739" y="405"/>
                    <a:pt x="5739" y="405"/>
                  </a:cubicBezTo>
                  <a:lnTo>
                    <a:pt x="476" y="1"/>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a:off x="5865220" y="2285658"/>
              <a:ext cx="297400" cy="252725"/>
            </a:xfrm>
            <a:custGeom>
              <a:avLst/>
              <a:gdLst/>
              <a:ahLst/>
              <a:cxnLst/>
              <a:rect l="l" t="t" r="r" b="b"/>
              <a:pathLst>
                <a:path w="11896" h="10109" extrusionOk="0">
                  <a:moveTo>
                    <a:pt x="1" y="1"/>
                  </a:moveTo>
                  <a:lnTo>
                    <a:pt x="5501" y="9252"/>
                  </a:lnTo>
                  <a:lnTo>
                    <a:pt x="11264" y="9716"/>
                  </a:lnTo>
                  <a:lnTo>
                    <a:pt x="11895" y="10109"/>
                  </a:lnTo>
                  <a:lnTo>
                    <a:pt x="6704" y="1358"/>
                  </a:lnTo>
                  <a:cubicBezTo>
                    <a:pt x="6180" y="1179"/>
                    <a:pt x="5751" y="1072"/>
                    <a:pt x="4942" y="917"/>
                  </a:cubicBez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a:off x="5879000" y="2288800"/>
              <a:ext cx="283675" cy="250050"/>
            </a:xfrm>
            <a:custGeom>
              <a:avLst/>
              <a:gdLst/>
              <a:ahLst/>
              <a:cxnLst/>
              <a:rect l="l" t="t" r="r" b="b"/>
              <a:pathLst>
                <a:path w="11347" h="10002" extrusionOk="0">
                  <a:moveTo>
                    <a:pt x="0" y="1"/>
                  </a:moveTo>
                  <a:lnTo>
                    <a:pt x="4965" y="8359"/>
                  </a:lnTo>
                  <a:lnTo>
                    <a:pt x="10668" y="9549"/>
                  </a:lnTo>
                  <a:cubicBezTo>
                    <a:pt x="10668" y="9549"/>
                    <a:pt x="11180" y="9871"/>
                    <a:pt x="11347" y="10002"/>
                  </a:cubicBezTo>
                  <a:lnTo>
                    <a:pt x="6132" y="1870"/>
                  </a:lnTo>
                  <a:cubicBezTo>
                    <a:pt x="5858" y="1418"/>
                    <a:pt x="5504" y="1217"/>
                    <a:pt x="4993" y="1217"/>
                  </a:cubicBezTo>
                  <a:cubicBezTo>
                    <a:pt x="4817" y="1217"/>
                    <a:pt x="4622" y="1241"/>
                    <a:pt x="4406" y="1287"/>
                  </a:cubicBezTo>
                  <a:cubicBezTo>
                    <a:pt x="4396" y="1288"/>
                    <a:pt x="4385" y="1289"/>
                    <a:pt x="4373" y="1289"/>
                  </a:cubicBezTo>
                  <a:cubicBezTo>
                    <a:pt x="3969" y="1289"/>
                    <a:pt x="2083" y="364"/>
                    <a:pt x="881" y="167"/>
                  </a:cubicBezTo>
                  <a:lnTo>
                    <a:pt x="0" y="1"/>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5866200" y="2251000"/>
              <a:ext cx="296200" cy="287850"/>
            </a:xfrm>
            <a:custGeom>
              <a:avLst/>
              <a:gdLst/>
              <a:ahLst/>
              <a:cxnLst/>
              <a:rect l="l" t="t" r="r" b="b"/>
              <a:pathLst>
                <a:path w="11848" h="11514" extrusionOk="0">
                  <a:moveTo>
                    <a:pt x="0" y="1"/>
                  </a:moveTo>
                  <a:lnTo>
                    <a:pt x="5501" y="9252"/>
                  </a:lnTo>
                  <a:cubicBezTo>
                    <a:pt x="5501" y="9252"/>
                    <a:pt x="10466" y="10871"/>
                    <a:pt x="11216" y="11121"/>
                  </a:cubicBezTo>
                  <a:cubicBezTo>
                    <a:pt x="11478" y="11276"/>
                    <a:pt x="11847" y="11514"/>
                    <a:pt x="11847" y="11514"/>
                  </a:cubicBezTo>
                  <a:lnTo>
                    <a:pt x="6775" y="2846"/>
                  </a:lnTo>
                  <a:cubicBezTo>
                    <a:pt x="6656" y="2644"/>
                    <a:pt x="6192" y="2465"/>
                    <a:pt x="4965" y="1977"/>
                  </a:cubicBezTo>
                  <a:cubicBezTo>
                    <a:pt x="4156" y="1644"/>
                    <a:pt x="1"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6"/>
            <p:cNvSpPr/>
            <p:nvPr/>
          </p:nvSpPr>
          <p:spPr>
            <a:xfrm>
              <a:off x="5853100" y="2286125"/>
              <a:ext cx="149450" cy="254525"/>
            </a:xfrm>
            <a:custGeom>
              <a:avLst/>
              <a:gdLst/>
              <a:ahLst/>
              <a:cxnLst/>
              <a:rect l="l" t="t" r="r" b="b"/>
              <a:pathLst>
                <a:path w="5978" h="10181" extrusionOk="0">
                  <a:moveTo>
                    <a:pt x="477" y="1"/>
                  </a:moveTo>
                  <a:lnTo>
                    <a:pt x="1" y="929"/>
                  </a:lnTo>
                  <a:lnTo>
                    <a:pt x="5501" y="10180"/>
                  </a:lnTo>
                  <a:lnTo>
                    <a:pt x="5977" y="9252"/>
                  </a:lnTo>
                  <a:lnTo>
                    <a:pt x="4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6"/>
            <p:cNvSpPr/>
            <p:nvPr/>
          </p:nvSpPr>
          <p:spPr>
            <a:xfrm>
              <a:off x="6160275" y="2388825"/>
              <a:ext cx="87850" cy="150025"/>
            </a:xfrm>
            <a:custGeom>
              <a:avLst/>
              <a:gdLst/>
              <a:ahLst/>
              <a:cxnLst/>
              <a:rect l="l" t="t" r="r" b="b"/>
              <a:pathLst>
                <a:path w="3514" h="6001" extrusionOk="0">
                  <a:moveTo>
                    <a:pt x="2477" y="0"/>
                  </a:moveTo>
                  <a:lnTo>
                    <a:pt x="251" y="4786"/>
                  </a:lnTo>
                  <a:cubicBezTo>
                    <a:pt x="251" y="4786"/>
                    <a:pt x="1" y="5120"/>
                    <a:pt x="13" y="5346"/>
                  </a:cubicBezTo>
                  <a:cubicBezTo>
                    <a:pt x="25" y="5656"/>
                    <a:pt x="96" y="6001"/>
                    <a:pt x="96" y="6001"/>
                  </a:cubicBezTo>
                  <a:lnTo>
                    <a:pt x="3513" y="36"/>
                  </a:lnTo>
                  <a:lnTo>
                    <a:pt x="2477" y="0"/>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6034004" y="2155152"/>
              <a:ext cx="186950" cy="383100"/>
            </a:xfrm>
            <a:custGeom>
              <a:avLst/>
              <a:gdLst/>
              <a:ahLst/>
              <a:cxnLst/>
              <a:rect l="l" t="t" r="r" b="b"/>
              <a:pathLst>
                <a:path w="7478" h="15324" extrusionOk="0">
                  <a:moveTo>
                    <a:pt x="2096" y="1"/>
                  </a:moveTo>
                  <a:lnTo>
                    <a:pt x="476" y="4751"/>
                  </a:lnTo>
                  <a:cubicBezTo>
                    <a:pt x="214" y="5537"/>
                    <a:pt x="95" y="5978"/>
                    <a:pt x="0" y="6513"/>
                  </a:cubicBezTo>
                  <a:lnTo>
                    <a:pt x="5096" y="15324"/>
                  </a:lnTo>
                  <a:lnTo>
                    <a:pt x="5072" y="14574"/>
                  </a:lnTo>
                  <a:lnTo>
                    <a:pt x="5060" y="14574"/>
                  </a:lnTo>
                  <a:lnTo>
                    <a:pt x="7477" y="9323"/>
                  </a:lnTo>
                  <a:lnTo>
                    <a:pt x="20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6"/>
            <p:cNvSpPr/>
            <p:nvPr/>
          </p:nvSpPr>
          <p:spPr>
            <a:xfrm>
              <a:off x="6030974" y="2164893"/>
              <a:ext cx="164625" cy="369700"/>
            </a:xfrm>
            <a:custGeom>
              <a:avLst/>
              <a:gdLst/>
              <a:ahLst/>
              <a:cxnLst/>
              <a:rect l="l" t="t" r="r" b="b"/>
              <a:pathLst>
                <a:path w="6585" h="14788" extrusionOk="0">
                  <a:moveTo>
                    <a:pt x="1727" y="0"/>
                  </a:moveTo>
                  <a:lnTo>
                    <a:pt x="1441" y="858"/>
                  </a:lnTo>
                  <a:cubicBezTo>
                    <a:pt x="1001" y="2024"/>
                    <a:pt x="906" y="4227"/>
                    <a:pt x="691" y="4465"/>
                  </a:cubicBezTo>
                  <a:cubicBezTo>
                    <a:pt x="120" y="5132"/>
                    <a:pt x="1" y="5644"/>
                    <a:pt x="358" y="6263"/>
                  </a:cubicBezTo>
                  <a:lnTo>
                    <a:pt x="4894" y="14788"/>
                  </a:lnTo>
                  <a:cubicBezTo>
                    <a:pt x="4870" y="14574"/>
                    <a:pt x="4846" y="13966"/>
                    <a:pt x="4846" y="13966"/>
                  </a:cubicBezTo>
                  <a:lnTo>
                    <a:pt x="6585" y="8418"/>
                  </a:lnTo>
                  <a:lnTo>
                    <a:pt x="1727" y="0"/>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6"/>
            <p:cNvSpPr/>
            <p:nvPr/>
          </p:nvSpPr>
          <p:spPr>
            <a:xfrm>
              <a:off x="6024151" y="2135713"/>
              <a:ext cx="158400" cy="399175"/>
            </a:xfrm>
            <a:custGeom>
              <a:avLst/>
              <a:gdLst/>
              <a:ahLst/>
              <a:cxnLst/>
              <a:rect l="l" t="t" r="r" b="b"/>
              <a:pathLst>
                <a:path w="6336" h="15967" extrusionOk="0">
                  <a:moveTo>
                    <a:pt x="953" y="1"/>
                  </a:moveTo>
                  <a:cubicBezTo>
                    <a:pt x="953" y="1"/>
                    <a:pt x="358" y="4430"/>
                    <a:pt x="239" y="5287"/>
                  </a:cubicBezTo>
                  <a:cubicBezTo>
                    <a:pt x="72" y="6609"/>
                    <a:pt x="1" y="7097"/>
                    <a:pt x="120" y="7299"/>
                  </a:cubicBezTo>
                  <a:lnTo>
                    <a:pt x="5192" y="15967"/>
                  </a:lnTo>
                  <a:cubicBezTo>
                    <a:pt x="5192" y="15967"/>
                    <a:pt x="5168" y="15514"/>
                    <a:pt x="5168" y="15217"/>
                  </a:cubicBezTo>
                  <a:cubicBezTo>
                    <a:pt x="5311" y="14431"/>
                    <a:pt x="6335" y="9323"/>
                    <a:pt x="6335" y="9323"/>
                  </a:cubicBezTo>
                  <a:lnTo>
                    <a:pt x="9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6087650" y="2155750"/>
              <a:ext cx="160475" cy="233975"/>
            </a:xfrm>
            <a:custGeom>
              <a:avLst/>
              <a:gdLst/>
              <a:ahLst/>
              <a:cxnLst/>
              <a:rect l="l" t="t" r="r" b="b"/>
              <a:pathLst>
                <a:path w="6419" h="9359" extrusionOk="0">
                  <a:moveTo>
                    <a:pt x="1" y="1"/>
                  </a:moveTo>
                  <a:lnTo>
                    <a:pt x="5382" y="9323"/>
                  </a:lnTo>
                  <a:lnTo>
                    <a:pt x="6418" y="9359"/>
                  </a:lnTo>
                  <a:lnTo>
                    <a:pt x="1036" y="36"/>
                  </a:lnTo>
                  <a:lnTo>
                    <a:pt x="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
            <p:cNvSpPr/>
            <p:nvPr/>
          </p:nvSpPr>
          <p:spPr>
            <a:xfrm>
              <a:off x="6059075" y="2217375"/>
              <a:ext cx="14900" cy="110450"/>
            </a:xfrm>
            <a:custGeom>
              <a:avLst/>
              <a:gdLst/>
              <a:ahLst/>
              <a:cxnLst/>
              <a:rect l="l" t="t" r="r" b="b"/>
              <a:pathLst>
                <a:path w="596" h="4418" fill="none" extrusionOk="0">
                  <a:moveTo>
                    <a:pt x="1" y="4417"/>
                  </a:moveTo>
                  <a:lnTo>
                    <a:pt x="596" y="0"/>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
            <p:cNvSpPr/>
            <p:nvPr/>
          </p:nvSpPr>
          <p:spPr>
            <a:xfrm>
              <a:off x="6076350" y="2247425"/>
              <a:ext cx="15200" cy="110150"/>
            </a:xfrm>
            <a:custGeom>
              <a:avLst/>
              <a:gdLst/>
              <a:ahLst/>
              <a:cxnLst/>
              <a:rect l="l" t="t" r="r" b="b"/>
              <a:pathLst>
                <a:path w="608" h="4406" fill="none" extrusionOk="0">
                  <a:moveTo>
                    <a:pt x="0" y="4406"/>
                  </a:moveTo>
                  <a:lnTo>
                    <a:pt x="607"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6093900" y="2277200"/>
              <a:ext cx="14900" cy="110150"/>
            </a:xfrm>
            <a:custGeom>
              <a:avLst/>
              <a:gdLst/>
              <a:ahLst/>
              <a:cxnLst/>
              <a:rect l="l" t="t" r="r" b="b"/>
              <a:pathLst>
                <a:path w="596" h="4406" fill="none" extrusionOk="0">
                  <a:moveTo>
                    <a:pt x="1" y="4406"/>
                  </a:moveTo>
                  <a:lnTo>
                    <a:pt x="596" y="0"/>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
            <p:cNvSpPr/>
            <p:nvPr/>
          </p:nvSpPr>
          <p:spPr>
            <a:xfrm>
              <a:off x="6111475" y="2306950"/>
              <a:ext cx="14900" cy="110175"/>
            </a:xfrm>
            <a:custGeom>
              <a:avLst/>
              <a:gdLst/>
              <a:ahLst/>
              <a:cxnLst/>
              <a:rect l="l" t="t" r="r" b="b"/>
              <a:pathLst>
                <a:path w="596" h="4407" fill="none" extrusionOk="0">
                  <a:moveTo>
                    <a:pt x="0" y="4406"/>
                  </a:moveTo>
                  <a:lnTo>
                    <a:pt x="595"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
            <p:cNvSpPr/>
            <p:nvPr/>
          </p:nvSpPr>
          <p:spPr>
            <a:xfrm>
              <a:off x="6128725" y="2336725"/>
              <a:ext cx="14900" cy="110150"/>
            </a:xfrm>
            <a:custGeom>
              <a:avLst/>
              <a:gdLst/>
              <a:ahLst/>
              <a:cxnLst/>
              <a:rect l="l" t="t" r="r" b="b"/>
              <a:pathLst>
                <a:path w="596" h="4406" fill="none" extrusionOk="0">
                  <a:moveTo>
                    <a:pt x="1" y="4406"/>
                  </a:moveTo>
                  <a:lnTo>
                    <a:pt x="596"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
            <p:cNvSpPr/>
            <p:nvPr/>
          </p:nvSpPr>
          <p:spPr>
            <a:xfrm>
              <a:off x="6146300" y="2366500"/>
              <a:ext cx="14900" cy="110150"/>
            </a:xfrm>
            <a:custGeom>
              <a:avLst/>
              <a:gdLst/>
              <a:ahLst/>
              <a:cxnLst/>
              <a:rect l="l" t="t" r="r" b="b"/>
              <a:pathLst>
                <a:path w="596" h="4406" fill="none" extrusionOk="0">
                  <a:moveTo>
                    <a:pt x="0" y="4405"/>
                  </a:moveTo>
                  <a:lnTo>
                    <a:pt x="595" y="0"/>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
            <p:cNvSpPr/>
            <p:nvPr/>
          </p:nvSpPr>
          <p:spPr>
            <a:xfrm>
              <a:off x="6020108" y="2315046"/>
              <a:ext cx="126825" cy="216400"/>
            </a:xfrm>
            <a:custGeom>
              <a:avLst/>
              <a:gdLst/>
              <a:ahLst/>
              <a:cxnLst/>
              <a:rect l="l" t="t" r="r" b="b"/>
              <a:pathLst>
                <a:path w="5073" h="8656" extrusionOk="0">
                  <a:moveTo>
                    <a:pt x="1" y="0"/>
                  </a:moveTo>
                  <a:cubicBezTo>
                    <a:pt x="1596" y="2929"/>
                    <a:pt x="3299" y="5834"/>
                    <a:pt x="5073" y="8656"/>
                  </a:cubicBezTo>
                  <a:cubicBezTo>
                    <a:pt x="3478" y="5727"/>
                    <a:pt x="1775" y="2822"/>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
            <p:cNvSpPr/>
            <p:nvPr/>
          </p:nvSpPr>
          <p:spPr>
            <a:xfrm>
              <a:off x="5925425" y="2304275"/>
              <a:ext cx="103625" cy="41100"/>
            </a:xfrm>
            <a:custGeom>
              <a:avLst/>
              <a:gdLst/>
              <a:ahLst/>
              <a:cxnLst/>
              <a:rect l="l" t="t" r="r" b="b"/>
              <a:pathLst>
                <a:path w="4145" h="1644" fill="none" extrusionOk="0">
                  <a:moveTo>
                    <a:pt x="4144" y="1644"/>
                  </a:moveTo>
                  <a:lnTo>
                    <a:pt x="1"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6"/>
            <p:cNvSpPr/>
            <p:nvPr/>
          </p:nvSpPr>
          <p:spPr>
            <a:xfrm>
              <a:off x="5943000" y="2334050"/>
              <a:ext cx="103600" cy="41100"/>
            </a:xfrm>
            <a:custGeom>
              <a:avLst/>
              <a:gdLst/>
              <a:ahLst/>
              <a:cxnLst/>
              <a:rect l="l" t="t" r="r" b="b"/>
              <a:pathLst>
                <a:path w="4144" h="1644" fill="none" extrusionOk="0">
                  <a:moveTo>
                    <a:pt x="4144" y="1643"/>
                  </a:moveTo>
                  <a:lnTo>
                    <a:pt x="0" y="0"/>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6"/>
            <p:cNvSpPr/>
            <p:nvPr/>
          </p:nvSpPr>
          <p:spPr>
            <a:xfrm>
              <a:off x="5960550" y="2364100"/>
              <a:ext cx="103625" cy="40825"/>
            </a:xfrm>
            <a:custGeom>
              <a:avLst/>
              <a:gdLst/>
              <a:ahLst/>
              <a:cxnLst/>
              <a:rect l="l" t="t" r="r" b="b"/>
              <a:pathLst>
                <a:path w="4145" h="1633" fill="none" extrusionOk="0">
                  <a:moveTo>
                    <a:pt x="4144" y="1632"/>
                  </a:moveTo>
                  <a:lnTo>
                    <a:pt x="1"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6"/>
            <p:cNvSpPr/>
            <p:nvPr/>
          </p:nvSpPr>
          <p:spPr>
            <a:xfrm>
              <a:off x="5977825" y="2393875"/>
              <a:ext cx="103600" cy="40800"/>
            </a:xfrm>
            <a:custGeom>
              <a:avLst/>
              <a:gdLst/>
              <a:ahLst/>
              <a:cxnLst/>
              <a:rect l="l" t="t" r="r" b="b"/>
              <a:pathLst>
                <a:path w="4144" h="1632" fill="none" extrusionOk="0">
                  <a:moveTo>
                    <a:pt x="4144" y="1632"/>
                  </a:moveTo>
                  <a:lnTo>
                    <a:pt x="0"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6"/>
            <p:cNvSpPr/>
            <p:nvPr/>
          </p:nvSpPr>
          <p:spPr>
            <a:xfrm>
              <a:off x="5995375" y="2423650"/>
              <a:ext cx="103625" cy="40800"/>
            </a:xfrm>
            <a:custGeom>
              <a:avLst/>
              <a:gdLst/>
              <a:ahLst/>
              <a:cxnLst/>
              <a:rect l="l" t="t" r="r" b="b"/>
              <a:pathLst>
                <a:path w="4145" h="1632" fill="none" extrusionOk="0">
                  <a:moveTo>
                    <a:pt x="4144" y="1631"/>
                  </a:moveTo>
                  <a:lnTo>
                    <a:pt x="1" y="0"/>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6"/>
            <p:cNvSpPr/>
            <p:nvPr/>
          </p:nvSpPr>
          <p:spPr>
            <a:xfrm>
              <a:off x="6012950" y="2453400"/>
              <a:ext cx="103300" cy="40800"/>
            </a:xfrm>
            <a:custGeom>
              <a:avLst/>
              <a:gdLst/>
              <a:ahLst/>
              <a:cxnLst/>
              <a:rect l="l" t="t" r="r" b="b"/>
              <a:pathLst>
                <a:path w="4132" h="1632" fill="none" extrusionOk="0">
                  <a:moveTo>
                    <a:pt x="4132" y="1632"/>
                  </a:moveTo>
                  <a:lnTo>
                    <a:pt x="0" y="1"/>
                  </a:lnTo>
                </a:path>
              </a:pathLst>
            </a:custGeom>
            <a:solidFill>
              <a:schemeClr val="accent3"/>
            </a:solidFill>
            <a:ln w="38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265"/>
        <p:cNvGrpSpPr/>
        <p:nvPr/>
      </p:nvGrpSpPr>
      <p:grpSpPr>
        <a:xfrm>
          <a:off x="0" y="0"/>
          <a:ext cx="0" cy="0"/>
          <a:chOff x="0" y="0"/>
          <a:chExt cx="0" cy="0"/>
        </a:xfrm>
      </p:grpSpPr>
      <p:sp>
        <p:nvSpPr>
          <p:cNvPr id="1266" name="Google Shape;1266;p52"/>
          <p:cNvSpPr/>
          <p:nvPr/>
        </p:nvSpPr>
        <p:spPr>
          <a:xfrm rot="10800000">
            <a:off x="50" y="0"/>
            <a:ext cx="9145500" cy="5406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268"/>
        <p:cNvGrpSpPr/>
        <p:nvPr/>
      </p:nvGrpSpPr>
      <p:grpSpPr>
        <a:xfrm>
          <a:off x="0" y="0"/>
          <a:ext cx="0" cy="0"/>
          <a:chOff x="0" y="0"/>
          <a:chExt cx="0" cy="0"/>
        </a:xfrm>
      </p:grpSpPr>
      <p:sp>
        <p:nvSpPr>
          <p:cNvPr id="1269" name="Google Shape;1269;p53"/>
          <p:cNvSpPr/>
          <p:nvPr/>
        </p:nvSpPr>
        <p:spPr>
          <a:xfrm>
            <a:off x="0" y="453900"/>
            <a:ext cx="5257800" cy="423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3"/>
          <p:cNvSpPr txBox="1">
            <a:spLocks noGrp="1"/>
          </p:cNvSpPr>
          <p:nvPr>
            <p:ph type="title"/>
          </p:nvPr>
        </p:nvSpPr>
        <p:spPr>
          <a:xfrm>
            <a:off x="720000" y="1292700"/>
            <a:ext cx="3939000" cy="16623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1" name="Google Shape;1271;p53"/>
          <p:cNvSpPr txBox="1">
            <a:spLocks noGrp="1"/>
          </p:cNvSpPr>
          <p:nvPr>
            <p:ph type="subTitle" idx="1"/>
          </p:nvPr>
        </p:nvSpPr>
        <p:spPr>
          <a:xfrm>
            <a:off x="720000" y="2955000"/>
            <a:ext cx="3939000" cy="895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2" name="Google Shape;1272;p53"/>
          <p:cNvSpPr>
            <a:spLocks noGrp="1"/>
          </p:cNvSpPr>
          <p:nvPr>
            <p:ph type="pic" idx="2"/>
          </p:nvPr>
        </p:nvSpPr>
        <p:spPr>
          <a:xfrm>
            <a:off x="5257800" y="0"/>
            <a:ext cx="3886200" cy="5148000"/>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273"/>
        <p:cNvGrpSpPr/>
        <p:nvPr/>
      </p:nvGrpSpPr>
      <p:grpSpPr>
        <a:xfrm>
          <a:off x="0" y="0"/>
          <a:ext cx="0" cy="0"/>
          <a:chOff x="0" y="0"/>
          <a:chExt cx="0" cy="0"/>
        </a:xfrm>
      </p:grpSpPr>
      <p:sp>
        <p:nvSpPr>
          <p:cNvPr id="1274" name="Google Shape;1274;p54"/>
          <p:cNvSpPr/>
          <p:nvPr/>
        </p:nvSpPr>
        <p:spPr>
          <a:xfrm rot="10800000">
            <a:off x="50" y="4127700"/>
            <a:ext cx="9145500" cy="10158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4"/>
          <p:cNvSpPr txBox="1">
            <a:spLocks noGrp="1"/>
          </p:cNvSpPr>
          <p:nvPr>
            <p:ph type="title"/>
          </p:nvPr>
        </p:nvSpPr>
        <p:spPr>
          <a:xfrm>
            <a:off x="720000" y="1539000"/>
            <a:ext cx="3597900" cy="1169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6" name="Google Shape;1276;p54"/>
          <p:cNvSpPr txBox="1">
            <a:spLocks noGrp="1"/>
          </p:cNvSpPr>
          <p:nvPr>
            <p:ph type="subTitle" idx="1"/>
          </p:nvPr>
        </p:nvSpPr>
        <p:spPr>
          <a:xfrm>
            <a:off x="720000" y="2708700"/>
            <a:ext cx="3597900" cy="895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277"/>
        <p:cNvGrpSpPr/>
        <p:nvPr/>
      </p:nvGrpSpPr>
      <p:grpSpPr>
        <a:xfrm>
          <a:off x="0" y="0"/>
          <a:ext cx="0" cy="0"/>
          <a:chOff x="0" y="0"/>
          <a:chExt cx="0" cy="0"/>
        </a:xfrm>
      </p:grpSpPr>
      <p:sp>
        <p:nvSpPr>
          <p:cNvPr id="1278" name="Google Shape;1278;p55"/>
          <p:cNvSpPr/>
          <p:nvPr/>
        </p:nvSpPr>
        <p:spPr>
          <a:xfrm rot="10800000">
            <a:off x="50" y="0"/>
            <a:ext cx="9145500" cy="5406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5"/>
          <p:cNvSpPr txBox="1">
            <a:spLocks noGrp="1"/>
          </p:cNvSpPr>
          <p:nvPr>
            <p:ph type="title"/>
          </p:nvPr>
        </p:nvSpPr>
        <p:spPr>
          <a:xfrm>
            <a:off x="4837200" y="1785300"/>
            <a:ext cx="3593400" cy="677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80" name="Google Shape;1280;p55"/>
          <p:cNvSpPr txBox="1">
            <a:spLocks noGrp="1"/>
          </p:cNvSpPr>
          <p:nvPr>
            <p:ph type="subTitle" idx="1"/>
          </p:nvPr>
        </p:nvSpPr>
        <p:spPr>
          <a:xfrm>
            <a:off x="4837371" y="2462400"/>
            <a:ext cx="3593400" cy="895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3">
  <p:cSld name="CUSTOM_4_2">
    <p:spTree>
      <p:nvGrpSpPr>
        <p:cNvPr id="1" name="Shape 1281"/>
        <p:cNvGrpSpPr/>
        <p:nvPr/>
      </p:nvGrpSpPr>
      <p:grpSpPr>
        <a:xfrm>
          <a:off x="0" y="0"/>
          <a:ext cx="0" cy="0"/>
          <a:chOff x="0" y="0"/>
          <a:chExt cx="0" cy="0"/>
        </a:xfrm>
      </p:grpSpPr>
      <p:sp>
        <p:nvSpPr>
          <p:cNvPr id="1282" name="Google Shape;1282;p56"/>
          <p:cNvSpPr/>
          <p:nvPr/>
        </p:nvSpPr>
        <p:spPr>
          <a:xfrm rot="10800000">
            <a:off x="50" y="4604000"/>
            <a:ext cx="9145500" cy="5406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6"/>
          <p:cNvSpPr txBox="1">
            <a:spLocks noGrp="1"/>
          </p:cNvSpPr>
          <p:nvPr>
            <p:ph type="title"/>
          </p:nvPr>
        </p:nvSpPr>
        <p:spPr>
          <a:xfrm>
            <a:off x="720000" y="1785300"/>
            <a:ext cx="3597900" cy="6771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84" name="Google Shape;1284;p56"/>
          <p:cNvSpPr txBox="1">
            <a:spLocks noGrp="1"/>
          </p:cNvSpPr>
          <p:nvPr>
            <p:ph type="subTitle" idx="1"/>
          </p:nvPr>
        </p:nvSpPr>
        <p:spPr>
          <a:xfrm>
            <a:off x="720000" y="2462400"/>
            <a:ext cx="3597900" cy="895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4">
  <p:cSld name="CUSTOM_4_2_1">
    <p:spTree>
      <p:nvGrpSpPr>
        <p:cNvPr id="1" name="Shape 1285"/>
        <p:cNvGrpSpPr/>
        <p:nvPr/>
      </p:nvGrpSpPr>
      <p:grpSpPr>
        <a:xfrm>
          <a:off x="0" y="0"/>
          <a:ext cx="0" cy="0"/>
          <a:chOff x="0" y="0"/>
          <a:chExt cx="0" cy="0"/>
        </a:xfrm>
      </p:grpSpPr>
      <p:sp>
        <p:nvSpPr>
          <p:cNvPr id="1286" name="Google Shape;1286;p57"/>
          <p:cNvSpPr/>
          <p:nvPr/>
        </p:nvSpPr>
        <p:spPr>
          <a:xfrm>
            <a:off x="467250" y="0"/>
            <a:ext cx="82095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7"/>
          <p:cNvSpPr txBox="1">
            <a:spLocks noGrp="1"/>
          </p:cNvSpPr>
          <p:nvPr>
            <p:ph type="body" idx="1"/>
          </p:nvPr>
        </p:nvSpPr>
        <p:spPr>
          <a:xfrm>
            <a:off x="713225" y="1161312"/>
            <a:ext cx="7708500" cy="2015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2"/>
              </a:buClr>
              <a:buSzPts val="1400"/>
              <a:buFont typeface="Darker Grotesque SemiBold"/>
              <a:buChar char="●"/>
              <a:defRPr/>
            </a:lvl1pPr>
            <a:lvl2pPr marL="914400" lvl="1" indent="-317500" rtl="0">
              <a:lnSpc>
                <a:spcPct val="115000"/>
              </a:lnSpc>
              <a:spcBef>
                <a:spcPts val="1000"/>
              </a:spcBef>
              <a:spcAft>
                <a:spcPts val="0"/>
              </a:spcAft>
              <a:buSzPts val="1400"/>
              <a:buFont typeface="Darker Grotesque SemiBold"/>
              <a:buChar char="○"/>
              <a:defRPr/>
            </a:lvl2pPr>
            <a:lvl3pPr marL="1371600" lvl="2" indent="-317500" rtl="0">
              <a:lnSpc>
                <a:spcPct val="115000"/>
              </a:lnSpc>
              <a:spcBef>
                <a:spcPts val="0"/>
              </a:spcBef>
              <a:spcAft>
                <a:spcPts val="0"/>
              </a:spcAft>
              <a:buSzPts val="1400"/>
              <a:buFont typeface="Darker Grotesque SemiBold"/>
              <a:buChar char="■"/>
              <a:defRPr/>
            </a:lvl3pPr>
            <a:lvl4pPr marL="1828800" lvl="3" indent="-317500" rtl="0">
              <a:lnSpc>
                <a:spcPct val="115000"/>
              </a:lnSpc>
              <a:spcBef>
                <a:spcPts val="0"/>
              </a:spcBef>
              <a:spcAft>
                <a:spcPts val="0"/>
              </a:spcAft>
              <a:buSzPts val="1400"/>
              <a:buFont typeface="Darker Grotesque SemiBold"/>
              <a:buChar char="●"/>
              <a:defRPr/>
            </a:lvl4pPr>
            <a:lvl5pPr marL="2286000" lvl="4" indent="-317500" rtl="0">
              <a:lnSpc>
                <a:spcPct val="115000"/>
              </a:lnSpc>
              <a:spcBef>
                <a:spcPts val="0"/>
              </a:spcBef>
              <a:spcAft>
                <a:spcPts val="0"/>
              </a:spcAft>
              <a:buSzPts val="1400"/>
              <a:buFont typeface="Darker Grotesque SemiBold"/>
              <a:buChar char="○"/>
              <a:defRPr/>
            </a:lvl5pPr>
            <a:lvl6pPr marL="2743200" lvl="5" indent="-317500" rtl="0">
              <a:lnSpc>
                <a:spcPct val="115000"/>
              </a:lnSpc>
              <a:spcBef>
                <a:spcPts val="0"/>
              </a:spcBef>
              <a:spcAft>
                <a:spcPts val="0"/>
              </a:spcAft>
              <a:buSzPts val="1400"/>
              <a:buFont typeface="Darker Grotesque SemiBold"/>
              <a:buChar char="■"/>
              <a:defRPr/>
            </a:lvl6pPr>
            <a:lvl7pPr marL="3200400" lvl="6" indent="-317500" rtl="0">
              <a:lnSpc>
                <a:spcPct val="115000"/>
              </a:lnSpc>
              <a:spcBef>
                <a:spcPts val="0"/>
              </a:spcBef>
              <a:spcAft>
                <a:spcPts val="0"/>
              </a:spcAft>
              <a:buSzPts val="1400"/>
              <a:buFont typeface="Darker Grotesque SemiBold"/>
              <a:buChar char="●"/>
              <a:defRPr/>
            </a:lvl7pPr>
            <a:lvl8pPr marL="3657600" lvl="7" indent="-317500" rtl="0">
              <a:lnSpc>
                <a:spcPct val="115000"/>
              </a:lnSpc>
              <a:spcBef>
                <a:spcPts val="0"/>
              </a:spcBef>
              <a:spcAft>
                <a:spcPts val="0"/>
              </a:spcAft>
              <a:buSzPts val="1400"/>
              <a:buFont typeface="Darker Grotesque SemiBold"/>
              <a:buChar char="○"/>
              <a:defRPr/>
            </a:lvl8pPr>
            <a:lvl9pPr marL="4114800" lvl="8" indent="-317500" rtl="0">
              <a:lnSpc>
                <a:spcPct val="115000"/>
              </a:lnSpc>
              <a:spcBef>
                <a:spcPts val="0"/>
              </a:spcBef>
              <a:spcAft>
                <a:spcPts val="0"/>
              </a:spcAft>
              <a:buSzPts val="1400"/>
              <a:buFont typeface="Darker Grotesque SemiBold"/>
              <a:buChar char="■"/>
              <a:defRPr/>
            </a:lvl9pPr>
          </a:lstStyle>
          <a:p>
            <a:endParaRPr/>
          </a:p>
        </p:txBody>
      </p:sp>
      <p:sp>
        <p:nvSpPr>
          <p:cNvPr id="1288" name="Google Shape;1288;p57"/>
          <p:cNvSpPr txBox="1">
            <a:spLocks noGrp="1"/>
          </p:cNvSpPr>
          <p:nvPr>
            <p:ph type="title"/>
          </p:nvPr>
        </p:nvSpPr>
        <p:spPr>
          <a:xfrm>
            <a:off x="720000" y="448056"/>
            <a:ext cx="7708500" cy="5760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289"/>
        <p:cNvGrpSpPr/>
        <p:nvPr/>
      </p:nvGrpSpPr>
      <p:grpSpPr>
        <a:xfrm>
          <a:off x="0" y="0"/>
          <a:ext cx="0" cy="0"/>
          <a:chOff x="0" y="0"/>
          <a:chExt cx="0" cy="0"/>
        </a:xfrm>
      </p:grpSpPr>
      <p:sp>
        <p:nvSpPr>
          <p:cNvPr id="1290" name="Google Shape;1290;p58"/>
          <p:cNvSpPr/>
          <p:nvPr/>
        </p:nvSpPr>
        <p:spPr>
          <a:xfrm rot="10800000">
            <a:off x="50" y="0"/>
            <a:ext cx="9145500" cy="5406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92" name="Google Shape;1292;p58"/>
          <p:cNvSpPr txBox="1">
            <a:spLocks noGrp="1"/>
          </p:cNvSpPr>
          <p:nvPr>
            <p:ph type="subTitle" idx="1"/>
          </p:nvPr>
        </p:nvSpPr>
        <p:spPr>
          <a:xfrm>
            <a:off x="5164547" y="1984925"/>
            <a:ext cx="2892000" cy="2134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3" name="Google Shape;1293;p58"/>
          <p:cNvSpPr txBox="1">
            <a:spLocks noGrp="1"/>
          </p:cNvSpPr>
          <p:nvPr>
            <p:ph type="subTitle" idx="2"/>
          </p:nvPr>
        </p:nvSpPr>
        <p:spPr>
          <a:xfrm>
            <a:off x="1402588" y="1984925"/>
            <a:ext cx="2892000" cy="2134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4" name="Google Shape;1294;p58"/>
          <p:cNvSpPr txBox="1">
            <a:spLocks noGrp="1"/>
          </p:cNvSpPr>
          <p:nvPr>
            <p:ph type="subTitle" idx="3"/>
          </p:nvPr>
        </p:nvSpPr>
        <p:spPr>
          <a:xfrm>
            <a:off x="1402588" y="1502225"/>
            <a:ext cx="28920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1295" name="Google Shape;1295;p58"/>
          <p:cNvSpPr txBox="1">
            <a:spLocks noGrp="1"/>
          </p:cNvSpPr>
          <p:nvPr>
            <p:ph type="subTitle" idx="4"/>
          </p:nvPr>
        </p:nvSpPr>
        <p:spPr>
          <a:xfrm>
            <a:off x="5164547" y="1502225"/>
            <a:ext cx="28920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296"/>
        <p:cNvGrpSpPr/>
        <p:nvPr/>
      </p:nvGrpSpPr>
      <p:grpSpPr>
        <a:xfrm>
          <a:off x="0" y="0"/>
          <a:ext cx="0" cy="0"/>
          <a:chOff x="0" y="0"/>
          <a:chExt cx="0" cy="0"/>
        </a:xfrm>
      </p:grpSpPr>
      <p:sp>
        <p:nvSpPr>
          <p:cNvPr id="1297" name="Google Shape;1297;p5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98" name="Google Shape;1298;p59"/>
          <p:cNvSpPr txBox="1">
            <a:spLocks noGrp="1"/>
          </p:cNvSpPr>
          <p:nvPr>
            <p:ph type="subTitle" idx="1"/>
          </p:nvPr>
        </p:nvSpPr>
        <p:spPr>
          <a:xfrm>
            <a:off x="4675589" y="1867325"/>
            <a:ext cx="3410400" cy="1887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99" name="Google Shape;1299;p59"/>
          <p:cNvSpPr txBox="1">
            <a:spLocks noGrp="1"/>
          </p:cNvSpPr>
          <p:nvPr>
            <p:ph type="subTitle" idx="2"/>
          </p:nvPr>
        </p:nvSpPr>
        <p:spPr>
          <a:xfrm>
            <a:off x="720000" y="1867325"/>
            <a:ext cx="3410400" cy="1887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00" name="Google Shape;1300;p59"/>
          <p:cNvSpPr/>
          <p:nvPr/>
        </p:nvSpPr>
        <p:spPr>
          <a:xfrm rot="10800000">
            <a:off x="50" y="4127700"/>
            <a:ext cx="9145500" cy="10158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1_1_1">
    <p:spTree>
      <p:nvGrpSpPr>
        <p:cNvPr id="1" name="Shape 1301"/>
        <p:cNvGrpSpPr/>
        <p:nvPr/>
      </p:nvGrpSpPr>
      <p:grpSpPr>
        <a:xfrm>
          <a:off x="0" y="0"/>
          <a:ext cx="0" cy="0"/>
          <a:chOff x="0" y="0"/>
          <a:chExt cx="0" cy="0"/>
        </a:xfrm>
      </p:grpSpPr>
      <p:sp>
        <p:nvSpPr>
          <p:cNvPr id="1302" name="Google Shape;1302;p60"/>
          <p:cNvSpPr/>
          <p:nvPr/>
        </p:nvSpPr>
        <p:spPr>
          <a:xfrm rot="10800000">
            <a:off x="50" y="0"/>
            <a:ext cx="9145500" cy="5406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6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04" name="Google Shape;1304;p60"/>
          <p:cNvSpPr txBox="1">
            <a:spLocks noGrp="1"/>
          </p:cNvSpPr>
          <p:nvPr>
            <p:ph type="subTitle" idx="1"/>
          </p:nvPr>
        </p:nvSpPr>
        <p:spPr>
          <a:xfrm>
            <a:off x="1327878" y="1256650"/>
            <a:ext cx="31464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Montserrat"/>
              <a:buNone/>
              <a:defRPr sz="2400" b="1">
                <a:latin typeface="Montserrat"/>
                <a:ea typeface="Montserrat"/>
                <a:cs typeface="Montserrat"/>
                <a:sym typeface="Montserrat"/>
              </a:defRPr>
            </a:lvl1pPr>
            <a:lvl2pPr lvl="1" algn="ctr" rtl="0">
              <a:lnSpc>
                <a:spcPct val="100000"/>
              </a:lnSpc>
              <a:spcBef>
                <a:spcPts val="0"/>
              </a:spcBef>
              <a:spcAft>
                <a:spcPts val="0"/>
              </a:spcAft>
              <a:buSzPts val="2500"/>
              <a:buFont typeface="Montserrat"/>
              <a:buNone/>
              <a:defRPr sz="2500" b="1">
                <a:latin typeface="Montserrat"/>
                <a:ea typeface="Montserrat"/>
                <a:cs typeface="Montserrat"/>
                <a:sym typeface="Montserrat"/>
              </a:defRPr>
            </a:lvl2pPr>
            <a:lvl3pPr lvl="2" algn="ctr" rtl="0">
              <a:lnSpc>
                <a:spcPct val="100000"/>
              </a:lnSpc>
              <a:spcBef>
                <a:spcPts val="0"/>
              </a:spcBef>
              <a:spcAft>
                <a:spcPts val="0"/>
              </a:spcAft>
              <a:buSzPts val="2500"/>
              <a:buFont typeface="Montserrat"/>
              <a:buNone/>
              <a:defRPr sz="2500" b="1">
                <a:latin typeface="Montserrat"/>
                <a:ea typeface="Montserrat"/>
                <a:cs typeface="Montserrat"/>
                <a:sym typeface="Montserrat"/>
              </a:defRPr>
            </a:lvl3pPr>
            <a:lvl4pPr lvl="3" algn="ctr" rtl="0">
              <a:lnSpc>
                <a:spcPct val="100000"/>
              </a:lnSpc>
              <a:spcBef>
                <a:spcPts val="0"/>
              </a:spcBef>
              <a:spcAft>
                <a:spcPts val="0"/>
              </a:spcAft>
              <a:buSzPts val="2500"/>
              <a:buFont typeface="Montserrat"/>
              <a:buNone/>
              <a:defRPr sz="2500" b="1">
                <a:latin typeface="Montserrat"/>
                <a:ea typeface="Montserrat"/>
                <a:cs typeface="Montserrat"/>
                <a:sym typeface="Montserrat"/>
              </a:defRPr>
            </a:lvl4pPr>
            <a:lvl5pPr lvl="4" algn="ctr" rtl="0">
              <a:lnSpc>
                <a:spcPct val="100000"/>
              </a:lnSpc>
              <a:spcBef>
                <a:spcPts val="0"/>
              </a:spcBef>
              <a:spcAft>
                <a:spcPts val="0"/>
              </a:spcAft>
              <a:buSzPts val="2500"/>
              <a:buFont typeface="Montserrat"/>
              <a:buNone/>
              <a:defRPr sz="2500" b="1">
                <a:latin typeface="Montserrat"/>
                <a:ea typeface="Montserrat"/>
                <a:cs typeface="Montserrat"/>
                <a:sym typeface="Montserrat"/>
              </a:defRPr>
            </a:lvl5pPr>
            <a:lvl6pPr lvl="5" algn="ctr" rtl="0">
              <a:lnSpc>
                <a:spcPct val="100000"/>
              </a:lnSpc>
              <a:spcBef>
                <a:spcPts val="0"/>
              </a:spcBef>
              <a:spcAft>
                <a:spcPts val="0"/>
              </a:spcAft>
              <a:buSzPts val="2500"/>
              <a:buFont typeface="Montserrat"/>
              <a:buNone/>
              <a:defRPr sz="2500" b="1">
                <a:latin typeface="Montserrat"/>
                <a:ea typeface="Montserrat"/>
                <a:cs typeface="Montserrat"/>
                <a:sym typeface="Montserrat"/>
              </a:defRPr>
            </a:lvl6pPr>
            <a:lvl7pPr lvl="6" algn="ctr" rtl="0">
              <a:lnSpc>
                <a:spcPct val="100000"/>
              </a:lnSpc>
              <a:spcBef>
                <a:spcPts val="0"/>
              </a:spcBef>
              <a:spcAft>
                <a:spcPts val="0"/>
              </a:spcAft>
              <a:buSzPts val="2500"/>
              <a:buFont typeface="Montserrat"/>
              <a:buNone/>
              <a:defRPr sz="2500" b="1">
                <a:latin typeface="Montserrat"/>
                <a:ea typeface="Montserrat"/>
                <a:cs typeface="Montserrat"/>
                <a:sym typeface="Montserrat"/>
              </a:defRPr>
            </a:lvl7pPr>
            <a:lvl8pPr lvl="7" algn="ctr" rtl="0">
              <a:lnSpc>
                <a:spcPct val="100000"/>
              </a:lnSpc>
              <a:spcBef>
                <a:spcPts val="0"/>
              </a:spcBef>
              <a:spcAft>
                <a:spcPts val="0"/>
              </a:spcAft>
              <a:buSzPts val="2500"/>
              <a:buFont typeface="Montserrat"/>
              <a:buNone/>
              <a:defRPr sz="2500" b="1">
                <a:latin typeface="Montserrat"/>
                <a:ea typeface="Montserrat"/>
                <a:cs typeface="Montserrat"/>
                <a:sym typeface="Montserrat"/>
              </a:defRPr>
            </a:lvl8pPr>
            <a:lvl9pPr lvl="8" algn="ctr" rtl="0">
              <a:lnSpc>
                <a:spcPct val="100000"/>
              </a:lnSpc>
              <a:spcBef>
                <a:spcPts val="0"/>
              </a:spcBef>
              <a:spcAft>
                <a:spcPts val="0"/>
              </a:spcAft>
              <a:buSzPts val="2500"/>
              <a:buFont typeface="Montserrat"/>
              <a:buNone/>
              <a:defRPr sz="2500" b="1">
                <a:latin typeface="Montserrat"/>
                <a:ea typeface="Montserrat"/>
                <a:cs typeface="Montserrat"/>
                <a:sym typeface="Montserrat"/>
              </a:defRPr>
            </a:lvl9pPr>
          </a:lstStyle>
          <a:p>
            <a:endParaRPr/>
          </a:p>
        </p:txBody>
      </p:sp>
      <p:sp>
        <p:nvSpPr>
          <p:cNvPr id="1305" name="Google Shape;1305;p60"/>
          <p:cNvSpPr txBox="1">
            <a:spLocks noGrp="1"/>
          </p:cNvSpPr>
          <p:nvPr>
            <p:ph type="subTitle" idx="2"/>
          </p:nvPr>
        </p:nvSpPr>
        <p:spPr>
          <a:xfrm>
            <a:off x="5278972" y="1256663"/>
            <a:ext cx="31518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Font typeface="Montserrat"/>
              <a:buNone/>
              <a:defRPr sz="2400" b="1">
                <a:latin typeface="Montserrat"/>
                <a:ea typeface="Montserrat"/>
                <a:cs typeface="Montserrat"/>
                <a:sym typeface="Montserrat"/>
              </a:defRPr>
            </a:lvl1pPr>
            <a:lvl2pPr lvl="1" algn="ctr" rtl="0">
              <a:lnSpc>
                <a:spcPct val="100000"/>
              </a:lnSpc>
              <a:spcBef>
                <a:spcPts val="0"/>
              </a:spcBef>
              <a:spcAft>
                <a:spcPts val="0"/>
              </a:spcAft>
              <a:buSzPts val="2500"/>
              <a:buFont typeface="Montserrat"/>
              <a:buNone/>
              <a:defRPr sz="2500" b="1">
                <a:latin typeface="Montserrat"/>
                <a:ea typeface="Montserrat"/>
                <a:cs typeface="Montserrat"/>
                <a:sym typeface="Montserrat"/>
              </a:defRPr>
            </a:lvl2pPr>
            <a:lvl3pPr lvl="2" algn="ctr" rtl="0">
              <a:lnSpc>
                <a:spcPct val="100000"/>
              </a:lnSpc>
              <a:spcBef>
                <a:spcPts val="0"/>
              </a:spcBef>
              <a:spcAft>
                <a:spcPts val="0"/>
              </a:spcAft>
              <a:buSzPts val="2500"/>
              <a:buFont typeface="Montserrat"/>
              <a:buNone/>
              <a:defRPr sz="2500" b="1">
                <a:latin typeface="Montserrat"/>
                <a:ea typeface="Montserrat"/>
                <a:cs typeface="Montserrat"/>
                <a:sym typeface="Montserrat"/>
              </a:defRPr>
            </a:lvl3pPr>
            <a:lvl4pPr lvl="3" algn="ctr" rtl="0">
              <a:lnSpc>
                <a:spcPct val="100000"/>
              </a:lnSpc>
              <a:spcBef>
                <a:spcPts val="0"/>
              </a:spcBef>
              <a:spcAft>
                <a:spcPts val="0"/>
              </a:spcAft>
              <a:buSzPts val="2500"/>
              <a:buFont typeface="Montserrat"/>
              <a:buNone/>
              <a:defRPr sz="2500" b="1">
                <a:latin typeface="Montserrat"/>
                <a:ea typeface="Montserrat"/>
                <a:cs typeface="Montserrat"/>
                <a:sym typeface="Montserrat"/>
              </a:defRPr>
            </a:lvl4pPr>
            <a:lvl5pPr lvl="4" algn="ctr" rtl="0">
              <a:lnSpc>
                <a:spcPct val="100000"/>
              </a:lnSpc>
              <a:spcBef>
                <a:spcPts val="0"/>
              </a:spcBef>
              <a:spcAft>
                <a:spcPts val="0"/>
              </a:spcAft>
              <a:buSzPts val="2500"/>
              <a:buFont typeface="Montserrat"/>
              <a:buNone/>
              <a:defRPr sz="2500" b="1">
                <a:latin typeface="Montserrat"/>
                <a:ea typeface="Montserrat"/>
                <a:cs typeface="Montserrat"/>
                <a:sym typeface="Montserrat"/>
              </a:defRPr>
            </a:lvl5pPr>
            <a:lvl6pPr lvl="5" algn="ctr" rtl="0">
              <a:lnSpc>
                <a:spcPct val="100000"/>
              </a:lnSpc>
              <a:spcBef>
                <a:spcPts val="0"/>
              </a:spcBef>
              <a:spcAft>
                <a:spcPts val="0"/>
              </a:spcAft>
              <a:buSzPts val="2500"/>
              <a:buFont typeface="Montserrat"/>
              <a:buNone/>
              <a:defRPr sz="2500" b="1">
                <a:latin typeface="Montserrat"/>
                <a:ea typeface="Montserrat"/>
                <a:cs typeface="Montserrat"/>
                <a:sym typeface="Montserrat"/>
              </a:defRPr>
            </a:lvl6pPr>
            <a:lvl7pPr lvl="6" algn="ctr" rtl="0">
              <a:lnSpc>
                <a:spcPct val="100000"/>
              </a:lnSpc>
              <a:spcBef>
                <a:spcPts val="0"/>
              </a:spcBef>
              <a:spcAft>
                <a:spcPts val="0"/>
              </a:spcAft>
              <a:buSzPts val="2500"/>
              <a:buFont typeface="Montserrat"/>
              <a:buNone/>
              <a:defRPr sz="2500" b="1">
                <a:latin typeface="Montserrat"/>
                <a:ea typeface="Montserrat"/>
                <a:cs typeface="Montserrat"/>
                <a:sym typeface="Montserrat"/>
              </a:defRPr>
            </a:lvl7pPr>
            <a:lvl8pPr lvl="7" algn="ctr" rtl="0">
              <a:lnSpc>
                <a:spcPct val="100000"/>
              </a:lnSpc>
              <a:spcBef>
                <a:spcPts val="0"/>
              </a:spcBef>
              <a:spcAft>
                <a:spcPts val="0"/>
              </a:spcAft>
              <a:buSzPts val="2500"/>
              <a:buFont typeface="Montserrat"/>
              <a:buNone/>
              <a:defRPr sz="2500" b="1">
                <a:latin typeface="Montserrat"/>
                <a:ea typeface="Montserrat"/>
                <a:cs typeface="Montserrat"/>
                <a:sym typeface="Montserrat"/>
              </a:defRPr>
            </a:lvl8pPr>
            <a:lvl9pPr lvl="8" algn="ctr" rtl="0">
              <a:lnSpc>
                <a:spcPct val="100000"/>
              </a:lnSpc>
              <a:spcBef>
                <a:spcPts val="0"/>
              </a:spcBef>
              <a:spcAft>
                <a:spcPts val="0"/>
              </a:spcAft>
              <a:buSzPts val="2500"/>
              <a:buFont typeface="Montserrat"/>
              <a:buNone/>
              <a:defRPr sz="2500" b="1">
                <a:latin typeface="Montserrat"/>
                <a:ea typeface="Montserrat"/>
                <a:cs typeface="Montserrat"/>
                <a:sym typeface="Montserrat"/>
              </a:defRPr>
            </a:lvl9pPr>
          </a:lstStyle>
          <a:p>
            <a:endParaRPr/>
          </a:p>
        </p:txBody>
      </p:sp>
      <p:sp>
        <p:nvSpPr>
          <p:cNvPr id="1306" name="Google Shape;1306;p60"/>
          <p:cNvSpPr txBox="1">
            <a:spLocks noGrp="1"/>
          </p:cNvSpPr>
          <p:nvPr>
            <p:ph type="subTitle" idx="3"/>
          </p:nvPr>
        </p:nvSpPr>
        <p:spPr>
          <a:xfrm>
            <a:off x="5278972" y="1734582"/>
            <a:ext cx="3147000" cy="263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200"/>
              <a:buFont typeface="Nunito"/>
              <a:buChar char="●"/>
              <a:defRPr/>
            </a:lvl1pPr>
            <a:lvl2pPr lvl="1" algn="ctr" rtl="0">
              <a:lnSpc>
                <a:spcPct val="100000"/>
              </a:lnSpc>
              <a:spcBef>
                <a:spcPts val="0"/>
              </a:spcBef>
              <a:spcAft>
                <a:spcPts val="0"/>
              </a:spcAft>
              <a:buClr>
                <a:schemeClr val="accent2"/>
              </a:buClr>
              <a:buSzPts val="1200"/>
              <a:buFont typeface="Nunito"/>
              <a:buChar char="○"/>
              <a:defRPr/>
            </a:lvl2pPr>
            <a:lvl3pPr lvl="2" algn="ctr" rtl="0">
              <a:lnSpc>
                <a:spcPct val="100000"/>
              </a:lnSpc>
              <a:spcBef>
                <a:spcPts val="0"/>
              </a:spcBef>
              <a:spcAft>
                <a:spcPts val="0"/>
              </a:spcAft>
              <a:buClr>
                <a:schemeClr val="accent2"/>
              </a:buClr>
              <a:buSzPts val="1200"/>
              <a:buFont typeface="Nunito"/>
              <a:buChar char="■"/>
              <a:defRPr/>
            </a:lvl3pPr>
            <a:lvl4pPr lvl="3" algn="ctr" rtl="0">
              <a:lnSpc>
                <a:spcPct val="100000"/>
              </a:lnSpc>
              <a:spcBef>
                <a:spcPts val="0"/>
              </a:spcBef>
              <a:spcAft>
                <a:spcPts val="0"/>
              </a:spcAft>
              <a:buClr>
                <a:schemeClr val="accent2"/>
              </a:buClr>
              <a:buSzPts val="1200"/>
              <a:buFont typeface="Nunito"/>
              <a:buChar char="●"/>
              <a:defRPr/>
            </a:lvl4pPr>
            <a:lvl5pPr lvl="4" algn="ctr" rtl="0">
              <a:lnSpc>
                <a:spcPct val="100000"/>
              </a:lnSpc>
              <a:spcBef>
                <a:spcPts val="0"/>
              </a:spcBef>
              <a:spcAft>
                <a:spcPts val="0"/>
              </a:spcAft>
              <a:buClr>
                <a:schemeClr val="accent2"/>
              </a:buClr>
              <a:buSzPts val="1200"/>
              <a:buFont typeface="Nunito"/>
              <a:buChar char="○"/>
              <a:defRPr/>
            </a:lvl5pPr>
            <a:lvl6pPr lvl="5" algn="ctr" rtl="0">
              <a:lnSpc>
                <a:spcPct val="100000"/>
              </a:lnSpc>
              <a:spcBef>
                <a:spcPts val="0"/>
              </a:spcBef>
              <a:spcAft>
                <a:spcPts val="0"/>
              </a:spcAft>
              <a:buClr>
                <a:schemeClr val="accent2"/>
              </a:buClr>
              <a:buSzPts val="1200"/>
              <a:buFont typeface="Nunito"/>
              <a:buChar char="■"/>
              <a:defRPr/>
            </a:lvl6pPr>
            <a:lvl7pPr lvl="6" algn="ctr" rtl="0">
              <a:lnSpc>
                <a:spcPct val="100000"/>
              </a:lnSpc>
              <a:spcBef>
                <a:spcPts val="0"/>
              </a:spcBef>
              <a:spcAft>
                <a:spcPts val="0"/>
              </a:spcAft>
              <a:buClr>
                <a:schemeClr val="accent2"/>
              </a:buClr>
              <a:buSzPts val="1200"/>
              <a:buFont typeface="Nunito"/>
              <a:buChar char="●"/>
              <a:defRPr/>
            </a:lvl7pPr>
            <a:lvl8pPr lvl="7" algn="ctr" rtl="0">
              <a:lnSpc>
                <a:spcPct val="100000"/>
              </a:lnSpc>
              <a:spcBef>
                <a:spcPts val="0"/>
              </a:spcBef>
              <a:spcAft>
                <a:spcPts val="0"/>
              </a:spcAft>
              <a:buClr>
                <a:schemeClr val="accent2"/>
              </a:buClr>
              <a:buSzPts val="1200"/>
              <a:buFont typeface="Nunito"/>
              <a:buChar char="○"/>
              <a:defRPr/>
            </a:lvl8pPr>
            <a:lvl9pPr lvl="8" algn="ctr" rtl="0">
              <a:lnSpc>
                <a:spcPct val="100000"/>
              </a:lnSpc>
              <a:spcBef>
                <a:spcPts val="0"/>
              </a:spcBef>
              <a:spcAft>
                <a:spcPts val="0"/>
              </a:spcAft>
              <a:buClr>
                <a:schemeClr val="accent2"/>
              </a:buClr>
              <a:buSzPts val="1200"/>
              <a:buFont typeface="Nunito"/>
              <a:buChar char="■"/>
              <a:defRPr/>
            </a:lvl9pPr>
          </a:lstStyle>
          <a:p>
            <a:endParaRPr/>
          </a:p>
        </p:txBody>
      </p:sp>
      <p:sp>
        <p:nvSpPr>
          <p:cNvPr id="1307" name="Google Shape;1307;p60"/>
          <p:cNvSpPr txBox="1">
            <a:spLocks noGrp="1"/>
          </p:cNvSpPr>
          <p:nvPr>
            <p:ph type="subTitle" idx="4"/>
          </p:nvPr>
        </p:nvSpPr>
        <p:spPr>
          <a:xfrm>
            <a:off x="1327878" y="1734565"/>
            <a:ext cx="3146400" cy="2630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200"/>
              <a:buFont typeface="Nunito"/>
              <a:buChar char="●"/>
              <a:defRPr/>
            </a:lvl1pPr>
            <a:lvl2pPr lvl="1" algn="ctr" rtl="0">
              <a:lnSpc>
                <a:spcPct val="100000"/>
              </a:lnSpc>
              <a:spcBef>
                <a:spcPts val="0"/>
              </a:spcBef>
              <a:spcAft>
                <a:spcPts val="0"/>
              </a:spcAft>
              <a:buClr>
                <a:schemeClr val="accent2"/>
              </a:buClr>
              <a:buSzPts val="1200"/>
              <a:buFont typeface="Nunito"/>
              <a:buChar char="○"/>
              <a:defRPr/>
            </a:lvl2pPr>
            <a:lvl3pPr lvl="2" algn="ctr" rtl="0">
              <a:lnSpc>
                <a:spcPct val="100000"/>
              </a:lnSpc>
              <a:spcBef>
                <a:spcPts val="0"/>
              </a:spcBef>
              <a:spcAft>
                <a:spcPts val="0"/>
              </a:spcAft>
              <a:buClr>
                <a:schemeClr val="accent2"/>
              </a:buClr>
              <a:buSzPts val="1200"/>
              <a:buFont typeface="Nunito"/>
              <a:buChar char="■"/>
              <a:defRPr/>
            </a:lvl3pPr>
            <a:lvl4pPr lvl="3" algn="ctr" rtl="0">
              <a:lnSpc>
                <a:spcPct val="100000"/>
              </a:lnSpc>
              <a:spcBef>
                <a:spcPts val="0"/>
              </a:spcBef>
              <a:spcAft>
                <a:spcPts val="0"/>
              </a:spcAft>
              <a:buClr>
                <a:schemeClr val="accent2"/>
              </a:buClr>
              <a:buSzPts val="1200"/>
              <a:buFont typeface="Nunito"/>
              <a:buChar char="●"/>
              <a:defRPr/>
            </a:lvl4pPr>
            <a:lvl5pPr lvl="4" algn="ctr" rtl="0">
              <a:lnSpc>
                <a:spcPct val="100000"/>
              </a:lnSpc>
              <a:spcBef>
                <a:spcPts val="0"/>
              </a:spcBef>
              <a:spcAft>
                <a:spcPts val="0"/>
              </a:spcAft>
              <a:buClr>
                <a:schemeClr val="accent2"/>
              </a:buClr>
              <a:buSzPts val="1200"/>
              <a:buFont typeface="Nunito"/>
              <a:buChar char="○"/>
              <a:defRPr/>
            </a:lvl5pPr>
            <a:lvl6pPr lvl="5" algn="ctr" rtl="0">
              <a:lnSpc>
                <a:spcPct val="100000"/>
              </a:lnSpc>
              <a:spcBef>
                <a:spcPts val="0"/>
              </a:spcBef>
              <a:spcAft>
                <a:spcPts val="0"/>
              </a:spcAft>
              <a:buClr>
                <a:schemeClr val="accent2"/>
              </a:buClr>
              <a:buSzPts val="1200"/>
              <a:buFont typeface="Nunito"/>
              <a:buChar char="■"/>
              <a:defRPr/>
            </a:lvl6pPr>
            <a:lvl7pPr lvl="6" algn="ctr" rtl="0">
              <a:lnSpc>
                <a:spcPct val="100000"/>
              </a:lnSpc>
              <a:spcBef>
                <a:spcPts val="0"/>
              </a:spcBef>
              <a:spcAft>
                <a:spcPts val="0"/>
              </a:spcAft>
              <a:buClr>
                <a:schemeClr val="accent2"/>
              </a:buClr>
              <a:buSzPts val="1200"/>
              <a:buFont typeface="Nunito"/>
              <a:buChar char="●"/>
              <a:defRPr/>
            </a:lvl7pPr>
            <a:lvl8pPr lvl="7" algn="ctr" rtl="0">
              <a:lnSpc>
                <a:spcPct val="100000"/>
              </a:lnSpc>
              <a:spcBef>
                <a:spcPts val="0"/>
              </a:spcBef>
              <a:spcAft>
                <a:spcPts val="0"/>
              </a:spcAft>
              <a:buClr>
                <a:schemeClr val="accent2"/>
              </a:buClr>
              <a:buSzPts val="1200"/>
              <a:buFont typeface="Nunito"/>
              <a:buChar char="○"/>
              <a:defRPr/>
            </a:lvl8pPr>
            <a:lvl9pPr lvl="8" algn="ctr" rtl="0">
              <a:lnSpc>
                <a:spcPct val="100000"/>
              </a:lnSpc>
              <a:spcBef>
                <a:spcPts val="0"/>
              </a:spcBef>
              <a:spcAft>
                <a:spcPts val="0"/>
              </a:spcAft>
              <a:buClr>
                <a:schemeClr val="accent2"/>
              </a:buClr>
              <a:buSzPts val="1200"/>
              <a:buFont typeface="Nunito"/>
              <a:buChar char="■"/>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308"/>
        <p:cNvGrpSpPr/>
        <p:nvPr/>
      </p:nvGrpSpPr>
      <p:grpSpPr>
        <a:xfrm>
          <a:off x="0" y="0"/>
          <a:ext cx="0" cy="0"/>
          <a:chOff x="0" y="0"/>
          <a:chExt cx="0" cy="0"/>
        </a:xfrm>
      </p:grpSpPr>
      <p:sp>
        <p:nvSpPr>
          <p:cNvPr id="1309" name="Google Shape;1309;p61"/>
          <p:cNvSpPr/>
          <p:nvPr/>
        </p:nvSpPr>
        <p:spPr>
          <a:xfrm rot="10800000">
            <a:off x="50" y="4602900"/>
            <a:ext cx="9145500" cy="5406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6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11" name="Google Shape;1311;p61"/>
          <p:cNvSpPr txBox="1">
            <a:spLocks noGrp="1"/>
          </p:cNvSpPr>
          <p:nvPr>
            <p:ph type="subTitle" idx="1"/>
          </p:nvPr>
        </p:nvSpPr>
        <p:spPr>
          <a:xfrm>
            <a:off x="719974" y="2106276"/>
            <a:ext cx="2500500" cy="1887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2" name="Google Shape;1312;p61"/>
          <p:cNvSpPr txBox="1">
            <a:spLocks noGrp="1"/>
          </p:cNvSpPr>
          <p:nvPr>
            <p:ph type="subTitle" idx="2"/>
          </p:nvPr>
        </p:nvSpPr>
        <p:spPr>
          <a:xfrm>
            <a:off x="3321747" y="2106276"/>
            <a:ext cx="2500500" cy="1887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3" name="Google Shape;1313;p61"/>
          <p:cNvSpPr txBox="1">
            <a:spLocks noGrp="1"/>
          </p:cNvSpPr>
          <p:nvPr>
            <p:ph type="subTitle" idx="3"/>
          </p:nvPr>
        </p:nvSpPr>
        <p:spPr>
          <a:xfrm>
            <a:off x="5923526" y="2106276"/>
            <a:ext cx="2500500" cy="1887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4" name="Google Shape;1314;p61"/>
          <p:cNvSpPr txBox="1">
            <a:spLocks noGrp="1"/>
          </p:cNvSpPr>
          <p:nvPr>
            <p:ph type="subTitle" idx="4"/>
          </p:nvPr>
        </p:nvSpPr>
        <p:spPr>
          <a:xfrm>
            <a:off x="719974" y="1628375"/>
            <a:ext cx="25005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1315" name="Google Shape;1315;p61"/>
          <p:cNvSpPr txBox="1">
            <a:spLocks noGrp="1"/>
          </p:cNvSpPr>
          <p:nvPr>
            <p:ph type="subTitle" idx="5"/>
          </p:nvPr>
        </p:nvSpPr>
        <p:spPr>
          <a:xfrm>
            <a:off x="3321751" y="1628375"/>
            <a:ext cx="25005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1316" name="Google Shape;1316;p61"/>
          <p:cNvSpPr txBox="1">
            <a:spLocks noGrp="1"/>
          </p:cNvSpPr>
          <p:nvPr>
            <p:ph type="subTitle" idx="6"/>
          </p:nvPr>
        </p:nvSpPr>
        <p:spPr>
          <a:xfrm>
            <a:off x="5923526" y="1628375"/>
            <a:ext cx="25005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5"/>
        <p:cNvGrpSpPr/>
        <p:nvPr/>
      </p:nvGrpSpPr>
      <p:grpSpPr>
        <a:xfrm>
          <a:off x="0" y="0"/>
          <a:ext cx="0" cy="0"/>
          <a:chOff x="0" y="0"/>
          <a:chExt cx="0" cy="0"/>
        </a:xfrm>
      </p:grpSpPr>
      <p:sp>
        <p:nvSpPr>
          <p:cNvPr id="326" name="Google Shape;326;p7"/>
          <p:cNvSpPr txBox="1">
            <a:spLocks noGrp="1"/>
          </p:cNvSpPr>
          <p:nvPr>
            <p:ph type="title"/>
          </p:nvPr>
        </p:nvSpPr>
        <p:spPr>
          <a:xfrm>
            <a:off x="720000" y="445025"/>
            <a:ext cx="4294800" cy="125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7" name="Google Shape;327;p7"/>
          <p:cNvSpPr txBox="1">
            <a:spLocks noGrp="1"/>
          </p:cNvSpPr>
          <p:nvPr>
            <p:ph type="subTitle" idx="1"/>
          </p:nvPr>
        </p:nvSpPr>
        <p:spPr>
          <a:xfrm>
            <a:off x="720000" y="1995575"/>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328" name="Google Shape;328;p7"/>
          <p:cNvSpPr/>
          <p:nvPr/>
        </p:nvSpPr>
        <p:spPr>
          <a:xfrm rot="-5400000">
            <a:off x="5181413" y="1431117"/>
            <a:ext cx="5535569" cy="2501796"/>
          </a:xfrm>
          <a:custGeom>
            <a:avLst/>
            <a:gdLst/>
            <a:ahLst/>
            <a:cxnLst/>
            <a:rect l="l" t="t" r="r" b="b"/>
            <a:pathLst>
              <a:path w="40518" h="19360" extrusionOk="0">
                <a:moveTo>
                  <a:pt x="40518" y="0"/>
                </a:moveTo>
                <a:cubicBezTo>
                  <a:pt x="39625" y="917"/>
                  <a:pt x="38946" y="2060"/>
                  <a:pt x="38589" y="3287"/>
                </a:cubicBezTo>
                <a:cubicBezTo>
                  <a:pt x="38101" y="5001"/>
                  <a:pt x="38208" y="6835"/>
                  <a:pt x="37839" y="8585"/>
                </a:cubicBezTo>
                <a:cubicBezTo>
                  <a:pt x="37458" y="10323"/>
                  <a:pt x="36386" y="12133"/>
                  <a:pt x="34636" y="12490"/>
                </a:cubicBezTo>
                <a:cubicBezTo>
                  <a:pt x="34408" y="12536"/>
                  <a:pt x="34180" y="12554"/>
                  <a:pt x="33950" y="12554"/>
                </a:cubicBezTo>
                <a:cubicBezTo>
                  <a:pt x="32977" y="12554"/>
                  <a:pt x="31987" y="12221"/>
                  <a:pt x="31004" y="12192"/>
                </a:cubicBezTo>
                <a:cubicBezTo>
                  <a:pt x="30958" y="12191"/>
                  <a:pt x="30912" y="12190"/>
                  <a:pt x="30865" y="12190"/>
                </a:cubicBezTo>
                <a:cubicBezTo>
                  <a:pt x="29262" y="12190"/>
                  <a:pt x="27742" y="12983"/>
                  <a:pt x="26492" y="13990"/>
                </a:cubicBezTo>
                <a:cubicBezTo>
                  <a:pt x="25718" y="14621"/>
                  <a:pt x="25016" y="15336"/>
                  <a:pt x="24182" y="15871"/>
                </a:cubicBezTo>
                <a:cubicBezTo>
                  <a:pt x="22953" y="16668"/>
                  <a:pt x="21509" y="17022"/>
                  <a:pt x="20044" y="17022"/>
                </a:cubicBezTo>
                <a:cubicBezTo>
                  <a:pt x="18727" y="17022"/>
                  <a:pt x="17393" y="16736"/>
                  <a:pt x="16181" y="16229"/>
                </a:cubicBezTo>
                <a:cubicBezTo>
                  <a:pt x="15503" y="15943"/>
                  <a:pt x="14836" y="15586"/>
                  <a:pt x="14288" y="15098"/>
                </a:cubicBezTo>
                <a:cubicBezTo>
                  <a:pt x="13562" y="14419"/>
                  <a:pt x="13074" y="13538"/>
                  <a:pt x="12443" y="12764"/>
                </a:cubicBezTo>
                <a:cubicBezTo>
                  <a:pt x="11034" y="11071"/>
                  <a:pt x="8848" y="10037"/>
                  <a:pt x="6646" y="10037"/>
                </a:cubicBezTo>
                <a:cubicBezTo>
                  <a:pt x="6634" y="10037"/>
                  <a:pt x="6621" y="10037"/>
                  <a:pt x="6609" y="10037"/>
                </a:cubicBezTo>
                <a:cubicBezTo>
                  <a:pt x="5459" y="10045"/>
                  <a:pt x="4258" y="10303"/>
                  <a:pt x="3119" y="10303"/>
                </a:cubicBezTo>
                <a:cubicBezTo>
                  <a:pt x="2371" y="10303"/>
                  <a:pt x="1650" y="10191"/>
                  <a:pt x="989" y="9823"/>
                </a:cubicBezTo>
                <a:cubicBezTo>
                  <a:pt x="608" y="9609"/>
                  <a:pt x="286" y="9335"/>
                  <a:pt x="1" y="9002"/>
                </a:cubicBezTo>
                <a:lnTo>
                  <a:pt x="1" y="19360"/>
                </a:lnTo>
                <a:lnTo>
                  <a:pt x="40518" y="19360"/>
                </a:lnTo>
                <a:lnTo>
                  <a:pt x="40518" y="0"/>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 name="Google Shape;329;p7"/>
          <p:cNvGrpSpPr/>
          <p:nvPr/>
        </p:nvGrpSpPr>
        <p:grpSpPr>
          <a:xfrm>
            <a:off x="280220" y="3970001"/>
            <a:ext cx="866003" cy="1032131"/>
            <a:chOff x="7850720" y="2621039"/>
            <a:chExt cx="866003" cy="1032131"/>
          </a:xfrm>
        </p:grpSpPr>
        <p:sp>
          <p:nvSpPr>
            <p:cNvPr id="330" name="Google Shape;330;p7"/>
            <p:cNvSpPr/>
            <p:nvPr/>
          </p:nvSpPr>
          <p:spPr>
            <a:xfrm>
              <a:off x="7920903" y="2621039"/>
              <a:ext cx="162064" cy="158987"/>
            </a:xfrm>
            <a:custGeom>
              <a:avLst/>
              <a:gdLst/>
              <a:ahLst/>
              <a:cxnLst/>
              <a:rect l="l" t="t" r="r" b="b"/>
              <a:pathLst>
                <a:path w="632" h="620" extrusionOk="0">
                  <a:moveTo>
                    <a:pt x="310" y="108"/>
                  </a:moveTo>
                  <a:cubicBezTo>
                    <a:pt x="429" y="108"/>
                    <a:pt x="513" y="203"/>
                    <a:pt x="513" y="310"/>
                  </a:cubicBezTo>
                  <a:cubicBezTo>
                    <a:pt x="513" y="417"/>
                    <a:pt x="429" y="501"/>
                    <a:pt x="310" y="501"/>
                  </a:cubicBezTo>
                  <a:cubicBezTo>
                    <a:pt x="203" y="501"/>
                    <a:pt x="120" y="417"/>
                    <a:pt x="120" y="310"/>
                  </a:cubicBezTo>
                  <a:cubicBezTo>
                    <a:pt x="120" y="203"/>
                    <a:pt x="203" y="108"/>
                    <a:pt x="310" y="108"/>
                  </a:cubicBezTo>
                  <a:close/>
                  <a:moveTo>
                    <a:pt x="310" y="0"/>
                  </a:moveTo>
                  <a:cubicBezTo>
                    <a:pt x="144" y="0"/>
                    <a:pt x="1" y="131"/>
                    <a:pt x="1" y="310"/>
                  </a:cubicBezTo>
                  <a:cubicBezTo>
                    <a:pt x="1" y="477"/>
                    <a:pt x="144" y="620"/>
                    <a:pt x="310" y="620"/>
                  </a:cubicBezTo>
                  <a:cubicBezTo>
                    <a:pt x="489" y="620"/>
                    <a:pt x="632" y="477"/>
                    <a:pt x="632" y="310"/>
                  </a:cubicBezTo>
                  <a:cubicBezTo>
                    <a:pt x="632" y="131"/>
                    <a:pt x="489"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8585174" y="3521621"/>
              <a:ext cx="131549" cy="131549"/>
            </a:xfrm>
            <a:custGeom>
              <a:avLst/>
              <a:gdLst/>
              <a:ahLst/>
              <a:cxnLst/>
              <a:rect l="l" t="t" r="r" b="b"/>
              <a:pathLst>
                <a:path w="513" h="513" extrusionOk="0">
                  <a:moveTo>
                    <a:pt x="251" y="1"/>
                  </a:moveTo>
                  <a:cubicBezTo>
                    <a:pt x="108" y="1"/>
                    <a:pt x="0" y="108"/>
                    <a:pt x="0" y="251"/>
                  </a:cubicBezTo>
                  <a:cubicBezTo>
                    <a:pt x="0" y="393"/>
                    <a:pt x="108" y="512"/>
                    <a:pt x="251" y="512"/>
                  </a:cubicBezTo>
                  <a:cubicBezTo>
                    <a:pt x="393" y="512"/>
                    <a:pt x="512" y="393"/>
                    <a:pt x="512" y="251"/>
                  </a:cubicBezTo>
                  <a:cubicBezTo>
                    <a:pt x="512" y="108"/>
                    <a:pt x="393"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7850720" y="3392404"/>
              <a:ext cx="64364" cy="64364"/>
            </a:xfrm>
            <a:custGeom>
              <a:avLst/>
              <a:gdLst/>
              <a:ahLst/>
              <a:cxnLst/>
              <a:rect l="l" t="t" r="r" b="b"/>
              <a:pathLst>
                <a:path w="251" h="251" extrusionOk="0">
                  <a:moveTo>
                    <a:pt x="132" y="0"/>
                  </a:moveTo>
                  <a:cubicBezTo>
                    <a:pt x="60" y="0"/>
                    <a:pt x="1" y="60"/>
                    <a:pt x="1" y="119"/>
                  </a:cubicBezTo>
                  <a:cubicBezTo>
                    <a:pt x="1" y="191"/>
                    <a:pt x="60" y="250"/>
                    <a:pt x="132" y="250"/>
                  </a:cubicBezTo>
                  <a:cubicBezTo>
                    <a:pt x="203" y="250"/>
                    <a:pt x="251" y="191"/>
                    <a:pt x="251" y="119"/>
                  </a:cubicBezTo>
                  <a:cubicBezTo>
                    <a:pt x="251" y="60"/>
                    <a:pt x="203" y="0"/>
                    <a:pt x="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 name="Google Shape;333;p7"/>
          <p:cNvGrpSpPr/>
          <p:nvPr/>
        </p:nvGrpSpPr>
        <p:grpSpPr>
          <a:xfrm>
            <a:off x="7844688" y="255460"/>
            <a:ext cx="1653876" cy="1177707"/>
            <a:chOff x="7844688" y="255460"/>
            <a:chExt cx="1653876" cy="1177707"/>
          </a:xfrm>
        </p:grpSpPr>
        <p:sp>
          <p:nvSpPr>
            <p:cNvPr id="334" name="Google Shape;334;p7"/>
            <p:cNvSpPr/>
            <p:nvPr/>
          </p:nvSpPr>
          <p:spPr>
            <a:xfrm>
              <a:off x="8585601" y="1195050"/>
              <a:ext cx="912962" cy="213447"/>
            </a:xfrm>
            <a:custGeom>
              <a:avLst/>
              <a:gdLst/>
              <a:ahLst/>
              <a:cxnLst/>
              <a:rect l="l" t="t" r="r" b="b"/>
              <a:pathLst>
                <a:path w="29850" h="4702" extrusionOk="0">
                  <a:moveTo>
                    <a:pt x="13800" y="1"/>
                  </a:moveTo>
                  <a:cubicBezTo>
                    <a:pt x="11083" y="1"/>
                    <a:pt x="8344" y="1049"/>
                    <a:pt x="7108" y="3570"/>
                  </a:cubicBezTo>
                  <a:cubicBezTo>
                    <a:pt x="6752" y="2899"/>
                    <a:pt x="6185" y="2613"/>
                    <a:pt x="5658" y="2613"/>
                  </a:cubicBezTo>
                  <a:cubicBezTo>
                    <a:pt x="4968" y="2613"/>
                    <a:pt x="4346" y="3101"/>
                    <a:pt x="4346" y="3856"/>
                  </a:cubicBezTo>
                  <a:cubicBezTo>
                    <a:pt x="4118" y="3480"/>
                    <a:pt x="3857" y="3331"/>
                    <a:pt x="3636" y="3331"/>
                  </a:cubicBezTo>
                  <a:cubicBezTo>
                    <a:pt x="3304" y="3331"/>
                    <a:pt x="3062" y="3668"/>
                    <a:pt x="3155" y="4082"/>
                  </a:cubicBezTo>
                  <a:cubicBezTo>
                    <a:pt x="2779" y="3841"/>
                    <a:pt x="2391" y="3748"/>
                    <a:pt x="2020" y="3748"/>
                  </a:cubicBezTo>
                  <a:cubicBezTo>
                    <a:pt x="1054" y="3748"/>
                    <a:pt x="207" y="4383"/>
                    <a:pt x="0" y="4702"/>
                  </a:cubicBezTo>
                  <a:lnTo>
                    <a:pt x="29849" y="4702"/>
                  </a:lnTo>
                  <a:cubicBezTo>
                    <a:pt x="29849" y="4702"/>
                    <a:pt x="29437" y="4152"/>
                    <a:pt x="28719" y="4152"/>
                  </a:cubicBezTo>
                  <a:cubicBezTo>
                    <a:pt x="28516" y="4152"/>
                    <a:pt x="28289" y="4196"/>
                    <a:pt x="28039" y="4309"/>
                  </a:cubicBezTo>
                  <a:cubicBezTo>
                    <a:pt x="26977" y="3607"/>
                    <a:pt x="25793" y="3347"/>
                    <a:pt x="24759" y="3347"/>
                  </a:cubicBezTo>
                  <a:cubicBezTo>
                    <a:pt x="23545" y="3347"/>
                    <a:pt x="22536" y="3706"/>
                    <a:pt x="22170" y="4130"/>
                  </a:cubicBezTo>
                  <a:cubicBezTo>
                    <a:pt x="22287" y="3363"/>
                    <a:pt x="21916" y="3033"/>
                    <a:pt x="21513" y="3033"/>
                  </a:cubicBezTo>
                  <a:cubicBezTo>
                    <a:pt x="21222" y="3033"/>
                    <a:pt x="20915" y="3206"/>
                    <a:pt x="20765" y="3511"/>
                  </a:cubicBezTo>
                  <a:cubicBezTo>
                    <a:pt x="20014" y="1385"/>
                    <a:pt x="16921" y="1"/>
                    <a:pt x="13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 name="Google Shape;335;p7"/>
            <p:cNvGrpSpPr/>
            <p:nvPr/>
          </p:nvGrpSpPr>
          <p:grpSpPr>
            <a:xfrm rot="1889928">
              <a:off x="7977652" y="452368"/>
              <a:ext cx="974817" cy="783890"/>
              <a:chOff x="4985425" y="3032150"/>
              <a:chExt cx="469725" cy="377725"/>
            </a:xfrm>
          </p:grpSpPr>
          <p:sp>
            <p:nvSpPr>
              <p:cNvPr id="336" name="Google Shape;336;p7"/>
              <p:cNvSpPr/>
              <p:nvPr/>
            </p:nvSpPr>
            <p:spPr>
              <a:xfrm>
                <a:off x="5211950" y="3379925"/>
                <a:ext cx="59250" cy="29950"/>
              </a:xfrm>
              <a:custGeom>
                <a:avLst/>
                <a:gdLst/>
                <a:ahLst/>
                <a:cxnLst/>
                <a:rect l="l" t="t" r="r" b="b"/>
                <a:pathLst>
                  <a:path w="2370" h="1198" extrusionOk="0">
                    <a:moveTo>
                      <a:pt x="1373" y="1"/>
                    </a:moveTo>
                    <a:cubicBezTo>
                      <a:pt x="1287" y="1"/>
                      <a:pt x="1199" y="6"/>
                      <a:pt x="1108" y="16"/>
                    </a:cubicBezTo>
                    <a:cubicBezTo>
                      <a:pt x="477" y="99"/>
                      <a:pt x="0" y="421"/>
                      <a:pt x="36" y="742"/>
                    </a:cubicBezTo>
                    <a:cubicBezTo>
                      <a:pt x="67" y="1018"/>
                      <a:pt x="475" y="1198"/>
                      <a:pt x="989" y="1198"/>
                    </a:cubicBezTo>
                    <a:cubicBezTo>
                      <a:pt x="1074" y="1198"/>
                      <a:pt x="1161" y="1193"/>
                      <a:pt x="1251" y="1183"/>
                    </a:cubicBezTo>
                    <a:cubicBezTo>
                      <a:pt x="1894" y="1099"/>
                      <a:pt x="2370" y="778"/>
                      <a:pt x="2334" y="456"/>
                    </a:cubicBezTo>
                    <a:cubicBezTo>
                      <a:pt x="2293" y="180"/>
                      <a:pt x="1892" y="1"/>
                      <a:pt x="1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5211050" y="3374175"/>
                <a:ext cx="59550" cy="30050"/>
              </a:xfrm>
              <a:custGeom>
                <a:avLst/>
                <a:gdLst/>
                <a:ahLst/>
                <a:cxnLst/>
                <a:rect l="l" t="t" r="r" b="b"/>
                <a:pathLst>
                  <a:path w="2382" h="1202" extrusionOk="0">
                    <a:moveTo>
                      <a:pt x="1402" y="1"/>
                    </a:moveTo>
                    <a:cubicBezTo>
                      <a:pt x="1311" y="1"/>
                      <a:pt x="1216" y="7"/>
                      <a:pt x="1120" y="20"/>
                    </a:cubicBezTo>
                    <a:cubicBezTo>
                      <a:pt x="489" y="91"/>
                      <a:pt x="1" y="424"/>
                      <a:pt x="48" y="746"/>
                    </a:cubicBezTo>
                    <a:cubicBezTo>
                      <a:pt x="79" y="1022"/>
                      <a:pt x="487" y="1201"/>
                      <a:pt x="1001" y="1201"/>
                    </a:cubicBezTo>
                    <a:cubicBezTo>
                      <a:pt x="1086" y="1201"/>
                      <a:pt x="1174" y="1196"/>
                      <a:pt x="1263" y="1186"/>
                    </a:cubicBezTo>
                    <a:cubicBezTo>
                      <a:pt x="1894" y="1103"/>
                      <a:pt x="2382" y="782"/>
                      <a:pt x="2334" y="460"/>
                    </a:cubicBezTo>
                    <a:cubicBezTo>
                      <a:pt x="2304" y="188"/>
                      <a:pt x="1906" y="1"/>
                      <a:pt x="1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4985425" y="3061225"/>
                <a:ext cx="469725" cy="343800"/>
              </a:xfrm>
              <a:custGeom>
                <a:avLst/>
                <a:gdLst/>
                <a:ahLst/>
                <a:cxnLst/>
                <a:rect l="l" t="t" r="r" b="b"/>
                <a:pathLst>
                  <a:path w="18789" h="13752" extrusionOk="0">
                    <a:moveTo>
                      <a:pt x="17384" y="0"/>
                    </a:moveTo>
                    <a:cubicBezTo>
                      <a:pt x="17384" y="0"/>
                      <a:pt x="12455" y="667"/>
                      <a:pt x="10133" y="4370"/>
                    </a:cubicBezTo>
                    <a:lnTo>
                      <a:pt x="10204" y="13014"/>
                    </a:lnTo>
                    <a:lnTo>
                      <a:pt x="8168" y="4608"/>
                    </a:lnTo>
                    <a:cubicBezTo>
                      <a:pt x="5874" y="2401"/>
                      <a:pt x="2622" y="2103"/>
                      <a:pt x="1033" y="2103"/>
                    </a:cubicBezTo>
                    <a:cubicBezTo>
                      <a:pt x="445" y="2103"/>
                      <a:pt x="84" y="2143"/>
                      <a:pt x="84" y="2143"/>
                    </a:cubicBezTo>
                    <a:lnTo>
                      <a:pt x="1" y="2298"/>
                    </a:lnTo>
                    <a:cubicBezTo>
                      <a:pt x="1" y="2298"/>
                      <a:pt x="1049" y="10871"/>
                      <a:pt x="1275" y="12704"/>
                    </a:cubicBezTo>
                    <a:cubicBezTo>
                      <a:pt x="2394" y="12450"/>
                      <a:pt x="3393" y="12336"/>
                      <a:pt x="4298" y="12336"/>
                    </a:cubicBezTo>
                    <a:cubicBezTo>
                      <a:pt x="6320" y="12336"/>
                      <a:pt x="7878" y="12905"/>
                      <a:pt x="9276" y="13752"/>
                    </a:cubicBezTo>
                    <a:lnTo>
                      <a:pt x="9835" y="13347"/>
                    </a:lnTo>
                    <a:cubicBezTo>
                      <a:pt x="9983" y="13244"/>
                      <a:pt x="10153" y="13191"/>
                      <a:pt x="10326" y="13191"/>
                    </a:cubicBezTo>
                    <a:cubicBezTo>
                      <a:pt x="10433" y="13191"/>
                      <a:pt x="10541" y="13211"/>
                      <a:pt x="10645" y="13252"/>
                    </a:cubicBezTo>
                    <a:lnTo>
                      <a:pt x="11288" y="13502"/>
                    </a:lnTo>
                    <a:cubicBezTo>
                      <a:pt x="12955" y="11823"/>
                      <a:pt x="15086" y="10633"/>
                      <a:pt x="18789" y="10549"/>
                    </a:cubicBezTo>
                    <a:cubicBezTo>
                      <a:pt x="18563" y="8716"/>
                      <a:pt x="17503" y="143"/>
                      <a:pt x="17503" y="143"/>
                    </a:cubicBezTo>
                    <a:lnTo>
                      <a:pt x="173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5235750" y="3061225"/>
                <a:ext cx="216425" cy="334275"/>
              </a:xfrm>
              <a:custGeom>
                <a:avLst/>
                <a:gdLst/>
                <a:ahLst/>
                <a:cxnLst/>
                <a:rect l="l" t="t" r="r" b="b"/>
                <a:pathLst>
                  <a:path w="8657" h="13371" extrusionOk="0">
                    <a:moveTo>
                      <a:pt x="7371" y="0"/>
                    </a:moveTo>
                    <a:lnTo>
                      <a:pt x="6668" y="96"/>
                    </a:lnTo>
                    <a:cubicBezTo>
                      <a:pt x="6668" y="96"/>
                      <a:pt x="2311" y="536"/>
                      <a:pt x="1" y="4239"/>
                    </a:cubicBezTo>
                    <a:lnTo>
                      <a:pt x="191" y="13014"/>
                    </a:lnTo>
                    <a:lnTo>
                      <a:pt x="1144" y="13371"/>
                    </a:lnTo>
                    <a:cubicBezTo>
                      <a:pt x="2823" y="11680"/>
                      <a:pt x="4942" y="10490"/>
                      <a:pt x="8657" y="10418"/>
                    </a:cubicBezTo>
                    <a:cubicBezTo>
                      <a:pt x="8431" y="8573"/>
                      <a:pt x="7371" y="0"/>
                      <a:pt x="7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5228925" y="3044550"/>
                <a:ext cx="216400" cy="347100"/>
              </a:xfrm>
              <a:custGeom>
                <a:avLst/>
                <a:gdLst/>
                <a:ahLst/>
                <a:cxnLst/>
                <a:rect l="l" t="t" r="r" b="b"/>
                <a:pathLst>
                  <a:path w="8656" h="13884" extrusionOk="0">
                    <a:moveTo>
                      <a:pt x="6668" y="1"/>
                    </a:moveTo>
                    <a:cubicBezTo>
                      <a:pt x="6668" y="1"/>
                      <a:pt x="2322" y="905"/>
                      <a:pt x="0" y="4608"/>
                    </a:cubicBezTo>
                    <a:lnTo>
                      <a:pt x="464" y="13681"/>
                    </a:lnTo>
                    <a:lnTo>
                      <a:pt x="1322" y="13883"/>
                    </a:lnTo>
                    <a:cubicBezTo>
                      <a:pt x="3000" y="12204"/>
                      <a:pt x="4953" y="10871"/>
                      <a:pt x="8656" y="10788"/>
                    </a:cubicBezTo>
                    <a:cubicBezTo>
                      <a:pt x="8430" y="8954"/>
                      <a:pt x="7442" y="977"/>
                      <a:pt x="7442" y="977"/>
                    </a:cubicBezTo>
                    <a:lnTo>
                      <a:pt x="666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5240525" y="3271075"/>
                <a:ext cx="204800" cy="120575"/>
              </a:xfrm>
              <a:custGeom>
                <a:avLst/>
                <a:gdLst/>
                <a:ahLst/>
                <a:cxnLst/>
                <a:rect l="l" t="t" r="r" b="b"/>
                <a:pathLst>
                  <a:path w="8192" h="4823" extrusionOk="0">
                    <a:moveTo>
                      <a:pt x="6573" y="0"/>
                    </a:moveTo>
                    <a:cubicBezTo>
                      <a:pt x="6573" y="0"/>
                      <a:pt x="1774" y="1488"/>
                      <a:pt x="1739" y="1572"/>
                    </a:cubicBezTo>
                    <a:cubicBezTo>
                      <a:pt x="1691" y="1655"/>
                      <a:pt x="0" y="4620"/>
                      <a:pt x="0" y="4620"/>
                    </a:cubicBezTo>
                    <a:lnTo>
                      <a:pt x="858" y="4822"/>
                    </a:lnTo>
                    <a:cubicBezTo>
                      <a:pt x="2536" y="3143"/>
                      <a:pt x="4489" y="1810"/>
                      <a:pt x="8192" y="1727"/>
                    </a:cubicBezTo>
                    <a:lnTo>
                      <a:pt x="8192" y="1715"/>
                    </a:lnTo>
                    <a:lnTo>
                      <a:pt x="7418" y="750"/>
                    </a:lnTo>
                    <a:lnTo>
                      <a:pt x="6573" y="0"/>
                    </a:ln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5209575" y="3043100"/>
                <a:ext cx="216425" cy="343475"/>
              </a:xfrm>
              <a:custGeom>
                <a:avLst/>
                <a:gdLst/>
                <a:ahLst/>
                <a:cxnLst/>
                <a:rect l="l" t="t" r="r" b="b"/>
                <a:pathLst>
                  <a:path w="8657" h="13739" extrusionOk="0">
                    <a:moveTo>
                      <a:pt x="6491" y="1"/>
                    </a:moveTo>
                    <a:cubicBezTo>
                      <a:pt x="4989" y="1"/>
                      <a:pt x="2030" y="457"/>
                      <a:pt x="0" y="3702"/>
                    </a:cubicBezTo>
                    <a:lnTo>
                      <a:pt x="1238" y="13739"/>
                    </a:lnTo>
                    <a:cubicBezTo>
                      <a:pt x="1238" y="13739"/>
                      <a:pt x="3322" y="10072"/>
                      <a:pt x="8656" y="9869"/>
                    </a:cubicBezTo>
                    <a:cubicBezTo>
                      <a:pt x="8430" y="8036"/>
                      <a:pt x="7442" y="70"/>
                      <a:pt x="7442" y="70"/>
                    </a:cubicBezTo>
                    <a:cubicBezTo>
                      <a:pt x="7442" y="70"/>
                      <a:pt x="7077" y="1"/>
                      <a:pt x="64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4987525" y="3111100"/>
                <a:ext cx="253025" cy="289775"/>
              </a:xfrm>
              <a:custGeom>
                <a:avLst/>
                <a:gdLst/>
                <a:ahLst/>
                <a:cxnLst/>
                <a:rect l="l" t="t" r="r" b="b"/>
                <a:pathLst>
                  <a:path w="10121" h="11591" extrusionOk="0">
                    <a:moveTo>
                      <a:pt x="1653" y="1"/>
                    </a:moveTo>
                    <a:cubicBezTo>
                      <a:pt x="1056" y="1"/>
                      <a:pt x="691" y="53"/>
                      <a:pt x="691" y="53"/>
                    </a:cubicBezTo>
                    <a:lnTo>
                      <a:pt x="0" y="148"/>
                    </a:lnTo>
                    <a:cubicBezTo>
                      <a:pt x="0" y="148"/>
                      <a:pt x="1060" y="8721"/>
                      <a:pt x="1286" y="10554"/>
                    </a:cubicBezTo>
                    <a:cubicBezTo>
                      <a:pt x="2403" y="10300"/>
                      <a:pt x="3401" y="10186"/>
                      <a:pt x="4306" y="10186"/>
                    </a:cubicBezTo>
                    <a:cubicBezTo>
                      <a:pt x="6322" y="10186"/>
                      <a:pt x="7878" y="10752"/>
                      <a:pt x="9275" y="11590"/>
                    </a:cubicBezTo>
                    <a:lnTo>
                      <a:pt x="10120" y="11019"/>
                    </a:lnTo>
                    <a:lnTo>
                      <a:pt x="8180" y="2458"/>
                    </a:lnTo>
                    <a:cubicBezTo>
                      <a:pt x="5941" y="313"/>
                      <a:pt x="3109" y="1"/>
                      <a:pt x="16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4994075" y="3092725"/>
                <a:ext cx="246475" cy="303975"/>
              </a:xfrm>
              <a:custGeom>
                <a:avLst/>
                <a:gdLst/>
                <a:ahLst/>
                <a:cxnLst/>
                <a:rect l="l" t="t" r="r" b="b"/>
                <a:pathLst>
                  <a:path w="9859" h="12159" extrusionOk="0">
                    <a:moveTo>
                      <a:pt x="654" y="0"/>
                    </a:moveTo>
                    <a:cubicBezTo>
                      <a:pt x="562" y="0"/>
                      <a:pt x="512" y="2"/>
                      <a:pt x="512" y="2"/>
                    </a:cubicBezTo>
                    <a:lnTo>
                      <a:pt x="0" y="1133"/>
                    </a:lnTo>
                    <a:cubicBezTo>
                      <a:pt x="0" y="1133"/>
                      <a:pt x="988" y="9111"/>
                      <a:pt x="1215" y="10944"/>
                    </a:cubicBezTo>
                    <a:cubicBezTo>
                      <a:pt x="2231" y="10709"/>
                      <a:pt x="3138" y="10606"/>
                      <a:pt x="3962" y="10606"/>
                    </a:cubicBezTo>
                    <a:cubicBezTo>
                      <a:pt x="6061" y="10606"/>
                      <a:pt x="7619" y="11278"/>
                      <a:pt x="9073" y="12159"/>
                    </a:cubicBezTo>
                    <a:lnTo>
                      <a:pt x="9858" y="11754"/>
                    </a:lnTo>
                    <a:lnTo>
                      <a:pt x="8108" y="2848"/>
                    </a:lnTo>
                    <a:cubicBezTo>
                      <a:pt x="5286" y="143"/>
                      <a:pt x="1436" y="0"/>
                      <a:pt x="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5024425" y="3314525"/>
                <a:ext cx="216125" cy="82175"/>
              </a:xfrm>
              <a:custGeom>
                <a:avLst/>
                <a:gdLst/>
                <a:ahLst/>
                <a:cxnLst/>
                <a:rect l="l" t="t" r="r" b="b"/>
                <a:pathLst>
                  <a:path w="8645" h="3287" extrusionOk="0">
                    <a:moveTo>
                      <a:pt x="1144" y="1"/>
                    </a:moveTo>
                    <a:lnTo>
                      <a:pt x="512" y="929"/>
                    </a:lnTo>
                    <a:lnTo>
                      <a:pt x="512" y="941"/>
                    </a:lnTo>
                    <a:lnTo>
                      <a:pt x="1" y="2060"/>
                    </a:lnTo>
                    <a:lnTo>
                      <a:pt x="1" y="2072"/>
                    </a:lnTo>
                    <a:cubicBezTo>
                      <a:pt x="1017" y="1837"/>
                      <a:pt x="1923" y="1734"/>
                      <a:pt x="2746" y="1734"/>
                    </a:cubicBezTo>
                    <a:cubicBezTo>
                      <a:pt x="4842" y="1734"/>
                      <a:pt x="6396" y="2406"/>
                      <a:pt x="7859" y="3287"/>
                    </a:cubicBezTo>
                    <a:lnTo>
                      <a:pt x="8644" y="2882"/>
                    </a:lnTo>
                    <a:cubicBezTo>
                      <a:pt x="8644" y="2882"/>
                      <a:pt x="6287" y="417"/>
                      <a:pt x="6227" y="346"/>
                    </a:cubicBezTo>
                    <a:cubicBezTo>
                      <a:pt x="6156" y="274"/>
                      <a:pt x="1144" y="1"/>
                      <a:pt x="1144" y="1"/>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5006875" y="3079550"/>
                <a:ext cx="233675" cy="307025"/>
              </a:xfrm>
              <a:custGeom>
                <a:avLst/>
                <a:gdLst/>
                <a:ahLst/>
                <a:cxnLst/>
                <a:rect l="l" t="t" r="r" b="b"/>
                <a:pathLst>
                  <a:path w="9347" h="12281" extrusionOk="0">
                    <a:moveTo>
                      <a:pt x="2773" y="1"/>
                    </a:moveTo>
                    <a:cubicBezTo>
                      <a:pt x="1140" y="1"/>
                      <a:pt x="0" y="529"/>
                      <a:pt x="0" y="529"/>
                    </a:cubicBezTo>
                    <a:cubicBezTo>
                      <a:pt x="0" y="529"/>
                      <a:pt x="988" y="8495"/>
                      <a:pt x="1214" y="10328"/>
                    </a:cubicBezTo>
                    <a:cubicBezTo>
                      <a:pt x="2013" y="10159"/>
                      <a:pt x="2759" y="10087"/>
                      <a:pt x="3447" y="10087"/>
                    </a:cubicBezTo>
                    <a:cubicBezTo>
                      <a:pt x="7255" y="10087"/>
                      <a:pt x="9346" y="12281"/>
                      <a:pt x="9346" y="12281"/>
                    </a:cubicBezTo>
                    <a:lnTo>
                      <a:pt x="8108" y="2244"/>
                    </a:lnTo>
                    <a:cubicBezTo>
                      <a:pt x="6251" y="462"/>
                      <a:pt x="4297" y="1"/>
                      <a:pt x="27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a:off x="5209575" y="3032175"/>
                <a:ext cx="209575" cy="354400"/>
              </a:xfrm>
              <a:custGeom>
                <a:avLst/>
                <a:gdLst/>
                <a:ahLst/>
                <a:cxnLst/>
                <a:rect l="l" t="t" r="r" b="b"/>
                <a:pathLst>
                  <a:path w="8383" h="14176" extrusionOk="0">
                    <a:moveTo>
                      <a:pt x="6838" y="0"/>
                    </a:moveTo>
                    <a:cubicBezTo>
                      <a:pt x="5834" y="0"/>
                      <a:pt x="2388" y="321"/>
                      <a:pt x="0" y="4139"/>
                    </a:cubicBezTo>
                    <a:lnTo>
                      <a:pt x="1238" y="14176"/>
                    </a:lnTo>
                    <a:cubicBezTo>
                      <a:pt x="1238" y="14176"/>
                      <a:pt x="3048" y="10080"/>
                      <a:pt x="8382" y="9878"/>
                    </a:cubicBezTo>
                    <a:cubicBezTo>
                      <a:pt x="8156" y="8044"/>
                      <a:pt x="7180" y="79"/>
                      <a:pt x="7180" y="79"/>
                    </a:cubicBezTo>
                    <a:cubicBezTo>
                      <a:pt x="7180" y="79"/>
                      <a:pt x="7108" y="7"/>
                      <a:pt x="7073" y="7"/>
                    </a:cubicBezTo>
                    <a:cubicBezTo>
                      <a:pt x="7025" y="4"/>
                      <a:pt x="6946" y="0"/>
                      <a:pt x="6838"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a:off x="5209575" y="3032150"/>
                <a:ext cx="207175" cy="354425"/>
              </a:xfrm>
              <a:custGeom>
                <a:avLst/>
                <a:gdLst/>
                <a:ahLst/>
                <a:cxnLst/>
                <a:rect l="l" t="t" r="r" b="b"/>
                <a:pathLst>
                  <a:path w="8287" h="14177" extrusionOk="0">
                    <a:moveTo>
                      <a:pt x="6823" y="0"/>
                    </a:moveTo>
                    <a:cubicBezTo>
                      <a:pt x="5874" y="0"/>
                      <a:pt x="2414" y="279"/>
                      <a:pt x="0" y="4140"/>
                    </a:cubicBezTo>
                    <a:lnTo>
                      <a:pt x="1238" y="14177"/>
                    </a:lnTo>
                    <a:cubicBezTo>
                      <a:pt x="1238" y="14177"/>
                      <a:pt x="2953" y="10010"/>
                      <a:pt x="8287" y="9807"/>
                    </a:cubicBezTo>
                    <a:cubicBezTo>
                      <a:pt x="8061" y="7974"/>
                      <a:pt x="7073" y="8"/>
                      <a:pt x="7073" y="8"/>
                    </a:cubicBezTo>
                    <a:cubicBezTo>
                      <a:pt x="7073" y="8"/>
                      <a:pt x="6984" y="0"/>
                      <a:pt x="68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5209575" y="3108250"/>
                <a:ext cx="71450" cy="278325"/>
              </a:xfrm>
              <a:custGeom>
                <a:avLst/>
                <a:gdLst/>
                <a:ahLst/>
                <a:cxnLst/>
                <a:rect l="l" t="t" r="r" b="b"/>
                <a:pathLst>
                  <a:path w="2858" h="11133" extrusionOk="0">
                    <a:moveTo>
                      <a:pt x="786" y="0"/>
                    </a:moveTo>
                    <a:cubicBezTo>
                      <a:pt x="512" y="334"/>
                      <a:pt x="250" y="691"/>
                      <a:pt x="0" y="1096"/>
                    </a:cubicBezTo>
                    <a:lnTo>
                      <a:pt x="1238" y="11133"/>
                    </a:lnTo>
                    <a:cubicBezTo>
                      <a:pt x="1238" y="11133"/>
                      <a:pt x="1691" y="10037"/>
                      <a:pt x="2858" y="8930"/>
                    </a:cubicBezTo>
                    <a:cubicBezTo>
                      <a:pt x="1810" y="6597"/>
                      <a:pt x="869" y="2918"/>
                      <a:pt x="786" y="0"/>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a:off x="5226225" y="3071350"/>
                <a:ext cx="139625" cy="89025"/>
              </a:xfrm>
              <a:custGeom>
                <a:avLst/>
                <a:gdLst/>
                <a:ahLst/>
                <a:cxnLst/>
                <a:rect l="l" t="t" r="r" b="b"/>
                <a:pathLst>
                  <a:path w="5585" h="3561" fill="none" extrusionOk="0">
                    <a:moveTo>
                      <a:pt x="1" y="3560"/>
                    </a:moveTo>
                    <a:cubicBezTo>
                      <a:pt x="1" y="3560"/>
                      <a:pt x="2001" y="262"/>
                      <a:pt x="5585" y="0"/>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a:off x="5231300" y="3113600"/>
                <a:ext cx="139625" cy="89025"/>
              </a:xfrm>
              <a:custGeom>
                <a:avLst/>
                <a:gdLst/>
                <a:ahLst/>
                <a:cxnLst/>
                <a:rect l="l" t="t" r="r" b="b"/>
                <a:pathLst>
                  <a:path w="5585" h="3561" fill="none" extrusionOk="0">
                    <a:moveTo>
                      <a:pt x="0" y="3561"/>
                    </a:moveTo>
                    <a:cubicBezTo>
                      <a:pt x="0" y="3561"/>
                      <a:pt x="2001" y="263"/>
                      <a:pt x="5584" y="1"/>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a:off x="5236650" y="3155875"/>
                <a:ext cx="139625" cy="88725"/>
              </a:xfrm>
              <a:custGeom>
                <a:avLst/>
                <a:gdLst/>
                <a:ahLst/>
                <a:cxnLst/>
                <a:rect l="l" t="t" r="r" b="b"/>
                <a:pathLst>
                  <a:path w="5585" h="3549" fill="none" extrusionOk="0">
                    <a:moveTo>
                      <a:pt x="1" y="3549"/>
                    </a:moveTo>
                    <a:cubicBezTo>
                      <a:pt x="1" y="3549"/>
                      <a:pt x="2001" y="251"/>
                      <a:pt x="5585" y="0"/>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7"/>
              <p:cNvSpPr/>
              <p:nvPr/>
            </p:nvSpPr>
            <p:spPr>
              <a:xfrm>
                <a:off x="5241725" y="3198150"/>
                <a:ext cx="139625" cy="88725"/>
              </a:xfrm>
              <a:custGeom>
                <a:avLst/>
                <a:gdLst/>
                <a:ahLst/>
                <a:cxnLst/>
                <a:rect l="l" t="t" r="r" b="b"/>
                <a:pathLst>
                  <a:path w="5585" h="3549" fill="none" extrusionOk="0">
                    <a:moveTo>
                      <a:pt x="0" y="3548"/>
                    </a:moveTo>
                    <a:cubicBezTo>
                      <a:pt x="0" y="3548"/>
                      <a:pt x="2000" y="250"/>
                      <a:pt x="5584" y="0"/>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7"/>
              <p:cNvSpPr/>
              <p:nvPr/>
            </p:nvSpPr>
            <p:spPr>
              <a:xfrm>
                <a:off x="5246775" y="3240100"/>
                <a:ext cx="139925" cy="89025"/>
              </a:xfrm>
              <a:custGeom>
                <a:avLst/>
                <a:gdLst/>
                <a:ahLst/>
                <a:cxnLst/>
                <a:rect l="l" t="t" r="r" b="b"/>
                <a:pathLst>
                  <a:path w="5597" h="3561" fill="none" extrusionOk="0">
                    <a:moveTo>
                      <a:pt x="0" y="3561"/>
                    </a:moveTo>
                    <a:cubicBezTo>
                      <a:pt x="0" y="3561"/>
                      <a:pt x="2013" y="263"/>
                      <a:pt x="5596" y="1"/>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7"/>
              <p:cNvSpPr/>
              <p:nvPr/>
            </p:nvSpPr>
            <p:spPr>
              <a:xfrm>
                <a:off x="5011025" y="3072075"/>
                <a:ext cx="229525" cy="314500"/>
              </a:xfrm>
              <a:custGeom>
                <a:avLst/>
                <a:gdLst/>
                <a:ahLst/>
                <a:cxnLst/>
                <a:rect l="l" t="t" r="r" b="b"/>
                <a:pathLst>
                  <a:path w="9181" h="12580" extrusionOk="0">
                    <a:moveTo>
                      <a:pt x="1979" y="0"/>
                    </a:moveTo>
                    <a:cubicBezTo>
                      <a:pt x="969" y="0"/>
                      <a:pt x="261" y="196"/>
                      <a:pt x="72" y="257"/>
                    </a:cubicBezTo>
                    <a:cubicBezTo>
                      <a:pt x="36" y="257"/>
                      <a:pt x="1" y="352"/>
                      <a:pt x="1" y="352"/>
                    </a:cubicBezTo>
                    <a:cubicBezTo>
                      <a:pt x="1" y="352"/>
                      <a:pt x="977" y="8317"/>
                      <a:pt x="1203" y="10151"/>
                    </a:cubicBezTo>
                    <a:cubicBezTo>
                      <a:pt x="1911" y="10001"/>
                      <a:pt x="2573" y="9936"/>
                      <a:pt x="3189" y="9936"/>
                    </a:cubicBezTo>
                    <a:cubicBezTo>
                      <a:pt x="7124" y="9936"/>
                      <a:pt x="9180" y="12580"/>
                      <a:pt x="9180" y="12580"/>
                    </a:cubicBezTo>
                    <a:lnTo>
                      <a:pt x="7942" y="2543"/>
                    </a:lnTo>
                    <a:cubicBezTo>
                      <a:pt x="5769" y="456"/>
                      <a:pt x="3522" y="0"/>
                      <a:pt x="1979" y="0"/>
                    </a:cubicBezTo>
                    <a:close/>
                  </a:path>
                </a:pathLst>
              </a:custGeom>
              <a:solidFill>
                <a:srgbClr val="ED8264">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a:off x="5012825" y="3071750"/>
                <a:ext cx="227725" cy="314825"/>
              </a:xfrm>
              <a:custGeom>
                <a:avLst/>
                <a:gdLst/>
                <a:ahLst/>
                <a:cxnLst/>
                <a:rect l="l" t="t" r="r" b="b"/>
                <a:pathLst>
                  <a:path w="9109" h="12593" extrusionOk="0">
                    <a:moveTo>
                      <a:pt x="1899" y="0"/>
                    </a:moveTo>
                    <a:cubicBezTo>
                      <a:pt x="745" y="0"/>
                      <a:pt x="0" y="258"/>
                      <a:pt x="0" y="258"/>
                    </a:cubicBezTo>
                    <a:cubicBezTo>
                      <a:pt x="0" y="258"/>
                      <a:pt x="988" y="8235"/>
                      <a:pt x="1215" y="10069"/>
                    </a:cubicBezTo>
                    <a:cubicBezTo>
                      <a:pt x="1904" y="9922"/>
                      <a:pt x="2550" y="9859"/>
                      <a:pt x="3151" y="9859"/>
                    </a:cubicBezTo>
                    <a:cubicBezTo>
                      <a:pt x="7091" y="9859"/>
                      <a:pt x="9108" y="12593"/>
                      <a:pt x="9108" y="12593"/>
                    </a:cubicBezTo>
                    <a:lnTo>
                      <a:pt x="7870" y="2556"/>
                    </a:lnTo>
                    <a:cubicBezTo>
                      <a:pt x="5679" y="453"/>
                      <a:pt x="3429" y="0"/>
                      <a:pt x="18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a:off x="5042575" y="3095750"/>
                <a:ext cx="156900" cy="67900"/>
              </a:xfrm>
              <a:custGeom>
                <a:avLst/>
                <a:gdLst/>
                <a:ahLst/>
                <a:cxnLst/>
                <a:rect l="l" t="t" r="r" b="b"/>
                <a:pathLst>
                  <a:path w="6276" h="2716" fill="none" extrusionOk="0">
                    <a:moveTo>
                      <a:pt x="6275" y="2715"/>
                    </a:moveTo>
                    <a:cubicBezTo>
                      <a:pt x="6275" y="2715"/>
                      <a:pt x="3537" y="0"/>
                      <a:pt x="1" y="631"/>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a:off x="5047650" y="3138025"/>
                <a:ext cx="157175" cy="67875"/>
              </a:xfrm>
              <a:custGeom>
                <a:avLst/>
                <a:gdLst/>
                <a:ahLst/>
                <a:cxnLst/>
                <a:rect l="l" t="t" r="r" b="b"/>
                <a:pathLst>
                  <a:path w="6287" h="2715" fill="none" extrusionOk="0">
                    <a:moveTo>
                      <a:pt x="6287" y="2715"/>
                    </a:moveTo>
                    <a:cubicBezTo>
                      <a:pt x="6287" y="2715"/>
                      <a:pt x="3536" y="0"/>
                      <a:pt x="0" y="619"/>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a:off x="5053000" y="3180275"/>
                <a:ext cx="156900" cy="67600"/>
              </a:xfrm>
              <a:custGeom>
                <a:avLst/>
                <a:gdLst/>
                <a:ahLst/>
                <a:cxnLst/>
                <a:rect l="l" t="t" r="r" b="b"/>
                <a:pathLst>
                  <a:path w="6276" h="2704" fill="none" extrusionOk="0">
                    <a:moveTo>
                      <a:pt x="6275" y="2704"/>
                    </a:moveTo>
                    <a:cubicBezTo>
                      <a:pt x="6275" y="2704"/>
                      <a:pt x="3537" y="1"/>
                      <a:pt x="1" y="620"/>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a:off x="5058050" y="3222250"/>
                <a:ext cx="157200" cy="67900"/>
              </a:xfrm>
              <a:custGeom>
                <a:avLst/>
                <a:gdLst/>
                <a:ahLst/>
                <a:cxnLst/>
                <a:rect l="l" t="t" r="r" b="b"/>
                <a:pathLst>
                  <a:path w="6288" h="2716" fill="none" extrusionOk="0">
                    <a:moveTo>
                      <a:pt x="6287" y="2715"/>
                    </a:moveTo>
                    <a:cubicBezTo>
                      <a:pt x="6287" y="2715"/>
                      <a:pt x="3537" y="1"/>
                      <a:pt x="1" y="632"/>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a:off x="5063125" y="3264525"/>
                <a:ext cx="157175" cy="67875"/>
              </a:xfrm>
              <a:custGeom>
                <a:avLst/>
                <a:gdLst/>
                <a:ahLst/>
                <a:cxnLst/>
                <a:rect l="l" t="t" r="r" b="b"/>
                <a:pathLst>
                  <a:path w="6287" h="2715" fill="none" extrusionOk="0">
                    <a:moveTo>
                      <a:pt x="6287" y="2715"/>
                    </a:moveTo>
                    <a:cubicBezTo>
                      <a:pt x="6287" y="2715"/>
                      <a:pt x="3548" y="0"/>
                      <a:pt x="0" y="631"/>
                    </a:cubicBezTo>
                  </a:path>
                </a:pathLst>
              </a:custGeom>
              <a:noFill/>
              <a:ln w="3575" cap="rnd" cmpd="sng">
                <a:solidFill>
                  <a:schemeClr val="accent3"/>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317"/>
        <p:cNvGrpSpPr/>
        <p:nvPr/>
      </p:nvGrpSpPr>
      <p:grpSpPr>
        <a:xfrm>
          <a:off x="0" y="0"/>
          <a:ext cx="0" cy="0"/>
          <a:chOff x="0" y="0"/>
          <a:chExt cx="0" cy="0"/>
        </a:xfrm>
      </p:grpSpPr>
      <p:sp>
        <p:nvSpPr>
          <p:cNvPr id="1318" name="Google Shape;1318;p62"/>
          <p:cNvSpPr/>
          <p:nvPr/>
        </p:nvSpPr>
        <p:spPr>
          <a:xfrm rot="10800000">
            <a:off x="50" y="0"/>
            <a:ext cx="9145500" cy="5406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6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20" name="Google Shape;1320;p62"/>
          <p:cNvSpPr txBox="1">
            <a:spLocks noGrp="1"/>
          </p:cNvSpPr>
          <p:nvPr>
            <p:ph type="subTitle" idx="1"/>
          </p:nvPr>
        </p:nvSpPr>
        <p:spPr>
          <a:xfrm>
            <a:off x="720000" y="1617275"/>
            <a:ext cx="3404700" cy="114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1" name="Google Shape;1321;p62"/>
          <p:cNvSpPr txBox="1">
            <a:spLocks noGrp="1"/>
          </p:cNvSpPr>
          <p:nvPr>
            <p:ph type="subTitle" idx="2"/>
          </p:nvPr>
        </p:nvSpPr>
        <p:spPr>
          <a:xfrm>
            <a:off x="4543646" y="1617275"/>
            <a:ext cx="3404700" cy="114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2" name="Google Shape;1322;p62"/>
          <p:cNvSpPr txBox="1">
            <a:spLocks noGrp="1"/>
          </p:cNvSpPr>
          <p:nvPr>
            <p:ph type="subTitle" idx="3"/>
          </p:nvPr>
        </p:nvSpPr>
        <p:spPr>
          <a:xfrm>
            <a:off x="720000" y="3338675"/>
            <a:ext cx="3404700" cy="114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3" name="Google Shape;1323;p62"/>
          <p:cNvSpPr txBox="1">
            <a:spLocks noGrp="1"/>
          </p:cNvSpPr>
          <p:nvPr>
            <p:ph type="subTitle" idx="4"/>
          </p:nvPr>
        </p:nvSpPr>
        <p:spPr>
          <a:xfrm>
            <a:off x="4543646" y="3338675"/>
            <a:ext cx="3404700" cy="114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4" name="Google Shape;1324;p62"/>
          <p:cNvSpPr txBox="1">
            <a:spLocks noGrp="1"/>
          </p:cNvSpPr>
          <p:nvPr>
            <p:ph type="subTitle" idx="5"/>
          </p:nvPr>
        </p:nvSpPr>
        <p:spPr>
          <a:xfrm>
            <a:off x="720000" y="1139375"/>
            <a:ext cx="34047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1325" name="Google Shape;1325;p62"/>
          <p:cNvSpPr txBox="1">
            <a:spLocks noGrp="1"/>
          </p:cNvSpPr>
          <p:nvPr>
            <p:ph type="subTitle" idx="6"/>
          </p:nvPr>
        </p:nvSpPr>
        <p:spPr>
          <a:xfrm>
            <a:off x="720000" y="2860875"/>
            <a:ext cx="34047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1326" name="Google Shape;1326;p62"/>
          <p:cNvSpPr txBox="1">
            <a:spLocks noGrp="1"/>
          </p:cNvSpPr>
          <p:nvPr>
            <p:ph type="subTitle" idx="7"/>
          </p:nvPr>
        </p:nvSpPr>
        <p:spPr>
          <a:xfrm>
            <a:off x="4543640" y="1139375"/>
            <a:ext cx="34047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1327" name="Google Shape;1327;p62"/>
          <p:cNvSpPr txBox="1">
            <a:spLocks noGrp="1"/>
          </p:cNvSpPr>
          <p:nvPr>
            <p:ph type="subTitle" idx="8"/>
          </p:nvPr>
        </p:nvSpPr>
        <p:spPr>
          <a:xfrm>
            <a:off x="4543640" y="2860875"/>
            <a:ext cx="34047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four columns 1">
  <p:cSld name="CUSTOM_5_1">
    <p:spTree>
      <p:nvGrpSpPr>
        <p:cNvPr id="1" name="Shape 1328"/>
        <p:cNvGrpSpPr/>
        <p:nvPr/>
      </p:nvGrpSpPr>
      <p:grpSpPr>
        <a:xfrm>
          <a:off x="0" y="0"/>
          <a:ext cx="0" cy="0"/>
          <a:chOff x="0" y="0"/>
          <a:chExt cx="0" cy="0"/>
        </a:xfrm>
      </p:grpSpPr>
      <p:sp>
        <p:nvSpPr>
          <p:cNvPr id="1329" name="Google Shape;1329;p63"/>
          <p:cNvSpPr/>
          <p:nvPr/>
        </p:nvSpPr>
        <p:spPr>
          <a:xfrm rot="10800000">
            <a:off x="50" y="0"/>
            <a:ext cx="9145500" cy="5406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31" name="Google Shape;1331;p63"/>
          <p:cNvSpPr txBox="1">
            <a:spLocks noGrp="1"/>
          </p:cNvSpPr>
          <p:nvPr>
            <p:ph type="subTitle" idx="1"/>
          </p:nvPr>
        </p:nvSpPr>
        <p:spPr>
          <a:xfrm>
            <a:off x="1971823" y="2003900"/>
            <a:ext cx="25584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32" name="Google Shape;1332;p63"/>
          <p:cNvSpPr txBox="1">
            <a:spLocks noGrp="1"/>
          </p:cNvSpPr>
          <p:nvPr>
            <p:ph type="subTitle" idx="2"/>
          </p:nvPr>
        </p:nvSpPr>
        <p:spPr>
          <a:xfrm>
            <a:off x="1972044" y="3447675"/>
            <a:ext cx="25581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33" name="Google Shape;1333;p63"/>
          <p:cNvSpPr txBox="1">
            <a:spLocks noGrp="1"/>
          </p:cNvSpPr>
          <p:nvPr>
            <p:ph type="subTitle" idx="3"/>
          </p:nvPr>
        </p:nvSpPr>
        <p:spPr>
          <a:xfrm>
            <a:off x="1971814" y="1526000"/>
            <a:ext cx="25584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1334" name="Google Shape;1334;p63"/>
          <p:cNvSpPr txBox="1">
            <a:spLocks noGrp="1"/>
          </p:cNvSpPr>
          <p:nvPr>
            <p:ph type="subTitle" idx="4"/>
          </p:nvPr>
        </p:nvSpPr>
        <p:spPr>
          <a:xfrm>
            <a:off x="1971814" y="2969775"/>
            <a:ext cx="25581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1335" name="Google Shape;1335;p63"/>
          <p:cNvSpPr txBox="1">
            <a:spLocks noGrp="1"/>
          </p:cNvSpPr>
          <p:nvPr>
            <p:ph type="subTitle" idx="5"/>
          </p:nvPr>
        </p:nvSpPr>
        <p:spPr>
          <a:xfrm>
            <a:off x="5869073" y="2003900"/>
            <a:ext cx="25584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36" name="Google Shape;1336;p63"/>
          <p:cNvSpPr txBox="1">
            <a:spLocks noGrp="1"/>
          </p:cNvSpPr>
          <p:nvPr>
            <p:ph type="subTitle" idx="6"/>
          </p:nvPr>
        </p:nvSpPr>
        <p:spPr>
          <a:xfrm>
            <a:off x="5869219" y="3447675"/>
            <a:ext cx="2558100" cy="648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37" name="Google Shape;1337;p63"/>
          <p:cNvSpPr txBox="1">
            <a:spLocks noGrp="1"/>
          </p:cNvSpPr>
          <p:nvPr>
            <p:ph type="subTitle" idx="7"/>
          </p:nvPr>
        </p:nvSpPr>
        <p:spPr>
          <a:xfrm>
            <a:off x="5869064" y="1526000"/>
            <a:ext cx="25584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1338" name="Google Shape;1338;p63"/>
          <p:cNvSpPr txBox="1">
            <a:spLocks noGrp="1"/>
          </p:cNvSpPr>
          <p:nvPr>
            <p:ph type="subTitle" idx="8"/>
          </p:nvPr>
        </p:nvSpPr>
        <p:spPr>
          <a:xfrm>
            <a:off x="5868989" y="2969775"/>
            <a:ext cx="25581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five columns">
  <p:cSld name="BLANK_1_1_1_1_1_1_1_1_1">
    <p:spTree>
      <p:nvGrpSpPr>
        <p:cNvPr id="1" name="Shape 1339"/>
        <p:cNvGrpSpPr/>
        <p:nvPr/>
      </p:nvGrpSpPr>
      <p:grpSpPr>
        <a:xfrm>
          <a:off x="0" y="0"/>
          <a:ext cx="0" cy="0"/>
          <a:chOff x="0" y="0"/>
          <a:chExt cx="0" cy="0"/>
        </a:xfrm>
      </p:grpSpPr>
      <p:sp>
        <p:nvSpPr>
          <p:cNvPr id="1340" name="Google Shape;1340;p64"/>
          <p:cNvSpPr/>
          <p:nvPr/>
        </p:nvSpPr>
        <p:spPr>
          <a:xfrm rot="10800000">
            <a:off x="50" y="4602900"/>
            <a:ext cx="9145500" cy="5406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42" name="Google Shape;1342;p64"/>
          <p:cNvSpPr txBox="1">
            <a:spLocks noGrp="1"/>
          </p:cNvSpPr>
          <p:nvPr>
            <p:ph type="subTitle" idx="1"/>
          </p:nvPr>
        </p:nvSpPr>
        <p:spPr>
          <a:xfrm>
            <a:off x="720507" y="1790203"/>
            <a:ext cx="2294700" cy="895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3" name="Google Shape;1343;p64"/>
          <p:cNvSpPr txBox="1">
            <a:spLocks noGrp="1"/>
          </p:cNvSpPr>
          <p:nvPr>
            <p:ph type="subTitle" idx="2"/>
          </p:nvPr>
        </p:nvSpPr>
        <p:spPr>
          <a:xfrm>
            <a:off x="3424651" y="1790203"/>
            <a:ext cx="2294700" cy="895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4" name="Google Shape;1344;p64"/>
          <p:cNvSpPr txBox="1">
            <a:spLocks noGrp="1"/>
          </p:cNvSpPr>
          <p:nvPr>
            <p:ph type="subTitle" idx="3"/>
          </p:nvPr>
        </p:nvSpPr>
        <p:spPr>
          <a:xfrm>
            <a:off x="2071618" y="3413538"/>
            <a:ext cx="2294700" cy="895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5" name="Google Shape;1345;p64"/>
          <p:cNvSpPr txBox="1">
            <a:spLocks noGrp="1"/>
          </p:cNvSpPr>
          <p:nvPr>
            <p:ph type="subTitle" idx="4"/>
          </p:nvPr>
        </p:nvSpPr>
        <p:spPr>
          <a:xfrm>
            <a:off x="4777695" y="3413538"/>
            <a:ext cx="2294700" cy="895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6" name="Google Shape;1346;p64"/>
          <p:cNvSpPr txBox="1">
            <a:spLocks noGrp="1"/>
          </p:cNvSpPr>
          <p:nvPr>
            <p:ph type="subTitle" idx="5"/>
          </p:nvPr>
        </p:nvSpPr>
        <p:spPr>
          <a:xfrm>
            <a:off x="6128807" y="1790203"/>
            <a:ext cx="2294700" cy="895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7" name="Google Shape;1347;p64"/>
          <p:cNvSpPr txBox="1">
            <a:spLocks noGrp="1"/>
          </p:cNvSpPr>
          <p:nvPr>
            <p:ph type="subTitle" idx="6"/>
          </p:nvPr>
        </p:nvSpPr>
        <p:spPr>
          <a:xfrm>
            <a:off x="716612" y="1312288"/>
            <a:ext cx="22986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a:p>
        </p:txBody>
      </p:sp>
      <p:sp>
        <p:nvSpPr>
          <p:cNvPr id="1348" name="Google Shape;1348;p64"/>
          <p:cNvSpPr txBox="1">
            <a:spLocks noGrp="1"/>
          </p:cNvSpPr>
          <p:nvPr>
            <p:ph type="subTitle" idx="7"/>
          </p:nvPr>
        </p:nvSpPr>
        <p:spPr>
          <a:xfrm>
            <a:off x="3422700" y="1312288"/>
            <a:ext cx="22986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a:p>
        </p:txBody>
      </p:sp>
      <p:sp>
        <p:nvSpPr>
          <p:cNvPr id="1349" name="Google Shape;1349;p64"/>
          <p:cNvSpPr txBox="1">
            <a:spLocks noGrp="1"/>
          </p:cNvSpPr>
          <p:nvPr>
            <p:ph type="subTitle" idx="8"/>
          </p:nvPr>
        </p:nvSpPr>
        <p:spPr>
          <a:xfrm>
            <a:off x="6128788" y="1312288"/>
            <a:ext cx="22986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a:p>
        </p:txBody>
      </p:sp>
      <p:sp>
        <p:nvSpPr>
          <p:cNvPr id="1350" name="Google Shape;1350;p64"/>
          <p:cNvSpPr txBox="1">
            <a:spLocks noGrp="1"/>
          </p:cNvSpPr>
          <p:nvPr>
            <p:ph type="subTitle" idx="9"/>
          </p:nvPr>
        </p:nvSpPr>
        <p:spPr>
          <a:xfrm>
            <a:off x="2069656" y="2935620"/>
            <a:ext cx="22986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a:p>
        </p:txBody>
      </p:sp>
      <p:sp>
        <p:nvSpPr>
          <p:cNvPr id="1351" name="Google Shape;1351;p64"/>
          <p:cNvSpPr txBox="1">
            <a:spLocks noGrp="1"/>
          </p:cNvSpPr>
          <p:nvPr>
            <p:ph type="subTitle" idx="13"/>
          </p:nvPr>
        </p:nvSpPr>
        <p:spPr>
          <a:xfrm>
            <a:off x="4775744" y="2935620"/>
            <a:ext cx="2298600" cy="554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a:latin typeface="Montserrat"/>
                <a:ea typeface="Montserrat"/>
                <a:cs typeface="Montserrat"/>
                <a:sym typeface="Montserrat"/>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six columns">
  <p:cSld name="BLANK_1_1_1_1_1_1_1">
    <p:spTree>
      <p:nvGrpSpPr>
        <p:cNvPr id="1" name="Shape 1352"/>
        <p:cNvGrpSpPr/>
        <p:nvPr/>
      </p:nvGrpSpPr>
      <p:grpSpPr>
        <a:xfrm>
          <a:off x="0" y="0"/>
          <a:ext cx="0" cy="0"/>
          <a:chOff x="0" y="0"/>
          <a:chExt cx="0" cy="0"/>
        </a:xfrm>
      </p:grpSpPr>
      <p:sp>
        <p:nvSpPr>
          <p:cNvPr id="1353" name="Google Shape;1353;p65"/>
          <p:cNvSpPr/>
          <p:nvPr/>
        </p:nvSpPr>
        <p:spPr>
          <a:xfrm rot="10800000">
            <a:off x="50" y="0"/>
            <a:ext cx="9145500" cy="5406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6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55" name="Google Shape;1355;p65"/>
          <p:cNvSpPr txBox="1">
            <a:spLocks noGrp="1"/>
          </p:cNvSpPr>
          <p:nvPr>
            <p:ph type="subTitle" idx="1"/>
          </p:nvPr>
        </p:nvSpPr>
        <p:spPr>
          <a:xfrm>
            <a:off x="720000" y="2146981"/>
            <a:ext cx="2305500" cy="64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6" name="Google Shape;1356;p65"/>
          <p:cNvSpPr txBox="1">
            <a:spLocks noGrp="1"/>
          </p:cNvSpPr>
          <p:nvPr>
            <p:ph type="subTitle" idx="2"/>
          </p:nvPr>
        </p:nvSpPr>
        <p:spPr>
          <a:xfrm>
            <a:off x="3419271" y="2146981"/>
            <a:ext cx="2305500" cy="64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7" name="Google Shape;1357;p65"/>
          <p:cNvSpPr txBox="1">
            <a:spLocks noGrp="1"/>
          </p:cNvSpPr>
          <p:nvPr>
            <p:ph type="subTitle" idx="3"/>
          </p:nvPr>
        </p:nvSpPr>
        <p:spPr>
          <a:xfrm>
            <a:off x="720000" y="3875163"/>
            <a:ext cx="2305500" cy="64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8" name="Google Shape;1358;p65"/>
          <p:cNvSpPr txBox="1">
            <a:spLocks noGrp="1"/>
          </p:cNvSpPr>
          <p:nvPr>
            <p:ph type="subTitle" idx="4"/>
          </p:nvPr>
        </p:nvSpPr>
        <p:spPr>
          <a:xfrm>
            <a:off x="3419271" y="3875163"/>
            <a:ext cx="2305500" cy="64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9" name="Google Shape;1359;p65"/>
          <p:cNvSpPr txBox="1">
            <a:spLocks noGrp="1"/>
          </p:cNvSpPr>
          <p:nvPr>
            <p:ph type="subTitle" idx="5"/>
          </p:nvPr>
        </p:nvSpPr>
        <p:spPr>
          <a:xfrm>
            <a:off x="6118549" y="2146981"/>
            <a:ext cx="2305500" cy="64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0" name="Google Shape;1360;p65"/>
          <p:cNvSpPr txBox="1">
            <a:spLocks noGrp="1"/>
          </p:cNvSpPr>
          <p:nvPr>
            <p:ph type="subTitle" idx="6"/>
          </p:nvPr>
        </p:nvSpPr>
        <p:spPr>
          <a:xfrm>
            <a:off x="6118549" y="3875163"/>
            <a:ext cx="2305500" cy="64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61" name="Google Shape;1361;p65"/>
          <p:cNvSpPr txBox="1">
            <a:spLocks noGrp="1"/>
          </p:cNvSpPr>
          <p:nvPr>
            <p:ph type="title" idx="7" hasCustomPrompt="1"/>
          </p:nvPr>
        </p:nvSpPr>
        <p:spPr>
          <a:xfrm>
            <a:off x="720000" y="1098783"/>
            <a:ext cx="734700" cy="6465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62" name="Google Shape;1362;p65"/>
          <p:cNvSpPr txBox="1">
            <a:spLocks noGrp="1"/>
          </p:cNvSpPr>
          <p:nvPr>
            <p:ph type="title" idx="8" hasCustomPrompt="1"/>
          </p:nvPr>
        </p:nvSpPr>
        <p:spPr>
          <a:xfrm>
            <a:off x="720000" y="2826954"/>
            <a:ext cx="734700" cy="6465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63" name="Google Shape;1363;p65"/>
          <p:cNvSpPr txBox="1">
            <a:spLocks noGrp="1"/>
          </p:cNvSpPr>
          <p:nvPr>
            <p:ph type="title" idx="9" hasCustomPrompt="1"/>
          </p:nvPr>
        </p:nvSpPr>
        <p:spPr>
          <a:xfrm>
            <a:off x="3419271" y="1098783"/>
            <a:ext cx="734700" cy="6465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64" name="Google Shape;1364;p65"/>
          <p:cNvSpPr txBox="1">
            <a:spLocks noGrp="1"/>
          </p:cNvSpPr>
          <p:nvPr>
            <p:ph type="title" idx="13" hasCustomPrompt="1"/>
          </p:nvPr>
        </p:nvSpPr>
        <p:spPr>
          <a:xfrm>
            <a:off x="3419271" y="2826954"/>
            <a:ext cx="734700" cy="6465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65" name="Google Shape;1365;p65"/>
          <p:cNvSpPr txBox="1">
            <a:spLocks noGrp="1"/>
          </p:cNvSpPr>
          <p:nvPr>
            <p:ph type="title" idx="14" hasCustomPrompt="1"/>
          </p:nvPr>
        </p:nvSpPr>
        <p:spPr>
          <a:xfrm>
            <a:off x="6118549" y="1098783"/>
            <a:ext cx="734700" cy="6465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66" name="Google Shape;1366;p65"/>
          <p:cNvSpPr txBox="1">
            <a:spLocks noGrp="1"/>
          </p:cNvSpPr>
          <p:nvPr>
            <p:ph type="title" idx="15" hasCustomPrompt="1"/>
          </p:nvPr>
        </p:nvSpPr>
        <p:spPr>
          <a:xfrm>
            <a:off x="6118549" y="2826954"/>
            <a:ext cx="734700" cy="6465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67" name="Google Shape;1367;p65"/>
          <p:cNvSpPr txBox="1">
            <a:spLocks noGrp="1"/>
          </p:cNvSpPr>
          <p:nvPr>
            <p:ph type="subTitle" idx="16"/>
          </p:nvPr>
        </p:nvSpPr>
        <p:spPr>
          <a:xfrm>
            <a:off x="720000" y="1669099"/>
            <a:ext cx="23055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368" name="Google Shape;1368;p65"/>
          <p:cNvSpPr txBox="1">
            <a:spLocks noGrp="1"/>
          </p:cNvSpPr>
          <p:nvPr>
            <p:ph type="subTitle" idx="17"/>
          </p:nvPr>
        </p:nvSpPr>
        <p:spPr>
          <a:xfrm>
            <a:off x="3419271" y="1669099"/>
            <a:ext cx="23055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369" name="Google Shape;1369;p65"/>
          <p:cNvSpPr txBox="1">
            <a:spLocks noGrp="1"/>
          </p:cNvSpPr>
          <p:nvPr>
            <p:ph type="subTitle" idx="18"/>
          </p:nvPr>
        </p:nvSpPr>
        <p:spPr>
          <a:xfrm>
            <a:off x="6118549" y="1669099"/>
            <a:ext cx="23055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370" name="Google Shape;1370;p65"/>
          <p:cNvSpPr txBox="1">
            <a:spLocks noGrp="1"/>
          </p:cNvSpPr>
          <p:nvPr>
            <p:ph type="subTitle" idx="19"/>
          </p:nvPr>
        </p:nvSpPr>
        <p:spPr>
          <a:xfrm>
            <a:off x="720000" y="3397263"/>
            <a:ext cx="23055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371" name="Google Shape;1371;p65"/>
          <p:cNvSpPr txBox="1">
            <a:spLocks noGrp="1"/>
          </p:cNvSpPr>
          <p:nvPr>
            <p:ph type="subTitle" idx="20"/>
          </p:nvPr>
        </p:nvSpPr>
        <p:spPr>
          <a:xfrm>
            <a:off x="3419271" y="3397263"/>
            <a:ext cx="23055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372" name="Google Shape;1372;p65"/>
          <p:cNvSpPr txBox="1">
            <a:spLocks noGrp="1"/>
          </p:cNvSpPr>
          <p:nvPr>
            <p:ph type="subTitle" idx="21"/>
          </p:nvPr>
        </p:nvSpPr>
        <p:spPr>
          <a:xfrm>
            <a:off x="6118549" y="3397263"/>
            <a:ext cx="23055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b="1">
                <a:solidFill>
                  <a:schemeClr val="dk1"/>
                </a:solidFill>
                <a:latin typeface="Montserrat"/>
                <a:ea typeface="Montserrat"/>
                <a:cs typeface="Montserrat"/>
                <a:sym typeface="Montserrat"/>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six columns 1">
  <p:cSld name="CUSTOM_7">
    <p:spTree>
      <p:nvGrpSpPr>
        <p:cNvPr id="1" name="Shape 1373"/>
        <p:cNvGrpSpPr/>
        <p:nvPr/>
      </p:nvGrpSpPr>
      <p:grpSpPr>
        <a:xfrm>
          <a:off x="0" y="0"/>
          <a:ext cx="0" cy="0"/>
          <a:chOff x="0" y="0"/>
          <a:chExt cx="0" cy="0"/>
        </a:xfrm>
      </p:grpSpPr>
      <p:sp>
        <p:nvSpPr>
          <p:cNvPr id="1374" name="Google Shape;1374;p66"/>
          <p:cNvSpPr/>
          <p:nvPr/>
        </p:nvSpPr>
        <p:spPr>
          <a:xfrm rot="10800000">
            <a:off x="50" y="4602900"/>
            <a:ext cx="9145500" cy="5406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6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6" name="Google Shape;1376;p66"/>
          <p:cNvSpPr txBox="1">
            <a:spLocks noGrp="1"/>
          </p:cNvSpPr>
          <p:nvPr>
            <p:ph type="subTitle" idx="1"/>
          </p:nvPr>
        </p:nvSpPr>
        <p:spPr>
          <a:xfrm>
            <a:off x="720000" y="2048913"/>
            <a:ext cx="2097300" cy="64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7" name="Google Shape;1377;p66"/>
          <p:cNvSpPr txBox="1">
            <a:spLocks noGrp="1"/>
          </p:cNvSpPr>
          <p:nvPr>
            <p:ph type="subTitle" idx="2"/>
          </p:nvPr>
        </p:nvSpPr>
        <p:spPr>
          <a:xfrm>
            <a:off x="3328975" y="2048913"/>
            <a:ext cx="2097300" cy="64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8" name="Google Shape;1378;p66"/>
          <p:cNvSpPr txBox="1">
            <a:spLocks noGrp="1"/>
          </p:cNvSpPr>
          <p:nvPr>
            <p:ph type="subTitle" idx="3"/>
          </p:nvPr>
        </p:nvSpPr>
        <p:spPr>
          <a:xfrm>
            <a:off x="720000" y="3402938"/>
            <a:ext cx="2097300" cy="64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66"/>
          <p:cNvSpPr txBox="1">
            <a:spLocks noGrp="1"/>
          </p:cNvSpPr>
          <p:nvPr>
            <p:ph type="subTitle" idx="4"/>
          </p:nvPr>
        </p:nvSpPr>
        <p:spPr>
          <a:xfrm>
            <a:off x="3328975" y="3402938"/>
            <a:ext cx="2097300" cy="64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66"/>
          <p:cNvSpPr txBox="1">
            <a:spLocks noGrp="1"/>
          </p:cNvSpPr>
          <p:nvPr>
            <p:ph type="subTitle" idx="5"/>
          </p:nvPr>
        </p:nvSpPr>
        <p:spPr>
          <a:xfrm>
            <a:off x="5937950" y="2048913"/>
            <a:ext cx="2097300" cy="64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1" name="Google Shape;1381;p66"/>
          <p:cNvSpPr txBox="1">
            <a:spLocks noGrp="1"/>
          </p:cNvSpPr>
          <p:nvPr>
            <p:ph type="subTitle" idx="6"/>
          </p:nvPr>
        </p:nvSpPr>
        <p:spPr>
          <a:xfrm>
            <a:off x="5937950" y="3402938"/>
            <a:ext cx="2097300" cy="648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2" name="Google Shape;1382;p66"/>
          <p:cNvSpPr txBox="1">
            <a:spLocks noGrp="1"/>
          </p:cNvSpPr>
          <p:nvPr>
            <p:ph type="subTitle" idx="7"/>
          </p:nvPr>
        </p:nvSpPr>
        <p:spPr>
          <a:xfrm>
            <a:off x="720951" y="1571013"/>
            <a:ext cx="20955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1383" name="Google Shape;1383;p66"/>
          <p:cNvSpPr txBox="1">
            <a:spLocks noGrp="1"/>
          </p:cNvSpPr>
          <p:nvPr>
            <p:ph type="subTitle" idx="8"/>
          </p:nvPr>
        </p:nvSpPr>
        <p:spPr>
          <a:xfrm>
            <a:off x="3329925" y="1571013"/>
            <a:ext cx="20955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1384" name="Google Shape;1384;p66"/>
          <p:cNvSpPr txBox="1">
            <a:spLocks noGrp="1"/>
          </p:cNvSpPr>
          <p:nvPr>
            <p:ph type="subTitle" idx="9"/>
          </p:nvPr>
        </p:nvSpPr>
        <p:spPr>
          <a:xfrm>
            <a:off x="5938900" y="1571013"/>
            <a:ext cx="20955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1385" name="Google Shape;1385;p66"/>
          <p:cNvSpPr txBox="1">
            <a:spLocks noGrp="1"/>
          </p:cNvSpPr>
          <p:nvPr>
            <p:ph type="subTitle" idx="13"/>
          </p:nvPr>
        </p:nvSpPr>
        <p:spPr>
          <a:xfrm>
            <a:off x="720951" y="2925013"/>
            <a:ext cx="20955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1386" name="Google Shape;1386;p66"/>
          <p:cNvSpPr txBox="1">
            <a:spLocks noGrp="1"/>
          </p:cNvSpPr>
          <p:nvPr>
            <p:ph type="subTitle" idx="14"/>
          </p:nvPr>
        </p:nvSpPr>
        <p:spPr>
          <a:xfrm>
            <a:off x="3329925" y="2925013"/>
            <a:ext cx="20955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
        <p:nvSpPr>
          <p:cNvPr id="1387" name="Google Shape;1387;p66"/>
          <p:cNvSpPr txBox="1">
            <a:spLocks noGrp="1"/>
          </p:cNvSpPr>
          <p:nvPr>
            <p:ph type="subTitle" idx="15"/>
          </p:nvPr>
        </p:nvSpPr>
        <p:spPr>
          <a:xfrm>
            <a:off x="5938900" y="2925013"/>
            <a:ext cx="2095500" cy="5541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Montserrat"/>
              <a:buNone/>
              <a:defRPr sz="2400" b="1">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2pPr>
            <a:lvl3pPr lvl="2"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3pPr>
            <a:lvl4pPr lvl="3"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4pPr>
            <a:lvl5pPr lvl="4"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5pPr>
            <a:lvl6pPr lvl="5"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6pPr>
            <a:lvl7pPr lvl="6"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7pPr>
            <a:lvl8pPr lvl="7"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8pPr>
            <a:lvl9pPr lvl="8" algn="ctr" rtl="0">
              <a:lnSpc>
                <a:spcPct val="100000"/>
              </a:lnSpc>
              <a:spcBef>
                <a:spcPts val="0"/>
              </a:spcBef>
              <a:spcAft>
                <a:spcPts val="0"/>
              </a:spcAft>
              <a:buSzPts val="2400"/>
              <a:buFont typeface="Montserrat"/>
              <a:buNone/>
              <a:defRPr sz="2400" b="1">
                <a:latin typeface="Montserrat"/>
                <a:ea typeface="Montserrat"/>
                <a:cs typeface="Montserrat"/>
                <a:sym typeface="Montserrat"/>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388"/>
        <p:cNvGrpSpPr/>
        <p:nvPr/>
      </p:nvGrpSpPr>
      <p:grpSpPr>
        <a:xfrm>
          <a:off x="0" y="0"/>
          <a:ext cx="0" cy="0"/>
          <a:chOff x="0" y="0"/>
          <a:chExt cx="0" cy="0"/>
        </a:xfrm>
      </p:grpSpPr>
      <p:sp>
        <p:nvSpPr>
          <p:cNvPr id="1389" name="Google Shape;1389;p67"/>
          <p:cNvSpPr/>
          <p:nvPr/>
        </p:nvSpPr>
        <p:spPr>
          <a:xfrm>
            <a:off x="5353150" y="0"/>
            <a:ext cx="37908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67"/>
          <p:cNvSpPr txBox="1">
            <a:spLocks noGrp="1"/>
          </p:cNvSpPr>
          <p:nvPr>
            <p:ph type="title" hasCustomPrompt="1"/>
          </p:nvPr>
        </p:nvSpPr>
        <p:spPr>
          <a:xfrm>
            <a:off x="713225" y="603446"/>
            <a:ext cx="4696800" cy="877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91" name="Google Shape;1391;p67"/>
          <p:cNvSpPr txBox="1">
            <a:spLocks noGrp="1"/>
          </p:cNvSpPr>
          <p:nvPr>
            <p:ph type="subTitle" idx="1"/>
          </p:nvPr>
        </p:nvSpPr>
        <p:spPr>
          <a:xfrm>
            <a:off x="713225" y="1404442"/>
            <a:ext cx="4696800" cy="431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392" name="Google Shape;1392;p67"/>
          <p:cNvSpPr txBox="1">
            <a:spLocks noGrp="1"/>
          </p:cNvSpPr>
          <p:nvPr>
            <p:ph type="title" idx="2" hasCustomPrompt="1"/>
          </p:nvPr>
        </p:nvSpPr>
        <p:spPr>
          <a:xfrm>
            <a:off x="713225" y="1955702"/>
            <a:ext cx="4696800" cy="877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93" name="Google Shape;1393;p67"/>
          <p:cNvSpPr txBox="1">
            <a:spLocks noGrp="1"/>
          </p:cNvSpPr>
          <p:nvPr>
            <p:ph type="subTitle" idx="3"/>
          </p:nvPr>
        </p:nvSpPr>
        <p:spPr>
          <a:xfrm>
            <a:off x="713225" y="2756698"/>
            <a:ext cx="4696800" cy="431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1394" name="Google Shape;1394;p67"/>
          <p:cNvSpPr txBox="1">
            <a:spLocks noGrp="1"/>
          </p:cNvSpPr>
          <p:nvPr>
            <p:ph type="title" idx="4" hasCustomPrompt="1"/>
          </p:nvPr>
        </p:nvSpPr>
        <p:spPr>
          <a:xfrm>
            <a:off x="713225" y="3307958"/>
            <a:ext cx="4696800" cy="8772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5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95" name="Google Shape;1395;p67"/>
          <p:cNvSpPr txBox="1">
            <a:spLocks noGrp="1"/>
          </p:cNvSpPr>
          <p:nvPr>
            <p:ph type="subTitle" idx="5"/>
          </p:nvPr>
        </p:nvSpPr>
        <p:spPr>
          <a:xfrm>
            <a:off x="713225" y="4108954"/>
            <a:ext cx="4696800" cy="4311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396"/>
        <p:cNvGrpSpPr/>
        <p:nvPr/>
      </p:nvGrpSpPr>
      <p:grpSpPr>
        <a:xfrm>
          <a:off x="0" y="0"/>
          <a:ext cx="0" cy="0"/>
          <a:chOff x="0" y="0"/>
          <a:chExt cx="0" cy="0"/>
        </a:xfrm>
      </p:grpSpPr>
      <p:grpSp>
        <p:nvGrpSpPr>
          <p:cNvPr id="1397" name="Google Shape;1397;p68"/>
          <p:cNvGrpSpPr/>
          <p:nvPr/>
        </p:nvGrpSpPr>
        <p:grpSpPr>
          <a:xfrm>
            <a:off x="50" y="0"/>
            <a:ext cx="9145500" cy="5143500"/>
            <a:chOff x="50" y="0"/>
            <a:chExt cx="9145500" cy="5143500"/>
          </a:xfrm>
        </p:grpSpPr>
        <p:sp>
          <p:nvSpPr>
            <p:cNvPr id="1398" name="Google Shape;1398;p68"/>
            <p:cNvSpPr/>
            <p:nvPr/>
          </p:nvSpPr>
          <p:spPr>
            <a:xfrm rot="10800000">
              <a:off x="50" y="4602900"/>
              <a:ext cx="9145500" cy="5406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68"/>
            <p:cNvSpPr/>
            <p:nvPr/>
          </p:nvSpPr>
          <p:spPr>
            <a:xfrm rot="10800000">
              <a:off x="50" y="0"/>
              <a:ext cx="9145500" cy="5406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0" name="Google Shape;1400;p68"/>
          <p:cNvSpPr txBox="1">
            <a:spLocks noGrp="1"/>
          </p:cNvSpPr>
          <p:nvPr>
            <p:ph type="title"/>
          </p:nvPr>
        </p:nvSpPr>
        <p:spPr>
          <a:xfrm>
            <a:off x="3982675" y="772650"/>
            <a:ext cx="4448100" cy="1108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2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01" name="Google Shape;1401;p68"/>
          <p:cNvSpPr txBox="1">
            <a:spLocks noGrp="1"/>
          </p:cNvSpPr>
          <p:nvPr>
            <p:ph type="subTitle" idx="1"/>
          </p:nvPr>
        </p:nvSpPr>
        <p:spPr>
          <a:xfrm>
            <a:off x="3982675" y="1644571"/>
            <a:ext cx="4448100" cy="1179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2" name="Google Shape;1402;p68"/>
          <p:cNvSpPr>
            <a:spLocks noGrp="1"/>
          </p:cNvSpPr>
          <p:nvPr>
            <p:ph type="pic" idx="2"/>
          </p:nvPr>
        </p:nvSpPr>
        <p:spPr>
          <a:xfrm flipH="1">
            <a:off x="0" y="0"/>
            <a:ext cx="3886200" cy="5148000"/>
          </a:xfrm>
          <a:prstGeom prst="rect">
            <a:avLst/>
          </a:prstGeom>
          <a:noFill/>
          <a:ln>
            <a:noFill/>
          </a:ln>
        </p:spPr>
      </p:sp>
      <p:sp>
        <p:nvSpPr>
          <p:cNvPr id="1403" name="Google Shape;1403;p68"/>
          <p:cNvSpPr txBox="1"/>
          <p:nvPr/>
        </p:nvSpPr>
        <p:spPr>
          <a:xfrm>
            <a:off x="4544500" y="3340054"/>
            <a:ext cx="3886200" cy="738900"/>
          </a:xfrm>
          <a:prstGeom prst="rect">
            <a:avLst/>
          </a:prstGeom>
          <a:noFill/>
          <a:ln>
            <a:noFill/>
          </a:ln>
        </p:spPr>
        <p:txBody>
          <a:bodyPr spcFirstLastPara="1" wrap="square" lIns="91425" tIns="91425" rIns="91425" bIns="91425" anchor="t" anchorCtr="0">
            <a:noAutofit/>
          </a:bodyPr>
          <a:lstStyle/>
          <a:p>
            <a:pPr marL="0" lvl="0" indent="0" algn="r" rtl="0">
              <a:spcBef>
                <a:spcPts val="300"/>
              </a:spcBef>
              <a:spcAft>
                <a:spcPts val="0"/>
              </a:spcAft>
              <a:buNone/>
            </a:pPr>
            <a:r>
              <a:rPr lang="en" sz="1200" b="1">
                <a:solidFill>
                  <a:schemeClr val="dk1"/>
                </a:solidFill>
                <a:latin typeface="Public Sans"/>
                <a:ea typeface="Public Sans"/>
                <a:cs typeface="Public Sans"/>
                <a:sym typeface="Public Sans"/>
              </a:rPr>
              <a:t>CREDITS:</a:t>
            </a:r>
            <a:r>
              <a:rPr lang="en" sz="1200">
                <a:solidFill>
                  <a:schemeClr val="dk1"/>
                </a:solidFill>
                <a:latin typeface="Public Sans"/>
                <a:ea typeface="Public Sans"/>
                <a:cs typeface="Public Sans"/>
                <a:sym typeface="Public Sans"/>
              </a:rPr>
              <a:t> This presentation template was created by </a:t>
            </a:r>
            <a:r>
              <a:rPr lang="en" sz="1200" b="1" u="sng">
                <a:solidFill>
                  <a:schemeClr val="dk1"/>
                </a:solidFill>
                <a:latin typeface="Public Sans"/>
                <a:ea typeface="Public Sans"/>
                <a:cs typeface="Public Sans"/>
                <a:sym typeface="Public Sans"/>
                <a:hlinkClick r:id="rId2">
                  <a:extLst>
                    <a:ext uri="{A12FA001-AC4F-418D-AE19-62706E023703}">
                      <ahyp:hlinkClr xmlns:ahyp="http://schemas.microsoft.com/office/drawing/2018/hyperlinkcolor" val="tx"/>
                    </a:ext>
                  </a:extLst>
                </a:hlinkClick>
              </a:rPr>
              <a:t>Slidesgo</a:t>
            </a:r>
            <a:r>
              <a:rPr lang="en" sz="1200">
                <a:solidFill>
                  <a:schemeClr val="dk1"/>
                </a:solidFill>
                <a:latin typeface="Public Sans"/>
                <a:ea typeface="Public Sans"/>
                <a:cs typeface="Public Sans"/>
                <a:sym typeface="Public Sans"/>
              </a:rPr>
              <a:t>, and includes icons by </a:t>
            </a:r>
            <a:r>
              <a:rPr lang="en" sz="1200" b="1" u="sng">
                <a:solidFill>
                  <a:schemeClr val="dk1"/>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Flaticon</a:t>
            </a:r>
            <a:r>
              <a:rPr lang="en" sz="1200">
                <a:solidFill>
                  <a:schemeClr val="dk1"/>
                </a:solidFill>
                <a:latin typeface="Public Sans"/>
                <a:ea typeface="Public Sans"/>
                <a:cs typeface="Public Sans"/>
                <a:sym typeface="Public Sans"/>
              </a:rPr>
              <a:t>, and infographics &amp; images by </a:t>
            </a:r>
            <a:r>
              <a:rPr lang="en" sz="1200" b="1" u="sng">
                <a:solidFill>
                  <a:schemeClr val="dk1"/>
                </a:solid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Freepik</a:t>
            </a:r>
            <a:r>
              <a:rPr lang="en" sz="1200" u="sng">
                <a:solidFill>
                  <a:schemeClr val="dk1"/>
                </a:solidFill>
                <a:latin typeface="Public Sans"/>
                <a:ea typeface="Public Sans"/>
                <a:cs typeface="Public Sans"/>
                <a:sym typeface="Public Sans"/>
              </a:rPr>
              <a:t> </a:t>
            </a:r>
            <a:endParaRPr sz="1200" b="1" u="sng">
              <a:solidFill>
                <a:schemeClr val="dk1"/>
              </a:solidFill>
              <a:latin typeface="Public Sans"/>
              <a:ea typeface="Public Sans"/>
              <a:cs typeface="Public Sans"/>
              <a:sym typeface="Public San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404"/>
        <p:cNvGrpSpPr/>
        <p:nvPr/>
      </p:nvGrpSpPr>
      <p:grpSpPr>
        <a:xfrm>
          <a:off x="0" y="0"/>
          <a:ext cx="0" cy="0"/>
          <a:chOff x="0" y="0"/>
          <a:chExt cx="0" cy="0"/>
        </a:xfrm>
      </p:grpSpPr>
      <p:sp>
        <p:nvSpPr>
          <p:cNvPr id="1405" name="Google Shape;1405;p69"/>
          <p:cNvSpPr/>
          <p:nvPr/>
        </p:nvSpPr>
        <p:spPr>
          <a:xfrm>
            <a:off x="0" y="0"/>
            <a:ext cx="37908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406"/>
        <p:cNvGrpSpPr/>
        <p:nvPr/>
      </p:nvGrpSpPr>
      <p:grpSpPr>
        <a:xfrm>
          <a:off x="0" y="0"/>
          <a:ext cx="0" cy="0"/>
          <a:chOff x="0" y="0"/>
          <a:chExt cx="0" cy="0"/>
        </a:xfrm>
      </p:grpSpPr>
      <p:grpSp>
        <p:nvGrpSpPr>
          <p:cNvPr id="1407" name="Google Shape;1407;p70"/>
          <p:cNvGrpSpPr/>
          <p:nvPr/>
        </p:nvGrpSpPr>
        <p:grpSpPr>
          <a:xfrm>
            <a:off x="-37" y="0"/>
            <a:ext cx="9144075" cy="5143500"/>
            <a:chOff x="-37" y="0"/>
            <a:chExt cx="9144075" cy="5143500"/>
          </a:xfrm>
        </p:grpSpPr>
        <p:sp>
          <p:nvSpPr>
            <p:cNvPr id="1408" name="Google Shape;1408;p70"/>
            <p:cNvSpPr/>
            <p:nvPr/>
          </p:nvSpPr>
          <p:spPr>
            <a:xfrm rot="5400000">
              <a:off x="-2219137" y="2219100"/>
              <a:ext cx="5143500" cy="7053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70"/>
            <p:cNvSpPr/>
            <p:nvPr/>
          </p:nvSpPr>
          <p:spPr>
            <a:xfrm rot="5400000">
              <a:off x="6219638" y="2219100"/>
              <a:ext cx="5143500" cy="705300"/>
            </a:xfrm>
            <a:prstGeom prst="round2SameRect">
              <a:avLst>
                <a:gd name="adj1" fmla="val 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410"/>
        <p:cNvGrpSpPr/>
        <p:nvPr/>
      </p:nvGrpSpPr>
      <p:grpSpPr>
        <a:xfrm>
          <a:off x="0" y="0"/>
          <a:ext cx="0" cy="0"/>
          <a:chOff x="0" y="0"/>
          <a:chExt cx="0" cy="0"/>
        </a:xfrm>
      </p:grpSpPr>
      <p:sp>
        <p:nvSpPr>
          <p:cNvPr id="1411" name="Google Shape;1411;p71"/>
          <p:cNvSpPr txBox="1">
            <a:spLocks noGrp="1"/>
          </p:cNvSpPr>
          <p:nvPr>
            <p:ph type="ctrTitle"/>
          </p:nvPr>
        </p:nvSpPr>
        <p:spPr>
          <a:xfrm>
            <a:off x="713225" y="539500"/>
            <a:ext cx="4029600" cy="20319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91919"/>
              </a:buClr>
              <a:buSzPts val="5200"/>
              <a:buNone/>
              <a:defRPr sz="40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412" name="Google Shape;1412;p71"/>
          <p:cNvSpPr txBox="1">
            <a:spLocks noGrp="1"/>
          </p:cNvSpPr>
          <p:nvPr>
            <p:ph type="subTitle" idx="1"/>
          </p:nvPr>
        </p:nvSpPr>
        <p:spPr>
          <a:xfrm>
            <a:off x="715338" y="2800000"/>
            <a:ext cx="4029600" cy="4311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413" name="Google Shape;1413;p71"/>
          <p:cNvSpPr>
            <a:spLocks noGrp="1"/>
          </p:cNvSpPr>
          <p:nvPr>
            <p:ph type="pic" idx="2"/>
          </p:nvPr>
        </p:nvSpPr>
        <p:spPr>
          <a:xfrm>
            <a:off x="5257800" y="0"/>
            <a:ext cx="3886200" cy="51480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2"/>
        <p:cNvGrpSpPr/>
        <p:nvPr/>
      </p:nvGrpSpPr>
      <p:grpSpPr>
        <a:xfrm>
          <a:off x="0" y="0"/>
          <a:ext cx="0" cy="0"/>
          <a:chOff x="0" y="0"/>
          <a:chExt cx="0" cy="0"/>
        </a:xfrm>
      </p:grpSpPr>
      <p:sp>
        <p:nvSpPr>
          <p:cNvPr id="363" name="Google Shape;363;p8"/>
          <p:cNvSpPr txBox="1">
            <a:spLocks noGrp="1"/>
          </p:cNvSpPr>
          <p:nvPr>
            <p:ph type="title"/>
          </p:nvPr>
        </p:nvSpPr>
        <p:spPr>
          <a:xfrm>
            <a:off x="1768500" y="1307100"/>
            <a:ext cx="5607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364" name="Google Shape;364;p8"/>
          <p:cNvGrpSpPr/>
          <p:nvPr/>
        </p:nvGrpSpPr>
        <p:grpSpPr>
          <a:xfrm>
            <a:off x="0" y="-228600"/>
            <a:ext cx="9905995" cy="6241546"/>
            <a:chOff x="0" y="-228600"/>
            <a:chExt cx="9905995" cy="6241546"/>
          </a:xfrm>
        </p:grpSpPr>
        <p:sp>
          <p:nvSpPr>
            <p:cNvPr id="365" name="Google Shape;365;p8"/>
            <p:cNvSpPr/>
            <p:nvPr/>
          </p:nvSpPr>
          <p:spPr>
            <a:xfrm>
              <a:off x="3890824" y="-228600"/>
              <a:ext cx="6015171" cy="2171074"/>
            </a:xfrm>
            <a:custGeom>
              <a:avLst/>
              <a:gdLst/>
              <a:ahLst/>
              <a:cxnLst/>
              <a:rect l="l" t="t" r="r" b="b"/>
              <a:pathLst>
                <a:path w="29493" h="10645" extrusionOk="0">
                  <a:moveTo>
                    <a:pt x="1573" y="1"/>
                  </a:moveTo>
                  <a:cubicBezTo>
                    <a:pt x="930" y="739"/>
                    <a:pt x="453" y="1632"/>
                    <a:pt x="215" y="2584"/>
                  </a:cubicBezTo>
                  <a:cubicBezTo>
                    <a:pt x="1" y="3382"/>
                    <a:pt x="60" y="4430"/>
                    <a:pt x="799" y="4811"/>
                  </a:cubicBezTo>
                  <a:cubicBezTo>
                    <a:pt x="983" y="4903"/>
                    <a:pt x="1183" y="4940"/>
                    <a:pt x="1388" y="4940"/>
                  </a:cubicBezTo>
                  <a:cubicBezTo>
                    <a:pt x="1686" y="4940"/>
                    <a:pt x="1993" y="4862"/>
                    <a:pt x="2275" y="4763"/>
                  </a:cubicBezTo>
                  <a:cubicBezTo>
                    <a:pt x="4073" y="4144"/>
                    <a:pt x="5609" y="2870"/>
                    <a:pt x="7454" y="2418"/>
                  </a:cubicBezTo>
                  <a:cubicBezTo>
                    <a:pt x="7915" y="2305"/>
                    <a:pt x="8388" y="2250"/>
                    <a:pt x="8863" y="2250"/>
                  </a:cubicBezTo>
                  <a:cubicBezTo>
                    <a:pt x="10191" y="2250"/>
                    <a:pt x="11524" y="2682"/>
                    <a:pt x="12586" y="3489"/>
                  </a:cubicBezTo>
                  <a:cubicBezTo>
                    <a:pt x="13503" y="4180"/>
                    <a:pt x="14193" y="5120"/>
                    <a:pt x="14955" y="5990"/>
                  </a:cubicBezTo>
                  <a:cubicBezTo>
                    <a:pt x="15848" y="7014"/>
                    <a:pt x="16836" y="7954"/>
                    <a:pt x="17920" y="8788"/>
                  </a:cubicBezTo>
                  <a:cubicBezTo>
                    <a:pt x="19084" y="9694"/>
                    <a:pt x="20500" y="10493"/>
                    <a:pt x="21918" y="10493"/>
                  </a:cubicBezTo>
                  <a:cubicBezTo>
                    <a:pt x="22269" y="10493"/>
                    <a:pt x="22620" y="10444"/>
                    <a:pt x="22968" y="10335"/>
                  </a:cubicBezTo>
                  <a:cubicBezTo>
                    <a:pt x="24314" y="9907"/>
                    <a:pt x="25373" y="8645"/>
                    <a:pt x="26766" y="8621"/>
                  </a:cubicBezTo>
                  <a:cubicBezTo>
                    <a:pt x="26774" y="8621"/>
                    <a:pt x="26781" y="8621"/>
                    <a:pt x="26789" y="8621"/>
                  </a:cubicBezTo>
                  <a:cubicBezTo>
                    <a:pt x="27970" y="8621"/>
                    <a:pt x="29031" y="9556"/>
                    <a:pt x="29493" y="10645"/>
                  </a:cubicBezTo>
                  <a:lnTo>
                    <a:pt x="29493" y="1"/>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a:off x="0" y="4232650"/>
              <a:ext cx="4932316" cy="1780296"/>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8"/>
          <p:cNvGrpSpPr/>
          <p:nvPr/>
        </p:nvGrpSpPr>
        <p:grpSpPr>
          <a:xfrm>
            <a:off x="263496" y="391040"/>
            <a:ext cx="8581221" cy="4433104"/>
            <a:chOff x="263496" y="391040"/>
            <a:chExt cx="8581221" cy="4433104"/>
          </a:xfrm>
        </p:grpSpPr>
        <p:grpSp>
          <p:nvGrpSpPr>
            <p:cNvPr id="368" name="Google Shape;368;p8"/>
            <p:cNvGrpSpPr/>
            <p:nvPr/>
          </p:nvGrpSpPr>
          <p:grpSpPr>
            <a:xfrm>
              <a:off x="8016817" y="4080239"/>
              <a:ext cx="827900" cy="743905"/>
              <a:chOff x="8236842" y="4232639"/>
              <a:chExt cx="827900" cy="743905"/>
            </a:xfrm>
          </p:grpSpPr>
          <p:sp>
            <p:nvSpPr>
              <p:cNvPr id="369" name="Google Shape;369;p8"/>
              <p:cNvSpPr/>
              <p:nvPr/>
            </p:nvSpPr>
            <p:spPr>
              <a:xfrm>
                <a:off x="8902678" y="4232639"/>
                <a:ext cx="162064" cy="158987"/>
              </a:xfrm>
              <a:custGeom>
                <a:avLst/>
                <a:gdLst/>
                <a:ahLst/>
                <a:cxnLst/>
                <a:rect l="l" t="t" r="r" b="b"/>
                <a:pathLst>
                  <a:path w="632" h="620" extrusionOk="0">
                    <a:moveTo>
                      <a:pt x="310" y="108"/>
                    </a:moveTo>
                    <a:cubicBezTo>
                      <a:pt x="429" y="108"/>
                      <a:pt x="513" y="203"/>
                      <a:pt x="513" y="310"/>
                    </a:cubicBezTo>
                    <a:cubicBezTo>
                      <a:pt x="513" y="417"/>
                      <a:pt x="429" y="501"/>
                      <a:pt x="310" y="501"/>
                    </a:cubicBezTo>
                    <a:cubicBezTo>
                      <a:pt x="203" y="501"/>
                      <a:pt x="120" y="417"/>
                      <a:pt x="120" y="310"/>
                    </a:cubicBezTo>
                    <a:cubicBezTo>
                      <a:pt x="120" y="203"/>
                      <a:pt x="203" y="108"/>
                      <a:pt x="310" y="108"/>
                    </a:cubicBezTo>
                    <a:close/>
                    <a:moveTo>
                      <a:pt x="310" y="0"/>
                    </a:moveTo>
                    <a:cubicBezTo>
                      <a:pt x="144" y="0"/>
                      <a:pt x="1" y="131"/>
                      <a:pt x="1" y="310"/>
                    </a:cubicBezTo>
                    <a:cubicBezTo>
                      <a:pt x="1" y="477"/>
                      <a:pt x="144" y="620"/>
                      <a:pt x="310" y="620"/>
                    </a:cubicBezTo>
                    <a:cubicBezTo>
                      <a:pt x="489" y="620"/>
                      <a:pt x="632" y="477"/>
                      <a:pt x="632" y="310"/>
                    </a:cubicBezTo>
                    <a:cubicBezTo>
                      <a:pt x="632" y="131"/>
                      <a:pt x="489"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a:off x="8771136" y="4733471"/>
                <a:ext cx="131549" cy="131549"/>
              </a:xfrm>
              <a:custGeom>
                <a:avLst/>
                <a:gdLst/>
                <a:ahLst/>
                <a:cxnLst/>
                <a:rect l="l" t="t" r="r" b="b"/>
                <a:pathLst>
                  <a:path w="513" h="513" extrusionOk="0">
                    <a:moveTo>
                      <a:pt x="251" y="1"/>
                    </a:moveTo>
                    <a:cubicBezTo>
                      <a:pt x="108" y="1"/>
                      <a:pt x="0" y="108"/>
                      <a:pt x="0" y="251"/>
                    </a:cubicBezTo>
                    <a:cubicBezTo>
                      <a:pt x="0" y="393"/>
                      <a:pt x="108" y="512"/>
                      <a:pt x="251" y="512"/>
                    </a:cubicBezTo>
                    <a:cubicBezTo>
                      <a:pt x="393" y="512"/>
                      <a:pt x="512" y="393"/>
                      <a:pt x="512" y="251"/>
                    </a:cubicBezTo>
                    <a:cubicBezTo>
                      <a:pt x="512" y="108"/>
                      <a:pt x="393"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8"/>
              <p:cNvSpPr/>
              <p:nvPr/>
            </p:nvSpPr>
            <p:spPr>
              <a:xfrm>
                <a:off x="8236842" y="4912180"/>
                <a:ext cx="67441" cy="64364"/>
              </a:xfrm>
              <a:custGeom>
                <a:avLst/>
                <a:gdLst/>
                <a:ahLst/>
                <a:cxnLst/>
                <a:rect l="l" t="t" r="r" b="b"/>
                <a:pathLst>
                  <a:path w="263" h="251" extrusionOk="0">
                    <a:moveTo>
                      <a:pt x="132" y="0"/>
                    </a:moveTo>
                    <a:cubicBezTo>
                      <a:pt x="60" y="0"/>
                      <a:pt x="1" y="60"/>
                      <a:pt x="1" y="119"/>
                    </a:cubicBezTo>
                    <a:cubicBezTo>
                      <a:pt x="1" y="191"/>
                      <a:pt x="60" y="250"/>
                      <a:pt x="132" y="250"/>
                    </a:cubicBezTo>
                    <a:cubicBezTo>
                      <a:pt x="203" y="250"/>
                      <a:pt x="263" y="191"/>
                      <a:pt x="263" y="119"/>
                    </a:cubicBezTo>
                    <a:cubicBezTo>
                      <a:pt x="263" y="60"/>
                      <a:pt x="203" y="0"/>
                      <a:pt x="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 name="Google Shape;372;p8"/>
            <p:cNvGrpSpPr/>
            <p:nvPr/>
          </p:nvGrpSpPr>
          <p:grpSpPr>
            <a:xfrm rot="-1723542">
              <a:off x="333542" y="486162"/>
              <a:ext cx="503487" cy="420406"/>
              <a:chOff x="209725" y="152803"/>
              <a:chExt cx="503505" cy="420421"/>
            </a:xfrm>
          </p:grpSpPr>
          <p:sp>
            <p:nvSpPr>
              <p:cNvPr id="373" name="Google Shape;373;p8"/>
              <p:cNvSpPr/>
              <p:nvPr/>
            </p:nvSpPr>
            <p:spPr>
              <a:xfrm>
                <a:off x="277168" y="1528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8"/>
              <p:cNvSpPr/>
              <p:nvPr/>
            </p:nvSpPr>
            <p:spPr>
              <a:xfrm>
                <a:off x="648866" y="200112"/>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8"/>
              <p:cNvSpPr/>
              <p:nvPr/>
            </p:nvSpPr>
            <p:spPr>
              <a:xfrm>
                <a:off x="209725" y="505783"/>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6" name="Google Shape;376;p8"/>
          <p:cNvGrpSpPr/>
          <p:nvPr/>
        </p:nvGrpSpPr>
        <p:grpSpPr>
          <a:xfrm>
            <a:off x="-534255" y="264188"/>
            <a:ext cx="10224323" cy="4685464"/>
            <a:chOff x="-534255" y="264188"/>
            <a:chExt cx="10224323" cy="4685464"/>
          </a:xfrm>
        </p:grpSpPr>
        <p:sp>
          <p:nvSpPr>
            <p:cNvPr id="377" name="Google Shape;377;p8"/>
            <p:cNvSpPr/>
            <p:nvPr/>
          </p:nvSpPr>
          <p:spPr>
            <a:xfrm>
              <a:off x="8334953" y="264188"/>
              <a:ext cx="1355115" cy="213459"/>
            </a:xfrm>
            <a:custGeom>
              <a:avLst/>
              <a:gdLst/>
              <a:ahLst/>
              <a:cxnLst/>
              <a:rect l="l" t="t" r="r" b="b"/>
              <a:pathLst>
                <a:path w="29850" h="4702" extrusionOk="0">
                  <a:moveTo>
                    <a:pt x="13800" y="1"/>
                  </a:moveTo>
                  <a:cubicBezTo>
                    <a:pt x="11083" y="1"/>
                    <a:pt x="8344" y="1049"/>
                    <a:pt x="7108" y="3570"/>
                  </a:cubicBezTo>
                  <a:cubicBezTo>
                    <a:pt x="6752" y="2899"/>
                    <a:pt x="6185" y="2613"/>
                    <a:pt x="5658" y="2613"/>
                  </a:cubicBezTo>
                  <a:cubicBezTo>
                    <a:pt x="4968" y="2613"/>
                    <a:pt x="4346" y="3101"/>
                    <a:pt x="4346" y="3856"/>
                  </a:cubicBezTo>
                  <a:cubicBezTo>
                    <a:pt x="4118" y="3480"/>
                    <a:pt x="3857" y="3331"/>
                    <a:pt x="3636" y="3331"/>
                  </a:cubicBezTo>
                  <a:cubicBezTo>
                    <a:pt x="3304" y="3331"/>
                    <a:pt x="3062" y="3668"/>
                    <a:pt x="3155" y="4082"/>
                  </a:cubicBezTo>
                  <a:cubicBezTo>
                    <a:pt x="2779" y="3841"/>
                    <a:pt x="2391" y="3748"/>
                    <a:pt x="2020" y="3748"/>
                  </a:cubicBezTo>
                  <a:cubicBezTo>
                    <a:pt x="1054" y="3748"/>
                    <a:pt x="207" y="4383"/>
                    <a:pt x="0" y="4702"/>
                  </a:cubicBezTo>
                  <a:lnTo>
                    <a:pt x="29849" y="4702"/>
                  </a:lnTo>
                  <a:cubicBezTo>
                    <a:pt x="29849" y="4702"/>
                    <a:pt x="29437" y="4152"/>
                    <a:pt x="28719" y="4152"/>
                  </a:cubicBezTo>
                  <a:cubicBezTo>
                    <a:pt x="28516" y="4152"/>
                    <a:pt x="28289" y="4196"/>
                    <a:pt x="28039" y="4309"/>
                  </a:cubicBezTo>
                  <a:cubicBezTo>
                    <a:pt x="26977" y="3607"/>
                    <a:pt x="25793" y="3347"/>
                    <a:pt x="24759" y="3347"/>
                  </a:cubicBezTo>
                  <a:cubicBezTo>
                    <a:pt x="23545" y="3347"/>
                    <a:pt x="22536" y="3706"/>
                    <a:pt x="22170" y="4130"/>
                  </a:cubicBezTo>
                  <a:cubicBezTo>
                    <a:pt x="22287" y="3363"/>
                    <a:pt x="21916" y="3033"/>
                    <a:pt x="21513" y="3033"/>
                  </a:cubicBezTo>
                  <a:cubicBezTo>
                    <a:pt x="21222" y="3033"/>
                    <a:pt x="20915" y="3206"/>
                    <a:pt x="20765" y="3511"/>
                  </a:cubicBezTo>
                  <a:cubicBezTo>
                    <a:pt x="20014" y="1385"/>
                    <a:pt x="16921" y="1"/>
                    <a:pt x="13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8"/>
            <p:cNvSpPr/>
            <p:nvPr/>
          </p:nvSpPr>
          <p:spPr>
            <a:xfrm>
              <a:off x="-534255" y="1370872"/>
              <a:ext cx="1058352" cy="213005"/>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8"/>
            <p:cNvSpPr/>
            <p:nvPr/>
          </p:nvSpPr>
          <p:spPr>
            <a:xfrm>
              <a:off x="1341446" y="4604003"/>
              <a:ext cx="715621" cy="345649"/>
            </a:xfrm>
            <a:custGeom>
              <a:avLst/>
              <a:gdLst/>
              <a:ahLst/>
              <a:cxnLst/>
              <a:rect l="l" t="t" r="r" b="b"/>
              <a:pathLst>
                <a:path w="4859" h="2347" extrusionOk="0">
                  <a:moveTo>
                    <a:pt x="2263" y="1"/>
                  </a:moveTo>
                  <a:cubicBezTo>
                    <a:pt x="1441" y="1"/>
                    <a:pt x="775" y="667"/>
                    <a:pt x="775" y="1489"/>
                  </a:cubicBezTo>
                  <a:cubicBezTo>
                    <a:pt x="775" y="1620"/>
                    <a:pt x="799" y="1739"/>
                    <a:pt x="822" y="1858"/>
                  </a:cubicBezTo>
                  <a:cubicBezTo>
                    <a:pt x="739" y="1810"/>
                    <a:pt x="656" y="1787"/>
                    <a:pt x="560" y="1787"/>
                  </a:cubicBezTo>
                  <a:cubicBezTo>
                    <a:pt x="251" y="1787"/>
                    <a:pt x="1" y="2037"/>
                    <a:pt x="1" y="2346"/>
                  </a:cubicBezTo>
                  <a:lnTo>
                    <a:pt x="4859" y="2346"/>
                  </a:lnTo>
                  <a:cubicBezTo>
                    <a:pt x="4847" y="2168"/>
                    <a:pt x="4704" y="1882"/>
                    <a:pt x="4406" y="1739"/>
                  </a:cubicBezTo>
                  <a:cubicBezTo>
                    <a:pt x="4261" y="1658"/>
                    <a:pt x="4127" y="1631"/>
                    <a:pt x="4017" y="1631"/>
                  </a:cubicBezTo>
                  <a:cubicBezTo>
                    <a:pt x="3884" y="1631"/>
                    <a:pt x="3785" y="1671"/>
                    <a:pt x="3739" y="1703"/>
                  </a:cubicBezTo>
                  <a:cubicBezTo>
                    <a:pt x="3751" y="1632"/>
                    <a:pt x="3751" y="1560"/>
                    <a:pt x="3751" y="1489"/>
                  </a:cubicBezTo>
                  <a:cubicBezTo>
                    <a:pt x="3751" y="667"/>
                    <a:pt x="3085" y="1"/>
                    <a:pt x="2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aption 1">
  <p:cSld name="CAPTION_ONLY_1">
    <p:bg>
      <p:bgPr>
        <a:solidFill>
          <a:schemeClr val="accent1"/>
        </a:solidFill>
        <a:effectLst/>
      </p:bgPr>
    </p:bg>
    <p:spTree>
      <p:nvGrpSpPr>
        <p:cNvPr id="1" name="Shape 1414"/>
        <p:cNvGrpSpPr/>
        <p:nvPr/>
      </p:nvGrpSpPr>
      <p:grpSpPr>
        <a:xfrm>
          <a:off x="0" y="0"/>
          <a:ext cx="0" cy="0"/>
          <a:chOff x="0" y="0"/>
          <a:chExt cx="0" cy="0"/>
        </a:xfrm>
      </p:grpSpPr>
      <p:sp>
        <p:nvSpPr>
          <p:cNvPr id="1415" name="Google Shape;1415;p72"/>
          <p:cNvSpPr txBox="1">
            <a:spLocks noGrp="1"/>
          </p:cNvSpPr>
          <p:nvPr>
            <p:ph type="title"/>
          </p:nvPr>
        </p:nvSpPr>
        <p:spPr>
          <a:xfrm>
            <a:off x="990475" y="403637"/>
            <a:ext cx="424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16" name="Google Shape;1416;p72"/>
          <p:cNvGrpSpPr/>
          <p:nvPr/>
        </p:nvGrpSpPr>
        <p:grpSpPr>
          <a:xfrm>
            <a:off x="-934881" y="3654688"/>
            <a:ext cx="1585217" cy="715313"/>
            <a:chOff x="8138310" y="3811875"/>
            <a:chExt cx="1584900" cy="715313"/>
          </a:xfrm>
        </p:grpSpPr>
        <p:sp>
          <p:nvSpPr>
            <p:cNvPr id="1417" name="Google Shape;1417;p72"/>
            <p:cNvSpPr/>
            <p:nvPr/>
          </p:nvSpPr>
          <p:spPr>
            <a:xfrm>
              <a:off x="8138310" y="3811875"/>
              <a:ext cx="1584900" cy="76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72"/>
            <p:cNvSpPr/>
            <p:nvPr/>
          </p:nvSpPr>
          <p:spPr>
            <a:xfrm>
              <a:off x="8138310" y="4450988"/>
              <a:ext cx="1584900" cy="76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1 1">
  <p:cSld name="CUSTOM_1_1_1_2_1_1_1_1_1_1_1_1_1_3_2_1_2">
    <p:bg>
      <p:bgPr>
        <a:blipFill>
          <a:blip r:embed="rId2">
            <a:alphaModFix/>
          </a:blip>
          <a:stretch>
            <a:fillRect/>
          </a:stretch>
        </a:blipFill>
        <a:effectLst/>
      </p:bgPr>
    </p:bg>
    <p:spTree>
      <p:nvGrpSpPr>
        <p:cNvPr id="1" name="Shape 1419"/>
        <p:cNvGrpSpPr/>
        <p:nvPr/>
      </p:nvGrpSpPr>
      <p:grpSpPr>
        <a:xfrm>
          <a:off x="0" y="0"/>
          <a:ext cx="0" cy="0"/>
          <a:chOff x="0" y="0"/>
          <a:chExt cx="0" cy="0"/>
        </a:xfrm>
      </p:grpSpPr>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2">
  <p:cSld name="ONE_COLUMN_TEXT_2">
    <p:spTree>
      <p:nvGrpSpPr>
        <p:cNvPr id="1" name="Shape 1420"/>
        <p:cNvGrpSpPr/>
        <p:nvPr/>
      </p:nvGrpSpPr>
      <p:grpSpPr>
        <a:xfrm>
          <a:off x="0" y="0"/>
          <a:ext cx="0" cy="0"/>
          <a:chOff x="0" y="0"/>
          <a:chExt cx="0" cy="0"/>
        </a:xfrm>
      </p:grpSpPr>
      <p:sp>
        <p:nvSpPr>
          <p:cNvPr id="1421" name="Google Shape;1421;p74"/>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74"/>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74"/>
          <p:cNvSpPr txBox="1">
            <a:spLocks noGrp="1"/>
          </p:cNvSpPr>
          <p:nvPr>
            <p:ph type="title"/>
          </p:nvPr>
        </p:nvSpPr>
        <p:spPr>
          <a:xfrm>
            <a:off x="226078" y="357800"/>
            <a:ext cx="2808000" cy="953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424" name="Google Shape;1424;p74"/>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lt1"/>
              </a:buClr>
              <a:buSzPts val="1200"/>
              <a:buChar char="●"/>
              <a:defRPr sz="1200">
                <a:solidFill>
                  <a:schemeClr val="lt1"/>
                </a:solidFill>
              </a:defRPr>
            </a:lvl1pPr>
            <a:lvl2pPr marL="914400" lvl="1" indent="-304800" rtl="0">
              <a:spcBef>
                <a:spcPts val="0"/>
              </a:spcBef>
              <a:spcAft>
                <a:spcPts val="0"/>
              </a:spcAft>
              <a:buClr>
                <a:schemeClr val="lt1"/>
              </a:buClr>
              <a:buSzPts val="1200"/>
              <a:buChar char="○"/>
              <a:defRPr sz="1200">
                <a:solidFill>
                  <a:schemeClr val="lt1"/>
                </a:solidFill>
              </a:defRPr>
            </a:lvl2pPr>
            <a:lvl3pPr marL="1371600" lvl="2" indent="-304800" rtl="0">
              <a:spcBef>
                <a:spcPts val="0"/>
              </a:spcBef>
              <a:spcAft>
                <a:spcPts val="0"/>
              </a:spcAft>
              <a:buClr>
                <a:schemeClr val="lt1"/>
              </a:buClr>
              <a:buSzPts val="1200"/>
              <a:buChar char="■"/>
              <a:defRPr sz="1200">
                <a:solidFill>
                  <a:schemeClr val="lt1"/>
                </a:solidFill>
              </a:defRPr>
            </a:lvl3pPr>
            <a:lvl4pPr marL="1828800" lvl="3" indent="-304800" rtl="0">
              <a:spcBef>
                <a:spcPts val="0"/>
              </a:spcBef>
              <a:spcAft>
                <a:spcPts val="0"/>
              </a:spcAft>
              <a:buClr>
                <a:schemeClr val="lt1"/>
              </a:buClr>
              <a:buSzPts val="1200"/>
              <a:buChar char="●"/>
              <a:defRPr sz="1200">
                <a:solidFill>
                  <a:schemeClr val="lt1"/>
                </a:solidFill>
              </a:defRPr>
            </a:lvl4pPr>
            <a:lvl5pPr marL="2286000" lvl="4" indent="-304800" rtl="0">
              <a:spcBef>
                <a:spcPts val="0"/>
              </a:spcBef>
              <a:spcAft>
                <a:spcPts val="0"/>
              </a:spcAft>
              <a:buClr>
                <a:schemeClr val="lt1"/>
              </a:buClr>
              <a:buSzPts val="1200"/>
              <a:buChar char="○"/>
              <a:defRPr sz="1200">
                <a:solidFill>
                  <a:schemeClr val="lt1"/>
                </a:solidFill>
              </a:defRPr>
            </a:lvl5pPr>
            <a:lvl6pPr marL="2743200" lvl="5" indent="-304800" rtl="0">
              <a:spcBef>
                <a:spcPts val="0"/>
              </a:spcBef>
              <a:spcAft>
                <a:spcPts val="0"/>
              </a:spcAft>
              <a:buClr>
                <a:schemeClr val="lt1"/>
              </a:buClr>
              <a:buSzPts val="1200"/>
              <a:buChar char="■"/>
              <a:defRPr sz="1200">
                <a:solidFill>
                  <a:schemeClr val="lt1"/>
                </a:solidFill>
              </a:defRPr>
            </a:lvl6pPr>
            <a:lvl7pPr marL="3200400" lvl="6" indent="-304800" rtl="0">
              <a:spcBef>
                <a:spcPts val="0"/>
              </a:spcBef>
              <a:spcAft>
                <a:spcPts val="0"/>
              </a:spcAft>
              <a:buClr>
                <a:schemeClr val="lt1"/>
              </a:buClr>
              <a:buSzPts val="1200"/>
              <a:buChar char="●"/>
              <a:defRPr sz="1200">
                <a:solidFill>
                  <a:schemeClr val="lt1"/>
                </a:solidFill>
              </a:defRPr>
            </a:lvl7pPr>
            <a:lvl8pPr marL="3657600" lvl="7" indent="-304800" rtl="0">
              <a:spcBef>
                <a:spcPts val="0"/>
              </a:spcBef>
              <a:spcAft>
                <a:spcPts val="0"/>
              </a:spcAft>
              <a:buClr>
                <a:schemeClr val="lt1"/>
              </a:buClr>
              <a:buSzPts val="1200"/>
              <a:buChar char="○"/>
              <a:defRPr sz="1200">
                <a:solidFill>
                  <a:schemeClr val="lt1"/>
                </a:solidFill>
              </a:defRPr>
            </a:lvl8pPr>
            <a:lvl9pPr marL="4114800" lvl="8" indent="-304800" rtl="0">
              <a:spcBef>
                <a:spcPts val="0"/>
              </a:spcBef>
              <a:spcAft>
                <a:spcPts val="0"/>
              </a:spcAft>
              <a:buClr>
                <a:schemeClr val="lt1"/>
              </a:buClr>
              <a:buSzPts val="1200"/>
              <a:buChar char="■"/>
              <a:defRPr sz="1200">
                <a:solidFill>
                  <a:schemeClr val="lt1"/>
                </a:solidFill>
              </a:defRPr>
            </a:lvl9pPr>
          </a:lstStyle>
          <a:p>
            <a:endParaRPr/>
          </a:p>
        </p:txBody>
      </p:sp>
      <p:sp>
        <p:nvSpPr>
          <p:cNvPr id="1425" name="Google Shape;1425;p74"/>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1">
  <p:cSld name="ONE_COLUMN_TEXT_1">
    <p:spTree>
      <p:nvGrpSpPr>
        <p:cNvPr id="1" name="Shape 1426"/>
        <p:cNvGrpSpPr/>
        <p:nvPr/>
      </p:nvGrpSpPr>
      <p:grpSpPr>
        <a:xfrm>
          <a:off x="0" y="0"/>
          <a:ext cx="0" cy="0"/>
          <a:chOff x="0" y="0"/>
          <a:chExt cx="0" cy="0"/>
        </a:xfrm>
      </p:grpSpPr>
      <p:sp>
        <p:nvSpPr>
          <p:cNvPr id="1427" name="Google Shape;1427;p75"/>
          <p:cNvSpPr/>
          <p:nvPr/>
        </p:nvSpPr>
        <p:spPr>
          <a:xfrm>
            <a:off x="3886200" y="453900"/>
            <a:ext cx="5257800" cy="4235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75"/>
          <p:cNvSpPr txBox="1">
            <a:spLocks noGrp="1"/>
          </p:cNvSpPr>
          <p:nvPr>
            <p:ph type="title"/>
          </p:nvPr>
        </p:nvSpPr>
        <p:spPr>
          <a:xfrm>
            <a:off x="4667350" y="915150"/>
            <a:ext cx="3763500" cy="11697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29" name="Google Shape;1429;p75"/>
          <p:cNvSpPr txBox="1">
            <a:spLocks noGrp="1"/>
          </p:cNvSpPr>
          <p:nvPr>
            <p:ph type="subTitle" idx="1"/>
          </p:nvPr>
        </p:nvSpPr>
        <p:spPr>
          <a:xfrm>
            <a:off x="4667275" y="2084850"/>
            <a:ext cx="3763500" cy="2143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1430" name="Google Shape;1430;p75"/>
          <p:cNvSpPr>
            <a:spLocks noGrp="1"/>
          </p:cNvSpPr>
          <p:nvPr>
            <p:ph type="pic" idx="2"/>
          </p:nvPr>
        </p:nvSpPr>
        <p:spPr>
          <a:xfrm>
            <a:off x="0" y="0"/>
            <a:ext cx="3886200" cy="5148000"/>
          </a:xfrm>
          <a:prstGeom prst="rect">
            <a:avLst/>
          </a:prstGeom>
          <a:no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slide 2">
  <p:cSld name="TITLE_2">
    <p:spTree>
      <p:nvGrpSpPr>
        <p:cNvPr id="1" name="Shape 1431"/>
        <p:cNvGrpSpPr/>
        <p:nvPr/>
      </p:nvGrpSpPr>
      <p:grpSpPr>
        <a:xfrm>
          <a:off x="0" y="0"/>
          <a:ext cx="0" cy="0"/>
          <a:chOff x="0" y="0"/>
          <a:chExt cx="0" cy="0"/>
        </a:xfrm>
      </p:grpSpPr>
      <p:sp>
        <p:nvSpPr>
          <p:cNvPr id="1432" name="Google Shape;1432;p7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33" name="Google Shape;1433;p7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434" name="Google Shape;1434;p7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1435"/>
        <p:cNvGrpSpPr/>
        <p:nvPr/>
      </p:nvGrpSpPr>
      <p:grpSpPr>
        <a:xfrm>
          <a:off x="0" y="0"/>
          <a:ext cx="0" cy="0"/>
          <a:chOff x="0" y="0"/>
          <a:chExt cx="0" cy="0"/>
        </a:xfrm>
      </p:grpSpPr>
      <p:sp>
        <p:nvSpPr>
          <p:cNvPr id="1436" name="Google Shape;1436;p77"/>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37" name="Google Shape;1437;p77"/>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1438" name="Google Shape;1438;p77"/>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1439" name="Google Shape;1439;p77"/>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40" name="Google Shape;1440;p77"/>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Clr>
                <a:schemeClr val="lt1"/>
              </a:buClr>
              <a:buSzPts val="14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1441" name="Google Shape;1441;p77"/>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1 1">
  <p:cSld name="CUSTOM_12">
    <p:spTree>
      <p:nvGrpSpPr>
        <p:cNvPr id="1" name="Shape 1442"/>
        <p:cNvGrpSpPr/>
        <p:nvPr/>
      </p:nvGrpSpPr>
      <p:grpSpPr>
        <a:xfrm>
          <a:off x="0" y="0"/>
          <a:ext cx="0" cy="0"/>
          <a:chOff x="0" y="0"/>
          <a:chExt cx="0" cy="0"/>
        </a:xfrm>
      </p:grpSpPr>
      <p:grpSp>
        <p:nvGrpSpPr>
          <p:cNvPr id="1443" name="Google Shape;1443;p78"/>
          <p:cNvGrpSpPr/>
          <p:nvPr/>
        </p:nvGrpSpPr>
        <p:grpSpPr>
          <a:xfrm>
            <a:off x="-82611" y="-106415"/>
            <a:ext cx="9396122" cy="5356331"/>
            <a:chOff x="371475" y="934000"/>
            <a:chExt cx="1088850" cy="620700"/>
          </a:xfrm>
        </p:grpSpPr>
        <p:sp>
          <p:nvSpPr>
            <p:cNvPr id="1444" name="Google Shape;1444;p78"/>
            <p:cNvSpPr/>
            <p:nvPr/>
          </p:nvSpPr>
          <p:spPr>
            <a:xfrm>
              <a:off x="371475" y="934000"/>
              <a:ext cx="929150" cy="1350"/>
            </a:xfrm>
            <a:custGeom>
              <a:avLst/>
              <a:gdLst/>
              <a:ahLst/>
              <a:cxnLst/>
              <a:rect l="l" t="t" r="r" b="b"/>
              <a:pathLst>
                <a:path w="37166" h="54" extrusionOk="0">
                  <a:moveTo>
                    <a:pt x="1" y="0"/>
                  </a:moveTo>
                  <a:lnTo>
                    <a:pt x="1" y="54"/>
                  </a:lnTo>
                  <a:lnTo>
                    <a:pt x="37166" y="54"/>
                  </a:lnTo>
                  <a:lnTo>
                    <a:pt x="37166"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78"/>
            <p:cNvSpPr/>
            <p:nvPr/>
          </p:nvSpPr>
          <p:spPr>
            <a:xfrm>
              <a:off x="371475" y="958750"/>
              <a:ext cx="929150" cy="1375"/>
            </a:xfrm>
            <a:custGeom>
              <a:avLst/>
              <a:gdLst/>
              <a:ahLst/>
              <a:cxnLst/>
              <a:rect l="l" t="t" r="r" b="b"/>
              <a:pathLst>
                <a:path w="37166" h="55" extrusionOk="0">
                  <a:moveTo>
                    <a:pt x="1" y="1"/>
                  </a:moveTo>
                  <a:lnTo>
                    <a:pt x="1" y="54"/>
                  </a:lnTo>
                  <a:lnTo>
                    <a:pt x="37166" y="54"/>
                  </a:lnTo>
                  <a:lnTo>
                    <a:pt x="37166"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78"/>
            <p:cNvSpPr/>
            <p:nvPr/>
          </p:nvSpPr>
          <p:spPr>
            <a:xfrm>
              <a:off x="371475" y="983500"/>
              <a:ext cx="929150" cy="1375"/>
            </a:xfrm>
            <a:custGeom>
              <a:avLst/>
              <a:gdLst/>
              <a:ahLst/>
              <a:cxnLst/>
              <a:rect l="l" t="t" r="r" b="b"/>
              <a:pathLst>
                <a:path w="37166" h="55" extrusionOk="0">
                  <a:moveTo>
                    <a:pt x="1" y="1"/>
                  </a:moveTo>
                  <a:lnTo>
                    <a:pt x="1" y="54"/>
                  </a:lnTo>
                  <a:lnTo>
                    <a:pt x="37166" y="54"/>
                  </a:lnTo>
                  <a:lnTo>
                    <a:pt x="37166"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78"/>
            <p:cNvSpPr/>
            <p:nvPr/>
          </p:nvSpPr>
          <p:spPr>
            <a:xfrm>
              <a:off x="371475" y="1008275"/>
              <a:ext cx="929150" cy="1350"/>
            </a:xfrm>
            <a:custGeom>
              <a:avLst/>
              <a:gdLst/>
              <a:ahLst/>
              <a:cxnLst/>
              <a:rect l="l" t="t" r="r" b="b"/>
              <a:pathLst>
                <a:path w="37166" h="54" extrusionOk="0">
                  <a:moveTo>
                    <a:pt x="1" y="0"/>
                  </a:moveTo>
                  <a:lnTo>
                    <a:pt x="1" y="54"/>
                  </a:lnTo>
                  <a:lnTo>
                    <a:pt x="37166" y="54"/>
                  </a:lnTo>
                  <a:lnTo>
                    <a:pt x="37166"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78"/>
            <p:cNvSpPr/>
            <p:nvPr/>
          </p:nvSpPr>
          <p:spPr>
            <a:xfrm>
              <a:off x="371475" y="1033025"/>
              <a:ext cx="929150" cy="1350"/>
            </a:xfrm>
            <a:custGeom>
              <a:avLst/>
              <a:gdLst/>
              <a:ahLst/>
              <a:cxnLst/>
              <a:rect l="l" t="t" r="r" b="b"/>
              <a:pathLst>
                <a:path w="37166" h="54" extrusionOk="0">
                  <a:moveTo>
                    <a:pt x="1" y="0"/>
                  </a:moveTo>
                  <a:lnTo>
                    <a:pt x="1" y="54"/>
                  </a:lnTo>
                  <a:lnTo>
                    <a:pt x="37166" y="54"/>
                  </a:lnTo>
                  <a:lnTo>
                    <a:pt x="37166"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78"/>
            <p:cNvSpPr/>
            <p:nvPr/>
          </p:nvSpPr>
          <p:spPr>
            <a:xfrm>
              <a:off x="371475" y="1058000"/>
              <a:ext cx="929150" cy="1150"/>
            </a:xfrm>
            <a:custGeom>
              <a:avLst/>
              <a:gdLst/>
              <a:ahLst/>
              <a:cxnLst/>
              <a:rect l="l" t="t" r="r" b="b"/>
              <a:pathLst>
                <a:path w="37166" h="46" extrusionOk="0">
                  <a:moveTo>
                    <a:pt x="1" y="0"/>
                  </a:moveTo>
                  <a:lnTo>
                    <a:pt x="1" y="45"/>
                  </a:lnTo>
                  <a:lnTo>
                    <a:pt x="37166" y="45"/>
                  </a:lnTo>
                  <a:lnTo>
                    <a:pt x="37166"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78"/>
            <p:cNvSpPr/>
            <p:nvPr/>
          </p:nvSpPr>
          <p:spPr>
            <a:xfrm>
              <a:off x="371475" y="1082750"/>
              <a:ext cx="929150" cy="1150"/>
            </a:xfrm>
            <a:custGeom>
              <a:avLst/>
              <a:gdLst/>
              <a:ahLst/>
              <a:cxnLst/>
              <a:rect l="l" t="t" r="r" b="b"/>
              <a:pathLst>
                <a:path w="37166" h="46" extrusionOk="0">
                  <a:moveTo>
                    <a:pt x="1" y="1"/>
                  </a:moveTo>
                  <a:lnTo>
                    <a:pt x="1" y="45"/>
                  </a:lnTo>
                  <a:lnTo>
                    <a:pt x="37166" y="45"/>
                  </a:lnTo>
                  <a:lnTo>
                    <a:pt x="37166"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78"/>
            <p:cNvSpPr/>
            <p:nvPr/>
          </p:nvSpPr>
          <p:spPr>
            <a:xfrm>
              <a:off x="371475" y="1107500"/>
              <a:ext cx="929150" cy="1150"/>
            </a:xfrm>
            <a:custGeom>
              <a:avLst/>
              <a:gdLst/>
              <a:ahLst/>
              <a:cxnLst/>
              <a:rect l="l" t="t" r="r" b="b"/>
              <a:pathLst>
                <a:path w="37166" h="46" extrusionOk="0">
                  <a:moveTo>
                    <a:pt x="1" y="1"/>
                  </a:moveTo>
                  <a:lnTo>
                    <a:pt x="1" y="46"/>
                  </a:lnTo>
                  <a:lnTo>
                    <a:pt x="37166" y="46"/>
                  </a:lnTo>
                  <a:lnTo>
                    <a:pt x="37166"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78"/>
            <p:cNvSpPr/>
            <p:nvPr/>
          </p:nvSpPr>
          <p:spPr>
            <a:xfrm>
              <a:off x="371475" y="1132275"/>
              <a:ext cx="929150" cy="1125"/>
            </a:xfrm>
            <a:custGeom>
              <a:avLst/>
              <a:gdLst/>
              <a:ahLst/>
              <a:cxnLst/>
              <a:rect l="l" t="t" r="r" b="b"/>
              <a:pathLst>
                <a:path w="37166" h="45" extrusionOk="0">
                  <a:moveTo>
                    <a:pt x="1" y="0"/>
                  </a:moveTo>
                  <a:lnTo>
                    <a:pt x="1" y="45"/>
                  </a:lnTo>
                  <a:lnTo>
                    <a:pt x="37166" y="45"/>
                  </a:lnTo>
                  <a:lnTo>
                    <a:pt x="37166"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78"/>
            <p:cNvSpPr/>
            <p:nvPr/>
          </p:nvSpPr>
          <p:spPr>
            <a:xfrm>
              <a:off x="371475" y="1157025"/>
              <a:ext cx="929150" cy="1125"/>
            </a:xfrm>
            <a:custGeom>
              <a:avLst/>
              <a:gdLst/>
              <a:ahLst/>
              <a:cxnLst/>
              <a:rect l="l" t="t" r="r" b="b"/>
              <a:pathLst>
                <a:path w="37166" h="45" extrusionOk="0">
                  <a:moveTo>
                    <a:pt x="1" y="0"/>
                  </a:moveTo>
                  <a:lnTo>
                    <a:pt x="1" y="45"/>
                  </a:lnTo>
                  <a:lnTo>
                    <a:pt x="37166" y="45"/>
                  </a:lnTo>
                  <a:lnTo>
                    <a:pt x="37166"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78"/>
            <p:cNvSpPr/>
            <p:nvPr/>
          </p:nvSpPr>
          <p:spPr>
            <a:xfrm>
              <a:off x="371475" y="1181775"/>
              <a:ext cx="929150" cy="1375"/>
            </a:xfrm>
            <a:custGeom>
              <a:avLst/>
              <a:gdLst/>
              <a:ahLst/>
              <a:cxnLst/>
              <a:rect l="l" t="t" r="r" b="b"/>
              <a:pathLst>
                <a:path w="37166" h="55" extrusionOk="0">
                  <a:moveTo>
                    <a:pt x="1" y="1"/>
                  </a:moveTo>
                  <a:lnTo>
                    <a:pt x="1" y="54"/>
                  </a:lnTo>
                  <a:lnTo>
                    <a:pt x="37166" y="54"/>
                  </a:lnTo>
                  <a:lnTo>
                    <a:pt x="37166"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78"/>
            <p:cNvSpPr/>
            <p:nvPr/>
          </p:nvSpPr>
          <p:spPr>
            <a:xfrm>
              <a:off x="371475" y="1206525"/>
              <a:ext cx="929150" cy="1375"/>
            </a:xfrm>
            <a:custGeom>
              <a:avLst/>
              <a:gdLst/>
              <a:ahLst/>
              <a:cxnLst/>
              <a:rect l="l" t="t" r="r" b="b"/>
              <a:pathLst>
                <a:path w="37166" h="55" extrusionOk="0">
                  <a:moveTo>
                    <a:pt x="1" y="1"/>
                  </a:moveTo>
                  <a:lnTo>
                    <a:pt x="1" y="54"/>
                  </a:lnTo>
                  <a:lnTo>
                    <a:pt x="37166" y="54"/>
                  </a:lnTo>
                  <a:lnTo>
                    <a:pt x="37166"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78"/>
            <p:cNvSpPr/>
            <p:nvPr/>
          </p:nvSpPr>
          <p:spPr>
            <a:xfrm>
              <a:off x="371475" y="1231300"/>
              <a:ext cx="929150" cy="1350"/>
            </a:xfrm>
            <a:custGeom>
              <a:avLst/>
              <a:gdLst/>
              <a:ahLst/>
              <a:cxnLst/>
              <a:rect l="l" t="t" r="r" b="b"/>
              <a:pathLst>
                <a:path w="37166" h="54" extrusionOk="0">
                  <a:moveTo>
                    <a:pt x="1" y="0"/>
                  </a:moveTo>
                  <a:lnTo>
                    <a:pt x="1" y="54"/>
                  </a:lnTo>
                  <a:lnTo>
                    <a:pt x="37166" y="54"/>
                  </a:lnTo>
                  <a:lnTo>
                    <a:pt x="37166"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78"/>
            <p:cNvSpPr/>
            <p:nvPr/>
          </p:nvSpPr>
          <p:spPr>
            <a:xfrm>
              <a:off x="371475" y="1256050"/>
              <a:ext cx="929150" cy="1350"/>
            </a:xfrm>
            <a:custGeom>
              <a:avLst/>
              <a:gdLst/>
              <a:ahLst/>
              <a:cxnLst/>
              <a:rect l="l" t="t" r="r" b="b"/>
              <a:pathLst>
                <a:path w="37166" h="54" extrusionOk="0">
                  <a:moveTo>
                    <a:pt x="1" y="0"/>
                  </a:moveTo>
                  <a:lnTo>
                    <a:pt x="1" y="54"/>
                  </a:lnTo>
                  <a:lnTo>
                    <a:pt x="37166" y="54"/>
                  </a:lnTo>
                  <a:lnTo>
                    <a:pt x="37166"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78"/>
            <p:cNvSpPr/>
            <p:nvPr/>
          </p:nvSpPr>
          <p:spPr>
            <a:xfrm>
              <a:off x="371475" y="1280800"/>
              <a:ext cx="929150" cy="1375"/>
            </a:xfrm>
            <a:custGeom>
              <a:avLst/>
              <a:gdLst/>
              <a:ahLst/>
              <a:cxnLst/>
              <a:rect l="l" t="t" r="r" b="b"/>
              <a:pathLst>
                <a:path w="37166" h="55" extrusionOk="0">
                  <a:moveTo>
                    <a:pt x="1" y="1"/>
                  </a:moveTo>
                  <a:lnTo>
                    <a:pt x="1" y="54"/>
                  </a:lnTo>
                  <a:lnTo>
                    <a:pt x="37166" y="54"/>
                  </a:lnTo>
                  <a:lnTo>
                    <a:pt x="37166"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78"/>
            <p:cNvSpPr/>
            <p:nvPr/>
          </p:nvSpPr>
          <p:spPr>
            <a:xfrm>
              <a:off x="371475" y="1305550"/>
              <a:ext cx="929150" cy="1375"/>
            </a:xfrm>
            <a:custGeom>
              <a:avLst/>
              <a:gdLst/>
              <a:ahLst/>
              <a:cxnLst/>
              <a:rect l="l" t="t" r="r" b="b"/>
              <a:pathLst>
                <a:path w="37166" h="55" extrusionOk="0">
                  <a:moveTo>
                    <a:pt x="1" y="1"/>
                  </a:moveTo>
                  <a:lnTo>
                    <a:pt x="1" y="54"/>
                  </a:lnTo>
                  <a:lnTo>
                    <a:pt x="37166" y="54"/>
                  </a:lnTo>
                  <a:lnTo>
                    <a:pt x="37166"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78"/>
            <p:cNvSpPr/>
            <p:nvPr/>
          </p:nvSpPr>
          <p:spPr>
            <a:xfrm>
              <a:off x="371475" y="1330300"/>
              <a:ext cx="929150" cy="1375"/>
            </a:xfrm>
            <a:custGeom>
              <a:avLst/>
              <a:gdLst/>
              <a:ahLst/>
              <a:cxnLst/>
              <a:rect l="l" t="t" r="r" b="b"/>
              <a:pathLst>
                <a:path w="37166" h="55" extrusionOk="0">
                  <a:moveTo>
                    <a:pt x="1" y="1"/>
                  </a:moveTo>
                  <a:lnTo>
                    <a:pt x="1" y="55"/>
                  </a:lnTo>
                  <a:lnTo>
                    <a:pt x="37166" y="55"/>
                  </a:lnTo>
                  <a:lnTo>
                    <a:pt x="37166"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78"/>
            <p:cNvSpPr/>
            <p:nvPr/>
          </p:nvSpPr>
          <p:spPr>
            <a:xfrm>
              <a:off x="371475" y="1355300"/>
              <a:ext cx="929150" cy="1125"/>
            </a:xfrm>
            <a:custGeom>
              <a:avLst/>
              <a:gdLst/>
              <a:ahLst/>
              <a:cxnLst/>
              <a:rect l="l" t="t" r="r" b="b"/>
              <a:pathLst>
                <a:path w="37166" h="45" extrusionOk="0">
                  <a:moveTo>
                    <a:pt x="1" y="0"/>
                  </a:moveTo>
                  <a:lnTo>
                    <a:pt x="1" y="45"/>
                  </a:lnTo>
                  <a:lnTo>
                    <a:pt x="37166" y="45"/>
                  </a:lnTo>
                  <a:lnTo>
                    <a:pt x="37166"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78"/>
            <p:cNvSpPr/>
            <p:nvPr/>
          </p:nvSpPr>
          <p:spPr>
            <a:xfrm>
              <a:off x="371475" y="1380050"/>
              <a:ext cx="929150" cy="1125"/>
            </a:xfrm>
            <a:custGeom>
              <a:avLst/>
              <a:gdLst/>
              <a:ahLst/>
              <a:cxnLst/>
              <a:rect l="l" t="t" r="r" b="b"/>
              <a:pathLst>
                <a:path w="37166" h="45" extrusionOk="0">
                  <a:moveTo>
                    <a:pt x="1" y="0"/>
                  </a:moveTo>
                  <a:lnTo>
                    <a:pt x="1" y="45"/>
                  </a:lnTo>
                  <a:lnTo>
                    <a:pt x="37166" y="45"/>
                  </a:lnTo>
                  <a:lnTo>
                    <a:pt x="37166"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78"/>
            <p:cNvSpPr/>
            <p:nvPr/>
          </p:nvSpPr>
          <p:spPr>
            <a:xfrm>
              <a:off x="371475" y="1404800"/>
              <a:ext cx="929150" cy="1150"/>
            </a:xfrm>
            <a:custGeom>
              <a:avLst/>
              <a:gdLst/>
              <a:ahLst/>
              <a:cxnLst/>
              <a:rect l="l" t="t" r="r" b="b"/>
              <a:pathLst>
                <a:path w="37166" h="46" extrusionOk="0">
                  <a:moveTo>
                    <a:pt x="1" y="1"/>
                  </a:moveTo>
                  <a:lnTo>
                    <a:pt x="1" y="45"/>
                  </a:lnTo>
                  <a:lnTo>
                    <a:pt x="37166" y="45"/>
                  </a:lnTo>
                  <a:lnTo>
                    <a:pt x="37166"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78"/>
            <p:cNvSpPr/>
            <p:nvPr/>
          </p:nvSpPr>
          <p:spPr>
            <a:xfrm>
              <a:off x="371475" y="1429550"/>
              <a:ext cx="929150" cy="1150"/>
            </a:xfrm>
            <a:custGeom>
              <a:avLst/>
              <a:gdLst/>
              <a:ahLst/>
              <a:cxnLst/>
              <a:rect l="l" t="t" r="r" b="b"/>
              <a:pathLst>
                <a:path w="37166" h="46" extrusionOk="0">
                  <a:moveTo>
                    <a:pt x="1" y="1"/>
                  </a:moveTo>
                  <a:lnTo>
                    <a:pt x="1" y="45"/>
                  </a:lnTo>
                  <a:lnTo>
                    <a:pt x="37166" y="45"/>
                  </a:lnTo>
                  <a:lnTo>
                    <a:pt x="37166"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78"/>
            <p:cNvSpPr/>
            <p:nvPr/>
          </p:nvSpPr>
          <p:spPr>
            <a:xfrm>
              <a:off x="371475" y="1454325"/>
              <a:ext cx="929150" cy="1125"/>
            </a:xfrm>
            <a:custGeom>
              <a:avLst/>
              <a:gdLst/>
              <a:ahLst/>
              <a:cxnLst/>
              <a:rect l="l" t="t" r="r" b="b"/>
              <a:pathLst>
                <a:path w="37166" h="45" extrusionOk="0">
                  <a:moveTo>
                    <a:pt x="1" y="0"/>
                  </a:moveTo>
                  <a:lnTo>
                    <a:pt x="1" y="45"/>
                  </a:lnTo>
                  <a:lnTo>
                    <a:pt x="37166" y="45"/>
                  </a:lnTo>
                  <a:lnTo>
                    <a:pt x="37166"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78"/>
            <p:cNvSpPr/>
            <p:nvPr/>
          </p:nvSpPr>
          <p:spPr>
            <a:xfrm>
              <a:off x="371475" y="1479075"/>
              <a:ext cx="929150" cy="1350"/>
            </a:xfrm>
            <a:custGeom>
              <a:avLst/>
              <a:gdLst/>
              <a:ahLst/>
              <a:cxnLst/>
              <a:rect l="l" t="t" r="r" b="b"/>
              <a:pathLst>
                <a:path w="37166" h="54" extrusionOk="0">
                  <a:moveTo>
                    <a:pt x="1" y="0"/>
                  </a:moveTo>
                  <a:lnTo>
                    <a:pt x="1" y="54"/>
                  </a:lnTo>
                  <a:lnTo>
                    <a:pt x="37166" y="54"/>
                  </a:lnTo>
                  <a:lnTo>
                    <a:pt x="37166"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78"/>
            <p:cNvSpPr/>
            <p:nvPr/>
          </p:nvSpPr>
          <p:spPr>
            <a:xfrm>
              <a:off x="371475" y="1503825"/>
              <a:ext cx="929150" cy="1375"/>
            </a:xfrm>
            <a:custGeom>
              <a:avLst/>
              <a:gdLst/>
              <a:ahLst/>
              <a:cxnLst/>
              <a:rect l="l" t="t" r="r" b="b"/>
              <a:pathLst>
                <a:path w="37166" h="55" extrusionOk="0">
                  <a:moveTo>
                    <a:pt x="1" y="1"/>
                  </a:moveTo>
                  <a:lnTo>
                    <a:pt x="1" y="54"/>
                  </a:lnTo>
                  <a:lnTo>
                    <a:pt x="37166" y="54"/>
                  </a:lnTo>
                  <a:lnTo>
                    <a:pt x="37166"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78"/>
            <p:cNvSpPr/>
            <p:nvPr/>
          </p:nvSpPr>
          <p:spPr>
            <a:xfrm>
              <a:off x="371475" y="1528575"/>
              <a:ext cx="929150" cy="1375"/>
            </a:xfrm>
            <a:custGeom>
              <a:avLst/>
              <a:gdLst/>
              <a:ahLst/>
              <a:cxnLst/>
              <a:rect l="l" t="t" r="r" b="b"/>
              <a:pathLst>
                <a:path w="37166" h="55" extrusionOk="0">
                  <a:moveTo>
                    <a:pt x="1" y="1"/>
                  </a:moveTo>
                  <a:lnTo>
                    <a:pt x="1" y="54"/>
                  </a:lnTo>
                  <a:lnTo>
                    <a:pt x="37166" y="54"/>
                  </a:lnTo>
                  <a:lnTo>
                    <a:pt x="37166"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78"/>
            <p:cNvSpPr/>
            <p:nvPr/>
          </p:nvSpPr>
          <p:spPr>
            <a:xfrm>
              <a:off x="371475" y="1553325"/>
              <a:ext cx="929150" cy="1375"/>
            </a:xfrm>
            <a:custGeom>
              <a:avLst/>
              <a:gdLst/>
              <a:ahLst/>
              <a:cxnLst/>
              <a:rect l="l" t="t" r="r" b="b"/>
              <a:pathLst>
                <a:path w="37166" h="55" extrusionOk="0">
                  <a:moveTo>
                    <a:pt x="1" y="1"/>
                  </a:moveTo>
                  <a:lnTo>
                    <a:pt x="1" y="55"/>
                  </a:lnTo>
                  <a:lnTo>
                    <a:pt x="37166" y="55"/>
                  </a:lnTo>
                  <a:lnTo>
                    <a:pt x="37166"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78"/>
            <p:cNvSpPr/>
            <p:nvPr/>
          </p:nvSpPr>
          <p:spPr>
            <a:xfrm>
              <a:off x="1293700" y="934675"/>
              <a:ext cx="1350" cy="619350"/>
            </a:xfrm>
            <a:custGeom>
              <a:avLst/>
              <a:gdLst/>
              <a:ahLst/>
              <a:cxnLst/>
              <a:rect l="l" t="t" r="r" b="b"/>
              <a:pathLst>
                <a:path w="54" h="24774" extrusionOk="0">
                  <a:moveTo>
                    <a:pt x="0" y="0"/>
                  </a:moveTo>
                  <a:lnTo>
                    <a:pt x="0"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78"/>
            <p:cNvSpPr/>
            <p:nvPr/>
          </p:nvSpPr>
          <p:spPr>
            <a:xfrm>
              <a:off x="1268950" y="934675"/>
              <a:ext cx="1350" cy="619350"/>
            </a:xfrm>
            <a:custGeom>
              <a:avLst/>
              <a:gdLst/>
              <a:ahLst/>
              <a:cxnLst/>
              <a:rect l="l" t="t" r="r" b="b"/>
              <a:pathLst>
                <a:path w="54" h="24774" extrusionOk="0">
                  <a:moveTo>
                    <a:pt x="0" y="0"/>
                  </a:moveTo>
                  <a:lnTo>
                    <a:pt x="0"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78"/>
            <p:cNvSpPr/>
            <p:nvPr/>
          </p:nvSpPr>
          <p:spPr>
            <a:xfrm>
              <a:off x="1244175" y="934675"/>
              <a:ext cx="1375" cy="619350"/>
            </a:xfrm>
            <a:custGeom>
              <a:avLst/>
              <a:gdLst/>
              <a:ahLst/>
              <a:cxnLst/>
              <a:rect l="l" t="t" r="r" b="b"/>
              <a:pathLst>
                <a:path w="55" h="24774" extrusionOk="0">
                  <a:moveTo>
                    <a:pt x="1" y="0"/>
                  </a:moveTo>
                  <a:lnTo>
                    <a:pt x="1"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78"/>
            <p:cNvSpPr/>
            <p:nvPr/>
          </p:nvSpPr>
          <p:spPr>
            <a:xfrm>
              <a:off x="1219425" y="934675"/>
              <a:ext cx="1375" cy="619350"/>
            </a:xfrm>
            <a:custGeom>
              <a:avLst/>
              <a:gdLst/>
              <a:ahLst/>
              <a:cxnLst/>
              <a:rect l="l" t="t" r="r" b="b"/>
              <a:pathLst>
                <a:path w="55" h="24774" extrusionOk="0">
                  <a:moveTo>
                    <a:pt x="1" y="0"/>
                  </a:moveTo>
                  <a:lnTo>
                    <a:pt x="1"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78"/>
            <p:cNvSpPr/>
            <p:nvPr/>
          </p:nvSpPr>
          <p:spPr>
            <a:xfrm>
              <a:off x="1194675" y="934675"/>
              <a:ext cx="1350" cy="619350"/>
            </a:xfrm>
            <a:custGeom>
              <a:avLst/>
              <a:gdLst/>
              <a:ahLst/>
              <a:cxnLst/>
              <a:rect l="l" t="t" r="r" b="b"/>
              <a:pathLst>
                <a:path w="54" h="24774" extrusionOk="0">
                  <a:moveTo>
                    <a:pt x="0" y="0"/>
                  </a:moveTo>
                  <a:lnTo>
                    <a:pt x="0"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78"/>
            <p:cNvSpPr/>
            <p:nvPr/>
          </p:nvSpPr>
          <p:spPr>
            <a:xfrm>
              <a:off x="1169925" y="934675"/>
              <a:ext cx="1350" cy="619350"/>
            </a:xfrm>
            <a:custGeom>
              <a:avLst/>
              <a:gdLst/>
              <a:ahLst/>
              <a:cxnLst/>
              <a:rect l="l" t="t" r="r" b="b"/>
              <a:pathLst>
                <a:path w="54" h="24774" extrusionOk="0">
                  <a:moveTo>
                    <a:pt x="0" y="0"/>
                  </a:moveTo>
                  <a:lnTo>
                    <a:pt x="0"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78"/>
            <p:cNvSpPr/>
            <p:nvPr/>
          </p:nvSpPr>
          <p:spPr>
            <a:xfrm>
              <a:off x="1145150" y="934675"/>
              <a:ext cx="1375" cy="619350"/>
            </a:xfrm>
            <a:custGeom>
              <a:avLst/>
              <a:gdLst/>
              <a:ahLst/>
              <a:cxnLst/>
              <a:rect l="l" t="t" r="r" b="b"/>
              <a:pathLst>
                <a:path w="55" h="24774" extrusionOk="0">
                  <a:moveTo>
                    <a:pt x="1" y="0"/>
                  </a:moveTo>
                  <a:lnTo>
                    <a:pt x="1"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78"/>
            <p:cNvSpPr/>
            <p:nvPr/>
          </p:nvSpPr>
          <p:spPr>
            <a:xfrm>
              <a:off x="1120400" y="934675"/>
              <a:ext cx="1150" cy="619350"/>
            </a:xfrm>
            <a:custGeom>
              <a:avLst/>
              <a:gdLst/>
              <a:ahLst/>
              <a:cxnLst/>
              <a:rect l="l" t="t" r="r" b="b"/>
              <a:pathLst>
                <a:path w="46" h="24774" extrusionOk="0">
                  <a:moveTo>
                    <a:pt x="1" y="0"/>
                  </a:moveTo>
                  <a:lnTo>
                    <a:pt x="1" y="24774"/>
                  </a:lnTo>
                  <a:lnTo>
                    <a:pt x="45" y="24774"/>
                  </a:lnTo>
                  <a:lnTo>
                    <a:pt x="45"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78"/>
            <p:cNvSpPr/>
            <p:nvPr/>
          </p:nvSpPr>
          <p:spPr>
            <a:xfrm>
              <a:off x="1095650" y="934675"/>
              <a:ext cx="1150" cy="619350"/>
            </a:xfrm>
            <a:custGeom>
              <a:avLst/>
              <a:gdLst/>
              <a:ahLst/>
              <a:cxnLst/>
              <a:rect l="l" t="t" r="r" b="b"/>
              <a:pathLst>
                <a:path w="46" h="24774" extrusionOk="0">
                  <a:moveTo>
                    <a:pt x="0" y="0"/>
                  </a:moveTo>
                  <a:lnTo>
                    <a:pt x="0" y="24774"/>
                  </a:lnTo>
                  <a:lnTo>
                    <a:pt x="45" y="24774"/>
                  </a:lnTo>
                  <a:lnTo>
                    <a:pt x="45"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78"/>
            <p:cNvSpPr/>
            <p:nvPr/>
          </p:nvSpPr>
          <p:spPr>
            <a:xfrm>
              <a:off x="1070900" y="934675"/>
              <a:ext cx="1125" cy="619350"/>
            </a:xfrm>
            <a:custGeom>
              <a:avLst/>
              <a:gdLst/>
              <a:ahLst/>
              <a:cxnLst/>
              <a:rect l="l" t="t" r="r" b="b"/>
              <a:pathLst>
                <a:path w="45" h="24774" extrusionOk="0">
                  <a:moveTo>
                    <a:pt x="0" y="0"/>
                  </a:moveTo>
                  <a:lnTo>
                    <a:pt x="0" y="24774"/>
                  </a:lnTo>
                  <a:lnTo>
                    <a:pt x="45" y="24774"/>
                  </a:lnTo>
                  <a:lnTo>
                    <a:pt x="45"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78"/>
            <p:cNvSpPr/>
            <p:nvPr/>
          </p:nvSpPr>
          <p:spPr>
            <a:xfrm>
              <a:off x="1046125" y="934675"/>
              <a:ext cx="1150" cy="619350"/>
            </a:xfrm>
            <a:custGeom>
              <a:avLst/>
              <a:gdLst/>
              <a:ahLst/>
              <a:cxnLst/>
              <a:rect l="l" t="t" r="r" b="b"/>
              <a:pathLst>
                <a:path w="46" h="24774" extrusionOk="0">
                  <a:moveTo>
                    <a:pt x="1" y="0"/>
                  </a:moveTo>
                  <a:lnTo>
                    <a:pt x="1" y="24774"/>
                  </a:lnTo>
                  <a:lnTo>
                    <a:pt x="46" y="24774"/>
                  </a:lnTo>
                  <a:lnTo>
                    <a:pt x="46"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78"/>
            <p:cNvSpPr/>
            <p:nvPr/>
          </p:nvSpPr>
          <p:spPr>
            <a:xfrm>
              <a:off x="1021375" y="934675"/>
              <a:ext cx="1150" cy="619350"/>
            </a:xfrm>
            <a:custGeom>
              <a:avLst/>
              <a:gdLst/>
              <a:ahLst/>
              <a:cxnLst/>
              <a:rect l="l" t="t" r="r" b="b"/>
              <a:pathLst>
                <a:path w="46" h="24774" extrusionOk="0">
                  <a:moveTo>
                    <a:pt x="1" y="0"/>
                  </a:moveTo>
                  <a:lnTo>
                    <a:pt x="1" y="24774"/>
                  </a:lnTo>
                  <a:lnTo>
                    <a:pt x="45" y="24774"/>
                  </a:lnTo>
                  <a:lnTo>
                    <a:pt x="45"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78"/>
            <p:cNvSpPr/>
            <p:nvPr/>
          </p:nvSpPr>
          <p:spPr>
            <a:xfrm>
              <a:off x="996400" y="934675"/>
              <a:ext cx="1375" cy="619350"/>
            </a:xfrm>
            <a:custGeom>
              <a:avLst/>
              <a:gdLst/>
              <a:ahLst/>
              <a:cxnLst/>
              <a:rect l="l" t="t" r="r" b="b"/>
              <a:pathLst>
                <a:path w="55" h="24774" extrusionOk="0">
                  <a:moveTo>
                    <a:pt x="1" y="0"/>
                  </a:moveTo>
                  <a:lnTo>
                    <a:pt x="1"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78"/>
            <p:cNvSpPr/>
            <p:nvPr/>
          </p:nvSpPr>
          <p:spPr>
            <a:xfrm>
              <a:off x="971650" y="934675"/>
              <a:ext cx="1350" cy="619350"/>
            </a:xfrm>
            <a:custGeom>
              <a:avLst/>
              <a:gdLst/>
              <a:ahLst/>
              <a:cxnLst/>
              <a:rect l="l" t="t" r="r" b="b"/>
              <a:pathLst>
                <a:path w="54" h="24774" extrusionOk="0">
                  <a:moveTo>
                    <a:pt x="0" y="0"/>
                  </a:moveTo>
                  <a:lnTo>
                    <a:pt x="0"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78"/>
            <p:cNvSpPr/>
            <p:nvPr/>
          </p:nvSpPr>
          <p:spPr>
            <a:xfrm>
              <a:off x="946900" y="934675"/>
              <a:ext cx="1350" cy="619350"/>
            </a:xfrm>
            <a:custGeom>
              <a:avLst/>
              <a:gdLst/>
              <a:ahLst/>
              <a:cxnLst/>
              <a:rect l="l" t="t" r="r" b="b"/>
              <a:pathLst>
                <a:path w="54" h="24774" extrusionOk="0">
                  <a:moveTo>
                    <a:pt x="0" y="0"/>
                  </a:moveTo>
                  <a:lnTo>
                    <a:pt x="0"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78"/>
            <p:cNvSpPr/>
            <p:nvPr/>
          </p:nvSpPr>
          <p:spPr>
            <a:xfrm>
              <a:off x="922125" y="934675"/>
              <a:ext cx="1375" cy="619350"/>
            </a:xfrm>
            <a:custGeom>
              <a:avLst/>
              <a:gdLst/>
              <a:ahLst/>
              <a:cxnLst/>
              <a:rect l="l" t="t" r="r" b="b"/>
              <a:pathLst>
                <a:path w="55" h="24774" extrusionOk="0">
                  <a:moveTo>
                    <a:pt x="1" y="0"/>
                  </a:moveTo>
                  <a:lnTo>
                    <a:pt x="1"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78"/>
            <p:cNvSpPr/>
            <p:nvPr/>
          </p:nvSpPr>
          <p:spPr>
            <a:xfrm>
              <a:off x="897375" y="934675"/>
              <a:ext cx="1375" cy="619350"/>
            </a:xfrm>
            <a:custGeom>
              <a:avLst/>
              <a:gdLst/>
              <a:ahLst/>
              <a:cxnLst/>
              <a:rect l="l" t="t" r="r" b="b"/>
              <a:pathLst>
                <a:path w="55" h="24774" extrusionOk="0">
                  <a:moveTo>
                    <a:pt x="1" y="0"/>
                  </a:moveTo>
                  <a:lnTo>
                    <a:pt x="1"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78"/>
            <p:cNvSpPr/>
            <p:nvPr/>
          </p:nvSpPr>
          <p:spPr>
            <a:xfrm>
              <a:off x="872625" y="934675"/>
              <a:ext cx="1350" cy="619350"/>
            </a:xfrm>
            <a:custGeom>
              <a:avLst/>
              <a:gdLst/>
              <a:ahLst/>
              <a:cxnLst/>
              <a:rect l="l" t="t" r="r" b="b"/>
              <a:pathLst>
                <a:path w="54" h="24774" extrusionOk="0">
                  <a:moveTo>
                    <a:pt x="0" y="0"/>
                  </a:moveTo>
                  <a:lnTo>
                    <a:pt x="0"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78"/>
            <p:cNvSpPr/>
            <p:nvPr/>
          </p:nvSpPr>
          <p:spPr>
            <a:xfrm>
              <a:off x="847875" y="934675"/>
              <a:ext cx="1125" cy="619350"/>
            </a:xfrm>
            <a:custGeom>
              <a:avLst/>
              <a:gdLst/>
              <a:ahLst/>
              <a:cxnLst/>
              <a:rect l="l" t="t" r="r" b="b"/>
              <a:pathLst>
                <a:path w="45" h="24774" extrusionOk="0">
                  <a:moveTo>
                    <a:pt x="0" y="0"/>
                  </a:moveTo>
                  <a:lnTo>
                    <a:pt x="0" y="24774"/>
                  </a:lnTo>
                  <a:lnTo>
                    <a:pt x="45" y="24774"/>
                  </a:lnTo>
                  <a:lnTo>
                    <a:pt x="45"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78"/>
            <p:cNvSpPr/>
            <p:nvPr/>
          </p:nvSpPr>
          <p:spPr>
            <a:xfrm>
              <a:off x="823100" y="934675"/>
              <a:ext cx="1150" cy="619350"/>
            </a:xfrm>
            <a:custGeom>
              <a:avLst/>
              <a:gdLst/>
              <a:ahLst/>
              <a:cxnLst/>
              <a:rect l="l" t="t" r="r" b="b"/>
              <a:pathLst>
                <a:path w="46" h="24774" extrusionOk="0">
                  <a:moveTo>
                    <a:pt x="1" y="0"/>
                  </a:moveTo>
                  <a:lnTo>
                    <a:pt x="1" y="24774"/>
                  </a:lnTo>
                  <a:lnTo>
                    <a:pt x="46" y="24774"/>
                  </a:lnTo>
                  <a:lnTo>
                    <a:pt x="46"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78"/>
            <p:cNvSpPr/>
            <p:nvPr/>
          </p:nvSpPr>
          <p:spPr>
            <a:xfrm>
              <a:off x="798350" y="934675"/>
              <a:ext cx="1150" cy="619350"/>
            </a:xfrm>
            <a:custGeom>
              <a:avLst/>
              <a:gdLst/>
              <a:ahLst/>
              <a:cxnLst/>
              <a:rect l="l" t="t" r="r" b="b"/>
              <a:pathLst>
                <a:path w="46" h="24774" extrusionOk="0">
                  <a:moveTo>
                    <a:pt x="1" y="0"/>
                  </a:moveTo>
                  <a:lnTo>
                    <a:pt x="1" y="24774"/>
                  </a:lnTo>
                  <a:lnTo>
                    <a:pt x="45" y="24774"/>
                  </a:lnTo>
                  <a:lnTo>
                    <a:pt x="45"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78"/>
            <p:cNvSpPr/>
            <p:nvPr/>
          </p:nvSpPr>
          <p:spPr>
            <a:xfrm>
              <a:off x="773600" y="934675"/>
              <a:ext cx="1150" cy="619350"/>
            </a:xfrm>
            <a:custGeom>
              <a:avLst/>
              <a:gdLst/>
              <a:ahLst/>
              <a:cxnLst/>
              <a:rect l="l" t="t" r="r" b="b"/>
              <a:pathLst>
                <a:path w="46" h="24774" extrusionOk="0">
                  <a:moveTo>
                    <a:pt x="0" y="0"/>
                  </a:moveTo>
                  <a:lnTo>
                    <a:pt x="0" y="24774"/>
                  </a:lnTo>
                  <a:lnTo>
                    <a:pt x="45" y="24774"/>
                  </a:lnTo>
                  <a:lnTo>
                    <a:pt x="45"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78"/>
            <p:cNvSpPr/>
            <p:nvPr/>
          </p:nvSpPr>
          <p:spPr>
            <a:xfrm>
              <a:off x="748850" y="934675"/>
              <a:ext cx="1125" cy="619350"/>
            </a:xfrm>
            <a:custGeom>
              <a:avLst/>
              <a:gdLst/>
              <a:ahLst/>
              <a:cxnLst/>
              <a:rect l="l" t="t" r="r" b="b"/>
              <a:pathLst>
                <a:path w="45" h="24774" extrusionOk="0">
                  <a:moveTo>
                    <a:pt x="0" y="0"/>
                  </a:moveTo>
                  <a:lnTo>
                    <a:pt x="0" y="24774"/>
                  </a:lnTo>
                  <a:lnTo>
                    <a:pt x="45" y="24774"/>
                  </a:lnTo>
                  <a:lnTo>
                    <a:pt x="45"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78"/>
            <p:cNvSpPr/>
            <p:nvPr/>
          </p:nvSpPr>
          <p:spPr>
            <a:xfrm>
              <a:off x="723875" y="934675"/>
              <a:ext cx="1350" cy="619350"/>
            </a:xfrm>
            <a:custGeom>
              <a:avLst/>
              <a:gdLst/>
              <a:ahLst/>
              <a:cxnLst/>
              <a:rect l="l" t="t" r="r" b="b"/>
              <a:pathLst>
                <a:path w="54" h="24774" extrusionOk="0">
                  <a:moveTo>
                    <a:pt x="0" y="0"/>
                  </a:moveTo>
                  <a:lnTo>
                    <a:pt x="0"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78"/>
            <p:cNvSpPr/>
            <p:nvPr/>
          </p:nvSpPr>
          <p:spPr>
            <a:xfrm>
              <a:off x="699100" y="934675"/>
              <a:ext cx="1375" cy="619350"/>
            </a:xfrm>
            <a:custGeom>
              <a:avLst/>
              <a:gdLst/>
              <a:ahLst/>
              <a:cxnLst/>
              <a:rect l="l" t="t" r="r" b="b"/>
              <a:pathLst>
                <a:path w="55" h="24774" extrusionOk="0">
                  <a:moveTo>
                    <a:pt x="1" y="0"/>
                  </a:moveTo>
                  <a:lnTo>
                    <a:pt x="1"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78"/>
            <p:cNvSpPr/>
            <p:nvPr/>
          </p:nvSpPr>
          <p:spPr>
            <a:xfrm>
              <a:off x="674350" y="934675"/>
              <a:ext cx="1375" cy="619350"/>
            </a:xfrm>
            <a:custGeom>
              <a:avLst/>
              <a:gdLst/>
              <a:ahLst/>
              <a:cxnLst/>
              <a:rect l="l" t="t" r="r" b="b"/>
              <a:pathLst>
                <a:path w="55" h="24774" extrusionOk="0">
                  <a:moveTo>
                    <a:pt x="1" y="0"/>
                  </a:moveTo>
                  <a:lnTo>
                    <a:pt x="1"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78"/>
            <p:cNvSpPr/>
            <p:nvPr/>
          </p:nvSpPr>
          <p:spPr>
            <a:xfrm>
              <a:off x="649600" y="934675"/>
              <a:ext cx="1350" cy="619350"/>
            </a:xfrm>
            <a:custGeom>
              <a:avLst/>
              <a:gdLst/>
              <a:ahLst/>
              <a:cxnLst/>
              <a:rect l="l" t="t" r="r" b="b"/>
              <a:pathLst>
                <a:path w="54" h="24774" extrusionOk="0">
                  <a:moveTo>
                    <a:pt x="0" y="0"/>
                  </a:moveTo>
                  <a:lnTo>
                    <a:pt x="0"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78"/>
            <p:cNvSpPr/>
            <p:nvPr/>
          </p:nvSpPr>
          <p:spPr>
            <a:xfrm>
              <a:off x="624850" y="934675"/>
              <a:ext cx="1350" cy="619350"/>
            </a:xfrm>
            <a:custGeom>
              <a:avLst/>
              <a:gdLst/>
              <a:ahLst/>
              <a:cxnLst/>
              <a:rect l="l" t="t" r="r" b="b"/>
              <a:pathLst>
                <a:path w="54" h="24774" extrusionOk="0">
                  <a:moveTo>
                    <a:pt x="0" y="0"/>
                  </a:moveTo>
                  <a:lnTo>
                    <a:pt x="0"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78"/>
            <p:cNvSpPr/>
            <p:nvPr/>
          </p:nvSpPr>
          <p:spPr>
            <a:xfrm>
              <a:off x="600075" y="934675"/>
              <a:ext cx="1375" cy="619350"/>
            </a:xfrm>
            <a:custGeom>
              <a:avLst/>
              <a:gdLst/>
              <a:ahLst/>
              <a:cxnLst/>
              <a:rect l="l" t="t" r="r" b="b"/>
              <a:pathLst>
                <a:path w="55" h="24774" extrusionOk="0">
                  <a:moveTo>
                    <a:pt x="1" y="0"/>
                  </a:moveTo>
                  <a:lnTo>
                    <a:pt x="1"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78"/>
            <p:cNvSpPr/>
            <p:nvPr/>
          </p:nvSpPr>
          <p:spPr>
            <a:xfrm>
              <a:off x="575325" y="934675"/>
              <a:ext cx="1150" cy="619350"/>
            </a:xfrm>
            <a:custGeom>
              <a:avLst/>
              <a:gdLst/>
              <a:ahLst/>
              <a:cxnLst/>
              <a:rect l="l" t="t" r="r" b="b"/>
              <a:pathLst>
                <a:path w="46" h="24774" extrusionOk="0">
                  <a:moveTo>
                    <a:pt x="1" y="0"/>
                  </a:moveTo>
                  <a:lnTo>
                    <a:pt x="1" y="24774"/>
                  </a:lnTo>
                  <a:lnTo>
                    <a:pt x="45" y="24774"/>
                  </a:lnTo>
                  <a:lnTo>
                    <a:pt x="45"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78"/>
            <p:cNvSpPr/>
            <p:nvPr/>
          </p:nvSpPr>
          <p:spPr>
            <a:xfrm>
              <a:off x="550575" y="934675"/>
              <a:ext cx="1125" cy="619350"/>
            </a:xfrm>
            <a:custGeom>
              <a:avLst/>
              <a:gdLst/>
              <a:ahLst/>
              <a:cxnLst/>
              <a:rect l="l" t="t" r="r" b="b"/>
              <a:pathLst>
                <a:path w="45" h="24774" extrusionOk="0">
                  <a:moveTo>
                    <a:pt x="0" y="0"/>
                  </a:moveTo>
                  <a:lnTo>
                    <a:pt x="0" y="24774"/>
                  </a:lnTo>
                  <a:lnTo>
                    <a:pt x="45" y="24774"/>
                  </a:lnTo>
                  <a:lnTo>
                    <a:pt x="45"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78"/>
            <p:cNvSpPr/>
            <p:nvPr/>
          </p:nvSpPr>
          <p:spPr>
            <a:xfrm>
              <a:off x="525825" y="934675"/>
              <a:ext cx="1125" cy="619350"/>
            </a:xfrm>
            <a:custGeom>
              <a:avLst/>
              <a:gdLst/>
              <a:ahLst/>
              <a:cxnLst/>
              <a:rect l="l" t="t" r="r" b="b"/>
              <a:pathLst>
                <a:path w="45" h="24774" extrusionOk="0">
                  <a:moveTo>
                    <a:pt x="0" y="0"/>
                  </a:moveTo>
                  <a:lnTo>
                    <a:pt x="0" y="24774"/>
                  </a:lnTo>
                  <a:lnTo>
                    <a:pt x="45" y="24774"/>
                  </a:lnTo>
                  <a:lnTo>
                    <a:pt x="45"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78"/>
            <p:cNvSpPr/>
            <p:nvPr/>
          </p:nvSpPr>
          <p:spPr>
            <a:xfrm>
              <a:off x="501050" y="934675"/>
              <a:ext cx="1150" cy="619350"/>
            </a:xfrm>
            <a:custGeom>
              <a:avLst/>
              <a:gdLst/>
              <a:ahLst/>
              <a:cxnLst/>
              <a:rect l="l" t="t" r="r" b="b"/>
              <a:pathLst>
                <a:path w="46" h="24774" extrusionOk="0">
                  <a:moveTo>
                    <a:pt x="1" y="0"/>
                  </a:moveTo>
                  <a:lnTo>
                    <a:pt x="1" y="24774"/>
                  </a:lnTo>
                  <a:lnTo>
                    <a:pt x="46" y="24774"/>
                  </a:lnTo>
                  <a:lnTo>
                    <a:pt x="46"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78"/>
            <p:cNvSpPr/>
            <p:nvPr/>
          </p:nvSpPr>
          <p:spPr>
            <a:xfrm>
              <a:off x="476300" y="934675"/>
              <a:ext cx="1150" cy="619350"/>
            </a:xfrm>
            <a:custGeom>
              <a:avLst/>
              <a:gdLst/>
              <a:ahLst/>
              <a:cxnLst/>
              <a:rect l="l" t="t" r="r" b="b"/>
              <a:pathLst>
                <a:path w="46" h="24774" extrusionOk="0">
                  <a:moveTo>
                    <a:pt x="1" y="0"/>
                  </a:moveTo>
                  <a:lnTo>
                    <a:pt x="1" y="24774"/>
                  </a:lnTo>
                  <a:lnTo>
                    <a:pt x="45" y="24774"/>
                  </a:lnTo>
                  <a:lnTo>
                    <a:pt x="45"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78"/>
            <p:cNvSpPr/>
            <p:nvPr/>
          </p:nvSpPr>
          <p:spPr>
            <a:xfrm>
              <a:off x="451550" y="934675"/>
              <a:ext cx="1150" cy="619350"/>
            </a:xfrm>
            <a:custGeom>
              <a:avLst/>
              <a:gdLst/>
              <a:ahLst/>
              <a:cxnLst/>
              <a:rect l="l" t="t" r="r" b="b"/>
              <a:pathLst>
                <a:path w="46" h="24774" extrusionOk="0">
                  <a:moveTo>
                    <a:pt x="0" y="0"/>
                  </a:moveTo>
                  <a:lnTo>
                    <a:pt x="0" y="24774"/>
                  </a:lnTo>
                  <a:lnTo>
                    <a:pt x="45" y="24774"/>
                  </a:lnTo>
                  <a:lnTo>
                    <a:pt x="45"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78"/>
            <p:cNvSpPr/>
            <p:nvPr/>
          </p:nvSpPr>
          <p:spPr>
            <a:xfrm>
              <a:off x="426575" y="934675"/>
              <a:ext cx="1350" cy="619350"/>
            </a:xfrm>
            <a:custGeom>
              <a:avLst/>
              <a:gdLst/>
              <a:ahLst/>
              <a:cxnLst/>
              <a:rect l="l" t="t" r="r" b="b"/>
              <a:pathLst>
                <a:path w="54" h="24774" extrusionOk="0">
                  <a:moveTo>
                    <a:pt x="0" y="0"/>
                  </a:moveTo>
                  <a:lnTo>
                    <a:pt x="0"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78"/>
            <p:cNvSpPr/>
            <p:nvPr/>
          </p:nvSpPr>
          <p:spPr>
            <a:xfrm>
              <a:off x="401825" y="934675"/>
              <a:ext cx="1350" cy="619350"/>
            </a:xfrm>
            <a:custGeom>
              <a:avLst/>
              <a:gdLst/>
              <a:ahLst/>
              <a:cxnLst/>
              <a:rect l="l" t="t" r="r" b="b"/>
              <a:pathLst>
                <a:path w="54" h="24774" extrusionOk="0">
                  <a:moveTo>
                    <a:pt x="0" y="0"/>
                  </a:moveTo>
                  <a:lnTo>
                    <a:pt x="0"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78"/>
            <p:cNvSpPr/>
            <p:nvPr/>
          </p:nvSpPr>
          <p:spPr>
            <a:xfrm>
              <a:off x="377050" y="934675"/>
              <a:ext cx="1375" cy="619350"/>
            </a:xfrm>
            <a:custGeom>
              <a:avLst/>
              <a:gdLst/>
              <a:ahLst/>
              <a:cxnLst/>
              <a:rect l="l" t="t" r="r" b="b"/>
              <a:pathLst>
                <a:path w="55" h="24774" extrusionOk="0">
                  <a:moveTo>
                    <a:pt x="1" y="0"/>
                  </a:moveTo>
                  <a:lnTo>
                    <a:pt x="1"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78"/>
            <p:cNvSpPr/>
            <p:nvPr/>
          </p:nvSpPr>
          <p:spPr>
            <a:xfrm>
              <a:off x="1300600" y="934000"/>
              <a:ext cx="159725" cy="1350"/>
            </a:xfrm>
            <a:custGeom>
              <a:avLst/>
              <a:gdLst/>
              <a:ahLst/>
              <a:cxnLst/>
              <a:rect l="l" t="t" r="r" b="b"/>
              <a:pathLst>
                <a:path w="6389" h="54" extrusionOk="0">
                  <a:moveTo>
                    <a:pt x="1" y="0"/>
                  </a:moveTo>
                  <a:lnTo>
                    <a:pt x="1" y="54"/>
                  </a:lnTo>
                  <a:lnTo>
                    <a:pt x="6388" y="54"/>
                  </a:lnTo>
                  <a:lnTo>
                    <a:pt x="6388"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78"/>
            <p:cNvSpPr/>
            <p:nvPr/>
          </p:nvSpPr>
          <p:spPr>
            <a:xfrm>
              <a:off x="1300600" y="958750"/>
              <a:ext cx="159725" cy="1375"/>
            </a:xfrm>
            <a:custGeom>
              <a:avLst/>
              <a:gdLst/>
              <a:ahLst/>
              <a:cxnLst/>
              <a:rect l="l" t="t" r="r" b="b"/>
              <a:pathLst>
                <a:path w="6389" h="55" extrusionOk="0">
                  <a:moveTo>
                    <a:pt x="1" y="1"/>
                  </a:moveTo>
                  <a:lnTo>
                    <a:pt x="1" y="54"/>
                  </a:lnTo>
                  <a:lnTo>
                    <a:pt x="6388" y="54"/>
                  </a:lnTo>
                  <a:lnTo>
                    <a:pt x="6388"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78"/>
            <p:cNvSpPr/>
            <p:nvPr/>
          </p:nvSpPr>
          <p:spPr>
            <a:xfrm>
              <a:off x="1300600" y="983500"/>
              <a:ext cx="159725" cy="1375"/>
            </a:xfrm>
            <a:custGeom>
              <a:avLst/>
              <a:gdLst/>
              <a:ahLst/>
              <a:cxnLst/>
              <a:rect l="l" t="t" r="r" b="b"/>
              <a:pathLst>
                <a:path w="6389" h="55" extrusionOk="0">
                  <a:moveTo>
                    <a:pt x="1" y="1"/>
                  </a:moveTo>
                  <a:lnTo>
                    <a:pt x="1" y="54"/>
                  </a:lnTo>
                  <a:lnTo>
                    <a:pt x="6388" y="54"/>
                  </a:lnTo>
                  <a:lnTo>
                    <a:pt x="6388"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78"/>
            <p:cNvSpPr/>
            <p:nvPr/>
          </p:nvSpPr>
          <p:spPr>
            <a:xfrm>
              <a:off x="1300600" y="1008275"/>
              <a:ext cx="159725" cy="1350"/>
            </a:xfrm>
            <a:custGeom>
              <a:avLst/>
              <a:gdLst/>
              <a:ahLst/>
              <a:cxnLst/>
              <a:rect l="l" t="t" r="r" b="b"/>
              <a:pathLst>
                <a:path w="6389" h="54" extrusionOk="0">
                  <a:moveTo>
                    <a:pt x="1" y="0"/>
                  </a:moveTo>
                  <a:lnTo>
                    <a:pt x="1" y="54"/>
                  </a:lnTo>
                  <a:lnTo>
                    <a:pt x="6388" y="54"/>
                  </a:lnTo>
                  <a:lnTo>
                    <a:pt x="6388"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78"/>
            <p:cNvSpPr/>
            <p:nvPr/>
          </p:nvSpPr>
          <p:spPr>
            <a:xfrm>
              <a:off x="1300600" y="1033025"/>
              <a:ext cx="159725" cy="1350"/>
            </a:xfrm>
            <a:custGeom>
              <a:avLst/>
              <a:gdLst/>
              <a:ahLst/>
              <a:cxnLst/>
              <a:rect l="l" t="t" r="r" b="b"/>
              <a:pathLst>
                <a:path w="6389" h="54" extrusionOk="0">
                  <a:moveTo>
                    <a:pt x="1" y="0"/>
                  </a:moveTo>
                  <a:lnTo>
                    <a:pt x="1" y="54"/>
                  </a:lnTo>
                  <a:lnTo>
                    <a:pt x="6388" y="54"/>
                  </a:lnTo>
                  <a:lnTo>
                    <a:pt x="6388"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78"/>
            <p:cNvSpPr/>
            <p:nvPr/>
          </p:nvSpPr>
          <p:spPr>
            <a:xfrm>
              <a:off x="1300600" y="1058000"/>
              <a:ext cx="159725" cy="1150"/>
            </a:xfrm>
            <a:custGeom>
              <a:avLst/>
              <a:gdLst/>
              <a:ahLst/>
              <a:cxnLst/>
              <a:rect l="l" t="t" r="r" b="b"/>
              <a:pathLst>
                <a:path w="6389" h="46" extrusionOk="0">
                  <a:moveTo>
                    <a:pt x="1" y="0"/>
                  </a:moveTo>
                  <a:lnTo>
                    <a:pt x="1" y="45"/>
                  </a:lnTo>
                  <a:lnTo>
                    <a:pt x="6388" y="45"/>
                  </a:lnTo>
                  <a:lnTo>
                    <a:pt x="6388"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78"/>
            <p:cNvSpPr/>
            <p:nvPr/>
          </p:nvSpPr>
          <p:spPr>
            <a:xfrm>
              <a:off x="1300600" y="1082750"/>
              <a:ext cx="159725" cy="1150"/>
            </a:xfrm>
            <a:custGeom>
              <a:avLst/>
              <a:gdLst/>
              <a:ahLst/>
              <a:cxnLst/>
              <a:rect l="l" t="t" r="r" b="b"/>
              <a:pathLst>
                <a:path w="6389" h="46" extrusionOk="0">
                  <a:moveTo>
                    <a:pt x="1" y="1"/>
                  </a:moveTo>
                  <a:lnTo>
                    <a:pt x="1" y="45"/>
                  </a:lnTo>
                  <a:lnTo>
                    <a:pt x="6388" y="45"/>
                  </a:lnTo>
                  <a:lnTo>
                    <a:pt x="6388"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78"/>
            <p:cNvSpPr/>
            <p:nvPr/>
          </p:nvSpPr>
          <p:spPr>
            <a:xfrm>
              <a:off x="1300600" y="1107500"/>
              <a:ext cx="159725" cy="1150"/>
            </a:xfrm>
            <a:custGeom>
              <a:avLst/>
              <a:gdLst/>
              <a:ahLst/>
              <a:cxnLst/>
              <a:rect l="l" t="t" r="r" b="b"/>
              <a:pathLst>
                <a:path w="6389" h="46" extrusionOk="0">
                  <a:moveTo>
                    <a:pt x="1" y="1"/>
                  </a:moveTo>
                  <a:lnTo>
                    <a:pt x="1" y="46"/>
                  </a:lnTo>
                  <a:lnTo>
                    <a:pt x="6388" y="46"/>
                  </a:lnTo>
                  <a:lnTo>
                    <a:pt x="6388"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78"/>
            <p:cNvSpPr/>
            <p:nvPr/>
          </p:nvSpPr>
          <p:spPr>
            <a:xfrm>
              <a:off x="1300600" y="1132275"/>
              <a:ext cx="159725" cy="1125"/>
            </a:xfrm>
            <a:custGeom>
              <a:avLst/>
              <a:gdLst/>
              <a:ahLst/>
              <a:cxnLst/>
              <a:rect l="l" t="t" r="r" b="b"/>
              <a:pathLst>
                <a:path w="6389" h="45" extrusionOk="0">
                  <a:moveTo>
                    <a:pt x="1" y="0"/>
                  </a:moveTo>
                  <a:lnTo>
                    <a:pt x="1" y="45"/>
                  </a:lnTo>
                  <a:lnTo>
                    <a:pt x="6388" y="45"/>
                  </a:lnTo>
                  <a:lnTo>
                    <a:pt x="6388"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78"/>
            <p:cNvSpPr/>
            <p:nvPr/>
          </p:nvSpPr>
          <p:spPr>
            <a:xfrm>
              <a:off x="1300600" y="1157025"/>
              <a:ext cx="159725" cy="1125"/>
            </a:xfrm>
            <a:custGeom>
              <a:avLst/>
              <a:gdLst/>
              <a:ahLst/>
              <a:cxnLst/>
              <a:rect l="l" t="t" r="r" b="b"/>
              <a:pathLst>
                <a:path w="6389" h="45" extrusionOk="0">
                  <a:moveTo>
                    <a:pt x="1" y="0"/>
                  </a:moveTo>
                  <a:lnTo>
                    <a:pt x="1" y="45"/>
                  </a:lnTo>
                  <a:lnTo>
                    <a:pt x="6388" y="45"/>
                  </a:lnTo>
                  <a:lnTo>
                    <a:pt x="6388"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78"/>
            <p:cNvSpPr/>
            <p:nvPr/>
          </p:nvSpPr>
          <p:spPr>
            <a:xfrm>
              <a:off x="1300600" y="1181775"/>
              <a:ext cx="159725" cy="1375"/>
            </a:xfrm>
            <a:custGeom>
              <a:avLst/>
              <a:gdLst/>
              <a:ahLst/>
              <a:cxnLst/>
              <a:rect l="l" t="t" r="r" b="b"/>
              <a:pathLst>
                <a:path w="6389" h="55" extrusionOk="0">
                  <a:moveTo>
                    <a:pt x="1" y="1"/>
                  </a:moveTo>
                  <a:lnTo>
                    <a:pt x="1" y="54"/>
                  </a:lnTo>
                  <a:lnTo>
                    <a:pt x="6388" y="54"/>
                  </a:lnTo>
                  <a:lnTo>
                    <a:pt x="6388"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78"/>
            <p:cNvSpPr/>
            <p:nvPr/>
          </p:nvSpPr>
          <p:spPr>
            <a:xfrm>
              <a:off x="1300600" y="1206525"/>
              <a:ext cx="159725" cy="1375"/>
            </a:xfrm>
            <a:custGeom>
              <a:avLst/>
              <a:gdLst/>
              <a:ahLst/>
              <a:cxnLst/>
              <a:rect l="l" t="t" r="r" b="b"/>
              <a:pathLst>
                <a:path w="6389" h="55" extrusionOk="0">
                  <a:moveTo>
                    <a:pt x="1" y="1"/>
                  </a:moveTo>
                  <a:lnTo>
                    <a:pt x="1" y="54"/>
                  </a:lnTo>
                  <a:lnTo>
                    <a:pt x="6388" y="54"/>
                  </a:lnTo>
                  <a:lnTo>
                    <a:pt x="6388"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78"/>
            <p:cNvSpPr/>
            <p:nvPr/>
          </p:nvSpPr>
          <p:spPr>
            <a:xfrm>
              <a:off x="1300600" y="1231300"/>
              <a:ext cx="159725" cy="1350"/>
            </a:xfrm>
            <a:custGeom>
              <a:avLst/>
              <a:gdLst/>
              <a:ahLst/>
              <a:cxnLst/>
              <a:rect l="l" t="t" r="r" b="b"/>
              <a:pathLst>
                <a:path w="6389" h="54" extrusionOk="0">
                  <a:moveTo>
                    <a:pt x="1" y="0"/>
                  </a:moveTo>
                  <a:lnTo>
                    <a:pt x="1" y="54"/>
                  </a:lnTo>
                  <a:lnTo>
                    <a:pt x="6388" y="54"/>
                  </a:lnTo>
                  <a:lnTo>
                    <a:pt x="6388"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78"/>
            <p:cNvSpPr/>
            <p:nvPr/>
          </p:nvSpPr>
          <p:spPr>
            <a:xfrm>
              <a:off x="1300600" y="1256050"/>
              <a:ext cx="159725" cy="1350"/>
            </a:xfrm>
            <a:custGeom>
              <a:avLst/>
              <a:gdLst/>
              <a:ahLst/>
              <a:cxnLst/>
              <a:rect l="l" t="t" r="r" b="b"/>
              <a:pathLst>
                <a:path w="6389" h="54" extrusionOk="0">
                  <a:moveTo>
                    <a:pt x="1" y="0"/>
                  </a:moveTo>
                  <a:lnTo>
                    <a:pt x="1" y="54"/>
                  </a:lnTo>
                  <a:lnTo>
                    <a:pt x="6388" y="54"/>
                  </a:lnTo>
                  <a:lnTo>
                    <a:pt x="6388"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78"/>
            <p:cNvSpPr/>
            <p:nvPr/>
          </p:nvSpPr>
          <p:spPr>
            <a:xfrm>
              <a:off x="1300600" y="1280800"/>
              <a:ext cx="159725" cy="1375"/>
            </a:xfrm>
            <a:custGeom>
              <a:avLst/>
              <a:gdLst/>
              <a:ahLst/>
              <a:cxnLst/>
              <a:rect l="l" t="t" r="r" b="b"/>
              <a:pathLst>
                <a:path w="6389" h="55" extrusionOk="0">
                  <a:moveTo>
                    <a:pt x="1" y="1"/>
                  </a:moveTo>
                  <a:lnTo>
                    <a:pt x="1" y="54"/>
                  </a:lnTo>
                  <a:lnTo>
                    <a:pt x="6388" y="54"/>
                  </a:lnTo>
                  <a:lnTo>
                    <a:pt x="6388"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78"/>
            <p:cNvSpPr/>
            <p:nvPr/>
          </p:nvSpPr>
          <p:spPr>
            <a:xfrm>
              <a:off x="1300600" y="1305550"/>
              <a:ext cx="159725" cy="1375"/>
            </a:xfrm>
            <a:custGeom>
              <a:avLst/>
              <a:gdLst/>
              <a:ahLst/>
              <a:cxnLst/>
              <a:rect l="l" t="t" r="r" b="b"/>
              <a:pathLst>
                <a:path w="6389" h="55" extrusionOk="0">
                  <a:moveTo>
                    <a:pt x="1" y="1"/>
                  </a:moveTo>
                  <a:lnTo>
                    <a:pt x="1" y="54"/>
                  </a:lnTo>
                  <a:lnTo>
                    <a:pt x="6388" y="54"/>
                  </a:lnTo>
                  <a:lnTo>
                    <a:pt x="6388"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78"/>
            <p:cNvSpPr/>
            <p:nvPr/>
          </p:nvSpPr>
          <p:spPr>
            <a:xfrm>
              <a:off x="1300600" y="1330300"/>
              <a:ext cx="159725" cy="1375"/>
            </a:xfrm>
            <a:custGeom>
              <a:avLst/>
              <a:gdLst/>
              <a:ahLst/>
              <a:cxnLst/>
              <a:rect l="l" t="t" r="r" b="b"/>
              <a:pathLst>
                <a:path w="6389" h="55" extrusionOk="0">
                  <a:moveTo>
                    <a:pt x="1" y="1"/>
                  </a:moveTo>
                  <a:lnTo>
                    <a:pt x="1" y="55"/>
                  </a:lnTo>
                  <a:lnTo>
                    <a:pt x="6388" y="55"/>
                  </a:lnTo>
                  <a:lnTo>
                    <a:pt x="6388"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78"/>
            <p:cNvSpPr/>
            <p:nvPr/>
          </p:nvSpPr>
          <p:spPr>
            <a:xfrm>
              <a:off x="1300600" y="1355300"/>
              <a:ext cx="159725" cy="1125"/>
            </a:xfrm>
            <a:custGeom>
              <a:avLst/>
              <a:gdLst/>
              <a:ahLst/>
              <a:cxnLst/>
              <a:rect l="l" t="t" r="r" b="b"/>
              <a:pathLst>
                <a:path w="6389" h="45" extrusionOk="0">
                  <a:moveTo>
                    <a:pt x="1" y="0"/>
                  </a:moveTo>
                  <a:lnTo>
                    <a:pt x="1" y="45"/>
                  </a:lnTo>
                  <a:lnTo>
                    <a:pt x="6388" y="45"/>
                  </a:lnTo>
                  <a:lnTo>
                    <a:pt x="6388"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78"/>
            <p:cNvSpPr/>
            <p:nvPr/>
          </p:nvSpPr>
          <p:spPr>
            <a:xfrm>
              <a:off x="1300600" y="1380050"/>
              <a:ext cx="159725" cy="1125"/>
            </a:xfrm>
            <a:custGeom>
              <a:avLst/>
              <a:gdLst/>
              <a:ahLst/>
              <a:cxnLst/>
              <a:rect l="l" t="t" r="r" b="b"/>
              <a:pathLst>
                <a:path w="6389" h="45" extrusionOk="0">
                  <a:moveTo>
                    <a:pt x="1" y="0"/>
                  </a:moveTo>
                  <a:lnTo>
                    <a:pt x="1" y="45"/>
                  </a:lnTo>
                  <a:lnTo>
                    <a:pt x="6388" y="45"/>
                  </a:lnTo>
                  <a:lnTo>
                    <a:pt x="6388"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78"/>
            <p:cNvSpPr/>
            <p:nvPr/>
          </p:nvSpPr>
          <p:spPr>
            <a:xfrm>
              <a:off x="1300600" y="1404800"/>
              <a:ext cx="159725" cy="1150"/>
            </a:xfrm>
            <a:custGeom>
              <a:avLst/>
              <a:gdLst/>
              <a:ahLst/>
              <a:cxnLst/>
              <a:rect l="l" t="t" r="r" b="b"/>
              <a:pathLst>
                <a:path w="6389" h="46" extrusionOk="0">
                  <a:moveTo>
                    <a:pt x="1" y="1"/>
                  </a:moveTo>
                  <a:lnTo>
                    <a:pt x="1" y="45"/>
                  </a:lnTo>
                  <a:lnTo>
                    <a:pt x="6388" y="45"/>
                  </a:lnTo>
                  <a:lnTo>
                    <a:pt x="6388"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78"/>
            <p:cNvSpPr/>
            <p:nvPr/>
          </p:nvSpPr>
          <p:spPr>
            <a:xfrm>
              <a:off x="1300600" y="1429550"/>
              <a:ext cx="159725" cy="1150"/>
            </a:xfrm>
            <a:custGeom>
              <a:avLst/>
              <a:gdLst/>
              <a:ahLst/>
              <a:cxnLst/>
              <a:rect l="l" t="t" r="r" b="b"/>
              <a:pathLst>
                <a:path w="6389" h="46" extrusionOk="0">
                  <a:moveTo>
                    <a:pt x="1" y="1"/>
                  </a:moveTo>
                  <a:lnTo>
                    <a:pt x="1" y="45"/>
                  </a:lnTo>
                  <a:lnTo>
                    <a:pt x="6388" y="45"/>
                  </a:lnTo>
                  <a:lnTo>
                    <a:pt x="6388"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78"/>
            <p:cNvSpPr/>
            <p:nvPr/>
          </p:nvSpPr>
          <p:spPr>
            <a:xfrm>
              <a:off x="1300600" y="1454325"/>
              <a:ext cx="159725" cy="1125"/>
            </a:xfrm>
            <a:custGeom>
              <a:avLst/>
              <a:gdLst/>
              <a:ahLst/>
              <a:cxnLst/>
              <a:rect l="l" t="t" r="r" b="b"/>
              <a:pathLst>
                <a:path w="6389" h="45" extrusionOk="0">
                  <a:moveTo>
                    <a:pt x="1" y="0"/>
                  </a:moveTo>
                  <a:lnTo>
                    <a:pt x="1" y="45"/>
                  </a:lnTo>
                  <a:lnTo>
                    <a:pt x="6388" y="45"/>
                  </a:lnTo>
                  <a:lnTo>
                    <a:pt x="6388"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78"/>
            <p:cNvSpPr/>
            <p:nvPr/>
          </p:nvSpPr>
          <p:spPr>
            <a:xfrm>
              <a:off x="1300600" y="1479075"/>
              <a:ext cx="159725" cy="1350"/>
            </a:xfrm>
            <a:custGeom>
              <a:avLst/>
              <a:gdLst/>
              <a:ahLst/>
              <a:cxnLst/>
              <a:rect l="l" t="t" r="r" b="b"/>
              <a:pathLst>
                <a:path w="6389" h="54" extrusionOk="0">
                  <a:moveTo>
                    <a:pt x="1" y="0"/>
                  </a:moveTo>
                  <a:lnTo>
                    <a:pt x="1" y="54"/>
                  </a:lnTo>
                  <a:lnTo>
                    <a:pt x="6388" y="54"/>
                  </a:lnTo>
                  <a:lnTo>
                    <a:pt x="6388"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78"/>
            <p:cNvSpPr/>
            <p:nvPr/>
          </p:nvSpPr>
          <p:spPr>
            <a:xfrm>
              <a:off x="1300600" y="1503825"/>
              <a:ext cx="159725" cy="1375"/>
            </a:xfrm>
            <a:custGeom>
              <a:avLst/>
              <a:gdLst/>
              <a:ahLst/>
              <a:cxnLst/>
              <a:rect l="l" t="t" r="r" b="b"/>
              <a:pathLst>
                <a:path w="6389" h="55" extrusionOk="0">
                  <a:moveTo>
                    <a:pt x="1" y="1"/>
                  </a:moveTo>
                  <a:lnTo>
                    <a:pt x="1" y="54"/>
                  </a:lnTo>
                  <a:lnTo>
                    <a:pt x="6388" y="54"/>
                  </a:lnTo>
                  <a:lnTo>
                    <a:pt x="6388"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78"/>
            <p:cNvSpPr/>
            <p:nvPr/>
          </p:nvSpPr>
          <p:spPr>
            <a:xfrm>
              <a:off x="1300600" y="1528575"/>
              <a:ext cx="159725" cy="1375"/>
            </a:xfrm>
            <a:custGeom>
              <a:avLst/>
              <a:gdLst/>
              <a:ahLst/>
              <a:cxnLst/>
              <a:rect l="l" t="t" r="r" b="b"/>
              <a:pathLst>
                <a:path w="6389" h="55" extrusionOk="0">
                  <a:moveTo>
                    <a:pt x="1" y="1"/>
                  </a:moveTo>
                  <a:lnTo>
                    <a:pt x="1" y="54"/>
                  </a:lnTo>
                  <a:lnTo>
                    <a:pt x="6388" y="54"/>
                  </a:lnTo>
                  <a:lnTo>
                    <a:pt x="6388"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78"/>
            <p:cNvSpPr/>
            <p:nvPr/>
          </p:nvSpPr>
          <p:spPr>
            <a:xfrm>
              <a:off x="1300600" y="1553325"/>
              <a:ext cx="159725" cy="1375"/>
            </a:xfrm>
            <a:custGeom>
              <a:avLst/>
              <a:gdLst/>
              <a:ahLst/>
              <a:cxnLst/>
              <a:rect l="l" t="t" r="r" b="b"/>
              <a:pathLst>
                <a:path w="6389" h="55" extrusionOk="0">
                  <a:moveTo>
                    <a:pt x="1" y="1"/>
                  </a:moveTo>
                  <a:lnTo>
                    <a:pt x="1" y="55"/>
                  </a:lnTo>
                  <a:lnTo>
                    <a:pt x="6388" y="55"/>
                  </a:lnTo>
                  <a:lnTo>
                    <a:pt x="6388" y="1"/>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78"/>
            <p:cNvSpPr/>
            <p:nvPr/>
          </p:nvSpPr>
          <p:spPr>
            <a:xfrm>
              <a:off x="1442450" y="934675"/>
              <a:ext cx="1150" cy="619350"/>
            </a:xfrm>
            <a:custGeom>
              <a:avLst/>
              <a:gdLst/>
              <a:ahLst/>
              <a:cxnLst/>
              <a:rect l="l" t="t" r="r" b="b"/>
              <a:pathLst>
                <a:path w="46" h="24774" extrusionOk="0">
                  <a:moveTo>
                    <a:pt x="1" y="0"/>
                  </a:moveTo>
                  <a:lnTo>
                    <a:pt x="1" y="24774"/>
                  </a:lnTo>
                  <a:lnTo>
                    <a:pt x="45" y="24774"/>
                  </a:lnTo>
                  <a:lnTo>
                    <a:pt x="45"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78"/>
            <p:cNvSpPr/>
            <p:nvPr/>
          </p:nvSpPr>
          <p:spPr>
            <a:xfrm>
              <a:off x="1417700" y="934675"/>
              <a:ext cx="1150" cy="619350"/>
            </a:xfrm>
            <a:custGeom>
              <a:avLst/>
              <a:gdLst/>
              <a:ahLst/>
              <a:cxnLst/>
              <a:rect l="l" t="t" r="r" b="b"/>
              <a:pathLst>
                <a:path w="46" h="24774" extrusionOk="0">
                  <a:moveTo>
                    <a:pt x="0" y="0"/>
                  </a:moveTo>
                  <a:lnTo>
                    <a:pt x="0" y="24774"/>
                  </a:lnTo>
                  <a:lnTo>
                    <a:pt x="45" y="24774"/>
                  </a:lnTo>
                  <a:lnTo>
                    <a:pt x="45"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78"/>
            <p:cNvSpPr/>
            <p:nvPr/>
          </p:nvSpPr>
          <p:spPr>
            <a:xfrm>
              <a:off x="1392950" y="934675"/>
              <a:ext cx="1125" cy="619350"/>
            </a:xfrm>
            <a:custGeom>
              <a:avLst/>
              <a:gdLst/>
              <a:ahLst/>
              <a:cxnLst/>
              <a:rect l="l" t="t" r="r" b="b"/>
              <a:pathLst>
                <a:path w="45" h="24774" extrusionOk="0">
                  <a:moveTo>
                    <a:pt x="0" y="0"/>
                  </a:moveTo>
                  <a:lnTo>
                    <a:pt x="0" y="24774"/>
                  </a:lnTo>
                  <a:lnTo>
                    <a:pt x="45" y="24774"/>
                  </a:lnTo>
                  <a:lnTo>
                    <a:pt x="45"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78"/>
            <p:cNvSpPr/>
            <p:nvPr/>
          </p:nvSpPr>
          <p:spPr>
            <a:xfrm>
              <a:off x="1368175" y="934675"/>
              <a:ext cx="1150" cy="619350"/>
            </a:xfrm>
            <a:custGeom>
              <a:avLst/>
              <a:gdLst/>
              <a:ahLst/>
              <a:cxnLst/>
              <a:rect l="l" t="t" r="r" b="b"/>
              <a:pathLst>
                <a:path w="46" h="24774" extrusionOk="0">
                  <a:moveTo>
                    <a:pt x="1" y="0"/>
                  </a:moveTo>
                  <a:lnTo>
                    <a:pt x="1" y="24774"/>
                  </a:lnTo>
                  <a:lnTo>
                    <a:pt x="46" y="24774"/>
                  </a:lnTo>
                  <a:lnTo>
                    <a:pt x="46"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78"/>
            <p:cNvSpPr/>
            <p:nvPr/>
          </p:nvSpPr>
          <p:spPr>
            <a:xfrm>
              <a:off x="1343200" y="934675"/>
              <a:ext cx="1375" cy="619350"/>
            </a:xfrm>
            <a:custGeom>
              <a:avLst/>
              <a:gdLst/>
              <a:ahLst/>
              <a:cxnLst/>
              <a:rect l="l" t="t" r="r" b="b"/>
              <a:pathLst>
                <a:path w="55" h="24774" extrusionOk="0">
                  <a:moveTo>
                    <a:pt x="1" y="0"/>
                  </a:moveTo>
                  <a:lnTo>
                    <a:pt x="1"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78"/>
            <p:cNvSpPr/>
            <p:nvPr/>
          </p:nvSpPr>
          <p:spPr>
            <a:xfrm>
              <a:off x="1318450" y="934675"/>
              <a:ext cx="1375" cy="619350"/>
            </a:xfrm>
            <a:custGeom>
              <a:avLst/>
              <a:gdLst/>
              <a:ahLst/>
              <a:cxnLst/>
              <a:rect l="l" t="t" r="r" b="b"/>
              <a:pathLst>
                <a:path w="55" h="24774" extrusionOk="0">
                  <a:moveTo>
                    <a:pt x="1" y="0"/>
                  </a:moveTo>
                  <a:lnTo>
                    <a:pt x="1" y="24774"/>
                  </a:lnTo>
                  <a:lnTo>
                    <a:pt x="54" y="24774"/>
                  </a:lnTo>
                  <a:lnTo>
                    <a:pt x="54" y="0"/>
                  </a:lnTo>
                  <a:close/>
                </a:path>
              </a:pathLst>
            </a:custGeom>
            <a:solidFill>
              <a:srgbClr val="9B7BD7">
                <a:alpha val="470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0" name="Google Shape;1540;p78"/>
          <p:cNvGrpSpPr/>
          <p:nvPr/>
        </p:nvGrpSpPr>
        <p:grpSpPr>
          <a:xfrm>
            <a:off x="173680" y="4020782"/>
            <a:ext cx="447431" cy="900190"/>
            <a:chOff x="3828175" y="3471575"/>
            <a:chExt cx="541750" cy="1089950"/>
          </a:xfrm>
        </p:grpSpPr>
        <p:sp>
          <p:nvSpPr>
            <p:cNvPr id="1541" name="Google Shape;1541;p78"/>
            <p:cNvSpPr/>
            <p:nvPr/>
          </p:nvSpPr>
          <p:spPr>
            <a:xfrm>
              <a:off x="3828175" y="3471575"/>
              <a:ext cx="541750" cy="1089950"/>
            </a:xfrm>
            <a:custGeom>
              <a:avLst/>
              <a:gdLst/>
              <a:ahLst/>
              <a:cxnLst/>
              <a:rect l="l" t="t" r="r" b="b"/>
              <a:pathLst>
                <a:path w="21670" h="43598" extrusionOk="0">
                  <a:moveTo>
                    <a:pt x="10777" y="0"/>
                  </a:moveTo>
                  <a:cubicBezTo>
                    <a:pt x="5487" y="0"/>
                    <a:pt x="999" y="4202"/>
                    <a:pt x="339" y="9760"/>
                  </a:cubicBezTo>
                  <a:cubicBezTo>
                    <a:pt x="0" y="12650"/>
                    <a:pt x="741" y="15505"/>
                    <a:pt x="2418" y="17789"/>
                  </a:cubicBezTo>
                  <a:cubicBezTo>
                    <a:pt x="3087" y="18690"/>
                    <a:pt x="3881" y="19475"/>
                    <a:pt x="4773" y="20108"/>
                  </a:cubicBezTo>
                  <a:cubicBezTo>
                    <a:pt x="4693" y="20233"/>
                    <a:pt x="4621" y="20367"/>
                    <a:pt x="4550" y="20501"/>
                  </a:cubicBezTo>
                  <a:cubicBezTo>
                    <a:pt x="4157" y="21295"/>
                    <a:pt x="4175" y="22232"/>
                    <a:pt x="4594" y="23008"/>
                  </a:cubicBezTo>
                  <a:cubicBezTo>
                    <a:pt x="5014" y="23784"/>
                    <a:pt x="5781" y="24310"/>
                    <a:pt x="6664" y="24408"/>
                  </a:cubicBezTo>
                  <a:cubicBezTo>
                    <a:pt x="6138" y="26148"/>
                    <a:pt x="6263" y="28084"/>
                    <a:pt x="7057" y="29716"/>
                  </a:cubicBezTo>
                  <a:cubicBezTo>
                    <a:pt x="7405" y="30430"/>
                    <a:pt x="7851" y="31054"/>
                    <a:pt x="8252" y="31608"/>
                  </a:cubicBezTo>
                  <a:cubicBezTo>
                    <a:pt x="8564" y="32036"/>
                    <a:pt x="8859" y="32437"/>
                    <a:pt x="9073" y="32839"/>
                  </a:cubicBezTo>
                  <a:cubicBezTo>
                    <a:pt x="9670" y="33936"/>
                    <a:pt x="9867" y="35363"/>
                    <a:pt x="9635" y="36862"/>
                  </a:cubicBezTo>
                  <a:cubicBezTo>
                    <a:pt x="9421" y="38173"/>
                    <a:pt x="8912" y="39547"/>
                    <a:pt x="8020" y="41189"/>
                  </a:cubicBezTo>
                  <a:cubicBezTo>
                    <a:pt x="7815" y="41572"/>
                    <a:pt x="7770" y="42009"/>
                    <a:pt x="7895" y="42429"/>
                  </a:cubicBezTo>
                  <a:cubicBezTo>
                    <a:pt x="8020" y="42848"/>
                    <a:pt x="8297" y="43196"/>
                    <a:pt x="8671" y="43401"/>
                  </a:cubicBezTo>
                  <a:cubicBezTo>
                    <a:pt x="8912" y="43526"/>
                    <a:pt x="9189" y="43597"/>
                    <a:pt x="9456" y="43597"/>
                  </a:cubicBezTo>
                  <a:cubicBezTo>
                    <a:pt x="10054" y="43597"/>
                    <a:pt x="10607" y="43276"/>
                    <a:pt x="10893" y="42750"/>
                  </a:cubicBezTo>
                  <a:cubicBezTo>
                    <a:pt x="11963" y="40769"/>
                    <a:pt x="12588" y="39057"/>
                    <a:pt x="12855" y="37371"/>
                  </a:cubicBezTo>
                  <a:cubicBezTo>
                    <a:pt x="13194" y="35167"/>
                    <a:pt x="12873" y="33008"/>
                    <a:pt x="11945" y="31286"/>
                  </a:cubicBezTo>
                  <a:cubicBezTo>
                    <a:pt x="11624" y="30698"/>
                    <a:pt x="11232" y="30162"/>
                    <a:pt x="10893" y="29690"/>
                  </a:cubicBezTo>
                  <a:cubicBezTo>
                    <a:pt x="10545" y="29199"/>
                    <a:pt x="10215" y="28744"/>
                    <a:pt x="9992" y="28289"/>
                  </a:cubicBezTo>
                  <a:cubicBezTo>
                    <a:pt x="9474" y="27227"/>
                    <a:pt x="9483" y="25871"/>
                    <a:pt x="10001" y="24810"/>
                  </a:cubicBezTo>
                  <a:lnTo>
                    <a:pt x="11464" y="24979"/>
                  </a:lnTo>
                  <a:cubicBezTo>
                    <a:pt x="11571" y="24988"/>
                    <a:pt x="11687" y="24997"/>
                    <a:pt x="11794" y="24997"/>
                  </a:cubicBezTo>
                  <a:cubicBezTo>
                    <a:pt x="12606" y="24997"/>
                    <a:pt x="13373" y="24649"/>
                    <a:pt x="13908" y="24034"/>
                  </a:cubicBezTo>
                  <a:cubicBezTo>
                    <a:pt x="14506" y="23338"/>
                    <a:pt x="14729" y="22401"/>
                    <a:pt x="14497" y="21518"/>
                  </a:cubicBezTo>
                  <a:cubicBezTo>
                    <a:pt x="14461" y="21402"/>
                    <a:pt x="14425" y="21277"/>
                    <a:pt x="14390" y="21161"/>
                  </a:cubicBezTo>
                  <a:cubicBezTo>
                    <a:pt x="17922" y="19680"/>
                    <a:pt x="20474" y="16281"/>
                    <a:pt x="20956" y="12195"/>
                  </a:cubicBezTo>
                  <a:cubicBezTo>
                    <a:pt x="21669" y="6183"/>
                    <a:pt x="17619" y="741"/>
                    <a:pt x="11936" y="72"/>
                  </a:cubicBezTo>
                  <a:cubicBezTo>
                    <a:pt x="11553" y="27"/>
                    <a:pt x="11160" y="0"/>
                    <a:pt x="10777" y="0"/>
                  </a:cubicBezTo>
                  <a:close/>
                </a:path>
              </a:pathLst>
            </a:custGeom>
            <a:solidFill>
              <a:schemeClr val="l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78"/>
            <p:cNvSpPr/>
            <p:nvPr/>
          </p:nvSpPr>
          <p:spPr>
            <a:xfrm>
              <a:off x="4018625" y="4013075"/>
              <a:ext cx="101500" cy="511200"/>
            </a:xfrm>
            <a:custGeom>
              <a:avLst/>
              <a:gdLst/>
              <a:ahLst/>
              <a:cxnLst/>
              <a:rect l="l" t="t" r="r" b="b"/>
              <a:pathLst>
                <a:path w="4060" h="20448" extrusionOk="0">
                  <a:moveTo>
                    <a:pt x="1883" y="1"/>
                  </a:moveTo>
                  <a:cubicBezTo>
                    <a:pt x="1812" y="1"/>
                    <a:pt x="1749" y="63"/>
                    <a:pt x="1740" y="143"/>
                  </a:cubicBezTo>
                  <a:cubicBezTo>
                    <a:pt x="1722" y="714"/>
                    <a:pt x="1437" y="1223"/>
                    <a:pt x="1125" y="1758"/>
                  </a:cubicBezTo>
                  <a:cubicBezTo>
                    <a:pt x="1027" y="1928"/>
                    <a:pt x="920" y="2106"/>
                    <a:pt x="830" y="2284"/>
                  </a:cubicBezTo>
                  <a:cubicBezTo>
                    <a:pt x="27" y="3855"/>
                    <a:pt x="1" y="5817"/>
                    <a:pt x="777" y="7405"/>
                  </a:cubicBezTo>
                  <a:cubicBezTo>
                    <a:pt x="1062" y="8003"/>
                    <a:pt x="1455" y="8547"/>
                    <a:pt x="1838" y="9073"/>
                  </a:cubicBezTo>
                  <a:cubicBezTo>
                    <a:pt x="2160" y="9519"/>
                    <a:pt x="2499" y="9983"/>
                    <a:pt x="2766" y="10474"/>
                  </a:cubicBezTo>
                  <a:cubicBezTo>
                    <a:pt x="3516" y="11857"/>
                    <a:pt x="3765" y="13614"/>
                    <a:pt x="3480" y="15434"/>
                  </a:cubicBezTo>
                  <a:cubicBezTo>
                    <a:pt x="3248" y="16915"/>
                    <a:pt x="2686" y="18449"/>
                    <a:pt x="1713" y="20242"/>
                  </a:cubicBezTo>
                  <a:cubicBezTo>
                    <a:pt x="1678" y="20305"/>
                    <a:pt x="1705" y="20394"/>
                    <a:pt x="1767" y="20430"/>
                  </a:cubicBezTo>
                  <a:cubicBezTo>
                    <a:pt x="1794" y="20448"/>
                    <a:pt x="1812" y="20448"/>
                    <a:pt x="1838" y="20448"/>
                  </a:cubicBezTo>
                  <a:cubicBezTo>
                    <a:pt x="1892" y="20448"/>
                    <a:pt x="1937" y="20421"/>
                    <a:pt x="1963" y="20376"/>
                  </a:cubicBezTo>
                  <a:cubicBezTo>
                    <a:pt x="2954" y="18556"/>
                    <a:pt x="3524" y="16995"/>
                    <a:pt x="3765" y="15479"/>
                  </a:cubicBezTo>
                  <a:cubicBezTo>
                    <a:pt x="4060" y="13596"/>
                    <a:pt x="3792" y="11767"/>
                    <a:pt x="3016" y="10331"/>
                  </a:cubicBezTo>
                  <a:cubicBezTo>
                    <a:pt x="2739" y="9832"/>
                    <a:pt x="2400" y="9359"/>
                    <a:pt x="2070" y="8904"/>
                  </a:cubicBezTo>
                  <a:cubicBezTo>
                    <a:pt x="1696" y="8386"/>
                    <a:pt x="1312" y="7851"/>
                    <a:pt x="1035" y="7280"/>
                  </a:cubicBezTo>
                  <a:cubicBezTo>
                    <a:pt x="304" y="5773"/>
                    <a:pt x="322" y="3908"/>
                    <a:pt x="1089" y="2418"/>
                  </a:cubicBezTo>
                  <a:cubicBezTo>
                    <a:pt x="1178" y="2249"/>
                    <a:pt x="1276" y="2070"/>
                    <a:pt x="1374" y="1901"/>
                  </a:cubicBezTo>
                  <a:cubicBezTo>
                    <a:pt x="1687" y="1357"/>
                    <a:pt x="2008" y="795"/>
                    <a:pt x="2035" y="152"/>
                  </a:cubicBezTo>
                  <a:cubicBezTo>
                    <a:pt x="2035" y="72"/>
                    <a:pt x="1972" y="1"/>
                    <a:pt x="18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78"/>
            <p:cNvSpPr/>
            <p:nvPr/>
          </p:nvSpPr>
          <p:spPr>
            <a:xfrm>
              <a:off x="3970000" y="3948450"/>
              <a:ext cx="185950" cy="107250"/>
            </a:xfrm>
            <a:custGeom>
              <a:avLst/>
              <a:gdLst/>
              <a:ahLst/>
              <a:cxnLst/>
              <a:rect l="l" t="t" r="r" b="b"/>
              <a:pathLst>
                <a:path w="7438" h="4290" extrusionOk="0">
                  <a:moveTo>
                    <a:pt x="3687" y="1"/>
                  </a:moveTo>
                  <a:cubicBezTo>
                    <a:pt x="2270" y="1"/>
                    <a:pt x="990" y="857"/>
                    <a:pt x="340" y="2157"/>
                  </a:cubicBezTo>
                  <a:cubicBezTo>
                    <a:pt x="1" y="2827"/>
                    <a:pt x="429" y="3629"/>
                    <a:pt x="1178" y="3719"/>
                  </a:cubicBezTo>
                  <a:cubicBezTo>
                    <a:pt x="1178" y="3719"/>
                    <a:pt x="4158" y="4067"/>
                    <a:pt x="5978" y="4281"/>
                  </a:cubicBezTo>
                  <a:cubicBezTo>
                    <a:pt x="6026" y="4287"/>
                    <a:pt x="6074" y="4289"/>
                    <a:pt x="6121" y="4289"/>
                  </a:cubicBezTo>
                  <a:cubicBezTo>
                    <a:pt x="6858" y="4289"/>
                    <a:pt x="7438" y="3592"/>
                    <a:pt x="7245" y="2862"/>
                  </a:cubicBezTo>
                  <a:cubicBezTo>
                    <a:pt x="6852" y="1363"/>
                    <a:pt x="5648" y="204"/>
                    <a:pt x="4105" y="25"/>
                  </a:cubicBezTo>
                  <a:cubicBezTo>
                    <a:pt x="3964" y="9"/>
                    <a:pt x="3825" y="1"/>
                    <a:pt x="36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78"/>
            <p:cNvSpPr/>
            <p:nvPr/>
          </p:nvSpPr>
          <p:spPr>
            <a:xfrm>
              <a:off x="3970675" y="3944875"/>
              <a:ext cx="186700" cy="114400"/>
            </a:xfrm>
            <a:custGeom>
              <a:avLst/>
              <a:gdLst/>
              <a:ahLst/>
              <a:cxnLst/>
              <a:rect l="l" t="t" r="r" b="b"/>
              <a:pathLst>
                <a:path w="7468" h="4576" extrusionOk="0">
                  <a:moveTo>
                    <a:pt x="3676" y="284"/>
                  </a:moveTo>
                  <a:cubicBezTo>
                    <a:pt x="3801" y="284"/>
                    <a:pt x="3935" y="293"/>
                    <a:pt x="4060" y="311"/>
                  </a:cubicBezTo>
                  <a:cubicBezTo>
                    <a:pt x="5505" y="481"/>
                    <a:pt x="6691" y="1551"/>
                    <a:pt x="7084" y="3041"/>
                  </a:cubicBezTo>
                  <a:cubicBezTo>
                    <a:pt x="7164" y="3362"/>
                    <a:pt x="7084" y="3683"/>
                    <a:pt x="6870" y="3933"/>
                  </a:cubicBezTo>
                  <a:cubicBezTo>
                    <a:pt x="6675" y="4159"/>
                    <a:pt x="6392" y="4289"/>
                    <a:pt x="6098" y="4289"/>
                  </a:cubicBezTo>
                  <a:cubicBezTo>
                    <a:pt x="6055" y="4289"/>
                    <a:pt x="6012" y="4287"/>
                    <a:pt x="5969" y="4281"/>
                  </a:cubicBezTo>
                  <a:lnTo>
                    <a:pt x="1169" y="3719"/>
                  </a:lnTo>
                  <a:cubicBezTo>
                    <a:pt x="857" y="3683"/>
                    <a:pt x="598" y="3505"/>
                    <a:pt x="456" y="3237"/>
                  </a:cubicBezTo>
                  <a:cubicBezTo>
                    <a:pt x="304" y="2961"/>
                    <a:pt x="304" y="2639"/>
                    <a:pt x="438" y="2363"/>
                  </a:cubicBezTo>
                  <a:cubicBezTo>
                    <a:pt x="1080" y="1087"/>
                    <a:pt x="2347" y="284"/>
                    <a:pt x="3676" y="284"/>
                  </a:cubicBezTo>
                  <a:close/>
                  <a:moveTo>
                    <a:pt x="3672" y="1"/>
                  </a:moveTo>
                  <a:cubicBezTo>
                    <a:pt x="2234" y="1"/>
                    <a:pt x="871" y="857"/>
                    <a:pt x="188" y="2238"/>
                  </a:cubicBezTo>
                  <a:cubicBezTo>
                    <a:pt x="1" y="2604"/>
                    <a:pt x="10" y="3014"/>
                    <a:pt x="197" y="3371"/>
                  </a:cubicBezTo>
                  <a:cubicBezTo>
                    <a:pt x="393" y="3728"/>
                    <a:pt x="732" y="3960"/>
                    <a:pt x="1134" y="4004"/>
                  </a:cubicBezTo>
                  <a:lnTo>
                    <a:pt x="5942" y="4566"/>
                  </a:lnTo>
                  <a:cubicBezTo>
                    <a:pt x="5987" y="4575"/>
                    <a:pt x="6040" y="4575"/>
                    <a:pt x="6094" y="4575"/>
                  </a:cubicBezTo>
                  <a:cubicBezTo>
                    <a:pt x="6468" y="4575"/>
                    <a:pt x="6834" y="4415"/>
                    <a:pt x="7084" y="4120"/>
                  </a:cubicBezTo>
                  <a:cubicBezTo>
                    <a:pt x="7369" y="3799"/>
                    <a:pt x="7468" y="3380"/>
                    <a:pt x="7360" y="2970"/>
                  </a:cubicBezTo>
                  <a:cubicBezTo>
                    <a:pt x="6941" y="1364"/>
                    <a:pt x="5657" y="204"/>
                    <a:pt x="4095" y="26"/>
                  </a:cubicBezTo>
                  <a:cubicBezTo>
                    <a:pt x="3954" y="9"/>
                    <a:pt x="3812" y="1"/>
                    <a:pt x="36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78"/>
            <p:cNvSpPr/>
            <p:nvPr/>
          </p:nvSpPr>
          <p:spPr>
            <a:xfrm>
              <a:off x="3862075" y="3512500"/>
              <a:ext cx="464800" cy="467050"/>
            </a:xfrm>
            <a:custGeom>
              <a:avLst/>
              <a:gdLst/>
              <a:ahLst/>
              <a:cxnLst/>
              <a:rect l="l" t="t" r="r" b="b"/>
              <a:pathLst>
                <a:path w="18592" h="18682" extrusionOk="0">
                  <a:moveTo>
                    <a:pt x="9416" y="0"/>
                  </a:moveTo>
                  <a:cubicBezTo>
                    <a:pt x="5012" y="0"/>
                    <a:pt x="1172" y="3540"/>
                    <a:pt x="607" y="8319"/>
                  </a:cubicBezTo>
                  <a:cubicBezTo>
                    <a:pt x="0" y="13440"/>
                    <a:pt x="3399" y="18061"/>
                    <a:pt x="8199" y="18623"/>
                  </a:cubicBezTo>
                  <a:cubicBezTo>
                    <a:pt x="8527" y="18662"/>
                    <a:pt x="8853" y="18681"/>
                    <a:pt x="9176" y="18681"/>
                  </a:cubicBezTo>
                  <a:cubicBezTo>
                    <a:pt x="13579" y="18681"/>
                    <a:pt x="17420" y="15141"/>
                    <a:pt x="17985" y="10362"/>
                  </a:cubicBezTo>
                  <a:cubicBezTo>
                    <a:pt x="18592" y="5233"/>
                    <a:pt x="15184" y="620"/>
                    <a:pt x="10393" y="58"/>
                  </a:cubicBezTo>
                  <a:cubicBezTo>
                    <a:pt x="10065" y="19"/>
                    <a:pt x="9739" y="0"/>
                    <a:pt x="9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78"/>
            <p:cNvSpPr/>
            <p:nvPr/>
          </p:nvSpPr>
          <p:spPr>
            <a:xfrm>
              <a:off x="4123000" y="3568225"/>
              <a:ext cx="155925" cy="152400"/>
            </a:xfrm>
            <a:custGeom>
              <a:avLst/>
              <a:gdLst/>
              <a:ahLst/>
              <a:cxnLst/>
              <a:rect l="l" t="t" r="r" b="b"/>
              <a:pathLst>
                <a:path w="6237" h="6096" extrusionOk="0">
                  <a:moveTo>
                    <a:pt x="2055" y="1"/>
                  </a:moveTo>
                  <a:cubicBezTo>
                    <a:pt x="1656" y="1"/>
                    <a:pt x="1289" y="111"/>
                    <a:pt x="991" y="345"/>
                  </a:cubicBezTo>
                  <a:cubicBezTo>
                    <a:pt x="1" y="1130"/>
                    <a:pt x="161" y="2968"/>
                    <a:pt x="1330" y="4458"/>
                  </a:cubicBezTo>
                  <a:cubicBezTo>
                    <a:pt x="2153" y="5499"/>
                    <a:pt x="3259" y="6096"/>
                    <a:pt x="4189" y="6096"/>
                  </a:cubicBezTo>
                  <a:cubicBezTo>
                    <a:pt x="4589" y="6096"/>
                    <a:pt x="4957" y="5985"/>
                    <a:pt x="5255" y="5751"/>
                  </a:cubicBezTo>
                  <a:cubicBezTo>
                    <a:pt x="6237" y="4966"/>
                    <a:pt x="6085" y="3129"/>
                    <a:pt x="4907" y="1639"/>
                  </a:cubicBezTo>
                  <a:cubicBezTo>
                    <a:pt x="4084" y="597"/>
                    <a:pt x="2982" y="1"/>
                    <a:pt x="20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78"/>
            <p:cNvSpPr/>
            <p:nvPr/>
          </p:nvSpPr>
          <p:spPr>
            <a:xfrm>
              <a:off x="3866300" y="3508900"/>
              <a:ext cx="464375" cy="474325"/>
            </a:xfrm>
            <a:custGeom>
              <a:avLst/>
              <a:gdLst/>
              <a:ahLst/>
              <a:cxnLst/>
              <a:rect l="l" t="t" r="r" b="b"/>
              <a:pathLst>
                <a:path w="18575" h="18973" extrusionOk="0">
                  <a:moveTo>
                    <a:pt x="9252" y="283"/>
                  </a:moveTo>
                  <a:cubicBezTo>
                    <a:pt x="9573" y="283"/>
                    <a:pt x="9885" y="301"/>
                    <a:pt x="10206" y="345"/>
                  </a:cubicBezTo>
                  <a:cubicBezTo>
                    <a:pt x="14917" y="898"/>
                    <a:pt x="18262" y="5448"/>
                    <a:pt x="17673" y="10488"/>
                  </a:cubicBezTo>
                  <a:cubicBezTo>
                    <a:pt x="17116" y="15189"/>
                    <a:pt x="13322" y="18680"/>
                    <a:pt x="8992" y="18680"/>
                  </a:cubicBezTo>
                  <a:cubicBezTo>
                    <a:pt x="8680" y="18680"/>
                    <a:pt x="8365" y="18662"/>
                    <a:pt x="8047" y="18624"/>
                  </a:cubicBezTo>
                  <a:cubicBezTo>
                    <a:pt x="5764" y="18357"/>
                    <a:pt x="3738" y="17152"/>
                    <a:pt x="2320" y="15243"/>
                  </a:cubicBezTo>
                  <a:cubicBezTo>
                    <a:pt x="911" y="13325"/>
                    <a:pt x="295" y="10917"/>
                    <a:pt x="580" y="8472"/>
                  </a:cubicBezTo>
                  <a:cubicBezTo>
                    <a:pt x="1134" y="3780"/>
                    <a:pt x="4925" y="283"/>
                    <a:pt x="9252" y="283"/>
                  </a:cubicBezTo>
                  <a:close/>
                  <a:moveTo>
                    <a:pt x="9244" y="1"/>
                  </a:moveTo>
                  <a:cubicBezTo>
                    <a:pt x="4780" y="1"/>
                    <a:pt x="868" y="3600"/>
                    <a:pt x="295" y="8445"/>
                  </a:cubicBezTo>
                  <a:cubicBezTo>
                    <a:pt x="1" y="10961"/>
                    <a:pt x="634" y="13432"/>
                    <a:pt x="2088" y="15413"/>
                  </a:cubicBezTo>
                  <a:cubicBezTo>
                    <a:pt x="3551" y="17393"/>
                    <a:pt x="5657" y="18633"/>
                    <a:pt x="8012" y="18910"/>
                  </a:cubicBezTo>
                  <a:cubicBezTo>
                    <a:pt x="8342" y="18954"/>
                    <a:pt x="8672" y="18972"/>
                    <a:pt x="8993" y="18972"/>
                  </a:cubicBezTo>
                  <a:cubicBezTo>
                    <a:pt x="13471" y="18972"/>
                    <a:pt x="17388" y="15368"/>
                    <a:pt x="17959" y="10524"/>
                  </a:cubicBezTo>
                  <a:cubicBezTo>
                    <a:pt x="18574" y="5323"/>
                    <a:pt x="15104" y="631"/>
                    <a:pt x="10233" y="60"/>
                  </a:cubicBezTo>
                  <a:cubicBezTo>
                    <a:pt x="9901" y="20"/>
                    <a:pt x="9571" y="1"/>
                    <a:pt x="92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8" name="Google Shape;1548;p78"/>
          <p:cNvGrpSpPr/>
          <p:nvPr/>
        </p:nvGrpSpPr>
        <p:grpSpPr>
          <a:xfrm rot="-9374951">
            <a:off x="8108004" y="262269"/>
            <a:ext cx="891103" cy="846953"/>
            <a:chOff x="4753725" y="1725725"/>
            <a:chExt cx="621150" cy="590375"/>
          </a:xfrm>
        </p:grpSpPr>
        <p:sp>
          <p:nvSpPr>
            <p:cNvPr id="1549" name="Google Shape;1549;p78"/>
            <p:cNvSpPr/>
            <p:nvPr/>
          </p:nvSpPr>
          <p:spPr>
            <a:xfrm>
              <a:off x="4753725" y="1725725"/>
              <a:ext cx="621150" cy="590375"/>
            </a:xfrm>
            <a:custGeom>
              <a:avLst/>
              <a:gdLst/>
              <a:ahLst/>
              <a:cxnLst/>
              <a:rect l="l" t="t" r="r" b="b"/>
              <a:pathLst>
                <a:path w="24846" h="23615" extrusionOk="0">
                  <a:moveTo>
                    <a:pt x="1758" y="1"/>
                  </a:moveTo>
                  <a:cubicBezTo>
                    <a:pt x="1446" y="1"/>
                    <a:pt x="1142" y="135"/>
                    <a:pt x="928" y="367"/>
                  </a:cubicBezTo>
                  <a:lnTo>
                    <a:pt x="420" y="902"/>
                  </a:lnTo>
                  <a:cubicBezTo>
                    <a:pt x="54" y="1294"/>
                    <a:pt x="0" y="1874"/>
                    <a:pt x="295" y="2320"/>
                  </a:cubicBezTo>
                  <a:lnTo>
                    <a:pt x="2623" y="5880"/>
                  </a:lnTo>
                  <a:lnTo>
                    <a:pt x="2579" y="5924"/>
                  </a:lnTo>
                  <a:cubicBezTo>
                    <a:pt x="2364" y="6147"/>
                    <a:pt x="2257" y="6442"/>
                    <a:pt x="2266" y="6754"/>
                  </a:cubicBezTo>
                  <a:cubicBezTo>
                    <a:pt x="2275" y="7057"/>
                    <a:pt x="2400" y="7334"/>
                    <a:pt x="2623" y="7548"/>
                  </a:cubicBezTo>
                  <a:lnTo>
                    <a:pt x="19306" y="23294"/>
                  </a:lnTo>
                  <a:cubicBezTo>
                    <a:pt x="19520" y="23499"/>
                    <a:pt x="19796" y="23615"/>
                    <a:pt x="20091" y="23615"/>
                  </a:cubicBezTo>
                  <a:lnTo>
                    <a:pt x="20126" y="23615"/>
                  </a:lnTo>
                  <a:cubicBezTo>
                    <a:pt x="20430" y="23606"/>
                    <a:pt x="20715" y="23472"/>
                    <a:pt x="20920" y="23249"/>
                  </a:cubicBezTo>
                  <a:lnTo>
                    <a:pt x="24408" y="19547"/>
                  </a:lnTo>
                  <a:cubicBezTo>
                    <a:pt x="24846" y="19092"/>
                    <a:pt x="24819" y="18369"/>
                    <a:pt x="24364" y="17932"/>
                  </a:cubicBezTo>
                  <a:lnTo>
                    <a:pt x="7690" y="2187"/>
                  </a:lnTo>
                  <a:cubicBezTo>
                    <a:pt x="7476" y="1981"/>
                    <a:pt x="7191" y="1874"/>
                    <a:pt x="6896" y="1874"/>
                  </a:cubicBezTo>
                  <a:cubicBezTo>
                    <a:pt x="6584" y="1874"/>
                    <a:pt x="6281" y="2008"/>
                    <a:pt x="6067" y="2231"/>
                  </a:cubicBezTo>
                  <a:lnTo>
                    <a:pt x="6022" y="2276"/>
                  </a:lnTo>
                  <a:lnTo>
                    <a:pt x="2329" y="153"/>
                  </a:lnTo>
                  <a:cubicBezTo>
                    <a:pt x="2159" y="54"/>
                    <a:pt x="1963" y="1"/>
                    <a:pt x="1758" y="1"/>
                  </a:cubicBezTo>
                  <a:close/>
                </a:path>
              </a:pathLst>
            </a:custGeom>
            <a:solidFill>
              <a:schemeClr val="lt2"/>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78"/>
            <p:cNvSpPr/>
            <p:nvPr/>
          </p:nvSpPr>
          <p:spPr>
            <a:xfrm>
              <a:off x="4784950" y="1754500"/>
              <a:ext cx="124700" cy="121575"/>
            </a:xfrm>
            <a:custGeom>
              <a:avLst/>
              <a:gdLst/>
              <a:ahLst/>
              <a:cxnLst/>
              <a:rect l="l" t="t" r="r" b="b"/>
              <a:pathLst>
                <a:path w="4988" h="4863" extrusionOk="0">
                  <a:moveTo>
                    <a:pt x="509" y="1"/>
                  </a:moveTo>
                  <a:lnTo>
                    <a:pt x="0" y="545"/>
                  </a:lnTo>
                  <a:lnTo>
                    <a:pt x="2828" y="4863"/>
                  </a:lnTo>
                  <a:lnTo>
                    <a:pt x="4987" y="2570"/>
                  </a:lnTo>
                  <a:lnTo>
                    <a:pt x="50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78"/>
            <p:cNvSpPr/>
            <p:nvPr/>
          </p:nvSpPr>
          <p:spPr>
            <a:xfrm>
              <a:off x="4859650" y="1820750"/>
              <a:ext cx="103750" cy="107975"/>
            </a:xfrm>
            <a:custGeom>
              <a:avLst/>
              <a:gdLst/>
              <a:ahLst/>
              <a:cxnLst/>
              <a:rect l="l" t="t" r="r" b="b"/>
              <a:pathLst>
                <a:path w="4150" h="4319" extrusionOk="0">
                  <a:moveTo>
                    <a:pt x="3489" y="0"/>
                  </a:moveTo>
                  <a:lnTo>
                    <a:pt x="1" y="3694"/>
                  </a:lnTo>
                  <a:lnTo>
                    <a:pt x="652" y="4318"/>
                  </a:lnTo>
                  <a:lnTo>
                    <a:pt x="4149" y="616"/>
                  </a:lnTo>
                  <a:lnTo>
                    <a:pt x="3489" y="0"/>
                  </a:lnTo>
                  <a:close/>
                </a:path>
              </a:pathLst>
            </a:custGeom>
            <a:solidFill>
              <a:srgbClr val="FF98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78"/>
            <p:cNvSpPr/>
            <p:nvPr/>
          </p:nvSpPr>
          <p:spPr>
            <a:xfrm>
              <a:off x="4782950" y="1752500"/>
              <a:ext cx="128475" cy="125375"/>
            </a:xfrm>
            <a:custGeom>
              <a:avLst/>
              <a:gdLst/>
              <a:ahLst/>
              <a:cxnLst/>
              <a:rect l="l" t="t" r="r" b="b"/>
              <a:pathLst>
                <a:path w="5139" h="5015" extrusionOk="0">
                  <a:moveTo>
                    <a:pt x="607" y="170"/>
                  </a:moveTo>
                  <a:lnTo>
                    <a:pt x="4942" y="2668"/>
                  </a:lnTo>
                  <a:lnTo>
                    <a:pt x="2917" y="4818"/>
                  </a:lnTo>
                  <a:lnTo>
                    <a:pt x="178" y="625"/>
                  </a:lnTo>
                  <a:lnTo>
                    <a:pt x="607" y="170"/>
                  </a:lnTo>
                  <a:close/>
                  <a:moveTo>
                    <a:pt x="596" y="0"/>
                  </a:moveTo>
                  <a:cubicBezTo>
                    <a:pt x="574" y="0"/>
                    <a:pt x="553" y="10"/>
                    <a:pt x="535" y="27"/>
                  </a:cubicBezTo>
                  <a:lnTo>
                    <a:pt x="27" y="571"/>
                  </a:lnTo>
                  <a:cubicBezTo>
                    <a:pt x="0" y="598"/>
                    <a:pt x="0" y="634"/>
                    <a:pt x="18" y="661"/>
                  </a:cubicBezTo>
                  <a:lnTo>
                    <a:pt x="2846" y="4978"/>
                  </a:lnTo>
                  <a:cubicBezTo>
                    <a:pt x="2855" y="4996"/>
                    <a:pt x="2873" y="5014"/>
                    <a:pt x="2899" y="5014"/>
                  </a:cubicBezTo>
                  <a:lnTo>
                    <a:pt x="2908" y="5014"/>
                  </a:lnTo>
                  <a:cubicBezTo>
                    <a:pt x="2926" y="5014"/>
                    <a:pt x="2944" y="5005"/>
                    <a:pt x="2962" y="4987"/>
                  </a:cubicBezTo>
                  <a:lnTo>
                    <a:pt x="5121" y="2703"/>
                  </a:lnTo>
                  <a:cubicBezTo>
                    <a:pt x="5139" y="2686"/>
                    <a:pt x="5139" y="2668"/>
                    <a:pt x="5139" y="2641"/>
                  </a:cubicBezTo>
                  <a:cubicBezTo>
                    <a:pt x="5139" y="2614"/>
                    <a:pt x="5121" y="2596"/>
                    <a:pt x="5103" y="2588"/>
                  </a:cubicBezTo>
                  <a:lnTo>
                    <a:pt x="633" y="9"/>
                  </a:lnTo>
                  <a:cubicBezTo>
                    <a:pt x="621" y="3"/>
                    <a:pt x="608" y="0"/>
                    <a:pt x="5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78"/>
            <p:cNvSpPr/>
            <p:nvPr/>
          </p:nvSpPr>
          <p:spPr>
            <a:xfrm>
              <a:off x="4838925" y="1801125"/>
              <a:ext cx="504275" cy="486200"/>
            </a:xfrm>
            <a:custGeom>
              <a:avLst/>
              <a:gdLst/>
              <a:ahLst/>
              <a:cxnLst/>
              <a:rect l="l" t="t" r="r" b="b"/>
              <a:pathLst>
                <a:path w="20171" h="19448" extrusionOk="0">
                  <a:moveTo>
                    <a:pt x="3488" y="0"/>
                  </a:moveTo>
                  <a:lnTo>
                    <a:pt x="0" y="3702"/>
                  </a:lnTo>
                  <a:lnTo>
                    <a:pt x="16683" y="19448"/>
                  </a:lnTo>
                  <a:lnTo>
                    <a:pt x="20171" y="15746"/>
                  </a:lnTo>
                  <a:lnTo>
                    <a:pt x="348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78"/>
            <p:cNvSpPr/>
            <p:nvPr/>
          </p:nvSpPr>
          <p:spPr>
            <a:xfrm>
              <a:off x="4837125" y="1799275"/>
              <a:ext cx="508100" cy="490075"/>
            </a:xfrm>
            <a:custGeom>
              <a:avLst/>
              <a:gdLst/>
              <a:ahLst/>
              <a:cxnLst/>
              <a:rect l="l" t="t" r="r" b="b"/>
              <a:pathLst>
                <a:path w="20324" h="19603" extrusionOk="0">
                  <a:moveTo>
                    <a:pt x="3569" y="181"/>
                  </a:moveTo>
                  <a:lnTo>
                    <a:pt x="20136" y="15829"/>
                  </a:lnTo>
                  <a:lnTo>
                    <a:pt x="16755" y="19415"/>
                  </a:lnTo>
                  <a:lnTo>
                    <a:pt x="179" y="3768"/>
                  </a:lnTo>
                  <a:lnTo>
                    <a:pt x="3569" y="181"/>
                  </a:lnTo>
                  <a:close/>
                  <a:moveTo>
                    <a:pt x="3560" y="1"/>
                  </a:moveTo>
                  <a:cubicBezTo>
                    <a:pt x="3540" y="1"/>
                    <a:pt x="3520" y="7"/>
                    <a:pt x="3507" y="21"/>
                  </a:cubicBezTo>
                  <a:lnTo>
                    <a:pt x="19" y="3723"/>
                  </a:lnTo>
                  <a:cubicBezTo>
                    <a:pt x="1" y="3732"/>
                    <a:pt x="1" y="3759"/>
                    <a:pt x="1" y="3776"/>
                  </a:cubicBezTo>
                  <a:cubicBezTo>
                    <a:pt x="1" y="3794"/>
                    <a:pt x="10" y="3812"/>
                    <a:pt x="19" y="3830"/>
                  </a:cubicBezTo>
                  <a:lnTo>
                    <a:pt x="16701" y="19576"/>
                  </a:lnTo>
                  <a:cubicBezTo>
                    <a:pt x="16719" y="19593"/>
                    <a:pt x="16737" y="19602"/>
                    <a:pt x="16755" y="19602"/>
                  </a:cubicBezTo>
                  <a:cubicBezTo>
                    <a:pt x="16772" y="19602"/>
                    <a:pt x="16799" y="19593"/>
                    <a:pt x="16808" y="19576"/>
                  </a:cubicBezTo>
                  <a:lnTo>
                    <a:pt x="20296" y="15873"/>
                  </a:lnTo>
                  <a:cubicBezTo>
                    <a:pt x="20323" y="15847"/>
                    <a:pt x="20323" y="15802"/>
                    <a:pt x="20287" y="15766"/>
                  </a:cubicBezTo>
                  <a:lnTo>
                    <a:pt x="3614" y="21"/>
                  </a:lnTo>
                  <a:cubicBezTo>
                    <a:pt x="3601" y="7"/>
                    <a:pt x="3580" y="1"/>
                    <a:pt x="3560" y="1"/>
                  </a:cubicBezTo>
                  <a:close/>
                </a:path>
              </a:pathLst>
            </a:custGeom>
            <a:solidFill>
              <a:srgbClr val="350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78"/>
            <p:cNvSpPr/>
            <p:nvPr/>
          </p:nvSpPr>
          <p:spPr>
            <a:xfrm>
              <a:off x="5209375" y="2151050"/>
              <a:ext cx="103725" cy="107750"/>
            </a:xfrm>
            <a:custGeom>
              <a:avLst/>
              <a:gdLst/>
              <a:ahLst/>
              <a:cxnLst/>
              <a:rect l="l" t="t" r="r" b="b"/>
              <a:pathLst>
                <a:path w="4149" h="4310" extrusionOk="0">
                  <a:moveTo>
                    <a:pt x="3488" y="0"/>
                  </a:moveTo>
                  <a:lnTo>
                    <a:pt x="0" y="3694"/>
                  </a:lnTo>
                  <a:lnTo>
                    <a:pt x="660" y="4309"/>
                  </a:lnTo>
                  <a:lnTo>
                    <a:pt x="4148" y="616"/>
                  </a:lnTo>
                  <a:lnTo>
                    <a:pt x="34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78"/>
            <p:cNvSpPr/>
            <p:nvPr/>
          </p:nvSpPr>
          <p:spPr>
            <a:xfrm>
              <a:off x="4950200" y="1912750"/>
              <a:ext cx="281725" cy="262950"/>
            </a:xfrm>
            <a:custGeom>
              <a:avLst/>
              <a:gdLst/>
              <a:ahLst/>
              <a:cxnLst/>
              <a:rect l="l" t="t" r="r" b="b"/>
              <a:pathLst>
                <a:path w="11269" h="10518" extrusionOk="0">
                  <a:moveTo>
                    <a:pt x="1535" y="1"/>
                  </a:moveTo>
                  <a:cubicBezTo>
                    <a:pt x="1167" y="1"/>
                    <a:pt x="800" y="146"/>
                    <a:pt x="527" y="433"/>
                  </a:cubicBezTo>
                  <a:cubicBezTo>
                    <a:pt x="1" y="995"/>
                    <a:pt x="28" y="1869"/>
                    <a:pt x="581" y="2395"/>
                  </a:cubicBezTo>
                  <a:lnTo>
                    <a:pt x="8788" y="10139"/>
                  </a:lnTo>
                  <a:cubicBezTo>
                    <a:pt x="9054" y="10392"/>
                    <a:pt x="9395" y="10517"/>
                    <a:pt x="9736" y="10517"/>
                  </a:cubicBezTo>
                  <a:cubicBezTo>
                    <a:pt x="10102" y="10517"/>
                    <a:pt x="10469" y="10372"/>
                    <a:pt x="10742" y="10085"/>
                  </a:cubicBezTo>
                  <a:cubicBezTo>
                    <a:pt x="11268" y="9532"/>
                    <a:pt x="11241" y="8649"/>
                    <a:pt x="10688" y="8123"/>
                  </a:cubicBezTo>
                  <a:lnTo>
                    <a:pt x="2490" y="379"/>
                  </a:lnTo>
                  <a:cubicBezTo>
                    <a:pt x="2219" y="126"/>
                    <a:pt x="1876" y="1"/>
                    <a:pt x="1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78"/>
            <p:cNvSpPr/>
            <p:nvPr/>
          </p:nvSpPr>
          <p:spPr>
            <a:xfrm>
              <a:off x="4837125" y="1799275"/>
              <a:ext cx="508100" cy="490075"/>
            </a:xfrm>
            <a:custGeom>
              <a:avLst/>
              <a:gdLst/>
              <a:ahLst/>
              <a:cxnLst/>
              <a:rect l="l" t="t" r="r" b="b"/>
              <a:pathLst>
                <a:path w="20324" h="19603" extrusionOk="0">
                  <a:moveTo>
                    <a:pt x="3569" y="181"/>
                  </a:moveTo>
                  <a:lnTo>
                    <a:pt x="20136" y="15829"/>
                  </a:lnTo>
                  <a:lnTo>
                    <a:pt x="16755" y="19415"/>
                  </a:lnTo>
                  <a:lnTo>
                    <a:pt x="179" y="3768"/>
                  </a:lnTo>
                  <a:lnTo>
                    <a:pt x="3569" y="181"/>
                  </a:lnTo>
                  <a:close/>
                  <a:moveTo>
                    <a:pt x="3560" y="1"/>
                  </a:moveTo>
                  <a:cubicBezTo>
                    <a:pt x="3540" y="1"/>
                    <a:pt x="3520" y="7"/>
                    <a:pt x="3507" y="21"/>
                  </a:cubicBezTo>
                  <a:lnTo>
                    <a:pt x="19" y="3723"/>
                  </a:lnTo>
                  <a:cubicBezTo>
                    <a:pt x="1" y="3732"/>
                    <a:pt x="1" y="3759"/>
                    <a:pt x="1" y="3776"/>
                  </a:cubicBezTo>
                  <a:cubicBezTo>
                    <a:pt x="1" y="3794"/>
                    <a:pt x="10" y="3812"/>
                    <a:pt x="19" y="3830"/>
                  </a:cubicBezTo>
                  <a:lnTo>
                    <a:pt x="16701" y="19576"/>
                  </a:lnTo>
                  <a:cubicBezTo>
                    <a:pt x="16719" y="19593"/>
                    <a:pt x="16737" y="19602"/>
                    <a:pt x="16755" y="19602"/>
                  </a:cubicBezTo>
                  <a:cubicBezTo>
                    <a:pt x="16772" y="19602"/>
                    <a:pt x="16799" y="19593"/>
                    <a:pt x="16808" y="19576"/>
                  </a:cubicBezTo>
                  <a:lnTo>
                    <a:pt x="20296" y="15873"/>
                  </a:lnTo>
                  <a:cubicBezTo>
                    <a:pt x="20323" y="15847"/>
                    <a:pt x="20323" y="15802"/>
                    <a:pt x="20287" y="15766"/>
                  </a:cubicBezTo>
                  <a:lnTo>
                    <a:pt x="3614" y="21"/>
                  </a:lnTo>
                  <a:cubicBezTo>
                    <a:pt x="3601" y="7"/>
                    <a:pt x="3580" y="1"/>
                    <a:pt x="3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8" name="Google Shape;1558;p78"/>
          <p:cNvSpPr/>
          <p:nvPr/>
        </p:nvSpPr>
        <p:spPr>
          <a:xfrm rot="-1766132">
            <a:off x="1313153" y="-394137"/>
            <a:ext cx="568055" cy="749160"/>
          </a:xfrm>
          <a:custGeom>
            <a:avLst/>
            <a:gdLst/>
            <a:ahLst/>
            <a:cxnLst/>
            <a:rect l="l" t="t" r="r" b="b"/>
            <a:pathLst>
              <a:path w="5898" h="7779" extrusionOk="0">
                <a:moveTo>
                  <a:pt x="1610" y="0"/>
                </a:moveTo>
                <a:cubicBezTo>
                  <a:pt x="1355" y="0"/>
                  <a:pt x="1102" y="62"/>
                  <a:pt x="866" y="189"/>
                </a:cubicBezTo>
                <a:cubicBezTo>
                  <a:pt x="491" y="385"/>
                  <a:pt x="215" y="724"/>
                  <a:pt x="90" y="1134"/>
                </a:cubicBezTo>
                <a:cubicBezTo>
                  <a:pt x="54" y="1241"/>
                  <a:pt x="36" y="1348"/>
                  <a:pt x="27" y="1455"/>
                </a:cubicBezTo>
                <a:cubicBezTo>
                  <a:pt x="1" y="1768"/>
                  <a:pt x="63" y="2071"/>
                  <a:pt x="206" y="2347"/>
                </a:cubicBezTo>
                <a:lnTo>
                  <a:pt x="2668" y="6951"/>
                </a:lnTo>
                <a:cubicBezTo>
                  <a:pt x="2687" y="6988"/>
                  <a:pt x="2726" y="7008"/>
                  <a:pt x="2767" y="7008"/>
                </a:cubicBezTo>
                <a:cubicBezTo>
                  <a:pt x="2785" y="7008"/>
                  <a:pt x="2803" y="7004"/>
                  <a:pt x="2820" y="6995"/>
                </a:cubicBezTo>
                <a:cubicBezTo>
                  <a:pt x="2873" y="6960"/>
                  <a:pt x="2900" y="6897"/>
                  <a:pt x="2864" y="6844"/>
                </a:cubicBezTo>
                <a:lnTo>
                  <a:pt x="402" y="2240"/>
                </a:lnTo>
                <a:cubicBezTo>
                  <a:pt x="233" y="1919"/>
                  <a:pt x="197" y="1545"/>
                  <a:pt x="304" y="1197"/>
                </a:cubicBezTo>
                <a:cubicBezTo>
                  <a:pt x="411" y="849"/>
                  <a:pt x="652" y="554"/>
                  <a:pt x="973" y="385"/>
                </a:cubicBezTo>
                <a:cubicBezTo>
                  <a:pt x="1177" y="276"/>
                  <a:pt x="1398" y="224"/>
                  <a:pt x="1615" y="224"/>
                </a:cubicBezTo>
                <a:cubicBezTo>
                  <a:pt x="2109" y="224"/>
                  <a:pt x="2590" y="491"/>
                  <a:pt x="2838" y="956"/>
                </a:cubicBezTo>
                <a:lnTo>
                  <a:pt x="5505" y="5934"/>
                </a:lnTo>
                <a:cubicBezTo>
                  <a:pt x="5639" y="6192"/>
                  <a:pt x="5665" y="6487"/>
                  <a:pt x="5585" y="6772"/>
                </a:cubicBezTo>
                <a:cubicBezTo>
                  <a:pt x="5496" y="7058"/>
                  <a:pt x="5309" y="7290"/>
                  <a:pt x="5041" y="7423"/>
                </a:cubicBezTo>
                <a:cubicBezTo>
                  <a:pt x="4882" y="7511"/>
                  <a:pt x="4709" y="7555"/>
                  <a:pt x="4533" y="7555"/>
                </a:cubicBezTo>
                <a:cubicBezTo>
                  <a:pt x="4423" y="7555"/>
                  <a:pt x="4312" y="7538"/>
                  <a:pt x="4202" y="7504"/>
                </a:cubicBezTo>
                <a:cubicBezTo>
                  <a:pt x="3917" y="7423"/>
                  <a:pt x="3685" y="7227"/>
                  <a:pt x="3551" y="6969"/>
                </a:cubicBezTo>
                <a:lnTo>
                  <a:pt x="1232" y="2606"/>
                </a:lnTo>
                <a:cubicBezTo>
                  <a:pt x="1018" y="2196"/>
                  <a:pt x="1169" y="1696"/>
                  <a:pt x="1580" y="1473"/>
                </a:cubicBezTo>
                <a:cubicBezTo>
                  <a:pt x="1705" y="1408"/>
                  <a:pt x="1840" y="1376"/>
                  <a:pt x="1973" y="1376"/>
                </a:cubicBezTo>
                <a:cubicBezTo>
                  <a:pt x="2274" y="1376"/>
                  <a:pt x="2564" y="1536"/>
                  <a:pt x="2713" y="1821"/>
                </a:cubicBezTo>
                <a:lnTo>
                  <a:pt x="4809" y="5889"/>
                </a:lnTo>
                <a:cubicBezTo>
                  <a:pt x="4829" y="5928"/>
                  <a:pt x="4872" y="5953"/>
                  <a:pt x="4915" y="5953"/>
                </a:cubicBezTo>
                <a:cubicBezTo>
                  <a:pt x="4931" y="5953"/>
                  <a:pt x="4946" y="5950"/>
                  <a:pt x="4961" y="5943"/>
                </a:cubicBezTo>
                <a:cubicBezTo>
                  <a:pt x="5014" y="5916"/>
                  <a:pt x="5032" y="5844"/>
                  <a:pt x="5005" y="5791"/>
                </a:cubicBezTo>
                <a:lnTo>
                  <a:pt x="2909" y="1714"/>
                </a:lnTo>
                <a:cubicBezTo>
                  <a:pt x="2717" y="1356"/>
                  <a:pt x="2351" y="1152"/>
                  <a:pt x="1971" y="1152"/>
                </a:cubicBezTo>
                <a:cubicBezTo>
                  <a:pt x="1803" y="1152"/>
                  <a:pt x="1632" y="1192"/>
                  <a:pt x="1473" y="1277"/>
                </a:cubicBezTo>
                <a:cubicBezTo>
                  <a:pt x="955" y="1553"/>
                  <a:pt x="759" y="2196"/>
                  <a:pt x="1035" y="2713"/>
                </a:cubicBezTo>
                <a:lnTo>
                  <a:pt x="3346" y="7076"/>
                </a:lnTo>
                <a:cubicBezTo>
                  <a:pt x="3516" y="7388"/>
                  <a:pt x="3792" y="7620"/>
                  <a:pt x="4131" y="7718"/>
                </a:cubicBezTo>
                <a:cubicBezTo>
                  <a:pt x="4263" y="7758"/>
                  <a:pt x="4396" y="7779"/>
                  <a:pt x="4528" y="7779"/>
                </a:cubicBezTo>
                <a:cubicBezTo>
                  <a:pt x="4743" y="7779"/>
                  <a:pt x="4954" y="7725"/>
                  <a:pt x="5148" y="7620"/>
                </a:cubicBezTo>
                <a:cubicBezTo>
                  <a:pt x="5460" y="7459"/>
                  <a:pt x="5692" y="7183"/>
                  <a:pt x="5799" y="6835"/>
                </a:cubicBezTo>
                <a:cubicBezTo>
                  <a:pt x="5897" y="6496"/>
                  <a:pt x="5871" y="6139"/>
                  <a:pt x="5701" y="5827"/>
                </a:cubicBezTo>
                <a:lnTo>
                  <a:pt x="3034" y="849"/>
                </a:lnTo>
                <a:cubicBezTo>
                  <a:pt x="2829" y="474"/>
                  <a:pt x="2499" y="197"/>
                  <a:pt x="2088" y="73"/>
                </a:cubicBezTo>
                <a:cubicBezTo>
                  <a:pt x="1930" y="25"/>
                  <a:pt x="1770" y="0"/>
                  <a:pt x="1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78"/>
          <p:cNvSpPr/>
          <p:nvPr/>
        </p:nvSpPr>
        <p:spPr>
          <a:xfrm>
            <a:off x="5924575" y="-417108"/>
            <a:ext cx="2018420" cy="795094"/>
          </a:xfrm>
          <a:custGeom>
            <a:avLst/>
            <a:gdLst/>
            <a:ahLst/>
            <a:cxnLst/>
            <a:rect l="l" t="t" r="r" b="b"/>
            <a:pathLst>
              <a:path w="23758" h="9359" fill="none" extrusionOk="0">
                <a:moveTo>
                  <a:pt x="1" y="295"/>
                </a:moveTo>
                <a:cubicBezTo>
                  <a:pt x="1143" y="5032"/>
                  <a:pt x="5487" y="9359"/>
                  <a:pt x="12918" y="8627"/>
                </a:cubicBezTo>
                <a:cubicBezTo>
                  <a:pt x="20341" y="7896"/>
                  <a:pt x="23222" y="1214"/>
                  <a:pt x="23757" y="0"/>
                </a:cubicBezTo>
              </a:path>
            </a:pathLst>
          </a:custGeom>
          <a:noFill/>
          <a:ln w="19050" cap="rnd" cmpd="sng">
            <a:solidFill>
              <a:schemeClr val="lt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78"/>
          <p:cNvSpPr/>
          <p:nvPr/>
        </p:nvSpPr>
        <p:spPr>
          <a:xfrm>
            <a:off x="173663" y="557363"/>
            <a:ext cx="447456" cy="348021"/>
          </a:xfrm>
          <a:custGeom>
            <a:avLst/>
            <a:gdLst/>
            <a:ahLst/>
            <a:cxnLst/>
            <a:rect l="l" t="t" r="r" b="b"/>
            <a:pathLst>
              <a:path w="6165" h="4795" extrusionOk="0">
                <a:moveTo>
                  <a:pt x="3595" y="698"/>
                </a:moveTo>
                <a:cubicBezTo>
                  <a:pt x="3649" y="1082"/>
                  <a:pt x="3711" y="1456"/>
                  <a:pt x="3783" y="1840"/>
                </a:cubicBezTo>
                <a:cubicBezTo>
                  <a:pt x="3479" y="1804"/>
                  <a:pt x="3176" y="1778"/>
                  <a:pt x="2873" y="1733"/>
                </a:cubicBezTo>
                <a:cubicBezTo>
                  <a:pt x="3113" y="1394"/>
                  <a:pt x="3354" y="1046"/>
                  <a:pt x="3595" y="698"/>
                </a:cubicBezTo>
                <a:close/>
                <a:moveTo>
                  <a:pt x="1713" y="1920"/>
                </a:moveTo>
                <a:lnTo>
                  <a:pt x="1713" y="1920"/>
                </a:lnTo>
                <a:cubicBezTo>
                  <a:pt x="1882" y="1956"/>
                  <a:pt x="2052" y="1992"/>
                  <a:pt x="2221" y="2018"/>
                </a:cubicBezTo>
                <a:cubicBezTo>
                  <a:pt x="2177" y="2090"/>
                  <a:pt x="2132" y="2152"/>
                  <a:pt x="2088" y="2224"/>
                </a:cubicBezTo>
                <a:cubicBezTo>
                  <a:pt x="1963" y="2117"/>
                  <a:pt x="1838" y="2018"/>
                  <a:pt x="1713" y="1920"/>
                </a:cubicBezTo>
                <a:close/>
                <a:moveTo>
                  <a:pt x="4246" y="2268"/>
                </a:moveTo>
                <a:cubicBezTo>
                  <a:pt x="4541" y="2295"/>
                  <a:pt x="4835" y="2331"/>
                  <a:pt x="5130" y="2375"/>
                </a:cubicBezTo>
                <a:lnTo>
                  <a:pt x="4327" y="2634"/>
                </a:lnTo>
                <a:cubicBezTo>
                  <a:pt x="4300" y="2509"/>
                  <a:pt x="4273" y="2384"/>
                  <a:pt x="4246" y="2268"/>
                </a:cubicBezTo>
                <a:close/>
                <a:moveTo>
                  <a:pt x="2641" y="2081"/>
                </a:moveTo>
                <a:cubicBezTo>
                  <a:pt x="3042" y="2134"/>
                  <a:pt x="3452" y="2179"/>
                  <a:pt x="3854" y="2224"/>
                </a:cubicBezTo>
                <a:cubicBezTo>
                  <a:pt x="3890" y="2402"/>
                  <a:pt x="3925" y="2572"/>
                  <a:pt x="3961" y="2750"/>
                </a:cubicBezTo>
                <a:cubicBezTo>
                  <a:pt x="3649" y="2848"/>
                  <a:pt x="3328" y="2946"/>
                  <a:pt x="3015" y="3053"/>
                </a:cubicBezTo>
                <a:cubicBezTo>
                  <a:pt x="2801" y="2857"/>
                  <a:pt x="2587" y="2661"/>
                  <a:pt x="2373" y="2473"/>
                </a:cubicBezTo>
                <a:cubicBezTo>
                  <a:pt x="2462" y="2340"/>
                  <a:pt x="2551" y="2215"/>
                  <a:pt x="2641" y="2081"/>
                </a:cubicBezTo>
                <a:close/>
                <a:moveTo>
                  <a:pt x="2159" y="2777"/>
                </a:moveTo>
                <a:cubicBezTo>
                  <a:pt x="2311" y="2911"/>
                  <a:pt x="2453" y="3044"/>
                  <a:pt x="2605" y="3178"/>
                </a:cubicBezTo>
                <a:lnTo>
                  <a:pt x="1677" y="3473"/>
                </a:lnTo>
                <a:cubicBezTo>
                  <a:pt x="1838" y="3241"/>
                  <a:pt x="1998" y="3009"/>
                  <a:pt x="2159" y="2777"/>
                </a:cubicBezTo>
                <a:close/>
                <a:moveTo>
                  <a:pt x="4041" y="3116"/>
                </a:moveTo>
                <a:cubicBezTo>
                  <a:pt x="4122" y="3464"/>
                  <a:pt x="4211" y="3812"/>
                  <a:pt x="4300" y="4151"/>
                </a:cubicBezTo>
                <a:cubicBezTo>
                  <a:pt x="3961" y="3901"/>
                  <a:pt x="3649" y="3624"/>
                  <a:pt x="3337" y="3348"/>
                </a:cubicBezTo>
                <a:lnTo>
                  <a:pt x="4041" y="3116"/>
                </a:lnTo>
                <a:close/>
                <a:moveTo>
                  <a:pt x="3697" y="0"/>
                </a:moveTo>
                <a:cubicBezTo>
                  <a:pt x="3649" y="0"/>
                  <a:pt x="3602" y="22"/>
                  <a:pt x="3568" y="74"/>
                </a:cubicBezTo>
                <a:lnTo>
                  <a:pt x="2462" y="1679"/>
                </a:lnTo>
                <a:cubicBezTo>
                  <a:pt x="1740" y="1563"/>
                  <a:pt x="1035" y="1394"/>
                  <a:pt x="366" y="1082"/>
                </a:cubicBezTo>
                <a:cubicBezTo>
                  <a:pt x="338" y="1070"/>
                  <a:pt x="311" y="1064"/>
                  <a:pt x="286" y="1064"/>
                </a:cubicBezTo>
                <a:cubicBezTo>
                  <a:pt x="107" y="1064"/>
                  <a:pt x="1" y="1336"/>
                  <a:pt x="196" y="1430"/>
                </a:cubicBezTo>
                <a:cubicBezTo>
                  <a:pt x="821" y="1706"/>
                  <a:pt x="1356" y="2099"/>
                  <a:pt x="1873" y="2527"/>
                </a:cubicBezTo>
                <a:cubicBezTo>
                  <a:pt x="1615" y="2911"/>
                  <a:pt x="1356" y="3285"/>
                  <a:pt x="1088" y="3660"/>
                </a:cubicBezTo>
                <a:cubicBezTo>
                  <a:pt x="1071" y="3669"/>
                  <a:pt x="1053" y="3678"/>
                  <a:pt x="1026" y="3687"/>
                </a:cubicBezTo>
                <a:cubicBezTo>
                  <a:pt x="910" y="3722"/>
                  <a:pt x="883" y="3829"/>
                  <a:pt x="919" y="3919"/>
                </a:cubicBezTo>
                <a:cubicBezTo>
                  <a:pt x="812" y="4061"/>
                  <a:pt x="714" y="4213"/>
                  <a:pt x="616" y="4356"/>
                </a:cubicBezTo>
                <a:cubicBezTo>
                  <a:pt x="516" y="4502"/>
                  <a:pt x="648" y="4677"/>
                  <a:pt x="778" y="4677"/>
                </a:cubicBezTo>
                <a:cubicBezTo>
                  <a:pt x="822" y="4677"/>
                  <a:pt x="867" y="4656"/>
                  <a:pt x="901" y="4605"/>
                </a:cubicBezTo>
                <a:cubicBezTo>
                  <a:pt x="1044" y="4400"/>
                  <a:pt x="1187" y="4195"/>
                  <a:pt x="1329" y="3990"/>
                </a:cubicBezTo>
                <a:cubicBezTo>
                  <a:pt x="1856" y="3820"/>
                  <a:pt x="2391" y="3651"/>
                  <a:pt x="2926" y="3481"/>
                </a:cubicBezTo>
                <a:cubicBezTo>
                  <a:pt x="3426" y="3936"/>
                  <a:pt x="3925" y="4391"/>
                  <a:pt x="4496" y="4757"/>
                </a:cubicBezTo>
                <a:cubicBezTo>
                  <a:pt x="4535" y="4782"/>
                  <a:pt x="4578" y="4794"/>
                  <a:pt x="4619" y="4794"/>
                </a:cubicBezTo>
                <a:cubicBezTo>
                  <a:pt x="4737" y="4794"/>
                  <a:pt x="4839" y="4698"/>
                  <a:pt x="4800" y="4552"/>
                </a:cubicBezTo>
                <a:cubicBezTo>
                  <a:pt x="4657" y="4035"/>
                  <a:pt x="4523" y="3526"/>
                  <a:pt x="4407" y="3000"/>
                </a:cubicBezTo>
                <a:cubicBezTo>
                  <a:pt x="4933" y="2839"/>
                  <a:pt x="5460" y="2670"/>
                  <a:pt x="5977" y="2500"/>
                </a:cubicBezTo>
                <a:cubicBezTo>
                  <a:pt x="6164" y="2438"/>
                  <a:pt x="6129" y="2170"/>
                  <a:pt x="5950" y="2134"/>
                </a:cubicBezTo>
                <a:cubicBezTo>
                  <a:pt x="5371" y="2009"/>
                  <a:pt x="4773" y="1938"/>
                  <a:pt x="4175" y="1876"/>
                </a:cubicBezTo>
                <a:cubicBezTo>
                  <a:pt x="4068" y="1314"/>
                  <a:pt x="3979" y="752"/>
                  <a:pt x="3899" y="181"/>
                </a:cubicBezTo>
                <a:cubicBezTo>
                  <a:pt x="3887" y="81"/>
                  <a:pt x="3790" y="0"/>
                  <a:pt x="36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78"/>
          <p:cNvSpPr/>
          <p:nvPr/>
        </p:nvSpPr>
        <p:spPr>
          <a:xfrm>
            <a:off x="4254025" y="4874929"/>
            <a:ext cx="1478030" cy="483451"/>
          </a:xfrm>
          <a:custGeom>
            <a:avLst/>
            <a:gdLst/>
            <a:ahLst/>
            <a:cxnLst/>
            <a:rect l="l" t="t" r="r" b="b"/>
            <a:pathLst>
              <a:path w="26488" h="8664" fill="none" extrusionOk="0">
                <a:moveTo>
                  <a:pt x="1" y="7789"/>
                </a:moveTo>
                <a:cubicBezTo>
                  <a:pt x="4176" y="2757"/>
                  <a:pt x="10679" y="1"/>
                  <a:pt x="16112" y="607"/>
                </a:cubicBezTo>
                <a:cubicBezTo>
                  <a:pt x="21545" y="1205"/>
                  <a:pt x="24837" y="5639"/>
                  <a:pt x="26487" y="8663"/>
                </a:cubicBezTo>
              </a:path>
            </a:pathLst>
          </a:custGeom>
          <a:noFill/>
          <a:ln w="19050" cap="rnd" cmpd="sng">
            <a:solidFill>
              <a:schemeClr val="lt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78"/>
          <p:cNvSpPr/>
          <p:nvPr/>
        </p:nvSpPr>
        <p:spPr>
          <a:xfrm>
            <a:off x="416026" y="1848119"/>
            <a:ext cx="158776" cy="157055"/>
          </a:xfrm>
          <a:custGeom>
            <a:avLst/>
            <a:gdLst/>
            <a:ahLst/>
            <a:cxnLst/>
            <a:rect l="l" t="t" r="r" b="b"/>
            <a:pathLst>
              <a:path w="2018" h="1996" extrusionOk="0">
                <a:moveTo>
                  <a:pt x="1005" y="0"/>
                </a:moveTo>
                <a:cubicBezTo>
                  <a:pt x="980" y="0"/>
                  <a:pt x="955" y="13"/>
                  <a:pt x="947" y="40"/>
                </a:cubicBezTo>
                <a:lnTo>
                  <a:pt x="732" y="691"/>
                </a:lnTo>
                <a:cubicBezTo>
                  <a:pt x="724" y="700"/>
                  <a:pt x="715" y="718"/>
                  <a:pt x="697" y="727"/>
                </a:cubicBezTo>
                <a:lnTo>
                  <a:pt x="46" y="941"/>
                </a:lnTo>
                <a:cubicBezTo>
                  <a:pt x="1" y="959"/>
                  <a:pt x="1" y="1039"/>
                  <a:pt x="46" y="1057"/>
                </a:cubicBezTo>
                <a:lnTo>
                  <a:pt x="697" y="1271"/>
                </a:lnTo>
                <a:cubicBezTo>
                  <a:pt x="715" y="1280"/>
                  <a:pt x="724" y="1289"/>
                  <a:pt x="732" y="1307"/>
                </a:cubicBezTo>
                <a:lnTo>
                  <a:pt x="955" y="1958"/>
                </a:lnTo>
                <a:cubicBezTo>
                  <a:pt x="964" y="1984"/>
                  <a:pt x="985" y="1995"/>
                  <a:pt x="1006" y="1995"/>
                </a:cubicBezTo>
                <a:cubicBezTo>
                  <a:pt x="1029" y="1995"/>
                  <a:pt x="1053" y="1982"/>
                  <a:pt x="1063" y="1958"/>
                </a:cubicBezTo>
                <a:lnTo>
                  <a:pt x="1286" y="1307"/>
                </a:lnTo>
                <a:cubicBezTo>
                  <a:pt x="1286" y="1289"/>
                  <a:pt x="1303" y="1280"/>
                  <a:pt x="1321" y="1271"/>
                </a:cubicBezTo>
                <a:lnTo>
                  <a:pt x="1964" y="1048"/>
                </a:lnTo>
                <a:cubicBezTo>
                  <a:pt x="2017" y="1030"/>
                  <a:pt x="2017" y="959"/>
                  <a:pt x="1964" y="941"/>
                </a:cubicBezTo>
                <a:lnTo>
                  <a:pt x="1321" y="718"/>
                </a:lnTo>
                <a:cubicBezTo>
                  <a:pt x="1303" y="718"/>
                  <a:pt x="1286" y="700"/>
                  <a:pt x="1286" y="683"/>
                </a:cubicBezTo>
                <a:lnTo>
                  <a:pt x="1063" y="40"/>
                </a:lnTo>
                <a:cubicBezTo>
                  <a:pt x="1054" y="13"/>
                  <a:pt x="1029" y="0"/>
                  <a:pt x="10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78"/>
          <p:cNvSpPr/>
          <p:nvPr/>
        </p:nvSpPr>
        <p:spPr>
          <a:xfrm>
            <a:off x="8561274" y="1889190"/>
            <a:ext cx="258173" cy="255373"/>
          </a:xfrm>
          <a:custGeom>
            <a:avLst/>
            <a:gdLst/>
            <a:ahLst/>
            <a:cxnLst/>
            <a:rect l="l" t="t" r="r" b="b"/>
            <a:pathLst>
              <a:path w="2018" h="1996" extrusionOk="0">
                <a:moveTo>
                  <a:pt x="1005" y="0"/>
                </a:moveTo>
                <a:cubicBezTo>
                  <a:pt x="980" y="0"/>
                  <a:pt x="955" y="13"/>
                  <a:pt x="947" y="40"/>
                </a:cubicBezTo>
                <a:lnTo>
                  <a:pt x="732" y="691"/>
                </a:lnTo>
                <a:cubicBezTo>
                  <a:pt x="724" y="700"/>
                  <a:pt x="715" y="718"/>
                  <a:pt x="697" y="727"/>
                </a:cubicBezTo>
                <a:lnTo>
                  <a:pt x="46" y="941"/>
                </a:lnTo>
                <a:cubicBezTo>
                  <a:pt x="1" y="959"/>
                  <a:pt x="1" y="1039"/>
                  <a:pt x="46" y="1057"/>
                </a:cubicBezTo>
                <a:lnTo>
                  <a:pt x="697" y="1271"/>
                </a:lnTo>
                <a:cubicBezTo>
                  <a:pt x="715" y="1280"/>
                  <a:pt x="724" y="1289"/>
                  <a:pt x="732" y="1307"/>
                </a:cubicBezTo>
                <a:lnTo>
                  <a:pt x="955" y="1958"/>
                </a:lnTo>
                <a:cubicBezTo>
                  <a:pt x="964" y="1984"/>
                  <a:pt x="985" y="1995"/>
                  <a:pt x="1006" y="1995"/>
                </a:cubicBezTo>
                <a:cubicBezTo>
                  <a:pt x="1029" y="1995"/>
                  <a:pt x="1053" y="1982"/>
                  <a:pt x="1063" y="1958"/>
                </a:cubicBezTo>
                <a:lnTo>
                  <a:pt x="1286" y="1307"/>
                </a:lnTo>
                <a:cubicBezTo>
                  <a:pt x="1286" y="1289"/>
                  <a:pt x="1303" y="1280"/>
                  <a:pt x="1321" y="1271"/>
                </a:cubicBezTo>
                <a:lnTo>
                  <a:pt x="1964" y="1048"/>
                </a:lnTo>
                <a:cubicBezTo>
                  <a:pt x="2017" y="1030"/>
                  <a:pt x="2017" y="959"/>
                  <a:pt x="1964" y="941"/>
                </a:cubicBezTo>
                <a:lnTo>
                  <a:pt x="1321" y="718"/>
                </a:lnTo>
                <a:cubicBezTo>
                  <a:pt x="1303" y="718"/>
                  <a:pt x="1286" y="700"/>
                  <a:pt x="1286" y="683"/>
                </a:cubicBezTo>
                <a:lnTo>
                  <a:pt x="1063" y="40"/>
                </a:lnTo>
                <a:cubicBezTo>
                  <a:pt x="1054" y="13"/>
                  <a:pt x="1029" y="0"/>
                  <a:pt x="10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78"/>
          <p:cNvSpPr/>
          <p:nvPr/>
        </p:nvSpPr>
        <p:spPr>
          <a:xfrm rot="6032143">
            <a:off x="8490189" y="3059001"/>
            <a:ext cx="421371" cy="240831"/>
          </a:xfrm>
          <a:custGeom>
            <a:avLst/>
            <a:gdLst/>
            <a:ahLst/>
            <a:cxnLst/>
            <a:rect l="l" t="t" r="r" b="b"/>
            <a:pathLst>
              <a:path w="63807" h="36482" extrusionOk="0">
                <a:moveTo>
                  <a:pt x="48387" y="1"/>
                </a:moveTo>
                <a:cubicBezTo>
                  <a:pt x="47020" y="1"/>
                  <a:pt x="45622" y="352"/>
                  <a:pt x="44249" y="1316"/>
                </a:cubicBezTo>
                <a:cubicBezTo>
                  <a:pt x="40795" y="3739"/>
                  <a:pt x="40929" y="7612"/>
                  <a:pt x="41024" y="10722"/>
                </a:cubicBezTo>
                <a:cubicBezTo>
                  <a:pt x="41139" y="13909"/>
                  <a:pt x="41119" y="15931"/>
                  <a:pt x="39250" y="17229"/>
                </a:cubicBezTo>
                <a:cubicBezTo>
                  <a:pt x="38538" y="17728"/>
                  <a:pt x="37817" y="17936"/>
                  <a:pt x="37032" y="17936"/>
                </a:cubicBezTo>
                <a:cubicBezTo>
                  <a:pt x="35775" y="17936"/>
                  <a:pt x="34353" y="17403"/>
                  <a:pt x="32533" y="16676"/>
                </a:cubicBezTo>
                <a:cubicBezTo>
                  <a:pt x="30798" y="15975"/>
                  <a:pt x="28807" y="15170"/>
                  <a:pt x="26743" y="15170"/>
                </a:cubicBezTo>
                <a:cubicBezTo>
                  <a:pt x="25380" y="15170"/>
                  <a:pt x="23985" y="15521"/>
                  <a:pt x="22611" y="16485"/>
                </a:cubicBezTo>
                <a:cubicBezTo>
                  <a:pt x="19139" y="18908"/>
                  <a:pt x="19272" y="22781"/>
                  <a:pt x="19387" y="25891"/>
                </a:cubicBezTo>
                <a:cubicBezTo>
                  <a:pt x="19501" y="29078"/>
                  <a:pt x="19463" y="31081"/>
                  <a:pt x="17612" y="32398"/>
                </a:cubicBezTo>
                <a:cubicBezTo>
                  <a:pt x="16902" y="32896"/>
                  <a:pt x="16184" y="33104"/>
                  <a:pt x="15400" y="33104"/>
                </a:cubicBezTo>
                <a:cubicBezTo>
                  <a:pt x="14143" y="33104"/>
                  <a:pt x="12719" y="32566"/>
                  <a:pt x="10896" y="31825"/>
                </a:cubicBezTo>
                <a:cubicBezTo>
                  <a:pt x="9161" y="31124"/>
                  <a:pt x="7170" y="30320"/>
                  <a:pt x="5101" y="30320"/>
                </a:cubicBezTo>
                <a:cubicBezTo>
                  <a:pt x="3736" y="30320"/>
                  <a:pt x="2336" y="30671"/>
                  <a:pt x="955" y="31635"/>
                </a:cubicBezTo>
                <a:cubicBezTo>
                  <a:pt x="192" y="32169"/>
                  <a:pt x="1" y="33237"/>
                  <a:pt x="554" y="34001"/>
                </a:cubicBezTo>
                <a:cubicBezTo>
                  <a:pt x="883" y="34471"/>
                  <a:pt x="1408" y="34724"/>
                  <a:pt x="1941" y="34724"/>
                </a:cubicBezTo>
                <a:cubicBezTo>
                  <a:pt x="2273" y="34724"/>
                  <a:pt x="2608" y="34625"/>
                  <a:pt x="2901" y="34420"/>
                </a:cubicBezTo>
                <a:cubicBezTo>
                  <a:pt x="3620" y="33921"/>
                  <a:pt x="4345" y="33713"/>
                  <a:pt x="5133" y="33713"/>
                </a:cubicBezTo>
                <a:cubicBezTo>
                  <a:pt x="6392" y="33713"/>
                  <a:pt x="7809" y="34246"/>
                  <a:pt x="9617" y="34974"/>
                </a:cubicBezTo>
                <a:cubicBezTo>
                  <a:pt x="11354" y="35680"/>
                  <a:pt x="13357" y="36481"/>
                  <a:pt x="15418" y="36481"/>
                </a:cubicBezTo>
                <a:cubicBezTo>
                  <a:pt x="16792" y="36481"/>
                  <a:pt x="18185" y="36138"/>
                  <a:pt x="19558" y="35165"/>
                </a:cubicBezTo>
                <a:cubicBezTo>
                  <a:pt x="23012" y="32741"/>
                  <a:pt x="22878" y="28868"/>
                  <a:pt x="22764" y="25758"/>
                </a:cubicBezTo>
                <a:cubicBezTo>
                  <a:pt x="22669" y="22571"/>
                  <a:pt x="22688" y="20568"/>
                  <a:pt x="24538" y="19251"/>
                </a:cubicBezTo>
                <a:cubicBezTo>
                  <a:pt x="25256" y="18754"/>
                  <a:pt x="25979" y="18545"/>
                  <a:pt x="26765" y="18545"/>
                </a:cubicBezTo>
                <a:cubicBezTo>
                  <a:pt x="28027" y="18545"/>
                  <a:pt x="29451" y="19083"/>
                  <a:pt x="31274" y="19824"/>
                </a:cubicBezTo>
                <a:cubicBezTo>
                  <a:pt x="33007" y="20512"/>
                  <a:pt x="34996" y="21312"/>
                  <a:pt x="37057" y="21312"/>
                </a:cubicBezTo>
                <a:cubicBezTo>
                  <a:pt x="38422" y="21312"/>
                  <a:pt x="39820" y="20961"/>
                  <a:pt x="41196" y="19996"/>
                </a:cubicBezTo>
                <a:cubicBezTo>
                  <a:pt x="44668" y="17572"/>
                  <a:pt x="44535" y="13718"/>
                  <a:pt x="44420" y="10608"/>
                </a:cubicBezTo>
                <a:cubicBezTo>
                  <a:pt x="44306" y="7421"/>
                  <a:pt x="44344" y="5399"/>
                  <a:pt x="46195" y="4101"/>
                </a:cubicBezTo>
                <a:cubicBezTo>
                  <a:pt x="46911" y="3599"/>
                  <a:pt x="47636" y="3389"/>
                  <a:pt x="48426" y="3389"/>
                </a:cubicBezTo>
                <a:cubicBezTo>
                  <a:pt x="49679" y="3389"/>
                  <a:pt x="51098" y="3918"/>
                  <a:pt x="52911" y="4655"/>
                </a:cubicBezTo>
                <a:cubicBezTo>
                  <a:pt x="54646" y="5356"/>
                  <a:pt x="56638" y="6161"/>
                  <a:pt x="58706" y="6161"/>
                </a:cubicBezTo>
                <a:cubicBezTo>
                  <a:pt x="60071" y="6161"/>
                  <a:pt x="61471" y="5809"/>
                  <a:pt x="62852" y="4846"/>
                </a:cubicBezTo>
                <a:cubicBezTo>
                  <a:pt x="63615" y="4311"/>
                  <a:pt x="63806" y="3243"/>
                  <a:pt x="63272" y="2480"/>
                </a:cubicBezTo>
                <a:cubicBezTo>
                  <a:pt x="62943" y="2009"/>
                  <a:pt x="62411" y="1756"/>
                  <a:pt x="61873" y="1756"/>
                </a:cubicBezTo>
                <a:cubicBezTo>
                  <a:pt x="61537" y="1756"/>
                  <a:pt x="61199" y="1855"/>
                  <a:pt x="60906" y="2060"/>
                </a:cubicBezTo>
                <a:cubicBezTo>
                  <a:pt x="60191" y="2568"/>
                  <a:pt x="59468" y="2781"/>
                  <a:pt x="58679" y="2781"/>
                </a:cubicBezTo>
                <a:cubicBezTo>
                  <a:pt x="57425" y="2781"/>
                  <a:pt x="56005" y="2244"/>
                  <a:pt x="54190" y="1507"/>
                </a:cubicBezTo>
                <a:cubicBezTo>
                  <a:pt x="52454" y="806"/>
                  <a:pt x="50456" y="1"/>
                  <a:pt x="483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78"/>
          <p:cNvSpPr/>
          <p:nvPr/>
        </p:nvSpPr>
        <p:spPr>
          <a:xfrm rot="6285408">
            <a:off x="2312617" y="4787467"/>
            <a:ext cx="148727" cy="203345"/>
          </a:xfrm>
          <a:custGeom>
            <a:avLst/>
            <a:gdLst/>
            <a:ahLst/>
            <a:cxnLst/>
            <a:rect l="l" t="t" r="r" b="b"/>
            <a:pathLst>
              <a:path w="22516" h="30799" extrusionOk="0">
                <a:moveTo>
                  <a:pt x="2182" y="0"/>
                </a:moveTo>
                <a:cubicBezTo>
                  <a:pt x="2149" y="0"/>
                  <a:pt x="2115" y="1"/>
                  <a:pt x="2081" y="3"/>
                </a:cubicBezTo>
                <a:cubicBezTo>
                  <a:pt x="917" y="41"/>
                  <a:pt x="1" y="1014"/>
                  <a:pt x="39" y="2178"/>
                </a:cubicBezTo>
                <a:cubicBezTo>
                  <a:pt x="421" y="14313"/>
                  <a:pt x="8148" y="25742"/>
                  <a:pt x="19272" y="30608"/>
                </a:cubicBezTo>
                <a:cubicBezTo>
                  <a:pt x="19539" y="30741"/>
                  <a:pt x="19826" y="30798"/>
                  <a:pt x="20112" y="30798"/>
                </a:cubicBezTo>
                <a:cubicBezTo>
                  <a:pt x="20932" y="30798"/>
                  <a:pt x="21715" y="30321"/>
                  <a:pt x="22058" y="29520"/>
                </a:cubicBezTo>
                <a:cubicBezTo>
                  <a:pt x="22516" y="28452"/>
                  <a:pt x="22039" y="27211"/>
                  <a:pt x="20970" y="26734"/>
                </a:cubicBezTo>
                <a:cubicBezTo>
                  <a:pt x="11316" y="22498"/>
                  <a:pt x="4599" y="12577"/>
                  <a:pt x="4275" y="2044"/>
                </a:cubicBezTo>
                <a:cubicBezTo>
                  <a:pt x="4238" y="914"/>
                  <a:pt x="3302" y="0"/>
                  <a:pt x="2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78"/>
          <p:cNvSpPr/>
          <p:nvPr/>
        </p:nvSpPr>
        <p:spPr>
          <a:xfrm>
            <a:off x="200102" y="3184592"/>
            <a:ext cx="169134" cy="160322"/>
          </a:xfrm>
          <a:custGeom>
            <a:avLst/>
            <a:gdLst/>
            <a:ahLst/>
            <a:cxnLst/>
            <a:rect l="l" t="t" r="r" b="b"/>
            <a:pathLst>
              <a:path w="25607" h="24282" extrusionOk="0">
                <a:moveTo>
                  <a:pt x="4408" y="3846"/>
                </a:moveTo>
                <a:lnTo>
                  <a:pt x="20645" y="6536"/>
                </a:lnTo>
                <a:lnTo>
                  <a:pt x="10208" y="19244"/>
                </a:lnTo>
                <a:lnTo>
                  <a:pt x="4408" y="3846"/>
                </a:lnTo>
                <a:close/>
                <a:moveTo>
                  <a:pt x="1770" y="1"/>
                </a:moveTo>
                <a:cubicBezTo>
                  <a:pt x="1274" y="1"/>
                  <a:pt x="813" y="226"/>
                  <a:pt x="496" y="621"/>
                </a:cubicBezTo>
                <a:cubicBezTo>
                  <a:pt x="115" y="1079"/>
                  <a:pt x="0" y="1728"/>
                  <a:pt x="210" y="2281"/>
                </a:cubicBezTo>
                <a:lnTo>
                  <a:pt x="8071" y="23174"/>
                </a:lnTo>
                <a:cubicBezTo>
                  <a:pt x="8281" y="23747"/>
                  <a:pt x="8777" y="24147"/>
                  <a:pt x="9369" y="24262"/>
                </a:cubicBezTo>
                <a:cubicBezTo>
                  <a:pt x="9464" y="24262"/>
                  <a:pt x="9560" y="24281"/>
                  <a:pt x="9655" y="24281"/>
                </a:cubicBezTo>
                <a:cubicBezTo>
                  <a:pt x="10151" y="24281"/>
                  <a:pt x="10628" y="24052"/>
                  <a:pt x="10953" y="23651"/>
                </a:cubicBezTo>
                <a:lnTo>
                  <a:pt x="25129" y="6422"/>
                </a:lnTo>
                <a:cubicBezTo>
                  <a:pt x="25511" y="5945"/>
                  <a:pt x="25606" y="5315"/>
                  <a:pt x="25397" y="4743"/>
                </a:cubicBezTo>
                <a:cubicBezTo>
                  <a:pt x="25187" y="4170"/>
                  <a:pt x="24691" y="3770"/>
                  <a:pt x="24099" y="3674"/>
                </a:cubicBezTo>
                <a:lnTo>
                  <a:pt x="2080" y="30"/>
                </a:lnTo>
                <a:cubicBezTo>
                  <a:pt x="1976" y="10"/>
                  <a:pt x="1872" y="1"/>
                  <a:pt x="1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7" name="Google Shape;1567;p78"/>
          <p:cNvGrpSpPr/>
          <p:nvPr/>
        </p:nvGrpSpPr>
        <p:grpSpPr>
          <a:xfrm>
            <a:off x="8423996" y="4505679"/>
            <a:ext cx="447455" cy="369254"/>
            <a:chOff x="6566250" y="1387475"/>
            <a:chExt cx="145675" cy="120200"/>
          </a:xfrm>
        </p:grpSpPr>
        <p:sp>
          <p:nvSpPr>
            <p:cNvPr id="1568" name="Google Shape;1568;p78"/>
            <p:cNvSpPr/>
            <p:nvPr/>
          </p:nvSpPr>
          <p:spPr>
            <a:xfrm>
              <a:off x="6566250" y="1387475"/>
              <a:ext cx="145675" cy="120200"/>
            </a:xfrm>
            <a:custGeom>
              <a:avLst/>
              <a:gdLst/>
              <a:ahLst/>
              <a:cxnLst/>
              <a:rect l="l" t="t" r="r" b="b"/>
              <a:pathLst>
                <a:path w="5827" h="4808" extrusionOk="0">
                  <a:moveTo>
                    <a:pt x="3092" y="451"/>
                  </a:moveTo>
                  <a:cubicBezTo>
                    <a:pt x="3912" y="451"/>
                    <a:pt x="4608" y="1066"/>
                    <a:pt x="4979" y="1773"/>
                  </a:cubicBezTo>
                  <a:cubicBezTo>
                    <a:pt x="5193" y="2166"/>
                    <a:pt x="5353" y="2647"/>
                    <a:pt x="5255" y="3093"/>
                  </a:cubicBezTo>
                  <a:cubicBezTo>
                    <a:pt x="5166" y="3522"/>
                    <a:pt x="4854" y="3878"/>
                    <a:pt x="4479" y="4092"/>
                  </a:cubicBezTo>
                  <a:cubicBezTo>
                    <a:pt x="4156" y="4274"/>
                    <a:pt x="3789" y="4353"/>
                    <a:pt x="3415" y="4353"/>
                  </a:cubicBezTo>
                  <a:cubicBezTo>
                    <a:pt x="2890" y="4353"/>
                    <a:pt x="2353" y="4198"/>
                    <a:pt x="1910" y="3959"/>
                  </a:cubicBezTo>
                  <a:cubicBezTo>
                    <a:pt x="1259" y="3611"/>
                    <a:pt x="643" y="2960"/>
                    <a:pt x="670" y="2166"/>
                  </a:cubicBezTo>
                  <a:cubicBezTo>
                    <a:pt x="711" y="1141"/>
                    <a:pt x="1671" y="505"/>
                    <a:pt x="2618" y="505"/>
                  </a:cubicBezTo>
                  <a:cubicBezTo>
                    <a:pt x="2686" y="505"/>
                    <a:pt x="2753" y="509"/>
                    <a:pt x="2820" y="515"/>
                  </a:cubicBezTo>
                  <a:cubicBezTo>
                    <a:pt x="2830" y="516"/>
                    <a:pt x="2840" y="517"/>
                    <a:pt x="2850" y="517"/>
                  </a:cubicBezTo>
                  <a:cubicBezTo>
                    <a:pt x="2916" y="517"/>
                    <a:pt x="2968" y="492"/>
                    <a:pt x="3007" y="453"/>
                  </a:cubicBezTo>
                  <a:cubicBezTo>
                    <a:pt x="3036" y="451"/>
                    <a:pt x="3064" y="451"/>
                    <a:pt x="3092" y="451"/>
                  </a:cubicBezTo>
                  <a:close/>
                  <a:moveTo>
                    <a:pt x="3093" y="1"/>
                  </a:moveTo>
                  <a:cubicBezTo>
                    <a:pt x="3041" y="1"/>
                    <a:pt x="2989" y="3"/>
                    <a:pt x="2936" y="7"/>
                  </a:cubicBezTo>
                  <a:cubicBezTo>
                    <a:pt x="2873" y="7"/>
                    <a:pt x="2829" y="33"/>
                    <a:pt x="2793" y="69"/>
                  </a:cubicBezTo>
                  <a:cubicBezTo>
                    <a:pt x="2732" y="65"/>
                    <a:pt x="2672" y="63"/>
                    <a:pt x="2611" y="63"/>
                  </a:cubicBezTo>
                  <a:cubicBezTo>
                    <a:pt x="1604" y="63"/>
                    <a:pt x="633" y="620"/>
                    <a:pt x="313" y="1630"/>
                  </a:cubicBezTo>
                  <a:cubicBezTo>
                    <a:pt x="1" y="2621"/>
                    <a:pt x="536" y="3584"/>
                    <a:pt x="1348" y="4146"/>
                  </a:cubicBezTo>
                  <a:cubicBezTo>
                    <a:pt x="1933" y="4550"/>
                    <a:pt x="2678" y="4808"/>
                    <a:pt x="3407" y="4808"/>
                  </a:cubicBezTo>
                  <a:cubicBezTo>
                    <a:pt x="3756" y="4808"/>
                    <a:pt x="4102" y="4749"/>
                    <a:pt x="4426" y="4619"/>
                  </a:cubicBezTo>
                  <a:cubicBezTo>
                    <a:pt x="4916" y="4423"/>
                    <a:pt x="5336" y="4048"/>
                    <a:pt x="5567" y="3575"/>
                  </a:cubicBezTo>
                  <a:cubicBezTo>
                    <a:pt x="5826" y="3049"/>
                    <a:pt x="5764" y="2478"/>
                    <a:pt x="5559" y="1943"/>
                  </a:cubicBezTo>
                  <a:cubicBezTo>
                    <a:pt x="5166" y="919"/>
                    <a:pt x="4235" y="1"/>
                    <a:pt x="30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78"/>
            <p:cNvSpPr/>
            <p:nvPr/>
          </p:nvSpPr>
          <p:spPr>
            <a:xfrm>
              <a:off x="6629150" y="1418550"/>
              <a:ext cx="13400" cy="11800"/>
            </a:xfrm>
            <a:custGeom>
              <a:avLst/>
              <a:gdLst/>
              <a:ahLst/>
              <a:cxnLst/>
              <a:rect l="l" t="t" r="r" b="b"/>
              <a:pathLst>
                <a:path w="536" h="472" extrusionOk="0">
                  <a:moveTo>
                    <a:pt x="239" y="0"/>
                  </a:moveTo>
                  <a:cubicBezTo>
                    <a:pt x="217" y="0"/>
                    <a:pt x="198" y="6"/>
                    <a:pt x="179" y="13"/>
                  </a:cubicBezTo>
                  <a:cubicBezTo>
                    <a:pt x="143" y="13"/>
                    <a:pt x="125" y="22"/>
                    <a:pt x="99" y="39"/>
                  </a:cubicBezTo>
                  <a:cubicBezTo>
                    <a:pt x="72" y="57"/>
                    <a:pt x="54" y="84"/>
                    <a:pt x="36" y="111"/>
                  </a:cubicBezTo>
                  <a:cubicBezTo>
                    <a:pt x="18" y="129"/>
                    <a:pt x="9" y="155"/>
                    <a:pt x="0" y="191"/>
                  </a:cubicBezTo>
                  <a:cubicBezTo>
                    <a:pt x="0" y="209"/>
                    <a:pt x="0" y="236"/>
                    <a:pt x="0" y="253"/>
                  </a:cubicBezTo>
                  <a:cubicBezTo>
                    <a:pt x="9" y="289"/>
                    <a:pt x="18" y="325"/>
                    <a:pt x="45" y="361"/>
                  </a:cubicBezTo>
                  <a:lnTo>
                    <a:pt x="81" y="405"/>
                  </a:lnTo>
                  <a:cubicBezTo>
                    <a:pt x="116" y="432"/>
                    <a:pt x="152" y="450"/>
                    <a:pt x="188" y="450"/>
                  </a:cubicBezTo>
                  <a:lnTo>
                    <a:pt x="277" y="468"/>
                  </a:lnTo>
                  <a:cubicBezTo>
                    <a:pt x="285" y="470"/>
                    <a:pt x="293" y="471"/>
                    <a:pt x="302" y="471"/>
                  </a:cubicBezTo>
                  <a:cubicBezTo>
                    <a:pt x="324" y="471"/>
                    <a:pt x="347" y="465"/>
                    <a:pt x="366" y="459"/>
                  </a:cubicBezTo>
                  <a:cubicBezTo>
                    <a:pt x="393" y="459"/>
                    <a:pt x="420" y="450"/>
                    <a:pt x="447" y="432"/>
                  </a:cubicBezTo>
                  <a:cubicBezTo>
                    <a:pt x="473" y="414"/>
                    <a:pt x="491" y="387"/>
                    <a:pt x="500" y="361"/>
                  </a:cubicBezTo>
                  <a:cubicBezTo>
                    <a:pt x="518" y="343"/>
                    <a:pt x="536" y="316"/>
                    <a:pt x="536" y="280"/>
                  </a:cubicBezTo>
                  <a:cubicBezTo>
                    <a:pt x="536" y="262"/>
                    <a:pt x="536" y="236"/>
                    <a:pt x="536" y="218"/>
                  </a:cubicBezTo>
                  <a:cubicBezTo>
                    <a:pt x="536" y="182"/>
                    <a:pt x="518" y="146"/>
                    <a:pt x="500" y="111"/>
                  </a:cubicBezTo>
                  <a:lnTo>
                    <a:pt x="455" y="66"/>
                  </a:lnTo>
                  <a:cubicBezTo>
                    <a:pt x="429" y="39"/>
                    <a:pt x="393" y="22"/>
                    <a:pt x="348" y="22"/>
                  </a:cubicBezTo>
                  <a:lnTo>
                    <a:pt x="268" y="4"/>
                  </a:lnTo>
                  <a:cubicBezTo>
                    <a:pt x="258" y="1"/>
                    <a:pt x="248"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78"/>
            <p:cNvSpPr/>
            <p:nvPr/>
          </p:nvSpPr>
          <p:spPr>
            <a:xfrm>
              <a:off x="6666500" y="1429475"/>
              <a:ext cx="15650" cy="11550"/>
            </a:xfrm>
            <a:custGeom>
              <a:avLst/>
              <a:gdLst/>
              <a:ahLst/>
              <a:cxnLst/>
              <a:rect l="l" t="t" r="r" b="b"/>
              <a:pathLst>
                <a:path w="626" h="462" extrusionOk="0">
                  <a:moveTo>
                    <a:pt x="313" y="1"/>
                  </a:moveTo>
                  <a:cubicBezTo>
                    <a:pt x="53" y="1"/>
                    <a:pt x="1" y="408"/>
                    <a:pt x="273" y="459"/>
                  </a:cubicBezTo>
                  <a:cubicBezTo>
                    <a:pt x="287" y="461"/>
                    <a:pt x="300" y="462"/>
                    <a:pt x="313" y="462"/>
                  </a:cubicBezTo>
                  <a:cubicBezTo>
                    <a:pt x="573" y="462"/>
                    <a:pt x="625" y="55"/>
                    <a:pt x="353" y="4"/>
                  </a:cubicBezTo>
                  <a:cubicBezTo>
                    <a:pt x="339" y="2"/>
                    <a:pt x="326" y="1"/>
                    <a:pt x="3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78"/>
            <p:cNvSpPr/>
            <p:nvPr/>
          </p:nvSpPr>
          <p:spPr>
            <a:xfrm>
              <a:off x="6602825" y="1414950"/>
              <a:ext cx="81000" cy="57775"/>
            </a:xfrm>
            <a:custGeom>
              <a:avLst/>
              <a:gdLst/>
              <a:ahLst/>
              <a:cxnLst/>
              <a:rect l="l" t="t" r="r" b="b"/>
              <a:pathLst>
                <a:path w="3240" h="2311" extrusionOk="0">
                  <a:moveTo>
                    <a:pt x="468" y="0"/>
                  </a:moveTo>
                  <a:cubicBezTo>
                    <a:pt x="383" y="0"/>
                    <a:pt x="291" y="47"/>
                    <a:pt x="260" y="130"/>
                  </a:cubicBezTo>
                  <a:cubicBezTo>
                    <a:pt x="1" y="897"/>
                    <a:pt x="349" y="1807"/>
                    <a:pt x="1089" y="2164"/>
                  </a:cubicBezTo>
                  <a:cubicBezTo>
                    <a:pt x="1300" y="2264"/>
                    <a:pt x="1529" y="2311"/>
                    <a:pt x="1759" y="2311"/>
                  </a:cubicBezTo>
                  <a:cubicBezTo>
                    <a:pt x="2310" y="2311"/>
                    <a:pt x="2863" y="2041"/>
                    <a:pt x="3159" y="1575"/>
                  </a:cubicBezTo>
                  <a:cubicBezTo>
                    <a:pt x="3230" y="1477"/>
                    <a:pt x="3239" y="1343"/>
                    <a:pt x="3132" y="1254"/>
                  </a:cubicBezTo>
                  <a:cubicBezTo>
                    <a:pt x="3095" y="1221"/>
                    <a:pt x="3039" y="1203"/>
                    <a:pt x="2983" y="1203"/>
                  </a:cubicBezTo>
                  <a:cubicBezTo>
                    <a:pt x="2917" y="1203"/>
                    <a:pt x="2849" y="1228"/>
                    <a:pt x="2811" y="1281"/>
                  </a:cubicBezTo>
                  <a:cubicBezTo>
                    <a:pt x="2587" y="1636"/>
                    <a:pt x="2174" y="1860"/>
                    <a:pt x="1754" y="1860"/>
                  </a:cubicBezTo>
                  <a:cubicBezTo>
                    <a:pt x="1605" y="1860"/>
                    <a:pt x="1455" y="1832"/>
                    <a:pt x="1312" y="1771"/>
                  </a:cubicBezTo>
                  <a:cubicBezTo>
                    <a:pt x="795" y="1530"/>
                    <a:pt x="491" y="870"/>
                    <a:pt x="670" y="317"/>
                  </a:cubicBezTo>
                  <a:cubicBezTo>
                    <a:pt x="714" y="201"/>
                    <a:pt x="679" y="76"/>
                    <a:pt x="563" y="23"/>
                  </a:cubicBezTo>
                  <a:cubicBezTo>
                    <a:pt x="535" y="8"/>
                    <a:pt x="502" y="0"/>
                    <a:pt x="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2" name="Google Shape;1572;p78"/>
          <p:cNvSpPr/>
          <p:nvPr/>
        </p:nvSpPr>
        <p:spPr>
          <a:xfrm>
            <a:off x="3660227" y="118667"/>
            <a:ext cx="169134" cy="160322"/>
          </a:xfrm>
          <a:custGeom>
            <a:avLst/>
            <a:gdLst/>
            <a:ahLst/>
            <a:cxnLst/>
            <a:rect l="l" t="t" r="r" b="b"/>
            <a:pathLst>
              <a:path w="25607" h="24282" extrusionOk="0">
                <a:moveTo>
                  <a:pt x="4408" y="3846"/>
                </a:moveTo>
                <a:lnTo>
                  <a:pt x="20645" y="6536"/>
                </a:lnTo>
                <a:lnTo>
                  <a:pt x="10208" y="19244"/>
                </a:lnTo>
                <a:lnTo>
                  <a:pt x="4408" y="3846"/>
                </a:lnTo>
                <a:close/>
                <a:moveTo>
                  <a:pt x="1770" y="1"/>
                </a:moveTo>
                <a:cubicBezTo>
                  <a:pt x="1274" y="1"/>
                  <a:pt x="813" y="226"/>
                  <a:pt x="496" y="621"/>
                </a:cubicBezTo>
                <a:cubicBezTo>
                  <a:pt x="115" y="1079"/>
                  <a:pt x="0" y="1728"/>
                  <a:pt x="210" y="2281"/>
                </a:cubicBezTo>
                <a:lnTo>
                  <a:pt x="8071" y="23174"/>
                </a:lnTo>
                <a:cubicBezTo>
                  <a:pt x="8281" y="23747"/>
                  <a:pt x="8777" y="24147"/>
                  <a:pt x="9369" y="24262"/>
                </a:cubicBezTo>
                <a:cubicBezTo>
                  <a:pt x="9464" y="24262"/>
                  <a:pt x="9560" y="24281"/>
                  <a:pt x="9655" y="24281"/>
                </a:cubicBezTo>
                <a:cubicBezTo>
                  <a:pt x="10151" y="24281"/>
                  <a:pt x="10628" y="24052"/>
                  <a:pt x="10953" y="23651"/>
                </a:cubicBezTo>
                <a:lnTo>
                  <a:pt x="25129" y="6422"/>
                </a:lnTo>
                <a:cubicBezTo>
                  <a:pt x="25511" y="5945"/>
                  <a:pt x="25606" y="5315"/>
                  <a:pt x="25397" y="4743"/>
                </a:cubicBezTo>
                <a:cubicBezTo>
                  <a:pt x="25187" y="4170"/>
                  <a:pt x="24691" y="3770"/>
                  <a:pt x="24099" y="3674"/>
                </a:cubicBezTo>
                <a:lnTo>
                  <a:pt x="2080" y="30"/>
                </a:lnTo>
                <a:cubicBezTo>
                  <a:pt x="1976" y="10"/>
                  <a:pt x="1872" y="1"/>
                  <a:pt x="1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7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0"/>
        <p:cNvGrpSpPr/>
        <p:nvPr/>
      </p:nvGrpSpPr>
      <p:grpSpPr>
        <a:xfrm>
          <a:off x="0" y="0"/>
          <a:ext cx="0" cy="0"/>
          <a:chOff x="0" y="0"/>
          <a:chExt cx="0" cy="0"/>
        </a:xfrm>
      </p:grpSpPr>
      <p:sp>
        <p:nvSpPr>
          <p:cNvPr id="381" name="Google Shape;381;p9"/>
          <p:cNvSpPr txBox="1">
            <a:spLocks noGrp="1"/>
          </p:cNvSpPr>
          <p:nvPr>
            <p:ph type="title"/>
          </p:nvPr>
        </p:nvSpPr>
        <p:spPr>
          <a:xfrm>
            <a:off x="2135550" y="1655488"/>
            <a:ext cx="4872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82" name="Google Shape;382;p9"/>
          <p:cNvSpPr txBox="1">
            <a:spLocks noGrp="1"/>
          </p:cNvSpPr>
          <p:nvPr>
            <p:ph type="subTitle" idx="1"/>
          </p:nvPr>
        </p:nvSpPr>
        <p:spPr>
          <a:xfrm>
            <a:off x="2135550" y="281691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83" name="Google Shape;383;p9"/>
          <p:cNvGrpSpPr/>
          <p:nvPr/>
        </p:nvGrpSpPr>
        <p:grpSpPr>
          <a:xfrm>
            <a:off x="0" y="-228600"/>
            <a:ext cx="9905995" cy="5589846"/>
            <a:chOff x="0" y="-228600"/>
            <a:chExt cx="9905995" cy="5589846"/>
          </a:xfrm>
        </p:grpSpPr>
        <p:sp>
          <p:nvSpPr>
            <p:cNvPr id="384" name="Google Shape;384;p9"/>
            <p:cNvSpPr/>
            <p:nvPr/>
          </p:nvSpPr>
          <p:spPr>
            <a:xfrm>
              <a:off x="0" y="3580950"/>
              <a:ext cx="4932316" cy="1780296"/>
            </a:xfrm>
            <a:custGeom>
              <a:avLst/>
              <a:gdLst/>
              <a:ahLst/>
              <a:cxnLst/>
              <a:rect l="l" t="t" r="r" b="b"/>
              <a:pathLst>
                <a:path w="29492" h="10645" extrusionOk="0">
                  <a:moveTo>
                    <a:pt x="0" y="0"/>
                  </a:moveTo>
                  <a:cubicBezTo>
                    <a:pt x="4" y="9"/>
                    <a:pt x="8" y="19"/>
                    <a:pt x="12" y="28"/>
                  </a:cubicBezTo>
                  <a:lnTo>
                    <a:pt x="12" y="28"/>
                  </a:lnTo>
                  <a:lnTo>
                    <a:pt x="12" y="0"/>
                  </a:lnTo>
                  <a:close/>
                  <a:moveTo>
                    <a:pt x="12" y="28"/>
                  </a:moveTo>
                  <a:lnTo>
                    <a:pt x="12" y="10644"/>
                  </a:lnTo>
                  <a:lnTo>
                    <a:pt x="27932" y="10644"/>
                  </a:lnTo>
                  <a:cubicBezTo>
                    <a:pt x="28575" y="9906"/>
                    <a:pt x="29039" y="9013"/>
                    <a:pt x="29289" y="8061"/>
                  </a:cubicBezTo>
                  <a:cubicBezTo>
                    <a:pt x="29492" y="7263"/>
                    <a:pt x="29432" y="6215"/>
                    <a:pt x="28694" y="5834"/>
                  </a:cubicBezTo>
                  <a:cubicBezTo>
                    <a:pt x="28510" y="5742"/>
                    <a:pt x="28310" y="5705"/>
                    <a:pt x="28105" y="5705"/>
                  </a:cubicBezTo>
                  <a:cubicBezTo>
                    <a:pt x="27807" y="5705"/>
                    <a:pt x="27500" y="5783"/>
                    <a:pt x="27218" y="5882"/>
                  </a:cubicBezTo>
                  <a:cubicBezTo>
                    <a:pt x="25420" y="6501"/>
                    <a:pt x="23896" y="7787"/>
                    <a:pt x="22050" y="8227"/>
                  </a:cubicBezTo>
                  <a:cubicBezTo>
                    <a:pt x="21590" y="8340"/>
                    <a:pt x="21116" y="8395"/>
                    <a:pt x="20642" y="8395"/>
                  </a:cubicBezTo>
                  <a:cubicBezTo>
                    <a:pt x="19314" y="8395"/>
                    <a:pt x="17980" y="7963"/>
                    <a:pt x="16919" y="7156"/>
                  </a:cubicBezTo>
                  <a:cubicBezTo>
                    <a:pt x="16002" y="6465"/>
                    <a:pt x="15311" y="5525"/>
                    <a:pt x="14549" y="4655"/>
                  </a:cubicBezTo>
                  <a:cubicBezTo>
                    <a:pt x="13656" y="3631"/>
                    <a:pt x="12656" y="2691"/>
                    <a:pt x="11585" y="1857"/>
                  </a:cubicBezTo>
                  <a:cubicBezTo>
                    <a:pt x="10425" y="955"/>
                    <a:pt x="9008" y="158"/>
                    <a:pt x="7593" y="158"/>
                  </a:cubicBezTo>
                  <a:cubicBezTo>
                    <a:pt x="7235" y="158"/>
                    <a:pt x="6878" y="209"/>
                    <a:pt x="6525" y="322"/>
                  </a:cubicBezTo>
                  <a:cubicBezTo>
                    <a:pt x="5191" y="738"/>
                    <a:pt x="4131" y="2000"/>
                    <a:pt x="2727" y="2024"/>
                  </a:cubicBezTo>
                  <a:cubicBezTo>
                    <a:pt x="2719" y="2024"/>
                    <a:pt x="2712" y="2024"/>
                    <a:pt x="2704" y="2024"/>
                  </a:cubicBezTo>
                  <a:cubicBezTo>
                    <a:pt x="1533" y="2024"/>
                    <a:pt x="480" y="1104"/>
                    <a:pt x="12" y="28"/>
                  </a:cubicBez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9"/>
            <p:cNvSpPr/>
            <p:nvPr/>
          </p:nvSpPr>
          <p:spPr>
            <a:xfrm>
              <a:off x="3890824" y="-228600"/>
              <a:ext cx="6015171" cy="2171074"/>
            </a:xfrm>
            <a:custGeom>
              <a:avLst/>
              <a:gdLst/>
              <a:ahLst/>
              <a:cxnLst/>
              <a:rect l="l" t="t" r="r" b="b"/>
              <a:pathLst>
                <a:path w="29493" h="10645" extrusionOk="0">
                  <a:moveTo>
                    <a:pt x="1573" y="1"/>
                  </a:moveTo>
                  <a:cubicBezTo>
                    <a:pt x="930" y="739"/>
                    <a:pt x="453" y="1632"/>
                    <a:pt x="215" y="2584"/>
                  </a:cubicBezTo>
                  <a:cubicBezTo>
                    <a:pt x="1" y="3382"/>
                    <a:pt x="60" y="4430"/>
                    <a:pt x="799" y="4811"/>
                  </a:cubicBezTo>
                  <a:cubicBezTo>
                    <a:pt x="983" y="4903"/>
                    <a:pt x="1183" y="4940"/>
                    <a:pt x="1388" y="4940"/>
                  </a:cubicBezTo>
                  <a:cubicBezTo>
                    <a:pt x="1686" y="4940"/>
                    <a:pt x="1993" y="4862"/>
                    <a:pt x="2275" y="4763"/>
                  </a:cubicBezTo>
                  <a:cubicBezTo>
                    <a:pt x="4073" y="4144"/>
                    <a:pt x="5609" y="2870"/>
                    <a:pt x="7454" y="2418"/>
                  </a:cubicBezTo>
                  <a:cubicBezTo>
                    <a:pt x="7915" y="2305"/>
                    <a:pt x="8388" y="2250"/>
                    <a:pt x="8863" y="2250"/>
                  </a:cubicBezTo>
                  <a:cubicBezTo>
                    <a:pt x="10191" y="2250"/>
                    <a:pt x="11524" y="2682"/>
                    <a:pt x="12586" y="3489"/>
                  </a:cubicBezTo>
                  <a:cubicBezTo>
                    <a:pt x="13503" y="4180"/>
                    <a:pt x="14193" y="5120"/>
                    <a:pt x="14955" y="5990"/>
                  </a:cubicBezTo>
                  <a:cubicBezTo>
                    <a:pt x="15848" y="7014"/>
                    <a:pt x="16836" y="7954"/>
                    <a:pt x="17920" y="8788"/>
                  </a:cubicBezTo>
                  <a:cubicBezTo>
                    <a:pt x="19084" y="9694"/>
                    <a:pt x="20500" y="10493"/>
                    <a:pt x="21918" y="10493"/>
                  </a:cubicBezTo>
                  <a:cubicBezTo>
                    <a:pt x="22269" y="10493"/>
                    <a:pt x="22620" y="10444"/>
                    <a:pt x="22968" y="10335"/>
                  </a:cubicBezTo>
                  <a:cubicBezTo>
                    <a:pt x="24314" y="9907"/>
                    <a:pt x="25373" y="8645"/>
                    <a:pt x="26766" y="8621"/>
                  </a:cubicBezTo>
                  <a:cubicBezTo>
                    <a:pt x="26774" y="8621"/>
                    <a:pt x="26781" y="8621"/>
                    <a:pt x="26789" y="8621"/>
                  </a:cubicBezTo>
                  <a:cubicBezTo>
                    <a:pt x="27970" y="8621"/>
                    <a:pt x="29031" y="9556"/>
                    <a:pt x="29493" y="10645"/>
                  </a:cubicBezTo>
                  <a:lnTo>
                    <a:pt x="29493" y="1"/>
                  </a:lnTo>
                  <a:close/>
                </a:path>
              </a:pathLst>
            </a:custGeom>
            <a:solidFill>
              <a:srgbClr val="FFFFFF">
                <a:alpha val="324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9"/>
          <p:cNvGrpSpPr/>
          <p:nvPr/>
        </p:nvGrpSpPr>
        <p:grpSpPr>
          <a:xfrm>
            <a:off x="130020" y="432763"/>
            <a:ext cx="8820148" cy="3944014"/>
            <a:chOff x="130020" y="432763"/>
            <a:chExt cx="8820148" cy="3944014"/>
          </a:xfrm>
        </p:grpSpPr>
        <p:sp>
          <p:nvSpPr>
            <p:cNvPr id="387" name="Google Shape;387;p9"/>
            <p:cNvSpPr/>
            <p:nvPr/>
          </p:nvSpPr>
          <p:spPr>
            <a:xfrm>
              <a:off x="2135553" y="432763"/>
              <a:ext cx="1355115" cy="213459"/>
            </a:xfrm>
            <a:custGeom>
              <a:avLst/>
              <a:gdLst/>
              <a:ahLst/>
              <a:cxnLst/>
              <a:rect l="l" t="t" r="r" b="b"/>
              <a:pathLst>
                <a:path w="29850" h="4702" extrusionOk="0">
                  <a:moveTo>
                    <a:pt x="13800" y="1"/>
                  </a:moveTo>
                  <a:cubicBezTo>
                    <a:pt x="11083" y="1"/>
                    <a:pt x="8344" y="1049"/>
                    <a:pt x="7108" y="3570"/>
                  </a:cubicBezTo>
                  <a:cubicBezTo>
                    <a:pt x="6752" y="2899"/>
                    <a:pt x="6185" y="2613"/>
                    <a:pt x="5658" y="2613"/>
                  </a:cubicBezTo>
                  <a:cubicBezTo>
                    <a:pt x="4968" y="2613"/>
                    <a:pt x="4346" y="3101"/>
                    <a:pt x="4346" y="3856"/>
                  </a:cubicBezTo>
                  <a:cubicBezTo>
                    <a:pt x="4118" y="3480"/>
                    <a:pt x="3857" y="3331"/>
                    <a:pt x="3636" y="3331"/>
                  </a:cubicBezTo>
                  <a:cubicBezTo>
                    <a:pt x="3304" y="3331"/>
                    <a:pt x="3062" y="3668"/>
                    <a:pt x="3155" y="4082"/>
                  </a:cubicBezTo>
                  <a:cubicBezTo>
                    <a:pt x="2779" y="3841"/>
                    <a:pt x="2391" y="3748"/>
                    <a:pt x="2020" y="3748"/>
                  </a:cubicBezTo>
                  <a:cubicBezTo>
                    <a:pt x="1054" y="3748"/>
                    <a:pt x="207" y="4383"/>
                    <a:pt x="0" y="4702"/>
                  </a:cubicBezTo>
                  <a:lnTo>
                    <a:pt x="29849" y="4702"/>
                  </a:lnTo>
                  <a:cubicBezTo>
                    <a:pt x="29849" y="4702"/>
                    <a:pt x="29437" y="4152"/>
                    <a:pt x="28719" y="4152"/>
                  </a:cubicBezTo>
                  <a:cubicBezTo>
                    <a:pt x="28516" y="4152"/>
                    <a:pt x="28289" y="4196"/>
                    <a:pt x="28039" y="4309"/>
                  </a:cubicBezTo>
                  <a:cubicBezTo>
                    <a:pt x="26977" y="3607"/>
                    <a:pt x="25793" y="3347"/>
                    <a:pt x="24759" y="3347"/>
                  </a:cubicBezTo>
                  <a:cubicBezTo>
                    <a:pt x="23545" y="3347"/>
                    <a:pt x="22536" y="3706"/>
                    <a:pt x="22170" y="4130"/>
                  </a:cubicBezTo>
                  <a:cubicBezTo>
                    <a:pt x="22287" y="3363"/>
                    <a:pt x="21916" y="3033"/>
                    <a:pt x="21513" y="3033"/>
                  </a:cubicBezTo>
                  <a:cubicBezTo>
                    <a:pt x="21222" y="3033"/>
                    <a:pt x="20915" y="3206"/>
                    <a:pt x="20765" y="3511"/>
                  </a:cubicBezTo>
                  <a:cubicBezTo>
                    <a:pt x="20014" y="1385"/>
                    <a:pt x="16921" y="1"/>
                    <a:pt x="13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9"/>
            <p:cNvSpPr/>
            <p:nvPr/>
          </p:nvSpPr>
          <p:spPr>
            <a:xfrm>
              <a:off x="130020" y="3045972"/>
              <a:ext cx="1058352" cy="213005"/>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9"/>
            <p:cNvSpPr/>
            <p:nvPr/>
          </p:nvSpPr>
          <p:spPr>
            <a:xfrm>
              <a:off x="8234546" y="4031128"/>
              <a:ext cx="715621" cy="345649"/>
            </a:xfrm>
            <a:custGeom>
              <a:avLst/>
              <a:gdLst/>
              <a:ahLst/>
              <a:cxnLst/>
              <a:rect l="l" t="t" r="r" b="b"/>
              <a:pathLst>
                <a:path w="4859" h="2347" extrusionOk="0">
                  <a:moveTo>
                    <a:pt x="2263" y="1"/>
                  </a:moveTo>
                  <a:cubicBezTo>
                    <a:pt x="1441" y="1"/>
                    <a:pt x="775" y="667"/>
                    <a:pt x="775" y="1489"/>
                  </a:cubicBezTo>
                  <a:cubicBezTo>
                    <a:pt x="775" y="1620"/>
                    <a:pt x="799" y="1739"/>
                    <a:pt x="822" y="1858"/>
                  </a:cubicBezTo>
                  <a:cubicBezTo>
                    <a:pt x="739" y="1810"/>
                    <a:pt x="656" y="1787"/>
                    <a:pt x="560" y="1787"/>
                  </a:cubicBezTo>
                  <a:cubicBezTo>
                    <a:pt x="251" y="1787"/>
                    <a:pt x="1" y="2037"/>
                    <a:pt x="1" y="2346"/>
                  </a:cubicBezTo>
                  <a:lnTo>
                    <a:pt x="4859" y="2346"/>
                  </a:lnTo>
                  <a:cubicBezTo>
                    <a:pt x="4847" y="2168"/>
                    <a:pt x="4704" y="1882"/>
                    <a:pt x="4406" y="1739"/>
                  </a:cubicBezTo>
                  <a:cubicBezTo>
                    <a:pt x="4261" y="1658"/>
                    <a:pt x="4127" y="1631"/>
                    <a:pt x="4017" y="1631"/>
                  </a:cubicBezTo>
                  <a:cubicBezTo>
                    <a:pt x="3884" y="1631"/>
                    <a:pt x="3785" y="1671"/>
                    <a:pt x="3739" y="1703"/>
                  </a:cubicBezTo>
                  <a:cubicBezTo>
                    <a:pt x="3751" y="1632"/>
                    <a:pt x="3751" y="1560"/>
                    <a:pt x="3751" y="1489"/>
                  </a:cubicBezTo>
                  <a:cubicBezTo>
                    <a:pt x="3751" y="667"/>
                    <a:pt x="3085" y="1"/>
                    <a:pt x="2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 name="Google Shape;390;p9"/>
          <p:cNvGrpSpPr/>
          <p:nvPr/>
        </p:nvGrpSpPr>
        <p:grpSpPr>
          <a:xfrm>
            <a:off x="324475" y="432787"/>
            <a:ext cx="8625710" cy="4493631"/>
            <a:chOff x="324475" y="432787"/>
            <a:chExt cx="8625710" cy="4493631"/>
          </a:xfrm>
        </p:grpSpPr>
        <p:sp>
          <p:nvSpPr>
            <p:cNvPr id="391" name="Google Shape;391;p9"/>
            <p:cNvSpPr/>
            <p:nvPr/>
          </p:nvSpPr>
          <p:spPr>
            <a:xfrm>
              <a:off x="7686978" y="4328939"/>
              <a:ext cx="162064" cy="158987"/>
            </a:xfrm>
            <a:custGeom>
              <a:avLst/>
              <a:gdLst/>
              <a:ahLst/>
              <a:cxnLst/>
              <a:rect l="l" t="t" r="r" b="b"/>
              <a:pathLst>
                <a:path w="632" h="620" extrusionOk="0">
                  <a:moveTo>
                    <a:pt x="310" y="108"/>
                  </a:moveTo>
                  <a:cubicBezTo>
                    <a:pt x="429" y="108"/>
                    <a:pt x="513" y="203"/>
                    <a:pt x="513" y="310"/>
                  </a:cubicBezTo>
                  <a:cubicBezTo>
                    <a:pt x="513" y="417"/>
                    <a:pt x="429" y="501"/>
                    <a:pt x="310" y="501"/>
                  </a:cubicBezTo>
                  <a:cubicBezTo>
                    <a:pt x="203" y="501"/>
                    <a:pt x="120" y="417"/>
                    <a:pt x="120" y="310"/>
                  </a:cubicBezTo>
                  <a:cubicBezTo>
                    <a:pt x="120" y="203"/>
                    <a:pt x="203" y="108"/>
                    <a:pt x="310" y="108"/>
                  </a:cubicBezTo>
                  <a:close/>
                  <a:moveTo>
                    <a:pt x="310" y="0"/>
                  </a:moveTo>
                  <a:cubicBezTo>
                    <a:pt x="144" y="0"/>
                    <a:pt x="1" y="131"/>
                    <a:pt x="1" y="310"/>
                  </a:cubicBezTo>
                  <a:cubicBezTo>
                    <a:pt x="1" y="477"/>
                    <a:pt x="144" y="620"/>
                    <a:pt x="310" y="620"/>
                  </a:cubicBezTo>
                  <a:cubicBezTo>
                    <a:pt x="489" y="620"/>
                    <a:pt x="632" y="477"/>
                    <a:pt x="632" y="310"/>
                  </a:cubicBezTo>
                  <a:cubicBezTo>
                    <a:pt x="632" y="131"/>
                    <a:pt x="489"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8818636" y="4603996"/>
              <a:ext cx="131549" cy="131549"/>
            </a:xfrm>
            <a:custGeom>
              <a:avLst/>
              <a:gdLst/>
              <a:ahLst/>
              <a:cxnLst/>
              <a:rect l="l" t="t" r="r" b="b"/>
              <a:pathLst>
                <a:path w="513" h="513" extrusionOk="0">
                  <a:moveTo>
                    <a:pt x="251" y="1"/>
                  </a:moveTo>
                  <a:cubicBezTo>
                    <a:pt x="108" y="1"/>
                    <a:pt x="0" y="108"/>
                    <a:pt x="0" y="251"/>
                  </a:cubicBezTo>
                  <a:cubicBezTo>
                    <a:pt x="0" y="393"/>
                    <a:pt x="108" y="512"/>
                    <a:pt x="251" y="512"/>
                  </a:cubicBezTo>
                  <a:cubicBezTo>
                    <a:pt x="393" y="512"/>
                    <a:pt x="512" y="393"/>
                    <a:pt x="512" y="251"/>
                  </a:cubicBezTo>
                  <a:cubicBezTo>
                    <a:pt x="512" y="108"/>
                    <a:pt x="393"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8167117" y="4862055"/>
              <a:ext cx="67441" cy="64364"/>
            </a:xfrm>
            <a:custGeom>
              <a:avLst/>
              <a:gdLst/>
              <a:ahLst/>
              <a:cxnLst/>
              <a:rect l="l" t="t" r="r" b="b"/>
              <a:pathLst>
                <a:path w="263" h="251" extrusionOk="0">
                  <a:moveTo>
                    <a:pt x="132" y="0"/>
                  </a:moveTo>
                  <a:cubicBezTo>
                    <a:pt x="60" y="0"/>
                    <a:pt x="1" y="60"/>
                    <a:pt x="1" y="119"/>
                  </a:cubicBezTo>
                  <a:cubicBezTo>
                    <a:pt x="1" y="191"/>
                    <a:pt x="60" y="250"/>
                    <a:pt x="132" y="250"/>
                  </a:cubicBezTo>
                  <a:cubicBezTo>
                    <a:pt x="203" y="250"/>
                    <a:pt x="263" y="191"/>
                    <a:pt x="263" y="119"/>
                  </a:cubicBezTo>
                  <a:cubicBezTo>
                    <a:pt x="263" y="60"/>
                    <a:pt x="203" y="0"/>
                    <a:pt x="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578168" y="1443703"/>
              <a:ext cx="162064" cy="158987"/>
            </a:xfrm>
            <a:custGeom>
              <a:avLst/>
              <a:gdLst/>
              <a:ahLst/>
              <a:cxnLst/>
              <a:rect l="l" t="t" r="r" b="b"/>
              <a:pathLst>
                <a:path w="632" h="620" extrusionOk="0">
                  <a:moveTo>
                    <a:pt x="322" y="107"/>
                  </a:moveTo>
                  <a:cubicBezTo>
                    <a:pt x="429" y="107"/>
                    <a:pt x="513" y="203"/>
                    <a:pt x="513" y="310"/>
                  </a:cubicBezTo>
                  <a:cubicBezTo>
                    <a:pt x="513" y="417"/>
                    <a:pt x="429" y="512"/>
                    <a:pt x="322" y="512"/>
                  </a:cubicBezTo>
                  <a:cubicBezTo>
                    <a:pt x="203" y="512"/>
                    <a:pt x="120" y="417"/>
                    <a:pt x="120" y="310"/>
                  </a:cubicBezTo>
                  <a:cubicBezTo>
                    <a:pt x="120" y="203"/>
                    <a:pt x="203" y="107"/>
                    <a:pt x="322" y="107"/>
                  </a:cubicBezTo>
                  <a:close/>
                  <a:moveTo>
                    <a:pt x="322" y="0"/>
                  </a:moveTo>
                  <a:cubicBezTo>
                    <a:pt x="144" y="0"/>
                    <a:pt x="1" y="143"/>
                    <a:pt x="1" y="310"/>
                  </a:cubicBezTo>
                  <a:cubicBezTo>
                    <a:pt x="1" y="477"/>
                    <a:pt x="144" y="619"/>
                    <a:pt x="322" y="619"/>
                  </a:cubicBezTo>
                  <a:cubicBezTo>
                    <a:pt x="489" y="619"/>
                    <a:pt x="632" y="477"/>
                    <a:pt x="632" y="310"/>
                  </a:cubicBezTo>
                  <a:cubicBezTo>
                    <a:pt x="632" y="143"/>
                    <a:pt x="489" y="0"/>
                    <a:pt x="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974741" y="432787"/>
              <a:ext cx="64364" cy="64364"/>
            </a:xfrm>
            <a:custGeom>
              <a:avLst/>
              <a:gdLst/>
              <a:ahLst/>
              <a:cxnLst/>
              <a:rect l="l" t="t" r="r" b="b"/>
              <a:pathLst>
                <a:path w="251" h="251" extrusionOk="0">
                  <a:moveTo>
                    <a:pt x="132" y="1"/>
                  </a:moveTo>
                  <a:cubicBezTo>
                    <a:pt x="60" y="1"/>
                    <a:pt x="1" y="60"/>
                    <a:pt x="1" y="132"/>
                  </a:cubicBezTo>
                  <a:cubicBezTo>
                    <a:pt x="1" y="191"/>
                    <a:pt x="60" y="251"/>
                    <a:pt x="132" y="251"/>
                  </a:cubicBezTo>
                  <a:cubicBezTo>
                    <a:pt x="191" y="251"/>
                    <a:pt x="251" y="191"/>
                    <a:pt x="251" y="132"/>
                  </a:cubicBezTo>
                  <a:cubicBezTo>
                    <a:pt x="251" y="60"/>
                    <a:pt x="191"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9"/>
            <p:cNvSpPr/>
            <p:nvPr/>
          </p:nvSpPr>
          <p:spPr>
            <a:xfrm>
              <a:off x="324475" y="994833"/>
              <a:ext cx="67441" cy="67441"/>
            </a:xfrm>
            <a:custGeom>
              <a:avLst/>
              <a:gdLst/>
              <a:ahLst/>
              <a:cxnLst/>
              <a:rect l="l" t="t" r="r" b="b"/>
              <a:pathLst>
                <a:path w="263" h="263" extrusionOk="0">
                  <a:moveTo>
                    <a:pt x="132" y="1"/>
                  </a:moveTo>
                  <a:cubicBezTo>
                    <a:pt x="60" y="1"/>
                    <a:pt x="1" y="60"/>
                    <a:pt x="1" y="132"/>
                  </a:cubicBezTo>
                  <a:cubicBezTo>
                    <a:pt x="1" y="203"/>
                    <a:pt x="60" y="263"/>
                    <a:pt x="132" y="263"/>
                  </a:cubicBezTo>
                  <a:cubicBezTo>
                    <a:pt x="203" y="263"/>
                    <a:pt x="263" y="203"/>
                    <a:pt x="263" y="132"/>
                  </a:cubicBezTo>
                  <a:cubicBezTo>
                    <a:pt x="263" y="60"/>
                    <a:pt x="203" y="1"/>
                    <a:pt x="1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97"/>
        <p:cNvGrpSpPr/>
        <p:nvPr/>
      </p:nvGrpSpPr>
      <p:grpSpPr>
        <a:xfrm>
          <a:off x="0" y="0"/>
          <a:ext cx="0" cy="0"/>
          <a:chOff x="0" y="0"/>
          <a:chExt cx="0" cy="0"/>
        </a:xfrm>
      </p:grpSpPr>
      <p:sp>
        <p:nvSpPr>
          <p:cNvPr id="398" name="Google Shape;398;p10"/>
          <p:cNvSpPr>
            <a:spLocks noGrp="1"/>
          </p:cNvSpPr>
          <p:nvPr>
            <p:ph type="pic" idx="2"/>
          </p:nvPr>
        </p:nvSpPr>
        <p:spPr>
          <a:xfrm>
            <a:off x="-25" y="-13725"/>
            <a:ext cx="9144000" cy="5158200"/>
          </a:xfrm>
          <a:prstGeom prst="rect">
            <a:avLst/>
          </a:prstGeom>
          <a:noFill/>
          <a:ln>
            <a:noFill/>
          </a:ln>
        </p:spPr>
      </p:sp>
      <p:sp>
        <p:nvSpPr>
          <p:cNvPr id="399" name="Google Shape;399;p10"/>
          <p:cNvSpPr txBox="1">
            <a:spLocks noGrp="1"/>
          </p:cNvSpPr>
          <p:nvPr>
            <p:ph type="title"/>
          </p:nvPr>
        </p:nvSpPr>
        <p:spPr>
          <a:xfrm>
            <a:off x="3387875" y="3420350"/>
            <a:ext cx="5043000" cy="11667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9" Type="http://schemas.openxmlformats.org/officeDocument/2006/relationships/slideLayout" Target="../slideLayouts/slideLayout73.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42" Type="http://schemas.openxmlformats.org/officeDocument/2006/relationships/slideLayout" Target="../slideLayouts/slideLayout76.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41" Type="http://schemas.openxmlformats.org/officeDocument/2006/relationships/slideLayout" Target="../slideLayouts/slideLayout75.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slideLayout" Target="../slideLayouts/slideLayout71.xml"/><Relationship Id="rId40" Type="http://schemas.openxmlformats.org/officeDocument/2006/relationships/slideLayout" Target="../slideLayouts/slideLayout74.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slideLayout" Target="../slideLayouts/slideLayout70.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43" Type="http://schemas.openxmlformats.org/officeDocument/2006/relationships/theme" Target="../theme/theme2.xml"/><Relationship Id="rId8" Type="http://schemas.openxmlformats.org/officeDocument/2006/relationships/slideLayout" Target="../slideLayouts/slideLayout42.xml"/><Relationship Id="rId3" Type="http://schemas.openxmlformats.org/officeDocument/2006/relationships/slideLayout" Target="../slideLayouts/slideLayout37.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38"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1pPr>
            <a:lvl2pPr lvl="1"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2pPr>
            <a:lvl3pPr lvl="2"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3pPr>
            <a:lvl4pPr lvl="3"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4pPr>
            <a:lvl5pPr lvl="4"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5pPr>
            <a:lvl6pPr lvl="5"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6pPr>
            <a:lvl7pPr lvl="6"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7pPr>
            <a:lvl8pPr lvl="7"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8pPr>
            <a:lvl9pPr lvl="8" rtl="0">
              <a:spcBef>
                <a:spcPts val="0"/>
              </a:spcBef>
              <a:spcAft>
                <a:spcPts val="0"/>
              </a:spcAft>
              <a:buClr>
                <a:schemeClr val="dk1"/>
              </a:buClr>
              <a:buSzPts val="3500"/>
              <a:buFont typeface="Poppins"/>
              <a:buNone/>
              <a:defRPr sz="35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1pPr>
            <a:lvl2pPr marL="914400" lvl="1"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2pPr>
            <a:lvl3pPr marL="1371600" lvl="2"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3pPr>
            <a:lvl4pPr marL="1828800" lvl="3"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4pPr>
            <a:lvl5pPr marL="2286000" lvl="4"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5pPr>
            <a:lvl6pPr marL="2743200" lvl="5"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6pPr>
            <a:lvl7pPr marL="3200400" lvl="6"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7pPr>
            <a:lvl8pPr marL="3657600" lvl="7"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8pPr>
            <a:lvl9pPr marL="4114800" lvl="8" indent="-317500">
              <a:lnSpc>
                <a:spcPct val="115000"/>
              </a:lnSpc>
              <a:spcBef>
                <a:spcPts val="0"/>
              </a:spcBef>
              <a:spcAft>
                <a:spcPts val="0"/>
              </a:spcAft>
              <a:buClr>
                <a:schemeClr val="dk1"/>
              </a:buClr>
              <a:buSzPts val="1400"/>
              <a:buFont typeface="Be Vietnam Pro"/>
              <a:buChar char="■"/>
              <a:defRPr>
                <a:solidFill>
                  <a:schemeClr val="dk1"/>
                </a:solidFill>
                <a:latin typeface="Be Vietnam Pro"/>
                <a:ea typeface="Be Vietnam Pro"/>
                <a:cs typeface="Be Vietnam Pro"/>
                <a:sym typeface="Be Vietnam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00"/>
        <p:cNvGrpSpPr/>
        <p:nvPr/>
      </p:nvGrpSpPr>
      <p:grpSpPr>
        <a:xfrm>
          <a:off x="0" y="0"/>
          <a:ext cx="0" cy="0"/>
          <a:chOff x="0" y="0"/>
          <a:chExt cx="0" cy="0"/>
        </a:xfrm>
      </p:grpSpPr>
      <p:sp>
        <p:nvSpPr>
          <p:cNvPr id="1201" name="Google Shape;1201;p36"/>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ontserrat"/>
              <a:buNone/>
              <a:defRPr sz="32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500"/>
              <a:buFont typeface="Montserrat"/>
              <a:buNone/>
              <a:defRPr sz="3500" b="1">
                <a:solidFill>
                  <a:schemeClr val="dk1"/>
                </a:solidFill>
                <a:latin typeface="Montserrat"/>
                <a:ea typeface="Montserrat"/>
                <a:cs typeface="Montserrat"/>
                <a:sym typeface="Montserrat"/>
              </a:defRPr>
            </a:lvl9pPr>
          </a:lstStyle>
          <a:p>
            <a:endParaRPr/>
          </a:p>
        </p:txBody>
      </p:sp>
      <p:sp>
        <p:nvSpPr>
          <p:cNvPr id="1202" name="Google Shape;1202;p36"/>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1pPr>
            <a:lvl2pPr marL="914400" lvl="1" indent="-317500" rtl="0">
              <a:lnSpc>
                <a:spcPct val="115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2pPr>
            <a:lvl3pPr marL="1371600" lvl="2" indent="-317500" rtl="0">
              <a:lnSpc>
                <a:spcPct val="115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3pPr>
            <a:lvl4pPr marL="1828800" lvl="3" indent="-317500" rtl="0">
              <a:lnSpc>
                <a:spcPct val="115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4pPr>
            <a:lvl5pPr marL="2286000" lvl="4" indent="-317500" rtl="0">
              <a:lnSpc>
                <a:spcPct val="115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5pPr>
            <a:lvl6pPr marL="2743200" lvl="5" indent="-317500" rtl="0">
              <a:lnSpc>
                <a:spcPct val="115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6pPr>
            <a:lvl7pPr marL="3200400" lvl="6" indent="-317500" rtl="0">
              <a:lnSpc>
                <a:spcPct val="115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7pPr>
            <a:lvl8pPr marL="3657600" lvl="7" indent="-317500" rtl="0">
              <a:lnSpc>
                <a:spcPct val="115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8pPr>
            <a:lvl9pPr marL="4114800" lvl="8" indent="-317500" rtl="0">
              <a:lnSpc>
                <a:spcPct val="115000"/>
              </a:lnSpc>
              <a:spcBef>
                <a:spcPts val="0"/>
              </a:spcBef>
              <a:spcAft>
                <a:spcPts val="0"/>
              </a:spcAft>
              <a:buClr>
                <a:schemeClr val="dk1"/>
              </a:buClr>
              <a:buSzPts val="1400"/>
              <a:buFont typeface="Public Sans"/>
              <a:buChar char="■"/>
              <a:defRPr>
                <a:solidFill>
                  <a:schemeClr val="dk1"/>
                </a:solidFill>
                <a:latin typeface="Public Sans"/>
                <a:ea typeface="Public Sans"/>
                <a:cs typeface="Public Sans"/>
                <a:sym typeface="Public Sans"/>
              </a:defRPr>
            </a:lvl9pPr>
          </a:lstStyle>
          <a:p>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 id="2147483722" r:id="rId41"/>
    <p:sldLayoutId id="2147483723" r:id="rId4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ngQ6-9hbuGY"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comments" Target="../comments/comment1.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hyperlink" Target="https://illustrativemathematics.blog/2020/02/29/k-5-curriculum-design-features-that-support-equity-and-inclusion/" TargetMode="External"/><Relationship Id="rId2" Type="http://schemas.openxmlformats.org/officeDocument/2006/relationships/notesSlide" Target="../notesSlides/notesSlide19.xml"/><Relationship Id="rId1" Type="http://schemas.openxmlformats.org/officeDocument/2006/relationships/slideLayout" Target="../slideLayouts/slideLayout45.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hyperlink" Target="https://docs.google.com/spreadsheets/d/1AUO1_jmSrb93RWbJ32pt_z4FHrihpq1ZU5wWZpH9lnU/edit?usp=sharing" TargetMode="External"/><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2.xml"/><Relationship Id="rId5" Type="http://schemas.openxmlformats.org/officeDocument/2006/relationships/image" Target="../media/image19.jp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7.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7.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66"/>
        <p:cNvGrpSpPr/>
        <p:nvPr/>
      </p:nvGrpSpPr>
      <p:grpSpPr>
        <a:xfrm>
          <a:off x="0" y="0"/>
          <a:ext cx="0" cy="0"/>
          <a:chOff x="0" y="0"/>
          <a:chExt cx="0" cy="0"/>
        </a:xfrm>
      </p:grpSpPr>
      <p:sp>
        <p:nvSpPr>
          <p:cNvPr id="13667" name="Google Shape;13667;p118"/>
          <p:cNvSpPr txBox="1">
            <a:spLocks noGrp="1"/>
          </p:cNvSpPr>
          <p:nvPr>
            <p:ph type="ctrTitle"/>
          </p:nvPr>
        </p:nvSpPr>
        <p:spPr>
          <a:xfrm>
            <a:off x="1341450" y="1647775"/>
            <a:ext cx="6461100" cy="2491800"/>
          </a:xfrm>
          <a:prstGeom prst="rect">
            <a:avLst/>
          </a:prstGeom>
        </p:spPr>
        <p:txBody>
          <a:bodyPr spcFirstLastPara="1" wrap="square" lIns="91425" tIns="91425" rIns="91425" bIns="91425" anchor="b" anchorCtr="0">
            <a:noAutofit/>
          </a:bodyPr>
          <a:lstStyle/>
          <a:p>
            <a:pPr marL="0" lvl="0" indent="0" algn="ctr" rtl="0">
              <a:lnSpc>
                <a:spcPct val="80000"/>
              </a:lnSpc>
              <a:spcBef>
                <a:spcPts val="0"/>
              </a:spcBef>
              <a:spcAft>
                <a:spcPts val="0"/>
              </a:spcAft>
              <a:buNone/>
            </a:pPr>
            <a:r>
              <a:rPr lang="en" sz="5600" b="0">
                <a:latin typeface="Gantari ExtraBold"/>
                <a:ea typeface="Gantari ExtraBold"/>
                <a:cs typeface="Gantari ExtraBold"/>
                <a:sym typeface="Gantari ExtraBold"/>
              </a:rPr>
              <a:t>The Power of Rethinking Literacy &amp; Math</a:t>
            </a:r>
            <a:endParaRPr sz="5600" b="0">
              <a:latin typeface="Gantari ExtraBold"/>
              <a:ea typeface="Gantari ExtraBold"/>
              <a:cs typeface="Gantari ExtraBold"/>
              <a:sym typeface="Gantari ExtraBold"/>
            </a:endParaRPr>
          </a:p>
          <a:p>
            <a:pPr marL="0" lvl="0" indent="0" algn="ctr" rtl="0">
              <a:spcBef>
                <a:spcPts val="0"/>
              </a:spcBef>
              <a:spcAft>
                <a:spcPts val="0"/>
              </a:spcAft>
              <a:buNone/>
            </a:pPr>
            <a:endParaRPr/>
          </a:p>
        </p:txBody>
      </p:sp>
      <p:sp>
        <p:nvSpPr>
          <p:cNvPr id="13668" name="Google Shape;13668;p118"/>
          <p:cNvSpPr txBox="1">
            <a:spLocks noGrp="1"/>
          </p:cNvSpPr>
          <p:nvPr>
            <p:ph type="subTitle" idx="1"/>
          </p:nvPr>
        </p:nvSpPr>
        <p:spPr>
          <a:xfrm>
            <a:off x="2109025" y="628200"/>
            <a:ext cx="5044500" cy="735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100"/>
              <a:t>Jefferson County Public Schools </a:t>
            </a:r>
            <a:endParaRPr sz="21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57"/>
        <p:cNvGrpSpPr/>
        <p:nvPr/>
      </p:nvGrpSpPr>
      <p:grpSpPr>
        <a:xfrm>
          <a:off x="0" y="0"/>
          <a:ext cx="0" cy="0"/>
          <a:chOff x="0" y="0"/>
          <a:chExt cx="0" cy="0"/>
        </a:xfrm>
      </p:grpSpPr>
      <p:sp>
        <p:nvSpPr>
          <p:cNvPr id="13958" name="Google Shape;13958;p127"/>
          <p:cNvSpPr txBox="1">
            <a:spLocks noGrp="1"/>
          </p:cNvSpPr>
          <p:nvPr>
            <p:ph type="subTitle" idx="1"/>
          </p:nvPr>
        </p:nvSpPr>
        <p:spPr>
          <a:xfrm>
            <a:off x="982200" y="1766025"/>
            <a:ext cx="7179600" cy="2145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a:latin typeface="Poppins"/>
                <a:ea typeface="Poppins"/>
                <a:cs typeface="Poppins"/>
                <a:sym typeface="Poppins"/>
              </a:rPr>
              <a:t>Comprehensive academic </a:t>
            </a:r>
            <a:r>
              <a:rPr lang="en" sz="2400" b="1">
                <a:latin typeface="Poppins"/>
                <a:ea typeface="Poppins"/>
                <a:cs typeface="Poppins"/>
                <a:sym typeface="Poppins"/>
              </a:rPr>
              <a:t>content </a:t>
            </a:r>
            <a:r>
              <a:rPr lang="en" sz="2400">
                <a:latin typeface="Poppins"/>
                <a:ea typeface="Poppins"/>
                <a:cs typeface="Poppins"/>
                <a:sym typeface="Poppins"/>
              </a:rPr>
              <a:t>that progresses through a series of learning goals connected to grade level standards. </a:t>
            </a:r>
            <a:endParaRPr sz="2400">
              <a:latin typeface="Poppins"/>
              <a:ea typeface="Poppins"/>
              <a:cs typeface="Poppins"/>
              <a:sym typeface="Poppins"/>
            </a:endParaRPr>
          </a:p>
          <a:p>
            <a:pPr marL="0" lvl="0" indent="0" algn="ctr" rtl="0">
              <a:spcBef>
                <a:spcPts val="1600"/>
              </a:spcBef>
              <a:spcAft>
                <a:spcPts val="0"/>
              </a:spcAft>
              <a:buNone/>
            </a:pPr>
            <a:endParaRPr/>
          </a:p>
        </p:txBody>
      </p:sp>
      <p:sp>
        <p:nvSpPr>
          <p:cNvPr id="13959" name="Google Shape;13959;p127"/>
          <p:cNvSpPr txBox="1">
            <a:spLocks noGrp="1"/>
          </p:cNvSpPr>
          <p:nvPr>
            <p:ph type="title"/>
          </p:nvPr>
        </p:nvSpPr>
        <p:spPr>
          <a:xfrm>
            <a:off x="564750" y="207025"/>
            <a:ext cx="8148900" cy="47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800"/>
              <a:t>Curriculum </a:t>
            </a:r>
            <a:endParaRPr sz="3800"/>
          </a:p>
        </p:txBody>
      </p:sp>
      <p:pic>
        <p:nvPicPr>
          <p:cNvPr id="13960" name="Google Shape;13960;p127"/>
          <p:cNvPicPr preferRelativeResize="0"/>
          <p:nvPr/>
        </p:nvPicPr>
        <p:blipFill>
          <a:blip r:embed="rId3">
            <a:alphaModFix/>
          </a:blip>
          <a:stretch>
            <a:fillRect/>
          </a:stretch>
        </p:blipFill>
        <p:spPr>
          <a:xfrm>
            <a:off x="3496100" y="3281750"/>
            <a:ext cx="1844475" cy="12107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64"/>
        <p:cNvGrpSpPr/>
        <p:nvPr/>
      </p:nvGrpSpPr>
      <p:grpSpPr>
        <a:xfrm>
          <a:off x="0" y="0"/>
          <a:ext cx="0" cy="0"/>
          <a:chOff x="0" y="0"/>
          <a:chExt cx="0" cy="0"/>
        </a:xfrm>
      </p:grpSpPr>
      <p:sp>
        <p:nvSpPr>
          <p:cNvPr id="13965" name="Google Shape;13965;p128"/>
          <p:cNvSpPr txBox="1">
            <a:spLocks noGrp="1"/>
          </p:cNvSpPr>
          <p:nvPr>
            <p:ph type="subTitle" idx="2"/>
          </p:nvPr>
        </p:nvSpPr>
        <p:spPr>
          <a:xfrm>
            <a:off x="3437539" y="1864663"/>
            <a:ext cx="2391600" cy="579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accent4"/>
              </a:buClr>
              <a:buSzPts val="1400"/>
              <a:buFont typeface="Roboto"/>
              <a:buChar char="★"/>
            </a:pPr>
            <a:r>
              <a:rPr lang="en" b="1">
                <a:latin typeface="Poppins"/>
                <a:ea typeface="Poppins"/>
                <a:cs typeface="Poppins"/>
                <a:sym typeface="Poppins"/>
              </a:rPr>
              <a:t>Aligns</a:t>
            </a:r>
            <a:r>
              <a:rPr lang="en">
                <a:latin typeface="Poppins"/>
                <a:ea typeface="Poppins"/>
                <a:cs typeface="Poppins"/>
                <a:sym typeface="Poppins"/>
              </a:rPr>
              <a:t> to Grade Level Standards </a:t>
            </a:r>
            <a:endParaRPr>
              <a:latin typeface="Poppins"/>
              <a:ea typeface="Poppins"/>
              <a:cs typeface="Poppins"/>
              <a:sym typeface="Poppins"/>
            </a:endParaRPr>
          </a:p>
          <a:p>
            <a:pPr marL="0" lvl="0" indent="0" algn="ctr" rtl="0">
              <a:spcBef>
                <a:spcPts val="1600"/>
              </a:spcBef>
              <a:spcAft>
                <a:spcPts val="0"/>
              </a:spcAft>
              <a:buNone/>
            </a:pPr>
            <a:endParaRPr/>
          </a:p>
        </p:txBody>
      </p:sp>
      <p:sp>
        <p:nvSpPr>
          <p:cNvPr id="13966" name="Google Shape;13966;p128"/>
          <p:cNvSpPr txBox="1">
            <a:spLocks noGrp="1"/>
          </p:cNvSpPr>
          <p:nvPr>
            <p:ph type="subTitle" idx="5"/>
          </p:nvPr>
        </p:nvSpPr>
        <p:spPr>
          <a:xfrm>
            <a:off x="3437541" y="2801742"/>
            <a:ext cx="2694900" cy="579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accent4"/>
              </a:buClr>
              <a:buSzPts val="1400"/>
              <a:buFont typeface="Roboto"/>
              <a:buChar char="★"/>
            </a:pPr>
            <a:r>
              <a:rPr lang="en">
                <a:latin typeface="Poppins"/>
                <a:ea typeface="Poppins"/>
                <a:cs typeface="Poppins"/>
                <a:sym typeface="Poppins"/>
              </a:rPr>
              <a:t>Provides </a:t>
            </a:r>
            <a:r>
              <a:rPr lang="en" b="1">
                <a:latin typeface="Poppins"/>
                <a:ea typeface="Poppins"/>
                <a:cs typeface="Poppins"/>
                <a:sym typeface="Poppins"/>
              </a:rPr>
              <a:t>flexibility </a:t>
            </a:r>
            <a:r>
              <a:rPr lang="en">
                <a:latin typeface="Poppins"/>
                <a:ea typeface="Poppins"/>
                <a:cs typeface="Poppins"/>
                <a:sym typeface="Poppins"/>
              </a:rPr>
              <a:t>while providing </a:t>
            </a:r>
            <a:r>
              <a:rPr lang="en" b="1">
                <a:latin typeface="Poppins"/>
                <a:ea typeface="Poppins"/>
                <a:cs typeface="Poppins"/>
                <a:sym typeface="Poppins"/>
              </a:rPr>
              <a:t>structure</a:t>
            </a:r>
            <a:endParaRPr>
              <a:latin typeface="Poppins"/>
              <a:ea typeface="Poppins"/>
              <a:cs typeface="Poppins"/>
              <a:sym typeface="Poppins"/>
            </a:endParaRPr>
          </a:p>
        </p:txBody>
      </p:sp>
      <p:sp>
        <p:nvSpPr>
          <p:cNvPr id="13967" name="Google Shape;13967;p128"/>
          <p:cNvSpPr txBox="1">
            <a:spLocks noGrp="1"/>
          </p:cNvSpPr>
          <p:nvPr>
            <p:ph type="title"/>
          </p:nvPr>
        </p:nvSpPr>
        <p:spPr>
          <a:xfrm>
            <a:off x="40600" y="98750"/>
            <a:ext cx="8900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300"/>
              <a:t>How to determine if curriculum is a high quality instructional resource (HQIR)?  </a:t>
            </a:r>
            <a:endParaRPr sz="2300"/>
          </a:p>
          <a:p>
            <a:pPr marL="0" lvl="0" indent="0" algn="ctr" rtl="0">
              <a:spcBef>
                <a:spcPts val="0"/>
              </a:spcBef>
              <a:spcAft>
                <a:spcPts val="0"/>
              </a:spcAft>
              <a:buNone/>
            </a:pPr>
            <a:endParaRPr sz="2300"/>
          </a:p>
          <a:p>
            <a:pPr marL="0" lvl="0" indent="0" algn="l" rtl="0">
              <a:spcBef>
                <a:spcPts val="0"/>
              </a:spcBef>
              <a:spcAft>
                <a:spcPts val="0"/>
              </a:spcAft>
              <a:buNone/>
            </a:pPr>
            <a:r>
              <a:rPr lang="en" sz="2300"/>
              <a:t>An HQIR…</a:t>
            </a:r>
            <a:endParaRPr sz="2300"/>
          </a:p>
          <a:p>
            <a:pPr marL="0" lvl="0" indent="0" algn="l" rtl="0">
              <a:spcBef>
                <a:spcPts val="0"/>
              </a:spcBef>
              <a:spcAft>
                <a:spcPts val="0"/>
              </a:spcAft>
              <a:buNone/>
            </a:pPr>
            <a:endParaRPr sz="2300"/>
          </a:p>
        </p:txBody>
      </p:sp>
      <p:sp>
        <p:nvSpPr>
          <p:cNvPr id="13968" name="Google Shape;13968;p128"/>
          <p:cNvSpPr txBox="1">
            <a:spLocks noGrp="1"/>
          </p:cNvSpPr>
          <p:nvPr>
            <p:ph type="subTitle" idx="1"/>
          </p:nvPr>
        </p:nvSpPr>
        <p:spPr>
          <a:xfrm>
            <a:off x="383178" y="1828050"/>
            <a:ext cx="3301800" cy="579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accent4"/>
              </a:buClr>
              <a:buSzPts val="1400"/>
              <a:buFont typeface="Roboto"/>
              <a:buChar char="★"/>
            </a:pPr>
            <a:r>
              <a:rPr lang="en">
                <a:latin typeface="Poppins"/>
                <a:ea typeface="Poppins"/>
                <a:cs typeface="Poppins"/>
                <a:sym typeface="Poppins"/>
              </a:rPr>
              <a:t>Gives Teachers </a:t>
            </a:r>
            <a:r>
              <a:rPr lang="en" b="1">
                <a:latin typeface="Poppins"/>
                <a:ea typeface="Poppins"/>
                <a:cs typeface="Poppins"/>
                <a:sym typeface="Poppins"/>
              </a:rPr>
              <a:t>CLARITY </a:t>
            </a:r>
            <a:r>
              <a:rPr lang="en">
                <a:latin typeface="Poppins"/>
                <a:ea typeface="Poppins"/>
                <a:cs typeface="Poppins"/>
                <a:sym typeface="Poppins"/>
              </a:rPr>
              <a:t>for daily lessons and yearly progress monitoring</a:t>
            </a:r>
            <a:endParaRPr>
              <a:latin typeface="Poppins"/>
              <a:ea typeface="Poppins"/>
              <a:cs typeface="Poppins"/>
              <a:sym typeface="Poppins"/>
            </a:endParaRPr>
          </a:p>
        </p:txBody>
      </p:sp>
      <p:sp>
        <p:nvSpPr>
          <p:cNvPr id="13969" name="Google Shape;13969;p128"/>
          <p:cNvSpPr txBox="1">
            <a:spLocks noGrp="1"/>
          </p:cNvSpPr>
          <p:nvPr>
            <p:ph type="subTitle" idx="3"/>
          </p:nvPr>
        </p:nvSpPr>
        <p:spPr>
          <a:xfrm>
            <a:off x="342199" y="2818040"/>
            <a:ext cx="3496800" cy="579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accent4"/>
              </a:buClr>
              <a:buSzPts val="1400"/>
              <a:buFont typeface="Roboto"/>
              <a:buChar char="★"/>
            </a:pPr>
            <a:r>
              <a:rPr lang="en" b="1">
                <a:latin typeface="Poppins"/>
                <a:ea typeface="Poppins"/>
                <a:cs typeface="Poppins"/>
                <a:sym typeface="Poppins"/>
              </a:rPr>
              <a:t>Backwards plans</a:t>
            </a:r>
            <a:r>
              <a:rPr lang="en">
                <a:latin typeface="Poppins"/>
                <a:ea typeface="Poppins"/>
                <a:cs typeface="Poppins"/>
                <a:sym typeface="Poppins"/>
              </a:rPr>
              <a:t> with assessment in mind</a:t>
            </a:r>
            <a:endParaRPr>
              <a:latin typeface="Poppins"/>
              <a:ea typeface="Poppins"/>
              <a:cs typeface="Poppins"/>
              <a:sym typeface="Poppins"/>
            </a:endParaRPr>
          </a:p>
        </p:txBody>
      </p:sp>
      <p:sp>
        <p:nvSpPr>
          <p:cNvPr id="13970" name="Google Shape;13970;p128"/>
          <p:cNvSpPr txBox="1">
            <a:spLocks noGrp="1"/>
          </p:cNvSpPr>
          <p:nvPr>
            <p:ph type="subTitle" idx="4"/>
          </p:nvPr>
        </p:nvSpPr>
        <p:spPr>
          <a:xfrm>
            <a:off x="383178" y="3604283"/>
            <a:ext cx="3135600" cy="579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accent4"/>
              </a:buClr>
              <a:buSzPts val="1400"/>
              <a:buFont typeface="Roboto"/>
              <a:buChar char="★"/>
            </a:pPr>
            <a:r>
              <a:rPr lang="en">
                <a:latin typeface="Poppins"/>
                <a:ea typeface="Poppins"/>
                <a:cs typeface="Poppins"/>
                <a:sym typeface="Poppins"/>
              </a:rPr>
              <a:t>Provides </a:t>
            </a:r>
            <a:r>
              <a:rPr lang="en" b="1">
                <a:latin typeface="Poppins"/>
                <a:ea typeface="Poppins"/>
                <a:cs typeface="Poppins"/>
                <a:sym typeface="Poppins"/>
              </a:rPr>
              <a:t>diverse perspectives and promotes equity</a:t>
            </a:r>
            <a:r>
              <a:rPr lang="en">
                <a:latin typeface="Poppins"/>
                <a:ea typeface="Poppins"/>
                <a:cs typeface="Poppins"/>
                <a:sym typeface="Poppins"/>
              </a:rPr>
              <a:t> centered learning</a:t>
            </a:r>
            <a:endParaRPr>
              <a:latin typeface="Poppins"/>
              <a:ea typeface="Poppins"/>
              <a:cs typeface="Poppins"/>
              <a:sym typeface="Poppins"/>
            </a:endParaRPr>
          </a:p>
          <a:p>
            <a:pPr marL="0" lvl="0" indent="0" algn="ctr" rtl="0">
              <a:spcBef>
                <a:spcPts val="1600"/>
              </a:spcBef>
              <a:spcAft>
                <a:spcPts val="0"/>
              </a:spcAft>
              <a:buNone/>
            </a:pPr>
            <a:endParaRPr/>
          </a:p>
        </p:txBody>
      </p:sp>
      <p:sp>
        <p:nvSpPr>
          <p:cNvPr id="13971" name="Google Shape;13971;p128"/>
          <p:cNvSpPr txBox="1">
            <a:spLocks noGrp="1"/>
          </p:cNvSpPr>
          <p:nvPr>
            <p:ph type="subTitle" idx="6"/>
          </p:nvPr>
        </p:nvSpPr>
        <p:spPr>
          <a:xfrm>
            <a:off x="3437542" y="3655144"/>
            <a:ext cx="3066900" cy="579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accent4"/>
              </a:buClr>
              <a:buSzPts val="1400"/>
              <a:buFont typeface="Roboto"/>
              <a:buChar char="★"/>
            </a:pPr>
            <a:r>
              <a:rPr lang="en">
                <a:latin typeface="Poppins"/>
                <a:ea typeface="Poppins"/>
                <a:cs typeface="Poppins"/>
                <a:sym typeface="Poppins"/>
              </a:rPr>
              <a:t>Accommodates a </a:t>
            </a:r>
            <a:r>
              <a:rPr lang="en" b="1">
                <a:latin typeface="Poppins"/>
                <a:ea typeface="Poppins"/>
                <a:cs typeface="Poppins"/>
                <a:sym typeface="Poppins"/>
              </a:rPr>
              <a:t>wide variety of learning needs</a:t>
            </a:r>
            <a:endParaRPr b="1">
              <a:latin typeface="Poppins"/>
              <a:ea typeface="Poppins"/>
              <a:cs typeface="Poppins"/>
              <a:sym typeface="Poppins"/>
            </a:endParaRPr>
          </a:p>
          <a:p>
            <a:pPr marL="0" lvl="0" indent="0" algn="ctr" rtl="0">
              <a:spcBef>
                <a:spcPts val="1600"/>
              </a:spcBef>
              <a:spcAft>
                <a:spcPts val="0"/>
              </a:spcAft>
              <a:buNone/>
            </a:pPr>
            <a:endParaRPr/>
          </a:p>
        </p:txBody>
      </p:sp>
      <p:sp>
        <p:nvSpPr>
          <p:cNvPr id="13972" name="Google Shape;13972;p128"/>
          <p:cNvSpPr txBox="1">
            <a:spLocks noGrp="1"/>
          </p:cNvSpPr>
          <p:nvPr>
            <p:ph type="subTitle" idx="6"/>
          </p:nvPr>
        </p:nvSpPr>
        <p:spPr>
          <a:xfrm>
            <a:off x="3437550" y="4340588"/>
            <a:ext cx="3620700" cy="4527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accent4"/>
              </a:buClr>
              <a:buSzPts val="1400"/>
              <a:buFont typeface="Roboto"/>
              <a:buChar char="★"/>
            </a:pPr>
            <a:r>
              <a:rPr lang="en">
                <a:latin typeface="Poppins"/>
                <a:ea typeface="Poppins"/>
                <a:cs typeface="Poppins"/>
                <a:sym typeface="Poppins"/>
              </a:rPr>
              <a:t>Encourages </a:t>
            </a:r>
            <a:r>
              <a:rPr lang="en" b="1">
                <a:latin typeface="Poppins"/>
                <a:ea typeface="Poppins"/>
                <a:cs typeface="Poppins"/>
                <a:sym typeface="Poppins"/>
              </a:rPr>
              <a:t>collaboration and agency </a:t>
            </a:r>
            <a:endParaRPr b="1">
              <a:latin typeface="Poppins"/>
              <a:ea typeface="Poppins"/>
              <a:cs typeface="Poppins"/>
              <a:sym typeface="Poppins"/>
            </a:endParaRPr>
          </a:p>
          <a:p>
            <a:pPr marL="0" lvl="0" indent="0" algn="ctr" rtl="0">
              <a:spcBef>
                <a:spcPts val="1600"/>
              </a:spcBef>
              <a:spcAft>
                <a:spcPts val="0"/>
              </a:spcAft>
              <a:buNone/>
            </a:pPr>
            <a:endParaRPr>
              <a:solidFill>
                <a:srgbClr val="000000"/>
              </a:solidFill>
              <a:latin typeface="Comfortaa"/>
              <a:ea typeface="Comfortaa"/>
              <a:cs typeface="Comfortaa"/>
              <a:sym typeface="Comfortaa"/>
            </a:endParaRPr>
          </a:p>
        </p:txBody>
      </p:sp>
      <p:pic>
        <p:nvPicPr>
          <p:cNvPr id="13973" name="Google Shape;13973;p128"/>
          <p:cNvPicPr preferRelativeResize="0"/>
          <p:nvPr/>
        </p:nvPicPr>
        <p:blipFill>
          <a:blip r:embed="rId3">
            <a:alphaModFix/>
          </a:blip>
          <a:stretch>
            <a:fillRect/>
          </a:stretch>
        </p:blipFill>
        <p:spPr>
          <a:xfrm>
            <a:off x="5789325" y="1422700"/>
            <a:ext cx="3273449" cy="2138302"/>
          </a:xfrm>
          <a:prstGeom prst="rect">
            <a:avLst/>
          </a:prstGeom>
          <a:noFill/>
          <a:ln w="38100" cap="flat" cmpd="sng">
            <a:solidFill>
              <a:srgbClr val="741B47"/>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77"/>
        <p:cNvGrpSpPr/>
        <p:nvPr/>
      </p:nvGrpSpPr>
      <p:grpSpPr>
        <a:xfrm>
          <a:off x="0" y="0"/>
          <a:ext cx="0" cy="0"/>
          <a:chOff x="0" y="0"/>
          <a:chExt cx="0" cy="0"/>
        </a:xfrm>
      </p:grpSpPr>
      <p:sp>
        <p:nvSpPr>
          <p:cNvPr id="13978" name="Google Shape;13978;p129"/>
          <p:cNvSpPr txBox="1">
            <a:spLocks noGrp="1"/>
          </p:cNvSpPr>
          <p:nvPr>
            <p:ph type="title"/>
          </p:nvPr>
        </p:nvSpPr>
        <p:spPr>
          <a:xfrm>
            <a:off x="311700" y="775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Timeline for Curriculum Adoption</a:t>
            </a:r>
            <a:endParaRPr/>
          </a:p>
        </p:txBody>
      </p:sp>
      <p:sp>
        <p:nvSpPr>
          <p:cNvPr id="13979" name="Google Shape;13979;p129"/>
          <p:cNvSpPr txBox="1"/>
          <p:nvPr/>
        </p:nvSpPr>
        <p:spPr>
          <a:xfrm>
            <a:off x="5523600" y="3469775"/>
            <a:ext cx="1668600" cy="400200"/>
          </a:xfrm>
          <a:prstGeom prst="rect">
            <a:avLst/>
          </a:prstGeom>
          <a:solidFill>
            <a:srgbClr val="FFE599"/>
          </a:solidFill>
          <a:ln w="28575"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2"/>
                </a:solidFill>
                <a:latin typeface="Gochi Hand"/>
                <a:ea typeface="Gochi Hand"/>
                <a:cs typeface="Gochi Hand"/>
                <a:sym typeface="Gochi Hand"/>
              </a:rPr>
              <a:t>Mar 7-April 13</a:t>
            </a:r>
            <a:endParaRPr>
              <a:solidFill>
                <a:schemeClr val="lt2"/>
              </a:solidFill>
              <a:latin typeface="Gochi Hand"/>
              <a:ea typeface="Gochi Hand"/>
              <a:cs typeface="Gochi Hand"/>
              <a:sym typeface="Gochi Hand"/>
            </a:endParaRPr>
          </a:p>
        </p:txBody>
      </p:sp>
      <p:grpSp>
        <p:nvGrpSpPr>
          <p:cNvPr id="13980" name="Google Shape;13980;p129"/>
          <p:cNvGrpSpPr/>
          <p:nvPr/>
        </p:nvGrpSpPr>
        <p:grpSpPr>
          <a:xfrm>
            <a:off x="7277700" y="1063900"/>
            <a:ext cx="1866300" cy="3862850"/>
            <a:chOff x="3620100" y="2295575"/>
            <a:chExt cx="1866300" cy="3862850"/>
          </a:xfrm>
        </p:grpSpPr>
        <p:sp>
          <p:nvSpPr>
            <p:cNvPr id="13981" name="Google Shape;13981;p129"/>
            <p:cNvSpPr/>
            <p:nvPr/>
          </p:nvSpPr>
          <p:spPr>
            <a:xfrm>
              <a:off x="3657600" y="2945725"/>
              <a:ext cx="1828800" cy="32127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2" name="Google Shape;13982;p129"/>
            <p:cNvSpPr/>
            <p:nvPr/>
          </p:nvSpPr>
          <p:spPr>
            <a:xfrm>
              <a:off x="3657600" y="2295575"/>
              <a:ext cx="1828800" cy="537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3" name="Google Shape;13983;p129"/>
            <p:cNvSpPr txBox="1"/>
            <p:nvPr/>
          </p:nvSpPr>
          <p:spPr>
            <a:xfrm>
              <a:off x="3620100" y="2936075"/>
              <a:ext cx="1828800" cy="79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Curriculum implementation feedback from JCPS stakeholders   </a:t>
              </a:r>
              <a:r>
                <a:rPr lang="en" b="1">
                  <a:solidFill>
                    <a:srgbClr val="5E5E5E"/>
                  </a:solidFill>
                  <a:latin typeface="Roboto"/>
                  <a:ea typeface="Roboto"/>
                  <a:cs typeface="Roboto"/>
                  <a:sym typeface="Roboto"/>
                </a:rPr>
                <a:t> </a:t>
              </a:r>
              <a:endParaRPr b="1">
                <a:solidFill>
                  <a:srgbClr val="5E5E5E"/>
                </a:solidFill>
                <a:latin typeface="Roboto"/>
                <a:ea typeface="Roboto"/>
                <a:cs typeface="Roboto"/>
                <a:sym typeface="Roboto"/>
              </a:endParaRPr>
            </a:p>
          </p:txBody>
        </p:sp>
        <p:sp>
          <p:nvSpPr>
            <p:cNvPr id="13984" name="Google Shape;13984;p129"/>
            <p:cNvSpPr txBox="1"/>
            <p:nvPr/>
          </p:nvSpPr>
          <p:spPr>
            <a:xfrm>
              <a:off x="3863250" y="3896950"/>
              <a:ext cx="1623000" cy="1502700"/>
            </a:xfrm>
            <a:prstGeom prst="rect">
              <a:avLst/>
            </a:prstGeom>
            <a:noFill/>
            <a:ln>
              <a:noFill/>
            </a:ln>
          </p:spPr>
          <p:txBody>
            <a:bodyPr spcFirstLastPara="1" wrap="square" lIns="91425" tIns="91425" rIns="91425" bIns="91425" anchor="t" anchorCtr="0">
              <a:noAutofit/>
            </a:bodyPr>
            <a:lstStyle/>
            <a:p>
              <a:pPr marL="114300" lvl="0" indent="-298450" algn="l" rtl="0">
                <a:spcBef>
                  <a:spcPts val="0"/>
                </a:spcBef>
                <a:spcAft>
                  <a:spcPts val="0"/>
                </a:spcAft>
                <a:buClr>
                  <a:schemeClr val="dk1"/>
                </a:buClr>
                <a:buSzPts val="1100"/>
                <a:buFont typeface="Roboto Light"/>
                <a:buChar char="●"/>
              </a:pPr>
              <a:r>
                <a:rPr lang="en" sz="1100">
                  <a:solidFill>
                    <a:schemeClr val="dk1"/>
                  </a:solidFill>
                  <a:latin typeface="Roboto"/>
                  <a:ea typeface="Roboto"/>
                  <a:cs typeface="Roboto"/>
                  <a:sym typeface="Roboto"/>
                </a:rPr>
                <a:t>District Leadership, Principals, teacher work groups, and  student reflections and feedback</a:t>
              </a:r>
              <a:endParaRPr sz="1100">
                <a:solidFill>
                  <a:schemeClr val="dk1"/>
                </a:solidFill>
                <a:latin typeface="Roboto"/>
                <a:ea typeface="Roboto"/>
                <a:cs typeface="Roboto"/>
                <a:sym typeface="Roboto"/>
              </a:endParaRPr>
            </a:p>
            <a:p>
              <a:pPr marL="0" lvl="0" indent="0" algn="l" rtl="0">
                <a:lnSpc>
                  <a:spcPct val="115000"/>
                </a:lnSpc>
                <a:spcBef>
                  <a:spcPts val="0"/>
                </a:spcBef>
                <a:spcAft>
                  <a:spcPts val="1600"/>
                </a:spcAft>
                <a:buNone/>
              </a:pPr>
              <a:endParaRPr sz="900">
                <a:solidFill>
                  <a:schemeClr val="dk1"/>
                </a:solidFill>
                <a:latin typeface="Roboto"/>
                <a:ea typeface="Roboto"/>
                <a:cs typeface="Roboto"/>
                <a:sym typeface="Roboto"/>
              </a:endParaRPr>
            </a:p>
          </p:txBody>
        </p:sp>
      </p:grpSp>
      <p:grpSp>
        <p:nvGrpSpPr>
          <p:cNvPr id="13985" name="Google Shape;13985;p129"/>
          <p:cNvGrpSpPr/>
          <p:nvPr/>
        </p:nvGrpSpPr>
        <p:grpSpPr>
          <a:xfrm>
            <a:off x="5443500" y="1063900"/>
            <a:ext cx="1871700" cy="3862550"/>
            <a:chOff x="3614700" y="2295575"/>
            <a:chExt cx="1871700" cy="3862550"/>
          </a:xfrm>
        </p:grpSpPr>
        <p:sp>
          <p:nvSpPr>
            <p:cNvPr id="13986" name="Google Shape;13986;p129"/>
            <p:cNvSpPr/>
            <p:nvPr/>
          </p:nvSpPr>
          <p:spPr>
            <a:xfrm>
              <a:off x="3657600" y="2945725"/>
              <a:ext cx="1828800" cy="32124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7" name="Google Shape;13987;p129"/>
            <p:cNvSpPr/>
            <p:nvPr/>
          </p:nvSpPr>
          <p:spPr>
            <a:xfrm>
              <a:off x="3657600" y="2295575"/>
              <a:ext cx="1828800" cy="537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988" name="Google Shape;13988;p129"/>
            <p:cNvCxnSpPr/>
            <p:nvPr/>
          </p:nvCxnSpPr>
          <p:spPr>
            <a:xfrm>
              <a:off x="5486400" y="2295575"/>
              <a:ext cx="0" cy="2837400"/>
            </a:xfrm>
            <a:prstGeom prst="straightConnector1">
              <a:avLst/>
            </a:prstGeom>
            <a:noFill/>
            <a:ln w="9525" cap="flat" cmpd="sng">
              <a:solidFill>
                <a:srgbClr val="D9D9D9"/>
              </a:solidFill>
              <a:prstDash val="dot"/>
              <a:round/>
              <a:headEnd type="none" w="sm" len="sm"/>
              <a:tailEnd type="none" w="sm" len="sm"/>
            </a:ln>
          </p:spPr>
        </p:cxnSp>
        <p:sp>
          <p:nvSpPr>
            <p:cNvPr id="13989" name="Google Shape;13989;p129"/>
            <p:cNvSpPr txBox="1"/>
            <p:nvPr/>
          </p:nvSpPr>
          <p:spPr>
            <a:xfrm>
              <a:off x="3614700" y="3017750"/>
              <a:ext cx="1828800" cy="79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Curriculum consultation with the community </a:t>
              </a:r>
              <a:endParaRPr b="1">
                <a:solidFill>
                  <a:schemeClr val="dk1"/>
                </a:solidFill>
                <a:latin typeface="Roboto"/>
                <a:ea typeface="Roboto"/>
                <a:cs typeface="Roboto"/>
                <a:sym typeface="Roboto"/>
              </a:endParaRPr>
            </a:p>
          </p:txBody>
        </p:sp>
        <p:sp>
          <p:nvSpPr>
            <p:cNvPr id="13990" name="Google Shape;13990;p129"/>
            <p:cNvSpPr txBox="1"/>
            <p:nvPr/>
          </p:nvSpPr>
          <p:spPr>
            <a:xfrm>
              <a:off x="3878400" y="3851100"/>
              <a:ext cx="1565100" cy="1956000"/>
            </a:xfrm>
            <a:prstGeom prst="rect">
              <a:avLst/>
            </a:prstGeom>
            <a:noFill/>
            <a:ln>
              <a:noFill/>
            </a:ln>
          </p:spPr>
          <p:txBody>
            <a:bodyPr spcFirstLastPara="1" wrap="square" lIns="91425" tIns="91425" rIns="91425" bIns="91425" anchor="t" anchorCtr="0">
              <a:noAutofit/>
            </a:bodyPr>
            <a:lstStyle/>
            <a:p>
              <a:pPr marL="114300" lvl="0" indent="-298450" algn="l" rtl="0">
                <a:spcBef>
                  <a:spcPts val="0"/>
                </a:spcBef>
                <a:spcAft>
                  <a:spcPts val="0"/>
                </a:spcAft>
                <a:buClr>
                  <a:schemeClr val="dk1"/>
                </a:buClr>
                <a:buSzPts val="1100"/>
                <a:buFont typeface="Roboto Light"/>
                <a:buChar char="●"/>
              </a:pPr>
              <a:r>
                <a:rPr lang="en" sz="1100">
                  <a:solidFill>
                    <a:schemeClr val="dk1"/>
                  </a:solidFill>
                  <a:latin typeface="Roboto"/>
                  <a:ea typeface="Roboto"/>
                  <a:cs typeface="Roboto"/>
                  <a:sym typeface="Roboto"/>
                </a:rPr>
                <a:t>Cabinet members, Assistant Sups, EAs, Principals</a:t>
              </a:r>
              <a:endParaRPr sz="1100">
                <a:solidFill>
                  <a:schemeClr val="dk1"/>
                </a:solidFill>
                <a:latin typeface="Roboto"/>
                <a:ea typeface="Roboto"/>
                <a:cs typeface="Roboto"/>
                <a:sym typeface="Roboto"/>
              </a:endParaRPr>
            </a:p>
            <a:p>
              <a:pPr marL="114300" lvl="0" indent="-298450" algn="l" rtl="0">
                <a:spcBef>
                  <a:spcPts val="0"/>
                </a:spcBef>
                <a:spcAft>
                  <a:spcPts val="0"/>
                </a:spcAft>
                <a:buClr>
                  <a:schemeClr val="dk1"/>
                </a:buClr>
                <a:buSzPts val="1100"/>
                <a:buFont typeface="Roboto Light"/>
                <a:buChar char="●"/>
              </a:pPr>
              <a:r>
                <a:rPr lang="en" sz="1100">
                  <a:solidFill>
                    <a:schemeClr val="dk1"/>
                  </a:solidFill>
                  <a:latin typeface="Roboto"/>
                  <a:ea typeface="Roboto"/>
                  <a:cs typeface="Roboto"/>
                  <a:sym typeface="Roboto"/>
                </a:rPr>
                <a:t>Open SBDM meetings: teachers, parents, students</a:t>
              </a:r>
              <a:endParaRPr sz="1100">
                <a:solidFill>
                  <a:schemeClr val="dk1"/>
                </a:solidFill>
                <a:latin typeface="Roboto"/>
                <a:ea typeface="Roboto"/>
                <a:cs typeface="Roboto"/>
                <a:sym typeface="Roboto"/>
              </a:endParaRPr>
            </a:p>
            <a:p>
              <a:pPr marL="114300" lvl="0" indent="-298450" algn="l" rtl="0">
                <a:spcBef>
                  <a:spcPts val="0"/>
                </a:spcBef>
                <a:spcAft>
                  <a:spcPts val="0"/>
                </a:spcAft>
                <a:buClr>
                  <a:schemeClr val="dk1"/>
                </a:buClr>
                <a:buSzPts val="1100"/>
                <a:buFont typeface="Roboto Light"/>
                <a:buChar char="●"/>
              </a:pPr>
              <a:r>
                <a:rPr lang="en" sz="1100">
                  <a:solidFill>
                    <a:schemeClr val="dk1"/>
                  </a:solidFill>
                  <a:latin typeface="Roboto"/>
                  <a:ea typeface="Roboto"/>
                  <a:cs typeface="Roboto"/>
                  <a:sym typeface="Roboto"/>
                </a:rPr>
                <a:t>Community Organizations: feedback and presentations</a:t>
              </a:r>
              <a:endParaRPr sz="1100">
                <a:solidFill>
                  <a:schemeClr val="dk1"/>
                </a:solidFill>
                <a:latin typeface="Roboto"/>
                <a:ea typeface="Roboto"/>
                <a:cs typeface="Roboto"/>
                <a:sym typeface="Roboto"/>
              </a:endParaRPr>
            </a:p>
            <a:p>
              <a:pPr marL="0" lvl="0" indent="0" algn="l" rtl="0">
                <a:lnSpc>
                  <a:spcPct val="115000"/>
                </a:lnSpc>
                <a:spcBef>
                  <a:spcPts val="0"/>
                </a:spcBef>
                <a:spcAft>
                  <a:spcPts val="1600"/>
                </a:spcAft>
                <a:buNone/>
              </a:pPr>
              <a:endParaRPr sz="900">
                <a:solidFill>
                  <a:schemeClr val="dk1"/>
                </a:solidFill>
                <a:latin typeface="Roboto"/>
                <a:ea typeface="Roboto"/>
                <a:cs typeface="Roboto"/>
                <a:sym typeface="Roboto"/>
              </a:endParaRPr>
            </a:p>
          </p:txBody>
        </p:sp>
      </p:grpSp>
      <p:grpSp>
        <p:nvGrpSpPr>
          <p:cNvPr id="13991" name="Google Shape;13991;p129"/>
          <p:cNvGrpSpPr/>
          <p:nvPr/>
        </p:nvGrpSpPr>
        <p:grpSpPr>
          <a:xfrm>
            <a:off x="1807350" y="1063593"/>
            <a:ext cx="1871700" cy="3862800"/>
            <a:chOff x="-21450" y="2295575"/>
            <a:chExt cx="1871700" cy="2847832"/>
          </a:xfrm>
        </p:grpSpPr>
        <p:sp>
          <p:nvSpPr>
            <p:cNvPr id="13992" name="Google Shape;13992;p129"/>
            <p:cNvSpPr/>
            <p:nvPr/>
          </p:nvSpPr>
          <p:spPr>
            <a:xfrm>
              <a:off x="0" y="2768007"/>
              <a:ext cx="1828800" cy="2375400"/>
            </a:xfrm>
            <a:prstGeom prst="rect">
              <a:avLst/>
            </a:prstGeom>
            <a:solidFill>
              <a:srgbClr val="0C5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3" name="Google Shape;13993;p129"/>
            <p:cNvSpPr/>
            <p:nvPr/>
          </p:nvSpPr>
          <p:spPr>
            <a:xfrm>
              <a:off x="0" y="2295575"/>
              <a:ext cx="1828800" cy="53700"/>
            </a:xfrm>
            <a:prstGeom prst="rect">
              <a:avLst/>
            </a:prstGeom>
            <a:solidFill>
              <a:srgbClr val="0C5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4" name="Google Shape;13994;p129"/>
            <p:cNvSpPr txBox="1"/>
            <p:nvPr/>
          </p:nvSpPr>
          <p:spPr>
            <a:xfrm>
              <a:off x="-21450" y="2868439"/>
              <a:ext cx="1871700" cy="79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accent6"/>
                  </a:solidFill>
                  <a:latin typeface="Roboto"/>
                  <a:ea typeface="Roboto"/>
                  <a:cs typeface="Roboto"/>
                  <a:sym typeface="Roboto"/>
                </a:rPr>
                <a:t>Committee review of curriculum</a:t>
              </a:r>
              <a:endParaRPr b="1">
                <a:solidFill>
                  <a:schemeClr val="accent6"/>
                </a:solidFill>
                <a:latin typeface="Roboto"/>
                <a:ea typeface="Roboto"/>
                <a:cs typeface="Roboto"/>
                <a:sym typeface="Roboto"/>
              </a:endParaRPr>
            </a:p>
          </p:txBody>
        </p:sp>
        <p:cxnSp>
          <p:nvCxnSpPr>
            <p:cNvPr id="13995" name="Google Shape;13995;p129"/>
            <p:cNvCxnSpPr/>
            <p:nvPr/>
          </p:nvCxnSpPr>
          <p:spPr>
            <a:xfrm>
              <a:off x="1828800" y="2295575"/>
              <a:ext cx="0" cy="2837400"/>
            </a:xfrm>
            <a:prstGeom prst="straightConnector1">
              <a:avLst/>
            </a:prstGeom>
            <a:noFill/>
            <a:ln w="9525" cap="flat" cmpd="sng">
              <a:solidFill>
                <a:srgbClr val="A1C2FA"/>
              </a:solidFill>
              <a:prstDash val="dot"/>
              <a:round/>
              <a:headEnd type="none" w="sm" len="sm"/>
              <a:tailEnd type="none" w="sm" len="sm"/>
            </a:ln>
          </p:spPr>
        </p:cxnSp>
      </p:grpSp>
      <p:grpSp>
        <p:nvGrpSpPr>
          <p:cNvPr id="13996" name="Google Shape;13996;p129"/>
          <p:cNvGrpSpPr/>
          <p:nvPr/>
        </p:nvGrpSpPr>
        <p:grpSpPr>
          <a:xfrm>
            <a:off x="0" y="1063674"/>
            <a:ext cx="1904500" cy="3862983"/>
            <a:chOff x="0" y="2295575"/>
            <a:chExt cx="1904500" cy="3236142"/>
          </a:xfrm>
        </p:grpSpPr>
        <p:sp>
          <p:nvSpPr>
            <p:cNvPr id="13997" name="Google Shape;13997;p129"/>
            <p:cNvSpPr/>
            <p:nvPr/>
          </p:nvSpPr>
          <p:spPr>
            <a:xfrm>
              <a:off x="0" y="2823917"/>
              <a:ext cx="1828800" cy="2707800"/>
            </a:xfrm>
            <a:prstGeom prst="rect">
              <a:avLst/>
            </a:prstGeom>
            <a:solidFill>
              <a:srgbClr val="0C5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8" name="Google Shape;13998;p129"/>
            <p:cNvSpPr/>
            <p:nvPr/>
          </p:nvSpPr>
          <p:spPr>
            <a:xfrm>
              <a:off x="0" y="2295575"/>
              <a:ext cx="1828800" cy="53700"/>
            </a:xfrm>
            <a:prstGeom prst="rect">
              <a:avLst/>
            </a:prstGeom>
            <a:solidFill>
              <a:srgbClr val="0C57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9" name="Google Shape;13999;p129"/>
            <p:cNvSpPr txBox="1"/>
            <p:nvPr/>
          </p:nvSpPr>
          <p:spPr>
            <a:xfrm>
              <a:off x="0" y="2942729"/>
              <a:ext cx="1828800" cy="79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FFFF"/>
                  </a:solidFill>
                  <a:latin typeface="Roboto"/>
                  <a:ea typeface="Roboto"/>
                  <a:cs typeface="Roboto"/>
                  <a:sym typeface="Roboto"/>
                </a:rPr>
                <a:t>Representation from various stakeholders </a:t>
              </a:r>
              <a:endParaRPr b="1">
                <a:solidFill>
                  <a:srgbClr val="FFFFFF"/>
                </a:solidFill>
                <a:latin typeface="Roboto"/>
                <a:ea typeface="Roboto"/>
                <a:cs typeface="Roboto"/>
                <a:sym typeface="Roboto"/>
              </a:endParaRPr>
            </a:p>
          </p:txBody>
        </p:sp>
        <p:sp>
          <p:nvSpPr>
            <p:cNvPr id="14000" name="Google Shape;14000;p129"/>
            <p:cNvSpPr txBox="1"/>
            <p:nvPr/>
          </p:nvSpPr>
          <p:spPr>
            <a:xfrm>
              <a:off x="194900" y="3661586"/>
              <a:ext cx="1514700" cy="1782900"/>
            </a:xfrm>
            <a:prstGeom prst="rect">
              <a:avLst/>
            </a:prstGeom>
            <a:noFill/>
            <a:ln>
              <a:noFill/>
            </a:ln>
          </p:spPr>
          <p:txBody>
            <a:bodyPr spcFirstLastPara="1" wrap="square" lIns="91425" tIns="91425" rIns="91425" bIns="91425" anchor="t" anchorCtr="0">
              <a:noAutofit/>
            </a:bodyPr>
            <a:lstStyle/>
            <a:p>
              <a:pPr marL="114300" lvl="0" indent="-298450" algn="l" rtl="0">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Established a jointly selected 50/50 committee including JCPS and JCTA (union) members</a:t>
              </a:r>
              <a:endParaRPr sz="1100">
                <a:solidFill>
                  <a:srgbClr val="FFFFFF"/>
                </a:solidFill>
                <a:latin typeface="Roboto"/>
                <a:ea typeface="Roboto"/>
                <a:cs typeface="Roboto"/>
                <a:sym typeface="Roboto"/>
              </a:endParaRPr>
            </a:p>
            <a:p>
              <a:pPr marL="114300" lvl="0" indent="-298450" algn="l" rtl="0">
                <a:lnSpc>
                  <a:spcPct val="115000"/>
                </a:lnSpc>
                <a:spcBef>
                  <a:spcPts val="0"/>
                </a:spcBef>
                <a:spcAft>
                  <a:spcPts val="0"/>
                </a:spcAft>
                <a:buClr>
                  <a:srgbClr val="FFFFFF"/>
                </a:buClr>
                <a:buSzPts val="1100"/>
                <a:buFont typeface="Roboto"/>
                <a:buChar char="●"/>
              </a:pPr>
              <a:r>
                <a:rPr lang="en" sz="1100">
                  <a:solidFill>
                    <a:srgbClr val="FFFFFF"/>
                  </a:solidFill>
                  <a:latin typeface="Roboto"/>
                  <a:ea typeface="Roboto"/>
                  <a:cs typeface="Roboto"/>
                  <a:sym typeface="Roboto"/>
                </a:rPr>
                <a:t>Identified collective beliefs and core values  </a:t>
              </a:r>
              <a:endParaRPr sz="1100">
                <a:solidFill>
                  <a:srgbClr val="FFFFFF"/>
                </a:solidFill>
                <a:latin typeface="Roboto"/>
                <a:ea typeface="Roboto"/>
                <a:cs typeface="Roboto"/>
                <a:sym typeface="Roboto"/>
              </a:endParaRPr>
            </a:p>
            <a:p>
              <a:pPr marL="0" lvl="0" indent="0" algn="l" rtl="0">
                <a:lnSpc>
                  <a:spcPct val="115000"/>
                </a:lnSpc>
                <a:spcBef>
                  <a:spcPts val="1600"/>
                </a:spcBef>
                <a:spcAft>
                  <a:spcPts val="1600"/>
                </a:spcAft>
                <a:buNone/>
              </a:pPr>
              <a:endParaRPr sz="900">
                <a:solidFill>
                  <a:srgbClr val="FFFFFF"/>
                </a:solidFill>
                <a:latin typeface="Roboto"/>
                <a:ea typeface="Roboto"/>
                <a:cs typeface="Roboto"/>
                <a:sym typeface="Roboto"/>
              </a:endParaRPr>
            </a:p>
          </p:txBody>
        </p:sp>
        <p:sp>
          <p:nvSpPr>
            <p:cNvPr id="14001" name="Google Shape;14001;p129"/>
            <p:cNvSpPr txBox="1"/>
            <p:nvPr/>
          </p:nvSpPr>
          <p:spPr>
            <a:xfrm>
              <a:off x="156400" y="2369381"/>
              <a:ext cx="1748100" cy="260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800" b="1">
                  <a:solidFill>
                    <a:schemeClr val="dk1"/>
                  </a:solidFill>
                  <a:latin typeface="Roboto"/>
                  <a:ea typeface="Roboto"/>
                  <a:cs typeface="Roboto"/>
                  <a:sym typeface="Roboto"/>
                </a:rPr>
                <a:t>Initial Process</a:t>
              </a:r>
              <a:r>
                <a:rPr lang="en" sz="1800" b="1">
                  <a:solidFill>
                    <a:srgbClr val="0C57D3"/>
                  </a:solidFill>
                  <a:latin typeface="Roboto"/>
                  <a:ea typeface="Roboto"/>
                  <a:cs typeface="Roboto"/>
                  <a:sym typeface="Roboto"/>
                </a:rPr>
                <a:t> </a:t>
              </a:r>
              <a:endParaRPr sz="1800" b="1">
                <a:solidFill>
                  <a:srgbClr val="0C57D3"/>
                </a:solidFill>
                <a:latin typeface="Roboto"/>
                <a:ea typeface="Roboto"/>
                <a:cs typeface="Roboto"/>
                <a:sym typeface="Roboto"/>
              </a:endParaRPr>
            </a:p>
          </p:txBody>
        </p:sp>
        <p:cxnSp>
          <p:nvCxnSpPr>
            <p:cNvPr id="14002" name="Google Shape;14002;p129"/>
            <p:cNvCxnSpPr/>
            <p:nvPr/>
          </p:nvCxnSpPr>
          <p:spPr>
            <a:xfrm>
              <a:off x="1828800" y="2295575"/>
              <a:ext cx="0" cy="2837400"/>
            </a:xfrm>
            <a:prstGeom prst="straightConnector1">
              <a:avLst/>
            </a:prstGeom>
            <a:noFill/>
            <a:ln w="9525" cap="flat" cmpd="sng">
              <a:solidFill>
                <a:srgbClr val="A1C2FA"/>
              </a:solidFill>
              <a:prstDash val="dot"/>
              <a:round/>
              <a:headEnd type="none" w="sm" len="sm"/>
              <a:tailEnd type="none" w="sm" len="sm"/>
            </a:ln>
          </p:spPr>
        </p:cxnSp>
      </p:grpSp>
      <p:grpSp>
        <p:nvGrpSpPr>
          <p:cNvPr id="14003" name="Google Shape;14003;p129"/>
          <p:cNvGrpSpPr/>
          <p:nvPr/>
        </p:nvGrpSpPr>
        <p:grpSpPr>
          <a:xfrm>
            <a:off x="3657600" y="1063982"/>
            <a:ext cx="1866650" cy="3862859"/>
            <a:chOff x="3657600" y="2295575"/>
            <a:chExt cx="1866650" cy="2848086"/>
          </a:xfrm>
        </p:grpSpPr>
        <p:sp>
          <p:nvSpPr>
            <p:cNvPr id="14004" name="Google Shape;14004;p129"/>
            <p:cNvSpPr/>
            <p:nvPr/>
          </p:nvSpPr>
          <p:spPr>
            <a:xfrm>
              <a:off x="3657600" y="2767661"/>
              <a:ext cx="1828800" cy="2376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5" name="Google Shape;14005;p129"/>
            <p:cNvSpPr/>
            <p:nvPr/>
          </p:nvSpPr>
          <p:spPr>
            <a:xfrm>
              <a:off x="3657600" y="2295575"/>
              <a:ext cx="1828800" cy="537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006" name="Google Shape;14006;p129"/>
            <p:cNvCxnSpPr/>
            <p:nvPr/>
          </p:nvCxnSpPr>
          <p:spPr>
            <a:xfrm>
              <a:off x="5486400" y="2295575"/>
              <a:ext cx="0" cy="2837400"/>
            </a:xfrm>
            <a:prstGeom prst="straightConnector1">
              <a:avLst/>
            </a:prstGeom>
            <a:noFill/>
            <a:ln w="9525" cap="flat" cmpd="sng">
              <a:solidFill>
                <a:srgbClr val="D9D9D9"/>
              </a:solidFill>
              <a:prstDash val="dot"/>
              <a:round/>
              <a:headEnd type="none" w="sm" len="sm"/>
              <a:tailEnd type="none" w="sm" len="sm"/>
            </a:ln>
          </p:spPr>
        </p:cxnSp>
        <p:sp>
          <p:nvSpPr>
            <p:cNvPr id="14007" name="Google Shape;14007;p129"/>
            <p:cNvSpPr txBox="1"/>
            <p:nvPr/>
          </p:nvSpPr>
          <p:spPr>
            <a:xfrm>
              <a:off x="3695450" y="2846307"/>
              <a:ext cx="1828800" cy="79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Curriculum recommendations from the committee</a:t>
              </a:r>
              <a:endParaRPr b="1">
                <a:solidFill>
                  <a:schemeClr val="dk1"/>
                </a:solidFill>
                <a:latin typeface="Roboto"/>
                <a:ea typeface="Roboto"/>
                <a:cs typeface="Roboto"/>
                <a:sym typeface="Roboto"/>
              </a:endParaRPr>
            </a:p>
          </p:txBody>
        </p:sp>
        <p:sp>
          <p:nvSpPr>
            <p:cNvPr id="14008" name="Google Shape;14008;p129"/>
            <p:cNvSpPr txBox="1"/>
            <p:nvPr/>
          </p:nvSpPr>
          <p:spPr>
            <a:xfrm>
              <a:off x="3712050" y="3348427"/>
              <a:ext cx="1757100" cy="150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100">
                <a:solidFill>
                  <a:schemeClr val="dk1"/>
                </a:solidFill>
                <a:latin typeface="Be Vietnam Pro"/>
                <a:ea typeface="Be Vietnam Pro"/>
                <a:cs typeface="Be Vietnam Pro"/>
                <a:sym typeface="Be Vietnam Pro"/>
              </a:endParaRPr>
            </a:p>
            <a:p>
              <a:pPr marL="171450" lvl="0" indent="-298450" algn="l" rtl="0">
                <a:spcBef>
                  <a:spcPts val="0"/>
                </a:spcBef>
                <a:spcAft>
                  <a:spcPts val="0"/>
                </a:spcAft>
                <a:buClr>
                  <a:schemeClr val="dk1"/>
                </a:buClr>
                <a:buSzPts val="1100"/>
                <a:buFont typeface="Roboto Light"/>
                <a:buChar char="●"/>
              </a:pPr>
              <a:r>
                <a:rPr lang="en" sz="1100">
                  <a:solidFill>
                    <a:schemeClr val="dk1"/>
                  </a:solidFill>
                  <a:latin typeface="Roboto"/>
                  <a:ea typeface="Roboto"/>
                  <a:cs typeface="Roboto"/>
                  <a:sym typeface="Roboto"/>
                </a:rPr>
                <a:t>The committee ensures curricula choices are equitable.   </a:t>
              </a:r>
              <a:endParaRPr sz="1100">
                <a:solidFill>
                  <a:schemeClr val="dk1"/>
                </a:solidFill>
                <a:latin typeface="Roboto"/>
                <a:ea typeface="Roboto"/>
                <a:cs typeface="Roboto"/>
                <a:sym typeface="Roboto"/>
              </a:endParaRPr>
            </a:p>
            <a:p>
              <a:pPr marL="171450" lvl="0" indent="-298450" algn="l" rtl="0">
                <a:spcBef>
                  <a:spcPts val="0"/>
                </a:spcBef>
                <a:spcAft>
                  <a:spcPts val="0"/>
                </a:spcAft>
                <a:buClr>
                  <a:schemeClr val="dk1"/>
                </a:buClr>
                <a:buSzPts val="1100"/>
                <a:buFont typeface="Roboto Light"/>
                <a:buChar char="●"/>
              </a:pPr>
              <a:r>
                <a:rPr lang="en" sz="1100">
                  <a:solidFill>
                    <a:schemeClr val="dk1"/>
                  </a:solidFill>
                  <a:latin typeface="Roboto"/>
                  <a:ea typeface="Roboto"/>
                  <a:cs typeface="Roboto"/>
                  <a:sym typeface="Roboto"/>
                </a:rPr>
                <a:t>Final Committee recommendations</a:t>
              </a:r>
              <a:endParaRPr sz="1100">
                <a:solidFill>
                  <a:schemeClr val="dk1"/>
                </a:solidFill>
                <a:latin typeface="Roboto"/>
                <a:ea typeface="Roboto"/>
                <a:cs typeface="Roboto"/>
                <a:sym typeface="Roboto"/>
              </a:endParaRPr>
            </a:p>
            <a:p>
              <a:pPr marL="0" lvl="0" indent="0" algn="l" rtl="0">
                <a:lnSpc>
                  <a:spcPct val="115000"/>
                </a:lnSpc>
                <a:spcBef>
                  <a:spcPts val="0"/>
                </a:spcBef>
                <a:spcAft>
                  <a:spcPts val="1600"/>
                </a:spcAft>
                <a:buNone/>
              </a:pPr>
              <a:endParaRPr sz="900">
                <a:solidFill>
                  <a:srgbClr val="5E5E5E"/>
                </a:solidFill>
                <a:latin typeface="Roboto"/>
                <a:ea typeface="Roboto"/>
                <a:cs typeface="Roboto"/>
                <a:sym typeface="Roboto"/>
              </a:endParaRPr>
            </a:p>
          </p:txBody>
        </p:sp>
      </p:grpSp>
      <p:sp>
        <p:nvSpPr>
          <p:cNvPr id="14009" name="Google Shape;14009;p129"/>
          <p:cNvSpPr/>
          <p:nvPr/>
        </p:nvSpPr>
        <p:spPr>
          <a:xfrm>
            <a:off x="1807350" y="899225"/>
            <a:ext cx="5508000" cy="640500"/>
          </a:xfrm>
          <a:prstGeom prst="rightArrow">
            <a:avLst>
              <a:gd name="adj1" fmla="val 50000"/>
              <a:gd name="adj2" fmla="val 50000"/>
            </a:avLst>
          </a:prstGeom>
          <a:solidFill>
            <a:srgbClr val="E0666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Be Vietnam Pro"/>
                <a:ea typeface="Be Vietnam Pro"/>
                <a:cs typeface="Be Vietnam Pro"/>
                <a:sym typeface="Be Vietnam Pro"/>
              </a:rPr>
              <a:t>Committee Research &amp; Recommendations</a:t>
            </a:r>
            <a:endParaRPr>
              <a:latin typeface="Be Vietnam Pro"/>
              <a:ea typeface="Be Vietnam Pro"/>
              <a:cs typeface="Be Vietnam Pro"/>
              <a:sym typeface="Be Vietnam Pro"/>
            </a:endParaRPr>
          </a:p>
        </p:txBody>
      </p:sp>
      <p:sp>
        <p:nvSpPr>
          <p:cNvPr id="14010" name="Google Shape;14010;p129"/>
          <p:cNvSpPr txBox="1"/>
          <p:nvPr/>
        </p:nvSpPr>
        <p:spPr>
          <a:xfrm>
            <a:off x="1979713" y="2669500"/>
            <a:ext cx="1583700" cy="2197800"/>
          </a:xfrm>
          <a:prstGeom prst="rect">
            <a:avLst/>
          </a:prstGeom>
          <a:noFill/>
          <a:ln>
            <a:noFill/>
          </a:ln>
        </p:spPr>
        <p:txBody>
          <a:bodyPr spcFirstLastPara="1" wrap="square" lIns="91425" tIns="91425" rIns="91425" bIns="91425" anchor="t" anchorCtr="0">
            <a:noAutofit/>
          </a:bodyPr>
          <a:lstStyle/>
          <a:p>
            <a:pPr marL="171450" lvl="0" indent="-298450" algn="l" rtl="0">
              <a:lnSpc>
                <a:spcPct val="115000"/>
              </a:lnSpc>
              <a:spcBef>
                <a:spcPts val="0"/>
              </a:spcBef>
              <a:spcAft>
                <a:spcPts val="0"/>
              </a:spcAft>
              <a:buClr>
                <a:schemeClr val="accent6"/>
              </a:buClr>
              <a:buSzPts val="1100"/>
              <a:buFont typeface="Roboto"/>
              <a:buChar char="●"/>
            </a:pPr>
            <a:r>
              <a:rPr lang="en" sz="1100">
                <a:solidFill>
                  <a:schemeClr val="accent6"/>
                </a:solidFill>
                <a:latin typeface="Roboto"/>
                <a:ea typeface="Roboto"/>
                <a:cs typeface="Roboto"/>
                <a:sym typeface="Roboto"/>
              </a:rPr>
              <a:t>Committee provided input for curriculum considerations</a:t>
            </a:r>
            <a:endParaRPr sz="1100">
              <a:solidFill>
                <a:schemeClr val="accent6"/>
              </a:solidFill>
              <a:latin typeface="Roboto"/>
              <a:ea typeface="Roboto"/>
              <a:cs typeface="Roboto"/>
              <a:sym typeface="Roboto"/>
            </a:endParaRPr>
          </a:p>
          <a:p>
            <a:pPr marL="171450" lvl="0" indent="-298450" algn="l" rtl="0">
              <a:lnSpc>
                <a:spcPct val="115000"/>
              </a:lnSpc>
              <a:spcBef>
                <a:spcPts val="0"/>
              </a:spcBef>
              <a:spcAft>
                <a:spcPts val="0"/>
              </a:spcAft>
              <a:buClr>
                <a:schemeClr val="accent6"/>
              </a:buClr>
              <a:buSzPts val="1100"/>
              <a:buFont typeface="Roboto Light"/>
              <a:buChar char="●"/>
            </a:pPr>
            <a:r>
              <a:rPr lang="en" sz="1100">
                <a:solidFill>
                  <a:schemeClr val="accent6"/>
                </a:solidFill>
                <a:latin typeface="Roboto"/>
                <a:ea typeface="Roboto"/>
                <a:cs typeface="Roboto"/>
                <a:sym typeface="Roboto"/>
              </a:rPr>
              <a:t>Vendor Curriculum Specialist presented to the committee and left the Committee with materials to  review</a:t>
            </a:r>
            <a:endParaRPr sz="900">
              <a:solidFill>
                <a:schemeClr val="accent6"/>
              </a:solidFill>
              <a:latin typeface="Roboto"/>
              <a:ea typeface="Roboto"/>
              <a:cs typeface="Roboto"/>
              <a:sym typeface="Roboto"/>
            </a:endParaRPr>
          </a:p>
        </p:txBody>
      </p:sp>
      <p:sp>
        <p:nvSpPr>
          <p:cNvPr id="14011" name="Google Shape;14011;p129"/>
          <p:cNvSpPr txBox="1"/>
          <p:nvPr/>
        </p:nvSpPr>
        <p:spPr>
          <a:xfrm>
            <a:off x="7336800" y="1228926"/>
            <a:ext cx="1748100" cy="31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300" b="1">
                <a:solidFill>
                  <a:schemeClr val="dk1"/>
                </a:solidFill>
                <a:latin typeface="Roboto"/>
                <a:ea typeface="Roboto"/>
                <a:cs typeface="Roboto"/>
                <a:sym typeface="Roboto"/>
              </a:rPr>
              <a:t>Reflection &amp; Review</a:t>
            </a:r>
            <a:endParaRPr sz="1100" b="1">
              <a:solidFill>
                <a:srgbClr val="0C57D3"/>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15"/>
        <p:cNvGrpSpPr/>
        <p:nvPr/>
      </p:nvGrpSpPr>
      <p:grpSpPr>
        <a:xfrm>
          <a:off x="0" y="0"/>
          <a:ext cx="0" cy="0"/>
          <a:chOff x="0" y="0"/>
          <a:chExt cx="0" cy="0"/>
        </a:xfrm>
      </p:grpSpPr>
      <p:sp>
        <p:nvSpPr>
          <p:cNvPr id="14016" name="Google Shape;14016;p130"/>
          <p:cNvSpPr txBox="1">
            <a:spLocks noGrp="1"/>
          </p:cNvSpPr>
          <p:nvPr>
            <p:ph type="title"/>
          </p:nvPr>
        </p:nvSpPr>
        <p:spPr>
          <a:xfrm>
            <a:off x="1915200" y="445025"/>
            <a:ext cx="5313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Curriculum Selections</a:t>
            </a:r>
            <a:endParaRPr/>
          </a:p>
        </p:txBody>
      </p:sp>
      <p:sp>
        <p:nvSpPr>
          <p:cNvPr id="14017" name="Google Shape;14017;p130"/>
          <p:cNvSpPr txBox="1">
            <a:spLocks noGrp="1"/>
          </p:cNvSpPr>
          <p:nvPr>
            <p:ph type="body" idx="1"/>
          </p:nvPr>
        </p:nvSpPr>
        <p:spPr>
          <a:xfrm>
            <a:off x="95925" y="1108875"/>
            <a:ext cx="3550200" cy="27936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000" b="1">
                <a:solidFill>
                  <a:srgbClr val="000000"/>
                </a:solidFill>
              </a:rPr>
              <a:t>K-12 Math</a:t>
            </a:r>
            <a:endParaRPr sz="2000" b="1">
              <a:solidFill>
                <a:srgbClr val="000000"/>
              </a:solidFill>
            </a:endParaRPr>
          </a:p>
          <a:p>
            <a:pPr marL="0" lvl="0" indent="0" algn="ctr" rtl="0">
              <a:lnSpc>
                <a:spcPct val="100000"/>
              </a:lnSpc>
              <a:spcBef>
                <a:spcPts val="0"/>
              </a:spcBef>
              <a:spcAft>
                <a:spcPts val="0"/>
              </a:spcAft>
              <a:buNone/>
            </a:pPr>
            <a:endParaRPr sz="1800" b="1">
              <a:solidFill>
                <a:srgbClr val="000000"/>
              </a:solidFill>
            </a:endParaRPr>
          </a:p>
          <a:p>
            <a:pPr marL="0" lvl="0" indent="0" algn="l" rtl="0">
              <a:lnSpc>
                <a:spcPct val="115000"/>
              </a:lnSpc>
              <a:spcBef>
                <a:spcPts val="0"/>
              </a:spcBef>
              <a:spcAft>
                <a:spcPts val="0"/>
              </a:spcAft>
              <a:buNone/>
            </a:pPr>
            <a:r>
              <a:rPr lang="en" sz="1100" b="1">
                <a:solidFill>
                  <a:srgbClr val="000000"/>
                </a:solidFill>
              </a:rPr>
              <a:t> Illustrative Mathematics </a:t>
            </a:r>
            <a:endParaRPr sz="1100" b="1">
              <a:solidFill>
                <a:srgbClr val="000000"/>
              </a:solidFill>
            </a:endParaRPr>
          </a:p>
          <a:p>
            <a:pPr marL="0" lvl="0" indent="0" algn="l" rtl="0">
              <a:lnSpc>
                <a:spcPct val="115000"/>
              </a:lnSpc>
              <a:spcBef>
                <a:spcPts val="0"/>
              </a:spcBef>
              <a:spcAft>
                <a:spcPts val="0"/>
              </a:spcAft>
              <a:buNone/>
            </a:pPr>
            <a:endParaRPr sz="1100" b="1">
              <a:solidFill>
                <a:srgbClr val="000000"/>
              </a:solidFill>
            </a:endParaRPr>
          </a:p>
          <a:p>
            <a:pPr marL="457200" lvl="0" indent="-298450" algn="l" rtl="0">
              <a:lnSpc>
                <a:spcPct val="115000"/>
              </a:lnSpc>
              <a:spcBef>
                <a:spcPts val="0"/>
              </a:spcBef>
              <a:spcAft>
                <a:spcPts val="0"/>
              </a:spcAft>
              <a:buClr>
                <a:srgbClr val="000000"/>
              </a:buClr>
              <a:buSzPts val="1100"/>
              <a:buChar char="★"/>
            </a:pPr>
            <a:r>
              <a:rPr lang="en" sz="1100" b="1">
                <a:solidFill>
                  <a:srgbClr val="000000"/>
                </a:solidFill>
              </a:rPr>
              <a:t>Student Driven</a:t>
            </a:r>
            <a:r>
              <a:rPr lang="en" sz="1100">
                <a:solidFill>
                  <a:schemeClr val="hlink"/>
                </a:solidFill>
              </a:rPr>
              <a:t>: </a:t>
            </a:r>
            <a:r>
              <a:rPr lang="en" sz="1100">
                <a:solidFill>
                  <a:srgbClr val="000000"/>
                </a:solidFill>
              </a:rPr>
              <a:t>Students DO the math! </a:t>
            </a:r>
            <a:endParaRPr sz="1100">
              <a:solidFill>
                <a:srgbClr val="000000"/>
              </a:solidFill>
            </a:endParaRPr>
          </a:p>
          <a:p>
            <a:pPr marL="457200" lvl="0" indent="-298450" algn="l" rtl="0">
              <a:lnSpc>
                <a:spcPct val="115000"/>
              </a:lnSpc>
              <a:spcBef>
                <a:spcPts val="0"/>
              </a:spcBef>
              <a:spcAft>
                <a:spcPts val="0"/>
              </a:spcAft>
              <a:buClr>
                <a:srgbClr val="000000"/>
              </a:buClr>
              <a:buSzPts val="1100"/>
              <a:buChar char="★"/>
            </a:pPr>
            <a:r>
              <a:rPr lang="en" sz="1100" b="1">
                <a:solidFill>
                  <a:srgbClr val="000000"/>
                </a:solidFill>
              </a:rPr>
              <a:t>Coherent progression </a:t>
            </a:r>
            <a:r>
              <a:rPr lang="en" sz="1100">
                <a:solidFill>
                  <a:srgbClr val="000000"/>
                </a:solidFill>
              </a:rPr>
              <a:t>of mathematical understanding across K-12 </a:t>
            </a:r>
            <a:endParaRPr sz="1100">
              <a:solidFill>
                <a:srgbClr val="000000"/>
              </a:solidFill>
            </a:endParaRPr>
          </a:p>
          <a:p>
            <a:pPr marL="457200" lvl="0" indent="-298450" algn="l" rtl="0">
              <a:lnSpc>
                <a:spcPct val="115000"/>
              </a:lnSpc>
              <a:spcBef>
                <a:spcPts val="0"/>
              </a:spcBef>
              <a:spcAft>
                <a:spcPts val="0"/>
              </a:spcAft>
              <a:buClr>
                <a:srgbClr val="000000"/>
              </a:buClr>
              <a:buSzPts val="1100"/>
              <a:buChar char="★"/>
            </a:pPr>
            <a:r>
              <a:rPr lang="en" sz="1100">
                <a:solidFill>
                  <a:srgbClr val="000000"/>
                </a:solidFill>
              </a:rPr>
              <a:t>Anchored in </a:t>
            </a:r>
            <a:r>
              <a:rPr lang="en" sz="1100" b="1">
                <a:solidFill>
                  <a:srgbClr val="000000"/>
                </a:solidFill>
              </a:rPr>
              <a:t>equitable access</a:t>
            </a:r>
            <a:r>
              <a:rPr lang="en" sz="1100">
                <a:solidFill>
                  <a:srgbClr val="000000"/>
                </a:solidFill>
              </a:rPr>
              <a:t> for all learners</a:t>
            </a:r>
            <a:endParaRPr sz="1100">
              <a:solidFill>
                <a:srgbClr val="000000"/>
              </a:solidFill>
            </a:endParaRPr>
          </a:p>
          <a:p>
            <a:pPr marL="457200" lvl="0" indent="-298450" algn="l" rtl="0">
              <a:lnSpc>
                <a:spcPct val="115000"/>
              </a:lnSpc>
              <a:spcBef>
                <a:spcPts val="0"/>
              </a:spcBef>
              <a:spcAft>
                <a:spcPts val="0"/>
              </a:spcAft>
              <a:buClr>
                <a:srgbClr val="000000"/>
              </a:buClr>
              <a:buSzPts val="1100"/>
              <a:buChar char="★"/>
            </a:pPr>
            <a:r>
              <a:rPr lang="en" sz="1100" b="1">
                <a:solidFill>
                  <a:srgbClr val="000000"/>
                </a:solidFill>
              </a:rPr>
              <a:t>Supports teachers </a:t>
            </a:r>
            <a:r>
              <a:rPr lang="en" sz="1100">
                <a:solidFill>
                  <a:srgbClr val="000000"/>
                </a:solidFill>
              </a:rPr>
              <a:t>in internalizing mathematical best practices </a:t>
            </a:r>
            <a:endParaRPr sz="1100">
              <a:solidFill>
                <a:srgbClr val="000000"/>
              </a:solidFill>
            </a:endParaRPr>
          </a:p>
        </p:txBody>
      </p:sp>
      <p:pic>
        <p:nvPicPr>
          <p:cNvPr id="14018" name="Google Shape;14018;p130"/>
          <p:cNvPicPr preferRelativeResize="0"/>
          <p:nvPr/>
        </p:nvPicPr>
        <p:blipFill>
          <a:blip r:embed="rId3">
            <a:alphaModFix/>
          </a:blip>
          <a:stretch>
            <a:fillRect/>
          </a:stretch>
        </p:blipFill>
        <p:spPr>
          <a:xfrm>
            <a:off x="3448075" y="1936688"/>
            <a:ext cx="1270125" cy="1270125"/>
          </a:xfrm>
          <a:prstGeom prst="rect">
            <a:avLst/>
          </a:prstGeom>
          <a:noFill/>
          <a:ln>
            <a:noFill/>
          </a:ln>
        </p:spPr>
      </p:pic>
      <p:sp>
        <p:nvSpPr>
          <p:cNvPr id="14019" name="Google Shape;14019;p130"/>
          <p:cNvSpPr txBox="1"/>
          <p:nvPr/>
        </p:nvSpPr>
        <p:spPr>
          <a:xfrm>
            <a:off x="4864375" y="1108875"/>
            <a:ext cx="4084800" cy="3239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000" b="1">
                <a:solidFill>
                  <a:srgbClr val="171717"/>
                </a:solidFill>
                <a:latin typeface="Be Vietnam Pro"/>
                <a:ea typeface="Be Vietnam Pro"/>
                <a:cs typeface="Be Vietnam Pro"/>
                <a:sym typeface="Be Vietnam Pro"/>
              </a:rPr>
              <a:t>K-12 ELA </a:t>
            </a:r>
            <a:endParaRPr sz="2000" b="1">
              <a:solidFill>
                <a:srgbClr val="171717"/>
              </a:solidFill>
              <a:latin typeface="Be Vietnam Pro"/>
              <a:ea typeface="Be Vietnam Pro"/>
              <a:cs typeface="Be Vietnam Pro"/>
              <a:sym typeface="Be Vietnam Pro"/>
            </a:endParaRPr>
          </a:p>
          <a:p>
            <a:pPr marL="0" lvl="0" indent="0" algn="l" rtl="0">
              <a:lnSpc>
                <a:spcPct val="115000"/>
              </a:lnSpc>
              <a:spcBef>
                <a:spcPts val="0"/>
              </a:spcBef>
              <a:spcAft>
                <a:spcPts val="0"/>
              </a:spcAft>
              <a:buNone/>
            </a:pPr>
            <a:endParaRPr sz="1100" b="1">
              <a:solidFill>
                <a:srgbClr val="171717"/>
              </a:solidFill>
              <a:latin typeface="Be Vietnam Pro"/>
              <a:ea typeface="Be Vietnam Pro"/>
              <a:cs typeface="Be Vietnam Pro"/>
              <a:sym typeface="Be Vietnam Pro"/>
            </a:endParaRPr>
          </a:p>
          <a:p>
            <a:pPr marL="0" lvl="0" indent="0" algn="l" rtl="0">
              <a:lnSpc>
                <a:spcPct val="115000"/>
              </a:lnSpc>
              <a:spcBef>
                <a:spcPts val="0"/>
              </a:spcBef>
              <a:spcAft>
                <a:spcPts val="0"/>
              </a:spcAft>
              <a:buNone/>
            </a:pPr>
            <a:r>
              <a:rPr lang="en" sz="1100" b="1">
                <a:solidFill>
                  <a:srgbClr val="171717"/>
                </a:solidFill>
                <a:latin typeface="Be Vietnam Pro"/>
                <a:ea typeface="Be Vietnam Pro"/>
                <a:cs typeface="Be Vietnam Pro"/>
                <a:sym typeface="Be Vietnam Pro"/>
              </a:rPr>
              <a:t>EL Education &amp; myPerspectives</a:t>
            </a:r>
            <a:endParaRPr sz="1100" b="1">
              <a:solidFill>
                <a:srgbClr val="171717"/>
              </a:solidFill>
              <a:latin typeface="Be Vietnam Pro"/>
              <a:ea typeface="Be Vietnam Pro"/>
              <a:cs typeface="Be Vietnam Pro"/>
              <a:sym typeface="Be Vietnam Pro"/>
            </a:endParaRPr>
          </a:p>
          <a:p>
            <a:pPr marL="0" lvl="0" indent="0" algn="l" rtl="0">
              <a:lnSpc>
                <a:spcPct val="115000"/>
              </a:lnSpc>
              <a:spcBef>
                <a:spcPts val="0"/>
              </a:spcBef>
              <a:spcAft>
                <a:spcPts val="0"/>
              </a:spcAft>
              <a:buNone/>
            </a:pPr>
            <a:endParaRPr sz="1100" b="1">
              <a:solidFill>
                <a:srgbClr val="171717"/>
              </a:solidFill>
              <a:latin typeface="Be Vietnam Pro"/>
              <a:ea typeface="Be Vietnam Pro"/>
              <a:cs typeface="Be Vietnam Pro"/>
              <a:sym typeface="Be Vietnam Pro"/>
            </a:endParaRPr>
          </a:p>
          <a:p>
            <a:pPr marL="457200" lvl="0" indent="-298450" algn="l" rtl="0">
              <a:lnSpc>
                <a:spcPct val="115000"/>
              </a:lnSpc>
              <a:spcBef>
                <a:spcPts val="0"/>
              </a:spcBef>
              <a:spcAft>
                <a:spcPts val="0"/>
              </a:spcAft>
              <a:buClr>
                <a:srgbClr val="171717"/>
              </a:buClr>
              <a:buSzPts val="1100"/>
              <a:buFont typeface="Gochi Hand"/>
              <a:buChar char="★"/>
            </a:pPr>
            <a:r>
              <a:rPr lang="en" sz="1100" b="1">
                <a:solidFill>
                  <a:srgbClr val="171717"/>
                </a:solidFill>
                <a:latin typeface="Be Vietnam Pro"/>
                <a:ea typeface="Be Vietnam Pro"/>
                <a:cs typeface="Be Vietnam Pro"/>
                <a:sym typeface="Be Vietnam Pro"/>
              </a:rPr>
              <a:t>Knowledge Building </a:t>
            </a:r>
            <a:r>
              <a:rPr lang="en" sz="1100">
                <a:solidFill>
                  <a:srgbClr val="171717"/>
                </a:solidFill>
                <a:latin typeface="Be Vietnam Pro"/>
                <a:ea typeface="Be Vietnam Pro"/>
                <a:cs typeface="Be Vietnam Pro"/>
                <a:sym typeface="Be Vietnam Pro"/>
              </a:rPr>
              <a:t>Curriculum- Deeper Not Wider</a:t>
            </a:r>
            <a:endParaRPr sz="1100">
              <a:solidFill>
                <a:srgbClr val="171717"/>
              </a:solidFill>
              <a:latin typeface="Be Vietnam Pro"/>
              <a:ea typeface="Be Vietnam Pro"/>
              <a:cs typeface="Be Vietnam Pro"/>
              <a:sym typeface="Be Vietnam Pro"/>
            </a:endParaRPr>
          </a:p>
          <a:p>
            <a:pPr marL="457200" lvl="0" indent="-298450" algn="l" rtl="0">
              <a:lnSpc>
                <a:spcPct val="115000"/>
              </a:lnSpc>
              <a:spcBef>
                <a:spcPts val="0"/>
              </a:spcBef>
              <a:spcAft>
                <a:spcPts val="0"/>
              </a:spcAft>
              <a:buClr>
                <a:srgbClr val="171717"/>
              </a:buClr>
              <a:buSzPts val="1100"/>
              <a:buFont typeface="Gochi Hand"/>
              <a:buChar char="★"/>
            </a:pPr>
            <a:r>
              <a:rPr lang="en" sz="1100" b="1">
                <a:solidFill>
                  <a:srgbClr val="171717"/>
                </a:solidFill>
                <a:latin typeface="Be Vietnam Pro"/>
                <a:ea typeface="Be Vietnam Pro"/>
                <a:cs typeface="Be Vietnam Pro"/>
                <a:sym typeface="Be Vietnam Pro"/>
              </a:rPr>
              <a:t>Foundational Skills </a:t>
            </a:r>
            <a:r>
              <a:rPr lang="en" sz="1100">
                <a:solidFill>
                  <a:srgbClr val="171717"/>
                </a:solidFill>
                <a:latin typeface="Be Vietnam Pro"/>
                <a:ea typeface="Be Vietnam Pro"/>
                <a:cs typeface="Be Vietnam Pro"/>
                <a:sym typeface="Be Vietnam Pro"/>
              </a:rPr>
              <a:t>- Essential Phonics Instructions</a:t>
            </a:r>
            <a:endParaRPr sz="1100">
              <a:solidFill>
                <a:srgbClr val="171717"/>
              </a:solidFill>
              <a:latin typeface="Be Vietnam Pro"/>
              <a:ea typeface="Be Vietnam Pro"/>
              <a:cs typeface="Be Vietnam Pro"/>
              <a:sym typeface="Be Vietnam Pro"/>
            </a:endParaRPr>
          </a:p>
          <a:p>
            <a:pPr marL="457200" lvl="0" indent="-298450" algn="l" rtl="0">
              <a:lnSpc>
                <a:spcPct val="115000"/>
              </a:lnSpc>
              <a:spcBef>
                <a:spcPts val="0"/>
              </a:spcBef>
              <a:spcAft>
                <a:spcPts val="0"/>
              </a:spcAft>
              <a:buClr>
                <a:srgbClr val="171717"/>
              </a:buClr>
              <a:buSzPts val="1100"/>
              <a:buFont typeface="Be Vietnam Pro"/>
              <a:buChar char="★"/>
            </a:pPr>
            <a:r>
              <a:rPr lang="en" sz="1100" b="1">
                <a:solidFill>
                  <a:schemeClr val="dk1"/>
                </a:solidFill>
                <a:latin typeface="Be Vietnam Pro"/>
                <a:ea typeface="Be Vietnam Pro"/>
                <a:cs typeface="Be Vietnam Pro"/>
                <a:sym typeface="Be Vietnam Pro"/>
              </a:rPr>
              <a:t>Commitment To Student Perspectives- </a:t>
            </a:r>
            <a:r>
              <a:rPr lang="en" sz="1100">
                <a:solidFill>
                  <a:schemeClr val="dk1"/>
                </a:solidFill>
                <a:latin typeface="Be Vietnam Pro"/>
                <a:ea typeface="Be Vietnam Pro"/>
                <a:cs typeface="Be Vietnam Pro"/>
                <a:sym typeface="Be Vietnam Pro"/>
              </a:rPr>
              <a:t>Equitable access and diverse resources</a:t>
            </a:r>
            <a:endParaRPr sz="1100">
              <a:solidFill>
                <a:srgbClr val="171717"/>
              </a:solidFill>
              <a:latin typeface="Be Vietnam Pro"/>
              <a:ea typeface="Be Vietnam Pro"/>
              <a:cs typeface="Be Vietnam Pro"/>
              <a:sym typeface="Be Vietnam Pro"/>
            </a:endParaRPr>
          </a:p>
          <a:p>
            <a:pPr marL="457200" lvl="0" indent="-298450" algn="l" rtl="0">
              <a:lnSpc>
                <a:spcPct val="115000"/>
              </a:lnSpc>
              <a:spcBef>
                <a:spcPts val="0"/>
              </a:spcBef>
              <a:spcAft>
                <a:spcPts val="0"/>
              </a:spcAft>
              <a:buClr>
                <a:srgbClr val="171717"/>
              </a:buClr>
              <a:buSzPts val="1100"/>
              <a:buFont typeface="Gochi Hand"/>
              <a:buChar char="★"/>
            </a:pPr>
            <a:r>
              <a:rPr lang="en" sz="1100" b="1">
                <a:solidFill>
                  <a:srgbClr val="171717"/>
                </a:solidFill>
                <a:latin typeface="Be Vietnam Pro"/>
                <a:ea typeface="Be Vietnam Pro"/>
                <a:cs typeface="Be Vietnam Pro"/>
                <a:sym typeface="Be Vietnam Pro"/>
              </a:rPr>
              <a:t>Values &amp; Learner Profile</a:t>
            </a:r>
            <a:r>
              <a:rPr lang="en" sz="1100">
                <a:solidFill>
                  <a:srgbClr val="171717"/>
                </a:solidFill>
                <a:latin typeface="Be Vietnam Pro"/>
                <a:ea typeface="Be Vietnam Pro"/>
                <a:cs typeface="Be Vietnam Pro"/>
                <a:sym typeface="Be Vietnam Pro"/>
              </a:rPr>
              <a:t>- Values Student Centered Learning (Whole Child)</a:t>
            </a:r>
            <a:endParaRPr sz="1100">
              <a:solidFill>
                <a:srgbClr val="171717"/>
              </a:solidFill>
              <a:latin typeface="Be Vietnam Pro"/>
              <a:ea typeface="Be Vietnam Pro"/>
              <a:cs typeface="Be Vietnam Pro"/>
              <a:sym typeface="Be Vietnam Pro"/>
            </a:endParaRPr>
          </a:p>
          <a:p>
            <a:pPr marL="457200" lvl="0" indent="-298450" algn="l" rtl="0">
              <a:lnSpc>
                <a:spcPct val="115000"/>
              </a:lnSpc>
              <a:spcBef>
                <a:spcPts val="0"/>
              </a:spcBef>
              <a:spcAft>
                <a:spcPts val="0"/>
              </a:spcAft>
              <a:buClr>
                <a:srgbClr val="171717"/>
              </a:buClr>
              <a:buSzPts val="1100"/>
              <a:buFont typeface="Be Vietnam Pro"/>
              <a:buChar char="★"/>
            </a:pPr>
            <a:r>
              <a:rPr lang="en" sz="1100" b="1">
                <a:solidFill>
                  <a:schemeClr val="dk1"/>
                </a:solidFill>
                <a:latin typeface="Be Vietnam Pro"/>
                <a:ea typeface="Be Vietnam Pro"/>
                <a:cs typeface="Be Vietnam Pro"/>
                <a:sym typeface="Be Vietnam Pro"/>
              </a:rPr>
              <a:t>Literacy Best Practices </a:t>
            </a:r>
            <a:r>
              <a:rPr lang="en" sz="1100">
                <a:solidFill>
                  <a:schemeClr val="dk1"/>
                </a:solidFill>
                <a:latin typeface="Be Vietnam Pro"/>
                <a:ea typeface="Be Vietnam Pro"/>
                <a:cs typeface="Be Vietnam Pro"/>
                <a:sym typeface="Be Vietnam Pro"/>
              </a:rPr>
              <a:t>- Focus on vocabulary, interactive writing, and discussion through Performance-Based Assessments</a:t>
            </a:r>
            <a:endParaRPr sz="1100">
              <a:solidFill>
                <a:srgbClr val="171717"/>
              </a:solidFill>
              <a:latin typeface="Be Vietnam Pro"/>
              <a:ea typeface="Be Vietnam Pro"/>
              <a:cs typeface="Be Vietnam Pro"/>
              <a:sym typeface="Be Vietnam Pr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23"/>
        <p:cNvGrpSpPr/>
        <p:nvPr/>
      </p:nvGrpSpPr>
      <p:grpSpPr>
        <a:xfrm>
          <a:off x="0" y="0"/>
          <a:ext cx="0" cy="0"/>
          <a:chOff x="0" y="0"/>
          <a:chExt cx="0" cy="0"/>
        </a:xfrm>
      </p:grpSpPr>
      <p:sp>
        <p:nvSpPr>
          <p:cNvPr id="14024" name="Google Shape;14024;p131"/>
          <p:cNvSpPr txBox="1">
            <a:spLocks noGrp="1"/>
          </p:cNvSpPr>
          <p:nvPr>
            <p:ph type="title"/>
          </p:nvPr>
        </p:nvSpPr>
        <p:spPr>
          <a:xfrm>
            <a:off x="1944425" y="-417137"/>
            <a:ext cx="4872900" cy="116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a:t>TRAINING</a:t>
            </a:r>
            <a:endParaRPr sz="4500"/>
          </a:p>
        </p:txBody>
      </p:sp>
      <p:grpSp>
        <p:nvGrpSpPr>
          <p:cNvPr id="14025" name="Google Shape;14025;p131"/>
          <p:cNvGrpSpPr/>
          <p:nvPr/>
        </p:nvGrpSpPr>
        <p:grpSpPr>
          <a:xfrm>
            <a:off x="7928063" y="121129"/>
            <a:ext cx="896599" cy="620743"/>
            <a:chOff x="6598259" y="2078634"/>
            <a:chExt cx="868881" cy="684241"/>
          </a:xfrm>
        </p:grpSpPr>
        <p:sp>
          <p:nvSpPr>
            <p:cNvPr id="14026" name="Google Shape;14026;p131"/>
            <p:cNvSpPr/>
            <p:nvPr/>
          </p:nvSpPr>
          <p:spPr>
            <a:xfrm>
              <a:off x="7165957" y="2159753"/>
              <a:ext cx="286185" cy="107120"/>
            </a:xfrm>
            <a:custGeom>
              <a:avLst/>
              <a:gdLst/>
              <a:ahLst/>
              <a:cxnLst/>
              <a:rect l="l" t="t" r="r" b="b"/>
              <a:pathLst>
                <a:path w="48506" h="18156" extrusionOk="0">
                  <a:moveTo>
                    <a:pt x="1" y="1"/>
                  </a:moveTo>
                  <a:lnTo>
                    <a:pt x="1" y="18156"/>
                  </a:lnTo>
                  <a:lnTo>
                    <a:pt x="48506" y="18156"/>
                  </a:lnTo>
                  <a:lnTo>
                    <a:pt x="48506" y="1"/>
                  </a:lnTo>
                  <a:close/>
                </a:path>
              </a:pathLst>
            </a:custGeom>
            <a:solidFill>
              <a:srgbClr val="B3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7" name="Google Shape;14027;p131"/>
            <p:cNvSpPr/>
            <p:nvPr/>
          </p:nvSpPr>
          <p:spPr>
            <a:xfrm>
              <a:off x="7085764" y="2536793"/>
              <a:ext cx="349475" cy="107120"/>
            </a:xfrm>
            <a:custGeom>
              <a:avLst/>
              <a:gdLst/>
              <a:ahLst/>
              <a:cxnLst/>
              <a:rect l="l" t="t" r="r" b="b"/>
              <a:pathLst>
                <a:path w="59233" h="18156" extrusionOk="0">
                  <a:moveTo>
                    <a:pt x="1" y="1"/>
                  </a:moveTo>
                  <a:lnTo>
                    <a:pt x="1" y="18156"/>
                  </a:lnTo>
                  <a:lnTo>
                    <a:pt x="59233" y="18156"/>
                  </a:lnTo>
                  <a:lnTo>
                    <a:pt x="59233" y="1"/>
                  </a:lnTo>
                  <a:close/>
                </a:path>
              </a:pathLst>
            </a:custGeom>
            <a:solidFill>
              <a:srgbClr val="37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8" name="Google Shape;14028;p131"/>
            <p:cNvSpPr/>
            <p:nvPr/>
          </p:nvSpPr>
          <p:spPr>
            <a:xfrm>
              <a:off x="6598259" y="2195183"/>
              <a:ext cx="271241" cy="107120"/>
            </a:xfrm>
            <a:custGeom>
              <a:avLst/>
              <a:gdLst/>
              <a:ahLst/>
              <a:cxnLst/>
              <a:rect l="l" t="t" r="r" b="b"/>
              <a:pathLst>
                <a:path w="45973" h="18156" extrusionOk="0">
                  <a:moveTo>
                    <a:pt x="1" y="0"/>
                  </a:moveTo>
                  <a:lnTo>
                    <a:pt x="1" y="18156"/>
                  </a:lnTo>
                  <a:lnTo>
                    <a:pt x="45972" y="18156"/>
                  </a:lnTo>
                  <a:lnTo>
                    <a:pt x="45972" y="0"/>
                  </a:lnTo>
                  <a:close/>
                </a:path>
              </a:pathLst>
            </a:custGeom>
            <a:solidFill>
              <a:srgbClr val="8FA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9" name="Google Shape;14029;p131"/>
            <p:cNvSpPr/>
            <p:nvPr/>
          </p:nvSpPr>
          <p:spPr>
            <a:xfrm>
              <a:off x="6604064" y="2370778"/>
              <a:ext cx="358696" cy="107126"/>
            </a:xfrm>
            <a:custGeom>
              <a:avLst/>
              <a:gdLst/>
              <a:ahLst/>
              <a:cxnLst/>
              <a:rect l="l" t="t" r="r" b="b"/>
              <a:pathLst>
                <a:path w="60796" h="18157" extrusionOk="0">
                  <a:moveTo>
                    <a:pt x="0" y="1"/>
                  </a:moveTo>
                  <a:lnTo>
                    <a:pt x="0" y="18156"/>
                  </a:lnTo>
                  <a:lnTo>
                    <a:pt x="60796" y="18156"/>
                  </a:lnTo>
                  <a:lnTo>
                    <a:pt x="60796" y="1"/>
                  </a:lnTo>
                  <a:close/>
                </a:path>
              </a:pathLst>
            </a:custGeom>
            <a:solidFill>
              <a:srgbClr val="C9D4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0" name="Google Shape;14030;p131"/>
            <p:cNvSpPr/>
            <p:nvPr/>
          </p:nvSpPr>
          <p:spPr>
            <a:xfrm>
              <a:off x="6645158" y="2545743"/>
              <a:ext cx="358696" cy="109044"/>
            </a:xfrm>
            <a:custGeom>
              <a:avLst/>
              <a:gdLst/>
              <a:ahLst/>
              <a:cxnLst/>
              <a:rect l="l" t="t" r="r" b="b"/>
              <a:pathLst>
                <a:path w="60796" h="18482" extrusionOk="0">
                  <a:moveTo>
                    <a:pt x="1" y="0"/>
                  </a:moveTo>
                  <a:lnTo>
                    <a:pt x="1" y="18482"/>
                  </a:lnTo>
                  <a:lnTo>
                    <a:pt x="60796" y="18482"/>
                  </a:lnTo>
                  <a:lnTo>
                    <a:pt x="60796" y="0"/>
                  </a:ln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1" name="Google Shape;14031;p131"/>
            <p:cNvSpPr/>
            <p:nvPr/>
          </p:nvSpPr>
          <p:spPr>
            <a:xfrm>
              <a:off x="7155838" y="2352960"/>
              <a:ext cx="311302" cy="107120"/>
            </a:xfrm>
            <a:custGeom>
              <a:avLst/>
              <a:gdLst/>
              <a:ahLst/>
              <a:cxnLst/>
              <a:rect l="l" t="t" r="r" b="b"/>
              <a:pathLst>
                <a:path w="52763" h="18156" extrusionOk="0">
                  <a:moveTo>
                    <a:pt x="0" y="0"/>
                  </a:moveTo>
                  <a:lnTo>
                    <a:pt x="0" y="18155"/>
                  </a:lnTo>
                  <a:lnTo>
                    <a:pt x="52763" y="18155"/>
                  </a:lnTo>
                  <a:lnTo>
                    <a:pt x="52763" y="0"/>
                  </a:lnTo>
                  <a:close/>
                </a:path>
              </a:pathLst>
            </a:custGeom>
            <a:solidFill>
              <a:srgbClr val="4F6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32" name="Google Shape;14032;p131"/>
            <p:cNvGrpSpPr/>
            <p:nvPr/>
          </p:nvGrpSpPr>
          <p:grpSpPr>
            <a:xfrm>
              <a:off x="6808175" y="2078634"/>
              <a:ext cx="452229" cy="684241"/>
              <a:chOff x="6808175" y="2078634"/>
              <a:chExt cx="452229" cy="684241"/>
            </a:xfrm>
          </p:grpSpPr>
          <p:sp>
            <p:nvSpPr>
              <p:cNvPr id="14033" name="Google Shape;14033;p131"/>
              <p:cNvSpPr/>
              <p:nvPr/>
            </p:nvSpPr>
            <p:spPr>
              <a:xfrm>
                <a:off x="7165957" y="2159753"/>
                <a:ext cx="94447" cy="107120"/>
              </a:xfrm>
              <a:custGeom>
                <a:avLst/>
                <a:gdLst/>
                <a:ahLst/>
                <a:cxnLst/>
                <a:rect l="l" t="t" r="r" b="b"/>
                <a:pathLst>
                  <a:path w="16008" h="18156" extrusionOk="0">
                    <a:moveTo>
                      <a:pt x="1" y="1"/>
                    </a:moveTo>
                    <a:lnTo>
                      <a:pt x="1" y="18156"/>
                    </a:lnTo>
                    <a:lnTo>
                      <a:pt x="16007" y="18156"/>
                    </a:lnTo>
                    <a:cubicBezTo>
                      <a:pt x="15291" y="11568"/>
                      <a:pt x="12904" y="5350"/>
                      <a:pt x="90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4" name="Google Shape;14034;p131"/>
              <p:cNvSpPr/>
              <p:nvPr/>
            </p:nvSpPr>
            <p:spPr>
              <a:xfrm>
                <a:off x="7085764" y="2536793"/>
                <a:ext cx="61100" cy="107120"/>
              </a:xfrm>
              <a:custGeom>
                <a:avLst/>
                <a:gdLst/>
                <a:ahLst/>
                <a:cxnLst/>
                <a:rect l="l" t="t" r="r" b="b"/>
                <a:pathLst>
                  <a:path w="10356" h="18156" extrusionOk="0">
                    <a:moveTo>
                      <a:pt x="1" y="1"/>
                    </a:moveTo>
                    <a:lnTo>
                      <a:pt x="1" y="18156"/>
                    </a:lnTo>
                    <a:lnTo>
                      <a:pt x="5804" y="18156"/>
                    </a:lnTo>
                    <a:cubicBezTo>
                      <a:pt x="5810" y="18084"/>
                      <a:pt x="5813" y="18013"/>
                      <a:pt x="5813" y="17941"/>
                    </a:cubicBezTo>
                    <a:cubicBezTo>
                      <a:pt x="5815" y="17225"/>
                      <a:pt x="5579" y="16528"/>
                      <a:pt x="5146" y="15958"/>
                    </a:cubicBezTo>
                    <a:cubicBezTo>
                      <a:pt x="5764" y="15144"/>
                      <a:pt x="5967" y="14089"/>
                      <a:pt x="5696" y="13103"/>
                    </a:cubicBezTo>
                    <a:cubicBezTo>
                      <a:pt x="6334" y="11805"/>
                      <a:pt x="6339" y="10352"/>
                      <a:pt x="6343" y="9017"/>
                    </a:cubicBezTo>
                    <a:lnTo>
                      <a:pt x="6343" y="8907"/>
                    </a:lnTo>
                    <a:cubicBezTo>
                      <a:pt x="6346" y="8040"/>
                      <a:pt x="6573" y="6922"/>
                      <a:pt x="6952" y="5914"/>
                    </a:cubicBezTo>
                    <a:cubicBezTo>
                      <a:pt x="7745" y="3797"/>
                      <a:pt x="8890" y="1817"/>
                      <a:pt x="10355"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5" name="Google Shape;14035;p131"/>
              <p:cNvSpPr/>
              <p:nvPr/>
            </p:nvSpPr>
            <p:spPr>
              <a:xfrm>
                <a:off x="6808175" y="2195183"/>
                <a:ext cx="61325" cy="107120"/>
              </a:xfrm>
              <a:custGeom>
                <a:avLst/>
                <a:gdLst/>
                <a:ahLst/>
                <a:cxnLst/>
                <a:rect l="l" t="t" r="r" b="b"/>
                <a:pathLst>
                  <a:path w="10394" h="18156" extrusionOk="0">
                    <a:moveTo>
                      <a:pt x="3660" y="0"/>
                    </a:moveTo>
                    <a:cubicBezTo>
                      <a:pt x="1279" y="5051"/>
                      <a:pt x="19" y="10605"/>
                      <a:pt x="14" y="16353"/>
                    </a:cubicBezTo>
                    <a:cubicBezTo>
                      <a:pt x="11" y="16529"/>
                      <a:pt x="0" y="17161"/>
                      <a:pt x="51" y="18156"/>
                    </a:cubicBezTo>
                    <a:lnTo>
                      <a:pt x="10393" y="18156"/>
                    </a:lnTo>
                    <a:lnTo>
                      <a:pt x="10393"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6" name="Google Shape;14036;p131"/>
              <p:cNvSpPr/>
              <p:nvPr/>
            </p:nvSpPr>
            <p:spPr>
              <a:xfrm>
                <a:off x="6820441" y="2370778"/>
                <a:ext cx="142320" cy="107126"/>
              </a:xfrm>
              <a:custGeom>
                <a:avLst/>
                <a:gdLst/>
                <a:ahLst/>
                <a:cxnLst/>
                <a:rect l="l" t="t" r="r" b="b"/>
                <a:pathLst>
                  <a:path w="24122" h="18157" extrusionOk="0">
                    <a:moveTo>
                      <a:pt x="0" y="1"/>
                    </a:moveTo>
                    <a:cubicBezTo>
                      <a:pt x="1532" y="5312"/>
                      <a:pt x="4200" y="11690"/>
                      <a:pt x="8823" y="18156"/>
                    </a:cubicBezTo>
                    <a:lnTo>
                      <a:pt x="24122" y="18156"/>
                    </a:lnTo>
                    <a:lnTo>
                      <a:pt x="24122" y="1"/>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7" name="Google Shape;14037;p131"/>
              <p:cNvSpPr/>
              <p:nvPr/>
            </p:nvSpPr>
            <p:spPr>
              <a:xfrm>
                <a:off x="6929774" y="2545743"/>
                <a:ext cx="74092" cy="109044"/>
              </a:xfrm>
              <a:custGeom>
                <a:avLst/>
                <a:gdLst/>
                <a:ahLst/>
                <a:cxnLst/>
                <a:rect l="l" t="t" r="r" b="b"/>
                <a:pathLst>
                  <a:path w="12558" h="18482" extrusionOk="0">
                    <a:moveTo>
                      <a:pt x="0" y="0"/>
                    </a:moveTo>
                    <a:cubicBezTo>
                      <a:pt x="938" y="1387"/>
                      <a:pt x="1707" y="2855"/>
                      <a:pt x="2285" y="4397"/>
                    </a:cubicBezTo>
                    <a:cubicBezTo>
                      <a:pt x="2664" y="5405"/>
                      <a:pt x="2891" y="6523"/>
                      <a:pt x="2895" y="7390"/>
                    </a:cubicBezTo>
                    <a:lnTo>
                      <a:pt x="2895" y="7500"/>
                    </a:lnTo>
                    <a:cubicBezTo>
                      <a:pt x="2898" y="8835"/>
                      <a:pt x="2904" y="10288"/>
                      <a:pt x="3541" y="11586"/>
                    </a:cubicBezTo>
                    <a:cubicBezTo>
                      <a:pt x="3270" y="12572"/>
                      <a:pt x="3473" y="13627"/>
                      <a:pt x="4092" y="14441"/>
                    </a:cubicBezTo>
                    <a:cubicBezTo>
                      <a:pt x="3202" y="15613"/>
                      <a:pt x="3202" y="17235"/>
                      <a:pt x="4092" y="18407"/>
                    </a:cubicBezTo>
                    <a:cubicBezTo>
                      <a:pt x="4072" y="18431"/>
                      <a:pt x="4057" y="18457"/>
                      <a:pt x="4039" y="18482"/>
                    </a:cubicBezTo>
                    <a:lnTo>
                      <a:pt x="12558" y="18482"/>
                    </a:lnTo>
                    <a:lnTo>
                      <a:pt x="12558"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8" name="Google Shape;14038;p131"/>
              <p:cNvSpPr/>
              <p:nvPr/>
            </p:nvSpPr>
            <p:spPr>
              <a:xfrm>
                <a:off x="7155838" y="2352960"/>
                <a:ext cx="98377" cy="107120"/>
              </a:xfrm>
              <a:custGeom>
                <a:avLst/>
                <a:gdLst/>
                <a:ahLst/>
                <a:cxnLst/>
                <a:rect l="l" t="t" r="r" b="b"/>
                <a:pathLst>
                  <a:path w="16674" h="18156" extrusionOk="0">
                    <a:moveTo>
                      <a:pt x="0" y="0"/>
                    </a:moveTo>
                    <a:lnTo>
                      <a:pt x="0" y="18155"/>
                    </a:lnTo>
                    <a:lnTo>
                      <a:pt x="9101" y="18155"/>
                    </a:lnTo>
                    <a:cubicBezTo>
                      <a:pt x="13299" y="11475"/>
                      <a:pt x="15509" y="5056"/>
                      <a:pt x="16674"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39" name="Google Shape;14039;p131"/>
              <p:cNvGrpSpPr/>
              <p:nvPr/>
            </p:nvGrpSpPr>
            <p:grpSpPr>
              <a:xfrm>
                <a:off x="6821586" y="2078634"/>
                <a:ext cx="426871" cy="684241"/>
                <a:chOff x="6821586" y="2078634"/>
                <a:chExt cx="426871" cy="684241"/>
              </a:xfrm>
            </p:grpSpPr>
            <p:grpSp>
              <p:nvGrpSpPr>
                <p:cNvPr id="14040" name="Google Shape;14040;p131"/>
                <p:cNvGrpSpPr/>
                <p:nvPr/>
              </p:nvGrpSpPr>
              <p:grpSpPr>
                <a:xfrm>
                  <a:off x="6821586" y="2078634"/>
                  <a:ext cx="426871" cy="684241"/>
                  <a:chOff x="6821586" y="2078634"/>
                  <a:chExt cx="426871" cy="684241"/>
                </a:xfrm>
              </p:grpSpPr>
              <p:sp>
                <p:nvSpPr>
                  <p:cNvPr id="14041" name="Google Shape;14041;p131"/>
                  <p:cNvSpPr/>
                  <p:nvPr/>
                </p:nvSpPr>
                <p:spPr>
                  <a:xfrm>
                    <a:off x="6990036" y="2693797"/>
                    <a:ext cx="89963" cy="69077"/>
                  </a:xfrm>
                  <a:custGeom>
                    <a:avLst/>
                    <a:gdLst/>
                    <a:ahLst/>
                    <a:cxnLst/>
                    <a:rect l="l" t="t" r="r" b="b"/>
                    <a:pathLst>
                      <a:path w="15248" h="11708" extrusionOk="0">
                        <a:moveTo>
                          <a:pt x="1" y="0"/>
                        </a:moveTo>
                        <a:lnTo>
                          <a:pt x="1" y="4083"/>
                        </a:lnTo>
                        <a:cubicBezTo>
                          <a:pt x="1" y="8276"/>
                          <a:pt x="3430" y="11707"/>
                          <a:pt x="7623" y="11707"/>
                        </a:cubicBezTo>
                        <a:cubicBezTo>
                          <a:pt x="11816" y="11707"/>
                          <a:pt x="15247" y="8276"/>
                          <a:pt x="15247" y="4083"/>
                        </a:cubicBezTo>
                        <a:lnTo>
                          <a:pt x="15247" y="0"/>
                        </a:ln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2" name="Google Shape;14042;p131"/>
                  <p:cNvSpPr/>
                  <p:nvPr/>
                </p:nvSpPr>
                <p:spPr>
                  <a:xfrm>
                    <a:off x="6968649" y="2671926"/>
                    <a:ext cx="132738" cy="72712"/>
                  </a:xfrm>
                  <a:custGeom>
                    <a:avLst/>
                    <a:gdLst/>
                    <a:ahLst/>
                    <a:cxnLst/>
                    <a:rect l="l" t="t" r="r" b="b"/>
                    <a:pathLst>
                      <a:path w="22498" h="12324" extrusionOk="0">
                        <a:moveTo>
                          <a:pt x="1" y="0"/>
                        </a:moveTo>
                        <a:lnTo>
                          <a:pt x="1" y="2864"/>
                        </a:lnTo>
                        <a:cubicBezTo>
                          <a:pt x="1" y="8528"/>
                          <a:pt x="10476" y="12324"/>
                          <a:pt x="11248" y="12324"/>
                        </a:cubicBezTo>
                        <a:cubicBezTo>
                          <a:pt x="12022" y="12324"/>
                          <a:pt x="22498" y="7684"/>
                          <a:pt x="22498" y="2864"/>
                        </a:cubicBezTo>
                        <a:lnTo>
                          <a:pt x="22498" y="0"/>
                        </a:ln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3" name="Google Shape;14043;p131"/>
                  <p:cNvSpPr/>
                  <p:nvPr/>
                </p:nvSpPr>
                <p:spPr>
                  <a:xfrm>
                    <a:off x="6968649" y="2679891"/>
                    <a:ext cx="132738" cy="64747"/>
                  </a:xfrm>
                  <a:custGeom>
                    <a:avLst/>
                    <a:gdLst/>
                    <a:ahLst/>
                    <a:cxnLst/>
                    <a:rect l="l" t="t" r="r" b="b"/>
                    <a:pathLst>
                      <a:path w="22498" h="10974" extrusionOk="0">
                        <a:moveTo>
                          <a:pt x="1" y="1"/>
                        </a:moveTo>
                        <a:lnTo>
                          <a:pt x="1" y="1514"/>
                        </a:lnTo>
                        <a:cubicBezTo>
                          <a:pt x="1" y="7178"/>
                          <a:pt x="10476" y="10974"/>
                          <a:pt x="11248" y="10974"/>
                        </a:cubicBezTo>
                        <a:cubicBezTo>
                          <a:pt x="12022" y="10974"/>
                          <a:pt x="22498" y="6335"/>
                          <a:pt x="22498" y="1514"/>
                        </a:cubicBezTo>
                        <a:lnTo>
                          <a:pt x="22498" y="1"/>
                        </a:lnTo>
                        <a:cubicBezTo>
                          <a:pt x="22498" y="4821"/>
                          <a:pt x="12022" y="9459"/>
                          <a:pt x="11248" y="9459"/>
                        </a:cubicBezTo>
                        <a:cubicBezTo>
                          <a:pt x="10476" y="9459"/>
                          <a:pt x="1" y="5665"/>
                          <a:pt x="1"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4" name="Google Shape;14044;p131"/>
                  <p:cNvSpPr/>
                  <p:nvPr/>
                </p:nvSpPr>
                <p:spPr>
                  <a:xfrm>
                    <a:off x="6969091" y="2693467"/>
                    <a:ext cx="131729" cy="11765"/>
                  </a:xfrm>
                  <a:custGeom>
                    <a:avLst/>
                    <a:gdLst/>
                    <a:ahLst/>
                    <a:cxnLst/>
                    <a:rect l="l" t="t" r="r" b="b"/>
                    <a:pathLst>
                      <a:path w="22327" h="1994" extrusionOk="0">
                        <a:moveTo>
                          <a:pt x="52" y="1"/>
                        </a:moveTo>
                        <a:cubicBezTo>
                          <a:pt x="34" y="1"/>
                          <a:pt x="18" y="4"/>
                          <a:pt x="1" y="4"/>
                        </a:cubicBezTo>
                        <a:cubicBezTo>
                          <a:pt x="122" y="701"/>
                          <a:pt x="392" y="1367"/>
                          <a:pt x="778" y="1994"/>
                        </a:cubicBezTo>
                        <a:lnTo>
                          <a:pt x="21362" y="1994"/>
                        </a:lnTo>
                        <a:cubicBezTo>
                          <a:pt x="21834" y="1347"/>
                          <a:pt x="22173" y="680"/>
                          <a:pt x="22326" y="2"/>
                        </a:cubicBezTo>
                        <a:cubicBezTo>
                          <a:pt x="22316" y="2"/>
                          <a:pt x="22307" y="1"/>
                          <a:pt x="22297"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5" name="Google Shape;14045;p131"/>
                  <p:cNvSpPr/>
                  <p:nvPr/>
                </p:nvSpPr>
                <p:spPr>
                  <a:xfrm>
                    <a:off x="6821586" y="2078634"/>
                    <a:ext cx="426871" cy="544694"/>
                  </a:xfrm>
                  <a:custGeom>
                    <a:avLst/>
                    <a:gdLst/>
                    <a:ahLst/>
                    <a:cxnLst/>
                    <a:rect l="l" t="t" r="r" b="b"/>
                    <a:pathLst>
                      <a:path w="72351" h="92321" extrusionOk="0">
                        <a:moveTo>
                          <a:pt x="36174" y="1"/>
                        </a:moveTo>
                        <a:cubicBezTo>
                          <a:pt x="16216" y="1"/>
                          <a:pt x="37" y="16180"/>
                          <a:pt x="37" y="36140"/>
                        </a:cubicBezTo>
                        <a:cubicBezTo>
                          <a:pt x="37" y="36140"/>
                          <a:pt x="0" y="37141"/>
                          <a:pt x="140" y="38891"/>
                        </a:cubicBezTo>
                        <a:cubicBezTo>
                          <a:pt x="143" y="38928"/>
                          <a:pt x="147" y="38965"/>
                          <a:pt x="149" y="39003"/>
                        </a:cubicBezTo>
                        <a:cubicBezTo>
                          <a:pt x="164" y="39192"/>
                          <a:pt x="182" y="39386"/>
                          <a:pt x="201" y="39590"/>
                        </a:cubicBezTo>
                        <a:cubicBezTo>
                          <a:pt x="222" y="39817"/>
                          <a:pt x="246" y="40044"/>
                          <a:pt x="273" y="40271"/>
                        </a:cubicBezTo>
                        <a:cubicBezTo>
                          <a:pt x="281" y="40354"/>
                          <a:pt x="292" y="40436"/>
                          <a:pt x="301" y="40521"/>
                        </a:cubicBezTo>
                        <a:cubicBezTo>
                          <a:pt x="313" y="40621"/>
                          <a:pt x="325" y="40722"/>
                          <a:pt x="337" y="40822"/>
                        </a:cubicBezTo>
                        <a:cubicBezTo>
                          <a:pt x="1211" y="47845"/>
                          <a:pt x="4544" y="61615"/>
                          <a:pt x="17111" y="74112"/>
                        </a:cubicBezTo>
                        <a:cubicBezTo>
                          <a:pt x="19581" y="76568"/>
                          <a:pt x="21548" y="79501"/>
                          <a:pt x="22771" y="82763"/>
                        </a:cubicBezTo>
                        <a:cubicBezTo>
                          <a:pt x="23307" y="84192"/>
                          <a:pt x="23522" y="85567"/>
                          <a:pt x="23526" y="86552"/>
                        </a:cubicBezTo>
                        <a:cubicBezTo>
                          <a:pt x="23540" y="90527"/>
                          <a:pt x="23421" y="92321"/>
                          <a:pt x="36174" y="92321"/>
                        </a:cubicBezTo>
                        <a:cubicBezTo>
                          <a:pt x="48929" y="92321"/>
                          <a:pt x="48811" y="90527"/>
                          <a:pt x="48825" y="86552"/>
                        </a:cubicBezTo>
                        <a:cubicBezTo>
                          <a:pt x="48828" y="85567"/>
                          <a:pt x="49043" y="84192"/>
                          <a:pt x="49579" y="82763"/>
                        </a:cubicBezTo>
                        <a:cubicBezTo>
                          <a:pt x="50802" y="79501"/>
                          <a:pt x="52769" y="76568"/>
                          <a:pt x="55240" y="74112"/>
                        </a:cubicBezTo>
                        <a:cubicBezTo>
                          <a:pt x="67806" y="61615"/>
                          <a:pt x="71138" y="47845"/>
                          <a:pt x="72011" y="40822"/>
                        </a:cubicBezTo>
                        <a:cubicBezTo>
                          <a:pt x="72025" y="40722"/>
                          <a:pt x="72038" y="40621"/>
                          <a:pt x="72050" y="40521"/>
                        </a:cubicBezTo>
                        <a:cubicBezTo>
                          <a:pt x="72059" y="40436"/>
                          <a:pt x="72069" y="40354"/>
                          <a:pt x="72078" y="40271"/>
                        </a:cubicBezTo>
                        <a:cubicBezTo>
                          <a:pt x="72104" y="40044"/>
                          <a:pt x="72127" y="39817"/>
                          <a:pt x="72149" y="39590"/>
                        </a:cubicBezTo>
                        <a:cubicBezTo>
                          <a:pt x="72169" y="39386"/>
                          <a:pt x="72186" y="39192"/>
                          <a:pt x="72202" y="39003"/>
                        </a:cubicBezTo>
                        <a:cubicBezTo>
                          <a:pt x="72205" y="38966"/>
                          <a:pt x="72207" y="38928"/>
                          <a:pt x="72211" y="38891"/>
                        </a:cubicBezTo>
                        <a:cubicBezTo>
                          <a:pt x="72350" y="37141"/>
                          <a:pt x="72314" y="36140"/>
                          <a:pt x="72314" y="36140"/>
                        </a:cubicBezTo>
                        <a:cubicBezTo>
                          <a:pt x="72314" y="16180"/>
                          <a:pt x="56134" y="1"/>
                          <a:pt x="3617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6" name="Google Shape;14046;p131"/>
                  <p:cNvSpPr/>
                  <p:nvPr/>
                </p:nvSpPr>
                <p:spPr>
                  <a:xfrm>
                    <a:off x="6984514" y="2448953"/>
                    <a:ext cx="101008" cy="164409"/>
                  </a:xfrm>
                  <a:custGeom>
                    <a:avLst/>
                    <a:gdLst/>
                    <a:ahLst/>
                    <a:cxnLst/>
                    <a:rect l="l" t="t" r="r" b="b"/>
                    <a:pathLst>
                      <a:path w="17120" h="27866" extrusionOk="0">
                        <a:moveTo>
                          <a:pt x="1" y="0"/>
                        </a:moveTo>
                        <a:lnTo>
                          <a:pt x="4920" y="27866"/>
                        </a:lnTo>
                        <a:lnTo>
                          <a:pt x="12200" y="27866"/>
                        </a:lnTo>
                        <a:lnTo>
                          <a:pt x="17120" y="0"/>
                        </a:lnTo>
                        <a:close/>
                      </a:path>
                    </a:pathLst>
                  </a:custGeom>
                  <a:solidFill>
                    <a:srgbClr val="ED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7" name="Google Shape;14047;p131"/>
                  <p:cNvSpPr/>
                  <p:nvPr/>
                </p:nvSpPr>
                <p:spPr>
                  <a:xfrm>
                    <a:off x="6984514" y="2448953"/>
                    <a:ext cx="101008" cy="140963"/>
                  </a:xfrm>
                  <a:custGeom>
                    <a:avLst/>
                    <a:gdLst/>
                    <a:ahLst/>
                    <a:cxnLst/>
                    <a:rect l="l" t="t" r="r" b="b"/>
                    <a:pathLst>
                      <a:path w="17120" h="23892" extrusionOk="0">
                        <a:moveTo>
                          <a:pt x="1" y="0"/>
                        </a:moveTo>
                        <a:lnTo>
                          <a:pt x="4218" y="23891"/>
                        </a:lnTo>
                        <a:lnTo>
                          <a:pt x="12902" y="23891"/>
                        </a:lnTo>
                        <a:lnTo>
                          <a:pt x="1712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8" name="Google Shape;14048;p131"/>
                  <p:cNvSpPr/>
                  <p:nvPr/>
                </p:nvSpPr>
                <p:spPr>
                  <a:xfrm>
                    <a:off x="7012451" y="2607162"/>
                    <a:ext cx="45141" cy="6201"/>
                  </a:xfrm>
                  <a:custGeom>
                    <a:avLst/>
                    <a:gdLst/>
                    <a:ahLst/>
                    <a:cxnLst/>
                    <a:rect l="l" t="t" r="r" b="b"/>
                    <a:pathLst>
                      <a:path w="7651" h="1051" extrusionOk="0">
                        <a:moveTo>
                          <a:pt x="0" y="1"/>
                        </a:moveTo>
                        <a:lnTo>
                          <a:pt x="185" y="1051"/>
                        </a:lnTo>
                        <a:lnTo>
                          <a:pt x="7465" y="1051"/>
                        </a:lnTo>
                        <a:lnTo>
                          <a:pt x="765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9" name="Google Shape;14049;p131"/>
                  <p:cNvSpPr/>
                  <p:nvPr/>
                </p:nvSpPr>
                <p:spPr>
                  <a:xfrm>
                    <a:off x="6968649" y="2664244"/>
                    <a:ext cx="132738" cy="25199"/>
                  </a:xfrm>
                  <a:custGeom>
                    <a:avLst/>
                    <a:gdLst/>
                    <a:ahLst/>
                    <a:cxnLst/>
                    <a:rect l="l" t="t" r="r" b="b"/>
                    <a:pathLst>
                      <a:path w="22498" h="4271" extrusionOk="0">
                        <a:moveTo>
                          <a:pt x="93" y="1"/>
                        </a:moveTo>
                        <a:cubicBezTo>
                          <a:pt x="43" y="1"/>
                          <a:pt x="1" y="43"/>
                          <a:pt x="1" y="95"/>
                        </a:cubicBezTo>
                        <a:lnTo>
                          <a:pt x="1" y="4176"/>
                        </a:lnTo>
                        <a:cubicBezTo>
                          <a:pt x="1" y="4229"/>
                          <a:pt x="43" y="4270"/>
                          <a:pt x="93" y="4270"/>
                        </a:cubicBezTo>
                        <a:lnTo>
                          <a:pt x="22405" y="4270"/>
                        </a:lnTo>
                        <a:cubicBezTo>
                          <a:pt x="22456" y="4270"/>
                          <a:pt x="22498" y="4229"/>
                          <a:pt x="22498" y="4176"/>
                        </a:cubicBezTo>
                        <a:lnTo>
                          <a:pt x="22498" y="95"/>
                        </a:lnTo>
                        <a:cubicBezTo>
                          <a:pt x="22498" y="43"/>
                          <a:pt x="22456" y="1"/>
                          <a:pt x="22405" y="1"/>
                        </a:cubicBez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0" name="Google Shape;14050;p131"/>
                  <p:cNvSpPr/>
                  <p:nvPr/>
                </p:nvSpPr>
                <p:spPr>
                  <a:xfrm>
                    <a:off x="6968649" y="2667389"/>
                    <a:ext cx="132738" cy="11776"/>
                  </a:xfrm>
                  <a:custGeom>
                    <a:avLst/>
                    <a:gdLst/>
                    <a:ahLst/>
                    <a:cxnLst/>
                    <a:rect l="l" t="t" r="r" b="b"/>
                    <a:pathLst>
                      <a:path w="22498" h="1996" extrusionOk="0">
                        <a:moveTo>
                          <a:pt x="22185" y="1"/>
                        </a:moveTo>
                        <a:lnTo>
                          <a:pt x="314" y="2"/>
                        </a:lnTo>
                        <a:cubicBezTo>
                          <a:pt x="113" y="247"/>
                          <a:pt x="3" y="556"/>
                          <a:pt x="1" y="874"/>
                        </a:cubicBezTo>
                        <a:lnTo>
                          <a:pt x="1" y="1880"/>
                        </a:lnTo>
                        <a:cubicBezTo>
                          <a:pt x="1" y="1915"/>
                          <a:pt x="8" y="1948"/>
                          <a:pt x="11" y="1983"/>
                        </a:cubicBezTo>
                        <a:cubicBezTo>
                          <a:pt x="48" y="1990"/>
                          <a:pt x="88" y="1994"/>
                          <a:pt x="127" y="1996"/>
                        </a:cubicBezTo>
                        <a:lnTo>
                          <a:pt x="22372" y="1996"/>
                        </a:lnTo>
                        <a:cubicBezTo>
                          <a:pt x="22410" y="1994"/>
                          <a:pt x="22449" y="1990"/>
                          <a:pt x="22487" y="1983"/>
                        </a:cubicBezTo>
                        <a:cubicBezTo>
                          <a:pt x="22491" y="1948"/>
                          <a:pt x="22498" y="1915"/>
                          <a:pt x="22498" y="1880"/>
                        </a:cubicBezTo>
                        <a:lnTo>
                          <a:pt x="22498" y="872"/>
                        </a:lnTo>
                        <a:cubicBezTo>
                          <a:pt x="22496" y="554"/>
                          <a:pt x="22386" y="247"/>
                          <a:pt x="22185"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1" name="Google Shape;14051;p131"/>
                  <p:cNvSpPr/>
                  <p:nvPr/>
                </p:nvSpPr>
                <p:spPr>
                  <a:xfrm>
                    <a:off x="6963510" y="2683549"/>
                    <a:ext cx="143022" cy="11776"/>
                  </a:xfrm>
                  <a:custGeom>
                    <a:avLst/>
                    <a:gdLst/>
                    <a:ahLst/>
                    <a:cxnLst/>
                    <a:rect l="l" t="t" r="r" b="b"/>
                    <a:pathLst>
                      <a:path w="24241" h="1996" extrusionOk="0">
                        <a:moveTo>
                          <a:pt x="46" y="1"/>
                        </a:moveTo>
                        <a:cubicBezTo>
                          <a:pt x="19" y="1"/>
                          <a:pt x="0" y="22"/>
                          <a:pt x="0" y="46"/>
                        </a:cubicBezTo>
                        <a:lnTo>
                          <a:pt x="0" y="1951"/>
                        </a:lnTo>
                        <a:cubicBezTo>
                          <a:pt x="0" y="1975"/>
                          <a:pt x="19" y="1996"/>
                          <a:pt x="46" y="1996"/>
                        </a:cubicBezTo>
                        <a:lnTo>
                          <a:pt x="24195" y="1996"/>
                        </a:lnTo>
                        <a:cubicBezTo>
                          <a:pt x="24219" y="1996"/>
                          <a:pt x="24240" y="1975"/>
                          <a:pt x="24240" y="1951"/>
                        </a:cubicBezTo>
                        <a:lnTo>
                          <a:pt x="24240" y="46"/>
                        </a:lnTo>
                        <a:cubicBezTo>
                          <a:pt x="24240" y="22"/>
                          <a:pt x="24219" y="1"/>
                          <a:pt x="24195" y="1"/>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2" name="Google Shape;14052;p131"/>
                  <p:cNvSpPr/>
                  <p:nvPr/>
                </p:nvSpPr>
                <p:spPr>
                  <a:xfrm>
                    <a:off x="6968649" y="2642639"/>
                    <a:ext cx="132738" cy="25199"/>
                  </a:xfrm>
                  <a:custGeom>
                    <a:avLst/>
                    <a:gdLst/>
                    <a:ahLst/>
                    <a:cxnLst/>
                    <a:rect l="l" t="t" r="r" b="b"/>
                    <a:pathLst>
                      <a:path w="22498" h="4271" extrusionOk="0">
                        <a:moveTo>
                          <a:pt x="93" y="1"/>
                        </a:moveTo>
                        <a:cubicBezTo>
                          <a:pt x="43" y="1"/>
                          <a:pt x="1" y="43"/>
                          <a:pt x="1" y="95"/>
                        </a:cubicBezTo>
                        <a:lnTo>
                          <a:pt x="1" y="4176"/>
                        </a:lnTo>
                        <a:cubicBezTo>
                          <a:pt x="1" y="4229"/>
                          <a:pt x="43" y="4271"/>
                          <a:pt x="93" y="4271"/>
                        </a:cubicBezTo>
                        <a:lnTo>
                          <a:pt x="22405" y="4271"/>
                        </a:lnTo>
                        <a:cubicBezTo>
                          <a:pt x="22456" y="4271"/>
                          <a:pt x="22498" y="4229"/>
                          <a:pt x="22498" y="4176"/>
                        </a:cubicBezTo>
                        <a:lnTo>
                          <a:pt x="22498" y="95"/>
                        </a:lnTo>
                        <a:cubicBezTo>
                          <a:pt x="22498" y="43"/>
                          <a:pt x="22456" y="1"/>
                          <a:pt x="22405" y="1"/>
                        </a:cubicBez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3" name="Google Shape;14053;p131"/>
                  <p:cNvSpPr/>
                  <p:nvPr/>
                </p:nvSpPr>
                <p:spPr>
                  <a:xfrm>
                    <a:off x="6968649" y="2643990"/>
                    <a:ext cx="132738" cy="11776"/>
                  </a:xfrm>
                  <a:custGeom>
                    <a:avLst/>
                    <a:gdLst/>
                    <a:ahLst/>
                    <a:cxnLst/>
                    <a:rect l="l" t="t" r="r" b="b"/>
                    <a:pathLst>
                      <a:path w="22498" h="1996" extrusionOk="0">
                        <a:moveTo>
                          <a:pt x="642" y="1"/>
                        </a:moveTo>
                        <a:cubicBezTo>
                          <a:pt x="242" y="259"/>
                          <a:pt x="1" y="701"/>
                          <a:pt x="1" y="1177"/>
                        </a:cubicBezTo>
                        <a:lnTo>
                          <a:pt x="1" y="1984"/>
                        </a:lnTo>
                        <a:cubicBezTo>
                          <a:pt x="41" y="1991"/>
                          <a:pt x="83" y="1994"/>
                          <a:pt x="127" y="1996"/>
                        </a:cubicBezTo>
                        <a:lnTo>
                          <a:pt x="22372" y="1996"/>
                        </a:lnTo>
                        <a:cubicBezTo>
                          <a:pt x="22414" y="1994"/>
                          <a:pt x="22456" y="1991"/>
                          <a:pt x="22498" y="1984"/>
                        </a:cubicBezTo>
                        <a:lnTo>
                          <a:pt x="22498" y="1177"/>
                        </a:lnTo>
                        <a:cubicBezTo>
                          <a:pt x="22496" y="701"/>
                          <a:pt x="22255" y="259"/>
                          <a:pt x="21856"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4" name="Google Shape;14054;p131"/>
                  <p:cNvSpPr/>
                  <p:nvPr/>
                </p:nvSpPr>
                <p:spPr>
                  <a:xfrm>
                    <a:off x="6963510" y="2660156"/>
                    <a:ext cx="143022" cy="11776"/>
                  </a:xfrm>
                  <a:custGeom>
                    <a:avLst/>
                    <a:gdLst/>
                    <a:ahLst/>
                    <a:cxnLst/>
                    <a:rect l="l" t="t" r="r" b="b"/>
                    <a:pathLst>
                      <a:path w="24241" h="1996" extrusionOk="0">
                        <a:moveTo>
                          <a:pt x="998" y="0"/>
                        </a:moveTo>
                        <a:cubicBezTo>
                          <a:pt x="447" y="2"/>
                          <a:pt x="2" y="447"/>
                          <a:pt x="0" y="998"/>
                        </a:cubicBezTo>
                        <a:cubicBezTo>
                          <a:pt x="2" y="1548"/>
                          <a:pt x="447" y="1993"/>
                          <a:pt x="998" y="1995"/>
                        </a:cubicBezTo>
                        <a:lnTo>
                          <a:pt x="23243" y="1995"/>
                        </a:lnTo>
                        <a:cubicBezTo>
                          <a:pt x="23793" y="1993"/>
                          <a:pt x="24239" y="1548"/>
                          <a:pt x="24240" y="998"/>
                        </a:cubicBezTo>
                        <a:cubicBezTo>
                          <a:pt x="24239" y="447"/>
                          <a:pt x="23793" y="2"/>
                          <a:pt x="23243" y="0"/>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5" name="Google Shape;14055;p131"/>
                  <p:cNvSpPr/>
                  <p:nvPr/>
                </p:nvSpPr>
                <p:spPr>
                  <a:xfrm>
                    <a:off x="6968649" y="2617451"/>
                    <a:ext cx="132738" cy="25193"/>
                  </a:xfrm>
                  <a:custGeom>
                    <a:avLst/>
                    <a:gdLst/>
                    <a:ahLst/>
                    <a:cxnLst/>
                    <a:rect l="l" t="t" r="r" b="b"/>
                    <a:pathLst>
                      <a:path w="22498" h="4270" extrusionOk="0">
                        <a:moveTo>
                          <a:pt x="93" y="0"/>
                        </a:moveTo>
                        <a:cubicBezTo>
                          <a:pt x="43" y="0"/>
                          <a:pt x="1" y="42"/>
                          <a:pt x="1" y="94"/>
                        </a:cubicBezTo>
                        <a:lnTo>
                          <a:pt x="1" y="4176"/>
                        </a:lnTo>
                        <a:cubicBezTo>
                          <a:pt x="1" y="4228"/>
                          <a:pt x="43" y="4270"/>
                          <a:pt x="93" y="4270"/>
                        </a:cubicBezTo>
                        <a:lnTo>
                          <a:pt x="22405" y="4270"/>
                        </a:lnTo>
                        <a:cubicBezTo>
                          <a:pt x="22456" y="4270"/>
                          <a:pt x="22498" y="4228"/>
                          <a:pt x="22498" y="4176"/>
                        </a:cubicBezTo>
                        <a:lnTo>
                          <a:pt x="22498" y="94"/>
                        </a:lnTo>
                        <a:cubicBezTo>
                          <a:pt x="22498" y="42"/>
                          <a:pt x="22456" y="0"/>
                          <a:pt x="22405" y="0"/>
                        </a:cubicBez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6" name="Google Shape;14056;p131"/>
                  <p:cNvSpPr/>
                  <p:nvPr/>
                </p:nvSpPr>
                <p:spPr>
                  <a:xfrm>
                    <a:off x="6968649" y="2620590"/>
                    <a:ext cx="132738" cy="11782"/>
                  </a:xfrm>
                  <a:custGeom>
                    <a:avLst/>
                    <a:gdLst/>
                    <a:ahLst/>
                    <a:cxnLst/>
                    <a:rect l="l" t="t" r="r" b="b"/>
                    <a:pathLst>
                      <a:path w="22498" h="1997" extrusionOk="0">
                        <a:moveTo>
                          <a:pt x="314" y="1"/>
                        </a:moveTo>
                        <a:cubicBezTo>
                          <a:pt x="113" y="247"/>
                          <a:pt x="3" y="555"/>
                          <a:pt x="1" y="873"/>
                        </a:cubicBezTo>
                        <a:lnTo>
                          <a:pt x="1" y="1982"/>
                        </a:lnTo>
                        <a:cubicBezTo>
                          <a:pt x="41" y="1989"/>
                          <a:pt x="83" y="1994"/>
                          <a:pt x="127" y="1996"/>
                        </a:cubicBezTo>
                        <a:lnTo>
                          <a:pt x="22372" y="1996"/>
                        </a:lnTo>
                        <a:cubicBezTo>
                          <a:pt x="22414" y="1994"/>
                          <a:pt x="22456" y="1989"/>
                          <a:pt x="22498" y="1982"/>
                        </a:cubicBezTo>
                        <a:lnTo>
                          <a:pt x="22498" y="873"/>
                        </a:lnTo>
                        <a:cubicBezTo>
                          <a:pt x="22496" y="555"/>
                          <a:pt x="22386" y="247"/>
                          <a:pt x="22185"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7" name="Google Shape;14057;p131"/>
                  <p:cNvSpPr/>
                  <p:nvPr/>
                </p:nvSpPr>
                <p:spPr>
                  <a:xfrm>
                    <a:off x="6963510" y="2613357"/>
                    <a:ext cx="143022" cy="11765"/>
                  </a:xfrm>
                  <a:custGeom>
                    <a:avLst/>
                    <a:gdLst/>
                    <a:ahLst/>
                    <a:cxnLst/>
                    <a:rect l="l" t="t" r="r" b="b"/>
                    <a:pathLst>
                      <a:path w="24241" h="1994" extrusionOk="0">
                        <a:moveTo>
                          <a:pt x="998" y="1"/>
                        </a:moveTo>
                        <a:cubicBezTo>
                          <a:pt x="447" y="2"/>
                          <a:pt x="2" y="448"/>
                          <a:pt x="0" y="996"/>
                        </a:cubicBezTo>
                        <a:cubicBezTo>
                          <a:pt x="2" y="1547"/>
                          <a:pt x="447" y="1992"/>
                          <a:pt x="998" y="1994"/>
                        </a:cubicBezTo>
                        <a:lnTo>
                          <a:pt x="23243" y="1994"/>
                        </a:lnTo>
                        <a:cubicBezTo>
                          <a:pt x="23793" y="1992"/>
                          <a:pt x="24239" y="1547"/>
                          <a:pt x="24240" y="996"/>
                        </a:cubicBezTo>
                        <a:cubicBezTo>
                          <a:pt x="24239" y="448"/>
                          <a:pt x="23793" y="2"/>
                          <a:pt x="23243" y="1"/>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8" name="Google Shape;14058;p131"/>
                  <p:cNvSpPr/>
                  <p:nvPr/>
                </p:nvSpPr>
                <p:spPr>
                  <a:xfrm>
                    <a:off x="6850372" y="2107302"/>
                    <a:ext cx="369293" cy="477399"/>
                  </a:xfrm>
                  <a:custGeom>
                    <a:avLst/>
                    <a:gdLst/>
                    <a:ahLst/>
                    <a:cxnLst/>
                    <a:rect l="l" t="t" r="r" b="b"/>
                    <a:pathLst>
                      <a:path w="62592" h="80915" extrusionOk="0">
                        <a:moveTo>
                          <a:pt x="31297" y="0"/>
                        </a:moveTo>
                        <a:cubicBezTo>
                          <a:pt x="14049" y="0"/>
                          <a:pt x="16" y="14032"/>
                          <a:pt x="16" y="31281"/>
                        </a:cubicBezTo>
                        <a:lnTo>
                          <a:pt x="16" y="31387"/>
                        </a:lnTo>
                        <a:lnTo>
                          <a:pt x="13" y="31445"/>
                        </a:lnTo>
                        <a:cubicBezTo>
                          <a:pt x="11" y="31548"/>
                          <a:pt x="1" y="32341"/>
                          <a:pt x="104" y="33646"/>
                        </a:cubicBezTo>
                        <a:lnTo>
                          <a:pt x="104" y="33657"/>
                        </a:lnTo>
                        <a:lnTo>
                          <a:pt x="104" y="33667"/>
                        </a:lnTo>
                        <a:lnTo>
                          <a:pt x="105" y="33683"/>
                        </a:lnTo>
                        <a:lnTo>
                          <a:pt x="111" y="33746"/>
                        </a:lnTo>
                        <a:cubicBezTo>
                          <a:pt x="125" y="33912"/>
                          <a:pt x="139" y="34083"/>
                          <a:pt x="156" y="34265"/>
                        </a:cubicBezTo>
                        <a:cubicBezTo>
                          <a:pt x="175" y="34469"/>
                          <a:pt x="198" y="34667"/>
                          <a:pt x="219" y="34862"/>
                        </a:cubicBezTo>
                        <a:lnTo>
                          <a:pt x="245" y="35093"/>
                        </a:lnTo>
                        <a:lnTo>
                          <a:pt x="257" y="35191"/>
                        </a:lnTo>
                        <a:cubicBezTo>
                          <a:pt x="264" y="35241"/>
                          <a:pt x="270" y="35290"/>
                          <a:pt x="277" y="35341"/>
                        </a:cubicBezTo>
                        <a:lnTo>
                          <a:pt x="278" y="35353"/>
                        </a:lnTo>
                        <a:lnTo>
                          <a:pt x="278" y="35364"/>
                        </a:lnTo>
                        <a:cubicBezTo>
                          <a:pt x="1082" y="41822"/>
                          <a:pt x="4150" y="54364"/>
                          <a:pt x="15656" y="65807"/>
                        </a:cubicBezTo>
                        <a:cubicBezTo>
                          <a:pt x="18711" y="68844"/>
                          <a:pt x="20993" y="72340"/>
                          <a:pt x="22440" y="76197"/>
                        </a:cubicBezTo>
                        <a:cubicBezTo>
                          <a:pt x="22707" y="76910"/>
                          <a:pt x="22927" y="77638"/>
                          <a:pt x="23098" y="78379"/>
                        </a:cubicBezTo>
                        <a:cubicBezTo>
                          <a:pt x="23441" y="79855"/>
                          <a:pt x="24733" y="80914"/>
                          <a:pt x="26250" y="80914"/>
                        </a:cubicBezTo>
                        <a:lnTo>
                          <a:pt x="36339" y="80914"/>
                        </a:lnTo>
                        <a:cubicBezTo>
                          <a:pt x="37855" y="80914"/>
                          <a:pt x="39148" y="79855"/>
                          <a:pt x="39491" y="78379"/>
                        </a:cubicBezTo>
                        <a:cubicBezTo>
                          <a:pt x="39662" y="77638"/>
                          <a:pt x="39882" y="76910"/>
                          <a:pt x="40149" y="76197"/>
                        </a:cubicBezTo>
                        <a:cubicBezTo>
                          <a:pt x="41596" y="72340"/>
                          <a:pt x="43879" y="68844"/>
                          <a:pt x="46933" y="65807"/>
                        </a:cubicBezTo>
                        <a:cubicBezTo>
                          <a:pt x="58441" y="54364"/>
                          <a:pt x="61509" y="41822"/>
                          <a:pt x="62312" y="35364"/>
                        </a:cubicBezTo>
                        <a:lnTo>
                          <a:pt x="62314" y="35351"/>
                        </a:lnTo>
                        <a:lnTo>
                          <a:pt x="62314" y="35341"/>
                        </a:lnTo>
                        <a:cubicBezTo>
                          <a:pt x="62321" y="35290"/>
                          <a:pt x="62326" y="35240"/>
                          <a:pt x="62333" y="35191"/>
                        </a:cubicBezTo>
                        <a:lnTo>
                          <a:pt x="62346" y="35091"/>
                        </a:lnTo>
                        <a:lnTo>
                          <a:pt x="62370" y="34871"/>
                        </a:lnTo>
                        <a:cubicBezTo>
                          <a:pt x="62393" y="34667"/>
                          <a:pt x="62414" y="34469"/>
                          <a:pt x="62433" y="34272"/>
                        </a:cubicBezTo>
                        <a:cubicBezTo>
                          <a:pt x="62452" y="34083"/>
                          <a:pt x="62466" y="33912"/>
                          <a:pt x="62480" y="33746"/>
                        </a:cubicBezTo>
                        <a:lnTo>
                          <a:pt x="62485" y="33681"/>
                        </a:lnTo>
                        <a:lnTo>
                          <a:pt x="62487" y="33662"/>
                        </a:lnTo>
                        <a:cubicBezTo>
                          <a:pt x="62592" y="32338"/>
                          <a:pt x="62581" y="31543"/>
                          <a:pt x="62580" y="31443"/>
                        </a:cubicBezTo>
                        <a:lnTo>
                          <a:pt x="62574" y="31345"/>
                        </a:lnTo>
                        <a:lnTo>
                          <a:pt x="62576" y="31281"/>
                        </a:lnTo>
                        <a:cubicBezTo>
                          <a:pt x="62576" y="14032"/>
                          <a:pt x="48544" y="0"/>
                          <a:pt x="31297" y="0"/>
                        </a:cubicBezTo>
                        <a:close/>
                      </a:path>
                    </a:pathLst>
                  </a:custGeom>
                  <a:solidFill>
                    <a:srgbClr val="F3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9" name="Google Shape;14059;p131"/>
                  <p:cNvSpPr/>
                  <p:nvPr/>
                </p:nvSpPr>
                <p:spPr>
                  <a:xfrm>
                    <a:off x="6963510" y="2636756"/>
                    <a:ext cx="143022" cy="11776"/>
                  </a:xfrm>
                  <a:custGeom>
                    <a:avLst/>
                    <a:gdLst/>
                    <a:ahLst/>
                    <a:cxnLst/>
                    <a:rect l="l" t="t" r="r" b="b"/>
                    <a:pathLst>
                      <a:path w="24241" h="1996" extrusionOk="0">
                        <a:moveTo>
                          <a:pt x="998" y="0"/>
                        </a:moveTo>
                        <a:cubicBezTo>
                          <a:pt x="447" y="2"/>
                          <a:pt x="2" y="448"/>
                          <a:pt x="0" y="998"/>
                        </a:cubicBezTo>
                        <a:cubicBezTo>
                          <a:pt x="2" y="1548"/>
                          <a:pt x="447" y="1994"/>
                          <a:pt x="998" y="1995"/>
                        </a:cubicBezTo>
                        <a:lnTo>
                          <a:pt x="23243" y="1995"/>
                        </a:lnTo>
                        <a:cubicBezTo>
                          <a:pt x="23793" y="1994"/>
                          <a:pt x="24239" y="1548"/>
                          <a:pt x="24240" y="998"/>
                        </a:cubicBezTo>
                        <a:cubicBezTo>
                          <a:pt x="24239" y="448"/>
                          <a:pt x="23793" y="2"/>
                          <a:pt x="23243" y="0"/>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60" name="Google Shape;14060;p131"/>
                <p:cNvSpPr/>
                <p:nvPr/>
              </p:nvSpPr>
              <p:spPr>
                <a:xfrm>
                  <a:off x="7046588" y="2275942"/>
                  <a:ext cx="173076" cy="113894"/>
                </a:xfrm>
                <a:custGeom>
                  <a:avLst/>
                  <a:gdLst/>
                  <a:ahLst/>
                  <a:cxnLst/>
                  <a:rect l="l" t="t" r="r" b="b"/>
                  <a:pathLst>
                    <a:path w="29335" h="19304" extrusionOk="0">
                      <a:moveTo>
                        <a:pt x="0" y="0"/>
                      </a:moveTo>
                      <a:lnTo>
                        <a:pt x="0" y="19303"/>
                      </a:lnTo>
                      <a:lnTo>
                        <a:pt x="25725" y="19303"/>
                      </a:lnTo>
                      <a:cubicBezTo>
                        <a:pt x="27782" y="14272"/>
                        <a:pt x="28673" y="9841"/>
                        <a:pt x="29054" y="6781"/>
                      </a:cubicBezTo>
                      <a:lnTo>
                        <a:pt x="29055" y="6770"/>
                      </a:lnTo>
                      <a:lnTo>
                        <a:pt x="29057" y="6758"/>
                      </a:lnTo>
                      <a:cubicBezTo>
                        <a:pt x="29064" y="6707"/>
                        <a:pt x="29069" y="6657"/>
                        <a:pt x="29075" y="6608"/>
                      </a:cubicBezTo>
                      <a:lnTo>
                        <a:pt x="29087" y="6508"/>
                      </a:lnTo>
                      <a:lnTo>
                        <a:pt x="29113" y="6288"/>
                      </a:lnTo>
                      <a:cubicBezTo>
                        <a:pt x="29136" y="6084"/>
                        <a:pt x="29157" y="5886"/>
                        <a:pt x="29176" y="5689"/>
                      </a:cubicBezTo>
                      <a:cubicBezTo>
                        <a:pt x="29193" y="5500"/>
                        <a:pt x="29209" y="5329"/>
                        <a:pt x="29221" y="5163"/>
                      </a:cubicBezTo>
                      <a:lnTo>
                        <a:pt x="29227" y="5098"/>
                      </a:lnTo>
                      <a:lnTo>
                        <a:pt x="29228" y="5079"/>
                      </a:lnTo>
                      <a:cubicBezTo>
                        <a:pt x="29335" y="3755"/>
                        <a:pt x="29323" y="2960"/>
                        <a:pt x="29321" y="2860"/>
                      </a:cubicBezTo>
                      <a:lnTo>
                        <a:pt x="29316" y="2762"/>
                      </a:lnTo>
                      <a:lnTo>
                        <a:pt x="29317" y="2698"/>
                      </a:lnTo>
                      <a:cubicBezTo>
                        <a:pt x="29317" y="1789"/>
                        <a:pt x="29277" y="890"/>
                        <a:pt x="29200" y="0"/>
                      </a:cubicBezTo>
                      <a:close/>
                    </a:path>
                  </a:pathLst>
                </a:custGeom>
                <a:solidFill>
                  <a:srgbClr val="4F6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1" name="Google Shape;14061;p131"/>
                <p:cNvSpPr/>
                <p:nvPr/>
              </p:nvSpPr>
              <p:spPr>
                <a:xfrm>
                  <a:off x="7046588" y="2107680"/>
                  <a:ext cx="168811" cy="145128"/>
                </a:xfrm>
                <a:custGeom>
                  <a:avLst/>
                  <a:gdLst/>
                  <a:ahLst/>
                  <a:cxnLst/>
                  <a:rect l="l" t="t" r="r" b="b"/>
                  <a:pathLst>
                    <a:path w="28612" h="24598" extrusionOk="0">
                      <a:moveTo>
                        <a:pt x="0" y="1"/>
                      </a:moveTo>
                      <a:lnTo>
                        <a:pt x="0" y="24597"/>
                      </a:lnTo>
                      <a:lnTo>
                        <a:pt x="28612" y="24597"/>
                      </a:lnTo>
                      <a:cubicBezTo>
                        <a:pt x="25701" y="11138"/>
                        <a:pt x="14102" y="876"/>
                        <a:pt x="0" y="1"/>
                      </a:cubicBezTo>
                      <a:close/>
                    </a:path>
                  </a:pathLst>
                </a:custGeom>
                <a:solidFill>
                  <a:srgbClr val="B3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2" name="Google Shape;14062;p131"/>
                <p:cNvSpPr/>
                <p:nvPr/>
              </p:nvSpPr>
              <p:spPr>
                <a:xfrm>
                  <a:off x="6850372" y="2275942"/>
                  <a:ext cx="173082" cy="113894"/>
                </a:xfrm>
                <a:custGeom>
                  <a:avLst/>
                  <a:gdLst/>
                  <a:ahLst/>
                  <a:cxnLst/>
                  <a:rect l="l" t="t" r="r" b="b"/>
                  <a:pathLst>
                    <a:path w="29336" h="19304" extrusionOk="0">
                      <a:moveTo>
                        <a:pt x="133" y="0"/>
                      </a:moveTo>
                      <a:cubicBezTo>
                        <a:pt x="58" y="890"/>
                        <a:pt x="16" y="1789"/>
                        <a:pt x="16" y="2698"/>
                      </a:cubicBezTo>
                      <a:lnTo>
                        <a:pt x="16" y="2804"/>
                      </a:lnTo>
                      <a:lnTo>
                        <a:pt x="13" y="2862"/>
                      </a:lnTo>
                      <a:cubicBezTo>
                        <a:pt x="11" y="2965"/>
                        <a:pt x="1" y="3758"/>
                        <a:pt x="104" y="5065"/>
                      </a:cubicBezTo>
                      <a:lnTo>
                        <a:pt x="104" y="5075"/>
                      </a:lnTo>
                      <a:lnTo>
                        <a:pt x="104" y="5086"/>
                      </a:lnTo>
                      <a:lnTo>
                        <a:pt x="105" y="5100"/>
                      </a:lnTo>
                      <a:lnTo>
                        <a:pt x="111" y="5163"/>
                      </a:lnTo>
                      <a:cubicBezTo>
                        <a:pt x="125" y="5329"/>
                        <a:pt x="139" y="5500"/>
                        <a:pt x="156" y="5682"/>
                      </a:cubicBezTo>
                      <a:cubicBezTo>
                        <a:pt x="175" y="5886"/>
                        <a:pt x="198" y="6084"/>
                        <a:pt x="219" y="6279"/>
                      </a:cubicBezTo>
                      <a:lnTo>
                        <a:pt x="245" y="6510"/>
                      </a:lnTo>
                      <a:lnTo>
                        <a:pt x="257" y="6608"/>
                      </a:lnTo>
                      <a:cubicBezTo>
                        <a:pt x="264" y="6658"/>
                        <a:pt x="270" y="6709"/>
                        <a:pt x="277" y="6758"/>
                      </a:cubicBezTo>
                      <a:lnTo>
                        <a:pt x="278" y="6770"/>
                      </a:lnTo>
                      <a:lnTo>
                        <a:pt x="278" y="6781"/>
                      </a:lnTo>
                      <a:cubicBezTo>
                        <a:pt x="661" y="9843"/>
                        <a:pt x="1552" y="14272"/>
                        <a:pt x="3608" y="19303"/>
                      </a:cubicBezTo>
                      <a:lnTo>
                        <a:pt x="29333" y="19303"/>
                      </a:lnTo>
                      <a:lnTo>
                        <a:pt x="29335" y="0"/>
                      </a:lnTo>
                      <a:close/>
                    </a:path>
                  </a:pathLst>
                </a:custGeom>
                <a:solidFill>
                  <a:srgbClr val="C9D4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3" name="Google Shape;14063;p131"/>
                <p:cNvSpPr/>
                <p:nvPr/>
              </p:nvSpPr>
              <p:spPr>
                <a:xfrm>
                  <a:off x="6882243" y="2412957"/>
                  <a:ext cx="141211" cy="171743"/>
                </a:xfrm>
                <a:custGeom>
                  <a:avLst/>
                  <a:gdLst/>
                  <a:ahLst/>
                  <a:cxnLst/>
                  <a:rect l="l" t="t" r="r" b="b"/>
                  <a:pathLst>
                    <a:path w="23934" h="29109" extrusionOk="0">
                      <a:moveTo>
                        <a:pt x="0" y="1"/>
                      </a:moveTo>
                      <a:cubicBezTo>
                        <a:pt x="2303" y="4529"/>
                        <a:pt x="5584" y="9356"/>
                        <a:pt x="10256" y="14001"/>
                      </a:cubicBezTo>
                      <a:cubicBezTo>
                        <a:pt x="13309" y="17038"/>
                        <a:pt x="15593" y="20534"/>
                        <a:pt x="17039" y="24391"/>
                      </a:cubicBezTo>
                      <a:cubicBezTo>
                        <a:pt x="17307" y="25104"/>
                        <a:pt x="17527" y="25832"/>
                        <a:pt x="17698" y="26573"/>
                      </a:cubicBezTo>
                      <a:cubicBezTo>
                        <a:pt x="18040" y="28049"/>
                        <a:pt x="19333" y="29108"/>
                        <a:pt x="20850" y="29108"/>
                      </a:cubicBezTo>
                      <a:lnTo>
                        <a:pt x="23933" y="29108"/>
                      </a:lnTo>
                      <a:lnTo>
                        <a:pt x="23933" y="1"/>
                      </a:ln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4" name="Google Shape;14064;p131"/>
                <p:cNvSpPr/>
                <p:nvPr/>
              </p:nvSpPr>
              <p:spPr>
                <a:xfrm>
                  <a:off x="6854637" y="2107680"/>
                  <a:ext cx="168817" cy="145128"/>
                </a:xfrm>
                <a:custGeom>
                  <a:avLst/>
                  <a:gdLst/>
                  <a:ahLst/>
                  <a:cxnLst/>
                  <a:rect l="l" t="t" r="r" b="b"/>
                  <a:pathLst>
                    <a:path w="28613" h="24598" extrusionOk="0">
                      <a:moveTo>
                        <a:pt x="28612" y="1"/>
                      </a:moveTo>
                      <a:cubicBezTo>
                        <a:pt x="14512" y="876"/>
                        <a:pt x="2911" y="11138"/>
                        <a:pt x="1" y="24597"/>
                      </a:cubicBezTo>
                      <a:lnTo>
                        <a:pt x="28612" y="24597"/>
                      </a:lnTo>
                      <a:lnTo>
                        <a:pt x="28612" y="1"/>
                      </a:lnTo>
                      <a:close/>
                    </a:path>
                  </a:pathLst>
                </a:custGeom>
                <a:solidFill>
                  <a:srgbClr val="8FA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5" name="Google Shape;14065;p131"/>
                <p:cNvSpPr/>
                <p:nvPr/>
              </p:nvSpPr>
              <p:spPr>
                <a:xfrm>
                  <a:off x="7046588" y="2412957"/>
                  <a:ext cx="141205" cy="171743"/>
                </a:xfrm>
                <a:custGeom>
                  <a:avLst/>
                  <a:gdLst/>
                  <a:ahLst/>
                  <a:cxnLst/>
                  <a:rect l="l" t="t" r="r" b="b"/>
                  <a:pathLst>
                    <a:path w="23933" h="29109" extrusionOk="0">
                      <a:moveTo>
                        <a:pt x="0" y="1"/>
                      </a:moveTo>
                      <a:lnTo>
                        <a:pt x="0" y="29108"/>
                      </a:lnTo>
                      <a:lnTo>
                        <a:pt x="3084" y="29108"/>
                      </a:lnTo>
                      <a:cubicBezTo>
                        <a:pt x="4600" y="29108"/>
                        <a:pt x="5893" y="28049"/>
                        <a:pt x="6235" y="26573"/>
                      </a:cubicBezTo>
                      <a:cubicBezTo>
                        <a:pt x="6407" y="25832"/>
                        <a:pt x="6627" y="25104"/>
                        <a:pt x="6894" y="24391"/>
                      </a:cubicBezTo>
                      <a:cubicBezTo>
                        <a:pt x="8341" y="20534"/>
                        <a:pt x="10622" y="17038"/>
                        <a:pt x="13678" y="14001"/>
                      </a:cubicBezTo>
                      <a:cubicBezTo>
                        <a:pt x="18349" y="9356"/>
                        <a:pt x="21630" y="4529"/>
                        <a:pt x="23933" y="1"/>
                      </a:cubicBezTo>
                      <a:close/>
                    </a:path>
                  </a:pathLst>
                </a:custGeom>
                <a:solidFill>
                  <a:srgbClr val="37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14066" name="Google Shape;14066;p131"/>
          <p:cNvPicPr preferRelativeResize="0"/>
          <p:nvPr/>
        </p:nvPicPr>
        <p:blipFill>
          <a:blip r:embed="rId3">
            <a:alphaModFix/>
          </a:blip>
          <a:stretch>
            <a:fillRect/>
          </a:stretch>
        </p:blipFill>
        <p:spPr>
          <a:xfrm>
            <a:off x="616550" y="2989875"/>
            <a:ext cx="3783900" cy="2052000"/>
          </a:xfrm>
          <a:prstGeom prst="roundRect">
            <a:avLst>
              <a:gd name="adj" fmla="val 16667"/>
            </a:avLst>
          </a:prstGeom>
          <a:noFill/>
          <a:ln w="28575" cap="flat" cmpd="sng">
            <a:solidFill>
              <a:schemeClr val="accent4"/>
            </a:solidFill>
            <a:prstDash val="solid"/>
            <a:round/>
            <a:headEnd type="none" w="sm" len="sm"/>
            <a:tailEnd type="none" w="sm" len="sm"/>
          </a:ln>
        </p:spPr>
      </p:pic>
      <p:sp>
        <p:nvSpPr>
          <p:cNvPr id="14067" name="Google Shape;14067;p131"/>
          <p:cNvSpPr txBox="1"/>
          <p:nvPr/>
        </p:nvSpPr>
        <p:spPr>
          <a:xfrm>
            <a:off x="4530575" y="3666000"/>
            <a:ext cx="4613400" cy="11436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dk1"/>
              </a:buClr>
              <a:buSzPts val="1400"/>
              <a:buFont typeface="Poppins"/>
              <a:buChar char="★"/>
            </a:pPr>
            <a:r>
              <a:rPr lang="en" b="1">
                <a:solidFill>
                  <a:schemeClr val="dk1"/>
                </a:solidFill>
                <a:latin typeface="Poppins"/>
                <a:ea typeface="Poppins"/>
                <a:cs typeface="Poppins"/>
                <a:sym typeface="Poppins"/>
              </a:rPr>
              <a:t>June, July, August, September, October of 2023 &amp; January 2024</a:t>
            </a:r>
            <a:endParaRPr b="1">
              <a:solidFill>
                <a:schemeClr val="dk1"/>
              </a:solidFill>
              <a:latin typeface="Poppins"/>
              <a:ea typeface="Poppins"/>
              <a:cs typeface="Poppins"/>
              <a:sym typeface="Poppins"/>
            </a:endParaRPr>
          </a:p>
          <a:p>
            <a:pPr marL="457200" lvl="0" indent="-317500" algn="l" rtl="0">
              <a:lnSpc>
                <a:spcPct val="115000"/>
              </a:lnSpc>
              <a:spcBef>
                <a:spcPts val="0"/>
              </a:spcBef>
              <a:spcAft>
                <a:spcPts val="0"/>
              </a:spcAft>
              <a:buClr>
                <a:schemeClr val="dk1"/>
              </a:buClr>
              <a:buSzPts val="1400"/>
              <a:buFont typeface="Poppins"/>
              <a:buChar char="★"/>
            </a:pPr>
            <a:r>
              <a:rPr lang="en" b="1">
                <a:solidFill>
                  <a:schemeClr val="dk1"/>
                </a:solidFill>
                <a:latin typeface="Poppins"/>
                <a:ea typeface="Poppins"/>
                <a:cs typeface="Poppins"/>
                <a:sym typeface="Poppins"/>
              </a:rPr>
              <a:t>June &amp; July of 2024</a:t>
            </a:r>
            <a:endParaRPr b="1">
              <a:solidFill>
                <a:schemeClr val="dk1"/>
              </a:solidFill>
              <a:latin typeface="Poppins"/>
              <a:ea typeface="Poppins"/>
              <a:cs typeface="Poppins"/>
              <a:sym typeface="Poppins"/>
            </a:endParaRPr>
          </a:p>
          <a:p>
            <a:pPr marL="457200" lvl="0" indent="-317500" algn="l" rtl="0">
              <a:lnSpc>
                <a:spcPct val="115000"/>
              </a:lnSpc>
              <a:spcBef>
                <a:spcPts val="0"/>
              </a:spcBef>
              <a:spcAft>
                <a:spcPts val="0"/>
              </a:spcAft>
              <a:buClr>
                <a:schemeClr val="dk1"/>
              </a:buClr>
              <a:buSzPts val="1400"/>
              <a:buFont typeface="Poppins"/>
              <a:buChar char="★"/>
            </a:pPr>
            <a:r>
              <a:rPr lang="en" b="1">
                <a:solidFill>
                  <a:schemeClr val="dk1"/>
                </a:solidFill>
                <a:latin typeface="Poppins"/>
                <a:ea typeface="Poppins"/>
                <a:cs typeface="Poppins"/>
                <a:sym typeface="Poppins"/>
              </a:rPr>
              <a:t>Capacity Building &amp; Continued Support </a:t>
            </a:r>
            <a:endParaRPr b="1">
              <a:solidFill>
                <a:schemeClr val="dk1"/>
              </a:solidFill>
              <a:latin typeface="Poppins"/>
              <a:ea typeface="Poppins"/>
              <a:cs typeface="Poppins"/>
              <a:sym typeface="Poppins"/>
            </a:endParaRPr>
          </a:p>
        </p:txBody>
      </p:sp>
      <p:pic>
        <p:nvPicPr>
          <p:cNvPr id="14068" name="Google Shape;14068;p131"/>
          <p:cNvPicPr preferRelativeResize="0"/>
          <p:nvPr/>
        </p:nvPicPr>
        <p:blipFill rotWithShape="1">
          <a:blip r:embed="rId4">
            <a:alphaModFix/>
          </a:blip>
          <a:srcRect t="12998"/>
          <a:stretch/>
        </p:blipFill>
        <p:spPr>
          <a:xfrm>
            <a:off x="1172525" y="1369050"/>
            <a:ext cx="2256600" cy="1472400"/>
          </a:xfrm>
          <a:prstGeom prst="roundRect">
            <a:avLst>
              <a:gd name="adj" fmla="val 16667"/>
            </a:avLst>
          </a:prstGeom>
          <a:noFill/>
          <a:ln w="28575" cap="flat" cmpd="sng">
            <a:solidFill>
              <a:srgbClr val="FF0000"/>
            </a:solidFill>
            <a:prstDash val="solid"/>
            <a:round/>
            <a:headEnd type="none" w="sm" len="sm"/>
            <a:tailEnd type="none" w="sm" len="sm"/>
          </a:ln>
        </p:spPr>
      </p:pic>
      <p:sp>
        <p:nvSpPr>
          <p:cNvPr id="14069" name="Google Shape;14069;p131"/>
          <p:cNvSpPr txBox="1"/>
          <p:nvPr/>
        </p:nvSpPr>
        <p:spPr>
          <a:xfrm>
            <a:off x="2236375" y="541650"/>
            <a:ext cx="65883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latin typeface="Poppins"/>
                <a:ea typeface="Poppins"/>
                <a:cs typeface="Poppins"/>
                <a:sym typeface="Poppins"/>
              </a:rPr>
              <a:t>Over 3400 trained educators in 23-24 (Year 1) </a:t>
            </a:r>
            <a:endParaRPr sz="1600" b="1">
              <a:solidFill>
                <a:schemeClr val="dk1"/>
              </a:solidFill>
              <a:latin typeface="Poppins"/>
              <a:ea typeface="Poppins"/>
              <a:cs typeface="Poppins"/>
              <a:sym typeface="Poppins"/>
            </a:endParaRPr>
          </a:p>
          <a:p>
            <a:pPr marL="0" lvl="0" indent="0" algn="l" rtl="0">
              <a:spcBef>
                <a:spcPts val="0"/>
              </a:spcBef>
              <a:spcAft>
                <a:spcPts val="0"/>
              </a:spcAft>
              <a:buNone/>
            </a:pPr>
            <a:r>
              <a:rPr lang="en" sz="1600" b="1">
                <a:solidFill>
                  <a:schemeClr val="dk1"/>
                </a:solidFill>
                <a:latin typeface="Poppins"/>
                <a:ea typeface="Poppins"/>
                <a:cs typeface="Poppins"/>
                <a:sym typeface="Poppins"/>
              </a:rPr>
              <a:t>AND Over 3000 in the Summer 2024 (Year 2)! </a:t>
            </a:r>
            <a:endParaRPr sz="1600" b="1">
              <a:solidFill>
                <a:schemeClr val="dk1"/>
              </a:solidFill>
              <a:latin typeface="Poppins"/>
              <a:ea typeface="Poppins"/>
              <a:cs typeface="Poppins"/>
              <a:sym typeface="Poppins"/>
            </a:endParaRPr>
          </a:p>
        </p:txBody>
      </p:sp>
      <p:pic>
        <p:nvPicPr>
          <p:cNvPr id="14070" name="Google Shape;14070;p131"/>
          <p:cNvPicPr preferRelativeResize="0"/>
          <p:nvPr/>
        </p:nvPicPr>
        <p:blipFill rotWithShape="1">
          <a:blip r:embed="rId5">
            <a:alphaModFix/>
          </a:blip>
          <a:srcRect t="30001"/>
          <a:stretch/>
        </p:blipFill>
        <p:spPr>
          <a:xfrm>
            <a:off x="4530575" y="1235363"/>
            <a:ext cx="4038000" cy="2315700"/>
          </a:xfrm>
          <a:prstGeom prst="roundRect">
            <a:avLst>
              <a:gd name="adj" fmla="val 16667"/>
            </a:avLst>
          </a:prstGeom>
          <a:noFill/>
          <a:ln w="28575" cap="flat" cmpd="sng">
            <a:solidFill>
              <a:srgbClr val="0000FF"/>
            </a:solidFill>
            <a:prstDash val="solid"/>
            <a:round/>
            <a:headEnd type="none" w="sm" len="sm"/>
            <a:tailEnd type="none" w="sm" len="sm"/>
          </a:ln>
        </p:spPr>
      </p:pic>
      <p:pic>
        <p:nvPicPr>
          <p:cNvPr id="14071" name="Google Shape;14071;p131"/>
          <p:cNvPicPr preferRelativeResize="0"/>
          <p:nvPr/>
        </p:nvPicPr>
        <p:blipFill>
          <a:blip r:embed="rId6">
            <a:alphaModFix/>
          </a:blip>
          <a:stretch>
            <a:fillRect/>
          </a:stretch>
        </p:blipFill>
        <p:spPr>
          <a:xfrm>
            <a:off x="128982" y="121125"/>
            <a:ext cx="2058500" cy="1099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75"/>
        <p:cNvGrpSpPr/>
        <p:nvPr/>
      </p:nvGrpSpPr>
      <p:grpSpPr>
        <a:xfrm>
          <a:off x="0" y="0"/>
          <a:ext cx="0" cy="0"/>
          <a:chOff x="0" y="0"/>
          <a:chExt cx="0" cy="0"/>
        </a:xfrm>
      </p:grpSpPr>
      <p:sp>
        <p:nvSpPr>
          <p:cNvPr id="14076" name="Google Shape;14076;p132"/>
          <p:cNvSpPr txBox="1">
            <a:spLocks noGrp="1"/>
          </p:cNvSpPr>
          <p:nvPr>
            <p:ph type="title"/>
          </p:nvPr>
        </p:nvSpPr>
        <p:spPr>
          <a:xfrm>
            <a:off x="720000" y="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Alignment to Best Practice!</a:t>
            </a:r>
            <a:endParaRPr/>
          </a:p>
        </p:txBody>
      </p:sp>
      <p:sp>
        <p:nvSpPr>
          <p:cNvPr id="14077" name="Google Shape;14077;p132"/>
          <p:cNvSpPr txBox="1"/>
          <p:nvPr/>
        </p:nvSpPr>
        <p:spPr>
          <a:xfrm>
            <a:off x="353550" y="840400"/>
            <a:ext cx="4085700" cy="25908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Be Vietnam Pro"/>
              <a:buAutoNum type="arabicPeriod"/>
            </a:pPr>
            <a:r>
              <a:rPr lang="en">
                <a:solidFill>
                  <a:schemeClr val="dk1"/>
                </a:solidFill>
                <a:latin typeface="Be Vietnam Pro"/>
                <a:ea typeface="Be Vietnam Pro"/>
                <a:cs typeface="Be Vietnam Pro"/>
                <a:sym typeface="Be Vietnam Pro"/>
              </a:rPr>
              <a:t>Alignment to Policy &amp; Legislation </a:t>
            </a:r>
            <a:endParaRPr>
              <a:solidFill>
                <a:schemeClr val="dk1"/>
              </a:solidFill>
              <a:latin typeface="Be Vietnam Pro"/>
              <a:ea typeface="Be Vietnam Pro"/>
              <a:cs typeface="Be Vietnam Pro"/>
              <a:sym typeface="Be Vietnam Pro"/>
            </a:endParaRPr>
          </a:p>
          <a:p>
            <a:pPr marL="914400" lvl="1" indent="-317500" algn="l" rtl="0">
              <a:spcBef>
                <a:spcPts val="0"/>
              </a:spcBef>
              <a:spcAft>
                <a:spcPts val="0"/>
              </a:spcAft>
              <a:buClr>
                <a:schemeClr val="dk1"/>
              </a:buClr>
              <a:buSzPts val="1400"/>
              <a:buFont typeface="Be Vietnam Pro"/>
              <a:buAutoNum type="alphaLcPeriod"/>
            </a:pPr>
            <a:r>
              <a:rPr lang="en">
                <a:solidFill>
                  <a:schemeClr val="dk1"/>
                </a:solidFill>
                <a:latin typeface="Be Vietnam Pro"/>
                <a:ea typeface="Be Vietnam Pro"/>
                <a:cs typeface="Be Vietnam Pro"/>
                <a:sym typeface="Be Vietnam Pro"/>
              </a:rPr>
              <a:t>Screener, Diagnostic, Read-At-Home, Reading Improvement Plan, Literacy Plans, Math Plans, etc.</a:t>
            </a:r>
            <a:endParaRPr>
              <a:solidFill>
                <a:schemeClr val="dk1"/>
              </a:solidFill>
              <a:latin typeface="Be Vietnam Pro"/>
              <a:ea typeface="Be Vietnam Pro"/>
              <a:cs typeface="Be Vietnam Pro"/>
              <a:sym typeface="Be Vietnam Pro"/>
            </a:endParaRPr>
          </a:p>
          <a:p>
            <a:pPr marL="457200" lvl="0" indent="-317500" algn="l" rtl="0">
              <a:spcBef>
                <a:spcPts val="0"/>
              </a:spcBef>
              <a:spcAft>
                <a:spcPts val="0"/>
              </a:spcAft>
              <a:buClr>
                <a:schemeClr val="dk1"/>
              </a:buClr>
              <a:buSzPts val="1400"/>
              <a:buFont typeface="Be Vietnam Pro"/>
              <a:buAutoNum type="arabicPeriod"/>
            </a:pPr>
            <a:r>
              <a:rPr lang="en">
                <a:solidFill>
                  <a:schemeClr val="dk1"/>
                </a:solidFill>
                <a:latin typeface="Be Vietnam Pro"/>
                <a:ea typeface="Be Vietnam Pro"/>
                <a:cs typeface="Be Vietnam Pro"/>
                <a:sym typeface="Be Vietnam Pro"/>
              </a:rPr>
              <a:t>Alignment to KDE Curriculum Framework Guidance</a:t>
            </a:r>
            <a:endParaRPr>
              <a:solidFill>
                <a:schemeClr val="dk1"/>
              </a:solidFill>
              <a:latin typeface="Be Vietnam Pro"/>
              <a:ea typeface="Be Vietnam Pro"/>
              <a:cs typeface="Be Vietnam Pro"/>
              <a:sym typeface="Be Vietnam Pro"/>
            </a:endParaRPr>
          </a:p>
          <a:p>
            <a:pPr marL="914400" lvl="1" indent="-317500" algn="l" rtl="0">
              <a:spcBef>
                <a:spcPts val="0"/>
              </a:spcBef>
              <a:spcAft>
                <a:spcPts val="0"/>
              </a:spcAft>
              <a:buClr>
                <a:schemeClr val="dk1"/>
              </a:buClr>
              <a:buSzPts val="1400"/>
              <a:buFont typeface="Be Vietnam Pro"/>
              <a:buAutoNum type="alphaLcPeriod"/>
            </a:pPr>
            <a:r>
              <a:rPr lang="en">
                <a:solidFill>
                  <a:schemeClr val="dk1"/>
                </a:solidFill>
                <a:latin typeface="Be Vietnam Pro"/>
                <a:ea typeface="Be Vietnam Pro"/>
                <a:cs typeface="Be Vietnam Pro"/>
                <a:sym typeface="Be Vietnam Pro"/>
              </a:rPr>
              <a:t>Stage 1: Launch (Summer prior to 1st year of implementation) (Science/SS)</a:t>
            </a:r>
            <a:endParaRPr>
              <a:solidFill>
                <a:schemeClr val="dk1"/>
              </a:solidFill>
              <a:latin typeface="Be Vietnam Pro"/>
              <a:ea typeface="Be Vietnam Pro"/>
              <a:cs typeface="Be Vietnam Pro"/>
              <a:sym typeface="Be Vietnam Pro"/>
            </a:endParaRPr>
          </a:p>
          <a:p>
            <a:pPr marL="914400" lvl="1" indent="-317500" algn="l" rtl="0">
              <a:spcBef>
                <a:spcPts val="0"/>
              </a:spcBef>
              <a:spcAft>
                <a:spcPts val="0"/>
              </a:spcAft>
              <a:buClr>
                <a:schemeClr val="dk1"/>
              </a:buClr>
              <a:buSzPts val="1400"/>
              <a:buFont typeface="Be Vietnam Pro"/>
              <a:buAutoNum type="alphaLcPeriod"/>
            </a:pPr>
            <a:r>
              <a:rPr lang="en">
                <a:solidFill>
                  <a:schemeClr val="dk1"/>
                </a:solidFill>
                <a:latin typeface="Be Vietnam Pro"/>
                <a:ea typeface="Be Vietnam Pro"/>
                <a:cs typeface="Be Vietnam Pro"/>
                <a:sym typeface="Be Vietnam Pro"/>
              </a:rPr>
              <a:t>Stage 2: Early Implementation (Year 1) (Math) </a:t>
            </a:r>
            <a:endParaRPr>
              <a:solidFill>
                <a:schemeClr val="dk1"/>
              </a:solidFill>
              <a:latin typeface="Be Vietnam Pro"/>
              <a:ea typeface="Be Vietnam Pro"/>
              <a:cs typeface="Be Vietnam Pro"/>
              <a:sym typeface="Be Vietnam Pro"/>
            </a:endParaRPr>
          </a:p>
          <a:p>
            <a:pPr marL="914400" lvl="1" indent="-317500" algn="l" rtl="0">
              <a:spcBef>
                <a:spcPts val="0"/>
              </a:spcBef>
              <a:spcAft>
                <a:spcPts val="0"/>
              </a:spcAft>
              <a:buClr>
                <a:schemeClr val="dk1"/>
              </a:buClr>
              <a:buSzPts val="1400"/>
              <a:buFont typeface="Be Vietnam Pro"/>
              <a:buAutoNum type="alphaLcPeriod"/>
            </a:pPr>
            <a:r>
              <a:rPr lang="en">
                <a:solidFill>
                  <a:schemeClr val="dk1"/>
                </a:solidFill>
                <a:highlight>
                  <a:srgbClr val="F8C700"/>
                </a:highlight>
                <a:latin typeface="Be Vietnam Pro"/>
                <a:ea typeface="Be Vietnam Pro"/>
                <a:cs typeface="Be Vietnam Pro"/>
                <a:sym typeface="Be Vietnam Pro"/>
              </a:rPr>
              <a:t>Stage 3: Ongoing Implementation (Year 2 and beyond) (ELA)</a:t>
            </a:r>
            <a:br>
              <a:rPr lang="en">
                <a:solidFill>
                  <a:schemeClr val="dk1"/>
                </a:solidFill>
                <a:highlight>
                  <a:srgbClr val="F8C700"/>
                </a:highlight>
                <a:latin typeface="Be Vietnam Pro"/>
                <a:ea typeface="Be Vietnam Pro"/>
                <a:cs typeface="Be Vietnam Pro"/>
                <a:sym typeface="Be Vietnam Pro"/>
              </a:rPr>
            </a:br>
            <a:endParaRPr>
              <a:solidFill>
                <a:schemeClr val="dk1"/>
              </a:solidFill>
              <a:highlight>
                <a:srgbClr val="F8C700"/>
              </a:highlight>
              <a:latin typeface="Be Vietnam Pro"/>
              <a:ea typeface="Be Vietnam Pro"/>
              <a:cs typeface="Be Vietnam Pro"/>
              <a:sym typeface="Be Vietnam Pro"/>
            </a:endParaRPr>
          </a:p>
          <a:p>
            <a:pPr marL="457200" lvl="0" indent="-317500" algn="l" rtl="0">
              <a:spcBef>
                <a:spcPts val="0"/>
              </a:spcBef>
              <a:spcAft>
                <a:spcPts val="0"/>
              </a:spcAft>
              <a:buClr>
                <a:schemeClr val="dk1"/>
              </a:buClr>
              <a:buSzPts val="1400"/>
              <a:buFont typeface="Be Vietnam Pro"/>
              <a:buAutoNum type="arabicPeriod"/>
            </a:pPr>
            <a:r>
              <a:rPr lang="en">
                <a:solidFill>
                  <a:schemeClr val="dk1"/>
                </a:solidFill>
                <a:latin typeface="Be Vietnam Pro"/>
                <a:ea typeface="Be Vietnam Pro"/>
                <a:cs typeface="Be Vietnam Pro"/>
                <a:sym typeface="Be Vietnam Pro"/>
              </a:rPr>
              <a:t>Developed Ongoing HQIR Guidance Aligned to KDE Recommendations</a:t>
            </a:r>
            <a:endParaRPr>
              <a:solidFill>
                <a:schemeClr val="dk1"/>
              </a:solidFill>
              <a:latin typeface="Be Vietnam Pro"/>
              <a:ea typeface="Be Vietnam Pro"/>
              <a:cs typeface="Be Vietnam Pro"/>
              <a:sym typeface="Be Vietnam Pro"/>
            </a:endParaRPr>
          </a:p>
        </p:txBody>
      </p:sp>
      <p:pic>
        <p:nvPicPr>
          <p:cNvPr id="14078" name="Google Shape;14078;p132"/>
          <p:cNvPicPr preferRelativeResize="0"/>
          <p:nvPr/>
        </p:nvPicPr>
        <p:blipFill>
          <a:blip r:embed="rId3">
            <a:alphaModFix/>
          </a:blip>
          <a:stretch>
            <a:fillRect/>
          </a:stretch>
        </p:blipFill>
        <p:spPr>
          <a:xfrm>
            <a:off x="4567725" y="1292325"/>
            <a:ext cx="4416198" cy="328884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82"/>
        <p:cNvGrpSpPr/>
        <p:nvPr/>
      </p:nvGrpSpPr>
      <p:grpSpPr>
        <a:xfrm>
          <a:off x="0" y="0"/>
          <a:ext cx="0" cy="0"/>
          <a:chOff x="0" y="0"/>
          <a:chExt cx="0" cy="0"/>
        </a:xfrm>
      </p:grpSpPr>
      <p:sp>
        <p:nvSpPr>
          <p:cNvPr id="14083" name="Google Shape;14083;p133"/>
          <p:cNvSpPr txBox="1">
            <a:spLocks noGrp="1"/>
          </p:cNvSpPr>
          <p:nvPr>
            <p:ph type="title"/>
          </p:nvPr>
        </p:nvSpPr>
        <p:spPr>
          <a:xfrm>
            <a:off x="720000" y="1000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Alignment to Comprehensive Literacy Plans </a:t>
            </a:r>
            <a:endParaRPr/>
          </a:p>
        </p:txBody>
      </p:sp>
      <p:sp>
        <p:nvSpPr>
          <p:cNvPr id="14084" name="Google Shape;14084;p133"/>
          <p:cNvSpPr txBox="1">
            <a:spLocks noGrp="1"/>
          </p:cNvSpPr>
          <p:nvPr>
            <p:ph type="subTitle" idx="1"/>
          </p:nvPr>
        </p:nvSpPr>
        <p:spPr>
          <a:xfrm>
            <a:off x="2224800" y="2764275"/>
            <a:ext cx="5005500" cy="517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800" b="1">
                <a:solidFill>
                  <a:srgbClr val="FFCC00"/>
                </a:solidFill>
                <a:latin typeface="Comfortaa"/>
                <a:ea typeface="Comfortaa"/>
                <a:cs typeface="Comfortaa"/>
                <a:sym typeface="Comfortaa"/>
              </a:rPr>
              <a:t> </a:t>
            </a:r>
            <a:r>
              <a:rPr lang="en" sz="1800" b="1" i="1">
                <a:solidFill>
                  <a:srgbClr val="073763"/>
                </a:solidFill>
                <a:latin typeface="Poppins"/>
                <a:ea typeface="Poppins"/>
                <a:cs typeface="Poppins"/>
                <a:sym typeface="Poppins"/>
              </a:rPr>
              <a:t>Essential Literacy Components</a:t>
            </a:r>
            <a:r>
              <a:rPr lang="en" sz="1800">
                <a:solidFill>
                  <a:srgbClr val="073763"/>
                </a:solidFill>
                <a:latin typeface="Barlow Black"/>
                <a:ea typeface="Barlow Black"/>
                <a:cs typeface="Barlow Black"/>
                <a:sym typeface="Barlow Black"/>
              </a:rPr>
              <a:t> </a:t>
            </a:r>
            <a:endParaRPr sz="1800">
              <a:solidFill>
                <a:srgbClr val="073763"/>
              </a:solidFill>
              <a:latin typeface="Barlow Black"/>
              <a:ea typeface="Barlow Black"/>
              <a:cs typeface="Barlow Black"/>
              <a:sym typeface="Barlow Black"/>
            </a:endParaRPr>
          </a:p>
          <a:p>
            <a:pPr marL="0" lvl="0" indent="0" algn="l" rtl="0">
              <a:lnSpc>
                <a:spcPct val="100000"/>
              </a:lnSpc>
              <a:spcBef>
                <a:spcPts val="0"/>
              </a:spcBef>
              <a:spcAft>
                <a:spcPts val="0"/>
              </a:spcAft>
              <a:buNone/>
            </a:pPr>
            <a:endParaRPr sz="1800">
              <a:solidFill>
                <a:srgbClr val="001F46"/>
              </a:solidFill>
              <a:latin typeface="Comfortaa"/>
              <a:ea typeface="Comfortaa"/>
              <a:cs typeface="Comfortaa"/>
              <a:sym typeface="Comfortaa"/>
            </a:endParaRPr>
          </a:p>
          <a:p>
            <a:pPr marL="0" lvl="0" indent="0" algn="l" rtl="0">
              <a:spcBef>
                <a:spcPts val="0"/>
              </a:spcBef>
              <a:spcAft>
                <a:spcPts val="0"/>
              </a:spcAft>
              <a:buNone/>
            </a:pPr>
            <a:endParaRPr/>
          </a:p>
        </p:txBody>
      </p:sp>
      <p:sp>
        <p:nvSpPr>
          <p:cNvPr id="14085" name="Google Shape;14085;p133"/>
          <p:cNvSpPr txBox="1">
            <a:spLocks noGrp="1"/>
          </p:cNvSpPr>
          <p:nvPr>
            <p:ph type="subTitle" idx="2"/>
          </p:nvPr>
        </p:nvSpPr>
        <p:spPr>
          <a:xfrm>
            <a:off x="933650" y="1176238"/>
            <a:ext cx="7392900" cy="1667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i="1">
                <a:solidFill>
                  <a:srgbClr val="073763"/>
                </a:solidFill>
                <a:latin typeface="Barlow"/>
                <a:ea typeface="Barlow"/>
                <a:cs typeface="Barlow"/>
                <a:sym typeface="Barlow"/>
              </a:rPr>
              <a:t>                                                                      </a:t>
            </a:r>
            <a:r>
              <a:rPr lang="en" sz="1800" b="1" i="1">
                <a:solidFill>
                  <a:srgbClr val="073763"/>
                </a:solidFill>
                <a:latin typeface="Poppins"/>
                <a:ea typeface="Poppins"/>
                <a:cs typeface="Poppins"/>
                <a:sym typeface="Poppins"/>
              </a:rPr>
              <a:t> Purpose</a:t>
            </a:r>
            <a:endParaRPr sz="1800" b="1" i="1">
              <a:solidFill>
                <a:srgbClr val="073763"/>
              </a:solidFill>
              <a:latin typeface="Poppins"/>
              <a:ea typeface="Poppins"/>
              <a:cs typeface="Poppins"/>
              <a:sym typeface="Poppins"/>
            </a:endParaRPr>
          </a:p>
          <a:p>
            <a:pPr marL="0" lvl="0" indent="0" algn="ctr" rtl="0">
              <a:lnSpc>
                <a:spcPct val="100000"/>
              </a:lnSpc>
              <a:spcBef>
                <a:spcPts val="0"/>
              </a:spcBef>
              <a:spcAft>
                <a:spcPts val="0"/>
              </a:spcAft>
              <a:buNone/>
            </a:pPr>
            <a:endParaRPr sz="1100">
              <a:solidFill>
                <a:srgbClr val="072162"/>
              </a:solidFill>
              <a:highlight>
                <a:schemeClr val="accent6"/>
              </a:highlight>
              <a:latin typeface="Arial"/>
              <a:ea typeface="Arial"/>
              <a:cs typeface="Arial"/>
              <a:sym typeface="Arial"/>
            </a:endParaRPr>
          </a:p>
          <a:p>
            <a:pPr marL="0" lvl="0" indent="0" algn="ctr" rtl="0">
              <a:lnSpc>
                <a:spcPct val="100000"/>
              </a:lnSpc>
              <a:spcBef>
                <a:spcPts val="0"/>
              </a:spcBef>
              <a:spcAft>
                <a:spcPts val="0"/>
              </a:spcAft>
              <a:buNone/>
            </a:pPr>
            <a:r>
              <a:rPr lang="en" sz="1100">
                <a:latin typeface="Poppins"/>
                <a:ea typeface="Poppins"/>
                <a:cs typeface="Poppins"/>
                <a:sym typeface="Poppins"/>
              </a:rPr>
              <a:t>The purpose of this Comprehensive Literacy Plan is to provide an overview of how school educators will continually work to </a:t>
            </a:r>
            <a:r>
              <a:rPr lang="en" sz="1100" b="1">
                <a:latin typeface="Poppins"/>
                <a:ea typeface="Poppins"/>
                <a:cs typeface="Poppins"/>
                <a:sym typeface="Poppins"/>
              </a:rPr>
              <a:t>improve the academic achievement </a:t>
            </a:r>
            <a:r>
              <a:rPr lang="en" sz="1100">
                <a:latin typeface="Poppins"/>
                <a:ea typeface="Poppins"/>
                <a:cs typeface="Poppins"/>
                <a:sym typeface="Poppins"/>
              </a:rPr>
              <a:t>of all students by identifying needs, implementing research-based instructions, engaging in ongoing study and self-reflection to improve the shared practice of teaching, and involving parents and the community in a joint partnership to stay actively responsive to the needs of our children. This is a </a:t>
            </a:r>
            <a:r>
              <a:rPr lang="en" sz="1100" b="1">
                <a:latin typeface="Poppins"/>
                <a:ea typeface="Poppins"/>
                <a:cs typeface="Poppins"/>
                <a:sym typeface="Poppins"/>
              </a:rPr>
              <a:t>living document </a:t>
            </a:r>
            <a:r>
              <a:rPr lang="en" sz="1100">
                <a:latin typeface="Poppins"/>
                <a:ea typeface="Poppins"/>
                <a:cs typeface="Poppins"/>
                <a:sym typeface="Poppins"/>
              </a:rPr>
              <a:t>that should be reviewed and modified at least three times a year to monitor school progress. </a:t>
            </a:r>
            <a:endParaRPr>
              <a:latin typeface="Poppins"/>
              <a:ea typeface="Poppins"/>
              <a:cs typeface="Poppins"/>
              <a:sym typeface="Poppins"/>
            </a:endParaRPr>
          </a:p>
        </p:txBody>
      </p:sp>
      <p:graphicFrame>
        <p:nvGraphicFramePr>
          <p:cNvPr id="14086" name="Google Shape;14086;p133"/>
          <p:cNvGraphicFramePr/>
          <p:nvPr/>
        </p:nvGraphicFramePr>
        <p:xfrm>
          <a:off x="622375" y="3346875"/>
          <a:ext cx="7899250" cy="1036290"/>
        </p:xfrm>
        <a:graphic>
          <a:graphicData uri="http://schemas.openxmlformats.org/drawingml/2006/table">
            <a:tbl>
              <a:tblPr>
                <a:noFill/>
                <a:tableStyleId>{41158AB9-F7B6-4CC4-8191-8E9AD6172046}</a:tableStyleId>
              </a:tblPr>
              <a:tblGrid>
                <a:gridCol w="1111575">
                  <a:extLst>
                    <a:ext uri="{9D8B030D-6E8A-4147-A177-3AD203B41FA5}">
                      <a16:colId xmlns:a16="http://schemas.microsoft.com/office/drawing/2014/main" val="20000"/>
                    </a:ext>
                  </a:extLst>
                </a:gridCol>
                <a:gridCol w="1111575">
                  <a:extLst>
                    <a:ext uri="{9D8B030D-6E8A-4147-A177-3AD203B41FA5}">
                      <a16:colId xmlns:a16="http://schemas.microsoft.com/office/drawing/2014/main" val="20001"/>
                    </a:ext>
                  </a:extLst>
                </a:gridCol>
                <a:gridCol w="1111575">
                  <a:extLst>
                    <a:ext uri="{9D8B030D-6E8A-4147-A177-3AD203B41FA5}">
                      <a16:colId xmlns:a16="http://schemas.microsoft.com/office/drawing/2014/main" val="20002"/>
                    </a:ext>
                  </a:extLst>
                </a:gridCol>
                <a:gridCol w="1111575">
                  <a:extLst>
                    <a:ext uri="{9D8B030D-6E8A-4147-A177-3AD203B41FA5}">
                      <a16:colId xmlns:a16="http://schemas.microsoft.com/office/drawing/2014/main" val="20003"/>
                    </a:ext>
                  </a:extLst>
                </a:gridCol>
                <a:gridCol w="1082025">
                  <a:extLst>
                    <a:ext uri="{9D8B030D-6E8A-4147-A177-3AD203B41FA5}">
                      <a16:colId xmlns:a16="http://schemas.microsoft.com/office/drawing/2014/main" val="20004"/>
                    </a:ext>
                  </a:extLst>
                </a:gridCol>
                <a:gridCol w="1180550">
                  <a:extLst>
                    <a:ext uri="{9D8B030D-6E8A-4147-A177-3AD203B41FA5}">
                      <a16:colId xmlns:a16="http://schemas.microsoft.com/office/drawing/2014/main" val="20005"/>
                    </a:ext>
                  </a:extLst>
                </a:gridCol>
                <a:gridCol w="1190375">
                  <a:extLst>
                    <a:ext uri="{9D8B030D-6E8A-4147-A177-3AD203B41FA5}">
                      <a16:colId xmlns:a16="http://schemas.microsoft.com/office/drawing/2014/main" val="20006"/>
                    </a:ext>
                  </a:extLst>
                </a:gridCol>
              </a:tblGrid>
              <a:tr h="381000">
                <a:tc>
                  <a:txBody>
                    <a:bodyPr/>
                    <a:lstStyle/>
                    <a:p>
                      <a:pPr marL="0" lvl="0" indent="0" algn="ctr" rtl="0">
                        <a:spcBef>
                          <a:spcPts val="0"/>
                        </a:spcBef>
                        <a:spcAft>
                          <a:spcPts val="0"/>
                        </a:spcAft>
                        <a:buNone/>
                      </a:pPr>
                      <a:r>
                        <a:rPr lang="en" sz="1200" b="1">
                          <a:solidFill>
                            <a:schemeClr val="dk1"/>
                          </a:solidFill>
                          <a:latin typeface="Poppins"/>
                          <a:ea typeface="Poppins"/>
                          <a:cs typeface="Poppins"/>
                          <a:sym typeface="Poppins"/>
                        </a:rPr>
                        <a:t>Literacy </a:t>
                      </a:r>
                      <a:endParaRPr sz="1200" b="1">
                        <a:solidFill>
                          <a:schemeClr val="dk1"/>
                        </a:solidFill>
                        <a:latin typeface="Poppins"/>
                        <a:ea typeface="Poppins"/>
                        <a:cs typeface="Poppins"/>
                        <a:sym typeface="Poppins"/>
                      </a:endParaRPr>
                    </a:p>
                    <a:p>
                      <a:pPr marL="0" lvl="0" indent="0" algn="ctr" rtl="0">
                        <a:spcBef>
                          <a:spcPts val="0"/>
                        </a:spcBef>
                        <a:spcAft>
                          <a:spcPts val="0"/>
                        </a:spcAft>
                        <a:buNone/>
                      </a:pPr>
                      <a:endParaRPr sz="1200" b="1">
                        <a:solidFill>
                          <a:schemeClr val="dk1"/>
                        </a:solidFill>
                        <a:latin typeface="Poppins"/>
                        <a:ea typeface="Poppins"/>
                        <a:cs typeface="Poppins"/>
                        <a:sym typeface="Poppins"/>
                      </a:endParaRPr>
                    </a:p>
                    <a:p>
                      <a:pPr marL="0" lvl="0" indent="0" algn="ctr" rtl="0">
                        <a:spcBef>
                          <a:spcPts val="0"/>
                        </a:spcBef>
                        <a:spcAft>
                          <a:spcPts val="0"/>
                        </a:spcAft>
                        <a:buNone/>
                      </a:pPr>
                      <a:r>
                        <a:rPr lang="en" sz="1100" b="1">
                          <a:solidFill>
                            <a:schemeClr val="dk1"/>
                          </a:solidFill>
                          <a:latin typeface="Poppins"/>
                          <a:ea typeface="Poppins"/>
                          <a:cs typeface="Poppins"/>
                          <a:sym typeface="Poppins"/>
                        </a:rPr>
                        <a:t>Leadership Team</a:t>
                      </a:r>
                      <a:endParaRPr sz="1100" b="1">
                        <a:solidFill>
                          <a:schemeClr val="dk1"/>
                        </a:solidFill>
                        <a:latin typeface="Poppins"/>
                        <a:ea typeface="Poppins"/>
                        <a:cs typeface="Poppins"/>
                        <a:sym typeface="Poppins"/>
                      </a:endParaRPr>
                    </a:p>
                  </a:txBody>
                  <a:tcPr marL="91425" marR="91425" marT="91425" marB="91425">
                    <a:lnL w="28575" cap="flat" cmpd="sng">
                      <a:solidFill>
                        <a:srgbClr val="FFCC00"/>
                      </a:solidFill>
                      <a:prstDash val="solid"/>
                      <a:round/>
                      <a:headEnd type="none" w="sm" len="sm"/>
                      <a:tailEnd type="none" w="sm" len="sm"/>
                    </a:lnL>
                    <a:lnR w="28575" cap="flat" cmpd="sng">
                      <a:solidFill>
                        <a:srgbClr val="FFCC00"/>
                      </a:solidFill>
                      <a:prstDash val="solid"/>
                      <a:round/>
                      <a:headEnd type="none" w="sm" len="sm"/>
                      <a:tailEnd type="none" w="sm" len="sm"/>
                    </a:lnR>
                    <a:lnT w="28575" cap="flat" cmpd="sng">
                      <a:solidFill>
                        <a:srgbClr val="FFCC00"/>
                      </a:solidFill>
                      <a:prstDash val="solid"/>
                      <a:round/>
                      <a:headEnd type="none" w="sm" len="sm"/>
                      <a:tailEnd type="none" w="sm" len="sm"/>
                    </a:lnT>
                    <a:lnB w="28575" cap="flat" cmpd="sng">
                      <a:solidFill>
                        <a:srgbClr val="FFCC00"/>
                      </a:solidFill>
                      <a:prstDash val="solid"/>
                      <a:round/>
                      <a:headEnd type="none" w="sm" len="sm"/>
                      <a:tailEnd type="none" w="sm" len="sm"/>
                    </a:lnB>
                    <a:solidFill>
                      <a:srgbClr val="FFF2CC"/>
                    </a:solidFill>
                  </a:tcPr>
                </a:tc>
                <a:tc>
                  <a:txBody>
                    <a:bodyPr/>
                    <a:lstStyle/>
                    <a:p>
                      <a:pPr marL="0" lvl="0" indent="0" algn="ctr" rtl="0">
                        <a:spcBef>
                          <a:spcPts val="0"/>
                        </a:spcBef>
                        <a:spcAft>
                          <a:spcPts val="0"/>
                        </a:spcAft>
                        <a:buNone/>
                      </a:pPr>
                      <a:r>
                        <a:rPr lang="en" sz="1200" b="1">
                          <a:solidFill>
                            <a:schemeClr val="dk1"/>
                          </a:solidFill>
                          <a:latin typeface="Poppins"/>
                          <a:ea typeface="Poppins"/>
                          <a:cs typeface="Poppins"/>
                          <a:sym typeface="Poppins"/>
                        </a:rPr>
                        <a:t>Literacy </a:t>
                      </a:r>
                      <a:endParaRPr sz="1200" b="1">
                        <a:solidFill>
                          <a:schemeClr val="dk1"/>
                        </a:solidFill>
                        <a:latin typeface="Poppins"/>
                        <a:ea typeface="Poppins"/>
                        <a:cs typeface="Poppins"/>
                        <a:sym typeface="Poppins"/>
                      </a:endParaRPr>
                    </a:p>
                    <a:p>
                      <a:pPr marL="0" lvl="0" indent="0" algn="ctr" rtl="0">
                        <a:spcBef>
                          <a:spcPts val="0"/>
                        </a:spcBef>
                        <a:spcAft>
                          <a:spcPts val="0"/>
                        </a:spcAft>
                        <a:buNone/>
                      </a:pPr>
                      <a:endParaRPr sz="1200" b="1">
                        <a:solidFill>
                          <a:schemeClr val="dk1"/>
                        </a:solidFill>
                        <a:latin typeface="Poppins"/>
                        <a:ea typeface="Poppins"/>
                        <a:cs typeface="Poppins"/>
                        <a:sym typeface="Poppins"/>
                      </a:endParaRPr>
                    </a:p>
                    <a:p>
                      <a:pPr marL="0" lvl="0" indent="0" algn="ctr" rtl="0">
                        <a:spcBef>
                          <a:spcPts val="0"/>
                        </a:spcBef>
                        <a:spcAft>
                          <a:spcPts val="0"/>
                        </a:spcAft>
                        <a:buNone/>
                      </a:pPr>
                      <a:r>
                        <a:rPr lang="en" sz="1100" b="1">
                          <a:solidFill>
                            <a:schemeClr val="dk1"/>
                          </a:solidFill>
                          <a:latin typeface="Poppins"/>
                          <a:ea typeface="Poppins"/>
                          <a:cs typeface="Poppins"/>
                          <a:sym typeface="Poppins"/>
                        </a:rPr>
                        <a:t>Instruction</a:t>
                      </a:r>
                      <a:endParaRPr sz="1100" b="1">
                        <a:solidFill>
                          <a:schemeClr val="dk1"/>
                        </a:solidFill>
                        <a:latin typeface="Poppins"/>
                        <a:ea typeface="Poppins"/>
                        <a:cs typeface="Poppins"/>
                        <a:sym typeface="Poppins"/>
                      </a:endParaRPr>
                    </a:p>
                  </a:txBody>
                  <a:tcPr marL="91425" marR="91425" marT="91425" marB="91425">
                    <a:lnL w="28575" cap="flat" cmpd="sng">
                      <a:solidFill>
                        <a:srgbClr val="FFCC00"/>
                      </a:solidFill>
                      <a:prstDash val="solid"/>
                      <a:round/>
                      <a:headEnd type="none" w="sm" len="sm"/>
                      <a:tailEnd type="none" w="sm" len="sm"/>
                    </a:lnL>
                    <a:lnR w="28575" cap="flat" cmpd="sng">
                      <a:solidFill>
                        <a:srgbClr val="FFCC00"/>
                      </a:solidFill>
                      <a:prstDash val="solid"/>
                      <a:round/>
                      <a:headEnd type="none" w="sm" len="sm"/>
                      <a:tailEnd type="none" w="sm" len="sm"/>
                    </a:lnR>
                    <a:lnT w="28575" cap="flat" cmpd="sng">
                      <a:solidFill>
                        <a:srgbClr val="FFCC00"/>
                      </a:solidFill>
                      <a:prstDash val="solid"/>
                      <a:round/>
                      <a:headEnd type="none" w="sm" len="sm"/>
                      <a:tailEnd type="none" w="sm" len="sm"/>
                    </a:lnT>
                    <a:lnB w="28575" cap="flat" cmpd="sng">
                      <a:solidFill>
                        <a:srgbClr val="FFCC00"/>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sz="1200" b="1">
                          <a:solidFill>
                            <a:schemeClr val="dk1"/>
                          </a:solidFill>
                          <a:latin typeface="Poppins"/>
                          <a:ea typeface="Poppins"/>
                          <a:cs typeface="Poppins"/>
                          <a:sym typeface="Poppins"/>
                        </a:rPr>
                        <a:t>Literacy</a:t>
                      </a:r>
                      <a:endParaRPr sz="1200" b="1">
                        <a:solidFill>
                          <a:schemeClr val="dk1"/>
                        </a:solidFill>
                        <a:latin typeface="Poppins"/>
                        <a:ea typeface="Poppins"/>
                        <a:cs typeface="Poppins"/>
                        <a:sym typeface="Poppins"/>
                      </a:endParaRPr>
                    </a:p>
                    <a:p>
                      <a:pPr marL="0" lvl="0" indent="0" algn="ctr" rtl="0">
                        <a:spcBef>
                          <a:spcPts val="0"/>
                        </a:spcBef>
                        <a:spcAft>
                          <a:spcPts val="0"/>
                        </a:spcAft>
                        <a:buNone/>
                      </a:pPr>
                      <a:endParaRPr sz="1100" b="1">
                        <a:solidFill>
                          <a:schemeClr val="dk1"/>
                        </a:solidFill>
                        <a:latin typeface="Poppins"/>
                        <a:ea typeface="Poppins"/>
                        <a:cs typeface="Poppins"/>
                        <a:sym typeface="Poppins"/>
                      </a:endParaRPr>
                    </a:p>
                    <a:p>
                      <a:pPr marL="0" lvl="0" indent="0" algn="ctr" rtl="0">
                        <a:spcBef>
                          <a:spcPts val="0"/>
                        </a:spcBef>
                        <a:spcAft>
                          <a:spcPts val="0"/>
                        </a:spcAft>
                        <a:buNone/>
                      </a:pPr>
                      <a:r>
                        <a:rPr lang="en" sz="1100" b="1">
                          <a:solidFill>
                            <a:schemeClr val="dk1"/>
                          </a:solidFill>
                          <a:latin typeface="Poppins"/>
                          <a:ea typeface="Poppins"/>
                          <a:cs typeface="Poppins"/>
                          <a:sym typeface="Poppins"/>
                        </a:rPr>
                        <a:t>Data &amp; Assessment </a:t>
                      </a:r>
                      <a:endParaRPr sz="1100" b="1">
                        <a:solidFill>
                          <a:schemeClr val="dk1"/>
                        </a:solidFill>
                        <a:latin typeface="Poppins"/>
                        <a:ea typeface="Poppins"/>
                        <a:cs typeface="Poppins"/>
                        <a:sym typeface="Poppins"/>
                      </a:endParaRPr>
                    </a:p>
                  </a:txBody>
                  <a:tcPr marL="91425" marR="91425" marT="91425" marB="91425">
                    <a:lnL w="28575" cap="flat" cmpd="sng">
                      <a:solidFill>
                        <a:srgbClr val="FFCC00"/>
                      </a:solidFill>
                      <a:prstDash val="solid"/>
                      <a:round/>
                      <a:headEnd type="none" w="sm" len="sm"/>
                      <a:tailEnd type="none" w="sm" len="sm"/>
                    </a:lnL>
                    <a:lnR w="28575" cap="flat" cmpd="sng">
                      <a:solidFill>
                        <a:srgbClr val="FFD966"/>
                      </a:solidFill>
                      <a:prstDash val="solid"/>
                      <a:round/>
                      <a:headEnd type="none" w="sm" len="sm"/>
                      <a:tailEnd type="none" w="sm" len="sm"/>
                    </a:lnR>
                    <a:lnT w="28575" cap="flat" cmpd="sng">
                      <a:solidFill>
                        <a:srgbClr val="FFCC00"/>
                      </a:solidFill>
                      <a:prstDash val="solid"/>
                      <a:round/>
                      <a:headEnd type="none" w="sm" len="sm"/>
                      <a:tailEnd type="none" w="sm" len="sm"/>
                    </a:lnT>
                    <a:lnB w="28575" cap="flat" cmpd="sng">
                      <a:solidFill>
                        <a:srgbClr val="FFCC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b="1">
                          <a:solidFill>
                            <a:schemeClr val="dk1"/>
                          </a:solidFill>
                          <a:latin typeface="Poppins"/>
                          <a:ea typeface="Poppins"/>
                          <a:cs typeface="Poppins"/>
                          <a:sym typeface="Poppins"/>
                        </a:rPr>
                        <a:t>Literacy</a:t>
                      </a:r>
                      <a:endParaRPr sz="1200" b="1">
                        <a:solidFill>
                          <a:schemeClr val="dk1"/>
                        </a:solidFill>
                        <a:latin typeface="Poppins"/>
                        <a:ea typeface="Poppins"/>
                        <a:cs typeface="Poppins"/>
                        <a:sym typeface="Poppins"/>
                      </a:endParaRPr>
                    </a:p>
                    <a:p>
                      <a:pPr marL="0" lvl="0" indent="0" algn="ctr" rtl="0">
                        <a:spcBef>
                          <a:spcPts val="0"/>
                        </a:spcBef>
                        <a:spcAft>
                          <a:spcPts val="0"/>
                        </a:spcAft>
                        <a:buNone/>
                      </a:pPr>
                      <a:endParaRPr sz="1100" b="1">
                        <a:solidFill>
                          <a:schemeClr val="dk1"/>
                        </a:solidFill>
                        <a:latin typeface="Poppins"/>
                        <a:ea typeface="Poppins"/>
                        <a:cs typeface="Poppins"/>
                        <a:sym typeface="Poppins"/>
                      </a:endParaRPr>
                    </a:p>
                    <a:p>
                      <a:pPr marL="0" lvl="0" indent="0" algn="ctr" rtl="0">
                        <a:spcBef>
                          <a:spcPts val="0"/>
                        </a:spcBef>
                        <a:spcAft>
                          <a:spcPts val="0"/>
                        </a:spcAft>
                        <a:buNone/>
                      </a:pPr>
                      <a:r>
                        <a:rPr lang="en" sz="1100" b="1">
                          <a:solidFill>
                            <a:schemeClr val="dk1"/>
                          </a:solidFill>
                          <a:latin typeface="Poppins"/>
                          <a:ea typeface="Poppins"/>
                          <a:cs typeface="Poppins"/>
                          <a:sym typeface="Poppins"/>
                        </a:rPr>
                        <a:t>Data Based Decision Making  </a:t>
                      </a:r>
                      <a:endParaRPr sz="1100" b="1">
                        <a:solidFill>
                          <a:schemeClr val="dk1"/>
                        </a:solidFill>
                        <a:latin typeface="Poppins"/>
                        <a:ea typeface="Poppins"/>
                        <a:cs typeface="Poppins"/>
                        <a:sym typeface="Poppins"/>
                      </a:endParaRPr>
                    </a:p>
                  </a:txBody>
                  <a:tcPr marL="91425" marR="91425" marT="91425" marB="91425">
                    <a:lnL w="28575" cap="flat" cmpd="sng">
                      <a:solidFill>
                        <a:srgbClr val="FFD966"/>
                      </a:solidFill>
                      <a:prstDash val="solid"/>
                      <a:round/>
                      <a:headEnd type="none" w="sm" len="sm"/>
                      <a:tailEnd type="none" w="sm" len="sm"/>
                    </a:lnL>
                    <a:lnR w="28575" cap="flat" cmpd="sng">
                      <a:solidFill>
                        <a:srgbClr val="FFD966"/>
                      </a:solidFill>
                      <a:prstDash val="solid"/>
                      <a:round/>
                      <a:headEnd type="none" w="sm" len="sm"/>
                      <a:tailEnd type="none" w="sm" len="sm"/>
                    </a:lnR>
                    <a:lnT w="28575" cap="flat" cmpd="sng">
                      <a:solidFill>
                        <a:srgbClr val="FFD966"/>
                      </a:solidFill>
                      <a:prstDash val="solid"/>
                      <a:round/>
                      <a:headEnd type="none" w="sm" len="sm"/>
                      <a:tailEnd type="none" w="sm" len="sm"/>
                    </a:lnT>
                    <a:lnB w="28575" cap="flat" cmpd="sng">
                      <a:solidFill>
                        <a:srgbClr val="FFD966"/>
                      </a:solidFill>
                      <a:prstDash val="solid"/>
                      <a:round/>
                      <a:headEnd type="none" w="sm" len="sm"/>
                      <a:tailEnd type="none" w="sm" len="sm"/>
                    </a:lnB>
                    <a:solidFill>
                      <a:srgbClr val="F6B26B"/>
                    </a:solidFill>
                  </a:tcPr>
                </a:tc>
                <a:tc>
                  <a:txBody>
                    <a:bodyPr/>
                    <a:lstStyle/>
                    <a:p>
                      <a:pPr marL="0" lvl="0" indent="0" algn="ctr" rtl="0">
                        <a:spcBef>
                          <a:spcPts val="0"/>
                        </a:spcBef>
                        <a:spcAft>
                          <a:spcPts val="0"/>
                        </a:spcAft>
                        <a:buNone/>
                      </a:pPr>
                      <a:r>
                        <a:rPr lang="en" sz="1200" b="1">
                          <a:solidFill>
                            <a:schemeClr val="dk1"/>
                          </a:solidFill>
                          <a:latin typeface="Poppins"/>
                          <a:ea typeface="Poppins"/>
                          <a:cs typeface="Poppins"/>
                          <a:sym typeface="Poppins"/>
                        </a:rPr>
                        <a:t>Literacy</a:t>
                      </a:r>
                      <a:endParaRPr sz="1200" b="1">
                        <a:solidFill>
                          <a:schemeClr val="dk1"/>
                        </a:solidFill>
                        <a:latin typeface="Poppins"/>
                        <a:ea typeface="Poppins"/>
                        <a:cs typeface="Poppins"/>
                        <a:sym typeface="Poppins"/>
                      </a:endParaRPr>
                    </a:p>
                    <a:p>
                      <a:pPr marL="0" lvl="0" indent="0" algn="ctr" rtl="0">
                        <a:spcBef>
                          <a:spcPts val="0"/>
                        </a:spcBef>
                        <a:spcAft>
                          <a:spcPts val="0"/>
                        </a:spcAft>
                        <a:buNone/>
                      </a:pPr>
                      <a:endParaRPr sz="1100" b="1">
                        <a:solidFill>
                          <a:schemeClr val="dk1"/>
                        </a:solidFill>
                        <a:latin typeface="Poppins"/>
                        <a:ea typeface="Poppins"/>
                        <a:cs typeface="Poppins"/>
                        <a:sym typeface="Poppins"/>
                      </a:endParaRPr>
                    </a:p>
                    <a:p>
                      <a:pPr marL="0" lvl="0" indent="0" algn="ctr" rtl="0">
                        <a:spcBef>
                          <a:spcPts val="0"/>
                        </a:spcBef>
                        <a:spcAft>
                          <a:spcPts val="0"/>
                        </a:spcAft>
                        <a:buNone/>
                      </a:pPr>
                      <a:r>
                        <a:rPr lang="en" sz="1100" b="1">
                          <a:solidFill>
                            <a:schemeClr val="dk1"/>
                          </a:solidFill>
                          <a:latin typeface="Poppins"/>
                          <a:ea typeface="Poppins"/>
                          <a:cs typeface="Poppins"/>
                          <a:sym typeface="Poppins"/>
                        </a:rPr>
                        <a:t>Intervention </a:t>
                      </a:r>
                      <a:endParaRPr sz="1100" b="1">
                        <a:solidFill>
                          <a:schemeClr val="dk1"/>
                        </a:solidFill>
                        <a:latin typeface="Poppins"/>
                        <a:ea typeface="Poppins"/>
                        <a:cs typeface="Poppins"/>
                        <a:sym typeface="Poppins"/>
                      </a:endParaRPr>
                    </a:p>
                  </a:txBody>
                  <a:tcPr marL="91425" marR="91425" marT="91425" marB="91425">
                    <a:lnL w="28575" cap="flat" cmpd="sng">
                      <a:solidFill>
                        <a:srgbClr val="FFD966"/>
                      </a:solidFill>
                      <a:prstDash val="solid"/>
                      <a:round/>
                      <a:headEnd type="none" w="sm" len="sm"/>
                      <a:tailEnd type="none" w="sm" len="sm"/>
                    </a:lnL>
                    <a:lnR w="28575" cap="flat" cmpd="sng">
                      <a:solidFill>
                        <a:srgbClr val="FFCC00"/>
                      </a:solidFill>
                      <a:prstDash val="solid"/>
                      <a:round/>
                      <a:headEnd type="none" w="sm" len="sm"/>
                      <a:tailEnd type="none" w="sm" len="sm"/>
                    </a:lnR>
                    <a:lnT w="28575" cap="flat" cmpd="sng">
                      <a:solidFill>
                        <a:srgbClr val="FFCC00"/>
                      </a:solidFill>
                      <a:prstDash val="solid"/>
                      <a:round/>
                      <a:headEnd type="none" w="sm" len="sm"/>
                      <a:tailEnd type="none" w="sm" len="sm"/>
                    </a:lnT>
                    <a:lnB w="28575" cap="flat" cmpd="sng">
                      <a:solidFill>
                        <a:srgbClr val="FFCC00"/>
                      </a:solidFill>
                      <a:prstDash val="solid"/>
                      <a:round/>
                      <a:headEnd type="none" w="sm" len="sm"/>
                      <a:tailEnd type="none" w="sm" len="sm"/>
                    </a:lnB>
                    <a:solidFill>
                      <a:srgbClr val="FFE599"/>
                    </a:solidFill>
                  </a:tcPr>
                </a:tc>
                <a:tc>
                  <a:txBody>
                    <a:bodyPr/>
                    <a:lstStyle/>
                    <a:p>
                      <a:pPr marL="0" lvl="0" indent="0" algn="ctr" rtl="0">
                        <a:spcBef>
                          <a:spcPts val="0"/>
                        </a:spcBef>
                        <a:spcAft>
                          <a:spcPts val="0"/>
                        </a:spcAft>
                        <a:buNone/>
                      </a:pPr>
                      <a:r>
                        <a:rPr lang="en" sz="1200" b="1">
                          <a:solidFill>
                            <a:schemeClr val="dk1"/>
                          </a:solidFill>
                          <a:latin typeface="Poppins"/>
                          <a:ea typeface="Poppins"/>
                          <a:cs typeface="Poppins"/>
                          <a:sym typeface="Poppins"/>
                        </a:rPr>
                        <a:t>Literacy</a:t>
                      </a:r>
                      <a:endParaRPr sz="1200" b="1">
                        <a:solidFill>
                          <a:schemeClr val="dk1"/>
                        </a:solidFill>
                        <a:latin typeface="Poppins"/>
                        <a:ea typeface="Poppins"/>
                        <a:cs typeface="Poppins"/>
                        <a:sym typeface="Poppins"/>
                      </a:endParaRPr>
                    </a:p>
                    <a:p>
                      <a:pPr marL="0" lvl="0" indent="0" algn="ctr" rtl="0">
                        <a:spcBef>
                          <a:spcPts val="0"/>
                        </a:spcBef>
                        <a:spcAft>
                          <a:spcPts val="0"/>
                        </a:spcAft>
                        <a:buNone/>
                      </a:pPr>
                      <a:endParaRPr sz="1100" b="1">
                        <a:solidFill>
                          <a:schemeClr val="dk1"/>
                        </a:solidFill>
                        <a:latin typeface="Poppins"/>
                        <a:ea typeface="Poppins"/>
                        <a:cs typeface="Poppins"/>
                        <a:sym typeface="Poppins"/>
                      </a:endParaRPr>
                    </a:p>
                    <a:p>
                      <a:pPr marL="0" lvl="0" indent="0" algn="ctr" rtl="0">
                        <a:spcBef>
                          <a:spcPts val="0"/>
                        </a:spcBef>
                        <a:spcAft>
                          <a:spcPts val="0"/>
                        </a:spcAft>
                        <a:buNone/>
                      </a:pPr>
                      <a:r>
                        <a:rPr lang="en" sz="1100" b="1">
                          <a:solidFill>
                            <a:schemeClr val="dk1"/>
                          </a:solidFill>
                          <a:latin typeface="Poppins"/>
                          <a:ea typeface="Poppins"/>
                          <a:cs typeface="Poppins"/>
                          <a:sym typeface="Poppins"/>
                        </a:rPr>
                        <a:t>Professional Learning </a:t>
                      </a:r>
                      <a:r>
                        <a:rPr lang="en" sz="1200" b="1">
                          <a:solidFill>
                            <a:schemeClr val="dk1"/>
                          </a:solidFill>
                          <a:latin typeface="Poppins"/>
                          <a:ea typeface="Poppins"/>
                          <a:cs typeface="Poppins"/>
                          <a:sym typeface="Poppins"/>
                        </a:rPr>
                        <a:t> </a:t>
                      </a:r>
                      <a:endParaRPr sz="1200" b="1">
                        <a:solidFill>
                          <a:schemeClr val="dk1"/>
                        </a:solidFill>
                        <a:latin typeface="Poppins"/>
                        <a:ea typeface="Poppins"/>
                        <a:cs typeface="Poppins"/>
                        <a:sym typeface="Poppins"/>
                      </a:endParaRPr>
                    </a:p>
                  </a:txBody>
                  <a:tcPr marL="91425" marR="91425" marT="91425" marB="91425">
                    <a:lnL w="28575" cap="flat" cmpd="sng">
                      <a:solidFill>
                        <a:srgbClr val="FFCC00"/>
                      </a:solidFill>
                      <a:prstDash val="solid"/>
                      <a:round/>
                      <a:headEnd type="none" w="sm" len="sm"/>
                      <a:tailEnd type="none" w="sm" len="sm"/>
                    </a:lnL>
                    <a:lnR w="28575" cap="flat" cmpd="sng">
                      <a:solidFill>
                        <a:srgbClr val="FFCC00"/>
                      </a:solidFill>
                      <a:prstDash val="solid"/>
                      <a:round/>
                      <a:headEnd type="none" w="sm" len="sm"/>
                      <a:tailEnd type="none" w="sm" len="sm"/>
                    </a:lnR>
                    <a:lnT w="28575" cap="flat" cmpd="sng">
                      <a:solidFill>
                        <a:srgbClr val="FFCC00"/>
                      </a:solidFill>
                      <a:prstDash val="solid"/>
                      <a:round/>
                      <a:headEnd type="none" w="sm" len="sm"/>
                      <a:tailEnd type="none" w="sm" len="sm"/>
                    </a:lnT>
                    <a:lnB w="28575" cap="flat" cmpd="sng">
                      <a:solidFill>
                        <a:srgbClr val="FFCC00"/>
                      </a:solidFill>
                      <a:prstDash val="solid"/>
                      <a:round/>
                      <a:headEnd type="none" w="sm" len="sm"/>
                      <a:tailEnd type="none" w="sm" len="sm"/>
                    </a:lnB>
                    <a:solidFill>
                      <a:srgbClr val="D5A6BD"/>
                    </a:solidFill>
                  </a:tcPr>
                </a:tc>
                <a:tc>
                  <a:txBody>
                    <a:bodyPr/>
                    <a:lstStyle/>
                    <a:p>
                      <a:pPr marL="0" lvl="0" indent="0" algn="ctr" rtl="0">
                        <a:spcBef>
                          <a:spcPts val="0"/>
                        </a:spcBef>
                        <a:spcAft>
                          <a:spcPts val="0"/>
                        </a:spcAft>
                        <a:buNone/>
                      </a:pPr>
                      <a:r>
                        <a:rPr lang="en" sz="1200" b="1">
                          <a:solidFill>
                            <a:schemeClr val="dk1"/>
                          </a:solidFill>
                          <a:latin typeface="Poppins"/>
                          <a:ea typeface="Poppins"/>
                          <a:cs typeface="Poppins"/>
                          <a:sym typeface="Poppins"/>
                        </a:rPr>
                        <a:t>Literacy</a:t>
                      </a:r>
                      <a:endParaRPr sz="1200" b="1">
                        <a:solidFill>
                          <a:schemeClr val="dk1"/>
                        </a:solidFill>
                        <a:latin typeface="Poppins"/>
                        <a:ea typeface="Poppins"/>
                        <a:cs typeface="Poppins"/>
                        <a:sym typeface="Poppins"/>
                      </a:endParaRPr>
                    </a:p>
                    <a:p>
                      <a:pPr marL="0" lvl="0" indent="0" algn="ctr" rtl="0">
                        <a:spcBef>
                          <a:spcPts val="0"/>
                        </a:spcBef>
                        <a:spcAft>
                          <a:spcPts val="0"/>
                        </a:spcAft>
                        <a:buNone/>
                      </a:pPr>
                      <a:endParaRPr sz="1100" b="1">
                        <a:solidFill>
                          <a:schemeClr val="dk1"/>
                        </a:solidFill>
                        <a:latin typeface="Poppins"/>
                        <a:ea typeface="Poppins"/>
                        <a:cs typeface="Poppins"/>
                        <a:sym typeface="Poppins"/>
                      </a:endParaRPr>
                    </a:p>
                    <a:p>
                      <a:pPr marL="0" lvl="0" indent="0" algn="ctr" rtl="0">
                        <a:spcBef>
                          <a:spcPts val="0"/>
                        </a:spcBef>
                        <a:spcAft>
                          <a:spcPts val="0"/>
                        </a:spcAft>
                        <a:buNone/>
                      </a:pPr>
                      <a:r>
                        <a:rPr lang="en" sz="1100" b="1">
                          <a:solidFill>
                            <a:schemeClr val="dk1"/>
                          </a:solidFill>
                          <a:latin typeface="Poppins"/>
                          <a:ea typeface="Poppins"/>
                          <a:cs typeface="Poppins"/>
                          <a:sym typeface="Poppins"/>
                        </a:rPr>
                        <a:t>Community &amp; Family Involvement </a:t>
                      </a:r>
                      <a:endParaRPr sz="1100" b="1">
                        <a:solidFill>
                          <a:schemeClr val="dk1"/>
                        </a:solidFill>
                        <a:latin typeface="Poppins"/>
                        <a:ea typeface="Poppins"/>
                        <a:cs typeface="Poppins"/>
                        <a:sym typeface="Poppins"/>
                      </a:endParaRPr>
                    </a:p>
                  </a:txBody>
                  <a:tcPr marL="91425" marR="91425" marT="91425" marB="91425">
                    <a:lnL w="28575" cap="flat" cmpd="sng">
                      <a:solidFill>
                        <a:srgbClr val="FFCC00"/>
                      </a:solidFill>
                      <a:prstDash val="solid"/>
                      <a:round/>
                      <a:headEnd type="none" w="sm" len="sm"/>
                      <a:tailEnd type="none" w="sm" len="sm"/>
                    </a:lnL>
                    <a:lnR w="28575" cap="flat" cmpd="sng">
                      <a:solidFill>
                        <a:srgbClr val="FFCC00"/>
                      </a:solidFill>
                      <a:prstDash val="solid"/>
                      <a:round/>
                      <a:headEnd type="none" w="sm" len="sm"/>
                      <a:tailEnd type="none" w="sm" len="sm"/>
                    </a:lnR>
                    <a:lnT w="28575" cap="flat" cmpd="sng">
                      <a:solidFill>
                        <a:srgbClr val="FFCC00"/>
                      </a:solidFill>
                      <a:prstDash val="solid"/>
                      <a:round/>
                      <a:headEnd type="none" w="sm" len="sm"/>
                      <a:tailEnd type="none" w="sm" len="sm"/>
                    </a:lnT>
                    <a:lnB w="28575" cap="flat" cmpd="sng">
                      <a:solidFill>
                        <a:srgbClr val="FFCC00"/>
                      </a:solidFill>
                      <a:prstDash val="solid"/>
                      <a:round/>
                      <a:headEnd type="none" w="sm" len="sm"/>
                      <a:tailEnd type="none" w="sm" len="sm"/>
                    </a:lnB>
                    <a:solidFill>
                      <a:srgbClr val="D9D2E9"/>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090"/>
        <p:cNvGrpSpPr/>
        <p:nvPr/>
      </p:nvGrpSpPr>
      <p:grpSpPr>
        <a:xfrm>
          <a:off x="0" y="0"/>
          <a:ext cx="0" cy="0"/>
          <a:chOff x="0" y="0"/>
          <a:chExt cx="0" cy="0"/>
        </a:xfrm>
      </p:grpSpPr>
      <p:sp>
        <p:nvSpPr>
          <p:cNvPr id="14091" name="Google Shape;14091;p134"/>
          <p:cNvSpPr txBox="1">
            <a:spLocks noGrp="1"/>
          </p:cNvSpPr>
          <p:nvPr>
            <p:ph type="title"/>
          </p:nvPr>
        </p:nvSpPr>
        <p:spPr>
          <a:xfrm>
            <a:off x="515750" y="135825"/>
            <a:ext cx="8210400" cy="435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000"/>
              <a:t>The Experience of a Core Curriculum- Let’s see it! </a:t>
            </a:r>
            <a:endParaRPr sz="2000"/>
          </a:p>
        </p:txBody>
      </p:sp>
      <p:sp>
        <p:nvSpPr>
          <p:cNvPr id="14092" name="Google Shape;14092;p134"/>
          <p:cNvSpPr txBox="1">
            <a:spLocks noGrp="1"/>
          </p:cNvSpPr>
          <p:nvPr>
            <p:ph type="subTitle" idx="1"/>
          </p:nvPr>
        </p:nvSpPr>
        <p:spPr>
          <a:xfrm>
            <a:off x="1690575" y="2815763"/>
            <a:ext cx="4872900" cy="67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4093" name="Google Shape;14093;p134" title="JCPS Literacy Update 2023.mov">
            <a:hlinkClick r:id="rId3"/>
          </p:cNvPr>
          <p:cNvPicPr preferRelativeResize="0"/>
          <p:nvPr/>
        </p:nvPicPr>
        <p:blipFill>
          <a:blip r:embed="rId4">
            <a:alphaModFix/>
          </a:blip>
          <a:stretch>
            <a:fillRect/>
          </a:stretch>
        </p:blipFill>
        <p:spPr>
          <a:xfrm>
            <a:off x="831475" y="478450"/>
            <a:ext cx="7743974" cy="4355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93"/>
                                        </p:tgtEl>
                                        <p:attrNameLst>
                                          <p:attrName>style.visibility</p:attrName>
                                        </p:attrNameLst>
                                      </p:cBhvr>
                                      <p:to>
                                        <p:strVal val="visible"/>
                                      </p:to>
                                    </p:set>
                                    <p:animEffect transition="in" filter="fade">
                                      <p:cBhvr>
                                        <p:cTn id="7" dur="1000"/>
                                        <p:tgtEl>
                                          <p:spTgt spid="14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097"/>
        <p:cNvGrpSpPr/>
        <p:nvPr/>
      </p:nvGrpSpPr>
      <p:grpSpPr>
        <a:xfrm>
          <a:off x="0" y="0"/>
          <a:ext cx="0" cy="0"/>
          <a:chOff x="0" y="0"/>
          <a:chExt cx="0" cy="0"/>
        </a:xfrm>
      </p:grpSpPr>
      <p:sp>
        <p:nvSpPr>
          <p:cNvPr id="14098" name="Google Shape;14098;p135"/>
          <p:cNvSpPr txBox="1"/>
          <p:nvPr/>
        </p:nvSpPr>
        <p:spPr>
          <a:xfrm>
            <a:off x="640475" y="983400"/>
            <a:ext cx="6726900" cy="372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u="sng"/>
              <a:t>Senate Bill 1 Enactment:</a:t>
            </a:r>
            <a:endParaRPr sz="1900" b="1" u="sng"/>
          </a:p>
          <a:p>
            <a:pPr marL="457200" lvl="0" indent="-311150" algn="l" rtl="0">
              <a:spcBef>
                <a:spcPts val="0"/>
              </a:spcBef>
              <a:spcAft>
                <a:spcPts val="0"/>
              </a:spcAft>
              <a:buSzPts val="1300"/>
              <a:buChar char="●"/>
            </a:pPr>
            <a:r>
              <a:rPr lang="en" sz="1300"/>
              <a:t>In JCPS Senate Bill 1 became effective for grades Kindergarten through 8th during the 2023-2024 school year. Implementation begins in Algebra 1 in 2024-2025.</a:t>
            </a:r>
            <a:endParaRPr sz="1300"/>
          </a:p>
          <a:p>
            <a:pPr marL="0" lvl="0" indent="0" algn="l" rtl="0">
              <a:lnSpc>
                <a:spcPct val="115833"/>
              </a:lnSpc>
              <a:spcBef>
                <a:spcPts val="0"/>
              </a:spcBef>
              <a:spcAft>
                <a:spcPts val="0"/>
              </a:spcAft>
              <a:buNone/>
            </a:pPr>
            <a:endParaRPr sz="1500" b="1" u="sng"/>
          </a:p>
          <a:p>
            <a:pPr marL="0" lvl="0" indent="0" algn="l" rtl="0">
              <a:lnSpc>
                <a:spcPct val="115833"/>
              </a:lnSpc>
              <a:spcBef>
                <a:spcPts val="800"/>
              </a:spcBef>
              <a:spcAft>
                <a:spcPts val="0"/>
              </a:spcAft>
              <a:buNone/>
            </a:pPr>
            <a:r>
              <a:rPr lang="en" sz="1900" b="1" u="sng"/>
              <a:t>Senate Bill 162 - KY Numeracy Counts Act</a:t>
            </a:r>
            <a:r>
              <a:rPr lang="en" sz="1900" b="1"/>
              <a:t>:</a:t>
            </a:r>
            <a:endParaRPr sz="1900"/>
          </a:p>
          <a:p>
            <a:pPr marL="457200" lvl="0" indent="-311150" algn="l" rtl="0">
              <a:lnSpc>
                <a:spcPct val="115000"/>
              </a:lnSpc>
              <a:spcBef>
                <a:spcPts val="800"/>
              </a:spcBef>
              <a:spcAft>
                <a:spcPts val="0"/>
              </a:spcAft>
              <a:buSzPts val="1300"/>
              <a:buChar char="●"/>
            </a:pPr>
            <a:r>
              <a:rPr lang="en" sz="1300"/>
              <a:t>KY Numeracy Counts Act (HB 162- HPS1) is the legislative initiative for numeracy, with the main accountability focus being on kindergarten through third grade. The bill’s focus is on increasing early student outcomes and develop mathematical proficiencies with an intensive identification and monitoring of student performance. </a:t>
            </a:r>
            <a:endParaRPr sz="1300"/>
          </a:p>
          <a:p>
            <a:pPr marL="457200" lvl="0" indent="-311150" algn="l" rtl="0">
              <a:lnSpc>
                <a:spcPct val="115000"/>
              </a:lnSpc>
              <a:spcBef>
                <a:spcPts val="0"/>
              </a:spcBef>
              <a:spcAft>
                <a:spcPts val="0"/>
              </a:spcAft>
              <a:buSzPts val="1300"/>
              <a:buChar char="●"/>
            </a:pPr>
            <a:r>
              <a:rPr lang="en" sz="1300"/>
              <a:t>HB 162 ensures standards based instruction in alignment with the Kentucky Academic Standards for Mathematics. Students are exposed to rigorous tasks that promote critical thinking, problem solving and conceptual understanding.</a:t>
            </a:r>
            <a:endParaRPr sz="1300"/>
          </a:p>
          <a:p>
            <a:pPr marL="457200" lvl="0" indent="-311150" algn="l" rtl="0">
              <a:lnSpc>
                <a:spcPct val="115000"/>
              </a:lnSpc>
              <a:spcBef>
                <a:spcPts val="0"/>
              </a:spcBef>
              <a:spcAft>
                <a:spcPts val="0"/>
              </a:spcAft>
              <a:buSzPts val="1300"/>
              <a:buChar char="●"/>
            </a:pPr>
            <a:r>
              <a:rPr lang="en" sz="1300"/>
              <a:t>Mathematical Improvement Teams will monitor and evaluate student data in concurrence with the implementation of a High Quality Instructional Resource. </a:t>
            </a:r>
            <a:endParaRPr sz="1300"/>
          </a:p>
        </p:txBody>
      </p:sp>
      <p:sp>
        <p:nvSpPr>
          <p:cNvPr id="14099" name="Google Shape;14099;p135"/>
          <p:cNvSpPr txBox="1"/>
          <p:nvPr/>
        </p:nvSpPr>
        <p:spPr>
          <a:xfrm>
            <a:off x="73050" y="305200"/>
            <a:ext cx="89979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chemeClr val="dk1"/>
                </a:solidFill>
                <a:latin typeface="Poppins"/>
                <a:ea typeface="Poppins"/>
                <a:cs typeface="Poppins"/>
                <a:sym typeface="Poppins"/>
              </a:rPr>
              <a:t>Legislative Actions and Implications for Math</a:t>
            </a:r>
            <a:endParaRPr sz="3000" b="1">
              <a:solidFill>
                <a:schemeClr val="dk1"/>
              </a:solidFill>
              <a:latin typeface="Poppins"/>
              <a:ea typeface="Poppins"/>
              <a:cs typeface="Poppins"/>
              <a:sym typeface="Poppins"/>
            </a:endParaRPr>
          </a:p>
        </p:txBody>
      </p:sp>
      <p:pic>
        <p:nvPicPr>
          <p:cNvPr id="14100" name="Google Shape;14100;p135"/>
          <p:cNvPicPr preferRelativeResize="0"/>
          <p:nvPr/>
        </p:nvPicPr>
        <p:blipFill rotWithShape="1">
          <a:blip r:embed="rId3">
            <a:alphaModFix/>
          </a:blip>
          <a:srcRect/>
          <a:stretch/>
        </p:blipFill>
        <p:spPr>
          <a:xfrm>
            <a:off x="6811478" y="1583001"/>
            <a:ext cx="2403599" cy="1192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104"/>
        <p:cNvGrpSpPr/>
        <p:nvPr/>
      </p:nvGrpSpPr>
      <p:grpSpPr>
        <a:xfrm>
          <a:off x="0" y="0"/>
          <a:ext cx="0" cy="0"/>
          <a:chOff x="0" y="0"/>
          <a:chExt cx="0" cy="0"/>
        </a:xfrm>
      </p:grpSpPr>
      <p:sp>
        <p:nvSpPr>
          <p:cNvPr id="14105" name="Google Shape;14105;p136"/>
          <p:cNvSpPr txBox="1">
            <a:spLocks noGrp="1"/>
          </p:cNvSpPr>
          <p:nvPr>
            <p:ph type="body" idx="4294967295"/>
          </p:nvPr>
        </p:nvSpPr>
        <p:spPr>
          <a:xfrm>
            <a:off x="64200" y="1210225"/>
            <a:ext cx="9015600" cy="12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highlight>
                  <a:srgbClr val="FFC800"/>
                </a:highlight>
              </a:rPr>
              <a:t>We cannot teach math the way we always have. We must make shifts aligned to research and best practice. </a:t>
            </a:r>
            <a:endParaRPr sz="1300">
              <a:highlight>
                <a:srgbClr val="FFC800"/>
              </a:highlight>
            </a:endParaRPr>
          </a:p>
          <a:p>
            <a:pPr marL="0" lvl="0" indent="0" algn="l" rtl="0">
              <a:spcBef>
                <a:spcPts val="0"/>
              </a:spcBef>
              <a:spcAft>
                <a:spcPts val="0"/>
              </a:spcAft>
              <a:buNone/>
            </a:pPr>
            <a:endParaRPr sz="1200">
              <a:highlight>
                <a:srgbClr val="FFC800"/>
              </a:highlight>
            </a:endParaRPr>
          </a:p>
          <a:p>
            <a:pPr marL="0" lvl="0" indent="0" algn="l" rtl="0">
              <a:spcBef>
                <a:spcPts val="0"/>
              </a:spcBef>
              <a:spcAft>
                <a:spcPts val="0"/>
              </a:spcAft>
              <a:buNone/>
            </a:pPr>
            <a:r>
              <a:rPr lang="en" sz="1200">
                <a:highlight>
                  <a:srgbClr val="FFC800"/>
                </a:highlight>
              </a:rPr>
              <a:t>How does our current curriculum help? </a:t>
            </a:r>
            <a:endParaRPr sz="1200">
              <a:highlight>
                <a:srgbClr val="FFC800"/>
              </a:highlight>
            </a:endParaRPr>
          </a:p>
        </p:txBody>
      </p:sp>
      <p:sp>
        <p:nvSpPr>
          <p:cNvPr id="14106" name="Google Shape;14106;p136"/>
          <p:cNvSpPr txBox="1">
            <a:spLocks noGrp="1"/>
          </p:cNvSpPr>
          <p:nvPr>
            <p:ph type="body" idx="4294967295"/>
          </p:nvPr>
        </p:nvSpPr>
        <p:spPr>
          <a:xfrm>
            <a:off x="148000" y="1853900"/>
            <a:ext cx="4686900" cy="369300"/>
          </a:xfrm>
          <a:prstGeom prst="rect">
            <a:avLst/>
          </a:prstGeom>
        </p:spPr>
        <p:txBody>
          <a:bodyPr spcFirstLastPara="1" wrap="square" lIns="91425" tIns="91425" rIns="91425" bIns="91425" anchor="t" anchorCtr="0">
            <a:noAutofit/>
          </a:bodyPr>
          <a:lstStyle/>
          <a:p>
            <a:pPr marL="0" lvl="0" indent="0" algn="l" rtl="0">
              <a:lnSpc>
                <a:spcPct val="100000"/>
              </a:lnSpc>
              <a:spcBef>
                <a:spcPts val="500"/>
              </a:spcBef>
              <a:spcAft>
                <a:spcPts val="0"/>
              </a:spcAft>
              <a:buNone/>
            </a:pPr>
            <a:r>
              <a:rPr lang="en"/>
              <a:t>✅ Problem- Based</a:t>
            </a:r>
            <a:endParaRPr/>
          </a:p>
          <a:p>
            <a:pPr marL="0" lvl="0" indent="0" algn="l" rtl="0">
              <a:lnSpc>
                <a:spcPct val="100000"/>
              </a:lnSpc>
              <a:spcBef>
                <a:spcPts val="500"/>
              </a:spcBef>
              <a:spcAft>
                <a:spcPts val="0"/>
              </a:spcAft>
              <a:buNone/>
            </a:pPr>
            <a:r>
              <a:rPr lang="en"/>
              <a:t>✅ Aligned to the 5 Practices for Orchestrating Mathematics Discussion, Universal Design for Learning &amp; 8 Mathematical Practices</a:t>
            </a:r>
            <a:endParaRPr/>
          </a:p>
          <a:p>
            <a:pPr marL="0" lvl="0" indent="0" algn="l" rtl="0">
              <a:lnSpc>
                <a:spcPct val="100000"/>
              </a:lnSpc>
              <a:spcBef>
                <a:spcPts val="500"/>
              </a:spcBef>
              <a:spcAft>
                <a:spcPts val="0"/>
              </a:spcAft>
              <a:buNone/>
            </a:pPr>
            <a:r>
              <a:rPr lang="en"/>
              <a:t>✅ Embedded Supports for ECE and MLs &amp; G/T</a:t>
            </a:r>
            <a:endParaRPr/>
          </a:p>
          <a:p>
            <a:pPr marL="0" lvl="0" indent="0" algn="l" rtl="0">
              <a:lnSpc>
                <a:spcPct val="100000"/>
              </a:lnSpc>
              <a:spcBef>
                <a:spcPts val="500"/>
              </a:spcBef>
              <a:spcAft>
                <a:spcPts val="0"/>
              </a:spcAft>
              <a:buNone/>
            </a:pPr>
            <a:r>
              <a:rPr lang="en"/>
              <a:t>✅ Instructional Routines Aligned to Best Practices</a:t>
            </a:r>
            <a:endParaRPr/>
          </a:p>
          <a:p>
            <a:pPr marL="0" lvl="0" indent="0" algn="l" rtl="0">
              <a:lnSpc>
                <a:spcPct val="100000"/>
              </a:lnSpc>
              <a:spcBef>
                <a:spcPts val="500"/>
              </a:spcBef>
              <a:spcAft>
                <a:spcPts val="0"/>
              </a:spcAft>
              <a:buNone/>
            </a:pPr>
            <a:r>
              <a:rPr lang="en"/>
              <a:t>✅ Structured Activities &amp; Lessons that can be adapted</a:t>
            </a:r>
            <a:endParaRPr/>
          </a:p>
          <a:p>
            <a:pPr marL="0" lvl="0" indent="0" algn="l" rtl="0">
              <a:lnSpc>
                <a:spcPct val="100000"/>
              </a:lnSpc>
              <a:spcBef>
                <a:spcPts val="500"/>
              </a:spcBef>
              <a:spcAft>
                <a:spcPts val="0"/>
              </a:spcAft>
              <a:buNone/>
            </a:pPr>
            <a:r>
              <a:rPr lang="en"/>
              <a:t>✅ Practice Problem sets with Cumulative Review</a:t>
            </a:r>
            <a:endParaRPr/>
          </a:p>
          <a:p>
            <a:pPr marL="0" lvl="0" indent="0" algn="l" rtl="0">
              <a:lnSpc>
                <a:spcPct val="100000"/>
              </a:lnSpc>
              <a:spcBef>
                <a:spcPts val="500"/>
              </a:spcBef>
              <a:spcAft>
                <a:spcPts val="0"/>
              </a:spcAft>
              <a:buNone/>
            </a:pPr>
            <a:r>
              <a:rPr lang="en"/>
              <a:t>✅ Culturally Responsive Lesson Structure</a:t>
            </a:r>
            <a:endParaRPr/>
          </a:p>
          <a:p>
            <a:pPr marL="0" lvl="0" indent="0" algn="l" rtl="0">
              <a:lnSpc>
                <a:spcPct val="100000"/>
              </a:lnSpc>
              <a:spcBef>
                <a:spcPts val="500"/>
              </a:spcBef>
              <a:spcAft>
                <a:spcPts val="0"/>
              </a:spcAft>
              <a:buClr>
                <a:schemeClr val="dk1"/>
              </a:buClr>
              <a:buSzPts val="1100"/>
              <a:buFont typeface="Arial"/>
              <a:buNone/>
            </a:pPr>
            <a:r>
              <a:rPr lang="en"/>
              <a:t>✅ </a:t>
            </a:r>
            <a:r>
              <a:rPr lang="en" u="sng">
                <a:solidFill>
                  <a:schemeClr val="hlink"/>
                </a:solidFill>
                <a:hlinkClick r:id="rId3"/>
              </a:rPr>
              <a:t>Intentional Lesson Plan Writing to Support Diverse Populations</a:t>
            </a:r>
            <a:endParaRPr/>
          </a:p>
          <a:p>
            <a:pPr marL="0" lvl="0" indent="0" algn="l" rtl="0">
              <a:lnSpc>
                <a:spcPct val="100000"/>
              </a:lnSpc>
              <a:spcBef>
                <a:spcPts val="500"/>
              </a:spcBef>
              <a:spcAft>
                <a:spcPts val="0"/>
              </a:spcAft>
              <a:buNone/>
            </a:pPr>
            <a:endParaRPr/>
          </a:p>
        </p:txBody>
      </p:sp>
      <p:pic>
        <p:nvPicPr>
          <p:cNvPr id="14107" name="Google Shape;14107;p136"/>
          <p:cNvPicPr preferRelativeResize="0"/>
          <p:nvPr/>
        </p:nvPicPr>
        <p:blipFill>
          <a:blip r:embed="rId4">
            <a:alphaModFix/>
          </a:blip>
          <a:stretch>
            <a:fillRect/>
          </a:stretch>
        </p:blipFill>
        <p:spPr>
          <a:xfrm>
            <a:off x="4686425" y="1922625"/>
            <a:ext cx="4336601" cy="2597325"/>
          </a:xfrm>
          <a:prstGeom prst="rect">
            <a:avLst/>
          </a:prstGeom>
          <a:noFill/>
          <a:ln>
            <a:noFill/>
          </a:ln>
        </p:spPr>
      </p:pic>
      <p:pic>
        <p:nvPicPr>
          <p:cNvPr id="14108" name="Google Shape;14108;p136"/>
          <p:cNvPicPr preferRelativeResize="0"/>
          <p:nvPr/>
        </p:nvPicPr>
        <p:blipFill>
          <a:blip r:embed="rId5">
            <a:alphaModFix/>
          </a:blip>
          <a:stretch>
            <a:fillRect/>
          </a:stretch>
        </p:blipFill>
        <p:spPr>
          <a:xfrm>
            <a:off x="6920500" y="2006675"/>
            <a:ext cx="2223508" cy="2597326"/>
          </a:xfrm>
          <a:prstGeom prst="rect">
            <a:avLst/>
          </a:prstGeom>
          <a:noFill/>
          <a:ln>
            <a:noFill/>
          </a:ln>
        </p:spPr>
      </p:pic>
      <p:pic>
        <p:nvPicPr>
          <p:cNvPr id="14109" name="Google Shape;14109;p136"/>
          <p:cNvPicPr preferRelativeResize="0"/>
          <p:nvPr/>
        </p:nvPicPr>
        <p:blipFill rotWithShape="1">
          <a:blip r:embed="rId6">
            <a:alphaModFix/>
          </a:blip>
          <a:srcRect/>
          <a:stretch/>
        </p:blipFill>
        <p:spPr>
          <a:xfrm>
            <a:off x="3021212" y="-89822"/>
            <a:ext cx="3101573" cy="15386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72"/>
        <p:cNvGrpSpPr/>
        <p:nvPr/>
      </p:nvGrpSpPr>
      <p:grpSpPr>
        <a:xfrm>
          <a:off x="0" y="0"/>
          <a:ext cx="0" cy="0"/>
          <a:chOff x="0" y="0"/>
          <a:chExt cx="0" cy="0"/>
        </a:xfrm>
      </p:grpSpPr>
      <p:sp>
        <p:nvSpPr>
          <p:cNvPr id="13673" name="Google Shape;13673;p119"/>
          <p:cNvSpPr txBox="1">
            <a:spLocks noGrp="1"/>
          </p:cNvSpPr>
          <p:nvPr>
            <p:ph type="title"/>
          </p:nvPr>
        </p:nvSpPr>
        <p:spPr>
          <a:xfrm>
            <a:off x="1401725" y="2425425"/>
            <a:ext cx="6679200" cy="1438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000" b="0">
                <a:latin typeface="Gantari ExtraBold"/>
                <a:ea typeface="Gantari ExtraBold"/>
                <a:cs typeface="Gantari ExtraBold"/>
                <a:sym typeface="Gantari ExtraBold"/>
              </a:rPr>
              <a:t>JCPS Literacy</a:t>
            </a:r>
            <a:endParaRPr sz="7000" b="0">
              <a:latin typeface="Gantari ExtraBold"/>
              <a:ea typeface="Gantari ExtraBold"/>
              <a:cs typeface="Gantari ExtraBold"/>
              <a:sym typeface="Gantari ExtraBold"/>
            </a:endParaRPr>
          </a:p>
          <a:p>
            <a:pPr marL="0" lvl="0" indent="0" algn="l" rtl="0">
              <a:spcBef>
                <a:spcPts val="0"/>
              </a:spcBef>
              <a:spcAft>
                <a:spcPts val="0"/>
              </a:spcAft>
              <a:buNone/>
            </a:pPr>
            <a:endParaRPr sz="7000" b="0">
              <a:latin typeface="Gantari ExtraBold"/>
              <a:ea typeface="Gantari ExtraBold"/>
              <a:cs typeface="Gantari ExtraBold"/>
              <a:sym typeface="Gantari ExtraBold"/>
            </a:endParaRPr>
          </a:p>
          <a:p>
            <a:pPr marL="0" lvl="0" indent="0" algn="ctr" rtl="0">
              <a:spcBef>
                <a:spcPts val="0"/>
              </a:spcBef>
              <a:spcAft>
                <a:spcPts val="0"/>
              </a:spcAft>
              <a:buNone/>
            </a:pPr>
            <a:endParaRPr/>
          </a:p>
        </p:txBody>
      </p:sp>
      <p:sp>
        <p:nvSpPr>
          <p:cNvPr id="13674" name="Google Shape;13674;p119"/>
          <p:cNvSpPr/>
          <p:nvPr/>
        </p:nvSpPr>
        <p:spPr>
          <a:xfrm>
            <a:off x="981845" y="719297"/>
            <a:ext cx="1058352" cy="213005"/>
          </a:xfrm>
          <a:custGeom>
            <a:avLst/>
            <a:gdLst/>
            <a:ahLst/>
            <a:cxnLst/>
            <a:rect l="l" t="t" r="r" b="b"/>
            <a:pathLst>
              <a:path w="23313" h="4692" extrusionOk="0">
                <a:moveTo>
                  <a:pt x="8085" y="1"/>
                </a:moveTo>
                <a:cubicBezTo>
                  <a:pt x="6358" y="1"/>
                  <a:pt x="4930" y="1239"/>
                  <a:pt x="4632" y="2894"/>
                </a:cubicBezTo>
                <a:cubicBezTo>
                  <a:pt x="4429" y="2727"/>
                  <a:pt x="4168" y="2632"/>
                  <a:pt x="3894" y="2632"/>
                </a:cubicBezTo>
                <a:cubicBezTo>
                  <a:pt x="3346" y="2632"/>
                  <a:pt x="2882" y="3001"/>
                  <a:pt x="2739" y="3501"/>
                </a:cubicBezTo>
                <a:cubicBezTo>
                  <a:pt x="2557" y="3118"/>
                  <a:pt x="2089" y="2858"/>
                  <a:pt x="1548" y="2858"/>
                </a:cubicBezTo>
                <a:cubicBezTo>
                  <a:pt x="1416" y="2858"/>
                  <a:pt x="1281" y="2873"/>
                  <a:pt x="1143" y="2906"/>
                </a:cubicBezTo>
                <a:cubicBezTo>
                  <a:pt x="369" y="3096"/>
                  <a:pt x="0" y="3906"/>
                  <a:pt x="0" y="4692"/>
                </a:cubicBezTo>
                <a:lnTo>
                  <a:pt x="23313" y="4692"/>
                </a:lnTo>
                <a:cubicBezTo>
                  <a:pt x="23313" y="4180"/>
                  <a:pt x="22896" y="3751"/>
                  <a:pt x="22372" y="3751"/>
                </a:cubicBezTo>
                <a:cubicBezTo>
                  <a:pt x="22217" y="3751"/>
                  <a:pt x="22063" y="3799"/>
                  <a:pt x="21920" y="3870"/>
                </a:cubicBezTo>
                <a:cubicBezTo>
                  <a:pt x="21979" y="3668"/>
                  <a:pt x="22003" y="3466"/>
                  <a:pt x="22003" y="3251"/>
                </a:cubicBezTo>
                <a:cubicBezTo>
                  <a:pt x="22003" y="1870"/>
                  <a:pt x="20884" y="751"/>
                  <a:pt x="19491" y="751"/>
                </a:cubicBezTo>
                <a:cubicBezTo>
                  <a:pt x="18110" y="751"/>
                  <a:pt x="16991" y="1870"/>
                  <a:pt x="16991" y="3251"/>
                </a:cubicBezTo>
                <a:cubicBezTo>
                  <a:pt x="16991" y="3382"/>
                  <a:pt x="17002" y="3501"/>
                  <a:pt x="17014" y="3620"/>
                </a:cubicBezTo>
                <a:cubicBezTo>
                  <a:pt x="16872" y="3513"/>
                  <a:pt x="16681" y="3442"/>
                  <a:pt x="16491" y="3442"/>
                </a:cubicBezTo>
                <a:cubicBezTo>
                  <a:pt x="16169" y="3442"/>
                  <a:pt x="15883" y="3620"/>
                  <a:pt x="15740" y="3870"/>
                </a:cubicBezTo>
                <a:cubicBezTo>
                  <a:pt x="15336" y="3061"/>
                  <a:pt x="14502" y="2501"/>
                  <a:pt x="13538" y="2501"/>
                </a:cubicBezTo>
                <a:cubicBezTo>
                  <a:pt x="12752" y="2501"/>
                  <a:pt x="12049" y="2882"/>
                  <a:pt x="11597" y="3466"/>
                </a:cubicBezTo>
                <a:cubicBezTo>
                  <a:pt x="11573" y="1549"/>
                  <a:pt x="10014" y="1"/>
                  <a:pt x="80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5" name="Google Shape;13675;p119"/>
          <p:cNvSpPr txBox="1"/>
          <p:nvPr/>
        </p:nvSpPr>
        <p:spPr>
          <a:xfrm>
            <a:off x="551850" y="2293725"/>
            <a:ext cx="80403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800">
                <a:solidFill>
                  <a:schemeClr val="dk1"/>
                </a:solidFill>
                <a:latin typeface="Gantari ExtraBold"/>
                <a:ea typeface="Gantari ExtraBold"/>
                <a:cs typeface="Gantari ExtraBold"/>
                <a:sym typeface="Gantari ExtraBold"/>
              </a:rPr>
              <a:t>The Missing Piece:</a:t>
            </a:r>
            <a:endParaRPr sz="3800">
              <a:solidFill>
                <a:schemeClr val="dk1"/>
              </a:solidFill>
              <a:latin typeface="Gantari ExtraBold"/>
              <a:ea typeface="Gantari ExtraBold"/>
              <a:cs typeface="Gantari ExtraBold"/>
              <a:sym typeface="Gantari ExtraBold"/>
            </a:endParaRPr>
          </a:p>
          <a:p>
            <a:pPr marL="0" lvl="0" indent="0" algn="ctr" rtl="0">
              <a:spcBef>
                <a:spcPts val="0"/>
              </a:spcBef>
              <a:spcAft>
                <a:spcPts val="0"/>
              </a:spcAft>
              <a:buNone/>
            </a:pPr>
            <a:r>
              <a:rPr lang="en" sz="3800">
                <a:solidFill>
                  <a:schemeClr val="dk1"/>
                </a:solidFill>
                <a:latin typeface="Gantari ExtraBold"/>
                <a:ea typeface="Gantari ExtraBold"/>
                <a:cs typeface="Gantari ExtraBold"/>
                <a:sym typeface="Gantari ExtraBold"/>
              </a:rPr>
              <a:t>Foundational Skills</a:t>
            </a:r>
            <a:endParaRPr sz="3800">
              <a:solidFill>
                <a:schemeClr val="dk1"/>
              </a:solidFill>
              <a:latin typeface="Gantari ExtraBold"/>
              <a:ea typeface="Gantari ExtraBold"/>
              <a:cs typeface="Gantari ExtraBold"/>
              <a:sym typeface="Gantari ExtraBold"/>
            </a:endParaRPr>
          </a:p>
          <a:p>
            <a:pPr marL="0" lvl="0" indent="0" algn="l" rtl="0">
              <a:spcBef>
                <a:spcPts val="0"/>
              </a:spcBef>
              <a:spcAft>
                <a:spcPts val="0"/>
              </a:spcAft>
              <a:buNone/>
            </a:pPr>
            <a:endParaRPr>
              <a:solidFill>
                <a:schemeClr val="dk1"/>
              </a:solidFill>
              <a:latin typeface="Be Vietnam Pro"/>
              <a:ea typeface="Be Vietnam Pro"/>
              <a:cs typeface="Be Vietnam Pro"/>
              <a:sym typeface="Be Vietnam Pr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113"/>
        <p:cNvGrpSpPr/>
        <p:nvPr/>
      </p:nvGrpSpPr>
      <p:grpSpPr>
        <a:xfrm>
          <a:off x="0" y="0"/>
          <a:ext cx="0" cy="0"/>
          <a:chOff x="0" y="0"/>
          <a:chExt cx="0" cy="0"/>
        </a:xfrm>
      </p:grpSpPr>
      <p:sp>
        <p:nvSpPr>
          <p:cNvPr id="14114" name="Google Shape;14114;p137"/>
          <p:cNvSpPr txBox="1">
            <a:spLocks noGrp="1"/>
          </p:cNvSpPr>
          <p:nvPr>
            <p:ph type="title"/>
          </p:nvPr>
        </p:nvSpPr>
        <p:spPr>
          <a:xfrm>
            <a:off x="86675" y="262275"/>
            <a:ext cx="7522800" cy="715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JCPS believes that ALL students. . . </a:t>
            </a:r>
            <a:endParaRPr/>
          </a:p>
        </p:txBody>
      </p:sp>
      <p:sp>
        <p:nvSpPr>
          <p:cNvPr id="14115" name="Google Shape;14115;p137"/>
          <p:cNvSpPr txBox="1"/>
          <p:nvPr/>
        </p:nvSpPr>
        <p:spPr>
          <a:xfrm>
            <a:off x="199475" y="817725"/>
            <a:ext cx="6725100" cy="4063500"/>
          </a:xfrm>
          <a:prstGeom prst="rect">
            <a:avLst/>
          </a:prstGeom>
          <a:noFill/>
          <a:ln>
            <a:noFill/>
          </a:ln>
        </p:spPr>
        <p:txBody>
          <a:bodyPr spcFirstLastPara="1" wrap="square" lIns="91425" tIns="91425" rIns="91425" bIns="91425" anchor="t" anchorCtr="0">
            <a:spAutoFit/>
          </a:bodyPr>
          <a:lstStyle/>
          <a:p>
            <a:pPr marL="787400" lvl="0" indent="-304800" algn="l" rtl="0">
              <a:lnSpc>
                <a:spcPct val="100000"/>
              </a:lnSpc>
              <a:spcBef>
                <a:spcPts val="0"/>
              </a:spcBef>
              <a:spcAft>
                <a:spcPts val="0"/>
              </a:spcAft>
              <a:buClr>
                <a:schemeClr val="dk1"/>
              </a:buClr>
              <a:buSzPts val="1800"/>
              <a:buChar char="●"/>
            </a:pPr>
            <a:r>
              <a:rPr lang="en" sz="2100">
                <a:solidFill>
                  <a:srgbClr val="28324A"/>
                </a:solidFill>
                <a:latin typeface="Source Sans Pro"/>
                <a:ea typeface="Source Sans Pro"/>
                <a:cs typeface="Source Sans Pro"/>
                <a:sym typeface="Source Sans Pro"/>
              </a:rPr>
              <a:t>can learn mathematics</a:t>
            </a:r>
            <a:endParaRPr sz="2100">
              <a:solidFill>
                <a:srgbClr val="28324A"/>
              </a:solidFill>
              <a:latin typeface="Source Sans Pro"/>
              <a:ea typeface="Source Sans Pro"/>
              <a:cs typeface="Source Sans Pro"/>
              <a:sym typeface="Source Sans Pro"/>
            </a:endParaRPr>
          </a:p>
          <a:p>
            <a:pPr marL="787400" lvl="0" indent="0" algn="l" rtl="0">
              <a:lnSpc>
                <a:spcPct val="100000"/>
              </a:lnSpc>
              <a:spcBef>
                <a:spcPts val="0"/>
              </a:spcBef>
              <a:spcAft>
                <a:spcPts val="0"/>
              </a:spcAft>
              <a:buNone/>
            </a:pPr>
            <a:endParaRPr sz="2100">
              <a:solidFill>
                <a:srgbClr val="28324A"/>
              </a:solidFill>
              <a:latin typeface="Source Sans Pro"/>
              <a:ea typeface="Source Sans Pro"/>
              <a:cs typeface="Source Sans Pro"/>
              <a:sym typeface="Source Sans Pro"/>
            </a:endParaRPr>
          </a:p>
          <a:p>
            <a:pPr marL="787400" lvl="0" indent="-304800" algn="l" rtl="0">
              <a:lnSpc>
                <a:spcPct val="100000"/>
              </a:lnSpc>
              <a:spcBef>
                <a:spcPts val="0"/>
              </a:spcBef>
              <a:spcAft>
                <a:spcPts val="0"/>
              </a:spcAft>
              <a:buClr>
                <a:schemeClr val="dk1"/>
              </a:buClr>
              <a:buSzPts val="1800"/>
              <a:buChar char="●"/>
            </a:pPr>
            <a:r>
              <a:rPr lang="en" sz="2100">
                <a:solidFill>
                  <a:srgbClr val="28324A"/>
                </a:solidFill>
                <a:latin typeface="Source Sans Pro"/>
                <a:ea typeface="Source Sans Pro"/>
                <a:cs typeface="Source Sans Pro"/>
                <a:sym typeface="Source Sans Pro"/>
              </a:rPr>
              <a:t>have a unique perspectives that are welcomed and needed</a:t>
            </a:r>
            <a:endParaRPr sz="2100">
              <a:solidFill>
                <a:srgbClr val="28324A"/>
              </a:solidFill>
              <a:latin typeface="Source Sans Pro"/>
              <a:ea typeface="Source Sans Pro"/>
              <a:cs typeface="Source Sans Pro"/>
              <a:sym typeface="Source Sans Pro"/>
            </a:endParaRPr>
          </a:p>
          <a:p>
            <a:pPr marL="787400" lvl="0" indent="0" algn="l" rtl="0">
              <a:lnSpc>
                <a:spcPct val="100000"/>
              </a:lnSpc>
              <a:spcBef>
                <a:spcPts val="0"/>
              </a:spcBef>
              <a:spcAft>
                <a:spcPts val="0"/>
              </a:spcAft>
              <a:buNone/>
            </a:pPr>
            <a:endParaRPr sz="2100">
              <a:solidFill>
                <a:srgbClr val="28324A"/>
              </a:solidFill>
              <a:latin typeface="Source Sans Pro"/>
              <a:ea typeface="Source Sans Pro"/>
              <a:cs typeface="Source Sans Pro"/>
              <a:sym typeface="Source Sans Pro"/>
            </a:endParaRPr>
          </a:p>
          <a:p>
            <a:pPr marL="787400" lvl="0" indent="-304800" algn="l" rtl="0">
              <a:lnSpc>
                <a:spcPct val="100000"/>
              </a:lnSpc>
              <a:spcBef>
                <a:spcPts val="0"/>
              </a:spcBef>
              <a:spcAft>
                <a:spcPts val="0"/>
              </a:spcAft>
              <a:buClr>
                <a:schemeClr val="dk1"/>
              </a:buClr>
              <a:buSzPts val="1800"/>
              <a:buChar char="●"/>
            </a:pPr>
            <a:r>
              <a:rPr lang="en" sz="2100">
                <a:solidFill>
                  <a:srgbClr val="28324A"/>
                </a:solidFill>
                <a:latin typeface="Source Sans Pro"/>
                <a:ea typeface="Source Sans Pro"/>
                <a:cs typeface="Source Sans Pro"/>
                <a:sym typeface="Source Sans Pro"/>
              </a:rPr>
              <a:t>can make sense and solve problems on their own</a:t>
            </a:r>
            <a:endParaRPr sz="2100">
              <a:solidFill>
                <a:srgbClr val="28324A"/>
              </a:solidFill>
              <a:latin typeface="Source Sans Pro"/>
              <a:ea typeface="Source Sans Pro"/>
              <a:cs typeface="Source Sans Pro"/>
              <a:sym typeface="Source Sans Pro"/>
            </a:endParaRPr>
          </a:p>
          <a:p>
            <a:pPr marL="787400" lvl="0" indent="0" algn="l" rtl="0">
              <a:lnSpc>
                <a:spcPct val="100000"/>
              </a:lnSpc>
              <a:spcBef>
                <a:spcPts val="0"/>
              </a:spcBef>
              <a:spcAft>
                <a:spcPts val="0"/>
              </a:spcAft>
              <a:buNone/>
            </a:pPr>
            <a:endParaRPr sz="2100">
              <a:solidFill>
                <a:srgbClr val="28324A"/>
              </a:solidFill>
              <a:latin typeface="Source Sans Pro"/>
              <a:ea typeface="Source Sans Pro"/>
              <a:cs typeface="Source Sans Pro"/>
              <a:sym typeface="Source Sans Pro"/>
            </a:endParaRPr>
          </a:p>
          <a:p>
            <a:pPr marL="787400" lvl="0" indent="-304800" algn="l" rtl="0">
              <a:lnSpc>
                <a:spcPct val="100000"/>
              </a:lnSpc>
              <a:spcBef>
                <a:spcPts val="0"/>
              </a:spcBef>
              <a:spcAft>
                <a:spcPts val="0"/>
              </a:spcAft>
              <a:buClr>
                <a:schemeClr val="dk1"/>
              </a:buClr>
              <a:buSzPts val="1800"/>
              <a:buChar char="●"/>
            </a:pPr>
            <a:r>
              <a:rPr lang="en" sz="2100">
                <a:solidFill>
                  <a:srgbClr val="28324A"/>
                </a:solidFill>
                <a:latin typeface="Source Sans Pro"/>
                <a:ea typeface="Source Sans Pro"/>
                <a:cs typeface="Source Sans Pro"/>
                <a:sym typeface="Source Sans Pro"/>
              </a:rPr>
              <a:t>must play with mathematical ideas before formal names, conventions, or processes are introduced</a:t>
            </a:r>
            <a:endParaRPr sz="2100">
              <a:solidFill>
                <a:srgbClr val="28324A"/>
              </a:solidFill>
              <a:latin typeface="Source Sans Pro"/>
              <a:ea typeface="Source Sans Pro"/>
              <a:cs typeface="Source Sans Pro"/>
              <a:sym typeface="Source Sans Pro"/>
            </a:endParaRPr>
          </a:p>
          <a:p>
            <a:pPr marL="787400" lvl="0" indent="0" algn="l" rtl="0">
              <a:lnSpc>
                <a:spcPct val="100000"/>
              </a:lnSpc>
              <a:spcBef>
                <a:spcPts val="0"/>
              </a:spcBef>
              <a:spcAft>
                <a:spcPts val="0"/>
              </a:spcAft>
              <a:buNone/>
            </a:pPr>
            <a:endParaRPr sz="2100">
              <a:solidFill>
                <a:srgbClr val="28324A"/>
              </a:solidFill>
              <a:latin typeface="Source Sans Pro"/>
              <a:ea typeface="Source Sans Pro"/>
              <a:cs typeface="Source Sans Pro"/>
              <a:sym typeface="Source Sans Pro"/>
            </a:endParaRPr>
          </a:p>
          <a:p>
            <a:pPr marL="787400" lvl="0" indent="-304800" algn="l" rtl="0">
              <a:lnSpc>
                <a:spcPct val="100000"/>
              </a:lnSpc>
              <a:spcBef>
                <a:spcPts val="0"/>
              </a:spcBef>
              <a:spcAft>
                <a:spcPts val="0"/>
              </a:spcAft>
              <a:buClr>
                <a:schemeClr val="dk1"/>
              </a:buClr>
              <a:buSzPts val="1800"/>
              <a:buChar char="●"/>
            </a:pPr>
            <a:r>
              <a:rPr lang="en" sz="2100">
                <a:solidFill>
                  <a:srgbClr val="28324A"/>
                </a:solidFill>
                <a:latin typeface="Source Sans Pro"/>
                <a:ea typeface="Source Sans Pro"/>
                <a:cs typeface="Source Sans Pro"/>
                <a:sym typeface="Source Sans Pro"/>
              </a:rPr>
              <a:t>develop mathematical understanding and language capacity interdependently</a:t>
            </a:r>
            <a:endParaRPr sz="1500"/>
          </a:p>
        </p:txBody>
      </p:sp>
      <p:pic>
        <p:nvPicPr>
          <p:cNvPr id="14116" name="Google Shape;14116;p137"/>
          <p:cNvPicPr preferRelativeResize="0"/>
          <p:nvPr/>
        </p:nvPicPr>
        <p:blipFill rotWithShape="1">
          <a:blip r:embed="rId3">
            <a:alphaModFix/>
          </a:blip>
          <a:srcRect/>
          <a:stretch/>
        </p:blipFill>
        <p:spPr>
          <a:xfrm>
            <a:off x="6475127" y="1201876"/>
            <a:ext cx="2503700" cy="1242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120"/>
        <p:cNvGrpSpPr/>
        <p:nvPr/>
      </p:nvGrpSpPr>
      <p:grpSpPr>
        <a:xfrm>
          <a:off x="0" y="0"/>
          <a:ext cx="0" cy="0"/>
          <a:chOff x="0" y="0"/>
          <a:chExt cx="0" cy="0"/>
        </a:xfrm>
      </p:grpSpPr>
      <p:sp>
        <p:nvSpPr>
          <p:cNvPr id="14121" name="Google Shape;14121;p138"/>
          <p:cNvSpPr txBox="1">
            <a:spLocks noGrp="1"/>
          </p:cNvSpPr>
          <p:nvPr>
            <p:ph type="title"/>
          </p:nvPr>
        </p:nvSpPr>
        <p:spPr>
          <a:xfrm>
            <a:off x="300525" y="545925"/>
            <a:ext cx="8403600" cy="549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Math Improvement Teams &amp; </a:t>
            </a:r>
            <a:r>
              <a:rPr lang="en" u="sng">
                <a:solidFill>
                  <a:schemeClr val="hlink"/>
                </a:solidFill>
                <a:hlinkClick r:id="rId3"/>
              </a:rPr>
              <a:t>Math Plan</a:t>
            </a:r>
            <a:endParaRPr/>
          </a:p>
          <a:p>
            <a:pPr marL="0" lvl="0" indent="0" algn="ctr" rtl="0">
              <a:spcBef>
                <a:spcPts val="0"/>
              </a:spcBef>
              <a:spcAft>
                <a:spcPts val="0"/>
              </a:spcAft>
              <a:buNone/>
            </a:pPr>
            <a:r>
              <a:rPr lang="en" sz="1500"/>
              <a:t>Required Yearly with Frequent Monitoring</a:t>
            </a:r>
            <a:endParaRPr sz="1500"/>
          </a:p>
        </p:txBody>
      </p:sp>
      <p:pic>
        <p:nvPicPr>
          <p:cNvPr id="14122" name="Google Shape;14122;p138"/>
          <p:cNvPicPr preferRelativeResize="0"/>
          <p:nvPr/>
        </p:nvPicPr>
        <p:blipFill>
          <a:blip r:embed="rId4">
            <a:alphaModFix/>
          </a:blip>
          <a:stretch>
            <a:fillRect/>
          </a:stretch>
        </p:blipFill>
        <p:spPr>
          <a:xfrm>
            <a:off x="152400" y="1197250"/>
            <a:ext cx="8839200" cy="3373925"/>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126"/>
        <p:cNvGrpSpPr/>
        <p:nvPr/>
      </p:nvGrpSpPr>
      <p:grpSpPr>
        <a:xfrm>
          <a:off x="0" y="0"/>
          <a:ext cx="0" cy="0"/>
          <a:chOff x="0" y="0"/>
          <a:chExt cx="0" cy="0"/>
        </a:xfrm>
      </p:grpSpPr>
      <p:sp>
        <p:nvSpPr>
          <p:cNvPr id="14127" name="Google Shape;14127;p139"/>
          <p:cNvSpPr txBox="1">
            <a:spLocks noGrp="1"/>
          </p:cNvSpPr>
          <p:nvPr>
            <p:ph type="title"/>
          </p:nvPr>
        </p:nvSpPr>
        <p:spPr>
          <a:xfrm>
            <a:off x="311700" y="776700"/>
            <a:ext cx="4634700" cy="834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a:t>Key Take-Away # 1: Consider Multilingual Learner Support and Alignment- Asset Based Approach</a:t>
            </a:r>
            <a:endParaRPr sz="2000"/>
          </a:p>
        </p:txBody>
      </p:sp>
      <p:sp>
        <p:nvSpPr>
          <p:cNvPr id="14128" name="Google Shape;14128;p139"/>
          <p:cNvSpPr txBox="1">
            <a:spLocks noGrp="1"/>
          </p:cNvSpPr>
          <p:nvPr>
            <p:ph type="body" idx="1"/>
          </p:nvPr>
        </p:nvSpPr>
        <p:spPr>
          <a:xfrm>
            <a:off x="311700" y="1523825"/>
            <a:ext cx="4398300" cy="3179400"/>
          </a:xfrm>
          <a:prstGeom prst="rect">
            <a:avLst/>
          </a:prstGeom>
        </p:spPr>
        <p:txBody>
          <a:bodyPr spcFirstLastPara="1" wrap="square" lIns="91425" tIns="91425" rIns="91425" bIns="91425" anchor="t" anchorCtr="0">
            <a:noAutofit/>
          </a:bodyPr>
          <a:lstStyle/>
          <a:p>
            <a:pPr marL="0" lvl="0" indent="0" algn="l" rtl="0">
              <a:lnSpc>
                <a:spcPct val="100000"/>
              </a:lnSpc>
              <a:spcBef>
                <a:spcPts val="640"/>
              </a:spcBef>
              <a:spcAft>
                <a:spcPts val="0"/>
              </a:spcAft>
              <a:buNone/>
            </a:pPr>
            <a:r>
              <a:rPr lang="en" sz="1100">
                <a:solidFill>
                  <a:srgbClr val="000000"/>
                </a:solidFill>
                <a:latin typeface="Calibri"/>
                <a:ea typeface="Calibri"/>
                <a:cs typeface="Calibri"/>
                <a:sym typeface="Calibri"/>
              </a:rPr>
              <a:t>Multilingual Learners “face a dual learning task of acquiring grade-level content knowledge as they learn the corresponding academic English language. They do so within a compressed timeline, developing oral language in English </a:t>
            </a:r>
            <a:r>
              <a:rPr lang="en" sz="1100" b="1">
                <a:solidFill>
                  <a:srgbClr val="000000"/>
                </a:solidFill>
                <a:latin typeface="Calibri"/>
                <a:ea typeface="Calibri"/>
                <a:cs typeface="Calibri"/>
                <a:sym typeface="Calibri"/>
              </a:rPr>
              <a:t>and</a:t>
            </a:r>
            <a:r>
              <a:rPr lang="en" sz="1100">
                <a:solidFill>
                  <a:srgbClr val="000000"/>
                </a:solidFill>
                <a:latin typeface="Calibri"/>
                <a:ea typeface="Calibri"/>
                <a:cs typeface="Calibri"/>
                <a:sym typeface="Calibri"/>
              </a:rPr>
              <a:t> simultaneously learning about the print forms of English related to the grade-level content.”</a:t>
            </a:r>
            <a:endParaRPr sz="1100">
              <a:solidFill>
                <a:srgbClr val="000000"/>
              </a:solidFill>
              <a:latin typeface="Calibri"/>
              <a:ea typeface="Calibri"/>
              <a:cs typeface="Calibri"/>
              <a:sym typeface="Calibri"/>
            </a:endParaRPr>
          </a:p>
          <a:p>
            <a:pPr marL="0" lvl="0" indent="0" algn="l" rtl="0">
              <a:lnSpc>
                <a:spcPct val="100000"/>
              </a:lnSpc>
              <a:spcBef>
                <a:spcPts val="640"/>
              </a:spcBef>
              <a:spcAft>
                <a:spcPts val="0"/>
              </a:spcAft>
              <a:buNone/>
            </a:pPr>
            <a:endParaRPr sz="1100">
              <a:solidFill>
                <a:srgbClr val="000000"/>
              </a:solidFill>
              <a:latin typeface="Calibri"/>
              <a:ea typeface="Calibri"/>
              <a:cs typeface="Calibri"/>
              <a:sym typeface="Calibri"/>
            </a:endParaRPr>
          </a:p>
          <a:p>
            <a:pPr marL="457200" marR="63500" lvl="0" indent="-298450" algn="l" rtl="0">
              <a:lnSpc>
                <a:spcPct val="100000"/>
              </a:lnSpc>
              <a:spcBef>
                <a:spcPts val="640"/>
              </a:spcBef>
              <a:spcAft>
                <a:spcPts val="0"/>
              </a:spcAft>
              <a:buClr>
                <a:srgbClr val="000000"/>
              </a:buClr>
              <a:buSzPts val="1100"/>
              <a:buFont typeface="Arial"/>
              <a:buChar char="•"/>
            </a:pPr>
            <a:r>
              <a:rPr lang="en" sz="1100">
                <a:solidFill>
                  <a:srgbClr val="000000"/>
                </a:solidFill>
                <a:latin typeface="Calibri"/>
                <a:ea typeface="Calibri"/>
                <a:cs typeface="Calibri"/>
                <a:sym typeface="Calibri"/>
              </a:rPr>
              <a:t>JCPS had nearly 20,000 Multilingual Learners and over 150 languages!</a:t>
            </a:r>
            <a:endParaRPr sz="1100">
              <a:solidFill>
                <a:srgbClr val="000000"/>
              </a:solidFill>
              <a:latin typeface="Calibri"/>
              <a:ea typeface="Calibri"/>
              <a:cs typeface="Calibri"/>
              <a:sym typeface="Calibri"/>
            </a:endParaRPr>
          </a:p>
          <a:p>
            <a:pPr marL="457200" marR="63500" lvl="0" indent="-298450" algn="l" rtl="0">
              <a:lnSpc>
                <a:spcPct val="100000"/>
              </a:lnSpc>
              <a:spcBef>
                <a:spcPts val="640"/>
              </a:spcBef>
              <a:spcAft>
                <a:spcPts val="0"/>
              </a:spcAft>
              <a:buClr>
                <a:srgbClr val="000000"/>
              </a:buClr>
              <a:buSzPts val="1100"/>
              <a:buFont typeface="Arial"/>
              <a:buChar char="•"/>
            </a:pPr>
            <a:r>
              <a:rPr lang="en" sz="1100">
                <a:solidFill>
                  <a:srgbClr val="000000"/>
                </a:solidFill>
                <a:latin typeface="Calibri"/>
                <a:ea typeface="Calibri"/>
                <a:cs typeface="Calibri"/>
                <a:sym typeface="Calibri"/>
              </a:rPr>
              <a:t>Foundational literacy skills instruction requires building new vocabulary and phonological sensitivity obtained through Oral Language (OL) development.</a:t>
            </a:r>
            <a:endParaRPr sz="1100">
              <a:solidFill>
                <a:srgbClr val="000000"/>
              </a:solidFill>
              <a:latin typeface="Calibri"/>
              <a:ea typeface="Calibri"/>
              <a:cs typeface="Calibri"/>
              <a:sym typeface="Calibri"/>
            </a:endParaRPr>
          </a:p>
          <a:p>
            <a:pPr marL="457200" marR="63500" lvl="0" indent="-298450" algn="l" rtl="0">
              <a:lnSpc>
                <a:spcPct val="100000"/>
              </a:lnSpc>
              <a:spcBef>
                <a:spcPts val="640"/>
              </a:spcBef>
              <a:spcAft>
                <a:spcPts val="0"/>
              </a:spcAft>
              <a:buClr>
                <a:srgbClr val="000000"/>
              </a:buClr>
              <a:buSzPts val="1100"/>
              <a:buFont typeface="Arial"/>
              <a:buChar char="•"/>
            </a:pPr>
            <a:r>
              <a:rPr lang="en" sz="1100">
                <a:solidFill>
                  <a:srgbClr val="000000"/>
                </a:solidFill>
                <a:latin typeface="Calibri"/>
                <a:ea typeface="Calibri"/>
                <a:cs typeface="Calibri"/>
                <a:sym typeface="Calibri"/>
              </a:rPr>
              <a:t>English Language Development (ELD) instructional services are for all MLs as part of their Tier 1 core instruction.</a:t>
            </a:r>
            <a:endParaRPr sz="1100">
              <a:solidFill>
                <a:srgbClr val="000000"/>
              </a:solidFill>
              <a:latin typeface="Calibri"/>
              <a:ea typeface="Calibri"/>
              <a:cs typeface="Calibri"/>
              <a:sym typeface="Calibri"/>
            </a:endParaRPr>
          </a:p>
          <a:p>
            <a:pPr marL="457200" marR="63500" lvl="0" indent="-298450" algn="l" rtl="0">
              <a:lnSpc>
                <a:spcPct val="100000"/>
              </a:lnSpc>
              <a:spcBef>
                <a:spcPts val="640"/>
              </a:spcBef>
              <a:spcAft>
                <a:spcPts val="0"/>
              </a:spcAft>
              <a:buClr>
                <a:srgbClr val="000000"/>
              </a:buClr>
              <a:buSzPts val="1100"/>
              <a:buFont typeface="Arial"/>
              <a:buChar char="•"/>
            </a:pPr>
            <a:r>
              <a:rPr lang="en" sz="1100">
                <a:solidFill>
                  <a:srgbClr val="000000"/>
                </a:solidFill>
                <a:latin typeface="Calibri"/>
                <a:ea typeface="Calibri"/>
                <a:cs typeface="Calibri"/>
                <a:sym typeface="Calibri"/>
              </a:rPr>
              <a:t>Interventions are IN ADDITION to the ML students’ Tier 1 ELD instructional services.</a:t>
            </a:r>
            <a:endParaRPr sz="1100">
              <a:solidFill>
                <a:srgbClr val="000000"/>
              </a:solidFill>
              <a:latin typeface="Calibri"/>
              <a:ea typeface="Calibri"/>
              <a:cs typeface="Calibri"/>
              <a:sym typeface="Calibri"/>
            </a:endParaRPr>
          </a:p>
          <a:p>
            <a:pPr marL="457200" lvl="0" indent="-298450" algn="l" rtl="0">
              <a:lnSpc>
                <a:spcPct val="100000"/>
              </a:lnSpc>
              <a:spcBef>
                <a:spcPts val="0"/>
              </a:spcBef>
              <a:spcAft>
                <a:spcPts val="0"/>
              </a:spcAft>
              <a:buClr>
                <a:srgbClr val="000000"/>
              </a:buClr>
              <a:buSzPts val="1100"/>
              <a:buFont typeface="Arial"/>
              <a:buChar char="•"/>
            </a:pPr>
            <a:r>
              <a:rPr lang="en" sz="1100">
                <a:solidFill>
                  <a:srgbClr val="000000"/>
                </a:solidFill>
                <a:latin typeface="Calibri"/>
                <a:ea typeface="Calibri"/>
                <a:cs typeface="Calibri"/>
                <a:sym typeface="Calibri"/>
              </a:rPr>
              <a:t>Professional Learning around literacy values the asset based approach for our MLs</a:t>
            </a:r>
            <a:endParaRPr sz="1100"/>
          </a:p>
        </p:txBody>
      </p:sp>
      <p:sp>
        <p:nvSpPr>
          <p:cNvPr id="14129" name="Google Shape;14129;p1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22</a:t>
            </a:fld>
            <a:endParaRPr/>
          </a:p>
        </p:txBody>
      </p:sp>
      <p:pic>
        <p:nvPicPr>
          <p:cNvPr id="14130" name="Google Shape;14130;p139"/>
          <p:cNvPicPr preferRelativeResize="0"/>
          <p:nvPr/>
        </p:nvPicPr>
        <p:blipFill rotWithShape="1">
          <a:blip r:embed="rId3">
            <a:alphaModFix/>
          </a:blip>
          <a:srcRect t="23944" b="5088"/>
          <a:stretch/>
        </p:blipFill>
        <p:spPr>
          <a:xfrm>
            <a:off x="4596025" y="2696225"/>
            <a:ext cx="2259449" cy="2280626"/>
          </a:xfrm>
          <a:prstGeom prst="rect">
            <a:avLst/>
          </a:prstGeom>
          <a:noFill/>
          <a:ln>
            <a:noFill/>
          </a:ln>
        </p:spPr>
      </p:pic>
      <p:pic>
        <p:nvPicPr>
          <p:cNvPr id="14131" name="Google Shape;14131;p139" title="Chart"/>
          <p:cNvPicPr preferRelativeResize="0"/>
          <p:nvPr/>
        </p:nvPicPr>
        <p:blipFill>
          <a:blip r:embed="rId4">
            <a:alphaModFix/>
          </a:blip>
          <a:stretch>
            <a:fillRect/>
          </a:stretch>
        </p:blipFill>
        <p:spPr>
          <a:xfrm>
            <a:off x="5133125" y="389825"/>
            <a:ext cx="3450549" cy="2133601"/>
          </a:xfrm>
          <a:prstGeom prst="rect">
            <a:avLst/>
          </a:prstGeom>
          <a:noFill/>
          <a:ln w="28575" cap="flat" cmpd="sng">
            <a:solidFill>
              <a:srgbClr val="F2BE22"/>
            </a:solidFill>
            <a:prstDash val="solid"/>
            <a:round/>
            <a:headEnd type="none" w="sm" len="sm"/>
            <a:tailEnd type="none" w="sm" len="sm"/>
          </a:ln>
        </p:spPr>
      </p:pic>
      <p:pic>
        <p:nvPicPr>
          <p:cNvPr id="14132" name="Google Shape;14132;p139"/>
          <p:cNvPicPr preferRelativeResize="0"/>
          <p:nvPr/>
        </p:nvPicPr>
        <p:blipFill>
          <a:blip r:embed="rId5">
            <a:alphaModFix/>
          </a:blip>
          <a:stretch>
            <a:fillRect/>
          </a:stretch>
        </p:blipFill>
        <p:spPr>
          <a:xfrm>
            <a:off x="6949475" y="2696225"/>
            <a:ext cx="1975277" cy="228062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136"/>
        <p:cNvGrpSpPr/>
        <p:nvPr/>
      </p:nvGrpSpPr>
      <p:grpSpPr>
        <a:xfrm>
          <a:off x="0" y="0"/>
          <a:ext cx="0" cy="0"/>
          <a:chOff x="0" y="0"/>
          <a:chExt cx="0" cy="0"/>
        </a:xfrm>
      </p:grpSpPr>
      <p:sp>
        <p:nvSpPr>
          <p:cNvPr id="14137" name="Google Shape;14137;p140"/>
          <p:cNvSpPr txBox="1">
            <a:spLocks noGrp="1"/>
          </p:cNvSpPr>
          <p:nvPr>
            <p:ph type="title"/>
          </p:nvPr>
        </p:nvSpPr>
        <p:spPr>
          <a:xfrm>
            <a:off x="442950" y="216050"/>
            <a:ext cx="8258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t>Key Take-Away # 2: On Going Support &amp; Monitoring</a:t>
            </a:r>
            <a:endParaRPr sz="2100"/>
          </a:p>
        </p:txBody>
      </p:sp>
      <p:sp>
        <p:nvSpPr>
          <p:cNvPr id="14138" name="Google Shape;14138;p140"/>
          <p:cNvSpPr txBox="1">
            <a:spLocks noGrp="1"/>
          </p:cNvSpPr>
          <p:nvPr>
            <p:ph type="body" idx="1"/>
          </p:nvPr>
        </p:nvSpPr>
        <p:spPr>
          <a:xfrm>
            <a:off x="83750" y="788750"/>
            <a:ext cx="3840900" cy="3176700"/>
          </a:xfrm>
          <a:prstGeom prst="rect">
            <a:avLst/>
          </a:prstGeom>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chemeClr val="accent4"/>
              </a:buClr>
              <a:buSzPts val="1200"/>
              <a:buFont typeface="Poppins"/>
              <a:buChar char="★"/>
            </a:pPr>
            <a:r>
              <a:rPr lang="en" sz="1200">
                <a:highlight>
                  <a:srgbClr val="FFCC00"/>
                </a:highlight>
                <a:latin typeface="Poppins"/>
                <a:ea typeface="Poppins"/>
                <a:cs typeface="Poppins"/>
                <a:sym typeface="Poppins"/>
              </a:rPr>
              <a:t>Implementation Plans </a:t>
            </a:r>
            <a:r>
              <a:rPr lang="en" sz="1200">
                <a:latin typeface="Poppins"/>
                <a:ea typeface="Poppins"/>
                <a:cs typeface="Poppins"/>
                <a:sym typeface="Poppins"/>
              </a:rPr>
              <a:t>reviewed &amp; monitored by Assistant Superintendents </a:t>
            </a:r>
            <a:endParaRPr sz="1200">
              <a:latin typeface="Poppins"/>
              <a:ea typeface="Poppins"/>
              <a:cs typeface="Poppins"/>
              <a:sym typeface="Poppins"/>
            </a:endParaRPr>
          </a:p>
          <a:p>
            <a:pPr marL="457200" lvl="0" indent="-304800" algn="l" rtl="0">
              <a:lnSpc>
                <a:spcPct val="100000"/>
              </a:lnSpc>
              <a:spcBef>
                <a:spcPts val="0"/>
              </a:spcBef>
              <a:spcAft>
                <a:spcPts val="0"/>
              </a:spcAft>
              <a:buClr>
                <a:schemeClr val="accent4"/>
              </a:buClr>
              <a:buSzPts val="1200"/>
              <a:buFont typeface="Poppins"/>
              <a:buChar char="★"/>
            </a:pPr>
            <a:r>
              <a:rPr lang="en" sz="1200">
                <a:latin typeface="Poppins"/>
                <a:ea typeface="Poppins"/>
                <a:cs typeface="Poppins"/>
                <a:sym typeface="Poppins"/>
              </a:rPr>
              <a:t>Formative </a:t>
            </a:r>
            <a:r>
              <a:rPr lang="en" sz="1200">
                <a:highlight>
                  <a:schemeClr val="accent4"/>
                </a:highlight>
                <a:latin typeface="Poppins"/>
                <a:ea typeface="Poppins"/>
                <a:cs typeface="Poppins"/>
                <a:sym typeface="Poppins"/>
              </a:rPr>
              <a:t>Systems Review </a:t>
            </a:r>
            <a:endParaRPr sz="1200">
              <a:highlight>
                <a:schemeClr val="accent4"/>
              </a:highlight>
              <a:latin typeface="Poppins"/>
              <a:ea typeface="Poppins"/>
              <a:cs typeface="Poppins"/>
              <a:sym typeface="Poppins"/>
            </a:endParaRPr>
          </a:p>
          <a:p>
            <a:pPr marL="914400" lvl="1" indent="-304800" algn="l" rtl="0">
              <a:spcBef>
                <a:spcPts val="0"/>
              </a:spcBef>
              <a:spcAft>
                <a:spcPts val="0"/>
              </a:spcAft>
              <a:buSzPts val="1200"/>
              <a:buFont typeface="Poppins"/>
              <a:buChar char="○"/>
            </a:pPr>
            <a:r>
              <a:rPr lang="en" sz="1200">
                <a:latin typeface="Poppins"/>
                <a:ea typeface="Poppins"/>
                <a:cs typeface="Poppins"/>
                <a:sym typeface="Poppins"/>
              </a:rPr>
              <a:t>System Alignment </a:t>
            </a:r>
            <a:endParaRPr sz="1200">
              <a:latin typeface="Poppins"/>
              <a:ea typeface="Poppins"/>
              <a:cs typeface="Poppins"/>
              <a:sym typeface="Poppins"/>
            </a:endParaRPr>
          </a:p>
          <a:p>
            <a:pPr marL="914400" lvl="1" indent="-304800" algn="l" rtl="0">
              <a:spcBef>
                <a:spcPts val="0"/>
              </a:spcBef>
              <a:spcAft>
                <a:spcPts val="0"/>
              </a:spcAft>
              <a:buClr>
                <a:srgbClr val="222828"/>
              </a:buClr>
              <a:buSzPts val="1200"/>
              <a:buFont typeface="Poppins"/>
              <a:buChar char="○"/>
            </a:pPr>
            <a:r>
              <a:rPr lang="en" sz="1200">
                <a:latin typeface="Poppins"/>
                <a:ea typeface="Poppins"/>
                <a:cs typeface="Poppins"/>
                <a:sym typeface="Poppins"/>
              </a:rPr>
              <a:t>Walk Through Tools</a:t>
            </a:r>
            <a:endParaRPr sz="1200">
              <a:latin typeface="Poppins"/>
              <a:ea typeface="Poppins"/>
              <a:cs typeface="Poppins"/>
              <a:sym typeface="Poppins"/>
            </a:endParaRPr>
          </a:p>
          <a:p>
            <a:pPr marL="914400" lvl="1" indent="-304800" algn="l" rtl="0">
              <a:spcBef>
                <a:spcPts val="0"/>
              </a:spcBef>
              <a:spcAft>
                <a:spcPts val="0"/>
              </a:spcAft>
              <a:buClr>
                <a:srgbClr val="222828"/>
              </a:buClr>
              <a:buSzPts val="1200"/>
              <a:buFont typeface="Poppins"/>
              <a:buChar char="○"/>
            </a:pPr>
            <a:r>
              <a:rPr lang="en" sz="1200">
                <a:latin typeface="Poppins"/>
                <a:ea typeface="Poppins"/>
                <a:cs typeface="Poppins"/>
                <a:sym typeface="Poppins"/>
              </a:rPr>
              <a:t>Student Experience</a:t>
            </a:r>
            <a:endParaRPr sz="1200"/>
          </a:p>
          <a:p>
            <a:pPr marL="457200" lvl="0" indent="-304800" algn="l" rtl="0">
              <a:spcBef>
                <a:spcPts val="0"/>
              </a:spcBef>
              <a:spcAft>
                <a:spcPts val="0"/>
              </a:spcAft>
              <a:buClr>
                <a:schemeClr val="accent4"/>
              </a:buClr>
              <a:buSzPts val="1200"/>
              <a:buChar char="★"/>
            </a:pPr>
            <a:r>
              <a:rPr lang="en" sz="1200"/>
              <a:t>Internal Monitoring process through our Accountability and Research Division</a:t>
            </a:r>
            <a:endParaRPr sz="1200"/>
          </a:p>
          <a:p>
            <a:pPr marL="914400" lvl="1" indent="-304800" algn="l" rtl="0">
              <a:spcBef>
                <a:spcPts val="0"/>
              </a:spcBef>
              <a:spcAft>
                <a:spcPts val="0"/>
              </a:spcAft>
              <a:buSzPts val="1200"/>
              <a:buChar char="○"/>
            </a:pPr>
            <a:r>
              <a:rPr lang="en" sz="1200">
                <a:highlight>
                  <a:srgbClr val="F8C700"/>
                </a:highlight>
              </a:rPr>
              <a:t>Surveys on Implementation, Resources</a:t>
            </a:r>
            <a:endParaRPr sz="1200">
              <a:highlight>
                <a:srgbClr val="F8C700"/>
              </a:highlight>
            </a:endParaRPr>
          </a:p>
          <a:p>
            <a:pPr marL="914400" lvl="1" indent="-304800" algn="l" rtl="0">
              <a:spcBef>
                <a:spcPts val="0"/>
              </a:spcBef>
              <a:spcAft>
                <a:spcPts val="0"/>
              </a:spcAft>
              <a:buSzPts val="1200"/>
              <a:buChar char="○"/>
            </a:pPr>
            <a:r>
              <a:rPr lang="en" sz="1200">
                <a:highlight>
                  <a:srgbClr val="F8C700"/>
                </a:highlight>
              </a:rPr>
              <a:t>Quantitative Feedback</a:t>
            </a:r>
            <a:r>
              <a:rPr lang="en" sz="1200"/>
              <a:t> on Progress: Saw increases in achievement with those previously using the foundational literacy approach (Skills Block)</a:t>
            </a:r>
            <a:endParaRPr sz="1200"/>
          </a:p>
          <a:p>
            <a:pPr marL="457200" lvl="0" indent="-304800" algn="l" rtl="0">
              <a:spcBef>
                <a:spcPts val="0"/>
              </a:spcBef>
              <a:spcAft>
                <a:spcPts val="0"/>
              </a:spcAft>
              <a:buClr>
                <a:schemeClr val="accent4"/>
              </a:buClr>
              <a:buSzPts val="1200"/>
              <a:buChar char="★"/>
            </a:pPr>
            <a:r>
              <a:rPr lang="en" sz="1200"/>
              <a:t>HQIR Coordinator Aligned to KDE</a:t>
            </a:r>
            <a:endParaRPr sz="1200"/>
          </a:p>
          <a:p>
            <a:pPr marL="457200" lvl="0" indent="-304800" algn="l" rtl="0">
              <a:spcBef>
                <a:spcPts val="0"/>
              </a:spcBef>
              <a:spcAft>
                <a:spcPts val="0"/>
              </a:spcAft>
              <a:buClr>
                <a:schemeClr val="accent4"/>
              </a:buClr>
              <a:buSzPts val="1200"/>
              <a:buChar char="★"/>
            </a:pPr>
            <a:r>
              <a:rPr lang="en" sz="1200"/>
              <a:t>Recently Reviewed our Systems with the KDE </a:t>
            </a:r>
            <a:r>
              <a:rPr lang="en" sz="1200">
                <a:highlight>
                  <a:srgbClr val="FFCC00"/>
                </a:highlight>
              </a:rPr>
              <a:t>Curriculum Implementation Framework </a:t>
            </a:r>
            <a:endParaRPr sz="1200">
              <a:highlight>
                <a:srgbClr val="FFCC00"/>
              </a:highlight>
            </a:endParaRPr>
          </a:p>
        </p:txBody>
      </p:sp>
      <p:graphicFrame>
        <p:nvGraphicFramePr>
          <p:cNvPr id="14139" name="Google Shape;14139;p140"/>
          <p:cNvGraphicFramePr/>
          <p:nvPr/>
        </p:nvGraphicFramePr>
        <p:xfrm>
          <a:off x="3882650" y="847588"/>
          <a:ext cx="5169525" cy="2834450"/>
        </p:xfrm>
        <a:graphic>
          <a:graphicData uri="http://schemas.openxmlformats.org/drawingml/2006/table">
            <a:tbl>
              <a:tblPr>
                <a:noFill/>
                <a:tableStyleId>{41158AB9-F7B6-4CC4-8191-8E9AD6172046}</a:tableStyleId>
              </a:tblPr>
              <a:tblGrid>
                <a:gridCol w="2524100">
                  <a:extLst>
                    <a:ext uri="{9D8B030D-6E8A-4147-A177-3AD203B41FA5}">
                      <a16:colId xmlns:a16="http://schemas.microsoft.com/office/drawing/2014/main" val="20000"/>
                    </a:ext>
                  </a:extLst>
                </a:gridCol>
                <a:gridCol w="2645425">
                  <a:extLst>
                    <a:ext uri="{9D8B030D-6E8A-4147-A177-3AD203B41FA5}">
                      <a16:colId xmlns:a16="http://schemas.microsoft.com/office/drawing/2014/main" val="20001"/>
                    </a:ext>
                  </a:extLst>
                </a:gridCol>
              </a:tblGrid>
              <a:tr h="473275">
                <a:tc>
                  <a:txBody>
                    <a:bodyPr/>
                    <a:lstStyle/>
                    <a:p>
                      <a:pPr marL="0" lvl="0" indent="0" algn="ctr" rtl="0">
                        <a:spcBef>
                          <a:spcPts val="0"/>
                        </a:spcBef>
                        <a:spcAft>
                          <a:spcPts val="0"/>
                        </a:spcAft>
                        <a:buNone/>
                      </a:pPr>
                      <a:r>
                        <a:rPr lang="en" sz="1200">
                          <a:latin typeface="Chivo"/>
                          <a:ea typeface="Chivo"/>
                          <a:cs typeface="Chivo"/>
                          <a:sym typeface="Chivo"/>
                        </a:rPr>
                        <a:t>Expectations</a:t>
                      </a:r>
                      <a:endParaRPr sz="1200">
                        <a:latin typeface="Chivo"/>
                        <a:ea typeface="Chivo"/>
                        <a:cs typeface="Chivo"/>
                        <a:sym typeface="Chivo"/>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accent3"/>
                    </a:solidFill>
                  </a:tcPr>
                </a:tc>
                <a:tc>
                  <a:txBody>
                    <a:bodyPr/>
                    <a:lstStyle/>
                    <a:p>
                      <a:pPr marL="0" lvl="0" indent="0" algn="ctr" rtl="0">
                        <a:spcBef>
                          <a:spcPts val="0"/>
                        </a:spcBef>
                        <a:spcAft>
                          <a:spcPts val="0"/>
                        </a:spcAft>
                        <a:buNone/>
                      </a:pPr>
                      <a:r>
                        <a:rPr lang="en" sz="1200" b="1">
                          <a:solidFill>
                            <a:schemeClr val="accent6"/>
                          </a:solidFill>
                          <a:latin typeface="Chivo"/>
                          <a:ea typeface="Chivo"/>
                          <a:cs typeface="Chivo"/>
                          <a:sym typeface="Chivo"/>
                        </a:rPr>
                        <a:t>Supports</a:t>
                      </a:r>
                      <a:r>
                        <a:rPr lang="en" sz="1200">
                          <a:latin typeface="Chivo"/>
                          <a:ea typeface="Chivo"/>
                          <a:cs typeface="Chivo"/>
                          <a:sym typeface="Chivo"/>
                        </a:rPr>
                        <a:t> </a:t>
                      </a:r>
                      <a:endParaRPr sz="1200">
                        <a:latin typeface="Chivo"/>
                        <a:ea typeface="Chivo"/>
                        <a:cs typeface="Chivo"/>
                        <a:sym typeface="Chivo"/>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2361175">
                <a:tc>
                  <a:txBody>
                    <a:bodyPr/>
                    <a:lstStyle/>
                    <a:p>
                      <a:pPr marL="171450" lvl="0" indent="-171450" algn="l" rtl="0">
                        <a:spcBef>
                          <a:spcPts val="0"/>
                        </a:spcBef>
                        <a:spcAft>
                          <a:spcPts val="0"/>
                        </a:spcAft>
                        <a:buSzPts val="900"/>
                        <a:buFont typeface="Chivo"/>
                        <a:buChar char="●"/>
                      </a:pPr>
                      <a:r>
                        <a:rPr lang="en" sz="900">
                          <a:latin typeface="Chivo"/>
                          <a:ea typeface="Chivo"/>
                          <a:cs typeface="Chivo"/>
                          <a:sym typeface="Chivo"/>
                        </a:rPr>
                        <a:t>JCPS Literacy Curriculum is implemented with integrity Kindergarten - 12th grade</a:t>
                      </a:r>
                      <a:endParaRPr sz="900">
                        <a:latin typeface="Chivo"/>
                        <a:ea typeface="Chivo"/>
                        <a:cs typeface="Chivo"/>
                        <a:sym typeface="Chivo"/>
                      </a:endParaRPr>
                    </a:p>
                    <a:p>
                      <a:pPr marL="171450" lvl="0" indent="-171450" algn="l" rtl="0">
                        <a:spcBef>
                          <a:spcPts val="0"/>
                        </a:spcBef>
                        <a:spcAft>
                          <a:spcPts val="0"/>
                        </a:spcAft>
                        <a:buSzPts val="900"/>
                        <a:buFont typeface="Chivo"/>
                        <a:buChar char="●"/>
                      </a:pPr>
                      <a:r>
                        <a:rPr lang="en" sz="900">
                          <a:latin typeface="Chivo"/>
                          <a:ea typeface="Chivo"/>
                          <a:cs typeface="Chivo"/>
                          <a:sym typeface="Chivo"/>
                        </a:rPr>
                        <a:t>K-8: EL</a:t>
                      </a:r>
                      <a:endParaRPr sz="900">
                        <a:latin typeface="Chivo"/>
                        <a:ea typeface="Chivo"/>
                        <a:cs typeface="Chivo"/>
                        <a:sym typeface="Chivo"/>
                      </a:endParaRPr>
                    </a:p>
                    <a:p>
                      <a:pPr marL="171450" lvl="0" indent="-171450" algn="l" rtl="0">
                        <a:spcBef>
                          <a:spcPts val="0"/>
                        </a:spcBef>
                        <a:spcAft>
                          <a:spcPts val="0"/>
                        </a:spcAft>
                        <a:buSzPts val="900"/>
                        <a:buFont typeface="Chivo"/>
                        <a:buChar char="●"/>
                      </a:pPr>
                      <a:r>
                        <a:rPr lang="en" sz="900">
                          <a:latin typeface="Chivo"/>
                          <a:ea typeface="Chivo"/>
                          <a:cs typeface="Chivo"/>
                          <a:sym typeface="Chivo"/>
                        </a:rPr>
                        <a:t>9-12: myPerspectives is implemented with integrity English 1-4</a:t>
                      </a:r>
                      <a:endParaRPr sz="900">
                        <a:latin typeface="Chivo"/>
                        <a:ea typeface="Chivo"/>
                        <a:cs typeface="Chivo"/>
                        <a:sym typeface="Chivo"/>
                      </a:endParaRPr>
                    </a:p>
                    <a:p>
                      <a:pPr marL="914400" lvl="1" indent="-285750" algn="l" rtl="0">
                        <a:spcBef>
                          <a:spcPts val="0"/>
                        </a:spcBef>
                        <a:spcAft>
                          <a:spcPts val="0"/>
                        </a:spcAft>
                        <a:buSzPts val="900"/>
                        <a:buFont typeface="Chivo"/>
                        <a:buChar char="○"/>
                      </a:pPr>
                      <a:r>
                        <a:rPr lang="en" sz="900">
                          <a:latin typeface="Chivo"/>
                          <a:ea typeface="Chivo"/>
                          <a:cs typeface="Chivo"/>
                          <a:sym typeface="Chivo"/>
                        </a:rPr>
                        <a:t>Tight: First four units</a:t>
                      </a:r>
                      <a:endParaRPr sz="900">
                        <a:latin typeface="Chivo"/>
                        <a:ea typeface="Chivo"/>
                        <a:cs typeface="Chivo"/>
                        <a:sym typeface="Chivo"/>
                      </a:endParaRPr>
                    </a:p>
                    <a:p>
                      <a:pPr marL="914400" lvl="1" indent="-285750" algn="l" rtl="0">
                        <a:spcBef>
                          <a:spcPts val="0"/>
                        </a:spcBef>
                        <a:spcAft>
                          <a:spcPts val="0"/>
                        </a:spcAft>
                        <a:buSzPts val="900"/>
                        <a:buFont typeface="Chivo"/>
                        <a:buChar char="○"/>
                      </a:pPr>
                      <a:r>
                        <a:rPr lang="en" sz="900">
                          <a:latin typeface="Chivo"/>
                          <a:ea typeface="Chivo"/>
                          <a:cs typeface="Chivo"/>
                          <a:sym typeface="Chivo"/>
                        </a:rPr>
                        <a:t>Loose: Optional room for novels</a:t>
                      </a:r>
                      <a:endParaRPr sz="900">
                        <a:latin typeface="Chivo"/>
                        <a:ea typeface="Chivo"/>
                        <a:cs typeface="Chivo"/>
                        <a:sym typeface="Chivo"/>
                      </a:endParaRPr>
                    </a:p>
                    <a:p>
                      <a:pPr marL="171450" lvl="0" indent="-171450" algn="l" rtl="0">
                        <a:spcBef>
                          <a:spcPts val="0"/>
                        </a:spcBef>
                        <a:spcAft>
                          <a:spcPts val="0"/>
                        </a:spcAft>
                        <a:buSzPts val="900"/>
                        <a:buFont typeface="Chivo"/>
                        <a:buChar char="●"/>
                      </a:pPr>
                      <a:r>
                        <a:rPr lang="en" sz="900">
                          <a:latin typeface="Chivo"/>
                          <a:ea typeface="Chivo"/>
                          <a:cs typeface="Chivo"/>
                          <a:sym typeface="Chivo"/>
                        </a:rPr>
                        <a:t>Walk Throughs include the JCPS Academics Look Fors for ELA (shared at Principals’ &amp; AIC Meetings)</a:t>
                      </a:r>
                      <a:endParaRPr sz="900">
                        <a:latin typeface="Chivo"/>
                        <a:ea typeface="Chivo"/>
                        <a:cs typeface="Chivo"/>
                        <a:sym typeface="Chivo"/>
                      </a:endParaRPr>
                    </a:p>
                    <a:p>
                      <a:pPr marL="171450" lvl="0" indent="-171450" algn="l" rtl="0">
                        <a:spcBef>
                          <a:spcPts val="0"/>
                        </a:spcBef>
                        <a:spcAft>
                          <a:spcPts val="0"/>
                        </a:spcAft>
                        <a:buSzPts val="900"/>
                        <a:buFont typeface="Chivo"/>
                        <a:buChar char="●"/>
                      </a:pPr>
                      <a:r>
                        <a:rPr lang="en" sz="900">
                          <a:latin typeface="Chivo"/>
                          <a:ea typeface="Chivo"/>
                          <a:cs typeface="Chivo"/>
                          <a:sym typeface="Chivo"/>
                        </a:rPr>
                        <a:t>Literacy Plan monitoring and reflections completed in October and April</a:t>
                      </a:r>
                      <a:endParaRPr sz="900">
                        <a:latin typeface="Chivo"/>
                        <a:ea typeface="Chivo"/>
                        <a:cs typeface="Chivo"/>
                        <a:sym typeface="Chivo"/>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tc>
                  <a:txBody>
                    <a:bodyPr/>
                    <a:lstStyle/>
                    <a:p>
                      <a:pPr marL="171450" lvl="0" indent="-177800" algn="l" rtl="0">
                        <a:spcBef>
                          <a:spcPts val="0"/>
                        </a:spcBef>
                        <a:spcAft>
                          <a:spcPts val="0"/>
                        </a:spcAft>
                        <a:buSzPts val="1000"/>
                        <a:buFont typeface="Chivo"/>
                        <a:buChar char="●"/>
                      </a:pPr>
                      <a:r>
                        <a:rPr lang="en" sz="1000">
                          <a:latin typeface="Chivo"/>
                          <a:ea typeface="Chivo"/>
                          <a:cs typeface="Chivo"/>
                          <a:sym typeface="Chivo"/>
                        </a:rPr>
                        <a:t>Quarterly Academic Academies:</a:t>
                      </a:r>
                      <a:endParaRPr sz="1000">
                        <a:latin typeface="Chivo"/>
                        <a:ea typeface="Chivo"/>
                        <a:cs typeface="Chivo"/>
                        <a:sym typeface="Chivo"/>
                      </a:endParaRPr>
                    </a:p>
                    <a:p>
                      <a:pPr marL="628650" lvl="1" indent="-285750" algn="l" rtl="0">
                        <a:spcBef>
                          <a:spcPts val="0"/>
                        </a:spcBef>
                        <a:spcAft>
                          <a:spcPts val="0"/>
                        </a:spcAft>
                        <a:buSzPts val="900"/>
                        <a:buFont typeface="Chivo"/>
                        <a:buChar char="○"/>
                      </a:pPr>
                      <a:r>
                        <a:rPr lang="en" sz="900">
                          <a:solidFill>
                            <a:schemeClr val="dk1"/>
                          </a:solidFill>
                          <a:latin typeface="Chivo"/>
                          <a:ea typeface="Chivo"/>
                          <a:cs typeface="Chivo"/>
                          <a:sym typeface="Chivo"/>
                        </a:rPr>
                        <a:t>Unit unpacking and planning</a:t>
                      </a:r>
                      <a:endParaRPr sz="900">
                        <a:latin typeface="Chivo"/>
                        <a:ea typeface="Chivo"/>
                        <a:cs typeface="Chivo"/>
                        <a:sym typeface="Chivo"/>
                      </a:endParaRPr>
                    </a:p>
                    <a:p>
                      <a:pPr marL="628650" lvl="1" indent="-285750" algn="l" rtl="0">
                        <a:spcBef>
                          <a:spcPts val="0"/>
                        </a:spcBef>
                        <a:spcAft>
                          <a:spcPts val="0"/>
                        </a:spcAft>
                        <a:buSzPts val="900"/>
                        <a:buFont typeface="Chivo"/>
                        <a:buChar char="○"/>
                      </a:pPr>
                      <a:r>
                        <a:rPr lang="en" sz="900">
                          <a:latin typeface="Chivo"/>
                          <a:ea typeface="Chivo"/>
                          <a:cs typeface="Chivo"/>
                          <a:sym typeface="Chivo"/>
                        </a:rPr>
                        <a:t>Triangulation of Data</a:t>
                      </a:r>
                      <a:endParaRPr sz="900">
                        <a:latin typeface="Chivo"/>
                        <a:ea typeface="Chivo"/>
                        <a:cs typeface="Chivo"/>
                        <a:sym typeface="Chivo"/>
                      </a:endParaRPr>
                    </a:p>
                    <a:p>
                      <a:pPr marL="628650" lvl="1" indent="-285750" algn="l" rtl="0">
                        <a:spcBef>
                          <a:spcPts val="0"/>
                        </a:spcBef>
                        <a:spcAft>
                          <a:spcPts val="0"/>
                        </a:spcAft>
                        <a:buSzPts val="900"/>
                        <a:buFont typeface="Chivo"/>
                        <a:buChar char="○"/>
                      </a:pPr>
                      <a:r>
                        <a:rPr lang="en" sz="900">
                          <a:latin typeface="Chivo"/>
                          <a:ea typeface="Chivo"/>
                          <a:cs typeface="Chivo"/>
                          <a:sym typeface="Chivo"/>
                        </a:rPr>
                        <a:t>Curriculum Specific Workshops</a:t>
                      </a:r>
                      <a:endParaRPr sz="900">
                        <a:latin typeface="Chivo"/>
                        <a:ea typeface="Chivo"/>
                        <a:cs typeface="Chivo"/>
                        <a:sym typeface="Chivo"/>
                      </a:endParaRPr>
                    </a:p>
                    <a:p>
                      <a:pPr marL="628650" lvl="1" indent="-285750" algn="l" rtl="0">
                        <a:spcBef>
                          <a:spcPts val="0"/>
                        </a:spcBef>
                        <a:spcAft>
                          <a:spcPts val="0"/>
                        </a:spcAft>
                        <a:buSzPts val="900"/>
                        <a:buFont typeface="Chivo"/>
                        <a:buChar char="○"/>
                      </a:pPr>
                      <a:r>
                        <a:rPr lang="en" sz="900">
                          <a:latin typeface="Chivo"/>
                          <a:ea typeface="Chivo"/>
                          <a:cs typeface="Chivo"/>
                          <a:sym typeface="Chivo"/>
                        </a:rPr>
                        <a:t>Literacy Best Practices</a:t>
                      </a:r>
                      <a:endParaRPr sz="900">
                        <a:latin typeface="Chivo"/>
                        <a:ea typeface="Chivo"/>
                        <a:cs typeface="Chivo"/>
                        <a:sym typeface="Chivo"/>
                      </a:endParaRPr>
                    </a:p>
                    <a:p>
                      <a:pPr marL="171450" lvl="0" indent="-171450" algn="l" rtl="0">
                        <a:spcBef>
                          <a:spcPts val="0"/>
                        </a:spcBef>
                        <a:spcAft>
                          <a:spcPts val="0"/>
                        </a:spcAft>
                        <a:buSzPts val="900"/>
                        <a:buFont typeface="Chivo"/>
                        <a:buChar char="●"/>
                      </a:pPr>
                      <a:r>
                        <a:rPr lang="en" sz="900">
                          <a:latin typeface="Chivo"/>
                          <a:ea typeface="Chivo"/>
                          <a:cs typeface="Chivo"/>
                          <a:sym typeface="Chivo"/>
                        </a:rPr>
                        <a:t>K-12 Specific Supports</a:t>
                      </a:r>
                      <a:endParaRPr sz="900">
                        <a:latin typeface="Chivo"/>
                        <a:ea typeface="Chivo"/>
                        <a:cs typeface="Chivo"/>
                        <a:sym typeface="Chivo"/>
                      </a:endParaRPr>
                    </a:p>
                    <a:p>
                      <a:pPr marL="628650" lvl="1" indent="-285750" algn="l" rtl="0">
                        <a:spcBef>
                          <a:spcPts val="0"/>
                        </a:spcBef>
                        <a:spcAft>
                          <a:spcPts val="0"/>
                        </a:spcAft>
                        <a:buSzPts val="900"/>
                        <a:buFont typeface="Chivo"/>
                        <a:buChar char="○"/>
                      </a:pPr>
                      <a:r>
                        <a:rPr lang="en" sz="900">
                          <a:latin typeface="Chivo"/>
                          <a:ea typeface="Chivo"/>
                          <a:cs typeface="Chivo"/>
                          <a:sym typeface="Chivo"/>
                        </a:rPr>
                        <a:t>Coaching</a:t>
                      </a:r>
                      <a:endParaRPr sz="900">
                        <a:latin typeface="Chivo"/>
                        <a:ea typeface="Chivo"/>
                        <a:cs typeface="Chivo"/>
                        <a:sym typeface="Chivo"/>
                      </a:endParaRPr>
                    </a:p>
                    <a:p>
                      <a:pPr marL="628650" lvl="1" indent="-285750" algn="l" rtl="0">
                        <a:spcBef>
                          <a:spcPts val="0"/>
                        </a:spcBef>
                        <a:spcAft>
                          <a:spcPts val="0"/>
                        </a:spcAft>
                        <a:buSzPts val="900"/>
                        <a:buFont typeface="Chivo"/>
                        <a:buChar char="○"/>
                      </a:pPr>
                      <a:r>
                        <a:rPr lang="en" sz="900">
                          <a:latin typeface="Chivo"/>
                          <a:ea typeface="Chivo"/>
                          <a:cs typeface="Chivo"/>
                          <a:sym typeface="Chivo"/>
                        </a:rPr>
                        <a:t>Modeling/Co-teaching</a:t>
                      </a:r>
                      <a:endParaRPr sz="900">
                        <a:latin typeface="Chivo"/>
                        <a:ea typeface="Chivo"/>
                        <a:cs typeface="Chivo"/>
                        <a:sym typeface="Chivo"/>
                      </a:endParaRPr>
                    </a:p>
                    <a:p>
                      <a:pPr marL="628650" lvl="1" indent="-285750" algn="l" rtl="0">
                        <a:spcBef>
                          <a:spcPts val="0"/>
                        </a:spcBef>
                        <a:spcAft>
                          <a:spcPts val="0"/>
                        </a:spcAft>
                        <a:buSzPts val="900"/>
                        <a:buFont typeface="Chivo"/>
                        <a:buChar char="○"/>
                      </a:pPr>
                      <a:r>
                        <a:rPr lang="en" sz="900">
                          <a:latin typeface="Chivo"/>
                          <a:ea typeface="Chivo"/>
                          <a:cs typeface="Chivo"/>
                          <a:sym typeface="Chivo"/>
                        </a:rPr>
                        <a:t>PLC Support</a:t>
                      </a:r>
                      <a:endParaRPr sz="900">
                        <a:latin typeface="Chivo"/>
                        <a:ea typeface="Chivo"/>
                        <a:cs typeface="Chivo"/>
                        <a:sym typeface="Chivo"/>
                      </a:endParaRPr>
                    </a:p>
                    <a:p>
                      <a:pPr marL="628650" lvl="1" indent="-285750" algn="l" rtl="0">
                        <a:spcBef>
                          <a:spcPts val="0"/>
                        </a:spcBef>
                        <a:spcAft>
                          <a:spcPts val="0"/>
                        </a:spcAft>
                        <a:buSzPts val="900"/>
                        <a:buFont typeface="Chivo"/>
                        <a:buChar char="○"/>
                      </a:pPr>
                      <a:r>
                        <a:rPr lang="en" sz="900">
                          <a:solidFill>
                            <a:schemeClr val="dk1"/>
                          </a:solidFill>
                          <a:latin typeface="Chivo"/>
                          <a:ea typeface="Chivo"/>
                          <a:cs typeface="Chivo"/>
                          <a:sym typeface="Chivo"/>
                        </a:rPr>
                        <a:t>Literacy Plan Support</a:t>
                      </a:r>
                      <a:endParaRPr sz="900">
                        <a:latin typeface="Chivo"/>
                        <a:ea typeface="Chivo"/>
                        <a:cs typeface="Chivo"/>
                        <a:sym typeface="Chivo"/>
                      </a:endParaRPr>
                    </a:p>
                    <a:p>
                      <a:pPr marL="628650" lvl="1" indent="-285750" algn="l" rtl="0">
                        <a:spcBef>
                          <a:spcPts val="0"/>
                        </a:spcBef>
                        <a:spcAft>
                          <a:spcPts val="0"/>
                        </a:spcAft>
                        <a:buSzPts val="900"/>
                        <a:buFont typeface="Chivo"/>
                        <a:buChar char="○"/>
                      </a:pPr>
                      <a:r>
                        <a:rPr lang="en" sz="900">
                          <a:latin typeface="Chivo"/>
                          <a:ea typeface="Chivo"/>
                          <a:cs typeface="Chivo"/>
                          <a:sym typeface="Chivo"/>
                        </a:rPr>
                        <a:t>EL Coaching &amp; Walkthroughs</a:t>
                      </a:r>
                      <a:endParaRPr sz="900">
                        <a:solidFill>
                          <a:schemeClr val="dk1"/>
                        </a:solidFill>
                        <a:latin typeface="Chivo"/>
                        <a:ea typeface="Chivo"/>
                        <a:cs typeface="Chivo"/>
                        <a:sym typeface="Chivo"/>
                      </a:endParaRPr>
                    </a:p>
                    <a:p>
                      <a:pPr marL="628650" lvl="1" indent="-285750" algn="l" rtl="0">
                        <a:spcBef>
                          <a:spcPts val="0"/>
                        </a:spcBef>
                        <a:spcAft>
                          <a:spcPts val="0"/>
                        </a:spcAft>
                        <a:buClr>
                          <a:schemeClr val="dk1"/>
                        </a:buClr>
                        <a:buSzPts val="900"/>
                        <a:buFont typeface="Chivo"/>
                        <a:buChar char="○"/>
                      </a:pPr>
                      <a:r>
                        <a:rPr lang="en" sz="900">
                          <a:solidFill>
                            <a:schemeClr val="dk1"/>
                          </a:solidFill>
                          <a:latin typeface="Chivo"/>
                          <a:ea typeface="Chivo"/>
                          <a:cs typeface="Chivo"/>
                          <a:sym typeface="Chivo"/>
                        </a:rPr>
                        <a:t>Administrator &amp; AIC Training</a:t>
                      </a:r>
                      <a:endParaRPr sz="900">
                        <a:solidFill>
                          <a:schemeClr val="dk1"/>
                        </a:solidFill>
                        <a:latin typeface="Chivo"/>
                        <a:ea typeface="Chivo"/>
                        <a:cs typeface="Chivo"/>
                        <a:sym typeface="Chivo"/>
                      </a:endParaRPr>
                    </a:p>
                    <a:p>
                      <a:pPr marL="628650" lvl="1" indent="-285750" algn="l" rtl="0">
                        <a:spcBef>
                          <a:spcPts val="0"/>
                        </a:spcBef>
                        <a:spcAft>
                          <a:spcPts val="0"/>
                        </a:spcAft>
                        <a:buClr>
                          <a:schemeClr val="dk1"/>
                        </a:buClr>
                        <a:buSzPts val="900"/>
                        <a:buFont typeface="Chivo"/>
                        <a:buChar char="○"/>
                      </a:pPr>
                      <a:r>
                        <a:rPr lang="en" sz="900">
                          <a:solidFill>
                            <a:schemeClr val="dk1"/>
                          </a:solidFill>
                          <a:latin typeface="Chivo"/>
                          <a:ea typeface="Chivo"/>
                          <a:cs typeface="Chivo"/>
                          <a:sym typeface="Chivo"/>
                        </a:rPr>
                        <a:t>myPerspectives onsite coaching and learning walks for all high schools</a:t>
                      </a:r>
                      <a:endParaRPr sz="1000">
                        <a:latin typeface="Chivo"/>
                        <a:ea typeface="Chivo"/>
                        <a:cs typeface="Chivo"/>
                        <a:sym typeface="Chivo"/>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143"/>
        <p:cNvGrpSpPr/>
        <p:nvPr/>
      </p:nvGrpSpPr>
      <p:grpSpPr>
        <a:xfrm>
          <a:off x="0" y="0"/>
          <a:ext cx="0" cy="0"/>
          <a:chOff x="0" y="0"/>
          <a:chExt cx="0" cy="0"/>
        </a:xfrm>
      </p:grpSpPr>
      <p:sp>
        <p:nvSpPr>
          <p:cNvPr id="14144" name="Google Shape;14144;p14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78268D"/>
                </a:solidFill>
              </a:rPr>
              <a:t>Key Take-Away # 3- CELEBRATE!</a:t>
            </a:r>
            <a:endParaRPr>
              <a:solidFill>
                <a:srgbClr val="78268D"/>
              </a:solidFill>
            </a:endParaRPr>
          </a:p>
        </p:txBody>
      </p:sp>
      <p:pic>
        <p:nvPicPr>
          <p:cNvPr id="14145" name="Google Shape;14145;p141"/>
          <p:cNvPicPr preferRelativeResize="0"/>
          <p:nvPr/>
        </p:nvPicPr>
        <p:blipFill rotWithShape="1">
          <a:blip r:embed="rId3">
            <a:alphaModFix/>
          </a:blip>
          <a:srcRect t="5970"/>
          <a:stretch/>
        </p:blipFill>
        <p:spPr>
          <a:xfrm>
            <a:off x="119075" y="1364300"/>
            <a:ext cx="2437352" cy="2087674"/>
          </a:xfrm>
          <a:prstGeom prst="rect">
            <a:avLst/>
          </a:prstGeom>
          <a:noFill/>
          <a:ln w="38100" cap="flat" cmpd="sng">
            <a:solidFill>
              <a:schemeClr val="dk2"/>
            </a:solidFill>
            <a:prstDash val="solid"/>
            <a:round/>
            <a:headEnd type="none" w="sm" len="sm"/>
            <a:tailEnd type="none" w="sm" len="sm"/>
          </a:ln>
        </p:spPr>
      </p:pic>
      <p:pic>
        <p:nvPicPr>
          <p:cNvPr id="14146" name="Google Shape;14146;p141"/>
          <p:cNvPicPr preferRelativeResize="0"/>
          <p:nvPr/>
        </p:nvPicPr>
        <p:blipFill>
          <a:blip r:embed="rId4">
            <a:alphaModFix/>
          </a:blip>
          <a:stretch>
            <a:fillRect/>
          </a:stretch>
        </p:blipFill>
        <p:spPr>
          <a:xfrm>
            <a:off x="6938100" y="1980150"/>
            <a:ext cx="2093925" cy="2786075"/>
          </a:xfrm>
          <a:prstGeom prst="rect">
            <a:avLst/>
          </a:prstGeom>
          <a:noFill/>
          <a:ln w="38100" cap="flat" cmpd="sng">
            <a:solidFill>
              <a:schemeClr val="dk2"/>
            </a:solidFill>
            <a:prstDash val="solid"/>
            <a:round/>
            <a:headEnd type="none" w="sm" len="sm"/>
            <a:tailEnd type="none" w="sm" len="sm"/>
          </a:ln>
        </p:spPr>
      </p:pic>
      <p:pic>
        <p:nvPicPr>
          <p:cNvPr id="14147" name="Google Shape;14147;p141"/>
          <p:cNvPicPr preferRelativeResize="0"/>
          <p:nvPr/>
        </p:nvPicPr>
        <p:blipFill>
          <a:blip r:embed="rId5">
            <a:alphaModFix/>
          </a:blip>
          <a:stretch>
            <a:fillRect/>
          </a:stretch>
        </p:blipFill>
        <p:spPr>
          <a:xfrm>
            <a:off x="2804548" y="2034250"/>
            <a:ext cx="2043554" cy="2515479"/>
          </a:xfrm>
          <a:prstGeom prst="rect">
            <a:avLst/>
          </a:prstGeom>
          <a:noFill/>
          <a:ln w="38100" cap="flat" cmpd="sng">
            <a:solidFill>
              <a:schemeClr val="lt2"/>
            </a:solidFill>
            <a:prstDash val="solid"/>
            <a:round/>
            <a:headEnd type="none" w="sm" len="sm"/>
            <a:tailEnd type="none" w="sm" len="sm"/>
          </a:ln>
        </p:spPr>
      </p:pic>
      <p:pic>
        <p:nvPicPr>
          <p:cNvPr id="14148" name="Google Shape;14148;p141"/>
          <p:cNvPicPr preferRelativeResize="0"/>
          <p:nvPr/>
        </p:nvPicPr>
        <p:blipFill rotWithShape="1">
          <a:blip r:embed="rId6">
            <a:alphaModFix/>
          </a:blip>
          <a:srcRect l="40644" t="26522" r="39580" b="13007"/>
          <a:stretch/>
        </p:blipFill>
        <p:spPr>
          <a:xfrm>
            <a:off x="5215013" y="1195301"/>
            <a:ext cx="1356173" cy="3110252"/>
          </a:xfrm>
          <a:prstGeom prst="rect">
            <a:avLst/>
          </a:prstGeom>
          <a:noFill/>
          <a:ln w="38100" cap="flat" cmpd="sng">
            <a:solidFill>
              <a:schemeClr val="lt2"/>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152"/>
        <p:cNvGrpSpPr/>
        <p:nvPr/>
      </p:nvGrpSpPr>
      <p:grpSpPr>
        <a:xfrm>
          <a:off x="0" y="0"/>
          <a:ext cx="0" cy="0"/>
          <a:chOff x="0" y="0"/>
          <a:chExt cx="0" cy="0"/>
        </a:xfrm>
      </p:grpSpPr>
      <p:sp>
        <p:nvSpPr>
          <p:cNvPr id="14153" name="Google Shape;14153;p142"/>
          <p:cNvSpPr txBox="1">
            <a:spLocks noGrp="1"/>
          </p:cNvSpPr>
          <p:nvPr>
            <p:ph type="title"/>
          </p:nvPr>
        </p:nvSpPr>
        <p:spPr>
          <a:xfrm>
            <a:off x="720000" y="169125"/>
            <a:ext cx="8210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9900FF"/>
                </a:solidFill>
              </a:rPr>
              <a:t>Key Take-Away # 4- Be Proactive!</a:t>
            </a:r>
            <a:endParaRPr>
              <a:solidFill>
                <a:srgbClr val="9900FF"/>
              </a:solidFill>
            </a:endParaRPr>
          </a:p>
        </p:txBody>
      </p:sp>
      <p:pic>
        <p:nvPicPr>
          <p:cNvPr id="14154" name="Google Shape;14154;p142"/>
          <p:cNvPicPr preferRelativeResize="0"/>
          <p:nvPr/>
        </p:nvPicPr>
        <p:blipFill>
          <a:blip r:embed="rId3">
            <a:alphaModFix/>
          </a:blip>
          <a:stretch>
            <a:fillRect/>
          </a:stretch>
        </p:blipFill>
        <p:spPr>
          <a:xfrm>
            <a:off x="1729376" y="1157200"/>
            <a:ext cx="5353675" cy="3717825"/>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158"/>
        <p:cNvGrpSpPr/>
        <p:nvPr/>
      </p:nvGrpSpPr>
      <p:grpSpPr>
        <a:xfrm>
          <a:off x="0" y="0"/>
          <a:ext cx="0" cy="0"/>
          <a:chOff x="0" y="0"/>
          <a:chExt cx="0" cy="0"/>
        </a:xfrm>
      </p:grpSpPr>
      <p:sp>
        <p:nvSpPr>
          <p:cNvPr id="14159" name="Google Shape;14159;p143"/>
          <p:cNvSpPr txBox="1">
            <a:spLocks noGrp="1"/>
          </p:cNvSpPr>
          <p:nvPr>
            <p:ph type="title"/>
          </p:nvPr>
        </p:nvSpPr>
        <p:spPr>
          <a:xfrm>
            <a:off x="332950" y="36100"/>
            <a:ext cx="6422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Key Take-Away # 5: Consistency &amp; Momentum are essential!</a:t>
            </a:r>
            <a:endParaRPr sz="1000" b="0"/>
          </a:p>
          <a:p>
            <a:pPr marL="0" lvl="0" indent="0" algn="l" rtl="0">
              <a:spcBef>
                <a:spcPts val="0"/>
              </a:spcBef>
              <a:spcAft>
                <a:spcPts val="0"/>
              </a:spcAft>
              <a:buNone/>
            </a:pPr>
            <a:r>
              <a:rPr lang="en" sz="1700" b="0"/>
              <a:t>                  </a:t>
            </a:r>
            <a:endParaRPr sz="1700" b="0"/>
          </a:p>
          <a:p>
            <a:pPr marL="0" lvl="0" indent="0" algn="l" rtl="0">
              <a:spcBef>
                <a:spcPts val="0"/>
              </a:spcBef>
              <a:spcAft>
                <a:spcPts val="0"/>
              </a:spcAft>
              <a:buNone/>
            </a:pPr>
            <a:r>
              <a:rPr lang="en" sz="1700" b="0"/>
              <a:t>                  </a:t>
            </a:r>
            <a:endParaRPr sz="1700" b="0"/>
          </a:p>
        </p:txBody>
      </p:sp>
      <p:sp>
        <p:nvSpPr>
          <p:cNvPr id="14160" name="Google Shape;14160;p143"/>
          <p:cNvSpPr/>
          <p:nvPr/>
        </p:nvSpPr>
        <p:spPr>
          <a:xfrm>
            <a:off x="6805125" y="3595600"/>
            <a:ext cx="2215800" cy="127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CDD7DF"/>
                </a:solidFill>
                <a:latin typeface="Poppins"/>
                <a:ea typeface="Poppins"/>
                <a:cs typeface="Poppins"/>
                <a:sym typeface="Poppins"/>
              </a:rPr>
              <a:t>District leaders established expectations, structures and procedures for monitoring implementation. </a:t>
            </a:r>
            <a:endParaRPr sz="1100" b="1">
              <a:solidFill>
                <a:srgbClr val="CDD7DF"/>
              </a:solidFill>
              <a:latin typeface="Poppins"/>
              <a:ea typeface="Poppins"/>
              <a:cs typeface="Poppins"/>
              <a:sym typeface="Poppins"/>
            </a:endParaRPr>
          </a:p>
          <a:p>
            <a:pPr marL="0" lvl="0" indent="0" algn="l" rtl="0">
              <a:spcBef>
                <a:spcPts val="0"/>
              </a:spcBef>
              <a:spcAft>
                <a:spcPts val="0"/>
              </a:spcAft>
              <a:buNone/>
            </a:pPr>
            <a:endParaRPr sz="900">
              <a:latin typeface="Poppins"/>
              <a:ea typeface="Poppins"/>
              <a:cs typeface="Poppins"/>
              <a:sym typeface="Poppins"/>
            </a:endParaRPr>
          </a:p>
        </p:txBody>
      </p:sp>
      <p:sp>
        <p:nvSpPr>
          <p:cNvPr id="14161" name="Google Shape;14161;p143"/>
          <p:cNvSpPr/>
          <p:nvPr/>
        </p:nvSpPr>
        <p:spPr>
          <a:xfrm>
            <a:off x="6805125" y="2388050"/>
            <a:ext cx="2215800" cy="1169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CDD7DF"/>
                </a:solidFill>
                <a:latin typeface="Poppins"/>
                <a:ea typeface="Poppins"/>
                <a:cs typeface="Poppins"/>
                <a:sym typeface="Poppins"/>
              </a:rPr>
              <a:t>School leaders ensure implementation data was collected and organized to support reflection and decision- making </a:t>
            </a:r>
            <a:endParaRPr sz="1100" b="1">
              <a:solidFill>
                <a:schemeClr val="dk1"/>
              </a:solidFill>
              <a:latin typeface="Poppins"/>
              <a:ea typeface="Poppins"/>
              <a:cs typeface="Poppins"/>
              <a:sym typeface="Poppins"/>
            </a:endParaRPr>
          </a:p>
          <a:p>
            <a:pPr marL="0" lvl="0" indent="0" algn="ctr" rtl="0">
              <a:spcBef>
                <a:spcPts val="0"/>
              </a:spcBef>
              <a:spcAft>
                <a:spcPts val="0"/>
              </a:spcAft>
              <a:buNone/>
            </a:pPr>
            <a:endParaRPr sz="900" b="1">
              <a:solidFill>
                <a:srgbClr val="CDD7DF"/>
              </a:solidFill>
              <a:latin typeface="Poppins"/>
              <a:ea typeface="Poppins"/>
              <a:cs typeface="Poppins"/>
              <a:sym typeface="Poppins"/>
            </a:endParaRPr>
          </a:p>
          <a:p>
            <a:pPr marL="0" lvl="0" indent="0" algn="ctr" rtl="0">
              <a:spcBef>
                <a:spcPts val="0"/>
              </a:spcBef>
              <a:spcAft>
                <a:spcPts val="0"/>
              </a:spcAft>
              <a:buNone/>
            </a:pPr>
            <a:endParaRPr sz="700">
              <a:solidFill>
                <a:srgbClr val="E2E9ED"/>
              </a:solidFill>
              <a:latin typeface="Poppins"/>
              <a:ea typeface="Poppins"/>
              <a:cs typeface="Poppins"/>
              <a:sym typeface="Poppins"/>
            </a:endParaRPr>
          </a:p>
          <a:p>
            <a:pPr marL="0" lvl="0" indent="0" algn="ctr" rtl="0">
              <a:spcBef>
                <a:spcPts val="0"/>
              </a:spcBef>
              <a:spcAft>
                <a:spcPts val="0"/>
              </a:spcAft>
              <a:buNone/>
            </a:pPr>
            <a:endParaRPr sz="700">
              <a:latin typeface="Poppins"/>
              <a:ea typeface="Poppins"/>
              <a:cs typeface="Poppins"/>
              <a:sym typeface="Poppins"/>
            </a:endParaRPr>
          </a:p>
        </p:txBody>
      </p:sp>
      <p:sp>
        <p:nvSpPr>
          <p:cNvPr id="14162" name="Google Shape;14162;p143"/>
          <p:cNvSpPr/>
          <p:nvPr/>
        </p:nvSpPr>
        <p:spPr>
          <a:xfrm>
            <a:off x="1110475" y="3358900"/>
            <a:ext cx="1915800" cy="1513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CDD7DF"/>
                </a:solidFill>
                <a:latin typeface="Poppins"/>
                <a:ea typeface="Poppins"/>
                <a:cs typeface="Poppins"/>
                <a:sym typeface="Poppins"/>
              </a:rPr>
              <a:t>Teachers engaged in Professional Learning and  using the literacy curriculum as designed in instruction. </a:t>
            </a:r>
            <a:endParaRPr sz="1100" b="1">
              <a:solidFill>
                <a:srgbClr val="CDD7DF"/>
              </a:solidFill>
              <a:latin typeface="Poppins"/>
              <a:ea typeface="Poppins"/>
              <a:cs typeface="Poppins"/>
              <a:sym typeface="Poppins"/>
            </a:endParaRPr>
          </a:p>
          <a:p>
            <a:pPr marL="0" lvl="0" indent="0" algn="l" rtl="0">
              <a:spcBef>
                <a:spcPts val="0"/>
              </a:spcBef>
              <a:spcAft>
                <a:spcPts val="0"/>
              </a:spcAft>
              <a:buNone/>
            </a:pPr>
            <a:r>
              <a:rPr lang="en" sz="1100" b="1">
                <a:solidFill>
                  <a:schemeClr val="dk1"/>
                </a:solidFill>
                <a:latin typeface="Poppins"/>
                <a:ea typeface="Poppins"/>
                <a:cs typeface="Poppins"/>
                <a:sym typeface="Poppins"/>
              </a:rPr>
              <a:t>INTEGRITY VS Fidelity </a:t>
            </a:r>
            <a:endParaRPr sz="1100">
              <a:solidFill>
                <a:srgbClr val="E2E9ED"/>
              </a:solidFill>
              <a:latin typeface="Poppins"/>
              <a:ea typeface="Poppins"/>
              <a:cs typeface="Poppins"/>
              <a:sym typeface="Poppins"/>
            </a:endParaRPr>
          </a:p>
          <a:p>
            <a:pPr marL="0" lvl="0" indent="0" algn="ctr" rtl="0">
              <a:spcBef>
                <a:spcPts val="0"/>
              </a:spcBef>
              <a:spcAft>
                <a:spcPts val="0"/>
              </a:spcAft>
              <a:buNone/>
            </a:pPr>
            <a:endParaRPr sz="800">
              <a:solidFill>
                <a:srgbClr val="E2E9ED"/>
              </a:solidFill>
              <a:latin typeface="Poppins"/>
              <a:ea typeface="Poppins"/>
              <a:cs typeface="Poppins"/>
              <a:sym typeface="Poppins"/>
            </a:endParaRPr>
          </a:p>
          <a:p>
            <a:pPr marL="0" lvl="0" indent="0" algn="ctr" rtl="0">
              <a:spcBef>
                <a:spcPts val="0"/>
              </a:spcBef>
              <a:spcAft>
                <a:spcPts val="0"/>
              </a:spcAft>
              <a:buNone/>
            </a:pPr>
            <a:endParaRPr sz="800">
              <a:latin typeface="Poppins"/>
              <a:ea typeface="Poppins"/>
              <a:cs typeface="Poppins"/>
              <a:sym typeface="Poppins"/>
            </a:endParaRPr>
          </a:p>
        </p:txBody>
      </p:sp>
      <p:sp>
        <p:nvSpPr>
          <p:cNvPr id="14163" name="Google Shape;14163;p143"/>
          <p:cNvSpPr/>
          <p:nvPr/>
        </p:nvSpPr>
        <p:spPr>
          <a:xfrm>
            <a:off x="3994775" y="1073100"/>
            <a:ext cx="2215800" cy="127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rgbClr val="CDD7DF"/>
                </a:solidFill>
                <a:latin typeface="Poppins"/>
                <a:ea typeface="Poppins"/>
                <a:cs typeface="Poppins"/>
                <a:sym typeface="Poppins"/>
              </a:rPr>
              <a:t>Students were able to grow understanding and skill through student-to-</a:t>
            </a:r>
            <a:endParaRPr sz="1200" b="1">
              <a:solidFill>
                <a:srgbClr val="CDD7DF"/>
              </a:solidFill>
              <a:latin typeface="Poppins"/>
              <a:ea typeface="Poppins"/>
              <a:cs typeface="Poppins"/>
              <a:sym typeface="Poppins"/>
            </a:endParaRPr>
          </a:p>
          <a:p>
            <a:pPr marL="0" lvl="0" indent="0" algn="ctr" rtl="0">
              <a:spcBef>
                <a:spcPts val="0"/>
              </a:spcBef>
              <a:spcAft>
                <a:spcPts val="0"/>
              </a:spcAft>
              <a:buNone/>
            </a:pPr>
            <a:r>
              <a:rPr lang="en" sz="1200" b="1">
                <a:solidFill>
                  <a:srgbClr val="CDD7DF"/>
                </a:solidFill>
                <a:latin typeface="Poppins"/>
                <a:ea typeface="Poppins"/>
                <a:cs typeface="Poppins"/>
                <a:sym typeface="Poppins"/>
              </a:rPr>
              <a:t>student inquiry and discourse. </a:t>
            </a:r>
            <a:endParaRPr sz="1000">
              <a:latin typeface="Poppins"/>
              <a:ea typeface="Poppins"/>
              <a:cs typeface="Poppins"/>
              <a:sym typeface="Poppins"/>
            </a:endParaRPr>
          </a:p>
        </p:txBody>
      </p:sp>
      <p:pic>
        <p:nvPicPr>
          <p:cNvPr id="14164" name="Google Shape;14164;p143"/>
          <p:cNvPicPr preferRelativeResize="0"/>
          <p:nvPr/>
        </p:nvPicPr>
        <p:blipFill rotWithShape="1">
          <a:blip r:embed="rId3">
            <a:alphaModFix/>
          </a:blip>
          <a:srcRect b="13532"/>
          <a:stretch/>
        </p:blipFill>
        <p:spPr>
          <a:xfrm>
            <a:off x="6883125" y="40199"/>
            <a:ext cx="2215800" cy="2309400"/>
          </a:xfrm>
          <a:prstGeom prst="rect">
            <a:avLst/>
          </a:prstGeom>
          <a:noFill/>
          <a:ln w="38100" cap="flat" cmpd="sng">
            <a:solidFill>
              <a:srgbClr val="000000"/>
            </a:solidFill>
            <a:prstDash val="solid"/>
            <a:round/>
            <a:headEnd type="none" w="sm" len="sm"/>
            <a:tailEnd type="none" w="sm" len="sm"/>
          </a:ln>
        </p:spPr>
      </p:pic>
      <p:pic>
        <p:nvPicPr>
          <p:cNvPr id="14165" name="Google Shape;14165;p143"/>
          <p:cNvPicPr preferRelativeResize="0"/>
          <p:nvPr/>
        </p:nvPicPr>
        <p:blipFill>
          <a:blip r:embed="rId4">
            <a:alphaModFix/>
          </a:blip>
          <a:stretch>
            <a:fillRect/>
          </a:stretch>
        </p:blipFill>
        <p:spPr>
          <a:xfrm>
            <a:off x="3240650" y="2446350"/>
            <a:ext cx="3350098" cy="2512573"/>
          </a:xfrm>
          <a:prstGeom prst="rect">
            <a:avLst/>
          </a:prstGeom>
          <a:noFill/>
          <a:ln w="38100" cap="flat" cmpd="sng">
            <a:solidFill>
              <a:schemeClr val="dk2"/>
            </a:solidFill>
            <a:prstDash val="solid"/>
            <a:round/>
            <a:headEnd type="none" w="sm" len="sm"/>
            <a:tailEnd type="none" w="sm" len="sm"/>
          </a:ln>
        </p:spPr>
      </p:pic>
      <p:pic>
        <p:nvPicPr>
          <p:cNvPr id="14166" name="Google Shape;14166;p143"/>
          <p:cNvPicPr preferRelativeResize="0"/>
          <p:nvPr/>
        </p:nvPicPr>
        <p:blipFill>
          <a:blip r:embed="rId5">
            <a:alphaModFix/>
          </a:blip>
          <a:stretch>
            <a:fillRect/>
          </a:stretch>
        </p:blipFill>
        <p:spPr>
          <a:xfrm>
            <a:off x="287175" y="1193749"/>
            <a:ext cx="2866250" cy="1982325"/>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170"/>
        <p:cNvGrpSpPr/>
        <p:nvPr/>
      </p:nvGrpSpPr>
      <p:grpSpPr>
        <a:xfrm>
          <a:off x="0" y="0"/>
          <a:ext cx="0" cy="0"/>
          <a:chOff x="0" y="0"/>
          <a:chExt cx="0" cy="0"/>
        </a:xfrm>
      </p:grpSpPr>
      <p:sp>
        <p:nvSpPr>
          <p:cNvPr id="14171" name="Google Shape;14171;p144"/>
          <p:cNvSpPr txBox="1">
            <a:spLocks noGrp="1"/>
          </p:cNvSpPr>
          <p:nvPr>
            <p:ph type="title"/>
          </p:nvPr>
        </p:nvSpPr>
        <p:spPr>
          <a:xfrm>
            <a:off x="720000" y="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900"/>
              <a:t>Consistency &amp; Successes Continued</a:t>
            </a:r>
            <a:endParaRPr sz="2900"/>
          </a:p>
        </p:txBody>
      </p:sp>
      <p:pic>
        <p:nvPicPr>
          <p:cNvPr id="14172" name="Google Shape;14172;p144"/>
          <p:cNvPicPr preferRelativeResize="0"/>
          <p:nvPr/>
        </p:nvPicPr>
        <p:blipFill>
          <a:blip r:embed="rId3">
            <a:alphaModFix/>
          </a:blip>
          <a:stretch>
            <a:fillRect/>
          </a:stretch>
        </p:blipFill>
        <p:spPr>
          <a:xfrm>
            <a:off x="81325" y="679100"/>
            <a:ext cx="2917200" cy="2187900"/>
          </a:xfrm>
          <a:prstGeom prst="rect">
            <a:avLst/>
          </a:prstGeom>
          <a:noFill/>
          <a:ln w="38100" cap="flat" cmpd="sng">
            <a:solidFill>
              <a:schemeClr val="dk2"/>
            </a:solidFill>
            <a:prstDash val="solid"/>
            <a:round/>
            <a:headEnd type="none" w="sm" len="sm"/>
            <a:tailEnd type="none" w="sm" len="sm"/>
          </a:ln>
        </p:spPr>
      </p:pic>
      <p:sp>
        <p:nvSpPr>
          <p:cNvPr id="14173" name="Google Shape;14173;p144"/>
          <p:cNvSpPr txBox="1"/>
          <p:nvPr/>
        </p:nvSpPr>
        <p:spPr>
          <a:xfrm>
            <a:off x="3110125" y="805425"/>
            <a:ext cx="1768800" cy="76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e Vietnam Pro"/>
                <a:ea typeface="Be Vietnam Pro"/>
                <a:cs typeface="Be Vietnam Pro"/>
                <a:sym typeface="Be Vietnam Pro"/>
              </a:rPr>
              <a:t>LETRS </a:t>
            </a:r>
            <a:endParaRPr>
              <a:solidFill>
                <a:schemeClr val="dk1"/>
              </a:solidFill>
              <a:latin typeface="Be Vietnam Pro"/>
              <a:ea typeface="Be Vietnam Pro"/>
              <a:cs typeface="Be Vietnam Pro"/>
              <a:sym typeface="Be Vietnam Pro"/>
            </a:endParaRPr>
          </a:p>
        </p:txBody>
      </p:sp>
      <p:pic>
        <p:nvPicPr>
          <p:cNvPr id="14174" name="Google Shape;14174;p144"/>
          <p:cNvPicPr preferRelativeResize="0"/>
          <p:nvPr/>
        </p:nvPicPr>
        <p:blipFill rotWithShape="1">
          <a:blip r:embed="rId4">
            <a:alphaModFix/>
          </a:blip>
          <a:srcRect t="23832"/>
          <a:stretch/>
        </p:blipFill>
        <p:spPr>
          <a:xfrm>
            <a:off x="4990525" y="679100"/>
            <a:ext cx="3830077" cy="2187901"/>
          </a:xfrm>
          <a:prstGeom prst="rect">
            <a:avLst/>
          </a:prstGeom>
          <a:noFill/>
          <a:ln w="38100" cap="flat" cmpd="sng">
            <a:solidFill>
              <a:schemeClr val="dk2"/>
            </a:solidFill>
            <a:prstDash val="solid"/>
            <a:round/>
            <a:headEnd type="none" w="sm" len="sm"/>
            <a:tailEnd type="none" w="sm" len="sm"/>
          </a:ln>
        </p:spPr>
      </p:pic>
      <p:sp>
        <p:nvSpPr>
          <p:cNvPr id="14175" name="Google Shape;14175;p144"/>
          <p:cNvSpPr txBox="1"/>
          <p:nvPr/>
        </p:nvSpPr>
        <p:spPr>
          <a:xfrm>
            <a:off x="3158550" y="1804050"/>
            <a:ext cx="1832100" cy="79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e Vietnam Pro"/>
                <a:ea typeface="Be Vietnam Pro"/>
                <a:cs typeface="Be Vietnam Pro"/>
                <a:sym typeface="Be Vietnam Pro"/>
              </a:rPr>
              <a:t>Robust Training for ML Supports- Asset Based! Messaging is clear!</a:t>
            </a:r>
            <a:endParaRPr>
              <a:solidFill>
                <a:schemeClr val="dk1"/>
              </a:solidFill>
              <a:latin typeface="Be Vietnam Pro"/>
              <a:ea typeface="Be Vietnam Pro"/>
              <a:cs typeface="Be Vietnam Pro"/>
              <a:sym typeface="Be Vietnam Pro"/>
            </a:endParaRPr>
          </a:p>
        </p:txBody>
      </p:sp>
      <p:pic>
        <p:nvPicPr>
          <p:cNvPr id="14176" name="Google Shape;14176;p144"/>
          <p:cNvPicPr preferRelativeResize="0"/>
          <p:nvPr/>
        </p:nvPicPr>
        <p:blipFill>
          <a:blip r:embed="rId5">
            <a:alphaModFix/>
          </a:blip>
          <a:stretch>
            <a:fillRect/>
          </a:stretch>
        </p:blipFill>
        <p:spPr>
          <a:xfrm>
            <a:off x="893400" y="3071900"/>
            <a:ext cx="2628936" cy="1971702"/>
          </a:xfrm>
          <a:prstGeom prst="rect">
            <a:avLst/>
          </a:prstGeom>
          <a:noFill/>
          <a:ln w="38100" cap="flat" cmpd="sng">
            <a:solidFill>
              <a:schemeClr val="dk2"/>
            </a:solidFill>
            <a:prstDash val="solid"/>
            <a:round/>
            <a:headEnd type="none" w="sm" len="sm"/>
            <a:tailEnd type="none" w="sm" len="sm"/>
          </a:ln>
        </p:spPr>
      </p:pic>
      <p:sp>
        <p:nvSpPr>
          <p:cNvPr id="14177" name="Google Shape;14177;p144"/>
          <p:cNvSpPr txBox="1"/>
          <p:nvPr/>
        </p:nvSpPr>
        <p:spPr>
          <a:xfrm>
            <a:off x="3652675" y="3262750"/>
            <a:ext cx="1481100" cy="144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e Vietnam Pro"/>
                <a:ea typeface="Be Vietnam Pro"/>
                <a:cs typeface="Be Vietnam Pro"/>
                <a:sym typeface="Be Vietnam Pro"/>
              </a:rPr>
              <a:t>Improved student discourse, writing, and foundational skills!</a:t>
            </a:r>
            <a:endParaRPr>
              <a:solidFill>
                <a:schemeClr val="dk1"/>
              </a:solidFill>
              <a:latin typeface="Be Vietnam Pro"/>
              <a:ea typeface="Be Vietnam Pro"/>
              <a:cs typeface="Be Vietnam Pro"/>
              <a:sym typeface="Be Vietnam Pro"/>
            </a:endParaRPr>
          </a:p>
        </p:txBody>
      </p:sp>
      <p:sp>
        <p:nvSpPr>
          <p:cNvPr id="14178" name="Google Shape;14178;p144"/>
          <p:cNvSpPr txBox="1"/>
          <p:nvPr/>
        </p:nvSpPr>
        <p:spPr>
          <a:xfrm>
            <a:off x="7281700" y="3158000"/>
            <a:ext cx="1638300" cy="116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Be Vietnam Pro"/>
                <a:ea typeface="Be Vietnam Pro"/>
                <a:cs typeface="Be Vietnam Pro"/>
                <a:sym typeface="Be Vietnam Pro"/>
              </a:rPr>
              <a:t>Monthly academies for teachers that are conducive to what they are needing to implement our HQIR.</a:t>
            </a:r>
            <a:endParaRPr>
              <a:solidFill>
                <a:schemeClr val="dk1"/>
              </a:solidFill>
              <a:latin typeface="Be Vietnam Pro"/>
              <a:ea typeface="Be Vietnam Pro"/>
              <a:cs typeface="Be Vietnam Pro"/>
              <a:sym typeface="Be Vietnam Pro"/>
            </a:endParaRPr>
          </a:p>
        </p:txBody>
      </p:sp>
      <p:pic>
        <p:nvPicPr>
          <p:cNvPr id="14179" name="Google Shape;14179;p144"/>
          <p:cNvPicPr preferRelativeResize="0"/>
          <p:nvPr/>
        </p:nvPicPr>
        <p:blipFill>
          <a:blip r:embed="rId6">
            <a:alphaModFix/>
          </a:blip>
          <a:stretch>
            <a:fillRect/>
          </a:stretch>
        </p:blipFill>
        <p:spPr>
          <a:xfrm>
            <a:off x="4934488" y="3071950"/>
            <a:ext cx="2347200" cy="1971600"/>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208"/>
        <p:cNvGrpSpPr/>
        <p:nvPr/>
      </p:nvGrpSpPr>
      <p:grpSpPr>
        <a:xfrm>
          <a:off x="0" y="0"/>
          <a:ext cx="0" cy="0"/>
          <a:chOff x="0" y="0"/>
          <a:chExt cx="0" cy="0"/>
        </a:xfrm>
      </p:grpSpPr>
      <p:sp>
        <p:nvSpPr>
          <p:cNvPr id="14209" name="Google Shape;14209;p148"/>
          <p:cNvSpPr/>
          <p:nvPr/>
        </p:nvSpPr>
        <p:spPr>
          <a:xfrm>
            <a:off x="7412250" y="2523775"/>
            <a:ext cx="354900" cy="5025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e Vietnam Pro"/>
              <a:ea typeface="Be Vietnam Pro"/>
              <a:cs typeface="Be Vietnam Pro"/>
              <a:sym typeface="Be Vietnam Pro"/>
            </a:endParaRPr>
          </a:p>
        </p:txBody>
      </p:sp>
      <p:sp>
        <p:nvSpPr>
          <p:cNvPr id="14210" name="Google Shape;14210;p148"/>
          <p:cNvSpPr/>
          <p:nvPr/>
        </p:nvSpPr>
        <p:spPr>
          <a:xfrm>
            <a:off x="1199688" y="2523763"/>
            <a:ext cx="354900" cy="5025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e Vietnam Pro"/>
              <a:ea typeface="Be Vietnam Pro"/>
              <a:cs typeface="Be Vietnam Pro"/>
              <a:sym typeface="Be Vietnam Pro"/>
            </a:endParaRPr>
          </a:p>
        </p:txBody>
      </p:sp>
      <p:sp>
        <p:nvSpPr>
          <p:cNvPr id="14211" name="Google Shape;14211;p148"/>
          <p:cNvSpPr txBox="1">
            <a:spLocks noGrp="1"/>
          </p:cNvSpPr>
          <p:nvPr>
            <p:ph type="title"/>
          </p:nvPr>
        </p:nvSpPr>
        <p:spPr>
          <a:xfrm>
            <a:off x="1305675" y="190100"/>
            <a:ext cx="56331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        Next Steps </a:t>
            </a:r>
            <a:endParaRPr/>
          </a:p>
          <a:p>
            <a:pPr marL="0" lvl="0" indent="0" algn="ctr" rtl="0">
              <a:spcBef>
                <a:spcPts val="0"/>
              </a:spcBef>
              <a:spcAft>
                <a:spcPts val="0"/>
              </a:spcAft>
              <a:buNone/>
            </a:pPr>
            <a:r>
              <a:rPr lang="en" sz="2100" b="0"/>
              <a:t>          </a:t>
            </a:r>
            <a:r>
              <a:rPr lang="en" sz="2000" b="0"/>
              <a:t>                  </a:t>
            </a:r>
            <a:endParaRPr sz="2000" b="0"/>
          </a:p>
          <a:p>
            <a:pPr marL="0" lvl="0" indent="0" algn="l" rtl="0">
              <a:spcBef>
                <a:spcPts val="0"/>
              </a:spcBef>
              <a:spcAft>
                <a:spcPts val="0"/>
              </a:spcAft>
              <a:buNone/>
            </a:pPr>
            <a:r>
              <a:rPr lang="en" sz="2000" b="0"/>
              <a:t>                  </a:t>
            </a:r>
            <a:endParaRPr sz="2000" b="0"/>
          </a:p>
        </p:txBody>
      </p:sp>
      <p:sp>
        <p:nvSpPr>
          <p:cNvPr id="14212" name="Google Shape;14212;p148"/>
          <p:cNvSpPr txBox="1"/>
          <p:nvPr/>
        </p:nvSpPr>
        <p:spPr>
          <a:xfrm>
            <a:off x="0" y="3135325"/>
            <a:ext cx="2623200" cy="1341300"/>
          </a:xfrm>
          <a:prstGeom prst="rect">
            <a:avLst/>
          </a:prstGeom>
          <a:solidFill>
            <a:srgbClr val="AABBC8"/>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Poppins"/>
                <a:ea typeface="Poppins"/>
                <a:cs typeface="Poppins"/>
                <a:sym typeface="Poppins"/>
              </a:rPr>
              <a:t>2024 Summer Training for teachers K-5; making intentional instructional decisions for ALL based on data analysis &amp; ML Support!</a:t>
            </a:r>
            <a:endParaRPr sz="1200">
              <a:solidFill>
                <a:schemeClr val="dk1"/>
              </a:solidFill>
              <a:latin typeface="Poppins"/>
              <a:ea typeface="Poppins"/>
              <a:cs typeface="Poppins"/>
              <a:sym typeface="Poppins"/>
            </a:endParaRPr>
          </a:p>
        </p:txBody>
      </p:sp>
      <p:pic>
        <p:nvPicPr>
          <p:cNvPr id="14213" name="Google Shape;14213;p148"/>
          <p:cNvPicPr preferRelativeResize="0"/>
          <p:nvPr/>
        </p:nvPicPr>
        <p:blipFill>
          <a:blip r:embed="rId3">
            <a:alphaModFix/>
          </a:blip>
          <a:stretch>
            <a:fillRect/>
          </a:stretch>
        </p:blipFill>
        <p:spPr>
          <a:xfrm>
            <a:off x="6347850" y="1223450"/>
            <a:ext cx="2483725" cy="1154800"/>
          </a:xfrm>
          <a:prstGeom prst="rect">
            <a:avLst/>
          </a:prstGeom>
          <a:noFill/>
          <a:ln w="76200" cap="flat" cmpd="sng">
            <a:solidFill>
              <a:srgbClr val="20124D"/>
            </a:solidFill>
            <a:prstDash val="solid"/>
            <a:round/>
            <a:headEnd type="none" w="sm" len="sm"/>
            <a:tailEnd type="none" w="sm" len="sm"/>
          </a:ln>
        </p:spPr>
      </p:pic>
      <p:sp>
        <p:nvSpPr>
          <p:cNvPr id="14214" name="Google Shape;14214;p148"/>
          <p:cNvSpPr txBox="1"/>
          <p:nvPr/>
        </p:nvSpPr>
        <p:spPr>
          <a:xfrm>
            <a:off x="6347850" y="3135325"/>
            <a:ext cx="2550000" cy="1562100"/>
          </a:xfrm>
          <a:prstGeom prst="rect">
            <a:avLst/>
          </a:prstGeom>
          <a:solidFill>
            <a:srgbClr val="AABBC8"/>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a:solidFill>
                  <a:schemeClr val="dk1"/>
                </a:solidFill>
                <a:latin typeface="Poppins"/>
                <a:ea typeface="Poppins"/>
                <a:cs typeface="Poppins"/>
                <a:sym typeface="Poppins"/>
              </a:rPr>
              <a:t>Creating tight systems for curriculum support to ensure consistent messaging for all stakeholders</a:t>
            </a:r>
            <a:endParaRPr sz="1100">
              <a:solidFill>
                <a:schemeClr val="dk1"/>
              </a:solidFill>
              <a:latin typeface="Poppins"/>
              <a:ea typeface="Poppins"/>
              <a:cs typeface="Poppins"/>
              <a:sym typeface="Poppins"/>
            </a:endParaRPr>
          </a:p>
          <a:p>
            <a:pPr marL="0" lvl="0" indent="0" algn="ctr" rtl="0">
              <a:spcBef>
                <a:spcPts val="0"/>
              </a:spcBef>
              <a:spcAft>
                <a:spcPts val="0"/>
              </a:spcAft>
              <a:buNone/>
            </a:pPr>
            <a:endParaRPr sz="1100">
              <a:solidFill>
                <a:schemeClr val="dk1"/>
              </a:solidFill>
              <a:latin typeface="Poppins"/>
              <a:ea typeface="Poppins"/>
              <a:cs typeface="Poppins"/>
              <a:sym typeface="Poppins"/>
            </a:endParaRPr>
          </a:p>
          <a:p>
            <a:pPr marL="0" lvl="0" indent="0" algn="ctr" rtl="0">
              <a:spcBef>
                <a:spcPts val="0"/>
              </a:spcBef>
              <a:spcAft>
                <a:spcPts val="0"/>
              </a:spcAft>
              <a:buNone/>
            </a:pPr>
            <a:r>
              <a:rPr lang="en" sz="1100">
                <a:solidFill>
                  <a:schemeClr val="dk1"/>
                </a:solidFill>
                <a:latin typeface="Poppins"/>
                <a:ea typeface="Poppins"/>
                <a:cs typeface="Poppins"/>
                <a:sym typeface="Poppins"/>
              </a:rPr>
              <a:t>Building leaders, Academic Instructional Coaches, teachers and support staff, and </a:t>
            </a:r>
            <a:endParaRPr sz="1100">
              <a:solidFill>
                <a:schemeClr val="dk1"/>
              </a:solidFill>
              <a:latin typeface="Poppins"/>
              <a:ea typeface="Poppins"/>
              <a:cs typeface="Poppins"/>
              <a:sym typeface="Poppins"/>
            </a:endParaRPr>
          </a:p>
        </p:txBody>
      </p:sp>
      <p:pic>
        <p:nvPicPr>
          <p:cNvPr id="14215" name="Google Shape;14215;p148"/>
          <p:cNvPicPr preferRelativeResize="0"/>
          <p:nvPr/>
        </p:nvPicPr>
        <p:blipFill>
          <a:blip r:embed="rId4">
            <a:alphaModFix/>
          </a:blip>
          <a:stretch>
            <a:fillRect/>
          </a:stretch>
        </p:blipFill>
        <p:spPr>
          <a:xfrm>
            <a:off x="207726" y="1223450"/>
            <a:ext cx="2415450" cy="1191275"/>
          </a:xfrm>
          <a:prstGeom prst="rect">
            <a:avLst/>
          </a:prstGeom>
          <a:noFill/>
          <a:ln w="76200" cap="flat" cmpd="sng">
            <a:solidFill>
              <a:srgbClr val="20124D"/>
            </a:solidFill>
            <a:prstDash val="solid"/>
            <a:round/>
            <a:headEnd type="none" w="sm" len="sm"/>
            <a:tailEnd type="none" w="sm" len="sm"/>
          </a:ln>
        </p:spPr>
      </p:pic>
      <p:pic>
        <p:nvPicPr>
          <p:cNvPr id="14216" name="Google Shape;14216;p148"/>
          <p:cNvPicPr preferRelativeResize="0"/>
          <p:nvPr/>
        </p:nvPicPr>
        <p:blipFill rotWithShape="1">
          <a:blip r:embed="rId4">
            <a:alphaModFix/>
          </a:blip>
          <a:srcRect l="-3330" t="-4566" r="5949" b="5937"/>
          <a:stretch/>
        </p:blipFill>
        <p:spPr>
          <a:xfrm>
            <a:off x="3387313" y="1232925"/>
            <a:ext cx="2227124" cy="1054800"/>
          </a:xfrm>
          <a:prstGeom prst="rect">
            <a:avLst/>
          </a:prstGeom>
          <a:noFill/>
          <a:ln w="38100" cap="flat" cmpd="sng">
            <a:solidFill>
              <a:srgbClr val="20124D"/>
            </a:solidFill>
            <a:prstDash val="solid"/>
            <a:round/>
            <a:headEnd type="none" w="sm" len="sm"/>
            <a:tailEnd type="none" w="sm" len="sm"/>
          </a:ln>
        </p:spPr>
      </p:pic>
      <p:sp>
        <p:nvSpPr>
          <p:cNvPr id="14217" name="Google Shape;14217;p148"/>
          <p:cNvSpPr/>
          <p:nvPr/>
        </p:nvSpPr>
        <p:spPr>
          <a:xfrm>
            <a:off x="3356588" y="1175325"/>
            <a:ext cx="2257800" cy="1239300"/>
          </a:xfrm>
          <a:prstGeom prst="rect">
            <a:avLst/>
          </a:prstGeom>
          <a:solidFill>
            <a:schemeClr val="accent6"/>
          </a:solidFill>
          <a:ln w="76200" cap="flat" cmpd="sng">
            <a:solidFill>
              <a:srgbClr val="20124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latin typeface="Be Vietnam Pro"/>
                <a:ea typeface="Be Vietnam Pro"/>
                <a:cs typeface="Be Vietnam Pro"/>
                <a:sym typeface="Be Vietnam Pro"/>
              </a:rPr>
              <a:t>✅</a:t>
            </a:r>
            <a:endParaRPr sz="1900">
              <a:latin typeface="Be Vietnam Pro"/>
              <a:ea typeface="Be Vietnam Pro"/>
              <a:cs typeface="Be Vietnam Pro"/>
              <a:sym typeface="Be Vietnam Pro"/>
            </a:endParaRPr>
          </a:p>
          <a:p>
            <a:pPr marL="0" lvl="0" indent="0" algn="ctr" rtl="0">
              <a:spcBef>
                <a:spcPts val="0"/>
              </a:spcBef>
              <a:spcAft>
                <a:spcPts val="0"/>
              </a:spcAft>
              <a:buNone/>
            </a:pPr>
            <a:r>
              <a:rPr lang="en">
                <a:latin typeface="Be Vietnam Pro"/>
                <a:ea typeface="Be Vietnam Pro"/>
                <a:cs typeface="Be Vietnam Pro"/>
                <a:sym typeface="Be Vietnam Pro"/>
              </a:rPr>
              <a:t>Evidence of Learning Checks and Academic Innovation</a:t>
            </a:r>
            <a:endParaRPr>
              <a:latin typeface="Be Vietnam Pro"/>
              <a:ea typeface="Be Vietnam Pro"/>
              <a:cs typeface="Be Vietnam Pro"/>
              <a:sym typeface="Be Vietnam Pro"/>
            </a:endParaRPr>
          </a:p>
        </p:txBody>
      </p:sp>
      <p:sp>
        <p:nvSpPr>
          <p:cNvPr id="14218" name="Google Shape;14218;p148"/>
          <p:cNvSpPr/>
          <p:nvPr/>
        </p:nvSpPr>
        <p:spPr>
          <a:xfrm>
            <a:off x="4323413" y="2523763"/>
            <a:ext cx="354900" cy="5025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e Vietnam Pro"/>
              <a:ea typeface="Be Vietnam Pro"/>
              <a:cs typeface="Be Vietnam Pro"/>
              <a:sym typeface="Be Vietnam Pro"/>
            </a:endParaRPr>
          </a:p>
        </p:txBody>
      </p:sp>
      <p:sp>
        <p:nvSpPr>
          <p:cNvPr id="14219" name="Google Shape;14219;p148"/>
          <p:cNvSpPr txBox="1"/>
          <p:nvPr/>
        </p:nvSpPr>
        <p:spPr>
          <a:xfrm>
            <a:off x="3112325" y="3135425"/>
            <a:ext cx="2777100" cy="1562100"/>
          </a:xfrm>
          <a:prstGeom prst="rect">
            <a:avLst/>
          </a:prstGeom>
          <a:solidFill>
            <a:srgbClr val="AABBC8"/>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1"/>
                </a:solidFill>
                <a:latin typeface="Poppins"/>
                <a:ea typeface="Poppins"/>
                <a:cs typeface="Poppins"/>
                <a:sym typeface="Poppins"/>
              </a:rPr>
              <a:t>Focusing on Background knowledge and standards aligned assessments to measure true comprehension. </a:t>
            </a:r>
            <a:endParaRPr sz="1200">
              <a:solidFill>
                <a:schemeClr val="dk1"/>
              </a:solidFill>
              <a:latin typeface="Poppins"/>
              <a:ea typeface="Poppins"/>
              <a:cs typeface="Poppins"/>
              <a:sym typeface="Poppins"/>
            </a:endParaRPr>
          </a:p>
          <a:p>
            <a:pPr marL="0" lvl="0" indent="0" algn="ctr" rtl="0">
              <a:spcBef>
                <a:spcPts val="0"/>
              </a:spcBef>
              <a:spcAft>
                <a:spcPts val="0"/>
              </a:spcAft>
              <a:buNone/>
            </a:pPr>
            <a:endParaRPr sz="1200">
              <a:solidFill>
                <a:schemeClr val="dk1"/>
              </a:solidFill>
              <a:latin typeface="Poppins"/>
              <a:ea typeface="Poppins"/>
              <a:cs typeface="Poppins"/>
              <a:sym typeface="Poppins"/>
            </a:endParaRPr>
          </a:p>
          <a:p>
            <a:pPr marL="0" lvl="0" indent="0" algn="ctr" rtl="0">
              <a:spcBef>
                <a:spcPts val="0"/>
              </a:spcBef>
              <a:spcAft>
                <a:spcPts val="0"/>
              </a:spcAft>
              <a:buNone/>
            </a:pPr>
            <a:r>
              <a:rPr lang="en" sz="1200">
                <a:solidFill>
                  <a:schemeClr val="dk1"/>
                </a:solidFill>
                <a:latin typeface="Poppins"/>
                <a:ea typeface="Poppins"/>
                <a:cs typeface="Poppins"/>
                <a:sym typeface="Poppins"/>
              </a:rPr>
              <a:t>Journey to Success Work- Valuing success skills and multiple forms of student learning </a:t>
            </a:r>
            <a:endParaRPr sz="1200">
              <a:solidFill>
                <a:schemeClr val="dk1"/>
              </a:solidFill>
              <a:latin typeface="Poppins"/>
              <a:ea typeface="Poppins"/>
              <a:cs typeface="Poppins"/>
              <a:sym typeface="Poppins"/>
            </a:endParaRPr>
          </a:p>
          <a:p>
            <a:pPr marL="0" lvl="0" indent="0" algn="ctr" rtl="0">
              <a:spcBef>
                <a:spcPts val="0"/>
              </a:spcBef>
              <a:spcAft>
                <a:spcPts val="0"/>
              </a:spcAft>
              <a:buNone/>
            </a:pPr>
            <a:endParaRPr sz="1200">
              <a:solidFill>
                <a:schemeClr val="dk1"/>
              </a:solidFill>
              <a:latin typeface="Poppins"/>
              <a:ea typeface="Poppins"/>
              <a:cs typeface="Poppins"/>
              <a:sym typeface="Poppi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223"/>
        <p:cNvGrpSpPr/>
        <p:nvPr/>
      </p:nvGrpSpPr>
      <p:grpSpPr>
        <a:xfrm>
          <a:off x="0" y="0"/>
          <a:ext cx="0" cy="0"/>
          <a:chOff x="0" y="0"/>
          <a:chExt cx="0" cy="0"/>
        </a:xfrm>
      </p:grpSpPr>
      <p:sp>
        <p:nvSpPr>
          <p:cNvPr id="14224" name="Google Shape;14224;p149"/>
          <p:cNvSpPr txBox="1">
            <a:spLocks noGrp="1"/>
          </p:cNvSpPr>
          <p:nvPr>
            <p:ph type="title"/>
          </p:nvPr>
        </p:nvSpPr>
        <p:spPr>
          <a:xfrm>
            <a:off x="706225" y="1105175"/>
            <a:ext cx="3708300" cy="129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you for for joining us on the Journey to Success!  </a:t>
            </a:r>
            <a:endParaRPr/>
          </a:p>
        </p:txBody>
      </p:sp>
      <p:pic>
        <p:nvPicPr>
          <p:cNvPr id="14225" name="Google Shape;14225;p149"/>
          <p:cNvPicPr preferRelativeResize="0"/>
          <p:nvPr/>
        </p:nvPicPr>
        <p:blipFill rotWithShape="1">
          <a:blip r:embed="rId3">
            <a:alphaModFix/>
          </a:blip>
          <a:srcRect r="941"/>
          <a:stretch/>
        </p:blipFill>
        <p:spPr>
          <a:xfrm>
            <a:off x="4675925" y="374400"/>
            <a:ext cx="2516750" cy="43275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79"/>
        <p:cNvGrpSpPr/>
        <p:nvPr/>
      </p:nvGrpSpPr>
      <p:grpSpPr>
        <a:xfrm>
          <a:off x="0" y="0"/>
          <a:ext cx="0" cy="0"/>
          <a:chOff x="0" y="0"/>
          <a:chExt cx="0" cy="0"/>
        </a:xfrm>
      </p:grpSpPr>
      <p:sp>
        <p:nvSpPr>
          <p:cNvPr id="13680" name="Google Shape;13680;p120"/>
          <p:cNvSpPr txBox="1"/>
          <p:nvPr/>
        </p:nvSpPr>
        <p:spPr>
          <a:xfrm>
            <a:off x="1005050" y="2159250"/>
            <a:ext cx="1953000" cy="2770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Poppins"/>
                <a:ea typeface="Poppins"/>
                <a:cs typeface="Poppins"/>
                <a:sym typeface="Poppins"/>
              </a:rPr>
              <a:t>The creative and analytical ability to </a:t>
            </a:r>
            <a:r>
              <a:rPr lang="en" b="1">
                <a:solidFill>
                  <a:schemeClr val="dk1"/>
                </a:solidFill>
                <a:latin typeface="Poppins"/>
                <a:ea typeface="Poppins"/>
                <a:cs typeface="Poppins"/>
                <a:sym typeface="Poppins"/>
              </a:rPr>
              <a:t>identify, understand, interpret, create, compute, and communicate</a:t>
            </a:r>
            <a:r>
              <a:rPr lang="en">
                <a:solidFill>
                  <a:schemeClr val="dk1"/>
                </a:solidFill>
                <a:latin typeface="Poppins"/>
                <a:ea typeface="Poppins"/>
                <a:cs typeface="Poppins"/>
                <a:sym typeface="Poppins"/>
              </a:rPr>
              <a:t>, using visual, audible, and digital </a:t>
            </a:r>
            <a:r>
              <a:rPr lang="en" b="1">
                <a:solidFill>
                  <a:schemeClr val="dk1"/>
                </a:solidFill>
                <a:latin typeface="Poppins"/>
                <a:ea typeface="Poppins"/>
                <a:cs typeface="Poppins"/>
                <a:sym typeface="Poppins"/>
              </a:rPr>
              <a:t>texts </a:t>
            </a:r>
            <a:r>
              <a:rPr lang="en">
                <a:solidFill>
                  <a:schemeClr val="dk1"/>
                </a:solidFill>
                <a:latin typeface="Poppins"/>
                <a:ea typeface="Poppins"/>
                <a:cs typeface="Poppins"/>
                <a:sym typeface="Poppins"/>
              </a:rPr>
              <a:t>across disciplines.</a:t>
            </a:r>
            <a:endParaRPr>
              <a:solidFill>
                <a:schemeClr val="dk1"/>
              </a:solidFill>
              <a:latin typeface="Poppins"/>
              <a:ea typeface="Poppins"/>
              <a:cs typeface="Poppins"/>
              <a:sym typeface="Poppins"/>
            </a:endParaRPr>
          </a:p>
          <a:p>
            <a:pPr marL="0" lvl="0" indent="0" algn="l" rtl="0">
              <a:spcBef>
                <a:spcPts val="0"/>
              </a:spcBef>
              <a:spcAft>
                <a:spcPts val="0"/>
              </a:spcAft>
              <a:buNone/>
            </a:pPr>
            <a:endParaRPr>
              <a:solidFill>
                <a:schemeClr val="dk1"/>
              </a:solidFill>
              <a:latin typeface="Be Vietnam Pro"/>
              <a:ea typeface="Be Vietnam Pro"/>
              <a:cs typeface="Be Vietnam Pro"/>
              <a:sym typeface="Be Vietnam Pro"/>
            </a:endParaRPr>
          </a:p>
        </p:txBody>
      </p:sp>
      <p:sp>
        <p:nvSpPr>
          <p:cNvPr id="13681" name="Google Shape;13681;p120"/>
          <p:cNvSpPr txBox="1">
            <a:spLocks noGrp="1"/>
          </p:cNvSpPr>
          <p:nvPr>
            <p:ph type="title"/>
          </p:nvPr>
        </p:nvSpPr>
        <p:spPr>
          <a:xfrm>
            <a:off x="699050" y="263250"/>
            <a:ext cx="7704000" cy="1216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What Is Literacy?</a:t>
            </a:r>
            <a:endParaRPr/>
          </a:p>
        </p:txBody>
      </p:sp>
      <p:sp>
        <p:nvSpPr>
          <p:cNvPr id="13682" name="Google Shape;13682;p120"/>
          <p:cNvSpPr txBox="1"/>
          <p:nvPr/>
        </p:nvSpPr>
        <p:spPr>
          <a:xfrm>
            <a:off x="3419525" y="1252500"/>
            <a:ext cx="2304900" cy="895500"/>
          </a:xfrm>
          <a:prstGeom prst="rect">
            <a:avLst/>
          </a:prstGeom>
          <a:solidFill>
            <a:srgbClr val="FFFFFF">
              <a:alpha val="22500"/>
            </a:srgbClr>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b="1">
                <a:solidFill>
                  <a:schemeClr val="dk1"/>
                </a:solidFill>
                <a:latin typeface="Poppins"/>
                <a:ea typeface="Poppins"/>
                <a:cs typeface="Poppins"/>
                <a:sym typeface="Poppins"/>
              </a:rPr>
              <a:t>How</a:t>
            </a:r>
            <a:endParaRPr sz="2000" b="1">
              <a:solidFill>
                <a:schemeClr val="dk1"/>
              </a:solidFill>
              <a:latin typeface="Poppins"/>
              <a:ea typeface="Poppins"/>
              <a:cs typeface="Poppins"/>
              <a:sym typeface="Poppins"/>
            </a:endParaRPr>
          </a:p>
        </p:txBody>
      </p:sp>
      <p:sp>
        <p:nvSpPr>
          <p:cNvPr id="13683" name="Google Shape;13683;p120"/>
          <p:cNvSpPr txBox="1"/>
          <p:nvPr/>
        </p:nvSpPr>
        <p:spPr>
          <a:xfrm>
            <a:off x="5968100" y="1252800"/>
            <a:ext cx="2304900" cy="895500"/>
          </a:xfrm>
          <a:prstGeom prst="rect">
            <a:avLst/>
          </a:prstGeom>
          <a:solidFill>
            <a:srgbClr val="FFFFFF">
              <a:alpha val="22500"/>
            </a:srgbClr>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b="1">
                <a:solidFill>
                  <a:schemeClr val="dk1"/>
                </a:solidFill>
                <a:latin typeface="Poppins"/>
                <a:ea typeface="Poppins"/>
                <a:cs typeface="Poppins"/>
                <a:sym typeface="Poppins"/>
              </a:rPr>
              <a:t>Why</a:t>
            </a:r>
            <a:endParaRPr sz="2000" b="1">
              <a:solidFill>
                <a:schemeClr val="dk1"/>
              </a:solidFill>
              <a:latin typeface="Poppins"/>
              <a:ea typeface="Poppins"/>
              <a:cs typeface="Poppins"/>
              <a:sym typeface="Poppins"/>
            </a:endParaRPr>
          </a:p>
        </p:txBody>
      </p:sp>
      <p:cxnSp>
        <p:nvCxnSpPr>
          <p:cNvPr id="13684" name="Google Shape;13684;p120"/>
          <p:cNvCxnSpPr/>
          <p:nvPr/>
        </p:nvCxnSpPr>
        <p:spPr>
          <a:xfrm>
            <a:off x="3076350" y="-415675"/>
            <a:ext cx="3415200" cy="600"/>
          </a:xfrm>
          <a:prstGeom prst="curvedConnector3">
            <a:avLst>
              <a:gd name="adj1" fmla="val 50000"/>
            </a:avLst>
          </a:prstGeom>
          <a:noFill/>
          <a:ln w="28575" cap="flat" cmpd="sng">
            <a:solidFill>
              <a:schemeClr val="accent6"/>
            </a:solidFill>
            <a:prstDash val="solid"/>
            <a:round/>
            <a:headEnd type="none" w="med" len="med"/>
            <a:tailEnd type="oval" w="med" len="med"/>
          </a:ln>
        </p:spPr>
      </p:cxnSp>
      <p:cxnSp>
        <p:nvCxnSpPr>
          <p:cNvPr id="13685" name="Google Shape;13685;p120"/>
          <p:cNvCxnSpPr>
            <a:stCxn id="13686" idx="3"/>
            <a:endCxn id="13682" idx="1"/>
          </p:cNvCxnSpPr>
          <p:nvPr/>
        </p:nvCxnSpPr>
        <p:spPr>
          <a:xfrm>
            <a:off x="3175850" y="1700250"/>
            <a:ext cx="243600" cy="600"/>
          </a:xfrm>
          <a:prstGeom prst="curvedConnector3">
            <a:avLst>
              <a:gd name="adj1" fmla="val 50015"/>
            </a:avLst>
          </a:prstGeom>
          <a:noFill/>
          <a:ln w="28575" cap="flat" cmpd="sng">
            <a:solidFill>
              <a:schemeClr val="accent6"/>
            </a:solidFill>
            <a:prstDash val="solid"/>
            <a:round/>
            <a:headEnd type="none" w="med" len="med"/>
            <a:tailEnd type="oval" w="med" len="med"/>
          </a:ln>
        </p:spPr>
      </p:cxnSp>
      <p:cxnSp>
        <p:nvCxnSpPr>
          <p:cNvPr id="13687" name="Google Shape;13687;p120"/>
          <p:cNvCxnSpPr>
            <a:stCxn id="13682" idx="3"/>
            <a:endCxn id="13683" idx="1"/>
          </p:cNvCxnSpPr>
          <p:nvPr/>
        </p:nvCxnSpPr>
        <p:spPr>
          <a:xfrm>
            <a:off x="5724425" y="1700250"/>
            <a:ext cx="243600" cy="600"/>
          </a:xfrm>
          <a:prstGeom prst="curvedConnector3">
            <a:avLst>
              <a:gd name="adj1" fmla="val 50015"/>
            </a:avLst>
          </a:prstGeom>
          <a:noFill/>
          <a:ln w="28575" cap="flat" cmpd="sng">
            <a:solidFill>
              <a:schemeClr val="accent6"/>
            </a:solidFill>
            <a:prstDash val="solid"/>
            <a:round/>
            <a:headEnd type="none" w="med" len="med"/>
            <a:tailEnd type="oval" w="med" len="med"/>
          </a:ln>
        </p:spPr>
      </p:cxnSp>
      <p:sp>
        <p:nvSpPr>
          <p:cNvPr id="13686" name="Google Shape;13686;p120"/>
          <p:cNvSpPr txBox="1"/>
          <p:nvPr/>
        </p:nvSpPr>
        <p:spPr>
          <a:xfrm>
            <a:off x="870950" y="1252500"/>
            <a:ext cx="2304900" cy="895500"/>
          </a:xfrm>
          <a:prstGeom prst="rect">
            <a:avLst/>
          </a:prstGeom>
          <a:solidFill>
            <a:srgbClr val="FFFFFF">
              <a:alpha val="22500"/>
            </a:srgbClr>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2000" b="1">
                <a:solidFill>
                  <a:schemeClr val="dk1"/>
                </a:solidFill>
                <a:latin typeface="Poppins"/>
                <a:ea typeface="Poppins"/>
                <a:cs typeface="Poppins"/>
                <a:sym typeface="Poppins"/>
              </a:rPr>
              <a:t>What</a:t>
            </a:r>
            <a:endParaRPr sz="2000" b="1">
              <a:solidFill>
                <a:schemeClr val="dk1"/>
              </a:solidFill>
              <a:latin typeface="Poppins"/>
              <a:ea typeface="Poppins"/>
              <a:cs typeface="Poppins"/>
              <a:sym typeface="Poppins"/>
            </a:endParaRPr>
          </a:p>
        </p:txBody>
      </p:sp>
      <p:sp>
        <p:nvSpPr>
          <p:cNvPr id="13688" name="Google Shape;13688;p120"/>
          <p:cNvSpPr txBox="1"/>
          <p:nvPr/>
        </p:nvSpPr>
        <p:spPr>
          <a:xfrm>
            <a:off x="3574550" y="2157775"/>
            <a:ext cx="1953000" cy="212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Poppins"/>
                <a:ea typeface="Poppins"/>
                <a:cs typeface="Poppins"/>
                <a:sym typeface="Poppins"/>
              </a:rPr>
              <a:t>The development of</a:t>
            </a:r>
            <a:r>
              <a:rPr lang="en" b="1">
                <a:solidFill>
                  <a:schemeClr val="dk1"/>
                </a:solidFill>
                <a:latin typeface="Poppins"/>
                <a:ea typeface="Poppins"/>
                <a:cs typeface="Poppins"/>
                <a:sym typeface="Poppins"/>
              </a:rPr>
              <a:t> literacy skills is on a continuum </a:t>
            </a:r>
            <a:r>
              <a:rPr lang="en">
                <a:solidFill>
                  <a:schemeClr val="dk1"/>
                </a:solidFill>
                <a:latin typeface="Poppins"/>
                <a:ea typeface="Poppins"/>
                <a:cs typeface="Poppins"/>
                <a:sym typeface="Poppins"/>
              </a:rPr>
              <a:t>allowing for individuals to utilize it over </a:t>
            </a:r>
            <a:r>
              <a:rPr lang="en" b="1">
                <a:solidFill>
                  <a:schemeClr val="dk1"/>
                </a:solidFill>
                <a:latin typeface="Poppins"/>
                <a:ea typeface="Poppins"/>
                <a:cs typeface="Poppins"/>
                <a:sym typeface="Poppins"/>
              </a:rPr>
              <a:t>varying contexts </a:t>
            </a:r>
            <a:r>
              <a:rPr lang="en">
                <a:solidFill>
                  <a:schemeClr val="dk1"/>
                </a:solidFill>
                <a:latin typeface="Poppins"/>
                <a:ea typeface="Poppins"/>
                <a:cs typeface="Poppins"/>
                <a:sym typeface="Poppins"/>
              </a:rPr>
              <a:t>and with </a:t>
            </a:r>
            <a:r>
              <a:rPr lang="en" b="1">
                <a:solidFill>
                  <a:schemeClr val="dk1"/>
                </a:solidFill>
                <a:latin typeface="Poppins"/>
                <a:ea typeface="Poppins"/>
                <a:cs typeface="Poppins"/>
                <a:sym typeface="Poppins"/>
              </a:rPr>
              <a:t>varying abilities</a:t>
            </a:r>
            <a:r>
              <a:rPr lang="en">
                <a:solidFill>
                  <a:schemeClr val="dk1"/>
                </a:solidFill>
                <a:latin typeface="Poppins"/>
                <a:ea typeface="Poppins"/>
                <a:cs typeface="Poppins"/>
                <a:sym typeface="Poppins"/>
              </a:rPr>
              <a:t>. </a:t>
            </a:r>
            <a:endParaRPr>
              <a:solidFill>
                <a:schemeClr val="dk1"/>
              </a:solidFill>
              <a:latin typeface="Poppins"/>
              <a:ea typeface="Poppins"/>
              <a:cs typeface="Poppins"/>
              <a:sym typeface="Poppins"/>
            </a:endParaRPr>
          </a:p>
          <a:p>
            <a:pPr marL="0" lvl="0" indent="0" algn="l" rtl="0">
              <a:spcBef>
                <a:spcPts val="0"/>
              </a:spcBef>
              <a:spcAft>
                <a:spcPts val="0"/>
              </a:spcAft>
              <a:buNone/>
            </a:pPr>
            <a:endParaRPr>
              <a:solidFill>
                <a:schemeClr val="dk1"/>
              </a:solidFill>
              <a:latin typeface="Be Vietnam Pro"/>
              <a:ea typeface="Be Vietnam Pro"/>
              <a:cs typeface="Be Vietnam Pro"/>
              <a:sym typeface="Be Vietnam Pro"/>
            </a:endParaRPr>
          </a:p>
        </p:txBody>
      </p:sp>
      <p:sp>
        <p:nvSpPr>
          <p:cNvPr id="13689" name="Google Shape;13689;p120"/>
          <p:cNvSpPr txBox="1"/>
          <p:nvPr/>
        </p:nvSpPr>
        <p:spPr>
          <a:xfrm>
            <a:off x="6144050" y="2157775"/>
            <a:ext cx="1953000" cy="233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Poppins"/>
                <a:ea typeface="Poppins"/>
                <a:cs typeface="Poppins"/>
                <a:sym typeface="Poppins"/>
              </a:rPr>
              <a:t>Literacy is a </a:t>
            </a:r>
            <a:r>
              <a:rPr lang="en" b="1">
                <a:solidFill>
                  <a:schemeClr val="dk1"/>
                </a:solidFill>
                <a:latin typeface="Poppins"/>
                <a:ea typeface="Poppins"/>
                <a:cs typeface="Poppins"/>
                <a:sym typeface="Poppins"/>
              </a:rPr>
              <a:t>moral imperative</a:t>
            </a:r>
            <a:r>
              <a:rPr lang="en">
                <a:solidFill>
                  <a:schemeClr val="dk1"/>
                </a:solidFill>
                <a:latin typeface="Poppins"/>
                <a:ea typeface="Poppins"/>
                <a:cs typeface="Poppins"/>
                <a:sym typeface="Poppins"/>
              </a:rPr>
              <a:t> because it gives humans the ability to articulate our experiences and interact with others to improve the world around us.</a:t>
            </a:r>
            <a:endParaRPr>
              <a:solidFill>
                <a:schemeClr val="dk1"/>
              </a:solidFill>
              <a:latin typeface="Poppins"/>
              <a:ea typeface="Poppins"/>
              <a:cs typeface="Poppins"/>
              <a:sym typeface="Poppins"/>
            </a:endParaRPr>
          </a:p>
          <a:p>
            <a:pPr marL="0" lvl="0" indent="0" algn="l" rtl="0">
              <a:spcBef>
                <a:spcPts val="0"/>
              </a:spcBef>
              <a:spcAft>
                <a:spcPts val="0"/>
              </a:spcAft>
              <a:buNone/>
            </a:pPr>
            <a:endParaRPr>
              <a:solidFill>
                <a:schemeClr val="dk1"/>
              </a:solidFill>
              <a:latin typeface="Poppins"/>
              <a:ea typeface="Poppins"/>
              <a:cs typeface="Poppins"/>
              <a:sym typeface="Poppins"/>
            </a:endParaRPr>
          </a:p>
        </p:txBody>
      </p:sp>
      <p:grpSp>
        <p:nvGrpSpPr>
          <p:cNvPr id="13690" name="Google Shape;13690;p120"/>
          <p:cNvGrpSpPr/>
          <p:nvPr/>
        </p:nvGrpSpPr>
        <p:grpSpPr>
          <a:xfrm>
            <a:off x="3076348" y="3881753"/>
            <a:ext cx="3269145" cy="1261753"/>
            <a:chOff x="810200" y="2277057"/>
            <a:chExt cx="3277666" cy="2327099"/>
          </a:xfrm>
        </p:grpSpPr>
        <p:grpSp>
          <p:nvGrpSpPr>
            <p:cNvPr id="13691" name="Google Shape;13691;p120"/>
            <p:cNvGrpSpPr/>
            <p:nvPr/>
          </p:nvGrpSpPr>
          <p:grpSpPr>
            <a:xfrm>
              <a:off x="1983021" y="3346661"/>
              <a:ext cx="1085094" cy="1252471"/>
              <a:chOff x="1975157" y="3414983"/>
              <a:chExt cx="1025997" cy="1184258"/>
            </a:xfrm>
          </p:grpSpPr>
          <p:sp>
            <p:nvSpPr>
              <p:cNvPr id="13692" name="Google Shape;13692;p120"/>
              <p:cNvSpPr/>
              <p:nvPr/>
            </p:nvSpPr>
            <p:spPr>
              <a:xfrm>
                <a:off x="2122463" y="3414983"/>
                <a:ext cx="628318" cy="589213"/>
              </a:xfrm>
              <a:custGeom>
                <a:avLst/>
                <a:gdLst/>
                <a:ahLst/>
                <a:cxnLst/>
                <a:rect l="l" t="t" r="r" b="b"/>
                <a:pathLst>
                  <a:path w="52251" h="48999" extrusionOk="0">
                    <a:moveTo>
                      <a:pt x="46171" y="1"/>
                    </a:moveTo>
                    <a:cubicBezTo>
                      <a:pt x="46171" y="1"/>
                      <a:pt x="41126" y="639"/>
                      <a:pt x="33223" y="3375"/>
                    </a:cubicBezTo>
                    <a:cubicBezTo>
                      <a:pt x="25320" y="6141"/>
                      <a:pt x="26293" y="9758"/>
                      <a:pt x="26293" y="9758"/>
                    </a:cubicBezTo>
                    <a:cubicBezTo>
                      <a:pt x="24317" y="2554"/>
                      <a:pt x="3161" y="2128"/>
                      <a:pt x="3161" y="2128"/>
                    </a:cubicBezTo>
                    <a:lnTo>
                      <a:pt x="0" y="4590"/>
                    </a:lnTo>
                    <a:lnTo>
                      <a:pt x="213" y="7873"/>
                    </a:lnTo>
                    <a:lnTo>
                      <a:pt x="3009" y="42585"/>
                    </a:lnTo>
                    <a:lnTo>
                      <a:pt x="28025" y="48998"/>
                    </a:lnTo>
                    <a:lnTo>
                      <a:pt x="52251" y="39637"/>
                    </a:lnTo>
                    <a:lnTo>
                      <a:pt x="52251" y="1429"/>
                    </a:lnTo>
                    <a:lnTo>
                      <a:pt x="461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3" name="Google Shape;13693;p120"/>
              <p:cNvSpPr/>
              <p:nvPr/>
            </p:nvSpPr>
            <p:spPr>
              <a:xfrm>
                <a:off x="2122463" y="3421934"/>
                <a:ext cx="627958" cy="582263"/>
              </a:xfrm>
              <a:custGeom>
                <a:avLst/>
                <a:gdLst/>
                <a:ahLst/>
                <a:cxnLst/>
                <a:rect l="l" t="t" r="r" b="b"/>
                <a:pathLst>
                  <a:path w="52221" h="48421" extrusionOk="0">
                    <a:moveTo>
                      <a:pt x="48664" y="0"/>
                    </a:moveTo>
                    <a:cubicBezTo>
                      <a:pt x="26080" y="4043"/>
                      <a:pt x="26262" y="10183"/>
                      <a:pt x="26262" y="10183"/>
                    </a:cubicBezTo>
                    <a:cubicBezTo>
                      <a:pt x="23223" y="4560"/>
                      <a:pt x="8390" y="2797"/>
                      <a:pt x="2189" y="2310"/>
                    </a:cubicBezTo>
                    <a:lnTo>
                      <a:pt x="0" y="4012"/>
                    </a:lnTo>
                    <a:lnTo>
                      <a:pt x="213" y="7295"/>
                    </a:lnTo>
                    <a:lnTo>
                      <a:pt x="3009" y="42007"/>
                    </a:lnTo>
                    <a:lnTo>
                      <a:pt x="27995" y="48420"/>
                    </a:lnTo>
                    <a:lnTo>
                      <a:pt x="52220" y="39028"/>
                    </a:lnTo>
                    <a:lnTo>
                      <a:pt x="52220" y="821"/>
                    </a:lnTo>
                    <a:lnTo>
                      <a:pt x="4866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4" name="Google Shape;13694;p120"/>
              <p:cNvSpPr/>
              <p:nvPr/>
            </p:nvSpPr>
            <p:spPr>
              <a:xfrm>
                <a:off x="2084452" y="3419733"/>
                <a:ext cx="707996" cy="610774"/>
              </a:xfrm>
              <a:custGeom>
                <a:avLst/>
                <a:gdLst/>
                <a:ahLst/>
                <a:cxnLst/>
                <a:rect l="l" t="t" r="r" b="b"/>
                <a:pathLst>
                  <a:path w="58877" h="50792" extrusionOk="0">
                    <a:moveTo>
                      <a:pt x="56567" y="1"/>
                    </a:moveTo>
                    <a:lnTo>
                      <a:pt x="31399" y="7813"/>
                    </a:lnTo>
                    <a:lnTo>
                      <a:pt x="29423" y="10366"/>
                    </a:lnTo>
                    <a:lnTo>
                      <a:pt x="27235" y="7965"/>
                    </a:lnTo>
                    <a:lnTo>
                      <a:pt x="0" y="3709"/>
                    </a:lnTo>
                    <a:lnTo>
                      <a:pt x="912" y="45564"/>
                    </a:lnTo>
                    <a:lnTo>
                      <a:pt x="29028" y="50792"/>
                    </a:lnTo>
                    <a:lnTo>
                      <a:pt x="33618" y="50336"/>
                    </a:lnTo>
                    <a:lnTo>
                      <a:pt x="58877" y="41825"/>
                    </a:lnTo>
                    <a:lnTo>
                      <a:pt x="565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5" name="Google Shape;13695;p120"/>
              <p:cNvSpPr/>
              <p:nvPr/>
            </p:nvSpPr>
            <p:spPr>
              <a:xfrm>
                <a:off x="2411941" y="3513673"/>
                <a:ext cx="76768" cy="525348"/>
              </a:xfrm>
              <a:custGeom>
                <a:avLst/>
                <a:gdLst/>
                <a:ahLst/>
                <a:cxnLst/>
                <a:rect l="l" t="t" r="r" b="b"/>
                <a:pathLst>
                  <a:path w="6384" h="43688" extrusionOk="0">
                    <a:moveTo>
                      <a:pt x="4165" y="1"/>
                    </a:moveTo>
                    <a:cubicBezTo>
                      <a:pt x="3409" y="584"/>
                      <a:pt x="2665" y="772"/>
                      <a:pt x="2019" y="772"/>
                    </a:cubicBezTo>
                    <a:cubicBezTo>
                      <a:pt x="847" y="772"/>
                      <a:pt x="1" y="153"/>
                      <a:pt x="1" y="153"/>
                    </a:cubicBezTo>
                    <a:lnTo>
                      <a:pt x="1" y="153"/>
                    </a:lnTo>
                    <a:lnTo>
                      <a:pt x="1794" y="42980"/>
                    </a:lnTo>
                    <a:cubicBezTo>
                      <a:pt x="2793" y="43501"/>
                      <a:pt x="3595" y="43687"/>
                      <a:pt x="4233" y="43687"/>
                    </a:cubicBezTo>
                    <a:cubicBezTo>
                      <a:pt x="5826" y="43687"/>
                      <a:pt x="6384" y="42524"/>
                      <a:pt x="6384" y="42524"/>
                    </a:cubicBezTo>
                    <a:lnTo>
                      <a:pt x="416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6" name="Google Shape;13696;p120"/>
              <p:cNvSpPr/>
              <p:nvPr/>
            </p:nvSpPr>
            <p:spPr>
              <a:xfrm>
                <a:off x="2502224" y="3467617"/>
                <a:ext cx="264273" cy="509163"/>
              </a:xfrm>
              <a:custGeom>
                <a:avLst/>
                <a:gdLst/>
                <a:ahLst/>
                <a:cxnLst/>
                <a:rect l="l" t="t" r="r" b="b"/>
                <a:pathLst>
                  <a:path w="21977" h="42342" extrusionOk="0">
                    <a:moveTo>
                      <a:pt x="19727" y="1"/>
                    </a:moveTo>
                    <a:lnTo>
                      <a:pt x="0" y="6141"/>
                    </a:lnTo>
                    <a:lnTo>
                      <a:pt x="2128" y="42342"/>
                    </a:lnTo>
                    <a:lnTo>
                      <a:pt x="21977" y="35959"/>
                    </a:lnTo>
                    <a:lnTo>
                      <a:pt x="197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7" name="Google Shape;13697;p120"/>
              <p:cNvSpPr/>
              <p:nvPr/>
            </p:nvSpPr>
            <p:spPr>
              <a:xfrm>
                <a:off x="2120635" y="3506734"/>
                <a:ext cx="264634" cy="484307"/>
              </a:xfrm>
              <a:custGeom>
                <a:avLst/>
                <a:gdLst/>
                <a:ahLst/>
                <a:cxnLst/>
                <a:rect l="l" t="t" r="r" b="b"/>
                <a:pathLst>
                  <a:path w="22007" h="40275" extrusionOk="0">
                    <a:moveTo>
                      <a:pt x="0" y="0"/>
                    </a:moveTo>
                    <a:lnTo>
                      <a:pt x="1247" y="36748"/>
                    </a:lnTo>
                    <a:lnTo>
                      <a:pt x="22007" y="40274"/>
                    </a:lnTo>
                    <a:lnTo>
                      <a:pt x="20365" y="3526"/>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8" name="Google Shape;13698;p120"/>
              <p:cNvSpPr/>
              <p:nvPr/>
            </p:nvSpPr>
            <p:spPr>
              <a:xfrm>
                <a:off x="2089935" y="3679786"/>
                <a:ext cx="179834" cy="320021"/>
              </a:xfrm>
              <a:custGeom>
                <a:avLst/>
                <a:gdLst/>
                <a:ahLst/>
                <a:cxnLst/>
                <a:rect l="l" t="t" r="r" b="b"/>
                <a:pathLst>
                  <a:path w="14955" h="26613" extrusionOk="0">
                    <a:moveTo>
                      <a:pt x="4445" y="0"/>
                    </a:moveTo>
                    <a:cubicBezTo>
                      <a:pt x="4106" y="0"/>
                      <a:pt x="3746" y="124"/>
                      <a:pt x="3435" y="260"/>
                    </a:cubicBezTo>
                    <a:cubicBezTo>
                      <a:pt x="2189" y="837"/>
                      <a:pt x="1034" y="1597"/>
                      <a:pt x="0" y="2509"/>
                    </a:cubicBezTo>
                    <a:lnTo>
                      <a:pt x="456" y="23938"/>
                    </a:lnTo>
                    <a:lnTo>
                      <a:pt x="14955" y="26613"/>
                    </a:lnTo>
                    <a:cubicBezTo>
                      <a:pt x="13982" y="20898"/>
                      <a:pt x="10791" y="15549"/>
                      <a:pt x="6079" y="12144"/>
                    </a:cubicBezTo>
                    <a:cubicBezTo>
                      <a:pt x="5563" y="11749"/>
                      <a:pt x="5015" y="11384"/>
                      <a:pt x="4681" y="10837"/>
                    </a:cubicBezTo>
                    <a:cubicBezTo>
                      <a:pt x="3708" y="9196"/>
                      <a:pt x="5107" y="7251"/>
                      <a:pt x="5745" y="5427"/>
                    </a:cubicBezTo>
                    <a:cubicBezTo>
                      <a:pt x="6231" y="3998"/>
                      <a:pt x="6170" y="2387"/>
                      <a:pt x="5593" y="959"/>
                    </a:cubicBezTo>
                    <a:cubicBezTo>
                      <a:pt x="5471" y="624"/>
                      <a:pt x="5289" y="290"/>
                      <a:pt x="4985" y="138"/>
                    </a:cubicBezTo>
                    <a:cubicBezTo>
                      <a:pt x="4821" y="39"/>
                      <a:pt x="4636" y="0"/>
                      <a:pt x="4445" y="0"/>
                    </a:cubicBezTo>
                    <a:close/>
                  </a:path>
                </a:pathLst>
              </a:custGeom>
              <a:solidFill>
                <a:srgbClr val="9C4534">
                  <a:alpha val="4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9" name="Google Shape;13699;p120"/>
              <p:cNvSpPr/>
              <p:nvPr/>
            </p:nvSpPr>
            <p:spPr>
              <a:xfrm>
                <a:off x="2530002" y="3737554"/>
                <a:ext cx="262446" cy="266642"/>
              </a:xfrm>
              <a:custGeom>
                <a:avLst/>
                <a:gdLst/>
                <a:ahLst/>
                <a:cxnLst/>
                <a:rect l="l" t="t" r="r" b="b"/>
                <a:pathLst>
                  <a:path w="21825" h="22174" extrusionOk="0">
                    <a:moveTo>
                      <a:pt x="7032" y="0"/>
                    </a:moveTo>
                    <a:cubicBezTo>
                      <a:pt x="6234" y="0"/>
                      <a:pt x="5439" y="239"/>
                      <a:pt x="4894" y="805"/>
                    </a:cubicBezTo>
                    <a:cubicBezTo>
                      <a:pt x="3830" y="1991"/>
                      <a:pt x="4256" y="3906"/>
                      <a:pt x="5137" y="5243"/>
                    </a:cubicBezTo>
                    <a:cubicBezTo>
                      <a:pt x="5988" y="6611"/>
                      <a:pt x="7235" y="7766"/>
                      <a:pt x="7660" y="9286"/>
                    </a:cubicBezTo>
                    <a:cubicBezTo>
                      <a:pt x="5563" y="9924"/>
                      <a:pt x="3587" y="10927"/>
                      <a:pt x="1824" y="12234"/>
                    </a:cubicBezTo>
                    <a:cubicBezTo>
                      <a:pt x="943" y="12903"/>
                      <a:pt x="1" y="14027"/>
                      <a:pt x="517" y="15030"/>
                    </a:cubicBezTo>
                    <a:cubicBezTo>
                      <a:pt x="760" y="15486"/>
                      <a:pt x="1216" y="15760"/>
                      <a:pt x="1672" y="16003"/>
                    </a:cubicBezTo>
                    <a:cubicBezTo>
                      <a:pt x="2554" y="16459"/>
                      <a:pt x="3435" y="16945"/>
                      <a:pt x="4286" y="17401"/>
                    </a:cubicBezTo>
                    <a:cubicBezTo>
                      <a:pt x="3253" y="18891"/>
                      <a:pt x="2402" y="20502"/>
                      <a:pt x="1703" y="22173"/>
                    </a:cubicBezTo>
                    <a:lnTo>
                      <a:pt x="21825" y="15395"/>
                    </a:lnTo>
                    <a:lnTo>
                      <a:pt x="21338" y="6732"/>
                    </a:lnTo>
                    <a:cubicBezTo>
                      <a:pt x="20426" y="6064"/>
                      <a:pt x="19423" y="5486"/>
                      <a:pt x="18420" y="4970"/>
                    </a:cubicBezTo>
                    <a:cubicBezTo>
                      <a:pt x="15958" y="3723"/>
                      <a:pt x="13344" y="2842"/>
                      <a:pt x="10943" y="1504"/>
                    </a:cubicBezTo>
                    <a:cubicBezTo>
                      <a:pt x="10001" y="988"/>
                      <a:pt x="9058" y="380"/>
                      <a:pt x="7964" y="106"/>
                    </a:cubicBezTo>
                    <a:cubicBezTo>
                      <a:pt x="7663" y="37"/>
                      <a:pt x="7347" y="0"/>
                      <a:pt x="7032" y="0"/>
                    </a:cubicBezTo>
                    <a:close/>
                  </a:path>
                </a:pathLst>
              </a:custGeom>
              <a:solidFill>
                <a:srgbClr val="9C4534">
                  <a:alpha val="4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0" name="Google Shape;13700;p120"/>
              <p:cNvSpPr/>
              <p:nvPr/>
            </p:nvSpPr>
            <p:spPr>
              <a:xfrm>
                <a:off x="2612241" y="3772354"/>
                <a:ext cx="201407" cy="130724"/>
              </a:xfrm>
              <a:custGeom>
                <a:avLst/>
                <a:gdLst/>
                <a:ahLst/>
                <a:cxnLst/>
                <a:rect l="l" t="t" r="r" b="b"/>
                <a:pathLst>
                  <a:path w="16749" h="10871" extrusionOk="0">
                    <a:moveTo>
                      <a:pt x="456" y="0"/>
                    </a:moveTo>
                    <a:cubicBezTo>
                      <a:pt x="299" y="0"/>
                      <a:pt x="162" y="49"/>
                      <a:pt x="92" y="191"/>
                    </a:cubicBezTo>
                    <a:cubicBezTo>
                      <a:pt x="1" y="313"/>
                      <a:pt x="31" y="465"/>
                      <a:pt x="61" y="586"/>
                    </a:cubicBezTo>
                    <a:cubicBezTo>
                      <a:pt x="274" y="1832"/>
                      <a:pt x="1338" y="2714"/>
                      <a:pt x="2371" y="3474"/>
                    </a:cubicBezTo>
                    <a:cubicBezTo>
                      <a:pt x="3010" y="3930"/>
                      <a:pt x="3678" y="4386"/>
                      <a:pt x="4378" y="4750"/>
                    </a:cubicBezTo>
                    <a:cubicBezTo>
                      <a:pt x="4894" y="5024"/>
                      <a:pt x="5441" y="5237"/>
                      <a:pt x="5958" y="5510"/>
                    </a:cubicBezTo>
                    <a:cubicBezTo>
                      <a:pt x="6536" y="5845"/>
                      <a:pt x="7083" y="6209"/>
                      <a:pt x="7630" y="6574"/>
                    </a:cubicBezTo>
                    <a:cubicBezTo>
                      <a:pt x="8633" y="7273"/>
                      <a:pt x="9636" y="7972"/>
                      <a:pt x="10639" y="8671"/>
                    </a:cubicBezTo>
                    <a:cubicBezTo>
                      <a:pt x="11521" y="9279"/>
                      <a:pt x="11824" y="10282"/>
                      <a:pt x="12828" y="10617"/>
                    </a:cubicBezTo>
                    <a:cubicBezTo>
                      <a:pt x="13306" y="10781"/>
                      <a:pt x="13821" y="10871"/>
                      <a:pt x="14334" y="10871"/>
                    </a:cubicBezTo>
                    <a:cubicBezTo>
                      <a:pt x="14963" y="10871"/>
                      <a:pt x="15588" y="10735"/>
                      <a:pt x="16141" y="10434"/>
                    </a:cubicBezTo>
                    <a:cubicBezTo>
                      <a:pt x="16384" y="10313"/>
                      <a:pt x="16627" y="10161"/>
                      <a:pt x="16688" y="9887"/>
                    </a:cubicBezTo>
                    <a:cubicBezTo>
                      <a:pt x="16749" y="9583"/>
                      <a:pt x="16536" y="9279"/>
                      <a:pt x="16353" y="9036"/>
                    </a:cubicBezTo>
                    <a:cubicBezTo>
                      <a:pt x="15746" y="8307"/>
                      <a:pt x="15168" y="7577"/>
                      <a:pt x="14560" y="6848"/>
                    </a:cubicBezTo>
                    <a:cubicBezTo>
                      <a:pt x="13891" y="6027"/>
                      <a:pt x="13223" y="5206"/>
                      <a:pt x="12524" y="4386"/>
                    </a:cubicBezTo>
                    <a:cubicBezTo>
                      <a:pt x="12128" y="3960"/>
                      <a:pt x="11733" y="3565"/>
                      <a:pt x="11247" y="3261"/>
                    </a:cubicBezTo>
                    <a:cubicBezTo>
                      <a:pt x="10730" y="2987"/>
                      <a:pt x="10153" y="2866"/>
                      <a:pt x="9606" y="2775"/>
                    </a:cubicBezTo>
                    <a:cubicBezTo>
                      <a:pt x="6657" y="2136"/>
                      <a:pt x="3739" y="1376"/>
                      <a:pt x="1004" y="130"/>
                    </a:cubicBezTo>
                    <a:cubicBezTo>
                      <a:pt x="841" y="65"/>
                      <a:pt x="635" y="0"/>
                      <a:pt x="456" y="0"/>
                    </a:cubicBezTo>
                    <a:close/>
                  </a:path>
                </a:pathLst>
              </a:custGeom>
              <a:solidFill>
                <a:srgbClr val="D1A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1" name="Google Shape;13701;p120"/>
              <p:cNvSpPr/>
              <p:nvPr/>
            </p:nvSpPr>
            <p:spPr>
              <a:xfrm>
                <a:off x="2612241" y="3772451"/>
                <a:ext cx="201407" cy="130507"/>
              </a:xfrm>
              <a:custGeom>
                <a:avLst/>
                <a:gdLst/>
                <a:ahLst/>
                <a:cxnLst/>
                <a:rect l="l" t="t" r="r" b="b"/>
                <a:pathLst>
                  <a:path w="16749" h="10853" extrusionOk="0">
                    <a:moveTo>
                      <a:pt x="365" y="1"/>
                    </a:moveTo>
                    <a:cubicBezTo>
                      <a:pt x="244" y="1"/>
                      <a:pt x="153" y="61"/>
                      <a:pt x="92" y="183"/>
                    </a:cubicBezTo>
                    <a:cubicBezTo>
                      <a:pt x="1" y="305"/>
                      <a:pt x="31" y="457"/>
                      <a:pt x="61" y="578"/>
                    </a:cubicBezTo>
                    <a:cubicBezTo>
                      <a:pt x="274" y="1824"/>
                      <a:pt x="1338" y="2706"/>
                      <a:pt x="2371" y="3466"/>
                    </a:cubicBezTo>
                    <a:cubicBezTo>
                      <a:pt x="3010" y="3922"/>
                      <a:pt x="3678" y="4378"/>
                      <a:pt x="4378" y="4742"/>
                    </a:cubicBezTo>
                    <a:cubicBezTo>
                      <a:pt x="4894" y="5016"/>
                      <a:pt x="5441" y="5229"/>
                      <a:pt x="5958" y="5502"/>
                    </a:cubicBezTo>
                    <a:cubicBezTo>
                      <a:pt x="6536" y="5806"/>
                      <a:pt x="7083" y="6201"/>
                      <a:pt x="7630" y="6566"/>
                    </a:cubicBezTo>
                    <a:cubicBezTo>
                      <a:pt x="8633" y="7265"/>
                      <a:pt x="9636" y="7964"/>
                      <a:pt x="10639" y="8663"/>
                    </a:cubicBezTo>
                    <a:cubicBezTo>
                      <a:pt x="11521" y="9271"/>
                      <a:pt x="11824" y="10274"/>
                      <a:pt x="12828" y="10609"/>
                    </a:cubicBezTo>
                    <a:cubicBezTo>
                      <a:pt x="13295" y="10769"/>
                      <a:pt x="13797" y="10853"/>
                      <a:pt x="14299" y="10853"/>
                    </a:cubicBezTo>
                    <a:cubicBezTo>
                      <a:pt x="14939" y="10853"/>
                      <a:pt x="15578" y="10716"/>
                      <a:pt x="16141" y="10426"/>
                    </a:cubicBezTo>
                    <a:cubicBezTo>
                      <a:pt x="16384" y="10305"/>
                      <a:pt x="16627" y="10153"/>
                      <a:pt x="16688" y="9879"/>
                    </a:cubicBezTo>
                    <a:cubicBezTo>
                      <a:pt x="16749" y="9575"/>
                      <a:pt x="16536" y="9271"/>
                      <a:pt x="16353" y="9028"/>
                    </a:cubicBezTo>
                    <a:cubicBezTo>
                      <a:pt x="15746" y="8299"/>
                      <a:pt x="15168" y="7569"/>
                      <a:pt x="14560" y="6840"/>
                    </a:cubicBezTo>
                    <a:cubicBezTo>
                      <a:pt x="14439" y="6688"/>
                      <a:pt x="14317" y="6536"/>
                      <a:pt x="14195" y="6384"/>
                    </a:cubicBezTo>
                    <a:cubicBezTo>
                      <a:pt x="11612" y="5715"/>
                      <a:pt x="8998" y="5289"/>
                      <a:pt x="6536" y="4286"/>
                    </a:cubicBezTo>
                    <a:cubicBezTo>
                      <a:pt x="4195" y="3344"/>
                      <a:pt x="2098" y="1855"/>
                      <a:pt x="365" y="1"/>
                    </a:cubicBezTo>
                    <a:close/>
                  </a:path>
                </a:pathLst>
              </a:custGeom>
              <a:solidFill>
                <a:srgbClr val="BD8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2" name="Google Shape;13702;p120"/>
              <p:cNvSpPr/>
              <p:nvPr/>
            </p:nvSpPr>
            <p:spPr>
              <a:xfrm>
                <a:off x="2612602" y="3772354"/>
                <a:ext cx="43518" cy="22042"/>
              </a:xfrm>
              <a:custGeom>
                <a:avLst/>
                <a:gdLst/>
                <a:ahLst/>
                <a:cxnLst/>
                <a:rect l="l" t="t" r="r" b="b"/>
                <a:pathLst>
                  <a:path w="3619" h="1833" extrusionOk="0">
                    <a:moveTo>
                      <a:pt x="426" y="0"/>
                    </a:moveTo>
                    <a:cubicBezTo>
                      <a:pt x="269" y="0"/>
                      <a:pt x="132" y="49"/>
                      <a:pt x="62" y="191"/>
                    </a:cubicBezTo>
                    <a:cubicBezTo>
                      <a:pt x="1" y="313"/>
                      <a:pt x="1" y="465"/>
                      <a:pt x="31" y="586"/>
                    </a:cubicBezTo>
                    <a:cubicBezTo>
                      <a:pt x="31" y="708"/>
                      <a:pt x="92" y="829"/>
                      <a:pt x="123" y="951"/>
                    </a:cubicBezTo>
                    <a:cubicBezTo>
                      <a:pt x="639" y="1285"/>
                      <a:pt x="1217" y="1528"/>
                      <a:pt x="1794" y="1711"/>
                    </a:cubicBezTo>
                    <a:cubicBezTo>
                      <a:pt x="2007" y="1772"/>
                      <a:pt x="2250" y="1832"/>
                      <a:pt x="2493" y="1832"/>
                    </a:cubicBezTo>
                    <a:cubicBezTo>
                      <a:pt x="2858" y="1802"/>
                      <a:pt x="3223" y="1620"/>
                      <a:pt x="3496" y="1316"/>
                    </a:cubicBezTo>
                    <a:cubicBezTo>
                      <a:pt x="3527" y="1285"/>
                      <a:pt x="3588" y="1224"/>
                      <a:pt x="3618" y="1164"/>
                    </a:cubicBezTo>
                    <a:cubicBezTo>
                      <a:pt x="2737" y="860"/>
                      <a:pt x="1855" y="525"/>
                      <a:pt x="974" y="130"/>
                    </a:cubicBezTo>
                    <a:cubicBezTo>
                      <a:pt x="811" y="65"/>
                      <a:pt x="605" y="0"/>
                      <a:pt x="4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3" name="Google Shape;13703;p120"/>
              <p:cNvSpPr/>
              <p:nvPr/>
            </p:nvSpPr>
            <p:spPr>
              <a:xfrm>
                <a:off x="2698869" y="3821801"/>
                <a:ext cx="27056" cy="25962"/>
              </a:xfrm>
              <a:custGeom>
                <a:avLst/>
                <a:gdLst/>
                <a:ahLst/>
                <a:cxnLst/>
                <a:rect l="l" t="t" r="r" b="b"/>
                <a:pathLst>
                  <a:path w="2250" h="2159" fill="none" extrusionOk="0">
                    <a:moveTo>
                      <a:pt x="0" y="2158"/>
                    </a:moveTo>
                    <a:cubicBezTo>
                      <a:pt x="1034" y="1824"/>
                      <a:pt x="1885" y="1003"/>
                      <a:pt x="2250" y="0"/>
                    </a:cubicBezTo>
                  </a:path>
                </a:pathLst>
              </a:custGeom>
              <a:noFill/>
              <a:ln w="9875" cap="rnd" cmpd="sng">
                <a:solidFill>
                  <a:srgbClr val="9E6E5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4" name="Google Shape;13704;p120"/>
              <p:cNvSpPr/>
              <p:nvPr/>
            </p:nvSpPr>
            <p:spPr>
              <a:xfrm>
                <a:off x="2663047" y="3878451"/>
                <a:ext cx="248196" cy="503318"/>
              </a:xfrm>
              <a:custGeom>
                <a:avLst/>
                <a:gdLst/>
                <a:ahLst/>
                <a:cxnLst/>
                <a:rect l="l" t="t" r="r" b="b"/>
                <a:pathLst>
                  <a:path w="20640" h="41856" extrusionOk="0">
                    <a:moveTo>
                      <a:pt x="11916" y="0"/>
                    </a:moveTo>
                    <a:cubicBezTo>
                      <a:pt x="8451" y="3952"/>
                      <a:pt x="4499" y="7356"/>
                      <a:pt x="1" y="10031"/>
                    </a:cubicBezTo>
                    <a:cubicBezTo>
                      <a:pt x="608" y="13770"/>
                      <a:pt x="4469" y="16080"/>
                      <a:pt x="5928" y="19545"/>
                    </a:cubicBezTo>
                    <a:cubicBezTo>
                      <a:pt x="6201" y="20213"/>
                      <a:pt x="6414" y="20882"/>
                      <a:pt x="6566" y="21551"/>
                    </a:cubicBezTo>
                    <a:cubicBezTo>
                      <a:pt x="8299" y="28177"/>
                      <a:pt x="9210" y="35016"/>
                      <a:pt x="9302" y="41855"/>
                    </a:cubicBezTo>
                    <a:cubicBezTo>
                      <a:pt x="12949" y="40548"/>
                      <a:pt x="16992" y="39454"/>
                      <a:pt x="20639" y="38147"/>
                    </a:cubicBezTo>
                    <a:cubicBezTo>
                      <a:pt x="18056" y="31855"/>
                      <a:pt x="16353" y="25198"/>
                      <a:pt x="14651" y="18572"/>
                    </a:cubicBezTo>
                    <a:cubicBezTo>
                      <a:pt x="14347" y="17356"/>
                      <a:pt x="14013" y="16140"/>
                      <a:pt x="13922" y="14894"/>
                    </a:cubicBezTo>
                    <a:cubicBezTo>
                      <a:pt x="13618" y="11429"/>
                      <a:pt x="14894" y="8025"/>
                      <a:pt x="15138" y="4560"/>
                    </a:cubicBezTo>
                    <a:cubicBezTo>
                      <a:pt x="15198" y="4043"/>
                      <a:pt x="15198" y="3496"/>
                      <a:pt x="15016" y="3009"/>
                    </a:cubicBezTo>
                    <a:cubicBezTo>
                      <a:pt x="14864" y="2584"/>
                      <a:pt x="14590" y="2219"/>
                      <a:pt x="14287" y="1885"/>
                    </a:cubicBezTo>
                    <a:cubicBezTo>
                      <a:pt x="13618" y="1125"/>
                      <a:pt x="12706" y="608"/>
                      <a:pt x="11916" y="0"/>
                    </a:cubicBezTo>
                    <a:close/>
                  </a:path>
                </a:pathLst>
              </a:custGeom>
              <a:solidFill>
                <a:srgbClr val="D1A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5" name="Google Shape;13705;p120"/>
              <p:cNvSpPr/>
              <p:nvPr/>
            </p:nvSpPr>
            <p:spPr>
              <a:xfrm>
                <a:off x="2663047" y="3924507"/>
                <a:ext cx="122090" cy="165211"/>
              </a:xfrm>
              <a:custGeom>
                <a:avLst/>
                <a:gdLst/>
                <a:ahLst/>
                <a:cxnLst/>
                <a:rect l="l" t="t" r="r" b="b"/>
                <a:pathLst>
                  <a:path w="10153" h="13739" extrusionOk="0">
                    <a:moveTo>
                      <a:pt x="8207" y="0"/>
                    </a:moveTo>
                    <a:cubicBezTo>
                      <a:pt x="5685" y="2341"/>
                      <a:pt x="2979" y="4438"/>
                      <a:pt x="1" y="6231"/>
                    </a:cubicBezTo>
                    <a:cubicBezTo>
                      <a:pt x="456" y="9180"/>
                      <a:pt x="3040" y="11247"/>
                      <a:pt x="4803" y="13739"/>
                    </a:cubicBezTo>
                    <a:cubicBezTo>
                      <a:pt x="5624" y="13496"/>
                      <a:pt x="6384" y="13070"/>
                      <a:pt x="6992" y="12462"/>
                    </a:cubicBezTo>
                    <a:cubicBezTo>
                      <a:pt x="8359" y="11186"/>
                      <a:pt x="9028" y="9362"/>
                      <a:pt x="9484" y="7538"/>
                    </a:cubicBezTo>
                    <a:cubicBezTo>
                      <a:pt x="10031" y="5228"/>
                      <a:pt x="10153" y="2584"/>
                      <a:pt x="8755" y="669"/>
                    </a:cubicBezTo>
                    <a:cubicBezTo>
                      <a:pt x="8603" y="426"/>
                      <a:pt x="8390" y="213"/>
                      <a:pt x="8207" y="0"/>
                    </a:cubicBezTo>
                    <a:close/>
                  </a:path>
                </a:pathLst>
              </a:custGeom>
              <a:solidFill>
                <a:srgbClr val="BD8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6" name="Google Shape;13706;p120"/>
              <p:cNvSpPr/>
              <p:nvPr/>
            </p:nvSpPr>
            <p:spPr>
              <a:xfrm>
                <a:off x="2736147" y="4106168"/>
                <a:ext cx="175096" cy="275601"/>
              </a:xfrm>
              <a:custGeom>
                <a:avLst/>
                <a:gdLst/>
                <a:ahLst/>
                <a:cxnLst/>
                <a:rect l="l" t="t" r="r" b="b"/>
                <a:pathLst>
                  <a:path w="14561" h="22919" extrusionOk="0">
                    <a:moveTo>
                      <a:pt x="5199" y="0"/>
                    </a:moveTo>
                    <a:cubicBezTo>
                      <a:pt x="4640" y="0"/>
                      <a:pt x="4062" y="137"/>
                      <a:pt x="3496" y="273"/>
                    </a:cubicBezTo>
                    <a:cubicBezTo>
                      <a:pt x="2341" y="516"/>
                      <a:pt x="1156" y="760"/>
                      <a:pt x="1" y="972"/>
                    </a:cubicBezTo>
                    <a:cubicBezTo>
                      <a:pt x="183" y="1520"/>
                      <a:pt x="335" y="2067"/>
                      <a:pt x="487" y="2644"/>
                    </a:cubicBezTo>
                    <a:cubicBezTo>
                      <a:pt x="2189" y="9240"/>
                      <a:pt x="3131" y="16079"/>
                      <a:pt x="3192" y="22918"/>
                    </a:cubicBezTo>
                    <a:cubicBezTo>
                      <a:pt x="6870" y="21611"/>
                      <a:pt x="10913" y="20547"/>
                      <a:pt x="14560" y="19240"/>
                    </a:cubicBezTo>
                    <a:cubicBezTo>
                      <a:pt x="13709" y="17173"/>
                      <a:pt x="12980" y="15076"/>
                      <a:pt x="12281" y="12948"/>
                    </a:cubicBezTo>
                    <a:cubicBezTo>
                      <a:pt x="10700" y="14043"/>
                      <a:pt x="8998" y="14924"/>
                      <a:pt x="7083" y="15380"/>
                    </a:cubicBezTo>
                    <a:cubicBezTo>
                      <a:pt x="6916" y="15426"/>
                      <a:pt x="6733" y="15464"/>
                      <a:pt x="6555" y="15464"/>
                    </a:cubicBezTo>
                    <a:cubicBezTo>
                      <a:pt x="6376" y="15464"/>
                      <a:pt x="6201" y="15426"/>
                      <a:pt x="6049" y="15319"/>
                    </a:cubicBezTo>
                    <a:cubicBezTo>
                      <a:pt x="5806" y="15167"/>
                      <a:pt x="5685" y="14894"/>
                      <a:pt x="5594" y="14620"/>
                    </a:cubicBezTo>
                    <a:cubicBezTo>
                      <a:pt x="4469" y="11641"/>
                      <a:pt x="4043" y="8450"/>
                      <a:pt x="3800" y="5258"/>
                    </a:cubicBezTo>
                    <a:cubicBezTo>
                      <a:pt x="3709" y="3921"/>
                      <a:pt x="3739" y="2371"/>
                      <a:pt x="4742" y="1489"/>
                    </a:cubicBezTo>
                    <a:cubicBezTo>
                      <a:pt x="5229" y="1064"/>
                      <a:pt x="5989" y="790"/>
                      <a:pt x="6110" y="152"/>
                    </a:cubicBezTo>
                    <a:cubicBezTo>
                      <a:pt x="5816" y="43"/>
                      <a:pt x="5510" y="0"/>
                      <a:pt x="5199" y="0"/>
                    </a:cubicBezTo>
                    <a:close/>
                  </a:path>
                </a:pathLst>
              </a:custGeom>
              <a:solidFill>
                <a:srgbClr val="BD8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7" name="Google Shape;13707;p120"/>
              <p:cNvSpPr/>
              <p:nvPr/>
            </p:nvSpPr>
            <p:spPr>
              <a:xfrm>
                <a:off x="2714213" y="3998340"/>
                <a:ext cx="50457" cy="32167"/>
              </a:xfrm>
              <a:custGeom>
                <a:avLst/>
                <a:gdLst/>
                <a:ahLst/>
                <a:cxnLst/>
                <a:rect l="l" t="t" r="r" b="b"/>
                <a:pathLst>
                  <a:path w="4196" h="2675" fill="none" extrusionOk="0">
                    <a:moveTo>
                      <a:pt x="1" y="2675"/>
                    </a:moveTo>
                    <a:cubicBezTo>
                      <a:pt x="183" y="1702"/>
                      <a:pt x="639" y="760"/>
                      <a:pt x="1308" y="0"/>
                    </a:cubicBezTo>
                    <a:cubicBezTo>
                      <a:pt x="2129" y="882"/>
                      <a:pt x="3010" y="1398"/>
                      <a:pt x="4196" y="1398"/>
                    </a:cubicBezTo>
                  </a:path>
                </a:pathLst>
              </a:custGeom>
              <a:noFill/>
              <a:ln w="9875" cap="rnd" cmpd="sng">
                <a:solidFill>
                  <a:srgbClr val="9E6E5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8" name="Google Shape;13708;p120"/>
              <p:cNvSpPr/>
              <p:nvPr/>
            </p:nvSpPr>
            <p:spPr>
              <a:xfrm>
                <a:off x="2563624" y="3852285"/>
                <a:ext cx="255435" cy="70370"/>
              </a:xfrm>
              <a:custGeom>
                <a:avLst/>
                <a:gdLst/>
                <a:ahLst/>
                <a:cxnLst/>
                <a:rect l="l" t="t" r="r" b="b"/>
                <a:pathLst>
                  <a:path w="21242" h="5852" extrusionOk="0">
                    <a:moveTo>
                      <a:pt x="12856" y="1"/>
                    </a:moveTo>
                    <a:cubicBezTo>
                      <a:pt x="12480" y="1"/>
                      <a:pt x="12105" y="25"/>
                      <a:pt x="11734" y="79"/>
                    </a:cubicBezTo>
                    <a:cubicBezTo>
                      <a:pt x="11035" y="170"/>
                      <a:pt x="10366" y="353"/>
                      <a:pt x="9697" y="565"/>
                    </a:cubicBezTo>
                    <a:cubicBezTo>
                      <a:pt x="6566" y="1508"/>
                      <a:pt x="3496" y="2663"/>
                      <a:pt x="487" y="4000"/>
                    </a:cubicBezTo>
                    <a:cubicBezTo>
                      <a:pt x="244" y="4122"/>
                      <a:pt x="1" y="4274"/>
                      <a:pt x="1" y="4517"/>
                    </a:cubicBezTo>
                    <a:cubicBezTo>
                      <a:pt x="1" y="4669"/>
                      <a:pt x="123" y="4790"/>
                      <a:pt x="244" y="4912"/>
                    </a:cubicBezTo>
                    <a:cubicBezTo>
                      <a:pt x="1034" y="5581"/>
                      <a:pt x="2129" y="5763"/>
                      <a:pt x="3162" y="5824"/>
                    </a:cubicBezTo>
                    <a:cubicBezTo>
                      <a:pt x="3499" y="5842"/>
                      <a:pt x="3837" y="5852"/>
                      <a:pt x="4176" y="5852"/>
                    </a:cubicBezTo>
                    <a:cubicBezTo>
                      <a:pt x="6039" y="5852"/>
                      <a:pt x="7923" y="5569"/>
                      <a:pt x="9697" y="5003"/>
                    </a:cubicBezTo>
                    <a:cubicBezTo>
                      <a:pt x="10670" y="4699"/>
                      <a:pt x="11612" y="4000"/>
                      <a:pt x="12646" y="3939"/>
                    </a:cubicBezTo>
                    <a:cubicBezTo>
                      <a:pt x="12822" y="3921"/>
                      <a:pt x="12999" y="3913"/>
                      <a:pt x="13177" y="3913"/>
                    </a:cubicBezTo>
                    <a:cubicBezTo>
                      <a:pt x="14192" y="3913"/>
                      <a:pt x="15223" y="4175"/>
                      <a:pt x="16232" y="4304"/>
                    </a:cubicBezTo>
                    <a:cubicBezTo>
                      <a:pt x="16846" y="4388"/>
                      <a:pt x="17465" y="4427"/>
                      <a:pt x="18083" y="4427"/>
                    </a:cubicBezTo>
                    <a:cubicBezTo>
                      <a:pt x="18811" y="4427"/>
                      <a:pt x="19537" y="4372"/>
                      <a:pt x="20244" y="4274"/>
                    </a:cubicBezTo>
                    <a:cubicBezTo>
                      <a:pt x="20267" y="4276"/>
                      <a:pt x="20290" y="4277"/>
                      <a:pt x="20312" y="4277"/>
                    </a:cubicBezTo>
                    <a:cubicBezTo>
                      <a:pt x="20855" y="4277"/>
                      <a:pt x="21242" y="3583"/>
                      <a:pt x="21096" y="3058"/>
                    </a:cubicBezTo>
                    <a:cubicBezTo>
                      <a:pt x="20944" y="2480"/>
                      <a:pt x="20427" y="2116"/>
                      <a:pt x="19910" y="1812"/>
                    </a:cubicBezTo>
                    <a:cubicBezTo>
                      <a:pt x="18937" y="1264"/>
                      <a:pt x="17874" y="930"/>
                      <a:pt x="16779" y="626"/>
                    </a:cubicBezTo>
                    <a:cubicBezTo>
                      <a:pt x="15503" y="295"/>
                      <a:pt x="14171" y="1"/>
                      <a:pt x="12856" y="1"/>
                    </a:cubicBezTo>
                    <a:close/>
                  </a:path>
                </a:pathLst>
              </a:custGeom>
              <a:solidFill>
                <a:srgbClr val="D1A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9" name="Google Shape;13709;p120"/>
              <p:cNvSpPr/>
              <p:nvPr/>
            </p:nvSpPr>
            <p:spPr>
              <a:xfrm>
                <a:off x="2576419" y="3874399"/>
                <a:ext cx="232840" cy="48256"/>
              </a:xfrm>
              <a:custGeom>
                <a:avLst/>
                <a:gdLst/>
                <a:ahLst/>
                <a:cxnLst/>
                <a:rect l="l" t="t" r="r" b="b"/>
                <a:pathLst>
                  <a:path w="19363" h="4013" extrusionOk="0">
                    <a:moveTo>
                      <a:pt x="11479" y="0"/>
                    </a:moveTo>
                    <a:cubicBezTo>
                      <a:pt x="10668" y="0"/>
                      <a:pt x="9864" y="109"/>
                      <a:pt x="9089" y="368"/>
                    </a:cubicBezTo>
                    <a:cubicBezTo>
                      <a:pt x="8177" y="672"/>
                      <a:pt x="7357" y="1188"/>
                      <a:pt x="6505" y="1614"/>
                    </a:cubicBezTo>
                    <a:cubicBezTo>
                      <a:pt x="4469" y="2647"/>
                      <a:pt x="2250" y="3316"/>
                      <a:pt x="1" y="3559"/>
                    </a:cubicBezTo>
                    <a:cubicBezTo>
                      <a:pt x="639" y="3833"/>
                      <a:pt x="1369" y="3954"/>
                      <a:pt x="2098" y="3985"/>
                    </a:cubicBezTo>
                    <a:cubicBezTo>
                      <a:pt x="2435" y="4003"/>
                      <a:pt x="2773" y="4013"/>
                      <a:pt x="3112" y="4013"/>
                    </a:cubicBezTo>
                    <a:cubicBezTo>
                      <a:pt x="4975" y="4013"/>
                      <a:pt x="6859" y="3730"/>
                      <a:pt x="8633" y="3164"/>
                    </a:cubicBezTo>
                    <a:cubicBezTo>
                      <a:pt x="9606" y="2860"/>
                      <a:pt x="10548" y="2161"/>
                      <a:pt x="11582" y="2100"/>
                    </a:cubicBezTo>
                    <a:cubicBezTo>
                      <a:pt x="11763" y="2082"/>
                      <a:pt x="11943" y="2074"/>
                      <a:pt x="12123" y="2074"/>
                    </a:cubicBezTo>
                    <a:cubicBezTo>
                      <a:pt x="13150" y="2074"/>
                      <a:pt x="14159" y="2336"/>
                      <a:pt x="15168" y="2465"/>
                    </a:cubicBezTo>
                    <a:cubicBezTo>
                      <a:pt x="15782" y="2549"/>
                      <a:pt x="16401" y="2588"/>
                      <a:pt x="17019" y="2588"/>
                    </a:cubicBezTo>
                    <a:cubicBezTo>
                      <a:pt x="17747" y="2588"/>
                      <a:pt x="18473" y="2533"/>
                      <a:pt x="19180" y="2435"/>
                    </a:cubicBezTo>
                    <a:cubicBezTo>
                      <a:pt x="19241" y="2435"/>
                      <a:pt x="19302" y="2435"/>
                      <a:pt x="19363" y="2404"/>
                    </a:cubicBezTo>
                    <a:cubicBezTo>
                      <a:pt x="17995" y="1644"/>
                      <a:pt x="16536" y="1006"/>
                      <a:pt x="15016" y="580"/>
                    </a:cubicBezTo>
                    <a:cubicBezTo>
                      <a:pt x="13876" y="237"/>
                      <a:pt x="12671" y="0"/>
                      <a:pt x="11479" y="0"/>
                    </a:cubicBezTo>
                    <a:close/>
                  </a:path>
                </a:pathLst>
              </a:custGeom>
              <a:solidFill>
                <a:srgbClr val="BD8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0" name="Google Shape;13710;p120"/>
              <p:cNvSpPr/>
              <p:nvPr/>
            </p:nvSpPr>
            <p:spPr>
              <a:xfrm>
                <a:off x="2563624" y="3886496"/>
                <a:ext cx="40224" cy="27417"/>
              </a:xfrm>
              <a:custGeom>
                <a:avLst/>
                <a:gdLst/>
                <a:ahLst/>
                <a:cxnLst/>
                <a:rect l="l" t="t" r="r" b="b"/>
                <a:pathLst>
                  <a:path w="3345" h="2280" extrusionOk="0">
                    <a:moveTo>
                      <a:pt x="3223" y="0"/>
                    </a:moveTo>
                    <a:cubicBezTo>
                      <a:pt x="2311" y="395"/>
                      <a:pt x="1399" y="760"/>
                      <a:pt x="487" y="1185"/>
                    </a:cubicBezTo>
                    <a:cubicBezTo>
                      <a:pt x="274" y="1277"/>
                      <a:pt x="1" y="1429"/>
                      <a:pt x="1" y="1702"/>
                    </a:cubicBezTo>
                    <a:cubicBezTo>
                      <a:pt x="1" y="1854"/>
                      <a:pt x="123" y="1976"/>
                      <a:pt x="244" y="2067"/>
                    </a:cubicBezTo>
                    <a:cubicBezTo>
                      <a:pt x="335" y="2158"/>
                      <a:pt x="426" y="2219"/>
                      <a:pt x="548" y="2280"/>
                    </a:cubicBezTo>
                    <a:cubicBezTo>
                      <a:pt x="1247" y="2067"/>
                      <a:pt x="1916" y="1763"/>
                      <a:pt x="2585" y="1398"/>
                    </a:cubicBezTo>
                    <a:cubicBezTo>
                      <a:pt x="2767" y="1307"/>
                      <a:pt x="2980" y="1185"/>
                      <a:pt x="3132" y="973"/>
                    </a:cubicBezTo>
                    <a:cubicBezTo>
                      <a:pt x="3314" y="730"/>
                      <a:pt x="3344" y="365"/>
                      <a:pt x="3253" y="61"/>
                    </a:cubicBezTo>
                    <a:lnTo>
                      <a:pt x="322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1" name="Google Shape;13711;p120"/>
              <p:cNvSpPr/>
              <p:nvPr/>
            </p:nvSpPr>
            <p:spPr>
              <a:xfrm>
                <a:off x="2638925" y="3991029"/>
                <a:ext cx="5123" cy="3668"/>
              </a:xfrm>
              <a:custGeom>
                <a:avLst/>
                <a:gdLst/>
                <a:ahLst/>
                <a:cxnLst/>
                <a:rect l="l" t="t" r="r" b="b"/>
                <a:pathLst>
                  <a:path w="426" h="305" extrusionOk="0">
                    <a:moveTo>
                      <a:pt x="335" y="0"/>
                    </a:moveTo>
                    <a:cubicBezTo>
                      <a:pt x="213" y="91"/>
                      <a:pt x="92" y="213"/>
                      <a:pt x="0" y="304"/>
                    </a:cubicBezTo>
                    <a:cubicBezTo>
                      <a:pt x="122" y="243"/>
                      <a:pt x="274" y="183"/>
                      <a:pt x="426" y="91"/>
                    </a:cubicBezTo>
                    <a:cubicBezTo>
                      <a:pt x="396" y="61"/>
                      <a:pt x="365" y="31"/>
                      <a:pt x="335" y="0"/>
                    </a:cubicBezTo>
                    <a:close/>
                  </a:path>
                </a:pathLst>
              </a:custGeom>
              <a:solidFill>
                <a:srgbClr val="D1A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2" name="Google Shape;13712;p120"/>
              <p:cNvSpPr/>
              <p:nvPr/>
            </p:nvSpPr>
            <p:spPr>
              <a:xfrm>
                <a:off x="2579341" y="3891510"/>
                <a:ext cx="234668" cy="112289"/>
              </a:xfrm>
              <a:custGeom>
                <a:avLst/>
                <a:gdLst/>
                <a:ahLst/>
                <a:cxnLst/>
                <a:rect l="l" t="t" r="r" b="b"/>
                <a:pathLst>
                  <a:path w="19515" h="9338" extrusionOk="0">
                    <a:moveTo>
                      <a:pt x="10092" y="1"/>
                    </a:moveTo>
                    <a:cubicBezTo>
                      <a:pt x="9978" y="1"/>
                      <a:pt x="9864" y="9"/>
                      <a:pt x="9758" y="39"/>
                    </a:cubicBezTo>
                    <a:cubicBezTo>
                      <a:pt x="9606" y="100"/>
                      <a:pt x="9454" y="221"/>
                      <a:pt x="9302" y="343"/>
                    </a:cubicBezTo>
                    <a:cubicBezTo>
                      <a:pt x="6141" y="2927"/>
                      <a:pt x="3101" y="5662"/>
                      <a:pt x="214" y="8519"/>
                    </a:cubicBezTo>
                    <a:cubicBezTo>
                      <a:pt x="153" y="8611"/>
                      <a:pt x="62" y="8702"/>
                      <a:pt x="62" y="8793"/>
                    </a:cubicBezTo>
                    <a:cubicBezTo>
                      <a:pt x="1" y="9036"/>
                      <a:pt x="305" y="9188"/>
                      <a:pt x="548" y="9249"/>
                    </a:cubicBezTo>
                    <a:cubicBezTo>
                      <a:pt x="887" y="9309"/>
                      <a:pt x="1228" y="9337"/>
                      <a:pt x="1570" y="9337"/>
                    </a:cubicBezTo>
                    <a:cubicBezTo>
                      <a:pt x="2945" y="9337"/>
                      <a:pt x="4328" y="8885"/>
                      <a:pt x="5594" y="8276"/>
                    </a:cubicBezTo>
                    <a:cubicBezTo>
                      <a:pt x="7144" y="7547"/>
                      <a:pt x="8633" y="6604"/>
                      <a:pt x="10275" y="6027"/>
                    </a:cubicBezTo>
                    <a:cubicBezTo>
                      <a:pt x="11399" y="5632"/>
                      <a:pt x="12615" y="5419"/>
                      <a:pt x="13801" y="5419"/>
                    </a:cubicBezTo>
                    <a:cubicBezTo>
                      <a:pt x="14206" y="5419"/>
                      <a:pt x="14616" y="5437"/>
                      <a:pt x="15021" y="5437"/>
                    </a:cubicBezTo>
                    <a:cubicBezTo>
                      <a:pt x="15681" y="5437"/>
                      <a:pt x="16329" y="5390"/>
                      <a:pt x="16931" y="5145"/>
                    </a:cubicBezTo>
                    <a:cubicBezTo>
                      <a:pt x="17782" y="4781"/>
                      <a:pt x="18451" y="4021"/>
                      <a:pt x="18664" y="3109"/>
                    </a:cubicBezTo>
                    <a:cubicBezTo>
                      <a:pt x="18816" y="2501"/>
                      <a:pt x="19515" y="1468"/>
                      <a:pt x="18937" y="1012"/>
                    </a:cubicBezTo>
                    <a:cubicBezTo>
                      <a:pt x="18542" y="677"/>
                      <a:pt x="16840" y="647"/>
                      <a:pt x="16384" y="586"/>
                    </a:cubicBezTo>
                    <a:cubicBezTo>
                      <a:pt x="14378" y="373"/>
                      <a:pt x="12402" y="191"/>
                      <a:pt x="10427" y="9"/>
                    </a:cubicBezTo>
                    <a:cubicBezTo>
                      <a:pt x="10320" y="9"/>
                      <a:pt x="10206" y="1"/>
                      <a:pt x="10092" y="1"/>
                    </a:cubicBezTo>
                    <a:close/>
                  </a:path>
                </a:pathLst>
              </a:custGeom>
              <a:solidFill>
                <a:srgbClr val="D1A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3" name="Google Shape;13713;p120"/>
              <p:cNvSpPr/>
              <p:nvPr/>
            </p:nvSpPr>
            <p:spPr>
              <a:xfrm>
                <a:off x="2596164" y="3934824"/>
                <a:ext cx="198845" cy="69024"/>
              </a:xfrm>
              <a:custGeom>
                <a:avLst/>
                <a:gdLst/>
                <a:ahLst/>
                <a:cxnLst/>
                <a:rect l="l" t="t" r="r" b="b"/>
                <a:pathLst>
                  <a:path w="16536" h="5740" extrusionOk="0">
                    <a:moveTo>
                      <a:pt x="10459" y="0"/>
                    </a:moveTo>
                    <a:cubicBezTo>
                      <a:pt x="10154" y="0"/>
                      <a:pt x="9849" y="8"/>
                      <a:pt x="9544" y="24"/>
                    </a:cubicBezTo>
                    <a:cubicBezTo>
                      <a:pt x="8146" y="84"/>
                      <a:pt x="6718" y="358"/>
                      <a:pt x="5502" y="1087"/>
                    </a:cubicBezTo>
                    <a:cubicBezTo>
                      <a:pt x="4681" y="1604"/>
                      <a:pt x="4012" y="2334"/>
                      <a:pt x="3313" y="3033"/>
                    </a:cubicBezTo>
                    <a:cubicBezTo>
                      <a:pt x="2310" y="4066"/>
                      <a:pt x="1246" y="5039"/>
                      <a:pt x="0" y="5738"/>
                    </a:cubicBezTo>
                    <a:cubicBezTo>
                      <a:pt x="45" y="5739"/>
                      <a:pt x="90" y="5739"/>
                      <a:pt x="135" y="5739"/>
                    </a:cubicBezTo>
                    <a:cubicBezTo>
                      <a:pt x="1521" y="5739"/>
                      <a:pt x="2929" y="5292"/>
                      <a:pt x="4195" y="4674"/>
                    </a:cubicBezTo>
                    <a:cubicBezTo>
                      <a:pt x="5745" y="3945"/>
                      <a:pt x="7234" y="3002"/>
                      <a:pt x="8876" y="2425"/>
                    </a:cubicBezTo>
                    <a:cubicBezTo>
                      <a:pt x="10000" y="2030"/>
                      <a:pt x="11186" y="1817"/>
                      <a:pt x="12402" y="1817"/>
                    </a:cubicBezTo>
                    <a:cubicBezTo>
                      <a:pt x="12807" y="1817"/>
                      <a:pt x="13217" y="1835"/>
                      <a:pt x="13621" y="1835"/>
                    </a:cubicBezTo>
                    <a:cubicBezTo>
                      <a:pt x="14277" y="1835"/>
                      <a:pt x="14919" y="1788"/>
                      <a:pt x="15502" y="1543"/>
                    </a:cubicBezTo>
                    <a:cubicBezTo>
                      <a:pt x="15897" y="1391"/>
                      <a:pt x="16262" y="1118"/>
                      <a:pt x="16535" y="814"/>
                    </a:cubicBezTo>
                    <a:cubicBezTo>
                      <a:pt x="14526" y="338"/>
                      <a:pt x="12494" y="0"/>
                      <a:pt x="10459" y="0"/>
                    </a:cubicBezTo>
                    <a:close/>
                  </a:path>
                </a:pathLst>
              </a:custGeom>
              <a:solidFill>
                <a:srgbClr val="BD8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4" name="Google Shape;13714;p120"/>
              <p:cNvSpPr/>
              <p:nvPr/>
            </p:nvSpPr>
            <p:spPr>
              <a:xfrm>
                <a:off x="2579341" y="3965079"/>
                <a:ext cx="39490" cy="38384"/>
              </a:xfrm>
              <a:custGeom>
                <a:avLst/>
                <a:gdLst/>
                <a:ahLst/>
                <a:cxnLst/>
                <a:rect l="l" t="t" r="r" b="b"/>
                <a:pathLst>
                  <a:path w="3284" h="3192" extrusionOk="0">
                    <a:moveTo>
                      <a:pt x="2706" y="0"/>
                    </a:moveTo>
                    <a:cubicBezTo>
                      <a:pt x="1885" y="790"/>
                      <a:pt x="1034" y="1611"/>
                      <a:pt x="214" y="2432"/>
                    </a:cubicBezTo>
                    <a:cubicBezTo>
                      <a:pt x="153" y="2493"/>
                      <a:pt x="62" y="2584"/>
                      <a:pt x="62" y="2675"/>
                    </a:cubicBezTo>
                    <a:cubicBezTo>
                      <a:pt x="1" y="2918"/>
                      <a:pt x="305" y="3070"/>
                      <a:pt x="548" y="3131"/>
                    </a:cubicBezTo>
                    <a:cubicBezTo>
                      <a:pt x="761" y="3161"/>
                      <a:pt x="943" y="3192"/>
                      <a:pt x="1156" y="3192"/>
                    </a:cubicBezTo>
                    <a:cubicBezTo>
                      <a:pt x="1734" y="2796"/>
                      <a:pt x="2281" y="2371"/>
                      <a:pt x="2737" y="1854"/>
                    </a:cubicBezTo>
                    <a:cubicBezTo>
                      <a:pt x="2949" y="1611"/>
                      <a:pt x="3132" y="1337"/>
                      <a:pt x="3223" y="1034"/>
                    </a:cubicBezTo>
                    <a:cubicBezTo>
                      <a:pt x="3284" y="730"/>
                      <a:pt x="3223" y="395"/>
                      <a:pt x="3010" y="182"/>
                    </a:cubicBezTo>
                    <a:cubicBezTo>
                      <a:pt x="2919" y="91"/>
                      <a:pt x="2828" y="30"/>
                      <a:pt x="27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5" name="Google Shape;13715;p120"/>
              <p:cNvSpPr/>
              <p:nvPr/>
            </p:nvSpPr>
            <p:spPr>
              <a:xfrm>
                <a:off x="2694480" y="3897450"/>
                <a:ext cx="7323" cy="24134"/>
              </a:xfrm>
              <a:custGeom>
                <a:avLst/>
                <a:gdLst/>
                <a:ahLst/>
                <a:cxnLst/>
                <a:rect l="l" t="t" r="r" b="b"/>
                <a:pathLst>
                  <a:path w="609" h="2007" fill="none" extrusionOk="0">
                    <a:moveTo>
                      <a:pt x="1" y="1"/>
                    </a:moveTo>
                    <a:cubicBezTo>
                      <a:pt x="396" y="578"/>
                      <a:pt x="609" y="1308"/>
                      <a:pt x="578" y="2007"/>
                    </a:cubicBezTo>
                  </a:path>
                </a:pathLst>
              </a:custGeom>
              <a:noFill/>
              <a:ln w="9875" cap="rnd" cmpd="sng">
                <a:solidFill>
                  <a:srgbClr val="9E6E5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6" name="Google Shape;13716;p120"/>
              <p:cNvSpPr/>
              <p:nvPr/>
            </p:nvSpPr>
            <p:spPr>
              <a:xfrm>
                <a:off x="2702886" y="3893795"/>
                <a:ext cx="10618" cy="32552"/>
              </a:xfrm>
              <a:custGeom>
                <a:avLst/>
                <a:gdLst/>
                <a:ahLst/>
                <a:cxnLst/>
                <a:rect l="l" t="t" r="r" b="b"/>
                <a:pathLst>
                  <a:path w="883" h="2707" fill="none" extrusionOk="0">
                    <a:moveTo>
                      <a:pt x="1" y="1"/>
                    </a:moveTo>
                    <a:cubicBezTo>
                      <a:pt x="578" y="761"/>
                      <a:pt x="882" y="1733"/>
                      <a:pt x="821" y="2706"/>
                    </a:cubicBezTo>
                  </a:path>
                </a:pathLst>
              </a:custGeom>
              <a:noFill/>
              <a:ln w="9875" cap="rnd" cmpd="sng">
                <a:solidFill>
                  <a:srgbClr val="9E6E5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7" name="Google Shape;13717;p120"/>
              <p:cNvSpPr/>
              <p:nvPr/>
            </p:nvSpPr>
            <p:spPr>
              <a:xfrm>
                <a:off x="2619913" y="3934680"/>
                <a:ext cx="191739" cy="87109"/>
              </a:xfrm>
              <a:custGeom>
                <a:avLst/>
                <a:gdLst/>
                <a:ahLst/>
                <a:cxnLst/>
                <a:rect l="l" t="t" r="r" b="b"/>
                <a:pathLst>
                  <a:path w="15945" h="7244" extrusionOk="0">
                    <a:moveTo>
                      <a:pt x="15190" y="1"/>
                    </a:moveTo>
                    <a:cubicBezTo>
                      <a:pt x="15165" y="1"/>
                      <a:pt x="15138" y="2"/>
                      <a:pt x="15108" y="5"/>
                    </a:cubicBezTo>
                    <a:cubicBezTo>
                      <a:pt x="13922" y="96"/>
                      <a:pt x="10791" y="796"/>
                      <a:pt x="9606" y="917"/>
                    </a:cubicBezTo>
                    <a:cubicBezTo>
                      <a:pt x="8542" y="1039"/>
                      <a:pt x="7478" y="1130"/>
                      <a:pt x="6445" y="1403"/>
                    </a:cubicBezTo>
                    <a:cubicBezTo>
                      <a:pt x="6202" y="1464"/>
                      <a:pt x="5989" y="1525"/>
                      <a:pt x="5746" y="1647"/>
                    </a:cubicBezTo>
                    <a:cubicBezTo>
                      <a:pt x="5472" y="1768"/>
                      <a:pt x="5229" y="1981"/>
                      <a:pt x="4955" y="2194"/>
                    </a:cubicBezTo>
                    <a:cubicBezTo>
                      <a:pt x="4469" y="2589"/>
                      <a:pt x="3983" y="2984"/>
                      <a:pt x="3466" y="3410"/>
                    </a:cubicBezTo>
                    <a:cubicBezTo>
                      <a:pt x="2372" y="4291"/>
                      <a:pt x="1308" y="5172"/>
                      <a:pt x="305" y="6145"/>
                    </a:cubicBezTo>
                    <a:cubicBezTo>
                      <a:pt x="183" y="6267"/>
                      <a:pt x="62" y="6419"/>
                      <a:pt x="31" y="6601"/>
                    </a:cubicBezTo>
                    <a:cubicBezTo>
                      <a:pt x="1" y="6966"/>
                      <a:pt x="457" y="7179"/>
                      <a:pt x="822" y="7209"/>
                    </a:cubicBezTo>
                    <a:cubicBezTo>
                      <a:pt x="1016" y="7233"/>
                      <a:pt x="1211" y="7244"/>
                      <a:pt x="1406" y="7244"/>
                    </a:cubicBezTo>
                    <a:cubicBezTo>
                      <a:pt x="2456" y="7244"/>
                      <a:pt x="3499" y="6920"/>
                      <a:pt x="4499" y="6510"/>
                    </a:cubicBezTo>
                    <a:cubicBezTo>
                      <a:pt x="5654" y="6054"/>
                      <a:pt x="6810" y="5507"/>
                      <a:pt x="8056" y="5264"/>
                    </a:cubicBezTo>
                    <a:cubicBezTo>
                      <a:pt x="8542" y="5172"/>
                      <a:pt x="9059" y="5142"/>
                      <a:pt x="9545" y="5081"/>
                    </a:cubicBezTo>
                    <a:cubicBezTo>
                      <a:pt x="10305" y="4990"/>
                      <a:pt x="11035" y="4838"/>
                      <a:pt x="11794" y="4656"/>
                    </a:cubicBezTo>
                    <a:cubicBezTo>
                      <a:pt x="12372" y="4504"/>
                      <a:pt x="12980" y="4321"/>
                      <a:pt x="13436" y="3957"/>
                    </a:cubicBezTo>
                    <a:cubicBezTo>
                      <a:pt x="13983" y="3501"/>
                      <a:pt x="14317" y="2862"/>
                      <a:pt x="14348" y="2163"/>
                    </a:cubicBezTo>
                    <a:cubicBezTo>
                      <a:pt x="14377" y="1310"/>
                      <a:pt x="15945" y="1"/>
                      <a:pt x="15190" y="1"/>
                    </a:cubicBezTo>
                    <a:close/>
                  </a:path>
                </a:pathLst>
              </a:custGeom>
              <a:solidFill>
                <a:srgbClr val="D1A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8" name="Google Shape;13718;p120"/>
              <p:cNvSpPr/>
              <p:nvPr/>
            </p:nvSpPr>
            <p:spPr>
              <a:xfrm>
                <a:off x="2619913" y="3992484"/>
                <a:ext cx="25962" cy="28523"/>
              </a:xfrm>
              <a:custGeom>
                <a:avLst/>
                <a:gdLst/>
                <a:ahLst/>
                <a:cxnLst/>
                <a:rect l="l" t="t" r="r" b="b"/>
                <a:pathLst>
                  <a:path w="2159" h="2372" extrusionOk="0">
                    <a:moveTo>
                      <a:pt x="2007" y="1"/>
                    </a:moveTo>
                    <a:cubicBezTo>
                      <a:pt x="1855" y="62"/>
                      <a:pt x="1703" y="122"/>
                      <a:pt x="1581" y="183"/>
                    </a:cubicBezTo>
                    <a:cubicBezTo>
                      <a:pt x="1126" y="548"/>
                      <a:pt x="730" y="943"/>
                      <a:pt x="305" y="1338"/>
                    </a:cubicBezTo>
                    <a:cubicBezTo>
                      <a:pt x="183" y="1490"/>
                      <a:pt x="62" y="1612"/>
                      <a:pt x="31" y="1794"/>
                    </a:cubicBezTo>
                    <a:cubicBezTo>
                      <a:pt x="1" y="2128"/>
                      <a:pt x="335" y="2311"/>
                      <a:pt x="670" y="2372"/>
                    </a:cubicBezTo>
                    <a:cubicBezTo>
                      <a:pt x="730" y="2341"/>
                      <a:pt x="822" y="2280"/>
                      <a:pt x="882" y="2220"/>
                    </a:cubicBezTo>
                    <a:cubicBezTo>
                      <a:pt x="1186" y="2007"/>
                      <a:pt x="1490" y="1794"/>
                      <a:pt x="1733" y="1521"/>
                    </a:cubicBezTo>
                    <a:cubicBezTo>
                      <a:pt x="1977" y="1247"/>
                      <a:pt x="2159" y="913"/>
                      <a:pt x="2159" y="548"/>
                    </a:cubicBezTo>
                    <a:cubicBezTo>
                      <a:pt x="2159" y="335"/>
                      <a:pt x="2098" y="153"/>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9" name="Google Shape;13719;p120"/>
              <p:cNvSpPr/>
              <p:nvPr/>
            </p:nvSpPr>
            <p:spPr>
              <a:xfrm>
                <a:off x="2692291" y="3957395"/>
                <a:ext cx="11340" cy="17196"/>
              </a:xfrm>
              <a:custGeom>
                <a:avLst/>
                <a:gdLst/>
                <a:ahLst/>
                <a:cxnLst/>
                <a:rect l="l" t="t" r="r" b="b"/>
                <a:pathLst>
                  <a:path w="943" h="1430" fill="none" extrusionOk="0">
                    <a:moveTo>
                      <a:pt x="0" y="1"/>
                    </a:moveTo>
                    <a:cubicBezTo>
                      <a:pt x="456" y="366"/>
                      <a:pt x="821" y="882"/>
                      <a:pt x="942" y="1429"/>
                    </a:cubicBezTo>
                  </a:path>
                </a:pathLst>
              </a:custGeom>
              <a:noFill/>
              <a:ln w="9875" cap="rnd" cmpd="sng">
                <a:solidFill>
                  <a:srgbClr val="9E6E5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0" name="Google Shape;13720;p120"/>
              <p:cNvSpPr/>
              <p:nvPr/>
            </p:nvSpPr>
            <p:spPr>
              <a:xfrm>
                <a:off x="2703619" y="3954473"/>
                <a:ext cx="10245" cy="11712"/>
              </a:xfrm>
              <a:custGeom>
                <a:avLst/>
                <a:gdLst/>
                <a:ahLst/>
                <a:cxnLst/>
                <a:rect l="l" t="t" r="r" b="b"/>
                <a:pathLst>
                  <a:path w="852" h="974" fill="none" extrusionOk="0">
                    <a:moveTo>
                      <a:pt x="0" y="1"/>
                    </a:moveTo>
                    <a:cubicBezTo>
                      <a:pt x="365" y="244"/>
                      <a:pt x="669" y="578"/>
                      <a:pt x="852" y="973"/>
                    </a:cubicBezTo>
                  </a:path>
                </a:pathLst>
              </a:custGeom>
              <a:noFill/>
              <a:ln w="9875" cap="rnd" cmpd="sng">
                <a:solidFill>
                  <a:srgbClr val="9E6E5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1" name="Google Shape;13721;p120"/>
              <p:cNvSpPr/>
              <p:nvPr/>
            </p:nvSpPr>
            <p:spPr>
              <a:xfrm>
                <a:off x="2767580" y="4336062"/>
                <a:ext cx="233574" cy="263179"/>
              </a:xfrm>
              <a:custGeom>
                <a:avLst/>
                <a:gdLst/>
                <a:ahLst/>
                <a:cxnLst/>
                <a:rect l="l" t="t" r="r" b="b"/>
                <a:pathLst>
                  <a:path w="19424" h="21886" extrusionOk="0">
                    <a:moveTo>
                      <a:pt x="11825" y="1"/>
                    </a:moveTo>
                    <a:cubicBezTo>
                      <a:pt x="7843" y="1125"/>
                      <a:pt x="3922" y="2615"/>
                      <a:pt x="274" y="4590"/>
                    </a:cubicBezTo>
                    <a:cubicBezTo>
                      <a:pt x="1" y="10365"/>
                      <a:pt x="365" y="16171"/>
                      <a:pt x="1369" y="21885"/>
                    </a:cubicBezTo>
                    <a:lnTo>
                      <a:pt x="19393" y="21673"/>
                    </a:lnTo>
                    <a:lnTo>
                      <a:pt x="19424" y="21673"/>
                    </a:lnTo>
                    <a:cubicBezTo>
                      <a:pt x="17813" y="14165"/>
                      <a:pt x="15928" y="6505"/>
                      <a:pt x="118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2" name="Google Shape;13722;p120"/>
              <p:cNvSpPr/>
              <p:nvPr/>
            </p:nvSpPr>
            <p:spPr>
              <a:xfrm>
                <a:off x="2769781" y="4336062"/>
                <a:ext cx="231373" cy="262085"/>
              </a:xfrm>
              <a:custGeom>
                <a:avLst/>
                <a:gdLst/>
                <a:ahLst/>
                <a:cxnLst/>
                <a:rect l="l" t="t" r="r" b="b"/>
                <a:pathLst>
                  <a:path w="19241" h="21795" extrusionOk="0">
                    <a:moveTo>
                      <a:pt x="11642" y="1"/>
                    </a:moveTo>
                    <a:cubicBezTo>
                      <a:pt x="7660" y="1125"/>
                      <a:pt x="3739" y="2615"/>
                      <a:pt x="91" y="4590"/>
                    </a:cubicBezTo>
                    <a:cubicBezTo>
                      <a:pt x="0" y="6292"/>
                      <a:pt x="0" y="7995"/>
                      <a:pt x="31" y="9727"/>
                    </a:cubicBezTo>
                    <a:cubicBezTo>
                      <a:pt x="2280" y="9210"/>
                      <a:pt x="4590" y="8846"/>
                      <a:pt x="6930" y="8633"/>
                    </a:cubicBezTo>
                    <a:cubicBezTo>
                      <a:pt x="7142" y="8605"/>
                      <a:pt x="7366" y="8583"/>
                      <a:pt x="7591" y="8583"/>
                    </a:cubicBezTo>
                    <a:cubicBezTo>
                      <a:pt x="7852" y="8583"/>
                      <a:pt x="8114" y="8612"/>
                      <a:pt x="8359" y="8694"/>
                    </a:cubicBezTo>
                    <a:cubicBezTo>
                      <a:pt x="9180" y="8998"/>
                      <a:pt x="9696" y="9879"/>
                      <a:pt x="9818" y="10730"/>
                    </a:cubicBezTo>
                    <a:cubicBezTo>
                      <a:pt x="9940" y="11612"/>
                      <a:pt x="9727" y="12493"/>
                      <a:pt x="9544" y="13344"/>
                    </a:cubicBezTo>
                    <a:cubicBezTo>
                      <a:pt x="8936" y="16141"/>
                      <a:pt x="8511" y="18967"/>
                      <a:pt x="8237" y="21794"/>
                    </a:cubicBezTo>
                    <a:lnTo>
                      <a:pt x="19241" y="21673"/>
                    </a:lnTo>
                    <a:cubicBezTo>
                      <a:pt x="17630" y="14165"/>
                      <a:pt x="15745" y="6475"/>
                      <a:pt x="11672" y="1"/>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3" name="Google Shape;13723;p120"/>
              <p:cNvSpPr/>
              <p:nvPr/>
            </p:nvSpPr>
            <p:spPr>
              <a:xfrm>
                <a:off x="2748208" y="4297005"/>
                <a:ext cx="189718" cy="125601"/>
              </a:xfrm>
              <a:custGeom>
                <a:avLst/>
                <a:gdLst/>
                <a:ahLst/>
                <a:cxnLst/>
                <a:rect l="l" t="t" r="r" b="b"/>
                <a:pathLst>
                  <a:path w="15777" h="10445" extrusionOk="0">
                    <a:moveTo>
                      <a:pt x="13017" y="0"/>
                    </a:moveTo>
                    <a:cubicBezTo>
                      <a:pt x="12763" y="0"/>
                      <a:pt x="12505" y="135"/>
                      <a:pt x="12281" y="270"/>
                    </a:cubicBezTo>
                    <a:cubicBezTo>
                      <a:pt x="9484" y="1881"/>
                      <a:pt x="6718" y="3066"/>
                      <a:pt x="3527" y="3705"/>
                    </a:cubicBezTo>
                    <a:cubicBezTo>
                      <a:pt x="2828" y="3826"/>
                      <a:pt x="2098" y="3917"/>
                      <a:pt x="1429" y="4252"/>
                    </a:cubicBezTo>
                    <a:cubicBezTo>
                      <a:pt x="761" y="4556"/>
                      <a:pt x="183" y="5133"/>
                      <a:pt x="92" y="5863"/>
                    </a:cubicBezTo>
                    <a:cubicBezTo>
                      <a:pt x="1" y="6622"/>
                      <a:pt x="457" y="7352"/>
                      <a:pt x="517" y="8112"/>
                    </a:cubicBezTo>
                    <a:cubicBezTo>
                      <a:pt x="548" y="8537"/>
                      <a:pt x="426" y="8963"/>
                      <a:pt x="457" y="9419"/>
                    </a:cubicBezTo>
                    <a:cubicBezTo>
                      <a:pt x="487" y="9844"/>
                      <a:pt x="730" y="10300"/>
                      <a:pt x="1125" y="10422"/>
                    </a:cubicBezTo>
                    <a:cubicBezTo>
                      <a:pt x="1187" y="10437"/>
                      <a:pt x="1249" y="10444"/>
                      <a:pt x="1310" y="10444"/>
                    </a:cubicBezTo>
                    <a:cubicBezTo>
                      <a:pt x="1732" y="10444"/>
                      <a:pt x="2140" y="10106"/>
                      <a:pt x="2432" y="9814"/>
                    </a:cubicBezTo>
                    <a:cubicBezTo>
                      <a:pt x="3101" y="9176"/>
                      <a:pt x="3831" y="8568"/>
                      <a:pt x="4682" y="8203"/>
                    </a:cubicBezTo>
                    <a:cubicBezTo>
                      <a:pt x="5442" y="7869"/>
                      <a:pt x="6293" y="7778"/>
                      <a:pt x="7083" y="7626"/>
                    </a:cubicBezTo>
                    <a:cubicBezTo>
                      <a:pt x="9606" y="7230"/>
                      <a:pt x="12098" y="6501"/>
                      <a:pt x="14469" y="5528"/>
                    </a:cubicBezTo>
                    <a:cubicBezTo>
                      <a:pt x="14773" y="5376"/>
                      <a:pt x="15077" y="5255"/>
                      <a:pt x="15320" y="4981"/>
                    </a:cubicBezTo>
                    <a:cubicBezTo>
                      <a:pt x="15776" y="4434"/>
                      <a:pt x="15594" y="3553"/>
                      <a:pt x="15199" y="2945"/>
                    </a:cubicBezTo>
                    <a:cubicBezTo>
                      <a:pt x="14803" y="2337"/>
                      <a:pt x="14256" y="1790"/>
                      <a:pt x="13952" y="1121"/>
                    </a:cubicBezTo>
                    <a:cubicBezTo>
                      <a:pt x="13800" y="726"/>
                      <a:pt x="13709" y="209"/>
                      <a:pt x="13284" y="57"/>
                    </a:cubicBezTo>
                    <a:cubicBezTo>
                      <a:pt x="13196" y="17"/>
                      <a:pt x="13107" y="0"/>
                      <a:pt x="130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4" name="Google Shape;13724;p120"/>
              <p:cNvSpPr/>
              <p:nvPr/>
            </p:nvSpPr>
            <p:spPr>
              <a:xfrm>
                <a:off x="1975157" y="3862145"/>
                <a:ext cx="201046" cy="505002"/>
              </a:xfrm>
              <a:custGeom>
                <a:avLst/>
                <a:gdLst/>
                <a:ahLst/>
                <a:cxnLst/>
                <a:rect l="l" t="t" r="r" b="b"/>
                <a:pathLst>
                  <a:path w="16719" h="41996" extrusionOk="0">
                    <a:moveTo>
                      <a:pt x="7653" y="1"/>
                    </a:moveTo>
                    <a:cubicBezTo>
                      <a:pt x="7307" y="1"/>
                      <a:pt x="6963" y="54"/>
                      <a:pt x="6627" y="171"/>
                    </a:cubicBezTo>
                    <a:cubicBezTo>
                      <a:pt x="5047" y="748"/>
                      <a:pt x="3496" y="1448"/>
                      <a:pt x="2037" y="2299"/>
                    </a:cubicBezTo>
                    <a:cubicBezTo>
                      <a:pt x="1581" y="2572"/>
                      <a:pt x="1156" y="2846"/>
                      <a:pt x="852" y="3241"/>
                    </a:cubicBezTo>
                    <a:cubicBezTo>
                      <a:pt x="457" y="3758"/>
                      <a:pt x="335" y="4396"/>
                      <a:pt x="305" y="5034"/>
                    </a:cubicBezTo>
                    <a:cubicBezTo>
                      <a:pt x="1" y="8712"/>
                      <a:pt x="1642" y="12238"/>
                      <a:pt x="2220" y="15885"/>
                    </a:cubicBezTo>
                    <a:cubicBezTo>
                      <a:pt x="2554" y="17922"/>
                      <a:pt x="2554" y="19989"/>
                      <a:pt x="2524" y="22025"/>
                    </a:cubicBezTo>
                    <a:cubicBezTo>
                      <a:pt x="2493" y="23363"/>
                      <a:pt x="2402" y="37314"/>
                      <a:pt x="2493" y="38986"/>
                    </a:cubicBezTo>
                    <a:cubicBezTo>
                      <a:pt x="5928" y="40111"/>
                      <a:pt x="9089" y="41813"/>
                      <a:pt x="12676" y="41995"/>
                    </a:cubicBezTo>
                    <a:cubicBezTo>
                      <a:pt x="12250" y="39685"/>
                      <a:pt x="12129" y="37345"/>
                      <a:pt x="12038" y="34974"/>
                    </a:cubicBezTo>
                    <a:cubicBezTo>
                      <a:pt x="11886" y="31813"/>
                      <a:pt x="11734" y="28621"/>
                      <a:pt x="11582" y="25430"/>
                    </a:cubicBezTo>
                    <a:cubicBezTo>
                      <a:pt x="11521" y="23910"/>
                      <a:pt x="11399" y="22360"/>
                      <a:pt x="11855" y="20901"/>
                    </a:cubicBezTo>
                    <a:cubicBezTo>
                      <a:pt x="12433" y="18986"/>
                      <a:pt x="13679" y="17344"/>
                      <a:pt x="14743" y="15642"/>
                    </a:cubicBezTo>
                    <a:cubicBezTo>
                      <a:pt x="15807" y="13940"/>
                      <a:pt x="16718" y="11995"/>
                      <a:pt x="16506" y="9989"/>
                    </a:cubicBezTo>
                    <a:cubicBezTo>
                      <a:pt x="16415" y="9016"/>
                      <a:pt x="16050" y="8104"/>
                      <a:pt x="15624" y="7223"/>
                    </a:cubicBezTo>
                    <a:cubicBezTo>
                      <a:pt x="14773" y="5399"/>
                      <a:pt x="13709" y="3636"/>
                      <a:pt x="12220" y="2268"/>
                    </a:cubicBezTo>
                    <a:cubicBezTo>
                      <a:pt x="10967" y="1165"/>
                      <a:pt x="9280" y="1"/>
                      <a:pt x="7653" y="1"/>
                    </a:cubicBezTo>
                    <a:close/>
                  </a:path>
                </a:pathLst>
              </a:custGeom>
              <a:solidFill>
                <a:srgbClr val="D1A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5" name="Google Shape;13725;p120"/>
              <p:cNvSpPr/>
              <p:nvPr/>
            </p:nvSpPr>
            <p:spPr>
              <a:xfrm>
                <a:off x="2050818" y="3949483"/>
                <a:ext cx="105652" cy="143073"/>
              </a:xfrm>
              <a:custGeom>
                <a:avLst/>
                <a:gdLst/>
                <a:ahLst/>
                <a:cxnLst/>
                <a:rect l="l" t="t" r="r" b="b"/>
                <a:pathLst>
                  <a:path w="8786" h="11898" extrusionOk="0">
                    <a:moveTo>
                      <a:pt x="3663" y="1"/>
                    </a:moveTo>
                    <a:cubicBezTo>
                      <a:pt x="2095" y="1"/>
                      <a:pt x="721" y="996"/>
                      <a:pt x="244" y="2665"/>
                    </a:cubicBezTo>
                    <a:cubicBezTo>
                      <a:pt x="1" y="3577"/>
                      <a:pt x="31" y="4549"/>
                      <a:pt x="122" y="5492"/>
                    </a:cubicBezTo>
                    <a:cubicBezTo>
                      <a:pt x="244" y="7224"/>
                      <a:pt x="578" y="8957"/>
                      <a:pt x="1095" y="10659"/>
                    </a:cubicBezTo>
                    <a:cubicBezTo>
                      <a:pt x="1217" y="11054"/>
                      <a:pt x="1369" y="11480"/>
                      <a:pt x="1703" y="11723"/>
                    </a:cubicBezTo>
                    <a:cubicBezTo>
                      <a:pt x="1885" y="11844"/>
                      <a:pt x="2113" y="11898"/>
                      <a:pt x="2345" y="11898"/>
                    </a:cubicBezTo>
                    <a:cubicBezTo>
                      <a:pt x="2577" y="11898"/>
                      <a:pt x="2812" y="11844"/>
                      <a:pt x="3010" y="11753"/>
                    </a:cubicBezTo>
                    <a:cubicBezTo>
                      <a:pt x="3435" y="11571"/>
                      <a:pt x="3770" y="11236"/>
                      <a:pt x="4104" y="10902"/>
                    </a:cubicBezTo>
                    <a:cubicBezTo>
                      <a:pt x="4955" y="10051"/>
                      <a:pt x="5837" y="9200"/>
                      <a:pt x="6688" y="8349"/>
                    </a:cubicBezTo>
                    <a:cubicBezTo>
                      <a:pt x="7721" y="7346"/>
                      <a:pt x="8785" y="6160"/>
                      <a:pt x="8785" y="4732"/>
                    </a:cubicBezTo>
                    <a:cubicBezTo>
                      <a:pt x="8785" y="3729"/>
                      <a:pt x="8238" y="2847"/>
                      <a:pt x="7600" y="2087"/>
                    </a:cubicBezTo>
                    <a:cubicBezTo>
                      <a:pt x="6901" y="1267"/>
                      <a:pt x="6019" y="568"/>
                      <a:pt x="4986" y="233"/>
                    </a:cubicBezTo>
                    <a:cubicBezTo>
                      <a:pt x="4540" y="76"/>
                      <a:pt x="4094" y="1"/>
                      <a:pt x="3663" y="1"/>
                    </a:cubicBezTo>
                    <a:close/>
                  </a:path>
                </a:pathLst>
              </a:custGeom>
              <a:solidFill>
                <a:srgbClr val="BD8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6" name="Google Shape;13726;p120"/>
              <p:cNvSpPr/>
              <p:nvPr/>
            </p:nvSpPr>
            <p:spPr>
              <a:xfrm>
                <a:off x="2016462" y="3719973"/>
                <a:ext cx="104185" cy="175481"/>
              </a:xfrm>
              <a:custGeom>
                <a:avLst/>
                <a:gdLst/>
                <a:ahLst/>
                <a:cxnLst/>
                <a:rect l="l" t="t" r="r" b="b"/>
                <a:pathLst>
                  <a:path w="8664" h="14593" extrusionOk="0">
                    <a:moveTo>
                      <a:pt x="7971" y="0"/>
                    </a:moveTo>
                    <a:cubicBezTo>
                      <a:pt x="7663" y="0"/>
                      <a:pt x="7380" y="237"/>
                      <a:pt x="7144" y="474"/>
                    </a:cubicBezTo>
                    <a:cubicBezTo>
                      <a:pt x="6536" y="1112"/>
                      <a:pt x="5897" y="1720"/>
                      <a:pt x="5289" y="2358"/>
                    </a:cubicBezTo>
                    <a:cubicBezTo>
                      <a:pt x="4438" y="3240"/>
                      <a:pt x="3618" y="4091"/>
                      <a:pt x="2979" y="5124"/>
                    </a:cubicBezTo>
                    <a:cubicBezTo>
                      <a:pt x="2493" y="5915"/>
                      <a:pt x="2098" y="6827"/>
                      <a:pt x="1764" y="7708"/>
                    </a:cubicBezTo>
                    <a:cubicBezTo>
                      <a:pt x="1064" y="9623"/>
                      <a:pt x="456" y="11599"/>
                      <a:pt x="1" y="13574"/>
                    </a:cubicBezTo>
                    <a:cubicBezTo>
                      <a:pt x="153" y="14030"/>
                      <a:pt x="487" y="14365"/>
                      <a:pt x="943" y="14517"/>
                    </a:cubicBezTo>
                    <a:cubicBezTo>
                      <a:pt x="1088" y="14569"/>
                      <a:pt x="1241" y="14592"/>
                      <a:pt x="1395" y="14592"/>
                    </a:cubicBezTo>
                    <a:cubicBezTo>
                      <a:pt x="1694" y="14592"/>
                      <a:pt x="2000" y="14505"/>
                      <a:pt x="2280" y="14365"/>
                    </a:cubicBezTo>
                    <a:cubicBezTo>
                      <a:pt x="3010" y="14030"/>
                      <a:pt x="3557" y="13392"/>
                      <a:pt x="3952" y="12663"/>
                    </a:cubicBezTo>
                    <a:cubicBezTo>
                      <a:pt x="4317" y="11963"/>
                      <a:pt x="4530" y="11173"/>
                      <a:pt x="4742" y="10383"/>
                    </a:cubicBezTo>
                    <a:cubicBezTo>
                      <a:pt x="5107" y="9076"/>
                      <a:pt x="5411" y="7799"/>
                      <a:pt x="5745" y="6401"/>
                    </a:cubicBezTo>
                    <a:cubicBezTo>
                      <a:pt x="6019" y="5398"/>
                      <a:pt x="7204" y="4881"/>
                      <a:pt x="7751" y="4000"/>
                    </a:cubicBezTo>
                    <a:cubicBezTo>
                      <a:pt x="8299" y="3088"/>
                      <a:pt x="8663" y="2085"/>
                      <a:pt x="8663" y="1021"/>
                    </a:cubicBezTo>
                    <a:cubicBezTo>
                      <a:pt x="8633" y="626"/>
                      <a:pt x="8511" y="140"/>
                      <a:pt x="8116" y="18"/>
                    </a:cubicBezTo>
                    <a:cubicBezTo>
                      <a:pt x="8067" y="6"/>
                      <a:pt x="8019" y="0"/>
                      <a:pt x="7971" y="0"/>
                    </a:cubicBezTo>
                    <a:close/>
                  </a:path>
                </a:pathLst>
              </a:custGeom>
              <a:solidFill>
                <a:srgbClr val="D1A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7" name="Google Shape;13727;p120"/>
              <p:cNvSpPr/>
              <p:nvPr/>
            </p:nvSpPr>
            <p:spPr>
              <a:xfrm>
                <a:off x="2016462" y="3720190"/>
                <a:ext cx="104185" cy="175096"/>
              </a:xfrm>
              <a:custGeom>
                <a:avLst/>
                <a:gdLst/>
                <a:ahLst/>
                <a:cxnLst/>
                <a:rect l="l" t="t" r="r" b="b"/>
                <a:pathLst>
                  <a:path w="8664" h="14561" extrusionOk="0">
                    <a:moveTo>
                      <a:pt x="8116" y="0"/>
                    </a:moveTo>
                    <a:cubicBezTo>
                      <a:pt x="7903" y="851"/>
                      <a:pt x="7508" y="1672"/>
                      <a:pt x="7052" y="2432"/>
                    </a:cubicBezTo>
                    <a:cubicBezTo>
                      <a:pt x="6262" y="3769"/>
                      <a:pt x="5289" y="5015"/>
                      <a:pt x="4773" y="6444"/>
                    </a:cubicBezTo>
                    <a:cubicBezTo>
                      <a:pt x="4317" y="7629"/>
                      <a:pt x="4165" y="8936"/>
                      <a:pt x="3435" y="9939"/>
                    </a:cubicBezTo>
                    <a:cubicBezTo>
                      <a:pt x="3071" y="10456"/>
                      <a:pt x="2584" y="10851"/>
                      <a:pt x="2067" y="11246"/>
                    </a:cubicBezTo>
                    <a:cubicBezTo>
                      <a:pt x="1460" y="11763"/>
                      <a:pt x="821" y="12249"/>
                      <a:pt x="213" y="12736"/>
                    </a:cubicBezTo>
                    <a:cubicBezTo>
                      <a:pt x="153" y="13009"/>
                      <a:pt x="61" y="13283"/>
                      <a:pt x="1" y="13556"/>
                    </a:cubicBezTo>
                    <a:cubicBezTo>
                      <a:pt x="153" y="13982"/>
                      <a:pt x="487" y="14347"/>
                      <a:pt x="943" y="14499"/>
                    </a:cubicBezTo>
                    <a:cubicBezTo>
                      <a:pt x="1089" y="14540"/>
                      <a:pt x="1242" y="14561"/>
                      <a:pt x="1397" y="14561"/>
                    </a:cubicBezTo>
                    <a:cubicBezTo>
                      <a:pt x="1695" y="14561"/>
                      <a:pt x="2001" y="14487"/>
                      <a:pt x="2280" y="14347"/>
                    </a:cubicBezTo>
                    <a:cubicBezTo>
                      <a:pt x="3010" y="14012"/>
                      <a:pt x="3557" y="13344"/>
                      <a:pt x="3952" y="12645"/>
                    </a:cubicBezTo>
                    <a:cubicBezTo>
                      <a:pt x="4317" y="11915"/>
                      <a:pt x="4530" y="11155"/>
                      <a:pt x="4742" y="10365"/>
                    </a:cubicBezTo>
                    <a:cubicBezTo>
                      <a:pt x="5107" y="9058"/>
                      <a:pt x="5411" y="7781"/>
                      <a:pt x="5745" y="6383"/>
                    </a:cubicBezTo>
                    <a:cubicBezTo>
                      <a:pt x="6019" y="5380"/>
                      <a:pt x="7204" y="4863"/>
                      <a:pt x="7751" y="3951"/>
                    </a:cubicBezTo>
                    <a:cubicBezTo>
                      <a:pt x="8299" y="3070"/>
                      <a:pt x="8663" y="2037"/>
                      <a:pt x="8663" y="1003"/>
                    </a:cubicBezTo>
                    <a:cubicBezTo>
                      <a:pt x="8633" y="608"/>
                      <a:pt x="8511" y="122"/>
                      <a:pt x="8116" y="0"/>
                    </a:cubicBezTo>
                    <a:close/>
                  </a:path>
                </a:pathLst>
              </a:custGeom>
              <a:solidFill>
                <a:srgbClr val="BD8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8" name="Google Shape;13728;p120"/>
              <p:cNvSpPr/>
              <p:nvPr/>
            </p:nvSpPr>
            <p:spPr>
              <a:xfrm>
                <a:off x="2087001" y="3719973"/>
                <a:ext cx="29990" cy="22751"/>
              </a:xfrm>
              <a:custGeom>
                <a:avLst/>
                <a:gdLst/>
                <a:ahLst/>
                <a:cxnLst/>
                <a:rect l="l" t="t" r="r" b="b"/>
                <a:pathLst>
                  <a:path w="2494" h="1892" extrusionOk="0">
                    <a:moveTo>
                      <a:pt x="2105" y="0"/>
                    </a:moveTo>
                    <a:cubicBezTo>
                      <a:pt x="1797" y="0"/>
                      <a:pt x="1514" y="237"/>
                      <a:pt x="1278" y="474"/>
                    </a:cubicBezTo>
                    <a:cubicBezTo>
                      <a:pt x="852" y="900"/>
                      <a:pt x="426" y="1355"/>
                      <a:pt x="1" y="1781"/>
                    </a:cubicBezTo>
                    <a:cubicBezTo>
                      <a:pt x="175" y="1854"/>
                      <a:pt x="363" y="1891"/>
                      <a:pt x="551" y="1891"/>
                    </a:cubicBezTo>
                    <a:cubicBezTo>
                      <a:pt x="758" y="1891"/>
                      <a:pt x="965" y="1846"/>
                      <a:pt x="1156" y="1751"/>
                    </a:cubicBezTo>
                    <a:cubicBezTo>
                      <a:pt x="1490" y="1568"/>
                      <a:pt x="1703" y="1264"/>
                      <a:pt x="1946" y="960"/>
                    </a:cubicBezTo>
                    <a:cubicBezTo>
                      <a:pt x="2129" y="687"/>
                      <a:pt x="2311" y="444"/>
                      <a:pt x="2493" y="170"/>
                    </a:cubicBezTo>
                    <a:cubicBezTo>
                      <a:pt x="2433" y="109"/>
                      <a:pt x="2341" y="48"/>
                      <a:pt x="2250" y="18"/>
                    </a:cubicBezTo>
                    <a:cubicBezTo>
                      <a:pt x="2201" y="6"/>
                      <a:pt x="2153" y="0"/>
                      <a:pt x="21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9" name="Google Shape;13729;p120"/>
              <p:cNvSpPr/>
              <p:nvPr/>
            </p:nvSpPr>
            <p:spPr>
              <a:xfrm>
                <a:off x="2062879" y="3796573"/>
                <a:ext cx="21585" cy="4040"/>
              </a:xfrm>
              <a:custGeom>
                <a:avLst/>
                <a:gdLst/>
                <a:ahLst/>
                <a:cxnLst/>
                <a:rect l="l" t="t" r="r" b="b"/>
                <a:pathLst>
                  <a:path w="1795" h="336" fill="none" extrusionOk="0">
                    <a:moveTo>
                      <a:pt x="1794" y="1"/>
                    </a:moveTo>
                    <a:cubicBezTo>
                      <a:pt x="1247" y="274"/>
                      <a:pt x="609" y="335"/>
                      <a:pt x="1" y="213"/>
                    </a:cubicBezTo>
                  </a:path>
                </a:pathLst>
              </a:custGeom>
              <a:noFill/>
              <a:ln w="9875" cap="rnd" cmpd="sng">
                <a:solidFill>
                  <a:srgbClr val="9E6E5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0" name="Google Shape;13730;p120"/>
              <p:cNvSpPr/>
              <p:nvPr/>
            </p:nvSpPr>
            <p:spPr>
              <a:xfrm>
                <a:off x="2003307" y="3849723"/>
                <a:ext cx="226623" cy="110522"/>
              </a:xfrm>
              <a:custGeom>
                <a:avLst/>
                <a:gdLst/>
                <a:ahLst/>
                <a:cxnLst/>
                <a:rect l="l" t="t" r="r" b="b"/>
                <a:pathLst>
                  <a:path w="18846" h="9191" extrusionOk="0">
                    <a:moveTo>
                      <a:pt x="10026" y="0"/>
                    </a:moveTo>
                    <a:cubicBezTo>
                      <a:pt x="9899" y="0"/>
                      <a:pt x="9769" y="7"/>
                      <a:pt x="9636" y="18"/>
                    </a:cubicBezTo>
                    <a:cubicBezTo>
                      <a:pt x="6809" y="262"/>
                      <a:pt x="2827" y="1690"/>
                      <a:pt x="335" y="2997"/>
                    </a:cubicBezTo>
                    <a:lnTo>
                      <a:pt x="304" y="2997"/>
                    </a:lnTo>
                    <a:cubicBezTo>
                      <a:pt x="0" y="3605"/>
                      <a:pt x="1581" y="3696"/>
                      <a:pt x="2158" y="4061"/>
                    </a:cubicBezTo>
                    <a:cubicBezTo>
                      <a:pt x="2736" y="4426"/>
                      <a:pt x="3435" y="4517"/>
                      <a:pt x="4134" y="4578"/>
                    </a:cubicBezTo>
                    <a:cubicBezTo>
                      <a:pt x="6596" y="4791"/>
                      <a:pt x="9301" y="5095"/>
                      <a:pt x="11763" y="5186"/>
                    </a:cubicBezTo>
                    <a:cubicBezTo>
                      <a:pt x="13070" y="6645"/>
                      <a:pt x="14469" y="8104"/>
                      <a:pt x="16262" y="8894"/>
                    </a:cubicBezTo>
                    <a:cubicBezTo>
                      <a:pt x="16655" y="9067"/>
                      <a:pt x="17104" y="9191"/>
                      <a:pt x="17530" y="9191"/>
                    </a:cubicBezTo>
                    <a:cubicBezTo>
                      <a:pt x="17929" y="9191"/>
                      <a:pt x="18309" y="9082"/>
                      <a:pt x="18602" y="8803"/>
                    </a:cubicBezTo>
                    <a:cubicBezTo>
                      <a:pt x="18724" y="8651"/>
                      <a:pt x="18846" y="8468"/>
                      <a:pt x="18815" y="8256"/>
                    </a:cubicBezTo>
                    <a:cubicBezTo>
                      <a:pt x="18785" y="8134"/>
                      <a:pt x="18694" y="8013"/>
                      <a:pt x="18633" y="7891"/>
                    </a:cubicBezTo>
                    <a:cubicBezTo>
                      <a:pt x="16596" y="5125"/>
                      <a:pt x="14195" y="2632"/>
                      <a:pt x="11459" y="566"/>
                    </a:cubicBezTo>
                    <a:cubicBezTo>
                      <a:pt x="11216" y="353"/>
                      <a:pt x="10973" y="170"/>
                      <a:pt x="10669" y="79"/>
                    </a:cubicBezTo>
                    <a:cubicBezTo>
                      <a:pt x="10457" y="21"/>
                      <a:pt x="10245" y="0"/>
                      <a:pt x="10026" y="0"/>
                    </a:cubicBezTo>
                    <a:close/>
                  </a:path>
                </a:pathLst>
              </a:custGeom>
              <a:solidFill>
                <a:srgbClr val="D1A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1" name="Google Shape;13731;p120"/>
              <p:cNvSpPr/>
              <p:nvPr/>
            </p:nvSpPr>
            <p:spPr>
              <a:xfrm>
                <a:off x="2028524" y="3880303"/>
                <a:ext cx="178018" cy="78932"/>
              </a:xfrm>
              <a:custGeom>
                <a:avLst/>
                <a:gdLst/>
                <a:ahLst/>
                <a:cxnLst/>
                <a:rect l="l" t="t" r="r" b="b"/>
                <a:pathLst>
                  <a:path w="14804" h="6564" extrusionOk="0">
                    <a:moveTo>
                      <a:pt x="6785" y="1"/>
                    </a:moveTo>
                    <a:cubicBezTo>
                      <a:pt x="5990" y="1"/>
                      <a:pt x="5185" y="99"/>
                      <a:pt x="4408" y="241"/>
                    </a:cubicBezTo>
                    <a:cubicBezTo>
                      <a:pt x="2888" y="515"/>
                      <a:pt x="1429" y="910"/>
                      <a:pt x="1" y="1457"/>
                    </a:cubicBezTo>
                    <a:cubicBezTo>
                      <a:pt x="1" y="1488"/>
                      <a:pt x="31" y="1488"/>
                      <a:pt x="61" y="1518"/>
                    </a:cubicBezTo>
                    <a:cubicBezTo>
                      <a:pt x="639" y="1883"/>
                      <a:pt x="1338" y="1974"/>
                      <a:pt x="2037" y="2035"/>
                    </a:cubicBezTo>
                    <a:cubicBezTo>
                      <a:pt x="4499" y="2248"/>
                      <a:pt x="7204" y="2552"/>
                      <a:pt x="9666" y="2643"/>
                    </a:cubicBezTo>
                    <a:cubicBezTo>
                      <a:pt x="10973" y="4102"/>
                      <a:pt x="12372" y="5561"/>
                      <a:pt x="14165" y="6351"/>
                    </a:cubicBezTo>
                    <a:cubicBezTo>
                      <a:pt x="14378" y="6442"/>
                      <a:pt x="14591" y="6503"/>
                      <a:pt x="14803" y="6564"/>
                    </a:cubicBezTo>
                    <a:cubicBezTo>
                      <a:pt x="13192" y="4527"/>
                      <a:pt x="12159" y="1883"/>
                      <a:pt x="9849" y="667"/>
                    </a:cubicBezTo>
                    <a:cubicBezTo>
                      <a:pt x="8907" y="179"/>
                      <a:pt x="7855" y="1"/>
                      <a:pt x="6785" y="1"/>
                    </a:cubicBezTo>
                    <a:close/>
                  </a:path>
                </a:pathLst>
              </a:custGeom>
              <a:solidFill>
                <a:srgbClr val="BD8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2" name="Google Shape;13732;p120"/>
              <p:cNvSpPr/>
              <p:nvPr/>
            </p:nvSpPr>
            <p:spPr>
              <a:xfrm>
                <a:off x="2008790" y="3894360"/>
                <a:ext cx="200673" cy="134331"/>
              </a:xfrm>
              <a:custGeom>
                <a:avLst/>
                <a:gdLst/>
                <a:ahLst/>
                <a:cxnLst/>
                <a:rect l="l" t="t" r="r" b="b"/>
                <a:pathLst>
                  <a:path w="16688" h="11171" extrusionOk="0">
                    <a:moveTo>
                      <a:pt x="1514" y="1"/>
                    </a:moveTo>
                    <a:cubicBezTo>
                      <a:pt x="1298" y="1"/>
                      <a:pt x="1129" y="22"/>
                      <a:pt x="1034" y="76"/>
                    </a:cubicBezTo>
                    <a:cubicBezTo>
                      <a:pt x="0" y="683"/>
                      <a:pt x="1520" y="3662"/>
                      <a:pt x="3222" y="3784"/>
                    </a:cubicBezTo>
                    <a:cubicBezTo>
                      <a:pt x="5137" y="3905"/>
                      <a:pt x="7022" y="3875"/>
                      <a:pt x="8937" y="4057"/>
                    </a:cubicBezTo>
                    <a:cubicBezTo>
                      <a:pt x="9484" y="4118"/>
                      <a:pt x="10092" y="4179"/>
                      <a:pt x="10548" y="4513"/>
                    </a:cubicBezTo>
                    <a:cubicBezTo>
                      <a:pt x="10821" y="4726"/>
                      <a:pt x="11034" y="5030"/>
                      <a:pt x="11216" y="5304"/>
                    </a:cubicBezTo>
                    <a:lnTo>
                      <a:pt x="14104" y="9468"/>
                    </a:lnTo>
                    <a:cubicBezTo>
                      <a:pt x="14672" y="10275"/>
                      <a:pt x="15387" y="11171"/>
                      <a:pt x="16365" y="11171"/>
                    </a:cubicBezTo>
                    <a:cubicBezTo>
                      <a:pt x="16381" y="11171"/>
                      <a:pt x="16398" y="11170"/>
                      <a:pt x="16414" y="11170"/>
                    </a:cubicBezTo>
                    <a:cubicBezTo>
                      <a:pt x="16475" y="11170"/>
                      <a:pt x="16536" y="11170"/>
                      <a:pt x="16596" y="11140"/>
                    </a:cubicBezTo>
                    <a:cubicBezTo>
                      <a:pt x="16687" y="11048"/>
                      <a:pt x="16657" y="10896"/>
                      <a:pt x="16627" y="10805"/>
                    </a:cubicBezTo>
                    <a:cubicBezTo>
                      <a:pt x="15867" y="7644"/>
                      <a:pt x="15016" y="4361"/>
                      <a:pt x="12736" y="2021"/>
                    </a:cubicBezTo>
                    <a:cubicBezTo>
                      <a:pt x="12402" y="1656"/>
                      <a:pt x="12007" y="1322"/>
                      <a:pt x="11551" y="1079"/>
                    </a:cubicBezTo>
                    <a:cubicBezTo>
                      <a:pt x="10852" y="653"/>
                      <a:pt x="10000" y="471"/>
                      <a:pt x="9180" y="349"/>
                    </a:cubicBezTo>
                    <a:cubicBezTo>
                      <a:pt x="8537" y="261"/>
                      <a:pt x="7880" y="216"/>
                      <a:pt x="7222" y="216"/>
                    </a:cubicBezTo>
                    <a:cubicBezTo>
                      <a:pt x="6512" y="216"/>
                      <a:pt x="5801" y="269"/>
                      <a:pt x="5107" y="379"/>
                    </a:cubicBezTo>
                    <a:cubicBezTo>
                      <a:pt x="5059" y="389"/>
                      <a:pt x="4998" y="393"/>
                      <a:pt x="4924" y="393"/>
                    </a:cubicBezTo>
                    <a:cubicBezTo>
                      <a:pt x="4222" y="393"/>
                      <a:pt x="2435" y="1"/>
                      <a:pt x="1514" y="1"/>
                    </a:cubicBezTo>
                    <a:close/>
                  </a:path>
                </a:pathLst>
              </a:custGeom>
              <a:solidFill>
                <a:srgbClr val="D1A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3" name="Google Shape;13733;p120"/>
              <p:cNvSpPr/>
              <p:nvPr/>
            </p:nvSpPr>
            <p:spPr>
              <a:xfrm>
                <a:off x="2046441" y="3990656"/>
                <a:ext cx="50084" cy="51912"/>
              </a:xfrm>
              <a:custGeom>
                <a:avLst/>
                <a:gdLst/>
                <a:ahLst/>
                <a:cxnLst/>
                <a:rect l="l" t="t" r="r" b="b"/>
                <a:pathLst>
                  <a:path w="4165" h="4317" fill="none" extrusionOk="0">
                    <a:moveTo>
                      <a:pt x="0" y="3648"/>
                    </a:moveTo>
                    <a:cubicBezTo>
                      <a:pt x="274" y="3648"/>
                      <a:pt x="547" y="3527"/>
                      <a:pt x="760" y="3405"/>
                    </a:cubicBezTo>
                    <a:cubicBezTo>
                      <a:pt x="1793" y="2828"/>
                      <a:pt x="2857" y="1034"/>
                      <a:pt x="3374" y="1"/>
                    </a:cubicBezTo>
                    <a:cubicBezTo>
                      <a:pt x="3496" y="396"/>
                      <a:pt x="4164" y="3648"/>
                      <a:pt x="4043" y="4317"/>
                    </a:cubicBezTo>
                  </a:path>
                </a:pathLst>
              </a:custGeom>
              <a:noFill/>
              <a:ln w="9875" cap="rnd" cmpd="sng">
                <a:solidFill>
                  <a:srgbClr val="9E6E5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4" name="Google Shape;13734;p120"/>
              <p:cNvSpPr/>
              <p:nvPr/>
            </p:nvSpPr>
            <p:spPr>
              <a:xfrm>
                <a:off x="2040585" y="3921428"/>
                <a:ext cx="157912" cy="106157"/>
              </a:xfrm>
              <a:custGeom>
                <a:avLst/>
                <a:gdLst/>
                <a:ahLst/>
                <a:cxnLst/>
                <a:rect l="l" t="t" r="r" b="b"/>
                <a:pathLst>
                  <a:path w="13132" h="8828" extrusionOk="0">
                    <a:moveTo>
                      <a:pt x="5465" y="1"/>
                    </a:moveTo>
                    <a:cubicBezTo>
                      <a:pt x="3769" y="1"/>
                      <a:pt x="2004" y="782"/>
                      <a:pt x="1125" y="894"/>
                    </a:cubicBezTo>
                    <a:cubicBezTo>
                      <a:pt x="1" y="1046"/>
                      <a:pt x="4378" y="1624"/>
                      <a:pt x="6293" y="1806"/>
                    </a:cubicBezTo>
                    <a:cubicBezTo>
                      <a:pt x="6840" y="1867"/>
                      <a:pt x="7448" y="1928"/>
                      <a:pt x="7904" y="2262"/>
                    </a:cubicBezTo>
                    <a:cubicBezTo>
                      <a:pt x="8177" y="2475"/>
                      <a:pt x="8359" y="2779"/>
                      <a:pt x="8572" y="3053"/>
                    </a:cubicBezTo>
                    <a:lnTo>
                      <a:pt x="11460" y="7217"/>
                    </a:lnTo>
                    <a:cubicBezTo>
                      <a:pt x="11916" y="7855"/>
                      <a:pt x="12463" y="8554"/>
                      <a:pt x="13132" y="8828"/>
                    </a:cubicBezTo>
                    <a:cubicBezTo>
                      <a:pt x="12402" y="7430"/>
                      <a:pt x="11673" y="6092"/>
                      <a:pt x="10913" y="4724"/>
                    </a:cubicBezTo>
                    <a:cubicBezTo>
                      <a:pt x="9849" y="2779"/>
                      <a:pt x="9180" y="1290"/>
                      <a:pt x="7174" y="347"/>
                    </a:cubicBezTo>
                    <a:cubicBezTo>
                      <a:pt x="6640" y="96"/>
                      <a:pt x="6056" y="1"/>
                      <a:pt x="5465" y="1"/>
                    </a:cubicBezTo>
                    <a:close/>
                  </a:path>
                </a:pathLst>
              </a:custGeom>
              <a:solidFill>
                <a:srgbClr val="BD8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5" name="Google Shape;13735;p120"/>
              <p:cNvSpPr/>
              <p:nvPr/>
            </p:nvSpPr>
            <p:spPr>
              <a:xfrm>
                <a:off x="2004401" y="3932179"/>
                <a:ext cx="176551" cy="104185"/>
              </a:xfrm>
              <a:custGeom>
                <a:avLst/>
                <a:gdLst/>
                <a:ahLst/>
                <a:cxnLst/>
                <a:rect l="l" t="t" r="r" b="b"/>
                <a:pathLst>
                  <a:path w="14682" h="8664" extrusionOk="0">
                    <a:moveTo>
                      <a:pt x="7873" y="0"/>
                    </a:moveTo>
                    <a:cubicBezTo>
                      <a:pt x="7265" y="0"/>
                      <a:pt x="6627" y="0"/>
                      <a:pt x="6049" y="213"/>
                    </a:cubicBezTo>
                    <a:cubicBezTo>
                      <a:pt x="5046" y="639"/>
                      <a:pt x="4499" y="1703"/>
                      <a:pt x="4013" y="2675"/>
                    </a:cubicBezTo>
                    <a:cubicBezTo>
                      <a:pt x="3253" y="4225"/>
                      <a:pt x="1" y="5472"/>
                      <a:pt x="1368" y="6110"/>
                    </a:cubicBezTo>
                    <a:cubicBezTo>
                      <a:pt x="1804" y="6308"/>
                      <a:pt x="2421" y="6597"/>
                      <a:pt x="2899" y="6597"/>
                    </a:cubicBezTo>
                    <a:cubicBezTo>
                      <a:pt x="3154" y="6597"/>
                      <a:pt x="3369" y="6515"/>
                      <a:pt x="3496" y="6292"/>
                    </a:cubicBezTo>
                    <a:cubicBezTo>
                      <a:pt x="4170" y="5214"/>
                      <a:pt x="5131" y="4807"/>
                      <a:pt x="6207" y="4807"/>
                    </a:cubicBezTo>
                    <a:cubicBezTo>
                      <a:pt x="9500" y="4807"/>
                      <a:pt x="13866" y="8617"/>
                      <a:pt x="14347" y="8663"/>
                    </a:cubicBezTo>
                    <a:cubicBezTo>
                      <a:pt x="14682" y="8055"/>
                      <a:pt x="14560" y="7326"/>
                      <a:pt x="14378" y="6657"/>
                    </a:cubicBezTo>
                    <a:cubicBezTo>
                      <a:pt x="13831" y="4712"/>
                      <a:pt x="12858" y="2888"/>
                      <a:pt x="11490" y="1399"/>
                    </a:cubicBezTo>
                    <a:cubicBezTo>
                      <a:pt x="11186" y="1064"/>
                      <a:pt x="10852" y="730"/>
                      <a:pt x="10457" y="487"/>
                    </a:cubicBezTo>
                    <a:cubicBezTo>
                      <a:pt x="9697" y="61"/>
                      <a:pt x="8754" y="31"/>
                      <a:pt x="7873" y="0"/>
                    </a:cubicBezTo>
                    <a:close/>
                  </a:path>
                </a:pathLst>
              </a:custGeom>
              <a:solidFill>
                <a:srgbClr val="D1A0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6" name="Google Shape;13736;p120"/>
              <p:cNvSpPr/>
              <p:nvPr/>
            </p:nvSpPr>
            <p:spPr>
              <a:xfrm>
                <a:off x="2174002" y="4001623"/>
                <a:ext cx="373" cy="746"/>
              </a:xfrm>
              <a:custGeom>
                <a:avLst/>
                <a:gdLst/>
                <a:ahLst/>
                <a:cxnLst/>
                <a:rect l="l" t="t" r="r" b="b"/>
                <a:pathLst>
                  <a:path w="31" h="62" extrusionOk="0">
                    <a:moveTo>
                      <a:pt x="0" y="1"/>
                    </a:moveTo>
                    <a:cubicBezTo>
                      <a:pt x="0" y="31"/>
                      <a:pt x="0" y="31"/>
                      <a:pt x="0" y="61"/>
                    </a:cubicBezTo>
                    <a:lnTo>
                      <a:pt x="31" y="61"/>
                    </a:lnTo>
                    <a:cubicBezTo>
                      <a:pt x="0" y="31"/>
                      <a:pt x="0" y="3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7" name="Google Shape;13737;p120"/>
              <p:cNvSpPr/>
              <p:nvPr/>
            </p:nvSpPr>
            <p:spPr>
              <a:xfrm>
                <a:off x="2199579" y="3922306"/>
                <a:ext cx="30351" cy="36929"/>
              </a:xfrm>
              <a:custGeom>
                <a:avLst/>
                <a:gdLst/>
                <a:ahLst/>
                <a:cxnLst/>
                <a:rect l="l" t="t" r="r" b="b"/>
                <a:pathLst>
                  <a:path w="2524" h="3071" extrusionOk="0">
                    <a:moveTo>
                      <a:pt x="821" y="1"/>
                    </a:moveTo>
                    <a:cubicBezTo>
                      <a:pt x="518" y="92"/>
                      <a:pt x="244" y="305"/>
                      <a:pt x="153" y="578"/>
                    </a:cubicBezTo>
                    <a:cubicBezTo>
                      <a:pt x="1" y="1004"/>
                      <a:pt x="244" y="1429"/>
                      <a:pt x="487" y="1794"/>
                    </a:cubicBezTo>
                    <a:cubicBezTo>
                      <a:pt x="852" y="2280"/>
                      <a:pt x="1277" y="2706"/>
                      <a:pt x="1764" y="3071"/>
                    </a:cubicBezTo>
                    <a:cubicBezTo>
                      <a:pt x="1946" y="3010"/>
                      <a:pt x="2129" y="2919"/>
                      <a:pt x="2280" y="2767"/>
                    </a:cubicBezTo>
                    <a:cubicBezTo>
                      <a:pt x="2402" y="2615"/>
                      <a:pt x="2524" y="2432"/>
                      <a:pt x="2493" y="2250"/>
                    </a:cubicBezTo>
                    <a:cubicBezTo>
                      <a:pt x="2463" y="2098"/>
                      <a:pt x="2372" y="1977"/>
                      <a:pt x="2311" y="1855"/>
                    </a:cubicBezTo>
                    <a:cubicBezTo>
                      <a:pt x="1855" y="1217"/>
                      <a:pt x="1369" y="609"/>
                      <a:pt x="8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8" name="Google Shape;13738;p120"/>
              <p:cNvSpPr/>
              <p:nvPr/>
            </p:nvSpPr>
            <p:spPr>
              <a:xfrm>
                <a:off x="2193735" y="3993951"/>
                <a:ext cx="15729" cy="34728"/>
              </a:xfrm>
              <a:custGeom>
                <a:avLst/>
                <a:gdLst/>
                <a:ahLst/>
                <a:cxnLst/>
                <a:rect l="l" t="t" r="r" b="b"/>
                <a:pathLst>
                  <a:path w="1308" h="2888" extrusionOk="0">
                    <a:moveTo>
                      <a:pt x="608" y="0"/>
                    </a:moveTo>
                    <a:cubicBezTo>
                      <a:pt x="335" y="213"/>
                      <a:pt x="152" y="487"/>
                      <a:pt x="92" y="791"/>
                    </a:cubicBezTo>
                    <a:cubicBezTo>
                      <a:pt x="0" y="1247"/>
                      <a:pt x="152" y="1672"/>
                      <a:pt x="304" y="2098"/>
                    </a:cubicBezTo>
                    <a:cubicBezTo>
                      <a:pt x="396" y="2341"/>
                      <a:pt x="517" y="2614"/>
                      <a:pt x="639" y="2858"/>
                    </a:cubicBezTo>
                    <a:cubicBezTo>
                      <a:pt x="760" y="2888"/>
                      <a:pt x="882" y="2888"/>
                      <a:pt x="1034" y="2888"/>
                    </a:cubicBezTo>
                    <a:cubicBezTo>
                      <a:pt x="1095" y="2888"/>
                      <a:pt x="1156" y="2888"/>
                      <a:pt x="1216" y="2858"/>
                    </a:cubicBezTo>
                    <a:cubicBezTo>
                      <a:pt x="1307" y="2766"/>
                      <a:pt x="1277" y="2614"/>
                      <a:pt x="1247" y="2523"/>
                    </a:cubicBezTo>
                    <a:cubicBezTo>
                      <a:pt x="1064" y="1672"/>
                      <a:pt x="852" y="851"/>
                      <a:pt x="6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9" name="Google Shape;13739;p120"/>
              <p:cNvSpPr/>
              <p:nvPr/>
            </p:nvSpPr>
            <p:spPr>
              <a:xfrm>
                <a:off x="2167052" y="4002357"/>
                <a:ext cx="13901" cy="34007"/>
              </a:xfrm>
              <a:custGeom>
                <a:avLst/>
                <a:gdLst/>
                <a:ahLst/>
                <a:cxnLst/>
                <a:rect l="l" t="t" r="r" b="b"/>
                <a:pathLst>
                  <a:path w="1156" h="2828" extrusionOk="0">
                    <a:moveTo>
                      <a:pt x="578" y="0"/>
                    </a:moveTo>
                    <a:cubicBezTo>
                      <a:pt x="578" y="0"/>
                      <a:pt x="548" y="0"/>
                      <a:pt x="517" y="31"/>
                    </a:cubicBezTo>
                    <a:cubicBezTo>
                      <a:pt x="365" y="31"/>
                      <a:pt x="244" y="92"/>
                      <a:pt x="183" y="213"/>
                    </a:cubicBezTo>
                    <a:cubicBezTo>
                      <a:pt x="92" y="304"/>
                      <a:pt x="61" y="487"/>
                      <a:pt x="61" y="608"/>
                    </a:cubicBezTo>
                    <a:cubicBezTo>
                      <a:pt x="1" y="1307"/>
                      <a:pt x="153" y="1976"/>
                      <a:pt x="426" y="2614"/>
                    </a:cubicBezTo>
                    <a:cubicBezTo>
                      <a:pt x="609" y="2736"/>
                      <a:pt x="760" y="2827"/>
                      <a:pt x="821" y="2827"/>
                    </a:cubicBezTo>
                    <a:cubicBezTo>
                      <a:pt x="1156" y="2219"/>
                      <a:pt x="1034" y="1490"/>
                      <a:pt x="852" y="821"/>
                    </a:cubicBezTo>
                    <a:cubicBezTo>
                      <a:pt x="760" y="548"/>
                      <a:pt x="700" y="274"/>
                      <a:pt x="5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0" name="Google Shape;13740;p120"/>
              <p:cNvSpPr/>
              <p:nvPr/>
            </p:nvSpPr>
            <p:spPr>
              <a:xfrm>
                <a:off x="2109668" y="3948990"/>
                <a:ext cx="12073" cy="19024"/>
              </a:xfrm>
              <a:custGeom>
                <a:avLst/>
                <a:gdLst/>
                <a:ahLst/>
                <a:cxnLst/>
                <a:rect l="l" t="t" r="r" b="b"/>
                <a:pathLst>
                  <a:path w="1004" h="1582" fill="none" extrusionOk="0">
                    <a:moveTo>
                      <a:pt x="0" y="1581"/>
                    </a:moveTo>
                    <a:cubicBezTo>
                      <a:pt x="213" y="973"/>
                      <a:pt x="548" y="426"/>
                      <a:pt x="1004" y="1"/>
                    </a:cubicBezTo>
                  </a:path>
                </a:pathLst>
              </a:custGeom>
              <a:noFill/>
              <a:ln w="9875" cap="rnd" cmpd="sng">
                <a:solidFill>
                  <a:srgbClr val="9E6E5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1" name="Google Shape;13741;p120"/>
              <p:cNvSpPr/>
              <p:nvPr/>
            </p:nvSpPr>
            <p:spPr>
              <a:xfrm>
                <a:off x="2119901" y="3957768"/>
                <a:ext cx="12434" cy="16823"/>
              </a:xfrm>
              <a:custGeom>
                <a:avLst/>
                <a:gdLst/>
                <a:ahLst/>
                <a:cxnLst/>
                <a:rect l="l" t="t" r="r" b="b"/>
                <a:pathLst>
                  <a:path w="1034" h="1399" fill="none" extrusionOk="0">
                    <a:moveTo>
                      <a:pt x="1" y="1398"/>
                    </a:moveTo>
                    <a:cubicBezTo>
                      <a:pt x="213" y="851"/>
                      <a:pt x="578" y="365"/>
                      <a:pt x="1034" y="0"/>
                    </a:cubicBezTo>
                  </a:path>
                </a:pathLst>
              </a:custGeom>
              <a:noFill/>
              <a:ln w="9875" cap="rnd" cmpd="sng">
                <a:solidFill>
                  <a:srgbClr val="9E6E5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2" name="Google Shape;13742;p120"/>
              <p:cNvSpPr/>
              <p:nvPr/>
            </p:nvSpPr>
            <p:spPr>
              <a:xfrm>
                <a:off x="2129401" y="3909151"/>
                <a:ext cx="5868" cy="12434"/>
              </a:xfrm>
              <a:custGeom>
                <a:avLst/>
                <a:gdLst/>
                <a:ahLst/>
                <a:cxnLst/>
                <a:rect l="l" t="t" r="r" b="b"/>
                <a:pathLst>
                  <a:path w="488" h="1034" fill="none" extrusionOk="0">
                    <a:moveTo>
                      <a:pt x="1" y="1034"/>
                    </a:moveTo>
                    <a:cubicBezTo>
                      <a:pt x="92" y="669"/>
                      <a:pt x="244" y="305"/>
                      <a:pt x="487" y="1"/>
                    </a:cubicBezTo>
                  </a:path>
                </a:pathLst>
              </a:custGeom>
              <a:noFill/>
              <a:ln w="9875" cap="rnd" cmpd="sng">
                <a:solidFill>
                  <a:srgbClr val="9E6E5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3" name="Google Shape;13743;p120"/>
              <p:cNvSpPr/>
              <p:nvPr/>
            </p:nvSpPr>
            <p:spPr>
              <a:xfrm>
                <a:off x="2141102" y="3914995"/>
                <a:ext cx="4401" cy="11352"/>
              </a:xfrm>
              <a:custGeom>
                <a:avLst/>
                <a:gdLst/>
                <a:ahLst/>
                <a:cxnLst/>
                <a:rect l="l" t="t" r="r" b="b"/>
                <a:pathLst>
                  <a:path w="366" h="944" fill="none" extrusionOk="0">
                    <a:moveTo>
                      <a:pt x="0" y="943"/>
                    </a:moveTo>
                    <a:cubicBezTo>
                      <a:pt x="152" y="639"/>
                      <a:pt x="274" y="335"/>
                      <a:pt x="365" y="1"/>
                    </a:cubicBezTo>
                  </a:path>
                </a:pathLst>
              </a:custGeom>
              <a:noFill/>
              <a:ln w="9875" cap="rnd" cmpd="sng">
                <a:solidFill>
                  <a:srgbClr val="9E6E5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4" name="Google Shape;13744;p120"/>
              <p:cNvSpPr/>
              <p:nvPr/>
            </p:nvSpPr>
            <p:spPr>
              <a:xfrm>
                <a:off x="2128680" y="3854329"/>
                <a:ext cx="1467" cy="14995"/>
              </a:xfrm>
              <a:custGeom>
                <a:avLst/>
                <a:gdLst/>
                <a:ahLst/>
                <a:cxnLst/>
                <a:rect l="l" t="t" r="r" b="b"/>
                <a:pathLst>
                  <a:path w="122" h="1247" fill="none" extrusionOk="0">
                    <a:moveTo>
                      <a:pt x="0" y="0"/>
                    </a:moveTo>
                    <a:cubicBezTo>
                      <a:pt x="122" y="395"/>
                      <a:pt x="122" y="851"/>
                      <a:pt x="0" y="1246"/>
                    </a:cubicBezTo>
                  </a:path>
                </a:pathLst>
              </a:custGeom>
              <a:noFill/>
              <a:ln w="9875" cap="rnd" cmpd="sng">
                <a:solidFill>
                  <a:srgbClr val="9E6E5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5" name="Google Shape;13745;p120"/>
              <p:cNvSpPr/>
              <p:nvPr/>
            </p:nvSpPr>
            <p:spPr>
              <a:xfrm>
                <a:off x="2002934" y="3936568"/>
                <a:ext cx="17556" cy="43867"/>
              </a:xfrm>
              <a:custGeom>
                <a:avLst/>
                <a:gdLst/>
                <a:ahLst/>
                <a:cxnLst/>
                <a:rect l="l" t="t" r="r" b="b"/>
                <a:pathLst>
                  <a:path w="1460" h="3648" fill="none" extrusionOk="0">
                    <a:moveTo>
                      <a:pt x="1460" y="0"/>
                    </a:moveTo>
                    <a:cubicBezTo>
                      <a:pt x="791" y="243"/>
                      <a:pt x="335" y="882"/>
                      <a:pt x="153" y="1550"/>
                    </a:cubicBezTo>
                    <a:cubicBezTo>
                      <a:pt x="1" y="2249"/>
                      <a:pt x="62" y="2979"/>
                      <a:pt x="214" y="3648"/>
                    </a:cubicBezTo>
                  </a:path>
                </a:pathLst>
              </a:custGeom>
              <a:noFill/>
              <a:ln w="9875" cap="rnd" cmpd="sng">
                <a:solidFill>
                  <a:srgbClr val="9E6E5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6" name="Google Shape;13746;p120"/>
              <p:cNvSpPr/>
              <p:nvPr/>
            </p:nvSpPr>
            <p:spPr>
              <a:xfrm>
                <a:off x="2004762" y="4102140"/>
                <a:ext cx="122823" cy="265007"/>
              </a:xfrm>
              <a:custGeom>
                <a:avLst/>
                <a:gdLst/>
                <a:ahLst/>
                <a:cxnLst/>
                <a:rect l="l" t="t" r="r" b="b"/>
                <a:pathLst>
                  <a:path w="10214" h="22038" extrusionOk="0">
                    <a:moveTo>
                      <a:pt x="9728" y="0"/>
                    </a:moveTo>
                    <a:cubicBezTo>
                      <a:pt x="8633" y="851"/>
                      <a:pt x="7417" y="1490"/>
                      <a:pt x="6080" y="1885"/>
                    </a:cubicBezTo>
                    <a:cubicBezTo>
                      <a:pt x="5229" y="2158"/>
                      <a:pt x="4256" y="2371"/>
                      <a:pt x="3740" y="3101"/>
                    </a:cubicBezTo>
                    <a:cubicBezTo>
                      <a:pt x="4256" y="3648"/>
                      <a:pt x="5138" y="3678"/>
                      <a:pt x="5715" y="4195"/>
                    </a:cubicBezTo>
                    <a:cubicBezTo>
                      <a:pt x="6232" y="4651"/>
                      <a:pt x="6384" y="5411"/>
                      <a:pt x="6475" y="6110"/>
                    </a:cubicBezTo>
                    <a:cubicBezTo>
                      <a:pt x="6870" y="9089"/>
                      <a:pt x="7113" y="12067"/>
                      <a:pt x="7205" y="15046"/>
                    </a:cubicBezTo>
                    <a:cubicBezTo>
                      <a:pt x="7205" y="15411"/>
                      <a:pt x="7205" y="15837"/>
                      <a:pt x="6962" y="16140"/>
                    </a:cubicBezTo>
                    <a:cubicBezTo>
                      <a:pt x="6712" y="16440"/>
                      <a:pt x="6257" y="16514"/>
                      <a:pt x="5833" y="16514"/>
                    </a:cubicBezTo>
                    <a:cubicBezTo>
                      <a:pt x="5741" y="16514"/>
                      <a:pt x="5650" y="16511"/>
                      <a:pt x="5563" y="16505"/>
                    </a:cubicBezTo>
                    <a:cubicBezTo>
                      <a:pt x="4196" y="16414"/>
                      <a:pt x="2828" y="16353"/>
                      <a:pt x="1551" y="15928"/>
                    </a:cubicBezTo>
                    <a:cubicBezTo>
                      <a:pt x="1004" y="15745"/>
                      <a:pt x="487" y="15502"/>
                      <a:pt x="1" y="15168"/>
                    </a:cubicBezTo>
                    <a:lnTo>
                      <a:pt x="1" y="15168"/>
                    </a:lnTo>
                    <a:cubicBezTo>
                      <a:pt x="1" y="17083"/>
                      <a:pt x="1" y="18572"/>
                      <a:pt x="31" y="19028"/>
                    </a:cubicBezTo>
                    <a:cubicBezTo>
                      <a:pt x="3466" y="20183"/>
                      <a:pt x="6627" y="21855"/>
                      <a:pt x="10214" y="22037"/>
                    </a:cubicBezTo>
                    <a:cubicBezTo>
                      <a:pt x="9788" y="19727"/>
                      <a:pt x="9697" y="17387"/>
                      <a:pt x="9576" y="15016"/>
                    </a:cubicBezTo>
                    <a:cubicBezTo>
                      <a:pt x="9424" y="11855"/>
                      <a:pt x="9272" y="8663"/>
                      <a:pt x="9120" y="5472"/>
                    </a:cubicBezTo>
                    <a:cubicBezTo>
                      <a:pt x="9059" y="3952"/>
                      <a:pt x="8968" y="2402"/>
                      <a:pt x="9393" y="943"/>
                    </a:cubicBezTo>
                    <a:cubicBezTo>
                      <a:pt x="9484" y="608"/>
                      <a:pt x="9606" y="304"/>
                      <a:pt x="9728" y="0"/>
                    </a:cubicBezTo>
                    <a:close/>
                  </a:path>
                </a:pathLst>
              </a:custGeom>
              <a:solidFill>
                <a:srgbClr val="BD8A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7" name="Google Shape;13747;p120"/>
              <p:cNvSpPr/>
              <p:nvPr/>
            </p:nvSpPr>
            <p:spPr>
              <a:xfrm>
                <a:off x="1990873" y="3909884"/>
                <a:ext cx="13179" cy="24134"/>
              </a:xfrm>
              <a:custGeom>
                <a:avLst/>
                <a:gdLst/>
                <a:ahLst/>
                <a:cxnLst/>
                <a:rect l="l" t="t" r="r" b="b"/>
                <a:pathLst>
                  <a:path w="1096" h="2007" fill="none" extrusionOk="0">
                    <a:moveTo>
                      <a:pt x="1095" y="0"/>
                    </a:moveTo>
                    <a:cubicBezTo>
                      <a:pt x="426" y="426"/>
                      <a:pt x="1" y="1216"/>
                      <a:pt x="62" y="2006"/>
                    </a:cubicBezTo>
                  </a:path>
                </a:pathLst>
              </a:custGeom>
              <a:noFill/>
              <a:ln w="9875" cap="rnd" cmpd="sng">
                <a:solidFill>
                  <a:srgbClr val="9E6E5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8" name="Google Shape;13748;p120"/>
              <p:cNvSpPr/>
              <p:nvPr/>
            </p:nvSpPr>
            <p:spPr>
              <a:xfrm>
                <a:off x="1979185" y="4370418"/>
                <a:ext cx="192628" cy="227729"/>
              </a:xfrm>
              <a:custGeom>
                <a:avLst/>
                <a:gdLst/>
                <a:ahLst/>
                <a:cxnLst/>
                <a:rect l="l" t="t" r="r" b="b"/>
                <a:pathLst>
                  <a:path w="16019" h="18938" extrusionOk="0">
                    <a:moveTo>
                      <a:pt x="1581" y="1"/>
                    </a:moveTo>
                    <a:cubicBezTo>
                      <a:pt x="912" y="639"/>
                      <a:pt x="821" y="1642"/>
                      <a:pt x="760" y="2524"/>
                    </a:cubicBezTo>
                    <a:cubicBezTo>
                      <a:pt x="456" y="7904"/>
                      <a:pt x="152" y="13557"/>
                      <a:pt x="0" y="18937"/>
                    </a:cubicBezTo>
                    <a:lnTo>
                      <a:pt x="16019" y="18937"/>
                    </a:lnTo>
                    <a:cubicBezTo>
                      <a:pt x="15320" y="13466"/>
                      <a:pt x="14803" y="8208"/>
                      <a:pt x="13465" y="2828"/>
                    </a:cubicBezTo>
                    <a:cubicBezTo>
                      <a:pt x="13283" y="2037"/>
                      <a:pt x="12341" y="1642"/>
                      <a:pt x="11581" y="1338"/>
                    </a:cubicBezTo>
                    <a:cubicBezTo>
                      <a:pt x="9299" y="512"/>
                      <a:pt x="6892" y="121"/>
                      <a:pt x="4483" y="121"/>
                    </a:cubicBezTo>
                    <a:cubicBezTo>
                      <a:pt x="3524" y="121"/>
                      <a:pt x="2564" y="183"/>
                      <a:pt x="1611" y="305"/>
                    </a:cubicBezTo>
                    <a:cubicBezTo>
                      <a:pt x="1611" y="214"/>
                      <a:pt x="1581" y="122"/>
                      <a:pt x="15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9" name="Google Shape;13749;p120"/>
              <p:cNvSpPr/>
              <p:nvPr/>
            </p:nvSpPr>
            <p:spPr>
              <a:xfrm>
                <a:off x="1986857" y="4370418"/>
                <a:ext cx="184957" cy="227357"/>
              </a:xfrm>
              <a:custGeom>
                <a:avLst/>
                <a:gdLst/>
                <a:ahLst/>
                <a:cxnLst/>
                <a:rect l="l" t="t" r="r" b="b"/>
                <a:pathLst>
                  <a:path w="15381" h="18907" extrusionOk="0">
                    <a:moveTo>
                      <a:pt x="943" y="1"/>
                    </a:moveTo>
                    <a:cubicBezTo>
                      <a:pt x="274" y="639"/>
                      <a:pt x="183" y="1642"/>
                      <a:pt x="122" y="2524"/>
                    </a:cubicBezTo>
                    <a:cubicBezTo>
                      <a:pt x="92" y="3223"/>
                      <a:pt x="31" y="3922"/>
                      <a:pt x="1" y="4621"/>
                    </a:cubicBezTo>
                    <a:cubicBezTo>
                      <a:pt x="365" y="4347"/>
                      <a:pt x="791" y="4135"/>
                      <a:pt x="1247" y="4043"/>
                    </a:cubicBezTo>
                    <a:cubicBezTo>
                      <a:pt x="1570" y="3965"/>
                      <a:pt x="1896" y="3934"/>
                      <a:pt x="2222" y="3934"/>
                    </a:cubicBezTo>
                    <a:cubicBezTo>
                      <a:pt x="2909" y="3934"/>
                      <a:pt x="3596" y="4072"/>
                      <a:pt x="4256" y="4195"/>
                    </a:cubicBezTo>
                    <a:cubicBezTo>
                      <a:pt x="5533" y="4439"/>
                      <a:pt x="6809" y="4682"/>
                      <a:pt x="7964" y="5198"/>
                    </a:cubicBezTo>
                    <a:cubicBezTo>
                      <a:pt x="9150" y="5715"/>
                      <a:pt x="10244" y="6536"/>
                      <a:pt x="10821" y="7660"/>
                    </a:cubicBezTo>
                    <a:cubicBezTo>
                      <a:pt x="11338" y="8633"/>
                      <a:pt x="11460" y="9758"/>
                      <a:pt x="11551" y="10852"/>
                    </a:cubicBezTo>
                    <a:cubicBezTo>
                      <a:pt x="11824" y="13527"/>
                      <a:pt x="12007" y="16232"/>
                      <a:pt x="12189" y="18907"/>
                    </a:cubicBezTo>
                    <a:lnTo>
                      <a:pt x="15381" y="18907"/>
                    </a:lnTo>
                    <a:cubicBezTo>
                      <a:pt x="14682" y="13466"/>
                      <a:pt x="14165" y="8208"/>
                      <a:pt x="12827" y="2828"/>
                    </a:cubicBezTo>
                    <a:cubicBezTo>
                      <a:pt x="12645" y="2037"/>
                      <a:pt x="11703" y="1642"/>
                      <a:pt x="10943" y="1338"/>
                    </a:cubicBezTo>
                    <a:cubicBezTo>
                      <a:pt x="8661" y="512"/>
                      <a:pt x="6254" y="121"/>
                      <a:pt x="3845" y="121"/>
                    </a:cubicBezTo>
                    <a:cubicBezTo>
                      <a:pt x="2886" y="121"/>
                      <a:pt x="1926" y="183"/>
                      <a:pt x="973" y="305"/>
                    </a:cubicBezTo>
                    <a:cubicBezTo>
                      <a:pt x="973" y="214"/>
                      <a:pt x="943" y="122"/>
                      <a:pt x="943" y="1"/>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0" name="Google Shape;13750;p120"/>
              <p:cNvSpPr/>
              <p:nvPr/>
            </p:nvSpPr>
            <p:spPr>
              <a:xfrm>
                <a:off x="1975157" y="4316053"/>
                <a:ext cx="176190" cy="106602"/>
              </a:xfrm>
              <a:custGeom>
                <a:avLst/>
                <a:gdLst/>
                <a:ahLst/>
                <a:cxnLst/>
                <a:rect l="l" t="t" r="r" b="b"/>
                <a:pathLst>
                  <a:path w="14652" h="8865" extrusionOk="0">
                    <a:moveTo>
                      <a:pt x="2728" y="0"/>
                    </a:moveTo>
                    <a:cubicBezTo>
                      <a:pt x="2477" y="0"/>
                      <a:pt x="2226" y="25"/>
                      <a:pt x="1977" y="84"/>
                    </a:cubicBezTo>
                    <a:cubicBezTo>
                      <a:pt x="943" y="297"/>
                      <a:pt x="1" y="1300"/>
                      <a:pt x="244" y="2333"/>
                    </a:cubicBezTo>
                    <a:cubicBezTo>
                      <a:pt x="335" y="2850"/>
                      <a:pt x="730" y="3306"/>
                      <a:pt x="730" y="3853"/>
                    </a:cubicBezTo>
                    <a:cubicBezTo>
                      <a:pt x="730" y="4248"/>
                      <a:pt x="518" y="4583"/>
                      <a:pt x="457" y="4947"/>
                    </a:cubicBezTo>
                    <a:cubicBezTo>
                      <a:pt x="305" y="5646"/>
                      <a:pt x="670" y="6376"/>
                      <a:pt x="1308" y="6710"/>
                    </a:cubicBezTo>
                    <a:cubicBezTo>
                      <a:pt x="1217" y="6345"/>
                      <a:pt x="1733" y="5920"/>
                      <a:pt x="2068" y="5798"/>
                    </a:cubicBezTo>
                    <a:cubicBezTo>
                      <a:pt x="2266" y="5708"/>
                      <a:pt x="2474" y="5682"/>
                      <a:pt x="2687" y="5682"/>
                    </a:cubicBezTo>
                    <a:cubicBezTo>
                      <a:pt x="2834" y="5682"/>
                      <a:pt x="2983" y="5695"/>
                      <a:pt x="3132" y="5707"/>
                    </a:cubicBezTo>
                    <a:cubicBezTo>
                      <a:pt x="5928" y="5920"/>
                      <a:pt x="8694" y="6497"/>
                      <a:pt x="11338" y="7379"/>
                    </a:cubicBezTo>
                    <a:cubicBezTo>
                      <a:pt x="12250" y="7683"/>
                      <a:pt x="12858" y="8504"/>
                      <a:pt x="13770" y="8838"/>
                    </a:cubicBezTo>
                    <a:cubicBezTo>
                      <a:pt x="13819" y="8856"/>
                      <a:pt x="13869" y="8865"/>
                      <a:pt x="13918" y="8865"/>
                    </a:cubicBezTo>
                    <a:cubicBezTo>
                      <a:pt x="14117" y="8865"/>
                      <a:pt x="14311" y="8729"/>
                      <a:pt x="14408" y="8534"/>
                    </a:cubicBezTo>
                    <a:cubicBezTo>
                      <a:pt x="14560" y="8321"/>
                      <a:pt x="14560" y="8048"/>
                      <a:pt x="14591" y="7774"/>
                    </a:cubicBezTo>
                    <a:cubicBezTo>
                      <a:pt x="14652" y="6285"/>
                      <a:pt x="14591" y="4613"/>
                      <a:pt x="13497" y="3580"/>
                    </a:cubicBezTo>
                    <a:cubicBezTo>
                      <a:pt x="12889" y="3002"/>
                      <a:pt x="12068" y="2728"/>
                      <a:pt x="11278" y="2455"/>
                    </a:cubicBezTo>
                    <a:cubicBezTo>
                      <a:pt x="9211" y="1817"/>
                      <a:pt x="7144" y="1148"/>
                      <a:pt x="5077" y="479"/>
                    </a:cubicBezTo>
                    <a:cubicBezTo>
                      <a:pt x="4316" y="248"/>
                      <a:pt x="3520" y="0"/>
                      <a:pt x="27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1" name="Google Shape;13751;p120"/>
            <p:cNvGrpSpPr/>
            <p:nvPr/>
          </p:nvGrpSpPr>
          <p:grpSpPr>
            <a:xfrm>
              <a:off x="810200" y="3292929"/>
              <a:ext cx="438377" cy="1305809"/>
              <a:chOff x="866211" y="3364178"/>
              <a:chExt cx="414502" cy="1234691"/>
            </a:xfrm>
          </p:grpSpPr>
          <p:sp>
            <p:nvSpPr>
              <p:cNvPr id="13752" name="Google Shape;13752;p120"/>
              <p:cNvSpPr/>
              <p:nvPr/>
            </p:nvSpPr>
            <p:spPr>
              <a:xfrm>
                <a:off x="874244" y="3385378"/>
                <a:ext cx="406469" cy="533657"/>
              </a:xfrm>
              <a:custGeom>
                <a:avLst/>
                <a:gdLst/>
                <a:ahLst/>
                <a:cxnLst/>
                <a:rect l="l" t="t" r="r" b="b"/>
                <a:pathLst>
                  <a:path w="33802" h="44379" extrusionOk="0">
                    <a:moveTo>
                      <a:pt x="24378" y="1"/>
                    </a:moveTo>
                    <a:lnTo>
                      <a:pt x="1" y="5016"/>
                    </a:lnTo>
                    <a:lnTo>
                      <a:pt x="6384" y="44378"/>
                    </a:lnTo>
                    <a:lnTo>
                      <a:pt x="33801" y="36719"/>
                    </a:lnTo>
                    <a:lnTo>
                      <a:pt x="267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3" name="Google Shape;13753;p120"/>
              <p:cNvSpPr/>
              <p:nvPr/>
            </p:nvSpPr>
            <p:spPr>
              <a:xfrm>
                <a:off x="874244" y="3385378"/>
                <a:ext cx="402813" cy="533657"/>
              </a:xfrm>
              <a:custGeom>
                <a:avLst/>
                <a:gdLst/>
                <a:ahLst/>
                <a:cxnLst/>
                <a:rect l="l" t="t" r="r" b="b"/>
                <a:pathLst>
                  <a:path w="33498" h="44379" extrusionOk="0">
                    <a:moveTo>
                      <a:pt x="24378" y="1"/>
                    </a:moveTo>
                    <a:lnTo>
                      <a:pt x="1" y="5016"/>
                    </a:lnTo>
                    <a:lnTo>
                      <a:pt x="6384" y="44378"/>
                    </a:lnTo>
                    <a:lnTo>
                      <a:pt x="33497" y="36779"/>
                    </a:lnTo>
                    <a:lnTo>
                      <a:pt x="2614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4" name="Google Shape;13754;p120"/>
              <p:cNvSpPr/>
              <p:nvPr/>
            </p:nvSpPr>
            <p:spPr>
              <a:xfrm>
                <a:off x="866211" y="3364178"/>
                <a:ext cx="407912" cy="562890"/>
              </a:xfrm>
              <a:custGeom>
                <a:avLst/>
                <a:gdLst/>
                <a:ahLst/>
                <a:cxnLst/>
                <a:rect l="l" t="t" r="r" b="b"/>
                <a:pathLst>
                  <a:path w="33922" h="46810" extrusionOk="0">
                    <a:moveTo>
                      <a:pt x="26049" y="1"/>
                    </a:moveTo>
                    <a:lnTo>
                      <a:pt x="0" y="6262"/>
                    </a:lnTo>
                    <a:lnTo>
                      <a:pt x="7052" y="46810"/>
                    </a:lnTo>
                    <a:lnTo>
                      <a:pt x="33922" y="40214"/>
                    </a:lnTo>
                    <a:lnTo>
                      <a:pt x="260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5" name="Google Shape;13755;p120"/>
              <p:cNvSpPr/>
              <p:nvPr/>
            </p:nvSpPr>
            <p:spPr>
              <a:xfrm>
                <a:off x="929078" y="3414983"/>
                <a:ext cx="308129" cy="455074"/>
              </a:xfrm>
              <a:custGeom>
                <a:avLst/>
                <a:gdLst/>
                <a:ahLst/>
                <a:cxnLst/>
                <a:rect l="l" t="t" r="r" b="b"/>
                <a:pathLst>
                  <a:path w="25624" h="37844" extrusionOk="0">
                    <a:moveTo>
                      <a:pt x="19180" y="1"/>
                    </a:moveTo>
                    <a:lnTo>
                      <a:pt x="0" y="4621"/>
                    </a:lnTo>
                    <a:lnTo>
                      <a:pt x="5776" y="37843"/>
                    </a:lnTo>
                    <a:lnTo>
                      <a:pt x="25624" y="32950"/>
                    </a:lnTo>
                    <a:lnTo>
                      <a:pt x="191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6" name="Google Shape;13756;p120"/>
              <p:cNvSpPr/>
              <p:nvPr/>
            </p:nvSpPr>
            <p:spPr>
              <a:xfrm>
                <a:off x="866211" y="3433995"/>
                <a:ext cx="112951" cy="493073"/>
              </a:xfrm>
              <a:custGeom>
                <a:avLst/>
                <a:gdLst/>
                <a:ahLst/>
                <a:cxnLst/>
                <a:rect l="l" t="t" r="r" b="b"/>
                <a:pathLst>
                  <a:path w="9393" h="41004" extrusionOk="0">
                    <a:moveTo>
                      <a:pt x="1946" y="0"/>
                    </a:moveTo>
                    <a:lnTo>
                      <a:pt x="0" y="456"/>
                    </a:lnTo>
                    <a:lnTo>
                      <a:pt x="7052" y="41004"/>
                    </a:lnTo>
                    <a:lnTo>
                      <a:pt x="9393" y="40426"/>
                    </a:lnTo>
                    <a:lnTo>
                      <a:pt x="194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7" name="Google Shape;13757;p120"/>
              <p:cNvSpPr/>
              <p:nvPr/>
            </p:nvSpPr>
            <p:spPr>
              <a:xfrm>
                <a:off x="945528" y="3792689"/>
                <a:ext cx="245635" cy="134019"/>
              </a:xfrm>
              <a:custGeom>
                <a:avLst/>
                <a:gdLst/>
                <a:ahLst/>
                <a:cxnLst/>
                <a:rect l="l" t="t" r="r" b="b"/>
                <a:pathLst>
                  <a:path w="20427" h="11145" extrusionOk="0">
                    <a:moveTo>
                      <a:pt x="14254" y="0"/>
                    </a:moveTo>
                    <a:cubicBezTo>
                      <a:pt x="13508" y="0"/>
                      <a:pt x="12759" y="17"/>
                      <a:pt x="12006" y="50"/>
                    </a:cubicBezTo>
                    <a:cubicBezTo>
                      <a:pt x="10456" y="111"/>
                      <a:pt x="8876" y="233"/>
                      <a:pt x="7417" y="780"/>
                    </a:cubicBezTo>
                    <a:cubicBezTo>
                      <a:pt x="5107" y="1600"/>
                      <a:pt x="3222" y="3363"/>
                      <a:pt x="1824" y="5369"/>
                    </a:cubicBezTo>
                    <a:cubicBezTo>
                      <a:pt x="1125" y="6342"/>
                      <a:pt x="517" y="7406"/>
                      <a:pt x="0" y="8500"/>
                    </a:cubicBezTo>
                    <a:lnTo>
                      <a:pt x="456" y="11145"/>
                    </a:lnTo>
                    <a:lnTo>
                      <a:pt x="18906" y="6646"/>
                    </a:lnTo>
                    <a:cubicBezTo>
                      <a:pt x="18815" y="6494"/>
                      <a:pt x="18724" y="6372"/>
                      <a:pt x="18602" y="6220"/>
                    </a:cubicBezTo>
                    <a:cubicBezTo>
                      <a:pt x="18359" y="5856"/>
                      <a:pt x="18086" y="5491"/>
                      <a:pt x="18055" y="5065"/>
                    </a:cubicBezTo>
                    <a:cubicBezTo>
                      <a:pt x="17994" y="4275"/>
                      <a:pt x="18694" y="3637"/>
                      <a:pt x="19271" y="3120"/>
                    </a:cubicBezTo>
                    <a:cubicBezTo>
                      <a:pt x="19849" y="2573"/>
                      <a:pt x="20426" y="1783"/>
                      <a:pt x="20122" y="1053"/>
                    </a:cubicBezTo>
                    <a:cubicBezTo>
                      <a:pt x="19818" y="385"/>
                      <a:pt x="18967" y="233"/>
                      <a:pt x="18238" y="172"/>
                    </a:cubicBezTo>
                    <a:cubicBezTo>
                      <a:pt x="16912" y="55"/>
                      <a:pt x="15587" y="0"/>
                      <a:pt x="14254" y="0"/>
                    </a:cubicBezTo>
                    <a:close/>
                  </a:path>
                </a:pathLst>
              </a:custGeom>
              <a:solidFill>
                <a:srgbClr val="9C4534">
                  <a:alpha val="4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8" name="Google Shape;13758;p120"/>
              <p:cNvSpPr/>
              <p:nvPr/>
            </p:nvSpPr>
            <p:spPr>
              <a:xfrm>
                <a:off x="1026661" y="4468470"/>
                <a:ext cx="180579" cy="130038"/>
              </a:xfrm>
              <a:custGeom>
                <a:avLst/>
                <a:gdLst/>
                <a:ahLst/>
                <a:cxnLst/>
                <a:rect l="l" t="t" r="r" b="b"/>
                <a:pathLst>
                  <a:path w="15017" h="10814" extrusionOk="0">
                    <a:moveTo>
                      <a:pt x="5732" y="0"/>
                    </a:moveTo>
                    <a:cubicBezTo>
                      <a:pt x="5282" y="0"/>
                      <a:pt x="4830" y="21"/>
                      <a:pt x="4378" y="54"/>
                    </a:cubicBezTo>
                    <a:cubicBezTo>
                      <a:pt x="3071" y="145"/>
                      <a:pt x="1764" y="327"/>
                      <a:pt x="670" y="996"/>
                    </a:cubicBezTo>
                    <a:cubicBezTo>
                      <a:pt x="457" y="1117"/>
                      <a:pt x="275" y="1269"/>
                      <a:pt x="183" y="1452"/>
                    </a:cubicBezTo>
                    <a:cubicBezTo>
                      <a:pt x="1" y="1786"/>
                      <a:pt x="62" y="2181"/>
                      <a:pt x="123" y="2576"/>
                    </a:cubicBezTo>
                    <a:cubicBezTo>
                      <a:pt x="579" y="5312"/>
                      <a:pt x="670" y="8108"/>
                      <a:pt x="62" y="10814"/>
                    </a:cubicBezTo>
                    <a:lnTo>
                      <a:pt x="14986" y="10814"/>
                    </a:lnTo>
                    <a:cubicBezTo>
                      <a:pt x="15016" y="9567"/>
                      <a:pt x="14713" y="5403"/>
                      <a:pt x="14743" y="4127"/>
                    </a:cubicBezTo>
                    <a:cubicBezTo>
                      <a:pt x="14743" y="3519"/>
                      <a:pt x="14196" y="3610"/>
                      <a:pt x="13861" y="2880"/>
                    </a:cubicBezTo>
                    <a:cubicBezTo>
                      <a:pt x="13740" y="2668"/>
                      <a:pt x="13649" y="2455"/>
                      <a:pt x="13497" y="2303"/>
                    </a:cubicBezTo>
                    <a:cubicBezTo>
                      <a:pt x="13223" y="2029"/>
                      <a:pt x="12889" y="1877"/>
                      <a:pt x="12524" y="1756"/>
                    </a:cubicBezTo>
                    <a:cubicBezTo>
                      <a:pt x="11643" y="1452"/>
                      <a:pt x="10761" y="1117"/>
                      <a:pt x="9849" y="813"/>
                    </a:cubicBezTo>
                    <a:cubicBezTo>
                      <a:pt x="9302" y="601"/>
                      <a:pt x="8755" y="418"/>
                      <a:pt x="8177" y="266"/>
                    </a:cubicBezTo>
                    <a:cubicBezTo>
                      <a:pt x="7372" y="70"/>
                      <a:pt x="6554" y="0"/>
                      <a:pt x="57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9" name="Google Shape;13759;p120"/>
              <p:cNvSpPr/>
              <p:nvPr/>
            </p:nvSpPr>
            <p:spPr>
              <a:xfrm>
                <a:off x="1026661" y="4468710"/>
                <a:ext cx="180579" cy="130159"/>
              </a:xfrm>
              <a:custGeom>
                <a:avLst/>
                <a:gdLst/>
                <a:ahLst/>
                <a:cxnLst/>
                <a:rect l="l" t="t" r="r" b="b"/>
                <a:pathLst>
                  <a:path w="15017" h="10824" extrusionOk="0">
                    <a:moveTo>
                      <a:pt x="5604" y="1"/>
                    </a:moveTo>
                    <a:cubicBezTo>
                      <a:pt x="5196" y="1"/>
                      <a:pt x="4787" y="14"/>
                      <a:pt x="4378" y="34"/>
                    </a:cubicBezTo>
                    <a:cubicBezTo>
                      <a:pt x="3071" y="125"/>
                      <a:pt x="1764" y="307"/>
                      <a:pt x="670" y="976"/>
                    </a:cubicBezTo>
                    <a:cubicBezTo>
                      <a:pt x="457" y="1097"/>
                      <a:pt x="275" y="1249"/>
                      <a:pt x="183" y="1432"/>
                    </a:cubicBezTo>
                    <a:cubicBezTo>
                      <a:pt x="1" y="1766"/>
                      <a:pt x="62" y="2192"/>
                      <a:pt x="123" y="2556"/>
                    </a:cubicBezTo>
                    <a:cubicBezTo>
                      <a:pt x="244" y="3347"/>
                      <a:pt x="335" y="4107"/>
                      <a:pt x="396" y="4897"/>
                    </a:cubicBezTo>
                    <a:cubicBezTo>
                      <a:pt x="3284" y="6477"/>
                      <a:pt x="6384" y="7602"/>
                      <a:pt x="9606" y="8149"/>
                    </a:cubicBezTo>
                    <a:cubicBezTo>
                      <a:pt x="10548" y="8332"/>
                      <a:pt x="11551" y="8484"/>
                      <a:pt x="12220" y="9152"/>
                    </a:cubicBezTo>
                    <a:cubicBezTo>
                      <a:pt x="12676" y="9578"/>
                      <a:pt x="12889" y="10186"/>
                      <a:pt x="12980" y="10824"/>
                    </a:cubicBezTo>
                    <a:lnTo>
                      <a:pt x="15016" y="10824"/>
                    </a:lnTo>
                    <a:cubicBezTo>
                      <a:pt x="15016" y="9547"/>
                      <a:pt x="14713" y="5383"/>
                      <a:pt x="14743" y="4137"/>
                    </a:cubicBezTo>
                    <a:cubicBezTo>
                      <a:pt x="14743" y="3499"/>
                      <a:pt x="14196" y="3620"/>
                      <a:pt x="13861" y="2891"/>
                    </a:cubicBezTo>
                    <a:cubicBezTo>
                      <a:pt x="13740" y="2678"/>
                      <a:pt x="13649" y="2465"/>
                      <a:pt x="13497" y="2283"/>
                    </a:cubicBezTo>
                    <a:cubicBezTo>
                      <a:pt x="13254" y="2009"/>
                      <a:pt x="12889" y="1888"/>
                      <a:pt x="12524" y="1766"/>
                    </a:cubicBezTo>
                    <a:cubicBezTo>
                      <a:pt x="11643" y="1432"/>
                      <a:pt x="10761" y="1097"/>
                      <a:pt x="9849" y="793"/>
                    </a:cubicBezTo>
                    <a:cubicBezTo>
                      <a:pt x="9302" y="581"/>
                      <a:pt x="8755" y="398"/>
                      <a:pt x="8177" y="246"/>
                    </a:cubicBezTo>
                    <a:cubicBezTo>
                      <a:pt x="7330" y="60"/>
                      <a:pt x="6469" y="1"/>
                      <a:pt x="5604" y="1"/>
                    </a:cubicBezTo>
                    <a:close/>
                  </a:path>
                </a:pathLst>
              </a:custGeom>
              <a:solidFill>
                <a:srgbClr val="9C4534">
                  <a:alpha val="4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0" name="Google Shape;13760;p120"/>
              <p:cNvSpPr/>
              <p:nvPr/>
            </p:nvSpPr>
            <p:spPr>
              <a:xfrm>
                <a:off x="1062483" y="4313131"/>
                <a:ext cx="139959" cy="69072"/>
              </a:xfrm>
              <a:custGeom>
                <a:avLst/>
                <a:gdLst/>
                <a:ahLst/>
                <a:cxnLst/>
                <a:rect l="l" t="t" r="r" b="b"/>
                <a:pathLst>
                  <a:path w="11639" h="5744" extrusionOk="0">
                    <a:moveTo>
                      <a:pt x="3922" y="0"/>
                    </a:moveTo>
                    <a:cubicBezTo>
                      <a:pt x="3405" y="0"/>
                      <a:pt x="2888" y="84"/>
                      <a:pt x="2402" y="266"/>
                    </a:cubicBezTo>
                    <a:cubicBezTo>
                      <a:pt x="1855" y="479"/>
                      <a:pt x="1338" y="813"/>
                      <a:pt x="852" y="1178"/>
                    </a:cubicBezTo>
                    <a:cubicBezTo>
                      <a:pt x="609" y="1360"/>
                      <a:pt x="366" y="1543"/>
                      <a:pt x="274" y="1816"/>
                    </a:cubicBezTo>
                    <a:cubicBezTo>
                      <a:pt x="1" y="2394"/>
                      <a:pt x="457" y="3063"/>
                      <a:pt x="943" y="3519"/>
                    </a:cubicBezTo>
                    <a:cubicBezTo>
                      <a:pt x="2463" y="4856"/>
                      <a:pt x="4469" y="5646"/>
                      <a:pt x="6505" y="5737"/>
                    </a:cubicBezTo>
                    <a:cubicBezTo>
                      <a:pt x="6625" y="5741"/>
                      <a:pt x="6752" y="5744"/>
                      <a:pt x="6885" y="5744"/>
                    </a:cubicBezTo>
                    <a:cubicBezTo>
                      <a:pt x="8738" y="5744"/>
                      <a:pt x="11638" y="5295"/>
                      <a:pt x="9879" y="2941"/>
                    </a:cubicBezTo>
                    <a:cubicBezTo>
                      <a:pt x="9423" y="2364"/>
                      <a:pt x="8816" y="1938"/>
                      <a:pt x="8208" y="1573"/>
                    </a:cubicBezTo>
                    <a:cubicBezTo>
                      <a:pt x="7357" y="1026"/>
                      <a:pt x="6445" y="509"/>
                      <a:pt x="5442" y="236"/>
                    </a:cubicBezTo>
                    <a:cubicBezTo>
                      <a:pt x="4955" y="84"/>
                      <a:pt x="4439" y="0"/>
                      <a:pt x="3922" y="0"/>
                    </a:cubicBezTo>
                    <a:close/>
                  </a:path>
                </a:pathLst>
              </a:custGeom>
              <a:solidFill>
                <a:srgbClr val="557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1" name="Google Shape;13761;p120"/>
              <p:cNvSpPr/>
              <p:nvPr/>
            </p:nvSpPr>
            <p:spPr>
              <a:xfrm>
                <a:off x="1052983" y="3950397"/>
                <a:ext cx="76407" cy="141270"/>
              </a:xfrm>
              <a:custGeom>
                <a:avLst/>
                <a:gdLst/>
                <a:ahLst/>
                <a:cxnLst/>
                <a:rect l="l" t="t" r="r" b="b"/>
                <a:pathLst>
                  <a:path w="6354" h="11748" extrusionOk="0">
                    <a:moveTo>
                      <a:pt x="3922" y="0"/>
                    </a:moveTo>
                    <a:cubicBezTo>
                      <a:pt x="3902" y="0"/>
                      <a:pt x="3882" y="2"/>
                      <a:pt x="3861" y="5"/>
                    </a:cubicBezTo>
                    <a:cubicBezTo>
                      <a:pt x="3678" y="5"/>
                      <a:pt x="3526" y="188"/>
                      <a:pt x="3405" y="340"/>
                    </a:cubicBezTo>
                    <a:cubicBezTo>
                      <a:pt x="2736" y="1130"/>
                      <a:pt x="2159" y="2011"/>
                      <a:pt x="1672" y="2954"/>
                    </a:cubicBezTo>
                    <a:cubicBezTo>
                      <a:pt x="1247" y="3774"/>
                      <a:pt x="852" y="4625"/>
                      <a:pt x="578" y="5507"/>
                    </a:cubicBezTo>
                    <a:cubicBezTo>
                      <a:pt x="365" y="6145"/>
                      <a:pt x="0" y="7027"/>
                      <a:pt x="213" y="7726"/>
                    </a:cubicBezTo>
                    <a:cubicBezTo>
                      <a:pt x="456" y="8364"/>
                      <a:pt x="1095" y="9002"/>
                      <a:pt x="1551" y="9489"/>
                    </a:cubicBezTo>
                    <a:cubicBezTo>
                      <a:pt x="2159" y="10157"/>
                      <a:pt x="2827" y="10735"/>
                      <a:pt x="3587" y="11221"/>
                    </a:cubicBezTo>
                    <a:cubicBezTo>
                      <a:pt x="3960" y="11495"/>
                      <a:pt x="4414" y="11748"/>
                      <a:pt x="4867" y="11748"/>
                    </a:cubicBezTo>
                    <a:cubicBezTo>
                      <a:pt x="4967" y="11748"/>
                      <a:pt x="5068" y="11735"/>
                      <a:pt x="5168" y="11708"/>
                    </a:cubicBezTo>
                    <a:cubicBezTo>
                      <a:pt x="5745" y="11556"/>
                      <a:pt x="6140" y="11008"/>
                      <a:pt x="6232" y="10431"/>
                    </a:cubicBezTo>
                    <a:cubicBezTo>
                      <a:pt x="6353" y="9853"/>
                      <a:pt x="6232" y="9276"/>
                      <a:pt x="6110" y="8698"/>
                    </a:cubicBezTo>
                    <a:cubicBezTo>
                      <a:pt x="5563" y="6054"/>
                      <a:pt x="5046" y="3410"/>
                      <a:pt x="4499" y="796"/>
                    </a:cubicBezTo>
                    <a:cubicBezTo>
                      <a:pt x="4442" y="452"/>
                      <a:pt x="4249" y="0"/>
                      <a:pt x="3922" y="0"/>
                    </a:cubicBezTo>
                    <a:close/>
                  </a:path>
                </a:pathLst>
              </a:custGeom>
              <a:solidFill>
                <a:srgbClr val="9A6B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2" name="Google Shape;13762;p120"/>
              <p:cNvSpPr/>
              <p:nvPr/>
            </p:nvSpPr>
            <p:spPr>
              <a:xfrm>
                <a:off x="950278" y="3810462"/>
                <a:ext cx="221513" cy="584992"/>
              </a:xfrm>
              <a:custGeom>
                <a:avLst/>
                <a:gdLst/>
                <a:ahLst/>
                <a:cxnLst/>
                <a:rect l="l" t="t" r="r" b="b"/>
                <a:pathLst>
                  <a:path w="18421" h="48648" extrusionOk="0">
                    <a:moveTo>
                      <a:pt x="16475" y="1"/>
                    </a:moveTo>
                    <a:cubicBezTo>
                      <a:pt x="13040" y="122"/>
                      <a:pt x="9818" y="517"/>
                      <a:pt x="6444" y="1004"/>
                    </a:cubicBezTo>
                    <a:cubicBezTo>
                      <a:pt x="5897" y="1065"/>
                      <a:pt x="5380" y="1369"/>
                      <a:pt x="5046" y="1824"/>
                    </a:cubicBezTo>
                    <a:cubicBezTo>
                      <a:pt x="3101" y="4438"/>
                      <a:pt x="1794" y="7448"/>
                      <a:pt x="517" y="10426"/>
                    </a:cubicBezTo>
                    <a:cubicBezTo>
                      <a:pt x="274" y="11034"/>
                      <a:pt x="0" y="11673"/>
                      <a:pt x="61" y="12311"/>
                    </a:cubicBezTo>
                    <a:cubicBezTo>
                      <a:pt x="122" y="12797"/>
                      <a:pt x="304" y="13223"/>
                      <a:pt x="517" y="13648"/>
                    </a:cubicBezTo>
                    <a:cubicBezTo>
                      <a:pt x="2493" y="17509"/>
                      <a:pt x="5958" y="21065"/>
                      <a:pt x="6110" y="25381"/>
                    </a:cubicBezTo>
                    <a:cubicBezTo>
                      <a:pt x="6353" y="31612"/>
                      <a:pt x="6779" y="37843"/>
                      <a:pt x="7417" y="44044"/>
                    </a:cubicBezTo>
                    <a:cubicBezTo>
                      <a:pt x="9697" y="47017"/>
                      <a:pt x="14007" y="48647"/>
                      <a:pt x="17820" y="48647"/>
                    </a:cubicBezTo>
                    <a:cubicBezTo>
                      <a:pt x="18021" y="48647"/>
                      <a:pt x="18222" y="48643"/>
                      <a:pt x="18420" y="48634"/>
                    </a:cubicBezTo>
                    <a:cubicBezTo>
                      <a:pt x="17265" y="42463"/>
                      <a:pt x="16262" y="36293"/>
                      <a:pt x="15350" y="30092"/>
                    </a:cubicBezTo>
                    <a:cubicBezTo>
                      <a:pt x="15229" y="29150"/>
                      <a:pt x="15077" y="28177"/>
                      <a:pt x="15229" y="27235"/>
                    </a:cubicBezTo>
                    <a:cubicBezTo>
                      <a:pt x="15381" y="26323"/>
                      <a:pt x="15776" y="25472"/>
                      <a:pt x="15867" y="24560"/>
                    </a:cubicBezTo>
                    <a:cubicBezTo>
                      <a:pt x="16110" y="22615"/>
                      <a:pt x="15016" y="20761"/>
                      <a:pt x="13648" y="19363"/>
                    </a:cubicBezTo>
                    <a:cubicBezTo>
                      <a:pt x="12280" y="17965"/>
                      <a:pt x="10608" y="16840"/>
                      <a:pt x="9362" y="15351"/>
                    </a:cubicBezTo>
                    <a:cubicBezTo>
                      <a:pt x="8633" y="14499"/>
                      <a:pt x="8025" y="13557"/>
                      <a:pt x="7599" y="12524"/>
                    </a:cubicBezTo>
                    <a:cubicBezTo>
                      <a:pt x="7174" y="11521"/>
                      <a:pt x="6900" y="10426"/>
                      <a:pt x="6991" y="9332"/>
                    </a:cubicBezTo>
                    <a:cubicBezTo>
                      <a:pt x="7143" y="7326"/>
                      <a:pt x="8663" y="5654"/>
                      <a:pt x="10061" y="4226"/>
                    </a:cubicBezTo>
                    <a:cubicBezTo>
                      <a:pt x="12523" y="3739"/>
                      <a:pt x="15137" y="3162"/>
                      <a:pt x="16779" y="1308"/>
                    </a:cubicBezTo>
                    <a:cubicBezTo>
                      <a:pt x="17113" y="943"/>
                      <a:pt x="17326" y="305"/>
                      <a:pt x="16900" y="62"/>
                    </a:cubicBezTo>
                    <a:cubicBezTo>
                      <a:pt x="16779" y="1"/>
                      <a:pt x="16627" y="1"/>
                      <a:pt x="16475" y="1"/>
                    </a:cubicBezTo>
                    <a:close/>
                  </a:path>
                </a:pathLst>
              </a:custGeom>
              <a:solidFill>
                <a:srgbClr val="AE7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3" name="Google Shape;13763;p120"/>
              <p:cNvSpPr/>
              <p:nvPr/>
            </p:nvSpPr>
            <p:spPr>
              <a:xfrm>
                <a:off x="1118772" y="3810462"/>
                <a:ext cx="38396" cy="16498"/>
              </a:xfrm>
              <a:custGeom>
                <a:avLst/>
                <a:gdLst/>
                <a:ahLst/>
                <a:cxnLst/>
                <a:rect l="l" t="t" r="r" b="b"/>
                <a:pathLst>
                  <a:path w="3193" h="1372" extrusionOk="0">
                    <a:moveTo>
                      <a:pt x="2463" y="1"/>
                    </a:moveTo>
                    <a:cubicBezTo>
                      <a:pt x="1642" y="31"/>
                      <a:pt x="821" y="92"/>
                      <a:pt x="1" y="122"/>
                    </a:cubicBezTo>
                    <a:cubicBezTo>
                      <a:pt x="1" y="365"/>
                      <a:pt x="31" y="609"/>
                      <a:pt x="183" y="821"/>
                    </a:cubicBezTo>
                    <a:cubicBezTo>
                      <a:pt x="437" y="1188"/>
                      <a:pt x="927" y="1372"/>
                      <a:pt x="1385" y="1372"/>
                    </a:cubicBezTo>
                    <a:cubicBezTo>
                      <a:pt x="1420" y="1372"/>
                      <a:pt x="1455" y="1371"/>
                      <a:pt x="1490" y="1369"/>
                    </a:cubicBezTo>
                    <a:cubicBezTo>
                      <a:pt x="1976" y="1338"/>
                      <a:pt x="2463" y="1156"/>
                      <a:pt x="2919" y="973"/>
                    </a:cubicBezTo>
                    <a:cubicBezTo>
                      <a:pt x="2949" y="973"/>
                      <a:pt x="2979" y="973"/>
                      <a:pt x="3010" y="943"/>
                    </a:cubicBezTo>
                    <a:cubicBezTo>
                      <a:pt x="3162" y="609"/>
                      <a:pt x="3192" y="244"/>
                      <a:pt x="2888" y="62"/>
                    </a:cubicBezTo>
                    <a:cubicBezTo>
                      <a:pt x="2767" y="1"/>
                      <a:pt x="2615" y="1"/>
                      <a:pt x="24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4" name="Google Shape;13764;p120"/>
              <p:cNvSpPr/>
              <p:nvPr/>
            </p:nvSpPr>
            <p:spPr>
              <a:xfrm>
                <a:off x="979511" y="3828006"/>
                <a:ext cx="170707" cy="125024"/>
              </a:xfrm>
              <a:custGeom>
                <a:avLst/>
                <a:gdLst/>
                <a:ahLst/>
                <a:cxnLst/>
                <a:rect l="l" t="t" r="r" b="b"/>
                <a:pathLst>
                  <a:path w="14196" h="10397" extrusionOk="0">
                    <a:moveTo>
                      <a:pt x="14196" y="1"/>
                    </a:moveTo>
                    <a:lnTo>
                      <a:pt x="14196" y="1"/>
                    </a:lnTo>
                    <a:cubicBezTo>
                      <a:pt x="12027" y="763"/>
                      <a:pt x="9688" y="1157"/>
                      <a:pt x="7371" y="1157"/>
                    </a:cubicBezTo>
                    <a:cubicBezTo>
                      <a:pt x="7285" y="1157"/>
                      <a:pt x="7199" y="1157"/>
                      <a:pt x="7114" y="1156"/>
                    </a:cubicBezTo>
                    <a:cubicBezTo>
                      <a:pt x="6772" y="1147"/>
                      <a:pt x="6425" y="1132"/>
                      <a:pt x="6078" y="1132"/>
                    </a:cubicBezTo>
                    <a:cubicBezTo>
                      <a:pt x="5285" y="1132"/>
                      <a:pt x="4499" y="1210"/>
                      <a:pt x="3800" y="1612"/>
                    </a:cubicBezTo>
                    <a:cubicBezTo>
                      <a:pt x="3192" y="1946"/>
                      <a:pt x="2737" y="2493"/>
                      <a:pt x="2341" y="3040"/>
                    </a:cubicBezTo>
                    <a:cubicBezTo>
                      <a:pt x="1460" y="4287"/>
                      <a:pt x="761" y="5685"/>
                      <a:pt x="275" y="7144"/>
                    </a:cubicBezTo>
                    <a:cubicBezTo>
                      <a:pt x="123" y="7660"/>
                      <a:pt x="1" y="8208"/>
                      <a:pt x="244" y="8663"/>
                    </a:cubicBezTo>
                    <a:cubicBezTo>
                      <a:pt x="426" y="8937"/>
                      <a:pt x="700" y="9089"/>
                      <a:pt x="1004" y="9241"/>
                    </a:cubicBezTo>
                    <a:cubicBezTo>
                      <a:pt x="2220" y="9879"/>
                      <a:pt x="3557" y="10274"/>
                      <a:pt x="4925" y="10396"/>
                    </a:cubicBezTo>
                    <a:cubicBezTo>
                      <a:pt x="4651" y="9575"/>
                      <a:pt x="4500" y="8724"/>
                      <a:pt x="4560" y="7873"/>
                    </a:cubicBezTo>
                    <a:cubicBezTo>
                      <a:pt x="4712" y="5867"/>
                      <a:pt x="6232" y="4195"/>
                      <a:pt x="7630" y="2767"/>
                    </a:cubicBezTo>
                    <a:cubicBezTo>
                      <a:pt x="10001" y="2280"/>
                      <a:pt x="12554" y="1733"/>
                      <a:pt x="14196" y="1"/>
                    </a:cubicBezTo>
                    <a:close/>
                  </a:path>
                </a:pathLst>
              </a:custGeom>
              <a:solidFill>
                <a:srgbClr val="9A6B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5" name="Google Shape;13765;p120"/>
              <p:cNvSpPr/>
              <p:nvPr/>
            </p:nvSpPr>
            <p:spPr>
              <a:xfrm>
                <a:off x="1022284" y="3828006"/>
                <a:ext cx="10245" cy="11712"/>
              </a:xfrm>
              <a:custGeom>
                <a:avLst/>
                <a:gdLst/>
                <a:ahLst/>
                <a:cxnLst/>
                <a:rect l="l" t="t" r="r" b="b"/>
                <a:pathLst>
                  <a:path w="852" h="974" fill="none" extrusionOk="0">
                    <a:moveTo>
                      <a:pt x="0" y="1"/>
                    </a:moveTo>
                    <a:cubicBezTo>
                      <a:pt x="335" y="274"/>
                      <a:pt x="639" y="609"/>
                      <a:pt x="851" y="973"/>
                    </a:cubicBezTo>
                  </a:path>
                </a:pathLst>
              </a:custGeom>
              <a:noFill/>
              <a:ln w="9875" cap="rnd" cmpd="sng">
                <a:solidFill>
                  <a:srgbClr val="CA90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6" name="Google Shape;13766;p120"/>
              <p:cNvSpPr/>
              <p:nvPr/>
            </p:nvSpPr>
            <p:spPr>
              <a:xfrm>
                <a:off x="973306" y="3851359"/>
                <a:ext cx="206517" cy="106614"/>
              </a:xfrm>
              <a:custGeom>
                <a:avLst/>
                <a:gdLst/>
                <a:ahLst/>
                <a:cxnLst/>
                <a:rect l="l" t="t" r="r" b="b"/>
                <a:pathLst>
                  <a:path w="17174" h="8866" extrusionOk="0">
                    <a:moveTo>
                      <a:pt x="6450" y="1"/>
                    </a:moveTo>
                    <a:cubicBezTo>
                      <a:pt x="6275" y="1"/>
                      <a:pt x="6100" y="20"/>
                      <a:pt x="5927" y="65"/>
                    </a:cubicBezTo>
                    <a:cubicBezTo>
                      <a:pt x="5046" y="278"/>
                      <a:pt x="4408" y="1037"/>
                      <a:pt x="3860" y="1737"/>
                    </a:cubicBezTo>
                    <a:cubicBezTo>
                      <a:pt x="2432" y="3621"/>
                      <a:pt x="0" y="5536"/>
                      <a:pt x="1094" y="8120"/>
                    </a:cubicBezTo>
                    <a:cubicBezTo>
                      <a:pt x="1216" y="8424"/>
                      <a:pt x="1429" y="8758"/>
                      <a:pt x="1733" y="8849"/>
                    </a:cubicBezTo>
                    <a:cubicBezTo>
                      <a:pt x="1785" y="8860"/>
                      <a:pt x="1836" y="8866"/>
                      <a:pt x="1887" y="8866"/>
                    </a:cubicBezTo>
                    <a:cubicBezTo>
                      <a:pt x="2254" y="8866"/>
                      <a:pt x="2591" y="8596"/>
                      <a:pt x="2857" y="8302"/>
                    </a:cubicBezTo>
                    <a:cubicBezTo>
                      <a:pt x="3557" y="7542"/>
                      <a:pt x="4164" y="6630"/>
                      <a:pt x="4833" y="5840"/>
                    </a:cubicBezTo>
                    <a:cubicBezTo>
                      <a:pt x="5532" y="5019"/>
                      <a:pt x="6383" y="4290"/>
                      <a:pt x="7386" y="3986"/>
                    </a:cubicBezTo>
                    <a:cubicBezTo>
                      <a:pt x="7770" y="3878"/>
                      <a:pt x="8162" y="3832"/>
                      <a:pt x="8555" y="3832"/>
                    </a:cubicBezTo>
                    <a:cubicBezTo>
                      <a:pt x="9159" y="3832"/>
                      <a:pt x="9764" y="3942"/>
                      <a:pt x="10335" y="4107"/>
                    </a:cubicBezTo>
                    <a:cubicBezTo>
                      <a:pt x="11459" y="4381"/>
                      <a:pt x="12493" y="4807"/>
                      <a:pt x="13496" y="5384"/>
                    </a:cubicBezTo>
                    <a:cubicBezTo>
                      <a:pt x="14442" y="5968"/>
                      <a:pt x="15464" y="6680"/>
                      <a:pt x="16562" y="6680"/>
                    </a:cubicBezTo>
                    <a:cubicBezTo>
                      <a:pt x="16664" y="6680"/>
                      <a:pt x="16767" y="6674"/>
                      <a:pt x="16870" y="6661"/>
                    </a:cubicBezTo>
                    <a:cubicBezTo>
                      <a:pt x="16961" y="6661"/>
                      <a:pt x="17113" y="6630"/>
                      <a:pt x="17143" y="6509"/>
                    </a:cubicBezTo>
                    <a:cubicBezTo>
                      <a:pt x="17174" y="6448"/>
                      <a:pt x="17143" y="6387"/>
                      <a:pt x="17143" y="6326"/>
                    </a:cubicBezTo>
                    <a:cubicBezTo>
                      <a:pt x="16718" y="4989"/>
                      <a:pt x="15776" y="3895"/>
                      <a:pt x="14864" y="2831"/>
                    </a:cubicBezTo>
                    <a:cubicBezTo>
                      <a:pt x="14651" y="2588"/>
                      <a:pt x="14408" y="2345"/>
                      <a:pt x="14165" y="2162"/>
                    </a:cubicBezTo>
                    <a:cubicBezTo>
                      <a:pt x="13678" y="1828"/>
                      <a:pt x="13101" y="1676"/>
                      <a:pt x="12523" y="1554"/>
                    </a:cubicBezTo>
                    <a:cubicBezTo>
                      <a:pt x="11003" y="1189"/>
                      <a:pt x="9514" y="794"/>
                      <a:pt x="8025" y="338"/>
                    </a:cubicBezTo>
                    <a:cubicBezTo>
                      <a:pt x="7521" y="178"/>
                      <a:pt x="6983" y="1"/>
                      <a:pt x="6450" y="1"/>
                    </a:cubicBezTo>
                    <a:close/>
                  </a:path>
                </a:pathLst>
              </a:custGeom>
              <a:solidFill>
                <a:srgbClr val="AE7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7" name="Google Shape;13767;p120"/>
              <p:cNvSpPr/>
              <p:nvPr/>
            </p:nvSpPr>
            <p:spPr>
              <a:xfrm>
                <a:off x="999989" y="3862001"/>
                <a:ext cx="179112" cy="95046"/>
              </a:xfrm>
              <a:custGeom>
                <a:avLst/>
                <a:gdLst/>
                <a:ahLst/>
                <a:cxnLst/>
                <a:rect l="l" t="t" r="r" b="b"/>
                <a:pathLst>
                  <a:path w="14895" h="7904" extrusionOk="0">
                    <a:moveTo>
                      <a:pt x="5654" y="1"/>
                    </a:moveTo>
                    <a:cubicBezTo>
                      <a:pt x="4073" y="1"/>
                      <a:pt x="2675" y="1125"/>
                      <a:pt x="1763" y="2463"/>
                    </a:cubicBezTo>
                    <a:cubicBezTo>
                      <a:pt x="638" y="4043"/>
                      <a:pt x="31" y="5958"/>
                      <a:pt x="0" y="7903"/>
                    </a:cubicBezTo>
                    <a:cubicBezTo>
                      <a:pt x="243" y="7812"/>
                      <a:pt x="456" y="7630"/>
                      <a:pt x="638" y="7417"/>
                    </a:cubicBezTo>
                    <a:cubicBezTo>
                      <a:pt x="1338" y="6657"/>
                      <a:pt x="1945" y="5745"/>
                      <a:pt x="2614" y="4955"/>
                    </a:cubicBezTo>
                    <a:cubicBezTo>
                      <a:pt x="3313" y="4134"/>
                      <a:pt x="4164" y="3405"/>
                      <a:pt x="5167" y="3101"/>
                    </a:cubicBezTo>
                    <a:cubicBezTo>
                      <a:pt x="5534" y="2998"/>
                      <a:pt x="5910" y="2955"/>
                      <a:pt x="6288" y="2955"/>
                    </a:cubicBezTo>
                    <a:cubicBezTo>
                      <a:pt x="6911" y="2955"/>
                      <a:pt x="7541" y="3071"/>
                      <a:pt x="8146" y="3222"/>
                    </a:cubicBezTo>
                    <a:cubicBezTo>
                      <a:pt x="9240" y="3496"/>
                      <a:pt x="10274" y="3922"/>
                      <a:pt x="11277" y="4499"/>
                    </a:cubicBezTo>
                    <a:cubicBezTo>
                      <a:pt x="12267" y="5093"/>
                      <a:pt x="13283" y="5819"/>
                      <a:pt x="14399" y="5819"/>
                    </a:cubicBezTo>
                    <a:cubicBezTo>
                      <a:pt x="14482" y="5819"/>
                      <a:pt x="14566" y="5815"/>
                      <a:pt x="14651" y="5806"/>
                    </a:cubicBezTo>
                    <a:cubicBezTo>
                      <a:pt x="14742" y="5776"/>
                      <a:pt x="14833" y="5745"/>
                      <a:pt x="14894" y="5684"/>
                    </a:cubicBezTo>
                    <a:cubicBezTo>
                      <a:pt x="14195" y="4256"/>
                      <a:pt x="13131" y="2979"/>
                      <a:pt x="11763" y="2128"/>
                    </a:cubicBezTo>
                    <a:cubicBezTo>
                      <a:pt x="10517" y="1308"/>
                      <a:pt x="9028" y="852"/>
                      <a:pt x="7599" y="396"/>
                    </a:cubicBezTo>
                    <a:cubicBezTo>
                      <a:pt x="6961" y="213"/>
                      <a:pt x="6322" y="1"/>
                      <a:pt x="5654" y="1"/>
                    </a:cubicBezTo>
                    <a:close/>
                  </a:path>
                </a:pathLst>
              </a:custGeom>
              <a:solidFill>
                <a:srgbClr val="9A6B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8" name="Google Shape;13768;p120"/>
              <p:cNvSpPr/>
              <p:nvPr/>
            </p:nvSpPr>
            <p:spPr>
              <a:xfrm>
                <a:off x="1046766" y="3853595"/>
                <a:ext cx="9524" cy="10606"/>
              </a:xfrm>
              <a:custGeom>
                <a:avLst/>
                <a:gdLst/>
                <a:ahLst/>
                <a:cxnLst/>
                <a:rect l="l" t="t" r="r" b="b"/>
                <a:pathLst>
                  <a:path w="792" h="882" fill="none" extrusionOk="0">
                    <a:moveTo>
                      <a:pt x="1" y="0"/>
                    </a:moveTo>
                    <a:lnTo>
                      <a:pt x="791" y="882"/>
                    </a:lnTo>
                  </a:path>
                </a:pathLst>
              </a:custGeom>
              <a:noFill/>
              <a:ln w="9875" cap="rnd" cmpd="sng">
                <a:solidFill>
                  <a:srgbClr val="CA90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9" name="Google Shape;13769;p120"/>
              <p:cNvSpPr/>
              <p:nvPr/>
            </p:nvSpPr>
            <p:spPr>
              <a:xfrm>
                <a:off x="981050" y="3872871"/>
                <a:ext cx="195490" cy="117075"/>
              </a:xfrm>
              <a:custGeom>
                <a:avLst/>
                <a:gdLst/>
                <a:ahLst/>
                <a:cxnLst/>
                <a:rect l="l" t="t" r="r" b="b"/>
                <a:pathLst>
                  <a:path w="16257" h="9736" extrusionOk="0">
                    <a:moveTo>
                      <a:pt x="7434" y="0"/>
                    </a:moveTo>
                    <a:cubicBezTo>
                      <a:pt x="7377" y="0"/>
                      <a:pt x="7318" y="3"/>
                      <a:pt x="7259" y="8"/>
                    </a:cubicBezTo>
                    <a:cubicBezTo>
                      <a:pt x="6560" y="69"/>
                      <a:pt x="5952" y="556"/>
                      <a:pt x="5435" y="1042"/>
                    </a:cubicBezTo>
                    <a:cubicBezTo>
                      <a:pt x="3460" y="2866"/>
                      <a:pt x="1788" y="5024"/>
                      <a:pt x="511" y="7395"/>
                    </a:cubicBezTo>
                    <a:lnTo>
                      <a:pt x="542" y="7395"/>
                    </a:lnTo>
                    <a:cubicBezTo>
                      <a:pt x="1" y="8387"/>
                      <a:pt x="1511" y="9735"/>
                      <a:pt x="2662" y="9735"/>
                    </a:cubicBezTo>
                    <a:cubicBezTo>
                      <a:pt x="2674" y="9735"/>
                      <a:pt x="2687" y="9735"/>
                      <a:pt x="2700" y="9735"/>
                    </a:cubicBezTo>
                    <a:cubicBezTo>
                      <a:pt x="3733" y="9735"/>
                      <a:pt x="4584" y="8975"/>
                      <a:pt x="5314" y="8246"/>
                    </a:cubicBezTo>
                    <a:cubicBezTo>
                      <a:pt x="6651" y="6969"/>
                      <a:pt x="8049" y="5480"/>
                      <a:pt x="9356" y="4233"/>
                    </a:cubicBezTo>
                    <a:cubicBezTo>
                      <a:pt x="10451" y="4416"/>
                      <a:pt x="11666" y="4507"/>
                      <a:pt x="12761" y="4537"/>
                    </a:cubicBezTo>
                    <a:cubicBezTo>
                      <a:pt x="13277" y="5784"/>
                      <a:pt x="14402" y="6726"/>
                      <a:pt x="15709" y="6969"/>
                    </a:cubicBezTo>
                    <a:cubicBezTo>
                      <a:pt x="15755" y="6984"/>
                      <a:pt x="15808" y="6992"/>
                      <a:pt x="15861" y="6992"/>
                    </a:cubicBezTo>
                    <a:cubicBezTo>
                      <a:pt x="15914" y="6992"/>
                      <a:pt x="15967" y="6984"/>
                      <a:pt x="16013" y="6969"/>
                    </a:cubicBezTo>
                    <a:cubicBezTo>
                      <a:pt x="16256" y="6847"/>
                      <a:pt x="16226" y="6483"/>
                      <a:pt x="16135" y="6239"/>
                    </a:cubicBezTo>
                    <a:cubicBezTo>
                      <a:pt x="15709" y="5054"/>
                      <a:pt x="14980" y="4051"/>
                      <a:pt x="14220" y="3048"/>
                    </a:cubicBezTo>
                    <a:cubicBezTo>
                      <a:pt x="13916" y="2683"/>
                      <a:pt x="13612" y="2318"/>
                      <a:pt x="13247" y="2045"/>
                    </a:cubicBezTo>
                    <a:cubicBezTo>
                      <a:pt x="13004" y="1863"/>
                      <a:pt x="12730" y="1711"/>
                      <a:pt x="12457" y="1589"/>
                    </a:cubicBezTo>
                    <a:cubicBezTo>
                      <a:pt x="11119" y="951"/>
                      <a:pt x="9691" y="434"/>
                      <a:pt x="8232" y="130"/>
                    </a:cubicBezTo>
                    <a:cubicBezTo>
                      <a:pt x="7957" y="55"/>
                      <a:pt x="7702" y="0"/>
                      <a:pt x="7434" y="0"/>
                    </a:cubicBezTo>
                    <a:close/>
                  </a:path>
                </a:pathLst>
              </a:custGeom>
              <a:solidFill>
                <a:srgbClr val="AE7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0" name="Google Shape;13770;p120"/>
              <p:cNvSpPr/>
              <p:nvPr/>
            </p:nvSpPr>
            <p:spPr>
              <a:xfrm>
                <a:off x="1010102" y="3902429"/>
                <a:ext cx="152910" cy="89334"/>
              </a:xfrm>
              <a:custGeom>
                <a:avLst/>
                <a:gdLst/>
                <a:ahLst/>
                <a:cxnLst/>
                <a:rect l="l" t="t" r="r" b="b"/>
                <a:pathLst>
                  <a:path w="12716" h="7429" extrusionOk="0">
                    <a:moveTo>
                      <a:pt x="7119" y="0"/>
                    </a:moveTo>
                    <a:cubicBezTo>
                      <a:pt x="7030" y="0"/>
                      <a:pt x="6940" y="4"/>
                      <a:pt x="6849" y="12"/>
                    </a:cubicBezTo>
                    <a:cubicBezTo>
                      <a:pt x="5512" y="134"/>
                      <a:pt x="4448" y="1167"/>
                      <a:pt x="3506" y="2140"/>
                    </a:cubicBezTo>
                    <a:cubicBezTo>
                      <a:pt x="2016" y="3721"/>
                      <a:pt x="1804" y="5727"/>
                      <a:pt x="284" y="7307"/>
                    </a:cubicBezTo>
                    <a:cubicBezTo>
                      <a:pt x="1317" y="7277"/>
                      <a:pt x="2168" y="6517"/>
                      <a:pt x="2898" y="5788"/>
                    </a:cubicBezTo>
                    <a:cubicBezTo>
                      <a:pt x="4235" y="4541"/>
                      <a:pt x="5633" y="3052"/>
                      <a:pt x="6940" y="1775"/>
                    </a:cubicBezTo>
                    <a:cubicBezTo>
                      <a:pt x="8035" y="1958"/>
                      <a:pt x="9250" y="2049"/>
                      <a:pt x="10345" y="2110"/>
                    </a:cubicBezTo>
                    <a:cubicBezTo>
                      <a:pt x="10770" y="3143"/>
                      <a:pt x="11652" y="3964"/>
                      <a:pt x="12716" y="4359"/>
                    </a:cubicBezTo>
                    <a:cubicBezTo>
                      <a:pt x="12108" y="3478"/>
                      <a:pt x="11530" y="2596"/>
                      <a:pt x="10953" y="1745"/>
                    </a:cubicBezTo>
                    <a:cubicBezTo>
                      <a:pt x="10740" y="1411"/>
                      <a:pt x="10497" y="1107"/>
                      <a:pt x="10193" y="864"/>
                    </a:cubicBezTo>
                    <a:cubicBezTo>
                      <a:pt x="9798" y="560"/>
                      <a:pt x="9311" y="408"/>
                      <a:pt x="8825" y="286"/>
                    </a:cubicBezTo>
                    <a:cubicBezTo>
                      <a:pt x="8247" y="155"/>
                      <a:pt x="7691" y="0"/>
                      <a:pt x="7119" y="0"/>
                    </a:cubicBezTo>
                    <a:close/>
                    <a:moveTo>
                      <a:pt x="284" y="7307"/>
                    </a:moveTo>
                    <a:cubicBezTo>
                      <a:pt x="0" y="7307"/>
                      <a:pt x="270" y="7429"/>
                      <a:pt x="365" y="7429"/>
                    </a:cubicBezTo>
                    <a:cubicBezTo>
                      <a:pt x="412" y="7429"/>
                      <a:pt x="415" y="7399"/>
                      <a:pt x="284" y="7307"/>
                    </a:cubicBezTo>
                    <a:close/>
                  </a:path>
                </a:pathLst>
              </a:custGeom>
              <a:solidFill>
                <a:srgbClr val="9A6B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1" name="Google Shape;13771;p120"/>
              <p:cNvSpPr/>
              <p:nvPr/>
            </p:nvSpPr>
            <p:spPr>
              <a:xfrm>
                <a:off x="1066511" y="3879545"/>
                <a:ext cx="9512" cy="13901"/>
              </a:xfrm>
              <a:custGeom>
                <a:avLst/>
                <a:gdLst/>
                <a:ahLst/>
                <a:cxnLst/>
                <a:rect l="l" t="t" r="r" b="b"/>
                <a:pathLst>
                  <a:path w="791" h="1156" fill="none" extrusionOk="0">
                    <a:moveTo>
                      <a:pt x="0" y="1"/>
                    </a:moveTo>
                    <a:cubicBezTo>
                      <a:pt x="365" y="304"/>
                      <a:pt x="638" y="700"/>
                      <a:pt x="790" y="1156"/>
                    </a:cubicBezTo>
                  </a:path>
                </a:pathLst>
              </a:custGeom>
              <a:noFill/>
              <a:ln w="9875" cap="rnd" cmpd="sng">
                <a:solidFill>
                  <a:srgbClr val="CA90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2" name="Google Shape;13772;p120"/>
              <p:cNvSpPr/>
              <p:nvPr/>
            </p:nvSpPr>
            <p:spPr>
              <a:xfrm>
                <a:off x="1011317" y="3917977"/>
                <a:ext cx="135979" cy="113528"/>
              </a:xfrm>
              <a:custGeom>
                <a:avLst/>
                <a:gdLst/>
                <a:ahLst/>
                <a:cxnLst/>
                <a:rect l="l" t="t" r="r" b="b"/>
                <a:pathLst>
                  <a:path w="11308" h="9441" extrusionOk="0">
                    <a:moveTo>
                      <a:pt x="6952" y="0"/>
                    </a:moveTo>
                    <a:cubicBezTo>
                      <a:pt x="6817" y="0"/>
                      <a:pt x="6687" y="35"/>
                      <a:pt x="6566" y="118"/>
                    </a:cubicBezTo>
                    <a:cubicBezTo>
                      <a:pt x="4077" y="1757"/>
                      <a:pt x="1831" y="3820"/>
                      <a:pt x="8" y="6186"/>
                    </a:cubicBezTo>
                    <a:lnTo>
                      <a:pt x="8" y="6186"/>
                    </a:lnTo>
                    <a:cubicBezTo>
                      <a:pt x="6" y="6180"/>
                      <a:pt x="3" y="6173"/>
                      <a:pt x="0" y="6166"/>
                    </a:cubicBezTo>
                    <a:lnTo>
                      <a:pt x="0" y="6197"/>
                    </a:lnTo>
                    <a:cubicBezTo>
                      <a:pt x="3" y="6193"/>
                      <a:pt x="6" y="6190"/>
                      <a:pt x="8" y="6186"/>
                    </a:cubicBezTo>
                    <a:lnTo>
                      <a:pt x="8" y="6186"/>
                    </a:lnTo>
                    <a:cubicBezTo>
                      <a:pt x="618" y="7694"/>
                      <a:pt x="1679" y="8601"/>
                      <a:pt x="3162" y="9236"/>
                    </a:cubicBezTo>
                    <a:cubicBezTo>
                      <a:pt x="3408" y="9350"/>
                      <a:pt x="3702" y="9440"/>
                      <a:pt x="3977" y="9440"/>
                    </a:cubicBezTo>
                    <a:cubicBezTo>
                      <a:pt x="4142" y="9440"/>
                      <a:pt x="4301" y="9407"/>
                      <a:pt x="4438" y="9327"/>
                    </a:cubicBezTo>
                    <a:cubicBezTo>
                      <a:pt x="4621" y="9236"/>
                      <a:pt x="4773" y="9084"/>
                      <a:pt x="4894" y="8932"/>
                    </a:cubicBezTo>
                    <a:cubicBezTo>
                      <a:pt x="6140" y="7382"/>
                      <a:pt x="7204" y="5680"/>
                      <a:pt x="8055" y="3887"/>
                    </a:cubicBezTo>
                    <a:cubicBezTo>
                      <a:pt x="8390" y="4069"/>
                      <a:pt x="8785" y="4130"/>
                      <a:pt x="9149" y="4130"/>
                    </a:cubicBezTo>
                    <a:cubicBezTo>
                      <a:pt x="9119" y="4981"/>
                      <a:pt x="9605" y="5862"/>
                      <a:pt x="10396" y="6258"/>
                    </a:cubicBezTo>
                    <a:cubicBezTo>
                      <a:pt x="10508" y="6306"/>
                      <a:pt x="10637" y="6345"/>
                      <a:pt x="10756" y="6345"/>
                    </a:cubicBezTo>
                    <a:cubicBezTo>
                      <a:pt x="10863" y="6345"/>
                      <a:pt x="10962" y="6313"/>
                      <a:pt x="11034" y="6227"/>
                    </a:cubicBezTo>
                    <a:cubicBezTo>
                      <a:pt x="11125" y="6136"/>
                      <a:pt x="11125" y="6045"/>
                      <a:pt x="11156" y="5923"/>
                    </a:cubicBezTo>
                    <a:cubicBezTo>
                      <a:pt x="11308" y="5042"/>
                      <a:pt x="11308" y="4099"/>
                      <a:pt x="11216" y="3188"/>
                    </a:cubicBezTo>
                    <a:cubicBezTo>
                      <a:pt x="11186" y="2944"/>
                      <a:pt x="11156" y="2701"/>
                      <a:pt x="11034" y="2488"/>
                    </a:cubicBezTo>
                    <a:cubicBezTo>
                      <a:pt x="10882" y="2245"/>
                      <a:pt x="10608" y="2063"/>
                      <a:pt x="10365" y="1881"/>
                    </a:cubicBezTo>
                    <a:cubicBezTo>
                      <a:pt x="9666" y="1425"/>
                      <a:pt x="8937" y="969"/>
                      <a:pt x="8238" y="543"/>
                    </a:cubicBezTo>
                    <a:cubicBezTo>
                      <a:pt x="7826" y="315"/>
                      <a:pt x="7364" y="0"/>
                      <a:pt x="6952" y="0"/>
                    </a:cubicBezTo>
                    <a:close/>
                  </a:path>
                </a:pathLst>
              </a:custGeom>
              <a:solidFill>
                <a:srgbClr val="AE7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3" name="Google Shape;13773;p120"/>
              <p:cNvSpPr/>
              <p:nvPr/>
            </p:nvSpPr>
            <p:spPr>
              <a:xfrm>
                <a:off x="1134489" y="3967628"/>
                <a:ext cx="12446" cy="26659"/>
              </a:xfrm>
              <a:custGeom>
                <a:avLst/>
                <a:gdLst/>
                <a:ahLst/>
                <a:cxnLst/>
                <a:rect l="l" t="t" r="r" b="b"/>
                <a:pathLst>
                  <a:path w="1035" h="2217" extrusionOk="0">
                    <a:moveTo>
                      <a:pt x="1034" y="1"/>
                    </a:moveTo>
                    <a:lnTo>
                      <a:pt x="1034" y="1"/>
                    </a:lnTo>
                    <a:cubicBezTo>
                      <a:pt x="913" y="31"/>
                      <a:pt x="821" y="31"/>
                      <a:pt x="730" y="92"/>
                    </a:cubicBezTo>
                    <a:cubicBezTo>
                      <a:pt x="487" y="214"/>
                      <a:pt x="274" y="457"/>
                      <a:pt x="183" y="730"/>
                    </a:cubicBezTo>
                    <a:cubicBezTo>
                      <a:pt x="1" y="1156"/>
                      <a:pt x="31" y="1642"/>
                      <a:pt x="122" y="2098"/>
                    </a:cubicBezTo>
                    <a:cubicBezTo>
                      <a:pt x="122" y="2098"/>
                      <a:pt x="153" y="2098"/>
                      <a:pt x="153" y="2129"/>
                    </a:cubicBezTo>
                    <a:cubicBezTo>
                      <a:pt x="265" y="2177"/>
                      <a:pt x="394" y="2216"/>
                      <a:pt x="513" y="2216"/>
                    </a:cubicBezTo>
                    <a:cubicBezTo>
                      <a:pt x="620" y="2216"/>
                      <a:pt x="719" y="2184"/>
                      <a:pt x="791" y="2098"/>
                    </a:cubicBezTo>
                    <a:cubicBezTo>
                      <a:pt x="852" y="2007"/>
                      <a:pt x="882" y="1916"/>
                      <a:pt x="913" y="1794"/>
                    </a:cubicBezTo>
                    <a:cubicBezTo>
                      <a:pt x="1004" y="1217"/>
                      <a:pt x="1034" y="609"/>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4" name="Google Shape;13774;p120"/>
              <p:cNvSpPr/>
              <p:nvPr/>
            </p:nvSpPr>
            <p:spPr>
              <a:xfrm>
                <a:off x="1093556" y="3948256"/>
                <a:ext cx="14634" cy="17196"/>
              </a:xfrm>
              <a:custGeom>
                <a:avLst/>
                <a:gdLst/>
                <a:ahLst/>
                <a:cxnLst/>
                <a:rect l="l" t="t" r="r" b="b"/>
                <a:pathLst>
                  <a:path w="1217" h="1430" fill="none" extrusionOk="0">
                    <a:moveTo>
                      <a:pt x="1216" y="1429"/>
                    </a:moveTo>
                    <a:cubicBezTo>
                      <a:pt x="669" y="1126"/>
                      <a:pt x="244" y="609"/>
                      <a:pt x="0" y="1"/>
                    </a:cubicBezTo>
                  </a:path>
                </a:pathLst>
              </a:custGeom>
              <a:noFill/>
              <a:ln w="9875" cap="rnd" cmpd="sng">
                <a:solidFill>
                  <a:srgbClr val="CA90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5" name="Google Shape;13775;p120"/>
              <p:cNvSpPr/>
              <p:nvPr/>
            </p:nvSpPr>
            <p:spPr>
              <a:xfrm>
                <a:off x="1121333" y="3955940"/>
                <a:ext cx="10979" cy="13528"/>
              </a:xfrm>
              <a:custGeom>
                <a:avLst/>
                <a:gdLst/>
                <a:ahLst/>
                <a:cxnLst/>
                <a:rect l="l" t="t" r="r" b="b"/>
                <a:pathLst>
                  <a:path w="913" h="1125" fill="none" extrusionOk="0">
                    <a:moveTo>
                      <a:pt x="0" y="1125"/>
                    </a:moveTo>
                    <a:cubicBezTo>
                      <a:pt x="152" y="669"/>
                      <a:pt x="487" y="243"/>
                      <a:pt x="912" y="0"/>
                    </a:cubicBezTo>
                  </a:path>
                </a:pathLst>
              </a:custGeom>
              <a:noFill/>
              <a:ln w="9875" cap="rnd" cmpd="sng">
                <a:solidFill>
                  <a:srgbClr val="CA90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6" name="Google Shape;13776;p120"/>
              <p:cNvSpPr/>
              <p:nvPr/>
            </p:nvSpPr>
            <p:spPr>
              <a:xfrm>
                <a:off x="1036533" y="4100721"/>
                <a:ext cx="135257" cy="294733"/>
              </a:xfrm>
              <a:custGeom>
                <a:avLst/>
                <a:gdLst/>
                <a:ahLst/>
                <a:cxnLst/>
                <a:rect l="l" t="t" r="r" b="b"/>
                <a:pathLst>
                  <a:path w="11248" h="24510" extrusionOk="0">
                    <a:moveTo>
                      <a:pt x="2061" y="0"/>
                    </a:moveTo>
                    <a:cubicBezTo>
                      <a:pt x="1976" y="0"/>
                      <a:pt x="1895" y="17"/>
                      <a:pt x="1824" y="58"/>
                    </a:cubicBezTo>
                    <a:cubicBezTo>
                      <a:pt x="1429" y="270"/>
                      <a:pt x="1551" y="848"/>
                      <a:pt x="1794" y="1243"/>
                    </a:cubicBezTo>
                    <a:cubicBezTo>
                      <a:pt x="2827" y="2824"/>
                      <a:pt x="4651" y="3796"/>
                      <a:pt x="5624" y="5407"/>
                    </a:cubicBezTo>
                    <a:cubicBezTo>
                      <a:pt x="6232" y="6471"/>
                      <a:pt x="6445" y="7687"/>
                      <a:pt x="6657" y="8903"/>
                    </a:cubicBezTo>
                    <a:cubicBezTo>
                      <a:pt x="7113" y="11760"/>
                      <a:pt x="7600" y="14617"/>
                      <a:pt x="8056" y="17505"/>
                    </a:cubicBezTo>
                    <a:cubicBezTo>
                      <a:pt x="8208" y="18386"/>
                      <a:pt x="8177" y="19602"/>
                      <a:pt x="7326" y="19906"/>
                    </a:cubicBezTo>
                    <a:cubicBezTo>
                      <a:pt x="7206" y="19950"/>
                      <a:pt x="7082" y="19966"/>
                      <a:pt x="6956" y="19966"/>
                    </a:cubicBezTo>
                    <a:cubicBezTo>
                      <a:pt x="6733" y="19966"/>
                      <a:pt x="6507" y="19914"/>
                      <a:pt x="6293" y="19876"/>
                    </a:cubicBezTo>
                    <a:cubicBezTo>
                      <a:pt x="4074" y="19328"/>
                      <a:pt x="1946" y="18477"/>
                      <a:pt x="1" y="17322"/>
                    </a:cubicBezTo>
                    <a:lnTo>
                      <a:pt x="1" y="17322"/>
                    </a:lnTo>
                    <a:cubicBezTo>
                      <a:pt x="61" y="18173"/>
                      <a:pt x="153" y="19055"/>
                      <a:pt x="244" y="19906"/>
                    </a:cubicBezTo>
                    <a:cubicBezTo>
                      <a:pt x="2526" y="22853"/>
                      <a:pt x="6841" y="24509"/>
                      <a:pt x="10656" y="24509"/>
                    </a:cubicBezTo>
                    <a:cubicBezTo>
                      <a:pt x="10854" y="24509"/>
                      <a:pt x="11052" y="24505"/>
                      <a:pt x="11247" y="24496"/>
                    </a:cubicBezTo>
                    <a:cubicBezTo>
                      <a:pt x="10092" y="18325"/>
                      <a:pt x="9089" y="12155"/>
                      <a:pt x="8177" y="5954"/>
                    </a:cubicBezTo>
                    <a:cubicBezTo>
                      <a:pt x="8056" y="5012"/>
                      <a:pt x="7904" y="4039"/>
                      <a:pt x="8056" y="3097"/>
                    </a:cubicBezTo>
                    <a:cubicBezTo>
                      <a:pt x="8177" y="2276"/>
                      <a:pt x="8542" y="1486"/>
                      <a:pt x="8663" y="666"/>
                    </a:cubicBezTo>
                    <a:lnTo>
                      <a:pt x="8663" y="666"/>
                    </a:lnTo>
                    <a:cubicBezTo>
                      <a:pt x="7913" y="1041"/>
                      <a:pt x="7081" y="1306"/>
                      <a:pt x="6244" y="1306"/>
                    </a:cubicBezTo>
                    <a:cubicBezTo>
                      <a:pt x="6200" y="1306"/>
                      <a:pt x="6155" y="1305"/>
                      <a:pt x="6110" y="1304"/>
                    </a:cubicBezTo>
                    <a:cubicBezTo>
                      <a:pt x="4864" y="1243"/>
                      <a:pt x="3709" y="666"/>
                      <a:pt x="2554" y="149"/>
                    </a:cubicBezTo>
                    <a:cubicBezTo>
                      <a:pt x="2412" y="68"/>
                      <a:pt x="2230" y="0"/>
                      <a:pt x="2061" y="0"/>
                    </a:cubicBezTo>
                    <a:close/>
                  </a:path>
                </a:pathLst>
              </a:custGeom>
              <a:solidFill>
                <a:srgbClr val="9A6B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7" name="Google Shape;13777;p120"/>
              <p:cNvSpPr/>
              <p:nvPr/>
            </p:nvSpPr>
            <p:spPr>
              <a:xfrm>
                <a:off x="956495" y="3948629"/>
                <a:ext cx="24134" cy="10245"/>
              </a:xfrm>
              <a:custGeom>
                <a:avLst/>
                <a:gdLst/>
                <a:ahLst/>
                <a:cxnLst/>
                <a:rect l="l" t="t" r="r" b="b"/>
                <a:pathLst>
                  <a:path w="2007" h="852" fill="none" extrusionOk="0">
                    <a:moveTo>
                      <a:pt x="0" y="152"/>
                    </a:moveTo>
                    <a:cubicBezTo>
                      <a:pt x="730" y="0"/>
                      <a:pt x="1520" y="274"/>
                      <a:pt x="2006" y="851"/>
                    </a:cubicBezTo>
                  </a:path>
                </a:pathLst>
              </a:custGeom>
              <a:noFill/>
              <a:ln w="9875" cap="rnd" cmpd="sng">
                <a:solidFill>
                  <a:srgbClr val="CA90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8" name="Google Shape;13778;p120"/>
              <p:cNvSpPr/>
              <p:nvPr/>
            </p:nvSpPr>
            <p:spPr>
              <a:xfrm>
                <a:off x="991584" y="3963251"/>
                <a:ext cx="18651" cy="12073"/>
              </a:xfrm>
              <a:custGeom>
                <a:avLst/>
                <a:gdLst/>
                <a:ahLst/>
                <a:cxnLst/>
                <a:rect l="l" t="t" r="r" b="b"/>
                <a:pathLst>
                  <a:path w="1551" h="1004" fill="none" extrusionOk="0">
                    <a:moveTo>
                      <a:pt x="0" y="152"/>
                    </a:moveTo>
                    <a:cubicBezTo>
                      <a:pt x="638" y="0"/>
                      <a:pt x="1368" y="395"/>
                      <a:pt x="1550" y="1003"/>
                    </a:cubicBezTo>
                  </a:path>
                </a:pathLst>
              </a:custGeom>
              <a:noFill/>
              <a:ln w="9875" cap="rnd" cmpd="sng">
                <a:solidFill>
                  <a:srgbClr val="CA90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9" name="Google Shape;13779;p120"/>
              <p:cNvSpPr/>
              <p:nvPr/>
            </p:nvSpPr>
            <p:spPr>
              <a:xfrm>
                <a:off x="1026661" y="3988095"/>
                <a:ext cx="19757" cy="12085"/>
              </a:xfrm>
              <a:custGeom>
                <a:avLst/>
                <a:gdLst/>
                <a:ahLst/>
                <a:cxnLst/>
                <a:rect l="l" t="t" r="r" b="b"/>
                <a:pathLst>
                  <a:path w="1643" h="1005" fill="none" extrusionOk="0">
                    <a:moveTo>
                      <a:pt x="1" y="1"/>
                    </a:moveTo>
                    <a:cubicBezTo>
                      <a:pt x="670" y="92"/>
                      <a:pt x="1278" y="457"/>
                      <a:pt x="1642" y="1004"/>
                    </a:cubicBezTo>
                  </a:path>
                </a:pathLst>
              </a:custGeom>
              <a:noFill/>
              <a:ln w="9875" cap="rnd" cmpd="sng">
                <a:solidFill>
                  <a:srgbClr val="CA90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0" name="Google Shape;13780;p120"/>
              <p:cNvSpPr/>
              <p:nvPr/>
            </p:nvSpPr>
            <p:spPr>
              <a:xfrm>
                <a:off x="1096478" y="4135040"/>
                <a:ext cx="35462" cy="9139"/>
              </a:xfrm>
              <a:custGeom>
                <a:avLst/>
                <a:gdLst/>
                <a:ahLst/>
                <a:cxnLst/>
                <a:rect l="l" t="t" r="r" b="b"/>
                <a:pathLst>
                  <a:path w="2949" h="760" fill="none" extrusionOk="0">
                    <a:moveTo>
                      <a:pt x="2949" y="517"/>
                    </a:moveTo>
                    <a:cubicBezTo>
                      <a:pt x="1946" y="760"/>
                      <a:pt x="882" y="547"/>
                      <a:pt x="1" y="0"/>
                    </a:cubicBezTo>
                  </a:path>
                </a:pathLst>
              </a:custGeom>
              <a:noFill/>
              <a:ln w="9875" cap="rnd" cmpd="sng">
                <a:solidFill>
                  <a:srgbClr val="CA90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1" name="Google Shape;13781;p120"/>
              <p:cNvSpPr/>
              <p:nvPr/>
            </p:nvSpPr>
            <p:spPr>
              <a:xfrm>
                <a:off x="1018989" y="4324001"/>
                <a:ext cx="199952" cy="208838"/>
              </a:xfrm>
              <a:custGeom>
                <a:avLst/>
                <a:gdLst/>
                <a:ahLst/>
                <a:cxnLst/>
                <a:rect l="l" t="t" r="r" b="b"/>
                <a:pathLst>
                  <a:path w="16628" h="17367" extrusionOk="0">
                    <a:moveTo>
                      <a:pt x="11521" y="1"/>
                    </a:moveTo>
                    <a:cubicBezTo>
                      <a:pt x="11551" y="396"/>
                      <a:pt x="11612" y="852"/>
                      <a:pt x="11733" y="1247"/>
                    </a:cubicBezTo>
                    <a:cubicBezTo>
                      <a:pt x="12281" y="1429"/>
                      <a:pt x="12767" y="1703"/>
                      <a:pt x="13162" y="2098"/>
                    </a:cubicBezTo>
                    <a:cubicBezTo>
                      <a:pt x="13496" y="2402"/>
                      <a:pt x="13770" y="2827"/>
                      <a:pt x="13648" y="3253"/>
                    </a:cubicBezTo>
                    <a:cubicBezTo>
                      <a:pt x="13527" y="3709"/>
                      <a:pt x="13010" y="3922"/>
                      <a:pt x="12554" y="4043"/>
                    </a:cubicBezTo>
                    <a:cubicBezTo>
                      <a:pt x="11848" y="4211"/>
                      <a:pt x="11130" y="4288"/>
                      <a:pt x="10409" y="4288"/>
                    </a:cubicBezTo>
                    <a:cubicBezTo>
                      <a:pt x="9176" y="4288"/>
                      <a:pt x="7938" y="4062"/>
                      <a:pt x="6749" y="3678"/>
                    </a:cubicBezTo>
                    <a:cubicBezTo>
                      <a:pt x="4894" y="3101"/>
                      <a:pt x="3162" y="2128"/>
                      <a:pt x="1490" y="1125"/>
                    </a:cubicBezTo>
                    <a:cubicBezTo>
                      <a:pt x="943" y="1581"/>
                      <a:pt x="700" y="2159"/>
                      <a:pt x="730" y="2858"/>
                    </a:cubicBezTo>
                    <a:cubicBezTo>
                      <a:pt x="730" y="3557"/>
                      <a:pt x="913" y="4256"/>
                      <a:pt x="1034" y="4955"/>
                    </a:cubicBezTo>
                    <a:cubicBezTo>
                      <a:pt x="1277" y="6414"/>
                      <a:pt x="1217" y="7934"/>
                      <a:pt x="821" y="9332"/>
                    </a:cubicBezTo>
                    <a:cubicBezTo>
                      <a:pt x="578" y="10122"/>
                      <a:pt x="274" y="10882"/>
                      <a:pt x="153" y="11703"/>
                    </a:cubicBezTo>
                    <a:cubicBezTo>
                      <a:pt x="1" y="12493"/>
                      <a:pt x="61" y="13375"/>
                      <a:pt x="548" y="14043"/>
                    </a:cubicBezTo>
                    <a:cubicBezTo>
                      <a:pt x="2645" y="14864"/>
                      <a:pt x="4438" y="16505"/>
                      <a:pt x="6657" y="17052"/>
                    </a:cubicBezTo>
                    <a:cubicBezTo>
                      <a:pt x="7600" y="17296"/>
                      <a:pt x="8603" y="17326"/>
                      <a:pt x="9575" y="17356"/>
                    </a:cubicBezTo>
                    <a:cubicBezTo>
                      <a:pt x="9871" y="17362"/>
                      <a:pt x="10169" y="17367"/>
                      <a:pt x="10468" y="17367"/>
                    </a:cubicBezTo>
                    <a:cubicBezTo>
                      <a:pt x="11735" y="17367"/>
                      <a:pt x="13015" y="17282"/>
                      <a:pt x="14195" y="16840"/>
                    </a:cubicBezTo>
                    <a:cubicBezTo>
                      <a:pt x="14621" y="16657"/>
                      <a:pt x="15047" y="16445"/>
                      <a:pt x="15381" y="16141"/>
                    </a:cubicBezTo>
                    <a:cubicBezTo>
                      <a:pt x="15989" y="15624"/>
                      <a:pt x="16323" y="14803"/>
                      <a:pt x="16475" y="13982"/>
                    </a:cubicBezTo>
                    <a:cubicBezTo>
                      <a:pt x="16597" y="13435"/>
                      <a:pt x="16627" y="12858"/>
                      <a:pt x="16506" y="12280"/>
                    </a:cubicBezTo>
                    <a:cubicBezTo>
                      <a:pt x="16323" y="11612"/>
                      <a:pt x="15928" y="11004"/>
                      <a:pt x="15624" y="10396"/>
                    </a:cubicBezTo>
                    <a:cubicBezTo>
                      <a:pt x="14834" y="8846"/>
                      <a:pt x="14560" y="7052"/>
                      <a:pt x="14803" y="5320"/>
                    </a:cubicBezTo>
                    <a:cubicBezTo>
                      <a:pt x="14895" y="4712"/>
                      <a:pt x="15077" y="4074"/>
                      <a:pt x="14955" y="3466"/>
                    </a:cubicBezTo>
                    <a:cubicBezTo>
                      <a:pt x="14864" y="2979"/>
                      <a:pt x="14591" y="2523"/>
                      <a:pt x="14256" y="2128"/>
                    </a:cubicBezTo>
                    <a:cubicBezTo>
                      <a:pt x="13527" y="1156"/>
                      <a:pt x="12585" y="517"/>
                      <a:pt x="115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2" name="Google Shape;13782;p120"/>
              <p:cNvSpPr/>
              <p:nvPr/>
            </p:nvSpPr>
            <p:spPr>
              <a:xfrm>
                <a:off x="1018989" y="4324001"/>
                <a:ext cx="180940" cy="208838"/>
              </a:xfrm>
              <a:custGeom>
                <a:avLst/>
                <a:gdLst/>
                <a:ahLst/>
                <a:cxnLst/>
                <a:rect l="l" t="t" r="r" b="b"/>
                <a:pathLst>
                  <a:path w="15047" h="17367" extrusionOk="0">
                    <a:moveTo>
                      <a:pt x="11490" y="1"/>
                    </a:moveTo>
                    <a:lnTo>
                      <a:pt x="11490" y="1"/>
                    </a:lnTo>
                    <a:cubicBezTo>
                      <a:pt x="11551" y="396"/>
                      <a:pt x="11612" y="852"/>
                      <a:pt x="11733" y="1247"/>
                    </a:cubicBezTo>
                    <a:cubicBezTo>
                      <a:pt x="12250" y="1429"/>
                      <a:pt x="12767" y="1703"/>
                      <a:pt x="13162" y="2098"/>
                    </a:cubicBezTo>
                    <a:cubicBezTo>
                      <a:pt x="13496" y="2402"/>
                      <a:pt x="13770" y="2827"/>
                      <a:pt x="13648" y="3253"/>
                    </a:cubicBezTo>
                    <a:cubicBezTo>
                      <a:pt x="13527" y="3709"/>
                      <a:pt x="13010" y="3922"/>
                      <a:pt x="12554" y="4043"/>
                    </a:cubicBezTo>
                    <a:cubicBezTo>
                      <a:pt x="11848" y="4211"/>
                      <a:pt x="11125" y="4288"/>
                      <a:pt x="10402" y="4288"/>
                    </a:cubicBezTo>
                    <a:cubicBezTo>
                      <a:pt x="9162" y="4288"/>
                      <a:pt x="7919" y="4062"/>
                      <a:pt x="6749" y="3678"/>
                    </a:cubicBezTo>
                    <a:cubicBezTo>
                      <a:pt x="4894" y="3101"/>
                      <a:pt x="3162" y="2128"/>
                      <a:pt x="1490" y="1125"/>
                    </a:cubicBezTo>
                    <a:cubicBezTo>
                      <a:pt x="943" y="1581"/>
                      <a:pt x="700" y="2159"/>
                      <a:pt x="700" y="2858"/>
                    </a:cubicBezTo>
                    <a:cubicBezTo>
                      <a:pt x="730" y="3557"/>
                      <a:pt x="913" y="4256"/>
                      <a:pt x="1034" y="4955"/>
                    </a:cubicBezTo>
                    <a:cubicBezTo>
                      <a:pt x="1277" y="6414"/>
                      <a:pt x="1186" y="7934"/>
                      <a:pt x="791" y="9332"/>
                    </a:cubicBezTo>
                    <a:cubicBezTo>
                      <a:pt x="578" y="10122"/>
                      <a:pt x="274" y="10882"/>
                      <a:pt x="122" y="11703"/>
                    </a:cubicBezTo>
                    <a:cubicBezTo>
                      <a:pt x="1" y="12493"/>
                      <a:pt x="61" y="13375"/>
                      <a:pt x="517" y="14043"/>
                    </a:cubicBezTo>
                    <a:cubicBezTo>
                      <a:pt x="2645" y="14864"/>
                      <a:pt x="4438" y="16505"/>
                      <a:pt x="6627" y="17052"/>
                    </a:cubicBezTo>
                    <a:cubicBezTo>
                      <a:pt x="7600" y="17296"/>
                      <a:pt x="8572" y="17326"/>
                      <a:pt x="9575" y="17356"/>
                    </a:cubicBezTo>
                    <a:cubicBezTo>
                      <a:pt x="9871" y="17362"/>
                      <a:pt x="10168" y="17367"/>
                      <a:pt x="10465" y="17367"/>
                    </a:cubicBezTo>
                    <a:cubicBezTo>
                      <a:pt x="11724" y="17367"/>
                      <a:pt x="12984" y="17282"/>
                      <a:pt x="14165" y="16840"/>
                    </a:cubicBezTo>
                    <a:cubicBezTo>
                      <a:pt x="14499" y="16718"/>
                      <a:pt x="14773" y="16566"/>
                      <a:pt x="15047" y="16384"/>
                    </a:cubicBezTo>
                    <a:lnTo>
                      <a:pt x="15047" y="16384"/>
                    </a:lnTo>
                    <a:cubicBezTo>
                      <a:pt x="14256" y="16475"/>
                      <a:pt x="13466" y="16536"/>
                      <a:pt x="12645" y="16536"/>
                    </a:cubicBezTo>
                    <a:cubicBezTo>
                      <a:pt x="9849" y="16536"/>
                      <a:pt x="6992" y="15837"/>
                      <a:pt x="4773" y="14134"/>
                    </a:cubicBezTo>
                    <a:cubicBezTo>
                      <a:pt x="4286" y="13800"/>
                      <a:pt x="3831" y="13162"/>
                      <a:pt x="4165" y="12675"/>
                    </a:cubicBezTo>
                    <a:cubicBezTo>
                      <a:pt x="4286" y="12493"/>
                      <a:pt x="4499" y="12402"/>
                      <a:pt x="4712" y="12311"/>
                    </a:cubicBezTo>
                    <a:lnTo>
                      <a:pt x="6597" y="11520"/>
                    </a:lnTo>
                    <a:cubicBezTo>
                      <a:pt x="6536" y="10821"/>
                      <a:pt x="5867" y="10335"/>
                      <a:pt x="5259" y="10031"/>
                    </a:cubicBezTo>
                    <a:cubicBezTo>
                      <a:pt x="4621" y="9727"/>
                      <a:pt x="3922" y="9484"/>
                      <a:pt x="3496" y="8937"/>
                    </a:cubicBezTo>
                    <a:cubicBezTo>
                      <a:pt x="3223" y="8542"/>
                      <a:pt x="3101" y="8086"/>
                      <a:pt x="2979" y="7630"/>
                    </a:cubicBezTo>
                    <a:cubicBezTo>
                      <a:pt x="2767" y="6688"/>
                      <a:pt x="2676" y="5441"/>
                      <a:pt x="3527" y="4985"/>
                    </a:cubicBezTo>
                    <a:cubicBezTo>
                      <a:pt x="3728" y="4885"/>
                      <a:pt x="3941" y="4846"/>
                      <a:pt x="4159" y="4846"/>
                    </a:cubicBezTo>
                    <a:cubicBezTo>
                      <a:pt x="4535" y="4846"/>
                      <a:pt x="4924" y="4961"/>
                      <a:pt x="5290" y="5077"/>
                    </a:cubicBezTo>
                    <a:cubicBezTo>
                      <a:pt x="6779" y="5533"/>
                      <a:pt x="8329" y="5836"/>
                      <a:pt x="9879" y="5958"/>
                    </a:cubicBezTo>
                    <a:cubicBezTo>
                      <a:pt x="10153" y="5978"/>
                      <a:pt x="10435" y="5989"/>
                      <a:pt x="10718" y="5989"/>
                    </a:cubicBezTo>
                    <a:cubicBezTo>
                      <a:pt x="12191" y="5989"/>
                      <a:pt x="13709" y="5672"/>
                      <a:pt x="14499" y="4499"/>
                    </a:cubicBezTo>
                    <a:cubicBezTo>
                      <a:pt x="14712" y="4165"/>
                      <a:pt x="14834" y="3800"/>
                      <a:pt x="14925" y="3435"/>
                    </a:cubicBezTo>
                    <a:cubicBezTo>
                      <a:pt x="14834" y="2949"/>
                      <a:pt x="14560" y="2523"/>
                      <a:pt x="14256" y="2128"/>
                    </a:cubicBezTo>
                    <a:cubicBezTo>
                      <a:pt x="13527" y="1156"/>
                      <a:pt x="12585" y="517"/>
                      <a:pt x="11490" y="1"/>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3" name="Google Shape;13783;p120"/>
            <p:cNvGrpSpPr/>
            <p:nvPr/>
          </p:nvGrpSpPr>
          <p:grpSpPr>
            <a:xfrm>
              <a:off x="3121059" y="3403089"/>
              <a:ext cx="966808" cy="1201067"/>
              <a:chOff x="3051214" y="3468338"/>
              <a:chExt cx="914153" cy="1135653"/>
            </a:xfrm>
          </p:grpSpPr>
          <p:sp>
            <p:nvSpPr>
              <p:cNvPr id="13784" name="Google Shape;13784;p120"/>
              <p:cNvSpPr/>
              <p:nvPr/>
            </p:nvSpPr>
            <p:spPr>
              <a:xfrm>
                <a:off x="3068397" y="3468338"/>
                <a:ext cx="629785" cy="493097"/>
              </a:xfrm>
              <a:custGeom>
                <a:avLst/>
                <a:gdLst/>
                <a:ahLst/>
                <a:cxnLst/>
                <a:rect l="l" t="t" r="r" b="b"/>
                <a:pathLst>
                  <a:path w="52373" h="41006" extrusionOk="0">
                    <a:moveTo>
                      <a:pt x="3883" y="0"/>
                    </a:moveTo>
                    <a:cubicBezTo>
                      <a:pt x="3690" y="0"/>
                      <a:pt x="3587" y="1"/>
                      <a:pt x="3587" y="1"/>
                    </a:cubicBezTo>
                    <a:lnTo>
                      <a:pt x="0" y="1552"/>
                    </a:lnTo>
                    <a:lnTo>
                      <a:pt x="304" y="37358"/>
                    </a:lnTo>
                    <a:lnTo>
                      <a:pt x="27691" y="41005"/>
                    </a:lnTo>
                    <a:lnTo>
                      <a:pt x="51126" y="37266"/>
                    </a:lnTo>
                    <a:lnTo>
                      <a:pt x="52372" y="15412"/>
                    </a:lnTo>
                    <a:lnTo>
                      <a:pt x="52220" y="2616"/>
                    </a:lnTo>
                    <a:lnTo>
                      <a:pt x="48937" y="518"/>
                    </a:lnTo>
                    <a:lnTo>
                      <a:pt x="39849" y="1552"/>
                    </a:lnTo>
                    <a:cubicBezTo>
                      <a:pt x="26414" y="3223"/>
                      <a:pt x="26718" y="6050"/>
                      <a:pt x="26718" y="6050"/>
                    </a:cubicBezTo>
                    <a:cubicBezTo>
                      <a:pt x="23869" y="210"/>
                      <a:pt x="6378" y="0"/>
                      <a:pt x="38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5" name="Google Shape;13785;p120"/>
              <p:cNvSpPr/>
              <p:nvPr/>
            </p:nvSpPr>
            <p:spPr>
              <a:xfrm>
                <a:off x="3068397" y="3473834"/>
                <a:ext cx="629785" cy="487602"/>
              </a:xfrm>
              <a:custGeom>
                <a:avLst/>
                <a:gdLst/>
                <a:ahLst/>
                <a:cxnLst/>
                <a:rect l="l" t="t" r="r" b="b"/>
                <a:pathLst>
                  <a:path w="52373" h="40549" extrusionOk="0">
                    <a:moveTo>
                      <a:pt x="2584" y="0"/>
                    </a:moveTo>
                    <a:lnTo>
                      <a:pt x="0" y="1095"/>
                    </a:lnTo>
                    <a:lnTo>
                      <a:pt x="304" y="36901"/>
                    </a:lnTo>
                    <a:lnTo>
                      <a:pt x="27691" y="40548"/>
                    </a:lnTo>
                    <a:lnTo>
                      <a:pt x="51126" y="36840"/>
                    </a:lnTo>
                    <a:lnTo>
                      <a:pt x="52372" y="14955"/>
                    </a:lnTo>
                    <a:lnTo>
                      <a:pt x="52220" y="2189"/>
                    </a:lnTo>
                    <a:lnTo>
                      <a:pt x="50579" y="1125"/>
                    </a:lnTo>
                    <a:cubicBezTo>
                      <a:pt x="45989" y="1672"/>
                      <a:pt x="37752" y="2706"/>
                      <a:pt x="34196" y="3405"/>
                    </a:cubicBezTo>
                    <a:cubicBezTo>
                      <a:pt x="29089" y="4377"/>
                      <a:pt x="26597" y="8268"/>
                      <a:pt x="26597" y="8268"/>
                    </a:cubicBezTo>
                    <a:cubicBezTo>
                      <a:pt x="24408" y="4469"/>
                      <a:pt x="21855" y="3891"/>
                      <a:pt x="19910" y="2949"/>
                    </a:cubicBezTo>
                    <a:cubicBezTo>
                      <a:pt x="18481" y="2250"/>
                      <a:pt x="7994" y="730"/>
                      <a:pt x="25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6" name="Google Shape;13786;p120"/>
              <p:cNvSpPr/>
              <p:nvPr/>
            </p:nvSpPr>
            <p:spPr>
              <a:xfrm>
                <a:off x="3051214" y="3486989"/>
                <a:ext cx="664514" cy="528174"/>
              </a:xfrm>
              <a:custGeom>
                <a:avLst/>
                <a:gdLst/>
                <a:ahLst/>
                <a:cxnLst/>
                <a:rect l="l" t="t" r="r" b="b"/>
                <a:pathLst>
                  <a:path w="55261" h="43923" extrusionOk="0">
                    <a:moveTo>
                      <a:pt x="1" y="1"/>
                    </a:moveTo>
                    <a:lnTo>
                      <a:pt x="1" y="39120"/>
                    </a:lnTo>
                    <a:lnTo>
                      <a:pt x="25229" y="43922"/>
                    </a:lnTo>
                    <a:lnTo>
                      <a:pt x="32646" y="43922"/>
                    </a:lnTo>
                    <a:lnTo>
                      <a:pt x="55260" y="39819"/>
                    </a:lnTo>
                    <a:lnTo>
                      <a:pt x="55260" y="882"/>
                    </a:lnTo>
                    <a:lnTo>
                      <a:pt x="30548" y="4074"/>
                    </a:lnTo>
                    <a:cubicBezTo>
                      <a:pt x="30053" y="4386"/>
                      <a:pt x="29447" y="4498"/>
                      <a:pt x="28833" y="4498"/>
                    </a:cubicBezTo>
                    <a:cubicBezTo>
                      <a:pt x="27297" y="4498"/>
                      <a:pt x="25716" y="3800"/>
                      <a:pt x="25716" y="3800"/>
                    </a:cubicBez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7" name="Google Shape;13787;p120"/>
              <p:cNvSpPr/>
              <p:nvPr/>
            </p:nvSpPr>
            <p:spPr>
              <a:xfrm>
                <a:off x="3087036" y="3520623"/>
                <a:ext cx="226623" cy="458718"/>
              </a:xfrm>
              <a:custGeom>
                <a:avLst/>
                <a:gdLst/>
                <a:ahLst/>
                <a:cxnLst/>
                <a:rect l="l" t="t" r="r" b="b"/>
                <a:pathLst>
                  <a:path w="18846" h="38147" extrusionOk="0">
                    <a:moveTo>
                      <a:pt x="1" y="0"/>
                    </a:moveTo>
                    <a:lnTo>
                      <a:pt x="1" y="34317"/>
                    </a:lnTo>
                    <a:lnTo>
                      <a:pt x="18846" y="38146"/>
                    </a:lnTo>
                    <a:lnTo>
                      <a:pt x="18846" y="3587"/>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8" name="Google Shape;13788;p120"/>
              <p:cNvSpPr/>
              <p:nvPr/>
            </p:nvSpPr>
            <p:spPr>
              <a:xfrm>
                <a:off x="3462409" y="3537061"/>
                <a:ext cx="229557" cy="445202"/>
              </a:xfrm>
              <a:custGeom>
                <a:avLst/>
                <a:gdLst/>
                <a:ahLst/>
                <a:cxnLst/>
                <a:rect l="l" t="t" r="r" b="b"/>
                <a:pathLst>
                  <a:path w="19090" h="37023" extrusionOk="0">
                    <a:moveTo>
                      <a:pt x="18360" y="1"/>
                    </a:moveTo>
                    <a:lnTo>
                      <a:pt x="1" y="2220"/>
                    </a:lnTo>
                    <a:lnTo>
                      <a:pt x="639" y="37023"/>
                    </a:lnTo>
                    <a:lnTo>
                      <a:pt x="19089" y="33618"/>
                    </a:lnTo>
                    <a:lnTo>
                      <a:pt x="183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9" name="Google Shape;13789;p120"/>
              <p:cNvSpPr/>
              <p:nvPr/>
            </p:nvSpPr>
            <p:spPr>
              <a:xfrm>
                <a:off x="3337048" y="3529029"/>
                <a:ext cx="25962" cy="486135"/>
              </a:xfrm>
              <a:custGeom>
                <a:avLst/>
                <a:gdLst/>
                <a:ahLst/>
                <a:cxnLst/>
                <a:rect l="l" t="t" r="r" b="b"/>
                <a:pathLst>
                  <a:path w="2159" h="40427" extrusionOk="0">
                    <a:moveTo>
                      <a:pt x="0" y="0"/>
                    </a:moveTo>
                    <a:lnTo>
                      <a:pt x="426" y="40244"/>
                    </a:lnTo>
                    <a:lnTo>
                      <a:pt x="1459" y="40426"/>
                    </a:lnTo>
                    <a:lnTo>
                      <a:pt x="2158" y="40426"/>
                    </a:lnTo>
                    <a:lnTo>
                      <a:pt x="1733" y="274"/>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0" name="Google Shape;13790;p120"/>
              <p:cNvSpPr/>
              <p:nvPr/>
            </p:nvSpPr>
            <p:spPr>
              <a:xfrm>
                <a:off x="3358248" y="3532311"/>
                <a:ext cx="70190" cy="482852"/>
              </a:xfrm>
              <a:custGeom>
                <a:avLst/>
                <a:gdLst/>
                <a:ahLst/>
                <a:cxnLst/>
                <a:rect l="l" t="t" r="r" b="b"/>
                <a:pathLst>
                  <a:path w="5837" h="40154" extrusionOk="0">
                    <a:moveTo>
                      <a:pt x="0" y="1"/>
                    </a:moveTo>
                    <a:lnTo>
                      <a:pt x="395" y="40153"/>
                    </a:lnTo>
                    <a:lnTo>
                      <a:pt x="5836" y="40153"/>
                    </a:lnTo>
                    <a:lnTo>
                      <a:pt x="5411" y="274"/>
                    </a:lnTo>
                    <a:lnTo>
                      <a:pt x="5015" y="305"/>
                    </a:lnTo>
                    <a:cubicBezTo>
                      <a:pt x="4520" y="617"/>
                      <a:pt x="3914" y="729"/>
                      <a:pt x="3300" y="729"/>
                    </a:cubicBezTo>
                    <a:cubicBezTo>
                      <a:pt x="1764" y="729"/>
                      <a:pt x="183" y="31"/>
                      <a:pt x="183" y="31"/>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1" name="Google Shape;13791;p120"/>
              <p:cNvSpPr/>
              <p:nvPr/>
            </p:nvSpPr>
            <p:spPr>
              <a:xfrm>
                <a:off x="3423303" y="3532684"/>
                <a:ext cx="25962" cy="482479"/>
              </a:xfrm>
              <a:custGeom>
                <a:avLst/>
                <a:gdLst/>
                <a:ahLst/>
                <a:cxnLst/>
                <a:rect l="l" t="t" r="r" b="b"/>
                <a:pathLst>
                  <a:path w="2159" h="40123" extrusionOk="0">
                    <a:moveTo>
                      <a:pt x="1733" y="0"/>
                    </a:moveTo>
                    <a:lnTo>
                      <a:pt x="1" y="243"/>
                    </a:lnTo>
                    <a:lnTo>
                      <a:pt x="396" y="40122"/>
                    </a:lnTo>
                    <a:lnTo>
                      <a:pt x="1703" y="40122"/>
                    </a:lnTo>
                    <a:lnTo>
                      <a:pt x="2159" y="40061"/>
                    </a:lnTo>
                    <a:lnTo>
                      <a:pt x="17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2" name="Google Shape;13792;p120"/>
              <p:cNvSpPr/>
              <p:nvPr/>
            </p:nvSpPr>
            <p:spPr>
              <a:xfrm>
                <a:off x="3220454" y="3871128"/>
                <a:ext cx="286568" cy="144035"/>
              </a:xfrm>
              <a:custGeom>
                <a:avLst/>
                <a:gdLst/>
                <a:ahLst/>
                <a:cxnLst/>
                <a:rect l="l" t="t" r="r" b="b"/>
                <a:pathLst>
                  <a:path w="23831" h="11978" extrusionOk="0">
                    <a:moveTo>
                      <a:pt x="15059" y="0"/>
                    </a:moveTo>
                    <a:cubicBezTo>
                      <a:pt x="12231" y="0"/>
                      <a:pt x="9386" y="811"/>
                      <a:pt x="6961" y="2281"/>
                    </a:cubicBezTo>
                    <a:cubicBezTo>
                      <a:pt x="3982" y="4074"/>
                      <a:pt x="1641" y="6780"/>
                      <a:pt x="0" y="9850"/>
                    </a:cubicBezTo>
                    <a:lnTo>
                      <a:pt x="11155" y="11977"/>
                    </a:lnTo>
                    <a:lnTo>
                      <a:pt x="18572" y="11977"/>
                    </a:lnTo>
                    <a:lnTo>
                      <a:pt x="19727" y="11764"/>
                    </a:lnTo>
                    <a:cubicBezTo>
                      <a:pt x="19818" y="10457"/>
                      <a:pt x="20183" y="9242"/>
                      <a:pt x="21064" y="8269"/>
                    </a:cubicBezTo>
                    <a:cubicBezTo>
                      <a:pt x="21763" y="7540"/>
                      <a:pt x="22766" y="7053"/>
                      <a:pt x="23253" y="6172"/>
                    </a:cubicBezTo>
                    <a:cubicBezTo>
                      <a:pt x="23830" y="5138"/>
                      <a:pt x="23557" y="3770"/>
                      <a:pt x="22858" y="2828"/>
                    </a:cubicBezTo>
                    <a:cubicBezTo>
                      <a:pt x="22128" y="1886"/>
                      <a:pt x="21064" y="1308"/>
                      <a:pt x="19970" y="883"/>
                    </a:cubicBezTo>
                    <a:cubicBezTo>
                      <a:pt x="18399" y="284"/>
                      <a:pt x="16732" y="0"/>
                      <a:pt x="15059" y="0"/>
                    </a:cubicBezTo>
                    <a:close/>
                  </a:path>
                </a:pathLst>
              </a:custGeom>
              <a:solidFill>
                <a:srgbClr val="9C4534">
                  <a:alpha val="4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3" name="Google Shape;13793;p120"/>
              <p:cNvSpPr/>
              <p:nvPr/>
            </p:nvSpPr>
            <p:spPr>
              <a:xfrm>
                <a:off x="3594359" y="3806072"/>
                <a:ext cx="121368" cy="179846"/>
              </a:xfrm>
              <a:custGeom>
                <a:avLst/>
                <a:gdLst/>
                <a:ahLst/>
                <a:cxnLst/>
                <a:rect l="l" t="t" r="r" b="b"/>
                <a:pathLst>
                  <a:path w="10093" h="14956" extrusionOk="0">
                    <a:moveTo>
                      <a:pt x="10092" y="1"/>
                    </a:moveTo>
                    <a:cubicBezTo>
                      <a:pt x="6688" y="1126"/>
                      <a:pt x="3527" y="3132"/>
                      <a:pt x="1095" y="5776"/>
                    </a:cubicBezTo>
                    <a:cubicBezTo>
                      <a:pt x="548" y="6354"/>
                      <a:pt x="1" y="7114"/>
                      <a:pt x="183" y="7873"/>
                    </a:cubicBezTo>
                    <a:cubicBezTo>
                      <a:pt x="366" y="8725"/>
                      <a:pt x="1277" y="9211"/>
                      <a:pt x="1551" y="10001"/>
                    </a:cubicBezTo>
                    <a:cubicBezTo>
                      <a:pt x="1703" y="10457"/>
                      <a:pt x="1612" y="10974"/>
                      <a:pt x="1521" y="11460"/>
                    </a:cubicBezTo>
                    <a:cubicBezTo>
                      <a:pt x="1277" y="12615"/>
                      <a:pt x="1065" y="13801"/>
                      <a:pt x="821" y="14956"/>
                    </a:cubicBezTo>
                    <a:lnTo>
                      <a:pt x="10092" y="13284"/>
                    </a:lnTo>
                    <a:lnTo>
                      <a:pt x="10092" y="1"/>
                    </a:lnTo>
                    <a:close/>
                  </a:path>
                </a:pathLst>
              </a:custGeom>
              <a:solidFill>
                <a:srgbClr val="9C4534">
                  <a:alpha val="4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4" name="Google Shape;13794;p120"/>
              <p:cNvSpPr/>
              <p:nvPr/>
            </p:nvSpPr>
            <p:spPr>
              <a:xfrm>
                <a:off x="3251887" y="3899266"/>
                <a:ext cx="227717" cy="116125"/>
              </a:xfrm>
              <a:custGeom>
                <a:avLst/>
                <a:gdLst/>
                <a:ahLst/>
                <a:cxnLst/>
                <a:rect l="l" t="t" r="r" b="b"/>
                <a:pathLst>
                  <a:path w="18937" h="9657" extrusionOk="0">
                    <a:moveTo>
                      <a:pt x="12295" y="0"/>
                    </a:moveTo>
                    <a:cubicBezTo>
                      <a:pt x="12026" y="0"/>
                      <a:pt x="11758" y="11"/>
                      <a:pt x="11490" y="32"/>
                    </a:cubicBezTo>
                    <a:cubicBezTo>
                      <a:pt x="10487" y="93"/>
                      <a:pt x="9483" y="306"/>
                      <a:pt x="8480" y="458"/>
                    </a:cubicBezTo>
                    <a:cubicBezTo>
                      <a:pt x="7751" y="549"/>
                      <a:pt x="6991" y="610"/>
                      <a:pt x="6292" y="853"/>
                    </a:cubicBezTo>
                    <a:cubicBezTo>
                      <a:pt x="5836" y="1035"/>
                      <a:pt x="5471" y="1430"/>
                      <a:pt x="5137" y="1795"/>
                    </a:cubicBezTo>
                    <a:cubicBezTo>
                      <a:pt x="3891" y="3133"/>
                      <a:pt x="2705" y="4500"/>
                      <a:pt x="1520" y="5868"/>
                    </a:cubicBezTo>
                    <a:cubicBezTo>
                      <a:pt x="760" y="6750"/>
                      <a:pt x="0" y="7874"/>
                      <a:pt x="395" y="8969"/>
                    </a:cubicBezTo>
                    <a:cubicBezTo>
                      <a:pt x="486" y="9212"/>
                      <a:pt x="638" y="9424"/>
                      <a:pt x="882" y="9546"/>
                    </a:cubicBezTo>
                    <a:cubicBezTo>
                      <a:pt x="1012" y="9628"/>
                      <a:pt x="1160" y="9657"/>
                      <a:pt x="1316" y="9657"/>
                    </a:cubicBezTo>
                    <a:cubicBezTo>
                      <a:pt x="1451" y="9657"/>
                      <a:pt x="1592" y="9635"/>
                      <a:pt x="1733" y="9607"/>
                    </a:cubicBezTo>
                    <a:cubicBezTo>
                      <a:pt x="2948" y="9424"/>
                      <a:pt x="4590" y="8391"/>
                      <a:pt x="5562" y="7631"/>
                    </a:cubicBezTo>
                    <a:lnTo>
                      <a:pt x="5562" y="7601"/>
                    </a:lnTo>
                    <a:cubicBezTo>
                      <a:pt x="6839" y="6567"/>
                      <a:pt x="8055" y="5443"/>
                      <a:pt x="9180" y="4227"/>
                    </a:cubicBezTo>
                    <a:cubicBezTo>
                      <a:pt x="10517" y="4166"/>
                      <a:pt x="11642" y="3649"/>
                      <a:pt x="12918" y="3224"/>
                    </a:cubicBezTo>
                    <a:cubicBezTo>
                      <a:pt x="13843" y="3469"/>
                      <a:pt x="14793" y="3689"/>
                      <a:pt x="15766" y="3689"/>
                    </a:cubicBezTo>
                    <a:cubicBezTo>
                      <a:pt x="15880" y="3689"/>
                      <a:pt x="15995" y="3686"/>
                      <a:pt x="16110" y="3680"/>
                    </a:cubicBezTo>
                    <a:cubicBezTo>
                      <a:pt x="17174" y="3619"/>
                      <a:pt x="18298" y="3193"/>
                      <a:pt x="18937" y="2312"/>
                    </a:cubicBezTo>
                    <a:cubicBezTo>
                      <a:pt x="17052" y="837"/>
                      <a:pt x="14676" y="0"/>
                      <a:pt x="12295" y="0"/>
                    </a:cubicBezTo>
                    <a:close/>
                  </a:path>
                </a:pathLst>
              </a:custGeom>
              <a:solidFill>
                <a:srgbClr val="734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5" name="Google Shape;13795;p120"/>
              <p:cNvSpPr/>
              <p:nvPr/>
            </p:nvSpPr>
            <p:spPr>
              <a:xfrm>
                <a:off x="3252608" y="3923040"/>
                <a:ext cx="226635" cy="92232"/>
              </a:xfrm>
              <a:custGeom>
                <a:avLst/>
                <a:gdLst/>
                <a:ahLst/>
                <a:cxnLst/>
                <a:rect l="l" t="t" r="r" b="b"/>
                <a:pathLst>
                  <a:path w="18847" h="7670" extrusionOk="0">
                    <a:moveTo>
                      <a:pt x="18360" y="1"/>
                    </a:moveTo>
                    <a:cubicBezTo>
                      <a:pt x="17578" y="176"/>
                      <a:pt x="16784" y="264"/>
                      <a:pt x="15985" y="264"/>
                    </a:cubicBezTo>
                    <a:cubicBezTo>
                      <a:pt x="15542" y="264"/>
                      <a:pt x="15097" y="237"/>
                      <a:pt x="14652" y="183"/>
                    </a:cubicBezTo>
                    <a:cubicBezTo>
                      <a:pt x="14258" y="130"/>
                      <a:pt x="13864" y="55"/>
                      <a:pt x="13471" y="55"/>
                    </a:cubicBezTo>
                    <a:cubicBezTo>
                      <a:pt x="13408" y="55"/>
                      <a:pt x="13346" y="57"/>
                      <a:pt x="13284" y="61"/>
                    </a:cubicBezTo>
                    <a:cubicBezTo>
                      <a:pt x="12828" y="61"/>
                      <a:pt x="12402" y="183"/>
                      <a:pt x="12007" y="274"/>
                    </a:cubicBezTo>
                    <a:cubicBezTo>
                      <a:pt x="11247" y="457"/>
                      <a:pt x="10487" y="639"/>
                      <a:pt x="9727" y="821"/>
                    </a:cubicBezTo>
                    <a:cubicBezTo>
                      <a:pt x="9211" y="943"/>
                      <a:pt x="8694" y="1064"/>
                      <a:pt x="8238" y="1308"/>
                    </a:cubicBezTo>
                    <a:cubicBezTo>
                      <a:pt x="7265" y="1794"/>
                      <a:pt x="6597" y="2736"/>
                      <a:pt x="5654" y="3253"/>
                    </a:cubicBezTo>
                    <a:cubicBezTo>
                      <a:pt x="4530" y="3891"/>
                      <a:pt x="3192" y="3891"/>
                      <a:pt x="1977" y="4165"/>
                    </a:cubicBezTo>
                    <a:cubicBezTo>
                      <a:pt x="1642" y="4256"/>
                      <a:pt x="1308" y="4347"/>
                      <a:pt x="973" y="4469"/>
                    </a:cubicBezTo>
                    <a:cubicBezTo>
                      <a:pt x="426" y="5229"/>
                      <a:pt x="1" y="6110"/>
                      <a:pt x="305" y="6961"/>
                    </a:cubicBezTo>
                    <a:cubicBezTo>
                      <a:pt x="396" y="7204"/>
                      <a:pt x="578" y="7447"/>
                      <a:pt x="822" y="7569"/>
                    </a:cubicBezTo>
                    <a:cubicBezTo>
                      <a:pt x="964" y="7640"/>
                      <a:pt x="1127" y="7670"/>
                      <a:pt x="1299" y="7670"/>
                    </a:cubicBezTo>
                    <a:cubicBezTo>
                      <a:pt x="1421" y="7670"/>
                      <a:pt x="1547" y="7655"/>
                      <a:pt x="1673" y="7630"/>
                    </a:cubicBezTo>
                    <a:cubicBezTo>
                      <a:pt x="2888" y="7447"/>
                      <a:pt x="4530" y="6414"/>
                      <a:pt x="5502" y="5624"/>
                    </a:cubicBezTo>
                    <a:cubicBezTo>
                      <a:pt x="6779" y="4590"/>
                      <a:pt x="7995" y="3466"/>
                      <a:pt x="9120" y="2250"/>
                    </a:cubicBezTo>
                    <a:cubicBezTo>
                      <a:pt x="10457" y="2189"/>
                      <a:pt x="11582" y="1672"/>
                      <a:pt x="12858" y="1247"/>
                    </a:cubicBezTo>
                    <a:cubicBezTo>
                      <a:pt x="13783" y="1492"/>
                      <a:pt x="14733" y="1712"/>
                      <a:pt x="15684" y="1712"/>
                    </a:cubicBezTo>
                    <a:cubicBezTo>
                      <a:pt x="15796" y="1712"/>
                      <a:pt x="15908" y="1709"/>
                      <a:pt x="16019" y="1703"/>
                    </a:cubicBezTo>
                    <a:cubicBezTo>
                      <a:pt x="17114" y="1642"/>
                      <a:pt x="18208" y="1216"/>
                      <a:pt x="18846" y="335"/>
                    </a:cubicBezTo>
                    <a:cubicBezTo>
                      <a:pt x="18694" y="213"/>
                      <a:pt x="18542" y="92"/>
                      <a:pt x="18360" y="1"/>
                    </a:cubicBezTo>
                    <a:close/>
                  </a:path>
                </a:pathLst>
              </a:custGeom>
              <a:solidFill>
                <a:srgbClr val="5D3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6" name="Google Shape;13796;p120"/>
              <p:cNvSpPr/>
              <p:nvPr/>
            </p:nvSpPr>
            <p:spPr>
              <a:xfrm>
                <a:off x="3330831" y="3913901"/>
                <a:ext cx="3668" cy="17557"/>
              </a:xfrm>
              <a:custGeom>
                <a:avLst/>
                <a:gdLst/>
                <a:ahLst/>
                <a:cxnLst/>
                <a:rect l="l" t="t" r="r" b="b"/>
                <a:pathLst>
                  <a:path w="305" h="1460" fill="none" extrusionOk="0">
                    <a:moveTo>
                      <a:pt x="1" y="1"/>
                    </a:moveTo>
                    <a:cubicBezTo>
                      <a:pt x="1" y="517"/>
                      <a:pt x="92" y="1004"/>
                      <a:pt x="304" y="1460"/>
                    </a:cubicBezTo>
                  </a:path>
                </a:pathLst>
              </a:custGeom>
              <a:noFill/>
              <a:ln w="9875" cap="rnd" cmpd="sng">
                <a:solidFill>
                  <a:srgbClr val="4D30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7" name="Google Shape;13797;p120"/>
              <p:cNvSpPr/>
              <p:nvPr/>
            </p:nvSpPr>
            <p:spPr>
              <a:xfrm>
                <a:off x="3348375" y="3944600"/>
                <a:ext cx="12073" cy="3307"/>
              </a:xfrm>
              <a:custGeom>
                <a:avLst/>
                <a:gdLst/>
                <a:ahLst/>
                <a:cxnLst/>
                <a:rect l="l" t="t" r="r" b="b"/>
                <a:pathLst>
                  <a:path w="1004" h="275" fill="none" extrusionOk="0">
                    <a:moveTo>
                      <a:pt x="1004" y="274"/>
                    </a:moveTo>
                    <a:cubicBezTo>
                      <a:pt x="669" y="274"/>
                      <a:pt x="304" y="183"/>
                      <a:pt x="1" y="1"/>
                    </a:cubicBezTo>
                  </a:path>
                </a:pathLst>
              </a:custGeom>
              <a:noFill/>
              <a:ln w="9875" cap="rnd" cmpd="sng">
                <a:solidFill>
                  <a:srgbClr val="4D30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8" name="Google Shape;13798;p120"/>
              <p:cNvSpPr/>
              <p:nvPr/>
            </p:nvSpPr>
            <p:spPr>
              <a:xfrm>
                <a:off x="3407587" y="3900745"/>
                <a:ext cx="9885" cy="15729"/>
              </a:xfrm>
              <a:custGeom>
                <a:avLst/>
                <a:gdLst/>
                <a:ahLst/>
                <a:cxnLst/>
                <a:rect l="l" t="t" r="r" b="b"/>
                <a:pathLst>
                  <a:path w="822" h="1308" fill="none" extrusionOk="0">
                    <a:moveTo>
                      <a:pt x="821" y="0"/>
                    </a:moveTo>
                    <a:cubicBezTo>
                      <a:pt x="487" y="396"/>
                      <a:pt x="213" y="821"/>
                      <a:pt x="1" y="1307"/>
                    </a:cubicBezTo>
                  </a:path>
                </a:pathLst>
              </a:custGeom>
              <a:noFill/>
              <a:ln w="9875" cap="rnd" cmpd="sng">
                <a:solidFill>
                  <a:srgbClr val="4D30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9" name="Google Shape;13799;p120"/>
              <p:cNvSpPr/>
              <p:nvPr/>
            </p:nvSpPr>
            <p:spPr>
              <a:xfrm>
                <a:off x="3447798" y="3909884"/>
                <a:ext cx="31806" cy="25962"/>
              </a:xfrm>
              <a:custGeom>
                <a:avLst/>
                <a:gdLst/>
                <a:ahLst/>
                <a:cxnLst/>
                <a:rect l="l" t="t" r="r" b="b"/>
                <a:pathLst>
                  <a:path w="2645" h="2159" extrusionOk="0">
                    <a:moveTo>
                      <a:pt x="213" y="0"/>
                    </a:moveTo>
                    <a:cubicBezTo>
                      <a:pt x="31" y="335"/>
                      <a:pt x="0" y="760"/>
                      <a:pt x="183" y="1125"/>
                    </a:cubicBezTo>
                    <a:cubicBezTo>
                      <a:pt x="456" y="1702"/>
                      <a:pt x="1155" y="1946"/>
                      <a:pt x="1763" y="2128"/>
                    </a:cubicBezTo>
                    <a:cubicBezTo>
                      <a:pt x="1793" y="2128"/>
                      <a:pt x="1824" y="2158"/>
                      <a:pt x="1854" y="2158"/>
                    </a:cubicBezTo>
                    <a:cubicBezTo>
                      <a:pt x="2158" y="1946"/>
                      <a:pt x="2432" y="1733"/>
                      <a:pt x="2645" y="1429"/>
                    </a:cubicBezTo>
                    <a:cubicBezTo>
                      <a:pt x="1885" y="851"/>
                      <a:pt x="1064" y="365"/>
                      <a:pt x="21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0" name="Google Shape;13800;p120"/>
              <p:cNvSpPr/>
              <p:nvPr/>
            </p:nvSpPr>
            <p:spPr>
              <a:xfrm>
                <a:off x="3134186" y="4001815"/>
                <a:ext cx="301924" cy="599987"/>
              </a:xfrm>
              <a:custGeom>
                <a:avLst/>
                <a:gdLst/>
                <a:ahLst/>
                <a:cxnLst/>
                <a:rect l="l" t="t" r="r" b="b"/>
                <a:pathLst>
                  <a:path w="25108" h="49895" extrusionOk="0">
                    <a:moveTo>
                      <a:pt x="15713" y="0"/>
                    </a:moveTo>
                    <a:cubicBezTo>
                      <a:pt x="13711" y="0"/>
                      <a:pt x="11461" y="370"/>
                      <a:pt x="9940" y="1565"/>
                    </a:cubicBezTo>
                    <a:lnTo>
                      <a:pt x="9940" y="1596"/>
                    </a:lnTo>
                    <a:cubicBezTo>
                      <a:pt x="9241" y="6003"/>
                      <a:pt x="11764" y="10350"/>
                      <a:pt x="11551" y="14818"/>
                    </a:cubicBezTo>
                    <a:cubicBezTo>
                      <a:pt x="11429" y="17249"/>
                      <a:pt x="10487" y="19590"/>
                      <a:pt x="9575" y="21869"/>
                    </a:cubicBezTo>
                    <a:cubicBezTo>
                      <a:pt x="7691" y="26459"/>
                      <a:pt x="5837" y="31019"/>
                      <a:pt x="3982" y="35608"/>
                    </a:cubicBezTo>
                    <a:cubicBezTo>
                      <a:pt x="2098" y="40198"/>
                      <a:pt x="183" y="44909"/>
                      <a:pt x="1" y="49894"/>
                    </a:cubicBezTo>
                    <a:lnTo>
                      <a:pt x="17113" y="49894"/>
                    </a:lnTo>
                    <a:cubicBezTo>
                      <a:pt x="17448" y="40684"/>
                      <a:pt x="17691" y="31414"/>
                      <a:pt x="18025" y="22204"/>
                    </a:cubicBezTo>
                    <a:cubicBezTo>
                      <a:pt x="18056" y="21565"/>
                      <a:pt x="18086" y="20897"/>
                      <a:pt x="18299" y="20289"/>
                    </a:cubicBezTo>
                    <a:cubicBezTo>
                      <a:pt x="18603" y="19468"/>
                      <a:pt x="19241" y="18799"/>
                      <a:pt x="19819" y="18161"/>
                    </a:cubicBezTo>
                    <a:cubicBezTo>
                      <a:pt x="20822" y="16945"/>
                      <a:pt x="21703" y="15638"/>
                      <a:pt x="22189" y="14149"/>
                    </a:cubicBezTo>
                    <a:cubicBezTo>
                      <a:pt x="22676" y="12660"/>
                      <a:pt x="22737" y="10988"/>
                      <a:pt x="22129" y="9559"/>
                    </a:cubicBezTo>
                    <a:lnTo>
                      <a:pt x="22129" y="9559"/>
                    </a:lnTo>
                    <a:cubicBezTo>
                      <a:pt x="22233" y="9577"/>
                      <a:pt x="22337" y="9586"/>
                      <a:pt x="22440" y="9586"/>
                    </a:cubicBezTo>
                    <a:cubicBezTo>
                      <a:pt x="23207" y="9586"/>
                      <a:pt x="23919" y="9108"/>
                      <a:pt x="24348" y="8465"/>
                    </a:cubicBezTo>
                    <a:cubicBezTo>
                      <a:pt x="24864" y="7766"/>
                      <a:pt x="25047" y="6884"/>
                      <a:pt x="25077" y="6003"/>
                    </a:cubicBezTo>
                    <a:cubicBezTo>
                      <a:pt x="25107" y="5182"/>
                      <a:pt x="25016" y="4362"/>
                      <a:pt x="24652" y="3632"/>
                    </a:cubicBezTo>
                    <a:cubicBezTo>
                      <a:pt x="24196" y="2720"/>
                      <a:pt x="23375" y="2082"/>
                      <a:pt x="22524" y="1596"/>
                    </a:cubicBezTo>
                    <a:cubicBezTo>
                      <a:pt x="20670" y="562"/>
                      <a:pt x="18542" y="137"/>
                      <a:pt x="16414" y="15"/>
                    </a:cubicBezTo>
                    <a:cubicBezTo>
                      <a:pt x="16185" y="5"/>
                      <a:pt x="15950" y="0"/>
                      <a:pt x="15713" y="0"/>
                    </a:cubicBezTo>
                    <a:close/>
                  </a:path>
                </a:pathLst>
              </a:custGeom>
              <a:solidFill>
                <a:srgbClr val="734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1" name="Google Shape;13801;p120"/>
              <p:cNvSpPr/>
              <p:nvPr/>
            </p:nvSpPr>
            <p:spPr>
              <a:xfrm>
                <a:off x="3400648" y="4116762"/>
                <a:ext cx="7684" cy="6217"/>
              </a:xfrm>
              <a:custGeom>
                <a:avLst/>
                <a:gdLst/>
                <a:ahLst/>
                <a:cxnLst/>
                <a:rect l="l" t="t" r="r" b="b"/>
                <a:pathLst>
                  <a:path w="639" h="517" extrusionOk="0">
                    <a:moveTo>
                      <a:pt x="0" y="0"/>
                    </a:moveTo>
                    <a:lnTo>
                      <a:pt x="0" y="0"/>
                    </a:lnTo>
                    <a:cubicBezTo>
                      <a:pt x="61" y="183"/>
                      <a:pt x="122" y="335"/>
                      <a:pt x="182" y="517"/>
                    </a:cubicBezTo>
                    <a:cubicBezTo>
                      <a:pt x="334" y="365"/>
                      <a:pt x="486" y="183"/>
                      <a:pt x="638" y="0"/>
                    </a:cubicBezTo>
                    <a:lnTo>
                      <a:pt x="638" y="0"/>
                    </a:lnTo>
                    <a:cubicBezTo>
                      <a:pt x="532" y="15"/>
                      <a:pt x="426" y="23"/>
                      <a:pt x="319" y="23"/>
                    </a:cubicBezTo>
                    <a:cubicBezTo>
                      <a:pt x="213" y="23"/>
                      <a:pt x="106" y="15"/>
                      <a:pt x="0" y="0"/>
                    </a:cubicBezTo>
                    <a:close/>
                  </a:path>
                </a:pathLst>
              </a:custGeom>
              <a:solidFill>
                <a:srgbClr val="E0A9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2" name="Google Shape;13802;p120"/>
              <p:cNvSpPr/>
              <p:nvPr/>
            </p:nvSpPr>
            <p:spPr>
              <a:xfrm>
                <a:off x="3134186" y="4269480"/>
                <a:ext cx="216029" cy="332323"/>
              </a:xfrm>
              <a:custGeom>
                <a:avLst/>
                <a:gdLst/>
                <a:ahLst/>
                <a:cxnLst/>
                <a:rect l="l" t="t" r="r" b="b"/>
                <a:pathLst>
                  <a:path w="17965" h="27636" extrusionOk="0">
                    <a:moveTo>
                      <a:pt x="10380" y="1"/>
                    </a:moveTo>
                    <a:cubicBezTo>
                      <a:pt x="10051" y="1"/>
                      <a:pt x="9722" y="13"/>
                      <a:pt x="9393" y="36"/>
                    </a:cubicBezTo>
                    <a:cubicBezTo>
                      <a:pt x="7569" y="4474"/>
                      <a:pt x="5776" y="8911"/>
                      <a:pt x="3982" y="13349"/>
                    </a:cubicBezTo>
                    <a:cubicBezTo>
                      <a:pt x="2098" y="17939"/>
                      <a:pt x="213" y="22650"/>
                      <a:pt x="1" y="27635"/>
                    </a:cubicBezTo>
                    <a:lnTo>
                      <a:pt x="17113" y="27635"/>
                    </a:lnTo>
                    <a:cubicBezTo>
                      <a:pt x="17448" y="19185"/>
                      <a:pt x="17661" y="10644"/>
                      <a:pt x="17964" y="2164"/>
                    </a:cubicBezTo>
                    <a:cubicBezTo>
                      <a:pt x="15693" y="757"/>
                      <a:pt x="13036" y="1"/>
                      <a:pt x="10380" y="1"/>
                    </a:cubicBezTo>
                    <a:close/>
                  </a:path>
                </a:pathLst>
              </a:custGeom>
              <a:solidFill>
                <a:srgbClr val="5D3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3" name="Google Shape;13803;p120"/>
              <p:cNvSpPr/>
              <p:nvPr/>
            </p:nvSpPr>
            <p:spPr>
              <a:xfrm>
                <a:off x="3339236" y="4074422"/>
                <a:ext cx="81157" cy="186724"/>
              </a:xfrm>
              <a:custGeom>
                <a:avLst/>
                <a:gdLst/>
                <a:ahLst/>
                <a:cxnLst/>
                <a:rect l="l" t="t" r="r" b="b"/>
                <a:pathLst>
                  <a:path w="6749" h="15528" extrusionOk="0">
                    <a:moveTo>
                      <a:pt x="3906" y="1"/>
                    </a:moveTo>
                    <a:cubicBezTo>
                      <a:pt x="3699" y="1"/>
                      <a:pt x="3504" y="108"/>
                      <a:pt x="3466" y="299"/>
                    </a:cubicBezTo>
                    <a:cubicBezTo>
                      <a:pt x="3435" y="482"/>
                      <a:pt x="3557" y="664"/>
                      <a:pt x="3527" y="816"/>
                    </a:cubicBezTo>
                    <a:cubicBezTo>
                      <a:pt x="3405" y="1302"/>
                      <a:pt x="2554" y="998"/>
                      <a:pt x="2311" y="1424"/>
                    </a:cubicBezTo>
                    <a:cubicBezTo>
                      <a:pt x="2189" y="1606"/>
                      <a:pt x="2250" y="1819"/>
                      <a:pt x="2250" y="2032"/>
                    </a:cubicBezTo>
                    <a:cubicBezTo>
                      <a:pt x="2219" y="2609"/>
                      <a:pt x="1612" y="2974"/>
                      <a:pt x="1186" y="3369"/>
                    </a:cubicBezTo>
                    <a:cubicBezTo>
                      <a:pt x="122" y="4372"/>
                      <a:pt x="1" y="6014"/>
                      <a:pt x="31" y="7473"/>
                    </a:cubicBezTo>
                    <a:cubicBezTo>
                      <a:pt x="92" y="10178"/>
                      <a:pt x="426" y="12883"/>
                      <a:pt x="1034" y="15527"/>
                    </a:cubicBezTo>
                    <a:cubicBezTo>
                      <a:pt x="1064" y="15102"/>
                      <a:pt x="1125" y="14646"/>
                      <a:pt x="1277" y="14251"/>
                    </a:cubicBezTo>
                    <a:cubicBezTo>
                      <a:pt x="1581" y="13430"/>
                      <a:pt x="2189" y="12792"/>
                      <a:pt x="2767" y="12123"/>
                    </a:cubicBezTo>
                    <a:cubicBezTo>
                      <a:pt x="3770" y="10938"/>
                      <a:pt x="4651" y="9600"/>
                      <a:pt x="5137" y="8111"/>
                    </a:cubicBezTo>
                    <a:cubicBezTo>
                      <a:pt x="5593" y="6804"/>
                      <a:pt x="5685" y="5345"/>
                      <a:pt x="5289" y="4038"/>
                    </a:cubicBezTo>
                    <a:cubicBezTo>
                      <a:pt x="5229" y="3856"/>
                      <a:pt x="5168" y="3704"/>
                      <a:pt x="5107" y="3521"/>
                    </a:cubicBezTo>
                    <a:lnTo>
                      <a:pt x="5107" y="3521"/>
                    </a:lnTo>
                    <a:cubicBezTo>
                      <a:pt x="5213" y="3536"/>
                      <a:pt x="5320" y="3544"/>
                      <a:pt x="5426" y="3544"/>
                    </a:cubicBezTo>
                    <a:cubicBezTo>
                      <a:pt x="5533" y="3544"/>
                      <a:pt x="5639" y="3536"/>
                      <a:pt x="5745" y="3521"/>
                    </a:cubicBezTo>
                    <a:cubicBezTo>
                      <a:pt x="6080" y="3065"/>
                      <a:pt x="6384" y="2549"/>
                      <a:pt x="6566" y="2001"/>
                    </a:cubicBezTo>
                    <a:cubicBezTo>
                      <a:pt x="6657" y="1698"/>
                      <a:pt x="6748" y="1333"/>
                      <a:pt x="6536" y="1120"/>
                    </a:cubicBezTo>
                    <a:cubicBezTo>
                      <a:pt x="6425" y="994"/>
                      <a:pt x="6265" y="941"/>
                      <a:pt x="6103" y="941"/>
                    </a:cubicBezTo>
                    <a:cubicBezTo>
                      <a:pt x="5953" y="941"/>
                      <a:pt x="5801" y="986"/>
                      <a:pt x="5685" y="1059"/>
                    </a:cubicBezTo>
                    <a:cubicBezTo>
                      <a:pt x="5411" y="1242"/>
                      <a:pt x="5259" y="1515"/>
                      <a:pt x="5107" y="1819"/>
                    </a:cubicBezTo>
                    <a:cubicBezTo>
                      <a:pt x="4834" y="1667"/>
                      <a:pt x="4712" y="1302"/>
                      <a:pt x="4651" y="998"/>
                    </a:cubicBezTo>
                    <a:cubicBezTo>
                      <a:pt x="4560" y="694"/>
                      <a:pt x="4499" y="330"/>
                      <a:pt x="4256" y="117"/>
                    </a:cubicBezTo>
                    <a:cubicBezTo>
                      <a:pt x="4155" y="38"/>
                      <a:pt x="4028" y="1"/>
                      <a:pt x="3906" y="1"/>
                    </a:cubicBezTo>
                    <a:close/>
                  </a:path>
                </a:pathLst>
              </a:custGeom>
              <a:solidFill>
                <a:srgbClr val="5D3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4" name="Google Shape;13804;p120"/>
              <p:cNvSpPr/>
              <p:nvPr/>
            </p:nvSpPr>
            <p:spPr>
              <a:xfrm>
                <a:off x="3387481" y="4078751"/>
                <a:ext cx="13540" cy="38023"/>
              </a:xfrm>
              <a:custGeom>
                <a:avLst/>
                <a:gdLst/>
                <a:ahLst/>
                <a:cxnLst/>
                <a:rect l="l" t="t" r="r" b="b"/>
                <a:pathLst>
                  <a:path w="1126" h="3162" fill="none" extrusionOk="0">
                    <a:moveTo>
                      <a:pt x="1125" y="3161"/>
                    </a:moveTo>
                    <a:cubicBezTo>
                      <a:pt x="578" y="2189"/>
                      <a:pt x="183" y="1094"/>
                      <a:pt x="1" y="0"/>
                    </a:cubicBezTo>
                  </a:path>
                </a:pathLst>
              </a:custGeom>
              <a:noFill/>
              <a:ln w="9875" cap="rnd" cmpd="sng">
                <a:solidFill>
                  <a:srgbClr val="4D30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5" name="Google Shape;13805;p120"/>
              <p:cNvSpPr/>
              <p:nvPr/>
            </p:nvSpPr>
            <p:spPr>
              <a:xfrm>
                <a:off x="3371403" y="4092640"/>
                <a:ext cx="29978" cy="23761"/>
              </a:xfrm>
              <a:custGeom>
                <a:avLst/>
                <a:gdLst/>
                <a:ahLst/>
                <a:cxnLst/>
                <a:rect l="l" t="t" r="r" b="b"/>
                <a:pathLst>
                  <a:path w="2493" h="1976" fill="none" extrusionOk="0">
                    <a:moveTo>
                      <a:pt x="2493" y="1976"/>
                    </a:moveTo>
                    <a:cubicBezTo>
                      <a:pt x="1551" y="1490"/>
                      <a:pt x="700" y="821"/>
                      <a:pt x="0" y="0"/>
                    </a:cubicBezTo>
                  </a:path>
                </a:pathLst>
              </a:custGeom>
              <a:noFill/>
              <a:ln w="9875" cap="rnd" cmpd="sng">
                <a:solidFill>
                  <a:srgbClr val="4D30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6" name="Google Shape;13806;p120"/>
              <p:cNvSpPr/>
              <p:nvPr/>
            </p:nvSpPr>
            <p:spPr>
              <a:xfrm>
                <a:off x="3401009" y="4087518"/>
                <a:ext cx="16089" cy="28163"/>
              </a:xfrm>
              <a:custGeom>
                <a:avLst/>
                <a:gdLst/>
                <a:ahLst/>
                <a:cxnLst/>
                <a:rect l="l" t="t" r="r" b="b"/>
                <a:pathLst>
                  <a:path w="1338" h="2342" fill="none" extrusionOk="0">
                    <a:moveTo>
                      <a:pt x="0" y="2341"/>
                    </a:moveTo>
                    <a:cubicBezTo>
                      <a:pt x="426" y="1551"/>
                      <a:pt x="882" y="791"/>
                      <a:pt x="1338" y="1"/>
                    </a:cubicBezTo>
                  </a:path>
                </a:pathLst>
              </a:custGeom>
              <a:noFill/>
              <a:ln w="9875" cap="rnd" cmpd="sng">
                <a:solidFill>
                  <a:srgbClr val="4D30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7" name="Google Shape;13807;p120"/>
              <p:cNvSpPr/>
              <p:nvPr/>
            </p:nvSpPr>
            <p:spPr>
              <a:xfrm>
                <a:off x="3243842" y="3965777"/>
                <a:ext cx="194096" cy="69492"/>
              </a:xfrm>
              <a:custGeom>
                <a:avLst/>
                <a:gdLst/>
                <a:ahLst/>
                <a:cxnLst/>
                <a:rect l="l" t="t" r="r" b="b"/>
                <a:pathLst>
                  <a:path w="16141" h="5779" extrusionOk="0">
                    <a:moveTo>
                      <a:pt x="12119" y="1"/>
                    </a:moveTo>
                    <a:cubicBezTo>
                      <a:pt x="11595" y="1"/>
                      <a:pt x="11063" y="108"/>
                      <a:pt x="10548" y="216"/>
                    </a:cubicBezTo>
                    <a:cubicBezTo>
                      <a:pt x="8754" y="580"/>
                      <a:pt x="6961" y="824"/>
                      <a:pt x="5137" y="945"/>
                    </a:cubicBezTo>
                    <a:cubicBezTo>
                      <a:pt x="4043" y="1006"/>
                      <a:pt x="2858" y="1067"/>
                      <a:pt x="1915" y="1614"/>
                    </a:cubicBezTo>
                    <a:cubicBezTo>
                      <a:pt x="578" y="2435"/>
                      <a:pt x="0" y="4349"/>
                      <a:pt x="669" y="5778"/>
                    </a:cubicBezTo>
                    <a:cubicBezTo>
                      <a:pt x="3313" y="4897"/>
                      <a:pt x="6110" y="4015"/>
                      <a:pt x="8845" y="3498"/>
                    </a:cubicBezTo>
                    <a:cubicBezTo>
                      <a:pt x="9603" y="3362"/>
                      <a:pt x="10386" y="3239"/>
                      <a:pt x="11162" y="3239"/>
                    </a:cubicBezTo>
                    <a:cubicBezTo>
                      <a:pt x="11599" y="3239"/>
                      <a:pt x="12035" y="3278"/>
                      <a:pt x="12463" y="3377"/>
                    </a:cubicBezTo>
                    <a:cubicBezTo>
                      <a:pt x="13648" y="3620"/>
                      <a:pt x="15016" y="4349"/>
                      <a:pt x="15320" y="5535"/>
                    </a:cubicBezTo>
                    <a:cubicBezTo>
                      <a:pt x="15988" y="4927"/>
                      <a:pt x="16140" y="3893"/>
                      <a:pt x="15897" y="3012"/>
                    </a:cubicBezTo>
                    <a:cubicBezTo>
                      <a:pt x="15624" y="2161"/>
                      <a:pt x="14985" y="1431"/>
                      <a:pt x="14286" y="884"/>
                    </a:cubicBezTo>
                    <a:cubicBezTo>
                      <a:pt x="13830" y="520"/>
                      <a:pt x="13314" y="185"/>
                      <a:pt x="12767" y="64"/>
                    </a:cubicBezTo>
                    <a:cubicBezTo>
                      <a:pt x="12553" y="19"/>
                      <a:pt x="12337" y="1"/>
                      <a:pt x="12119" y="1"/>
                    </a:cubicBezTo>
                    <a:close/>
                  </a:path>
                </a:pathLst>
              </a:custGeom>
              <a:solidFill>
                <a:srgbClr val="734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8" name="Google Shape;13808;p120"/>
              <p:cNvSpPr/>
              <p:nvPr/>
            </p:nvSpPr>
            <p:spPr>
              <a:xfrm>
                <a:off x="3250420" y="3984451"/>
                <a:ext cx="187157" cy="50445"/>
              </a:xfrm>
              <a:custGeom>
                <a:avLst/>
                <a:gdLst/>
                <a:ahLst/>
                <a:cxnLst/>
                <a:rect l="l" t="t" r="r" b="b"/>
                <a:pathLst>
                  <a:path w="15564" h="4195" extrusionOk="0">
                    <a:moveTo>
                      <a:pt x="11368" y="0"/>
                    </a:moveTo>
                    <a:cubicBezTo>
                      <a:pt x="7356" y="30"/>
                      <a:pt x="5836" y="1824"/>
                      <a:pt x="2067" y="3192"/>
                    </a:cubicBezTo>
                    <a:cubicBezTo>
                      <a:pt x="2098" y="3465"/>
                      <a:pt x="0" y="3951"/>
                      <a:pt x="122" y="4195"/>
                    </a:cubicBezTo>
                    <a:cubicBezTo>
                      <a:pt x="2766" y="3344"/>
                      <a:pt x="5563" y="2462"/>
                      <a:pt x="8298" y="1945"/>
                    </a:cubicBezTo>
                    <a:cubicBezTo>
                      <a:pt x="9083" y="1805"/>
                      <a:pt x="9893" y="1664"/>
                      <a:pt x="10695" y="1664"/>
                    </a:cubicBezTo>
                    <a:cubicBezTo>
                      <a:pt x="11106" y="1664"/>
                      <a:pt x="11514" y="1701"/>
                      <a:pt x="11916" y="1793"/>
                    </a:cubicBezTo>
                    <a:cubicBezTo>
                      <a:pt x="13101" y="2067"/>
                      <a:pt x="14469" y="2796"/>
                      <a:pt x="14773" y="3982"/>
                    </a:cubicBezTo>
                    <a:cubicBezTo>
                      <a:pt x="15381" y="3404"/>
                      <a:pt x="15563" y="2462"/>
                      <a:pt x="15381" y="1641"/>
                    </a:cubicBezTo>
                    <a:cubicBezTo>
                      <a:pt x="15107" y="1307"/>
                      <a:pt x="14803" y="1003"/>
                      <a:pt x="14438" y="760"/>
                    </a:cubicBezTo>
                    <a:cubicBezTo>
                      <a:pt x="13557" y="152"/>
                      <a:pt x="12432" y="0"/>
                      <a:pt x="11368" y="0"/>
                    </a:cubicBezTo>
                    <a:close/>
                  </a:path>
                </a:pathLst>
              </a:custGeom>
              <a:solidFill>
                <a:srgbClr val="5D3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9" name="Google Shape;13809;p120"/>
              <p:cNvSpPr/>
              <p:nvPr/>
            </p:nvSpPr>
            <p:spPr>
              <a:xfrm>
                <a:off x="3247859" y="4000180"/>
                <a:ext cx="183862" cy="65657"/>
              </a:xfrm>
              <a:custGeom>
                <a:avLst/>
                <a:gdLst/>
                <a:ahLst/>
                <a:cxnLst/>
                <a:rect l="l" t="t" r="r" b="b"/>
                <a:pathLst>
                  <a:path w="15290" h="5460" extrusionOk="0">
                    <a:moveTo>
                      <a:pt x="10605" y="0"/>
                    </a:moveTo>
                    <a:cubicBezTo>
                      <a:pt x="9773" y="0"/>
                      <a:pt x="8938" y="136"/>
                      <a:pt x="8147" y="333"/>
                    </a:cubicBezTo>
                    <a:cubicBezTo>
                      <a:pt x="6657" y="698"/>
                      <a:pt x="5198" y="1276"/>
                      <a:pt x="3709" y="1580"/>
                    </a:cubicBezTo>
                    <a:cubicBezTo>
                      <a:pt x="2858" y="1732"/>
                      <a:pt x="882" y="1823"/>
                      <a:pt x="396" y="2552"/>
                    </a:cubicBezTo>
                    <a:cubicBezTo>
                      <a:pt x="1" y="3130"/>
                      <a:pt x="1095" y="4042"/>
                      <a:pt x="1551" y="4589"/>
                    </a:cubicBezTo>
                    <a:cubicBezTo>
                      <a:pt x="1886" y="4996"/>
                      <a:pt x="2580" y="5460"/>
                      <a:pt x="3171" y="5460"/>
                    </a:cubicBezTo>
                    <a:cubicBezTo>
                      <a:pt x="3331" y="5460"/>
                      <a:pt x="3482" y="5426"/>
                      <a:pt x="3618" y="5349"/>
                    </a:cubicBezTo>
                    <a:cubicBezTo>
                      <a:pt x="3891" y="5166"/>
                      <a:pt x="4104" y="4589"/>
                      <a:pt x="4378" y="4346"/>
                    </a:cubicBezTo>
                    <a:cubicBezTo>
                      <a:pt x="4742" y="4072"/>
                      <a:pt x="5168" y="3829"/>
                      <a:pt x="5624" y="3707"/>
                    </a:cubicBezTo>
                    <a:cubicBezTo>
                      <a:pt x="6261" y="3495"/>
                      <a:pt x="6942" y="3446"/>
                      <a:pt x="7627" y="3446"/>
                    </a:cubicBezTo>
                    <a:cubicBezTo>
                      <a:pt x="7922" y="3446"/>
                      <a:pt x="8218" y="3455"/>
                      <a:pt x="8511" y="3464"/>
                    </a:cubicBezTo>
                    <a:cubicBezTo>
                      <a:pt x="10730" y="3525"/>
                      <a:pt x="12980" y="3647"/>
                      <a:pt x="15229" y="3798"/>
                    </a:cubicBezTo>
                    <a:cubicBezTo>
                      <a:pt x="15290" y="2248"/>
                      <a:pt x="14104" y="881"/>
                      <a:pt x="12676" y="333"/>
                    </a:cubicBezTo>
                    <a:cubicBezTo>
                      <a:pt x="12008" y="97"/>
                      <a:pt x="11308" y="0"/>
                      <a:pt x="10605" y="0"/>
                    </a:cubicBezTo>
                    <a:close/>
                  </a:path>
                </a:pathLst>
              </a:custGeom>
              <a:solidFill>
                <a:srgbClr val="734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0" name="Google Shape;13810;p120"/>
              <p:cNvSpPr/>
              <p:nvPr/>
            </p:nvSpPr>
            <p:spPr>
              <a:xfrm>
                <a:off x="3293554" y="4024110"/>
                <a:ext cx="133417" cy="37470"/>
              </a:xfrm>
              <a:custGeom>
                <a:avLst/>
                <a:gdLst/>
                <a:ahLst/>
                <a:cxnLst/>
                <a:rect l="l" t="t" r="r" b="b"/>
                <a:pathLst>
                  <a:path w="11095" h="3116" extrusionOk="0">
                    <a:moveTo>
                      <a:pt x="5171" y="0"/>
                    </a:moveTo>
                    <a:cubicBezTo>
                      <a:pt x="4221" y="0"/>
                      <a:pt x="3267" y="223"/>
                      <a:pt x="2371" y="562"/>
                    </a:cubicBezTo>
                    <a:cubicBezTo>
                      <a:pt x="1672" y="805"/>
                      <a:pt x="942" y="1140"/>
                      <a:pt x="486" y="1717"/>
                    </a:cubicBezTo>
                    <a:cubicBezTo>
                      <a:pt x="183" y="2112"/>
                      <a:pt x="0" y="2629"/>
                      <a:pt x="61" y="3116"/>
                    </a:cubicBezTo>
                    <a:cubicBezTo>
                      <a:pt x="243" y="2872"/>
                      <a:pt x="395" y="2538"/>
                      <a:pt x="608" y="2356"/>
                    </a:cubicBezTo>
                    <a:cubicBezTo>
                      <a:pt x="942" y="2082"/>
                      <a:pt x="1368" y="1869"/>
                      <a:pt x="1824" y="1717"/>
                    </a:cubicBezTo>
                    <a:cubicBezTo>
                      <a:pt x="2461" y="1505"/>
                      <a:pt x="3142" y="1456"/>
                      <a:pt x="3827" y="1456"/>
                    </a:cubicBezTo>
                    <a:cubicBezTo>
                      <a:pt x="4122" y="1456"/>
                      <a:pt x="4418" y="1465"/>
                      <a:pt x="4711" y="1474"/>
                    </a:cubicBezTo>
                    <a:cubicBezTo>
                      <a:pt x="6839" y="1535"/>
                      <a:pt x="8967" y="1626"/>
                      <a:pt x="11095" y="1778"/>
                    </a:cubicBezTo>
                    <a:cubicBezTo>
                      <a:pt x="10092" y="1353"/>
                      <a:pt x="9119" y="988"/>
                      <a:pt x="8085" y="623"/>
                    </a:cubicBezTo>
                    <a:lnTo>
                      <a:pt x="8116" y="623"/>
                    </a:lnTo>
                    <a:cubicBezTo>
                      <a:pt x="7386" y="380"/>
                      <a:pt x="6657" y="137"/>
                      <a:pt x="5897" y="46"/>
                    </a:cubicBezTo>
                    <a:cubicBezTo>
                      <a:pt x="5656" y="15"/>
                      <a:pt x="5413" y="0"/>
                      <a:pt x="5171" y="0"/>
                    </a:cubicBezTo>
                    <a:close/>
                  </a:path>
                </a:pathLst>
              </a:custGeom>
              <a:solidFill>
                <a:srgbClr val="5D3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1" name="Google Shape;13811;p120"/>
              <p:cNvSpPr/>
              <p:nvPr/>
            </p:nvSpPr>
            <p:spPr>
              <a:xfrm>
                <a:off x="3288804" y="4069240"/>
                <a:ext cx="2561" cy="20118"/>
              </a:xfrm>
              <a:custGeom>
                <a:avLst/>
                <a:gdLst/>
                <a:ahLst/>
                <a:cxnLst/>
                <a:rect l="l" t="t" r="r" b="b"/>
                <a:pathLst>
                  <a:path w="213" h="1673" fill="none" extrusionOk="0">
                    <a:moveTo>
                      <a:pt x="213" y="1"/>
                    </a:moveTo>
                    <a:cubicBezTo>
                      <a:pt x="30" y="548"/>
                      <a:pt x="0" y="1125"/>
                      <a:pt x="122" y="1673"/>
                    </a:cubicBezTo>
                  </a:path>
                </a:pathLst>
              </a:custGeom>
              <a:noFill/>
              <a:ln w="9875" cap="rnd" cmpd="sng">
                <a:solidFill>
                  <a:srgbClr val="4D30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2" name="Google Shape;13812;p120"/>
              <p:cNvSpPr/>
              <p:nvPr/>
            </p:nvSpPr>
            <p:spPr>
              <a:xfrm>
                <a:off x="3259920" y="4025012"/>
                <a:ext cx="9885" cy="32179"/>
              </a:xfrm>
              <a:custGeom>
                <a:avLst/>
                <a:gdLst/>
                <a:ahLst/>
                <a:cxnLst/>
                <a:rect l="l" t="t" r="r" b="b"/>
                <a:pathLst>
                  <a:path w="822" h="2676" fill="none" extrusionOk="0">
                    <a:moveTo>
                      <a:pt x="821" y="1"/>
                    </a:moveTo>
                    <a:cubicBezTo>
                      <a:pt x="244" y="761"/>
                      <a:pt x="1" y="1733"/>
                      <a:pt x="183" y="2676"/>
                    </a:cubicBezTo>
                  </a:path>
                </a:pathLst>
              </a:custGeom>
              <a:noFill/>
              <a:ln w="9875" cap="rnd" cmpd="sng">
                <a:solidFill>
                  <a:srgbClr val="4D30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3" name="Google Shape;13813;p120"/>
              <p:cNvSpPr/>
              <p:nvPr/>
            </p:nvSpPr>
            <p:spPr>
              <a:xfrm>
                <a:off x="3104581" y="4315957"/>
                <a:ext cx="251479" cy="285846"/>
              </a:xfrm>
              <a:custGeom>
                <a:avLst/>
                <a:gdLst/>
                <a:ahLst/>
                <a:cxnLst/>
                <a:rect l="l" t="t" r="r" b="b"/>
                <a:pathLst>
                  <a:path w="20913" h="23771" extrusionOk="0">
                    <a:moveTo>
                      <a:pt x="18177" y="1"/>
                    </a:moveTo>
                    <a:lnTo>
                      <a:pt x="9879" y="62"/>
                    </a:lnTo>
                    <a:cubicBezTo>
                      <a:pt x="5168" y="7174"/>
                      <a:pt x="1794" y="15199"/>
                      <a:pt x="1" y="23588"/>
                    </a:cubicBezTo>
                    <a:lnTo>
                      <a:pt x="20730" y="23770"/>
                    </a:lnTo>
                    <a:cubicBezTo>
                      <a:pt x="20791" y="16840"/>
                      <a:pt x="20852" y="9910"/>
                      <a:pt x="20913" y="2980"/>
                    </a:cubicBezTo>
                    <a:cubicBezTo>
                      <a:pt x="20913" y="2068"/>
                      <a:pt x="20852" y="1034"/>
                      <a:pt x="20153" y="457"/>
                    </a:cubicBezTo>
                    <a:cubicBezTo>
                      <a:pt x="19606" y="31"/>
                      <a:pt x="18876" y="1"/>
                      <a:pt x="181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4" name="Google Shape;13814;p120"/>
              <p:cNvSpPr/>
              <p:nvPr/>
            </p:nvSpPr>
            <p:spPr>
              <a:xfrm>
                <a:off x="3176947" y="4315957"/>
                <a:ext cx="179112" cy="285846"/>
              </a:xfrm>
              <a:custGeom>
                <a:avLst/>
                <a:gdLst/>
                <a:ahLst/>
                <a:cxnLst/>
                <a:rect l="l" t="t" r="r" b="b"/>
                <a:pathLst>
                  <a:path w="14895" h="23771" extrusionOk="0">
                    <a:moveTo>
                      <a:pt x="12159" y="1"/>
                    </a:moveTo>
                    <a:lnTo>
                      <a:pt x="3892" y="62"/>
                    </a:lnTo>
                    <a:cubicBezTo>
                      <a:pt x="2463" y="2189"/>
                      <a:pt x="1186" y="4408"/>
                      <a:pt x="1" y="6657"/>
                    </a:cubicBezTo>
                    <a:cubicBezTo>
                      <a:pt x="2797" y="7205"/>
                      <a:pt x="5746" y="6992"/>
                      <a:pt x="8573" y="7417"/>
                    </a:cubicBezTo>
                    <a:cubicBezTo>
                      <a:pt x="9484" y="7539"/>
                      <a:pt x="10427" y="7782"/>
                      <a:pt x="11004" y="8481"/>
                    </a:cubicBezTo>
                    <a:cubicBezTo>
                      <a:pt x="11460" y="9059"/>
                      <a:pt x="11582" y="9849"/>
                      <a:pt x="11642" y="10578"/>
                    </a:cubicBezTo>
                    <a:cubicBezTo>
                      <a:pt x="11977" y="14074"/>
                      <a:pt x="11703" y="17600"/>
                      <a:pt x="10852" y="21004"/>
                    </a:cubicBezTo>
                    <a:cubicBezTo>
                      <a:pt x="10639" y="21916"/>
                      <a:pt x="10366" y="22828"/>
                      <a:pt x="10092" y="23740"/>
                    </a:cubicBezTo>
                    <a:lnTo>
                      <a:pt x="14712" y="23770"/>
                    </a:lnTo>
                    <a:cubicBezTo>
                      <a:pt x="14773" y="16840"/>
                      <a:pt x="14834" y="9910"/>
                      <a:pt x="14895" y="2980"/>
                    </a:cubicBezTo>
                    <a:cubicBezTo>
                      <a:pt x="14895" y="2068"/>
                      <a:pt x="14864" y="1034"/>
                      <a:pt x="14135" y="457"/>
                    </a:cubicBezTo>
                    <a:cubicBezTo>
                      <a:pt x="13588" y="31"/>
                      <a:pt x="12858" y="1"/>
                      <a:pt x="12159" y="1"/>
                    </a:cubicBezTo>
                    <a:close/>
                  </a:path>
                </a:pathLst>
              </a:custGeom>
              <a:solidFill>
                <a:srgbClr val="9C4534">
                  <a:alpha val="4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5" name="Google Shape;13815;p120"/>
              <p:cNvSpPr/>
              <p:nvPr/>
            </p:nvSpPr>
            <p:spPr>
              <a:xfrm>
                <a:off x="3183898" y="4292893"/>
                <a:ext cx="176912" cy="82287"/>
              </a:xfrm>
              <a:custGeom>
                <a:avLst/>
                <a:gdLst/>
                <a:ahLst/>
                <a:cxnLst/>
                <a:rect l="l" t="t" r="r" b="b"/>
                <a:pathLst>
                  <a:path w="14712" h="6843" extrusionOk="0">
                    <a:moveTo>
                      <a:pt x="5098" y="1"/>
                    </a:moveTo>
                    <a:cubicBezTo>
                      <a:pt x="3197" y="1"/>
                      <a:pt x="1320" y="1927"/>
                      <a:pt x="517" y="3621"/>
                    </a:cubicBezTo>
                    <a:cubicBezTo>
                      <a:pt x="152" y="4411"/>
                      <a:pt x="0" y="5262"/>
                      <a:pt x="31" y="6113"/>
                    </a:cubicBezTo>
                    <a:cubicBezTo>
                      <a:pt x="61" y="6296"/>
                      <a:pt x="700" y="6843"/>
                      <a:pt x="973" y="6843"/>
                    </a:cubicBezTo>
                    <a:cubicBezTo>
                      <a:pt x="2067" y="6813"/>
                      <a:pt x="4621" y="6174"/>
                      <a:pt x="5715" y="6144"/>
                    </a:cubicBezTo>
                    <a:cubicBezTo>
                      <a:pt x="6637" y="6121"/>
                      <a:pt x="7560" y="6095"/>
                      <a:pt x="8481" y="6095"/>
                    </a:cubicBezTo>
                    <a:cubicBezTo>
                      <a:pt x="10048" y="6095"/>
                      <a:pt x="11611" y="6172"/>
                      <a:pt x="13162" y="6478"/>
                    </a:cubicBezTo>
                    <a:cubicBezTo>
                      <a:pt x="13343" y="6516"/>
                      <a:pt x="13552" y="6543"/>
                      <a:pt x="13757" y="6543"/>
                    </a:cubicBezTo>
                    <a:cubicBezTo>
                      <a:pt x="14202" y="6543"/>
                      <a:pt x="14629" y="6418"/>
                      <a:pt x="14712" y="6022"/>
                    </a:cubicBezTo>
                    <a:cubicBezTo>
                      <a:pt x="14712" y="5931"/>
                      <a:pt x="14712" y="5840"/>
                      <a:pt x="14712" y="5749"/>
                    </a:cubicBezTo>
                    <a:cubicBezTo>
                      <a:pt x="14621" y="4715"/>
                      <a:pt x="14560" y="3682"/>
                      <a:pt x="14499" y="2648"/>
                    </a:cubicBezTo>
                    <a:cubicBezTo>
                      <a:pt x="14469" y="2344"/>
                      <a:pt x="14469" y="1980"/>
                      <a:pt x="14286" y="1706"/>
                    </a:cubicBezTo>
                    <a:cubicBezTo>
                      <a:pt x="13952" y="1068"/>
                      <a:pt x="13101" y="916"/>
                      <a:pt x="12371" y="825"/>
                    </a:cubicBezTo>
                    <a:cubicBezTo>
                      <a:pt x="10031" y="551"/>
                      <a:pt x="7630" y="95"/>
                      <a:pt x="5228" y="4"/>
                    </a:cubicBezTo>
                    <a:cubicBezTo>
                      <a:pt x="5185" y="2"/>
                      <a:pt x="5142" y="1"/>
                      <a:pt x="50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6" name="Google Shape;13816;p120"/>
              <p:cNvSpPr/>
              <p:nvPr/>
            </p:nvSpPr>
            <p:spPr>
              <a:xfrm>
                <a:off x="3184258" y="4346753"/>
                <a:ext cx="176551" cy="28427"/>
              </a:xfrm>
              <a:custGeom>
                <a:avLst/>
                <a:gdLst/>
                <a:ahLst/>
                <a:cxnLst/>
                <a:rect l="l" t="t" r="r" b="b"/>
                <a:pathLst>
                  <a:path w="14682" h="2364" extrusionOk="0">
                    <a:moveTo>
                      <a:pt x="11658" y="1"/>
                    </a:moveTo>
                    <a:cubicBezTo>
                      <a:pt x="9576" y="1"/>
                      <a:pt x="7464" y="262"/>
                      <a:pt x="5381" y="510"/>
                    </a:cubicBezTo>
                    <a:lnTo>
                      <a:pt x="1" y="1178"/>
                    </a:lnTo>
                    <a:cubicBezTo>
                      <a:pt x="1" y="1330"/>
                      <a:pt x="1" y="1482"/>
                      <a:pt x="1" y="1634"/>
                    </a:cubicBezTo>
                    <a:cubicBezTo>
                      <a:pt x="31" y="1817"/>
                      <a:pt x="670" y="2364"/>
                      <a:pt x="943" y="2364"/>
                    </a:cubicBezTo>
                    <a:cubicBezTo>
                      <a:pt x="2037" y="2334"/>
                      <a:pt x="4591" y="1695"/>
                      <a:pt x="5685" y="1665"/>
                    </a:cubicBezTo>
                    <a:cubicBezTo>
                      <a:pt x="6607" y="1642"/>
                      <a:pt x="7530" y="1616"/>
                      <a:pt x="8451" y="1616"/>
                    </a:cubicBezTo>
                    <a:cubicBezTo>
                      <a:pt x="10018" y="1616"/>
                      <a:pt x="11581" y="1693"/>
                      <a:pt x="13132" y="1999"/>
                    </a:cubicBezTo>
                    <a:cubicBezTo>
                      <a:pt x="13313" y="2037"/>
                      <a:pt x="13522" y="2064"/>
                      <a:pt x="13727" y="2064"/>
                    </a:cubicBezTo>
                    <a:cubicBezTo>
                      <a:pt x="14172" y="2064"/>
                      <a:pt x="14599" y="1939"/>
                      <a:pt x="14682" y="1543"/>
                    </a:cubicBezTo>
                    <a:cubicBezTo>
                      <a:pt x="14682" y="1452"/>
                      <a:pt x="14682" y="1361"/>
                      <a:pt x="14682" y="1270"/>
                    </a:cubicBezTo>
                    <a:cubicBezTo>
                      <a:pt x="14652" y="905"/>
                      <a:pt x="14621" y="540"/>
                      <a:pt x="14591" y="206"/>
                    </a:cubicBezTo>
                    <a:cubicBezTo>
                      <a:pt x="13624" y="59"/>
                      <a:pt x="12644" y="1"/>
                      <a:pt x="11658"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7" name="Google Shape;13817;p120"/>
              <p:cNvSpPr/>
              <p:nvPr/>
            </p:nvSpPr>
            <p:spPr>
              <a:xfrm>
                <a:off x="3708765" y="3905134"/>
                <a:ext cx="255134" cy="691918"/>
              </a:xfrm>
              <a:custGeom>
                <a:avLst/>
                <a:gdLst/>
                <a:ahLst/>
                <a:cxnLst/>
                <a:rect l="l" t="t" r="r" b="b"/>
                <a:pathLst>
                  <a:path w="21217" h="57540" extrusionOk="0">
                    <a:moveTo>
                      <a:pt x="7904" y="0"/>
                    </a:moveTo>
                    <a:cubicBezTo>
                      <a:pt x="5654" y="2037"/>
                      <a:pt x="3192" y="4012"/>
                      <a:pt x="1794" y="6687"/>
                    </a:cubicBezTo>
                    <a:cubicBezTo>
                      <a:pt x="365" y="9392"/>
                      <a:pt x="1" y="12827"/>
                      <a:pt x="1642" y="15380"/>
                    </a:cubicBezTo>
                    <a:cubicBezTo>
                      <a:pt x="2524" y="16748"/>
                      <a:pt x="3861" y="17721"/>
                      <a:pt x="5016" y="18876"/>
                    </a:cubicBezTo>
                    <a:cubicBezTo>
                      <a:pt x="3983" y="31824"/>
                      <a:pt x="4712" y="45168"/>
                      <a:pt x="669" y="57539"/>
                    </a:cubicBezTo>
                    <a:lnTo>
                      <a:pt x="21217" y="57478"/>
                    </a:lnTo>
                    <a:cubicBezTo>
                      <a:pt x="19454" y="40305"/>
                      <a:pt x="14560" y="30153"/>
                      <a:pt x="10852" y="10304"/>
                    </a:cubicBezTo>
                    <a:cubicBezTo>
                      <a:pt x="10578" y="8876"/>
                      <a:pt x="9940" y="7538"/>
                      <a:pt x="9697" y="6110"/>
                    </a:cubicBezTo>
                    <a:cubicBezTo>
                      <a:pt x="9393" y="4468"/>
                      <a:pt x="9363" y="2736"/>
                      <a:pt x="8876" y="1125"/>
                    </a:cubicBezTo>
                    <a:cubicBezTo>
                      <a:pt x="8724" y="639"/>
                      <a:pt x="8420" y="61"/>
                      <a:pt x="7904" y="0"/>
                    </a:cubicBezTo>
                    <a:close/>
                  </a:path>
                </a:pathLst>
              </a:custGeom>
              <a:solidFill>
                <a:srgbClr val="734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8" name="Google Shape;13818;p120"/>
              <p:cNvSpPr/>
              <p:nvPr/>
            </p:nvSpPr>
            <p:spPr>
              <a:xfrm>
                <a:off x="3716809" y="4167568"/>
                <a:ext cx="247090" cy="429485"/>
              </a:xfrm>
              <a:custGeom>
                <a:avLst/>
                <a:gdLst/>
                <a:ahLst/>
                <a:cxnLst/>
                <a:rect l="l" t="t" r="r" b="b"/>
                <a:pathLst>
                  <a:path w="20548" h="35716" extrusionOk="0">
                    <a:moveTo>
                      <a:pt x="12675" y="0"/>
                    </a:moveTo>
                    <a:cubicBezTo>
                      <a:pt x="9909" y="1946"/>
                      <a:pt x="6961" y="3648"/>
                      <a:pt x="3891" y="4985"/>
                    </a:cubicBezTo>
                    <a:cubicBezTo>
                      <a:pt x="3405" y="15411"/>
                      <a:pt x="3222" y="25867"/>
                      <a:pt x="0" y="35715"/>
                    </a:cubicBezTo>
                    <a:lnTo>
                      <a:pt x="20548" y="35654"/>
                    </a:lnTo>
                    <a:cubicBezTo>
                      <a:pt x="19180" y="22159"/>
                      <a:pt x="15837" y="12979"/>
                      <a:pt x="12675" y="0"/>
                    </a:cubicBezTo>
                    <a:close/>
                  </a:path>
                </a:pathLst>
              </a:custGeom>
              <a:solidFill>
                <a:srgbClr val="5D3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9" name="Google Shape;13819;p120"/>
              <p:cNvSpPr/>
              <p:nvPr/>
            </p:nvSpPr>
            <p:spPr>
              <a:xfrm>
                <a:off x="3713154" y="3994913"/>
                <a:ext cx="122823" cy="145130"/>
              </a:xfrm>
              <a:custGeom>
                <a:avLst/>
                <a:gdLst/>
                <a:ahLst/>
                <a:cxnLst/>
                <a:rect l="l" t="t" r="r" b="b"/>
                <a:pathLst>
                  <a:path w="10214" h="12069" extrusionOk="0">
                    <a:moveTo>
                      <a:pt x="4786" y="0"/>
                    </a:moveTo>
                    <a:cubicBezTo>
                      <a:pt x="4352" y="0"/>
                      <a:pt x="3910" y="82"/>
                      <a:pt x="3496" y="224"/>
                    </a:cubicBezTo>
                    <a:cubicBezTo>
                      <a:pt x="2554" y="559"/>
                      <a:pt x="1733" y="1197"/>
                      <a:pt x="943" y="1835"/>
                    </a:cubicBezTo>
                    <a:cubicBezTo>
                      <a:pt x="730" y="1987"/>
                      <a:pt x="548" y="2139"/>
                      <a:pt x="365" y="2322"/>
                    </a:cubicBezTo>
                    <a:cubicBezTo>
                      <a:pt x="0" y="4267"/>
                      <a:pt x="244" y="6273"/>
                      <a:pt x="1277" y="7914"/>
                    </a:cubicBezTo>
                    <a:cubicBezTo>
                      <a:pt x="2128" y="9221"/>
                      <a:pt x="3405" y="10194"/>
                      <a:pt x="4560" y="11288"/>
                    </a:cubicBezTo>
                    <a:cubicBezTo>
                      <a:pt x="5532" y="11714"/>
                      <a:pt x="6566" y="11957"/>
                      <a:pt x="7630" y="12048"/>
                    </a:cubicBezTo>
                    <a:cubicBezTo>
                      <a:pt x="7730" y="12061"/>
                      <a:pt x="7831" y="12068"/>
                      <a:pt x="7932" y="12068"/>
                    </a:cubicBezTo>
                    <a:cubicBezTo>
                      <a:pt x="8074" y="12068"/>
                      <a:pt x="8217" y="12053"/>
                      <a:pt x="8359" y="12018"/>
                    </a:cubicBezTo>
                    <a:cubicBezTo>
                      <a:pt x="8785" y="11866"/>
                      <a:pt x="9089" y="11471"/>
                      <a:pt x="9302" y="11075"/>
                    </a:cubicBezTo>
                    <a:cubicBezTo>
                      <a:pt x="10213" y="9161"/>
                      <a:pt x="9423" y="6911"/>
                      <a:pt x="8663" y="4936"/>
                    </a:cubicBezTo>
                    <a:lnTo>
                      <a:pt x="7782" y="2656"/>
                    </a:lnTo>
                    <a:cubicBezTo>
                      <a:pt x="7447" y="1866"/>
                      <a:pt x="7113" y="1015"/>
                      <a:pt x="6414" y="498"/>
                    </a:cubicBezTo>
                    <a:cubicBezTo>
                      <a:pt x="5943" y="149"/>
                      <a:pt x="5371" y="0"/>
                      <a:pt x="4786" y="0"/>
                    </a:cubicBezTo>
                    <a:close/>
                  </a:path>
                </a:pathLst>
              </a:custGeom>
              <a:solidFill>
                <a:srgbClr val="5D3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0" name="Google Shape;13820;p120"/>
              <p:cNvSpPr/>
              <p:nvPr/>
            </p:nvSpPr>
            <p:spPr>
              <a:xfrm>
                <a:off x="3617387" y="3823617"/>
                <a:ext cx="169613" cy="90656"/>
              </a:xfrm>
              <a:custGeom>
                <a:avLst/>
                <a:gdLst/>
                <a:ahLst/>
                <a:cxnLst/>
                <a:rect l="l" t="t" r="r" b="b"/>
                <a:pathLst>
                  <a:path w="14105" h="7539" extrusionOk="0">
                    <a:moveTo>
                      <a:pt x="8512" y="0"/>
                    </a:moveTo>
                    <a:cubicBezTo>
                      <a:pt x="8492" y="0"/>
                      <a:pt x="8471" y="0"/>
                      <a:pt x="8451" y="1"/>
                    </a:cubicBezTo>
                    <a:cubicBezTo>
                      <a:pt x="7873" y="31"/>
                      <a:pt x="7326" y="335"/>
                      <a:pt x="6809" y="639"/>
                    </a:cubicBezTo>
                    <a:cubicBezTo>
                      <a:pt x="4378" y="2129"/>
                      <a:pt x="2068" y="4104"/>
                      <a:pt x="1" y="6050"/>
                    </a:cubicBezTo>
                    <a:cubicBezTo>
                      <a:pt x="519" y="6407"/>
                      <a:pt x="1153" y="6586"/>
                      <a:pt x="1786" y="6586"/>
                    </a:cubicBezTo>
                    <a:cubicBezTo>
                      <a:pt x="2228" y="6586"/>
                      <a:pt x="2670" y="6498"/>
                      <a:pt x="3071" y="6323"/>
                    </a:cubicBezTo>
                    <a:cubicBezTo>
                      <a:pt x="3557" y="6110"/>
                      <a:pt x="3983" y="5807"/>
                      <a:pt x="4408" y="5533"/>
                    </a:cubicBezTo>
                    <a:cubicBezTo>
                      <a:pt x="5350" y="4955"/>
                      <a:pt x="6384" y="4743"/>
                      <a:pt x="7448" y="4560"/>
                    </a:cubicBezTo>
                    <a:cubicBezTo>
                      <a:pt x="8208" y="5320"/>
                      <a:pt x="8937" y="6080"/>
                      <a:pt x="9636" y="6901"/>
                    </a:cubicBezTo>
                    <a:cubicBezTo>
                      <a:pt x="10038" y="7351"/>
                      <a:pt x="10605" y="7538"/>
                      <a:pt x="11214" y="7538"/>
                    </a:cubicBezTo>
                    <a:cubicBezTo>
                      <a:pt x="12124" y="7538"/>
                      <a:pt x="13126" y="7119"/>
                      <a:pt x="13800" y="6536"/>
                    </a:cubicBezTo>
                    <a:cubicBezTo>
                      <a:pt x="13922" y="6445"/>
                      <a:pt x="14074" y="6323"/>
                      <a:pt x="14074" y="6141"/>
                    </a:cubicBezTo>
                    <a:cubicBezTo>
                      <a:pt x="14104" y="6019"/>
                      <a:pt x="14044" y="5867"/>
                      <a:pt x="13983" y="5746"/>
                    </a:cubicBezTo>
                    <a:cubicBezTo>
                      <a:pt x="13162" y="4165"/>
                      <a:pt x="12129" y="2676"/>
                      <a:pt x="10882" y="1369"/>
                    </a:cubicBezTo>
                    <a:cubicBezTo>
                      <a:pt x="10258" y="684"/>
                      <a:pt x="9458" y="0"/>
                      <a:pt x="8512" y="0"/>
                    </a:cubicBezTo>
                    <a:close/>
                  </a:path>
                </a:pathLst>
              </a:custGeom>
              <a:solidFill>
                <a:srgbClr val="734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1" name="Google Shape;13821;p120"/>
              <p:cNvSpPr/>
              <p:nvPr/>
            </p:nvSpPr>
            <p:spPr>
              <a:xfrm>
                <a:off x="3627259" y="3867448"/>
                <a:ext cx="159740" cy="46934"/>
              </a:xfrm>
              <a:custGeom>
                <a:avLst/>
                <a:gdLst/>
                <a:ahLst/>
                <a:cxnLst/>
                <a:rect l="l" t="t" r="r" b="b"/>
                <a:pathLst>
                  <a:path w="13284" h="3903" extrusionOk="0">
                    <a:moveTo>
                      <a:pt x="6117" y="1"/>
                    </a:moveTo>
                    <a:cubicBezTo>
                      <a:pt x="4655" y="1"/>
                      <a:pt x="3334" y="881"/>
                      <a:pt x="2098" y="1675"/>
                    </a:cubicBezTo>
                    <a:cubicBezTo>
                      <a:pt x="1459" y="2101"/>
                      <a:pt x="730" y="2526"/>
                      <a:pt x="0" y="2800"/>
                    </a:cubicBezTo>
                    <a:cubicBezTo>
                      <a:pt x="333" y="2897"/>
                      <a:pt x="684" y="2950"/>
                      <a:pt x="1034" y="2950"/>
                    </a:cubicBezTo>
                    <a:cubicBezTo>
                      <a:pt x="1452" y="2950"/>
                      <a:pt x="1869" y="2874"/>
                      <a:pt x="2250" y="2709"/>
                    </a:cubicBezTo>
                    <a:cubicBezTo>
                      <a:pt x="2736" y="2496"/>
                      <a:pt x="3162" y="2162"/>
                      <a:pt x="3587" y="1888"/>
                    </a:cubicBezTo>
                    <a:cubicBezTo>
                      <a:pt x="4529" y="1310"/>
                      <a:pt x="5563" y="1098"/>
                      <a:pt x="6627" y="915"/>
                    </a:cubicBezTo>
                    <a:cubicBezTo>
                      <a:pt x="7387" y="1675"/>
                      <a:pt x="8116" y="2465"/>
                      <a:pt x="8815" y="3256"/>
                    </a:cubicBezTo>
                    <a:cubicBezTo>
                      <a:pt x="9221" y="3711"/>
                      <a:pt x="9796" y="3902"/>
                      <a:pt x="10412" y="3902"/>
                    </a:cubicBezTo>
                    <a:cubicBezTo>
                      <a:pt x="11317" y="3902"/>
                      <a:pt x="12310" y="3488"/>
                      <a:pt x="12979" y="2891"/>
                    </a:cubicBezTo>
                    <a:cubicBezTo>
                      <a:pt x="13131" y="2800"/>
                      <a:pt x="13253" y="2678"/>
                      <a:pt x="13253" y="2496"/>
                    </a:cubicBezTo>
                    <a:cubicBezTo>
                      <a:pt x="13283" y="2374"/>
                      <a:pt x="13223" y="2253"/>
                      <a:pt x="13162" y="2131"/>
                    </a:cubicBezTo>
                    <a:cubicBezTo>
                      <a:pt x="12827" y="1493"/>
                      <a:pt x="12493" y="915"/>
                      <a:pt x="12098" y="338"/>
                    </a:cubicBezTo>
                    <a:lnTo>
                      <a:pt x="12098" y="307"/>
                    </a:lnTo>
                    <a:cubicBezTo>
                      <a:pt x="11855" y="368"/>
                      <a:pt x="11612" y="399"/>
                      <a:pt x="11368" y="429"/>
                    </a:cubicBezTo>
                    <a:cubicBezTo>
                      <a:pt x="10801" y="510"/>
                      <a:pt x="10220" y="578"/>
                      <a:pt x="9644" y="578"/>
                    </a:cubicBezTo>
                    <a:cubicBezTo>
                      <a:pt x="9356" y="578"/>
                      <a:pt x="9068" y="561"/>
                      <a:pt x="8785" y="520"/>
                    </a:cubicBezTo>
                    <a:cubicBezTo>
                      <a:pt x="7934" y="368"/>
                      <a:pt x="7113" y="34"/>
                      <a:pt x="6262" y="3"/>
                    </a:cubicBezTo>
                    <a:cubicBezTo>
                      <a:pt x="6214" y="2"/>
                      <a:pt x="6165" y="1"/>
                      <a:pt x="6117" y="1"/>
                    </a:cubicBezTo>
                    <a:close/>
                  </a:path>
                </a:pathLst>
              </a:custGeom>
              <a:solidFill>
                <a:srgbClr val="5D3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2" name="Google Shape;13822;p120"/>
              <p:cNvSpPr/>
              <p:nvPr/>
            </p:nvSpPr>
            <p:spPr>
              <a:xfrm>
                <a:off x="3704748" y="3861640"/>
                <a:ext cx="22667" cy="16823"/>
              </a:xfrm>
              <a:custGeom>
                <a:avLst/>
                <a:gdLst/>
                <a:ahLst/>
                <a:cxnLst/>
                <a:rect l="l" t="t" r="r" b="b"/>
                <a:pathLst>
                  <a:path w="1885" h="1399" fill="none" extrusionOk="0">
                    <a:moveTo>
                      <a:pt x="0" y="1398"/>
                    </a:moveTo>
                    <a:cubicBezTo>
                      <a:pt x="669" y="1003"/>
                      <a:pt x="1307" y="517"/>
                      <a:pt x="1885" y="0"/>
                    </a:cubicBezTo>
                  </a:path>
                </a:pathLst>
              </a:custGeom>
              <a:noFill/>
              <a:ln w="9875" cap="rnd" cmpd="sng">
                <a:solidFill>
                  <a:srgbClr val="4D30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3" name="Google Shape;13823;p120"/>
              <p:cNvSpPr/>
              <p:nvPr/>
            </p:nvSpPr>
            <p:spPr>
              <a:xfrm>
                <a:off x="3617387" y="3871140"/>
                <a:ext cx="31818" cy="29978"/>
              </a:xfrm>
              <a:custGeom>
                <a:avLst/>
                <a:gdLst/>
                <a:ahLst/>
                <a:cxnLst/>
                <a:rect l="l" t="t" r="r" b="b"/>
                <a:pathLst>
                  <a:path w="2646" h="2493" extrusionOk="0">
                    <a:moveTo>
                      <a:pt x="2311" y="0"/>
                    </a:moveTo>
                    <a:cubicBezTo>
                      <a:pt x="1521" y="700"/>
                      <a:pt x="730" y="1399"/>
                      <a:pt x="1" y="2098"/>
                    </a:cubicBezTo>
                    <a:cubicBezTo>
                      <a:pt x="244" y="2280"/>
                      <a:pt x="548" y="2402"/>
                      <a:pt x="852" y="2493"/>
                    </a:cubicBezTo>
                    <a:cubicBezTo>
                      <a:pt x="1186" y="2341"/>
                      <a:pt x="1521" y="2128"/>
                      <a:pt x="1794" y="1915"/>
                    </a:cubicBezTo>
                    <a:cubicBezTo>
                      <a:pt x="2250" y="1551"/>
                      <a:pt x="2645" y="1003"/>
                      <a:pt x="2524" y="456"/>
                    </a:cubicBezTo>
                    <a:cubicBezTo>
                      <a:pt x="2493" y="304"/>
                      <a:pt x="2402" y="152"/>
                      <a:pt x="23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4" name="Google Shape;13824;p120"/>
              <p:cNvSpPr/>
              <p:nvPr/>
            </p:nvSpPr>
            <p:spPr>
              <a:xfrm>
                <a:off x="3727403" y="4029401"/>
                <a:ext cx="71284" cy="26335"/>
              </a:xfrm>
              <a:custGeom>
                <a:avLst/>
                <a:gdLst/>
                <a:ahLst/>
                <a:cxnLst/>
                <a:rect l="l" t="t" r="r" b="b"/>
                <a:pathLst>
                  <a:path w="5928" h="2190" fill="none" extrusionOk="0">
                    <a:moveTo>
                      <a:pt x="1" y="1"/>
                    </a:moveTo>
                    <a:cubicBezTo>
                      <a:pt x="1065" y="487"/>
                      <a:pt x="4743" y="2068"/>
                      <a:pt x="5928" y="2189"/>
                    </a:cubicBezTo>
                  </a:path>
                </a:pathLst>
              </a:custGeom>
              <a:noFill/>
              <a:ln w="9875" cap="rnd" cmpd="sng">
                <a:solidFill>
                  <a:srgbClr val="4D30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5" name="Google Shape;13825;p120"/>
              <p:cNvSpPr/>
              <p:nvPr/>
            </p:nvSpPr>
            <p:spPr>
              <a:xfrm>
                <a:off x="3630181" y="3886123"/>
                <a:ext cx="190813" cy="117436"/>
              </a:xfrm>
              <a:custGeom>
                <a:avLst/>
                <a:gdLst/>
                <a:ahLst/>
                <a:cxnLst/>
                <a:rect l="l" t="t" r="r" b="b"/>
                <a:pathLst>
                  <a:path w="15868" h="9766" extrusionOk="0">
                    <a:moveTo>
                      <a:pt x="12220" y="1"/>
                    </a:moveTo>
                    <a:cubicBezTo>
                      <a:pt x="10153" y="1"/>
                      <a:pt x="8086" y="305"/>
                      <a:pt x="6049" y="669"/>
                    </a:cubicBezTo>
                    <a:cubicBezTo>
                      <a:pt x="4955" y="852"/>
                      <a:pt x="3830" y="1095"/>
                      <a:pt x="3040" y="1885"/>
                    </a:cubicBezTo>
                    <a:cubicBezTo>
                      <a:pt x="2675" y="2250"/>
                      <a:pt x="2432" y="2706"/>
                      <a:pt x="2189" y="3162"/>
                    </a:cubicBezTo>
                    <a:cubicBezTo>
                      <a:pt x="1642" y="4165"/>
                      <a:pt x="1095" y="5198"/>
                      <a:pt x="548" y="6201"/>
                    </a:cubicBezTo>
                    <a:cubicBezTo>
                      <a:pt x="274" y="6688"/>
                      <a:pt x="1" y="7204"/>
                      <a:pt x="31" y="7782"/>
                    </a:cubicBezTo>
                    <a:cubicBezTo>
                      <a:pt x="58" y="8377"/>
                      <a:pt x="999" y="9765"/>
                      <a:pt x="1784" y="9765"/>
                    </a:cubicBezTo>
                    <a:cubicBezTo>
                      <a:pt x="1882" y="9765"/>
                      <a:pt x="1977" y="9744"/>
                      <a:pt x="2067" y="9697"/>
                    </a:cubicBezTo>
                    <a:cubicBezTo>
                      <a:pt x="2463" y="9514"/>
                      <a:pt x="2432" y="8542"/>
                      <a:pt x="2554" y="8147"/>
                    </a:cubicBezTo>
                    <a:cubicBezTo>
                      <a:pt x="2736" y="7660"/>
                      <a:pt x="2949" y="7174"/>
                      <a:pt x="3314" y="6748"/>
                    </a:cubicBezTo>
                    <a:cubicBezTo>
                      <a:pt x="3648" y="6384"/>
                      <a:pt x="4074" y="6049"/>
                      <a:pt x="4530" y="5806"/>
                    </a:cubicBezTo>
                    <a:cubicBezTo>
                      <a:pt x="7144" y="4499"/>
                      <a:pt x="10062" y="3375"/>
                      <a:pt x="13192" y="3344"/>
                    </a:cubicBezTo>
                    <a:cubicBezTo>
                      <a:pt x="13583" y="3344"/>
                      <a:pt x="13986" y="3457"/>
                      <a:pt x="14370" y="3457"/>
                    </a:cubicBezTo>
                    <a:cubicBezTo>
                      <a:pt x="14583" y="3457"/>
                      <a:pt x="14790" y="3422"/>
                      <a:pt x="14986" y="3314"/>
                    </a:cubicBezTo>
                    <a:cubicBezTo>
                      <a:pt x="15867" y="2858"/>
                      <a:pt x="15776" y="1460"/>
                      <a:pt x="15016" y="791"/>
                    </a:cubicBezTo>
                    <a:cubicBezTo>
                      <a:pt x="14287" y="122"/>
                      <a:pt x="13223" y="31"/>
                      <a:pt x="12220" y="1"/>
                    </a:cubicBezTo>
                    <a:close/>
                  </a:path>
                </a:pathLst>
              </a:custGeom>
              <a:solidFill>
                <a:srgbClr val="734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6" name="Google Shape;13826;p120"/>
              <p:cNvSpPr/>
              <p:nvPr/>
            </p:nvSpPr>
            <p:spPr>
              <a:xfrm>
                <a:off x="3640787" y="3913901"/>
                <a:ext cx="157900" cy="89574"/>
              </a:xfrm>
              <a:custGeom>
                <a:avLst/>
                <a:gdLst/>
                <a:ahLst/>
                <a:cxnLst/>
                <a:rect l="l" t="t" r="r" b="b"/>
                <a:pathLst>
                  <a:path w="13131" h="7449" extrusionOk="0">
                    <a:moveTo>
                      <a:pt x="12509" y="1180"/>
                    </a:moveTo>
                    <a:cubicBezTo>
                      <a:pt x="12497" y="1189"/>
                      <a:pt x="12492" y="1192"/>
                      <a:pt x="12493" y="1192"/>
                    </a:cubicBezTo>
                    <a:cubicBezTo>
                      <a:pt x="12494" y="1192"/>
                      <a:pt x="12500" y="1188"/>
                      <a:pt x="12509" y="1180"/>
                    </a:cubicBezTo>
                    <a:close/>
                    <a:moveTo>
                      <a:pt x="8814" y="1"/>
                    </a:moveTo>
                    <a:cubicBezTo>
                      <a:pt x="8607" y="1"/>
                      <a:pt x="8386" y="10"/>
                      <a:pt x="8146" y="31"/>
                    </a:cubicBezTo>
                    <a:cubicBezTo>
                      <a:pt x="5745" y="213"/>
                      <a:pt x="4651" y="517"/>
                      <a:pt x="2827" y="2068"/>
                    </a:cubicBezTo>
                    <a:cubicBezTo>
                      <a:pt x="1368" y="3314"/>
                      <a:pt x="304" y="5077"/>
                      <a:pt x="0" y="6931"/>
                    </a:cubicBezTo>
                    <a:cubicBezTo>
                      <a:pt x="280" y="7235"/>
                      <a:pt x="615" y="7448"/>
                      <a:pt x="920" y="7448"/>
                    </a:cubicBezTo>
                    <a:cubicBezTo>
                      <a:pt x="1012" y="7448"/>
                      <a:pt x="1101" y="7429"/>
                      <a:pt x="1185" y="7387"/>
                    </a:cubicBezTo>
                    <a:cubicBezTo>
                      <a:pt x="1581" y="7204"/>
                      <a:pt x="1550" y="6232"/>
                      <a:pt x="1672" y="5837"/>
                    </a:cubicBezTo>
                    <a:cubicBezTo>
                      <a:pt x="1854" y="5320"/>
                      <a:pt x="2067" y="4834"/>
                      <a:pt x="2432" y="4438"/>
                    </a:cubicBezTo>
                    <a:cubicBezTo>
                      <a:pt x="2766" y="4043"/>
                      <a:pt x="3192" y="3739"/>
                      <a:pt x="3648" y="3496"/>
                    </a:cubicBezTo>
                    <a:cubicBezTo>
                      <a:pt x="6262" y="2189"/>
                      <a:pt x="9180" y="1034"/>
                      <a:pt x="12280" y="1034"/>
                    </a:cubicBezTo>
                    <a:cubicBezTo>
                      <a:pt x="12645" y="1034"/>
                      <a:pt x="12553" y="1143"/>
                      <a:pt x="12509" y="1180"/>
                    </a:cubicBezTo>
                    <a:lnTo>
                      <a:pt x="12509" y="1180"/>
                    </a:lnTo>
                    <a:cubicBezTo>
                      <a:pt x="12534" y="1163"/>
                      <a:pt x="12592" y="1128"/>
                      <a:pt x="12705" y="1065"/>
                    </a:cubicBezTo>
                    <a:cubicBezTo>
                      <a:pt x="13131" y="821"/>
                      <a:pt x="12371" y="1156"/>
                      <a:pt x="12371" y="669"/>
                    </a:cubicBezTo>
                    <a:cubicBezTo>
                      <a:pt x="10874" y="381"/>
                      <a:pt x="10126" y="1"/>
                      <a:pt x="8814" y="1"/>
                    </a:cubicBezTo>
                    <a:close/>
                  </a:path>
                </a:pathLst>
              </a:custGeom>
              <a:solidFill>
                <a:srgbClr val="5D3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7" name="Google Shape;13827;p120"/>
              <p:cNvSpPr/>
              <p:nvPr/>
            </p:nvSpPr>
            <p:spPr>
              <a:xfrm>
                <a:off x="3638226" y="3919769"/>
                <a:ext cx="167051" cy="125733"/>
              </a:xfrm>
              <a:custGeom>
                <a:avLst/>
                <a:gdLst/>
                <a:ahLst/>
                <a:cxnLst/>
                <a:rect l="l" t="t" r="r" b="b"/>
                <a:pathLst>
                  <a:path w="13892" h="10456" extrusionOk="0">
                    <a:moveTo>
                      <a:pt x="11179" y="1"/>
                    </a:moveTo>
                    <a:cubicBezTo>
                      <a:pt x="10929" y="1"/>
                      <a:pt x="10676" y="13"/>
                      <a:pt x="10426" y="29"/>
                    </a:cubicBezTo>
                    <a:cubicBezTo>
                      <a:pt x="8511" y="181"/>
                      <a:pt x="6596" y="607"/>
                      <a:pt x="4894" y="1549"/>
                    </a:cubicBezTo>
                    <a:cubicBezTo>
                      <a:pt x="2827" y="2704"/>
                      <a:pt x="0" y="5592"/>
                      <a:pt x="1307" y="8115"/>
                    </a:cubicBezTo>
                    <a:lnTo>
                      <a:pt x="1338" y="8115"/>
                    </a:lnTo>
                    <a:cubicBezTo>
                      <a:pt x="1733" y="8875"/>
                      <a:pt x="2341" y="9513"/>
                      <a:pt x="2979" y="10121"/>
                    </a:cubicBezTo>
                    <a:cubicBezTo>
                      <a:pt x="3131" y="10273"/>
                      <a:pt x="3313" y="10455"/>
                      <a:pt x="3526" y="10455"/>
                    </a:cubicBezTo>
                    <a:cubicBezTo>
                      <a:pt x="4013" y="10455"/>
                      <a:pt x="4165" y="9817"/>
                      <a:pt x="4225" y="9361"/>
                    </a:cubicBezTo>
                    <a:cubicBezTo>
                      <a:pt x="4438" y="8175"/>
                      <a:pt x="5228" y="7203"/>
                      <a:pt x="6171" y="6473"/>
                    </a:cubicBezTo>
                    <a:cubicBezTo>
                      <a:pt x="7113" y="5774"/>
                      <a:pt x="8207" y="5288"/>
                      <a:pt x="9271" y="4832"/>
                    </a:cubicBezTo>
                    <a:cubicBezTo>
                      <a:pt x="9970" y="4558"/>
                      <a:pt x="10639" y="4254"/>
                      <a:pt x="11368" y="4072"/>
                    </a:cubicBezTo>
                    <a:cubicBezTo>
                      <a:pt x="12402" y="3798"/>
                      <a:pt x="13891" y="820"/>
                      <a:pt x="13070" y="394"/>
                    </a:cubicBezTo>
                    <a:cubicBezTo>
                      <a:pt x="12497" y="85"/>
                      <a:pt x="11843" y="1"/>
                      <a:pt x="11179" y="1"/>
                    </a:cubicBezTo>
                    <a:close/>
                  </a:path>
                </a:pathLst>
              </a:custGeom>
              <a:solidFill>
                <a:srgbClr val="734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8" name="Google Shape;13828;p120"/>
              <p:cNvSpPr/>
              <p:nvPr/>
            </p:nvSpPr>
            <p:spPr>
              <a:xfrm>
                <a:off x="3668926" y="3964153"/>
                <a:ext cx="112434" cy="81349"/>
              </a:xfrm>
              <a:custGeom>
                <a:avLst/>
                <a:gdLst/>
                <a:ahLst/>
                <a:cxnLst/>
                <a:rect l="l" t="t" r="r" b="b"/>
                <a:pathLst>
                  <a:path w="9350" h="6765" extrusionOk="0">
                    <a:moveTo>
                      <a:pt x="7410" y="0"/>
                    </a:moveTo>
                    <a:cubicBezTo>
                      <a:pt x="6317" y="0"/>
                      <a:pt x="4871" y="208"/>
                      <a:pt x="3800" y="898"/>
                    </a:cubicBezTo>
                    <a:cubicBezTo>
                      <a:pt x="1976" y="2083"/>
                      <a:pt x="456" y="3907"/>
                      <a:pt x="1" y="6004"/>
                    </a:cubicBezTo>
                    <a:cubicBezTo>
                      <a:pt x="122" y="6156"/>
                      <a:pt x="274" y="6278"/>
                      <a:pt x="426" y="6430"/>
                    </a:cubicBezTo>
                    <a:cubicBezTo>
                      <a:pt x="578" y="6582"/>
                      <a:pt x="760" y="6764"/>
                      <a:pt x="973" y="6764"/>
                    </a:cubicBezTo>
                    <a:cubicBezTo>
                      <a:pt x="1460" y="6764"/>
                      <a:pt x="1612" y="6126"/>
                      <a:pt x="1703" y="5670"/>
                    </a:cubicBezTo>
                    <a:cubicBezTo>
                      <a:pt x="1885" y="4484"/>
                      <a:pt x="2675" y="3512"/>
                      <a:pt x="3618" y="2782"/>
                    </a:cubicBezTo>
                    <a:cubicBezTo>
                      <a:pt x="4560" y="2083"/>
                      <a:pt x="5654" y="1597"/>
                      <a:pt x="6748" y="1141"/>
                    </a:cubicBezTo>
                    <a:cubicBezTo>
                      <a:pt x="7417" y="867"/>
                      <a:pt x="8086" y="563"/>
                      <a:pt x="8815" y="381"/>
                    </a:cubicBezTo>
                    <a:cubicBezTo>
                      <a:pt x="9350" y="239"/>
                      <a:pt x="8583" y="0"/>
                      <a:pt x="7410" y="0"/>
                    </a:cubicBezTo>
                    <a:close/>
                  </a:path>
                </a:pathLst>
              </a:custGeom>
              <a:solidFill>
                <a:srgbClr val="5D3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9" name="Google Shape;13829;p120"/>
              <p:cNvSpPr/>
              <p:nvPr/>
            </p:nvSpPr>
            <p:spPr>
              <a:xfrm>
                <a:off x="3790643" y="3919023"/>
                <a:ext cx="21573" cy="25228"/>
              </a:xfrm>
              <a:custGeom>
                <a:avLst/>
                <a:gdLst/>
                <a:ahLst/>
                <a:cxnLst/>
                <a:rect l="l" t="t" r="r" b="b"/>
                <a:pathLst>
                  <a:path w="1794" h="2098" fill="none" extrusionOk="0">
                    <a:moveTo>
                      <a:pt x="0" y="0"/>
                    </a:moveTo>
                    <a:cubicBezTo>
                      <a:pt x="973" y="183"/>
                      <a:pt x="1763" y="1094"/>
                      <a:pt x="1794" y="2098"/>
                    </a:cubicBezTo>
                  </a:path>
                </a:pathLst>
              </a:custGeom>
              <a:noFill/>
              <a:ln w="9875" cap="rnd" cmpd="sng">
                <a:solidFill>
                  <a:srgbClr val="4D30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0" name="Google Shape;13830;p120"/>
              <p:cNvSpPr/>
              <p:nvPr/>
            </p:nvSpPr>
            <p:spPr>
              <a:xfrm>
                <a:off x="3681721" y="3961592"/>
                <a:ext cx="127212" cy="123112"/>
              </a:xfrm>
              <a:custGeom>
                <a:avLst/>
                <a:gdLst/>
                <a:ahLst/>
                <a:cxnLst/>
                <a:rect l="l" t="t" r="r" b="b"/>
                <a:pathLst>
                  <a:path w="10579" h="10238" extrusionOk="0">
                    <a:moveTo>
                      <a:pt x="9056" y="1"/>
                    </a:moveTo>
                    <a:cubicBezTo>
                      <a:pt x="8389" y="1"/>
                      <a:pt x="7335" y="519"/>
                      <a:pt x="6809" y="685"/>
                    </a:cubicBezTo>
                    <a:cubicBezTo>
                      <a:pt x="5897" y="989"/>
                      <a:pt x="5046" y="1324"/>
                      <a:pt x="4225" y="1749"/>
                    </a:cubicBezTo>
                    <a:cubicBezTo>
                      <a:pt x="2554" y="2661"/>
                      <a:pt x="1064" y="3998"/>
                      <a:pt x="396" y="5792"/>
                    </a:cubicBezTo>
                    <a:cubicBezTo>
                      <a:pt x="122" y="6521"/>
                      <a:pt x="0" y="7372"/>
                      <a:pt x="365" y="8041"/>
                    </a:cubicBezTo>
                    <a:cubicBezTo>
                      <a:pt x="699" y="8618"/>
                      <a:pt x="1338" y="8953"/>
                      <a:pt x="1946" y="9257"/>
                    </a:cubicBezTo>
                    <a:cubicBezTo>
                      <a:pt x="2462" y="9530"/>
                      <a:pt x="2979" y="9773"/>
                      <a:pt x="3496" y="10047"/>
                    </a:cubicBezTo>
                    <a:cubicBezTo>
                      <a:pt x="3709" y="10153"/>
                      <a:pt x="3982" y="10237"/>
                      <a:pt x="4218" y="10237"/>
                    </a:cubicBezTo>
                    <a:cubicBezTo>
                      <a:pt x="4453" y="10237"/>
                      <a:pt x="4651" y="10153"/>
                      <a:pt x="4712" y="9925"/>
                    </a:cubicBezTo>
                    <a:cubicBezTo>
                      <a:pt x="4773" y="9713"/>
                      <a:pt x="4681" y="9530"/>
                      <a:pt x="4560" y="9348"/>
                    </a:cubicBezTo>
                    <a:cubicBezTo>
                      <a:pt x="4195" y="8679"/>
                      <a:pt x="3830" y="8041"/>
                      <a:pt x="3465" y="7372"/>
                    </a:cubicBezTo>
                    <a:cubicBezTo>
                      <a:pt x="4742" y="4515"/>
                      <a:pt x="9788" y="4789"/>
                      <a:pt x="10001" y="4181"/>
                    </a:cubicBezTo>
                    <a:cubicBezTo>
                      <a:pt x="10305" y="3238"/>
                      <a:pt x="10578" y="290"/>
                      <a:pt x="9241" y="17"/>
                    </a:cubicBezTo>
                    <a:cubicBezTo>
                      <a:pt x="9183" y="6"/>
                      <a:pt x="9122" y="1"/>
                      <a:pt x="9056" y="1"/>
                    </a:cubicBezTo>
                    <a:close/>
                  </a:path>
                </a:pathLst>
              </a:custGeom>
              <a:solidFill>
                <a:srgbClr val="734E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1" name="Google Shape;13831;p120"/>
              <p:cNvSpPr/>
              <p:nvPr/>
            </p:nvSpPr>
            <p:spPr>
              <a:xfrm>
                <a:off x="3706203" y="4069420"/>
                <a:ext cx="32552" cy="15284"/>
              </a:xfrm>
              <a:custGeom>
                <a:avLst/>
                <a:gdLst/>
                <a:ahLst/>
                <a:cxnLst/>
                <a:rect l="l" t="t" r="r" b="b"/>
                <a:pathLst>
                  <a:path w="2707" h="1271" extrusionOk="0">
                    <a:moveTo>
                      <a:pt x="979" y="1"/>
                    </a:moveTo>
                    <a:cubicBezTo>
                      <a:pt x="632" y="1"/>
                      <a:pt x="253" y="123"/>
                      <a:pt x="1" y="351"/>
                    </a:cubicBezTo>
                    <a:lnTo>
                      <a:pt x="1460" y="1080"/>
                    </a:lnTo>
                    <a:cubicBezTo>
                      <a:pt x="1673" y="1186"/>
                      <a:pt x="1946" y="1270"/>
                      <a:pt x="2182" y="1270"/>
                    </a:cubicBezTo>
                    <a:cubicBezTo>
                      <a:pt x="2417" y="1270"/>
                      <a:pt x="2615" y="1186"/>
                      <a:pt x="2676" y="958"/>
                    </a:cubicBezTo>
                    <a:cubicBezTo>
                      <a:pt x="2706" y="898"/>
                      <a:pt x="2706" y="837"/>
                      <a:pt x="2706" y="776"/>
                    </a:cubicBezTo>
                    <a:cubicBezTo>
                      <a:pt x="2220" y="442"/>
                      <a:pt x="1764" y="107"/>
                      <a:pt x="1186" y="16"/>
                    </a:cubicBezTo>
                    <a:cubicBezTo>
                      <a:pt x="1120" y="6"/>
                      <a:pt x="1050" y="1"/>
                      <a:pt x="9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2" name="Google Shape;13832;p120"/>
              <p:cNvSpPr/>
              <p:nvPr/>
            </p:nvSpPr>
            <p:spPr>
              <a:xfrm>
                <a:off x="3685003" y="4045851"/>
                <a:ext cx="19757" cy="6229"/>
              </a:xfrm>
              <a:custGeom>
                <a:avLst/>
                <a:gdLst/>
                <a:ahLst/>
                <a:cxnLst/>
                <a:rect l="l" t="t" r="r" b="b"/>
                <a:pathLst>
                  <a:path w="1643" h="518" fill="none" extrusionOk="0">
                    <a:moveTo>
                      <a:pt x="1" y="517"/>
                    </a:moveTo>
                    <a:cubicBezTo>
                      <a:pt x="487" y="213"/>
                      <a:pt x="1065" y="31"/>
                      <a:pt x="1642" y="0"/>
                    </a:cubicBezTo>
                  </a:path>
                </a:pathLst>
              </a:custGeom>
              <a:noFill/>
              <a:ln w="9875" cap="rnd" cmpd="sng">
                <a:solidFill>
                  <a:srgbClr val="4D30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3" name="Google Shape;13833;p120"/>
              <p:cNvSpPr/>
              <p:nvPr/>
            </p:nvSpPr>
            <p:spPr>
              <a:xfrm>
                <a:off x="3684282" y="4037073"/>
                <a:ext cx="20106" cy="3668"/>
              </a:xfrm>
              <a:custGeom>
                <a:avLst/>
                <a:gdLst/>
                <a:ahLst/>
                <a:cxnLst/>
                <a:rect l="l" t="t" r="r" b="b"/>
                <a:pathLst>
                  <a:path w="1672" h="305" fill="none" extrusionOk="0">
                    <a:moveTo>
                      <a:pt x="0" y="305"/>
                    </a:moveTo>
                    <a:cubicBezTo>
                      <a:pt x="547" y="183"/>
                      <a:pt x="1125" y="62"/>
                      <a:pt x="1672" y="1"/>
                    </a:cubicBezTo>
                  </a:path>
                </a:pathLst>
              </a:custGeom>
              <a:noFill/>
              <a:ln w="9875" cap="rnd" cmpd="sng">
                <a:solidFill>
                  <a:srgbClr val="4D30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4" name="Google Shape;13834;p120"/>
              <p:cNvSpPr/>
              <p:nvPr/>
            </p:nvSpPr>
            <p:spPr>
              <a:xfrm>
                <a:off x="3784426" y="3962518"/>
                <a:ext cx="18651" cy="20479"/>
              </a:xfrm>
              <a:custGeom>
                <a:avLst/>
                <a:gdLst/>
                <a:ahLst/>
                <a:cxnLst/>
                <a:rect l="l" t="t" r="r" b="b"/>
                <a:pathLst>
                  <a:path w="1551" h="1703" fill="none" extrusionOk="0">
                    <a:moveTo>
                      <a:pt x="1" y="61"/>
                    </a:moveTo>
                    <a:cubicBezTo>
                      <a:pt x="396" y="0"/>
                      <a:pt x="821" y="243"/>
                      <a:pt x="1064" y="578"/>
                    </a:cubicBezTo>
                    <a:cubicBezTo>
                      <a:pt x="1308" y="912"/>
                      <a:pt x="1429" y="1307"/>
                      <a:pt x="1551" y="1702"/>
                    </a:cubicBezTo>
                  </a:path>
                </a:pathLst>
              </a:custGeom>
              <a:noFill/>
              <a:ln w="9875" cap="rnd" cmpd="sng">
                <a:solidFill>
                  <a:srgbClr val="4D30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5" name="Google Shape;13835;p120"/>
              <p:cNvSpPr/>
              <p:nvPr/>
            </p:nvSpPr>
            <p:spPr>
              <a:xfrm>
                <a:off x="3709859" y="4224579"/>
                <a:ext cx="255507" cy="379413"/>
              </a:xfrm>
              <a:custGeom>
                <a:avLst/>
                <a:gdLst/>
                <a:ahLst/>
                <a:cxnLst/>
                <a:rect l="l" t="t" r="r" b="b"/>
                <a:pathLst>
                  <a:path w="21248" h="31552" extrusionOk="0">
                    <a:moveTo>
                      <a:pt x="14439" y="1"/>
                    </a:moveTo>
                    <a:cubicBezTo>
                      <a:pt x="11430" y="1338"/>
                      <a:pt x="7509" y="3770"/>
                      <a:pt x="4499" y="5107"/>
                    </a:cubicBezTo>
                    <a:cubicBezTo>
                      <a:pt x="4256" y="5199"/>
                      <a:pt x="3983" y="5320"/>
                      <a:pt x="3831" y="5533"/>
                    </a:cubicBezTo>
                    <a:cubicBezTo>
                      <a:pt x="3679" y="5806"/>
                      <a:pt x="3679" y="6141"/>
                      <a:pt x="3679" y="6445"/>
                    </a:cubicBezTo>
                    <a:cubicBezTo>
                      <a:pt x="3892" y="14956"/>
                      <a:pt x="2645" y="23466"/>
                      <a:pt x="1" y="31552"/>
                    </a:cubicBezTo>
                    <a:lnTo>
                      <a:pt x="21247" y="31248"/>
                    </a:lnTo>
                    <a:cubicBezTo>
                      <a:pt x="21126" y="21612"/>
                      <a:pt x="18816" y="14226"/>
                      <a:pt x="16810" y="5472"/>
                    </a:cubicBezTo>
                    <a:cubicBezTo>
                      <a:pt x="16475" y="4013"/>
                      <a:pt x="15776" y="730"/>
                      <a:pt x="144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6" name="Google Shape;13836;p120"/>
              <p:cNvSpPr/>
              <p:nvPr/>
            </p:nvSpPr>
            <p:spPr>
              <a:xfrm>
                <a:off x="3709859" y="4224579"/>
                <a:ext cx="212374" cy="379413"/>
              </a:xfrm>
              <a:custGeom>
                <a:avLst/>
                <a:gdLst/>
                <a:ahLst/>
                <a:cxnLst/>
                <a:rect l="l" t="t" r="r" b="b"/>
                <a:pathLst>
                  <a:path w="17661" h="31552" extrusionOk="0">
                    <a:moveTo>
                      <a:pt x="14469" y="1"/>
                    </a:moveTo>
                    <a:cubicBezTo>
                      <a:pt x="11460" y="1338"/>
                      <a:pt x="7509" y="3770"/>
                      <a:pt x="4499" y="5107"/>
                    </a:cubicBezTo>
                    <a:cubicBezTo>
                      <a:pt x="4256" y="5199"/>
                      <a:pt x="3983" y="5320"/>
                      <a:pt x="3831" y="5533"/>
                    </a:cubicBezTo>
                    <a:cubicBezTo>
                      <a:pt x="3679" y="5806"/>
                      <a:pt x="3679" y="6141"/>
                      <a:pt x="3679" y="6445"/>
                    </a:cubicBezTo>
                    <a:cubicBezTo>
                      <a:pt x="3892" y="14956"/>
                      <a:pt x="2645" y="23466"/>
                      <a:pt x="1" y="31552"/>
                    </a:cubicBezTo>
                    <a:lnTo>
                      <a:pt x="5107" y="31491"/>
                    </a:lnTo>
                    <a:cubicBezTo>
                      <a:pt x="5259" y="29819"/>
                      <a:pt x="5411" y="28147"/>
                      <a:pt x="5563" y="26506"/>
                    </a:cubicBezTo>
                    <a:cubicBezTo>
                      <a:pt x="5715" y="24834"/>
                      <a:pt x="5867" y="23193"/>
                      <a:pt x="6080" y="21551"/>
                    </a:cubicBezTo>
                    <a:lnTo>
                      <a:pt x="6050" y="21551"/>
                    </a:lnTo>
                    <a:cubicBezTo>
                      <a:pt x="6262" y="19849"/>
                      <a:pt x="6566" y="18147"/>
                      <a:pt x="7205" y="16567"/>
                    </a:cubicBezTo>
                    <a:cubicBezTo>
                      <a:pt x="7539" y="15746"/>
                      <a:pt x="8025" y="14925"/>
                      <a:pt x="8694" y="14317"/>
                    </a:cubicBezTo>
                    <a:cubicBezTo>
                      <a:pt x="9363" y="13740"/>
                      <a:pt x="10244" y="13405"/>
                      <a:pt x="11065" y="13041"/>
                    </a:cubicBezTo>
                    <a:cubicBezTo>
                      <a:pt x="13345" y="12038"/>
                      <a:pt x="15563" y="10852"/>
                      <a:pt x="17661" y="9515"/>
                    </a:cubicBezTo>
                    <a:cubicBezTo>
                      <a:pt x="17387" y="8177"/>
                      <a:pt x="17114" y="6840"/>
                      <a:pt x="16810" y="5472"/>
                    </a:cubicBezTo>
                    <a:cubicBezTo>
                      <a:pt x="16475" y="4013"/>
                      <a:pt x="15776" y="730"/>
                      <a:pt x="14469" y="1"/>
                    </a:cubicBezTo>
                    <a:close/>
                  </a:path>
                </a:pathLst>
              </a:custGeom>
              <a:solidFill>
                <a:srgbClr val="9C4534">
                  <a:alpha val="4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7" name="Google Shape;13837;p120"/>
              <p:cNvSpPr/>
              <p:nvPr/>
            </p:nvSpPr>
            <p:spPr>
              <a:xfrm>
                <a:off x="3746776" y="4217736"/>
                <a:ext cx="173268" cy="132588"/>
              </a:xfrm>
              <a:custGeom>
                <a:avLst/>
                <a:gdLst/>
                <a:ahLst/>
                <a:cxnLst/>
                <a:rect l="l" t="t" r="r" b="b"/>
                <a:pathLst>
                  <a:path w="14409" h="11026" extrusionOk="0">
                    <a:moveTo>
                      <a:pt x="11890" y="1"/>
                    </a:moveTo>
                    <a:cubicBezTo>
                      <a:pt x="11256" y="1"/>
                      <a:pt x="10562" y="354"/>
                      <a:pt x="9971" y="692"/>
                    </a:cubicBezTo>
                    <a:cubicBezTo>
                      <a:pt x="7873" y="1938"/>
                      <a:pt x="5685" y="3062"/>
                      <a:pt x="3405" y="3974"/>
                    </a:cubicBezTo>
                    <a:cubicBezTo>
                      <a:pt x="2554" y="4309"/>
                      <a:pt x="1642" y="4643"/>
                      <a:pt x="1004" y="5312"/>
                    </a:cubicBezTo>
                    <a:cubicBezTo>
                      <a:pt x="1" y="6345"/>
                      <a:pt x="1" y="7743"/>
                      <a:pt x="62" y="9111"/>
                    </a:cubicBezTo>
                    <a:cubicBezTo>
                      <a:pt x="122" y="10661"/>
                      <a:pt x="1" y="11026"/>
                      <a:pt x="1551" y="11026"/>
                    </a:cubicBezTo>
                    <a:cubicBezTo>
                      <a:pt x="4712" y="11026"/>
                      <a:pt x="8238" y="9871"/>
                      <a:pt x="11338" y="9293"/>
                    </a:cubicBezTo>
                    <a:cubicBezTo>
                      <a:pt x="12129" y="9172"/>
                      <a:pt x="12919" y="9020"/>
                      <a:pt x="13618" y="8594"/>
                    </a:cubicBezTo>
                    <a:cubicBezTo>
                      <a:pt x="14013" y="8351"/>
                      <a:pt x="14378" y="7956"/>
                      <a:pt x="14408" y="7470"/>
                    </a:cubicBezTo>
                    <a:cubicBezTo>
                      <a:pt x="14408" y="7196"/>
                      <a:pt x="14317" y="6892"/>
                      <a:pt x="14226" y="6649"/>
                    </a:cubicBezTo>
                    <a:cubicBezTo>
                      <a:pt x="13770" y="5403"/>
                      <a:pt x="13527" y="4096"/>
                      <a:pt x="13497" y="2758"/>
                    </a:cubicBezTo>
                    <a:cubicBezTo>
                      <a:pt x="13466" y="1847"/>
                      <a:pt x="13466" y="722"/>
                      <a:pt x="12676" y="236"/>
                    </a:cubicBezTo>
                    <a:cubicBezTo>
                      <a:pt x="12435" y="69"/>
                      <a:pt x="12168" y="1"/>
                      <a:pt x="11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8" name="Google Shape;13838;p120"/>
              <p:cNvSpPr/>
              <p:nvPr/>
            </p:nvSpPr>
            <p:spPr>
              <a:xfrm>
                <a:off x="3746872" y="4267712"/>
                <a:ext cx="173172" cy="82636"/>
              </a:xfrm>
              <a:custGeom>
                <a:avLst/>
                <a:gdLst/>
                <a:ahLst/>
                <a:cxnLst/>
                <a:rect l="l" t="t" r="r" b="b"/>
                <a:pathLst>
                  <a:path w="14401" h="6872" extrusionOk="0">
                    <a:moveTo>
                      <a:pt x="13580" y="1"/>
                    </a:moveTo>
                    <a:cubicBezTo>
                      <a:pt x="9507" y="2584"/>
                      <a:pt x="4826" y="4256"/>
                      <a:pt x="23" y="4864"/>
                    </a:cubicBezTo>
                    <a:lnTo>
                      <a:pt x="23" y="4955"/>
                    </a:lnTo>
                    <a:cubicBezTo>
                      <a:pt x="111" y="6451"/>
                      <a:pt x="1" y="6872"/>
                      <a:pt x="1388" y="6872"/>
                    </a:cubicBezTo>
                    <a:cubicBezTo>
                      <a:pt x="1437" y="6872"/>
                      <a:pt x="1489" y="6871"/>
                      <a:pt x="1543" y="6870"/>
                    </a:cubicBezTo>
                    <a:cubicBezTo>
                      <a:pt x="4674" y="6870"/>
                      <a:pt x="8230" y="5715"/>
                      <a:pt x="11330" y="5137"/>
                    </a:cubicBezTo>
                    <a:cubicBezTo>
                      <a:pt x="12121" y="5016"/>
                      <a:pt x="12911" y="4864"/>
                      <a:pt x="13580" y="4438"/>
                    </a:cubicBezTo>
                    <a:cubicBezTo>
                      <a:pt x="14005" y="4195"/>
                      <a:pt x="14370" y="3800"/>
                      <a:pt x="14400" y="3314"/>
                    </a:cubicBezTo>
                    <a:cubicBezTo>
                      <a:pt x="14400" y="3040"/>
                      <a:pt x="14309" y="2736"/>
                      <a:pt x="14188" y="2493"/>
                    </a:cubicBezTo>
                    <a:cubicBezTo>
                      <a:pt x="13914" y="1672"/>
                      <a:pt x="13701" y="852"/>
                      <a:pt x="13580"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9" name="Google Shape;13839;p120"/>
            <p:cNvGrpSpPr/>
            <p:nvPr/>
          </p:nvGrpSpPr>
          <p:grpSpPr>
            <a:xfrm>
              <a:off x="1306924" y="3271665"/>
              <a:ext cx="586042" cy="1326691"/>
              <a:chOff x="1279859" y="3344072"/>
              <a:chExt cx="554124" cy="1254436"/>
            </a:xfrm>
          </p:grpSpPr>
          <p:sp>
            <p:nvSpPr>
              <p:cNvPr id="13840" name="Google Shape;13840;p120"/>
              <p:cNvSpPr/>
              <p:nvPr/>
            </p:nvSpPr>
            <p:spPr>
              <a:xfrm>
                <a:off x="1537181" y="4256072"/>
                <a:ext cx="157179" cy="87193"/>
              </a:xfrm>
              <a:custGeom>
                <a:avLst/>
                <a:gdLst/>
                <a:ahLst/>
                <a:cxnLst/>
                <a:rect l="l" t="t" r="r" b="b"/>
                <a:pathLst>
                  <a:path w="13071" h="7251" extrusionOk="0">
                    <a:moveTo>
                      <a:pt x="10604" y="1"/>
                    </a:moveTo>
                    <a:cubicBezTo>
                      <a:pt x="8052" y="1"/>
                      <a:pt x="5551" y="1110"/>
                      <a:pt x="3313" y="2458"/>
                    </a:cubicBezTo>
                    <a:cubicBezTo>
                      <a:pt x="2067" y="3187"/>
                      <a:pt x="0" y="4890"/>
                      <a:pt x="1155" y="6561"/>
                    </a:cubicBezTo>
                    <a:cubicBezTo>
                      <a:pt x="1514" y="7075"/>
                      <a:pt x="2126" y="7251"/>
                      <a:pt x="2805" y="7251"/>
                    </a:cubicBezTo>
                    <a:cubicBezTo>
                      <a:pt x="3853" y="7251"/>
                      <a:pt x="5062" y="6832"/>
                      <a:pt x="5745" y="6592"/>
                    </a:cubicBezTo>
                    <a:cubicBezTo>
                      <a:pt x="7478" y="5953"/>
                      <a:pt x="9119" y="5102"/>
                      <a:pt x="10639" y="4069"/>
                    </a:cubicBezTo>
                    <a:cubicBezTo>
                      <a:pt x="11520" y="3461"/>
                      <a:pt x="12432" y="2762"/>
                      <a:pt x="12858" y="1759"/>
                    </a:cubicBezTo>
                    <a:cubicBezTo>
                      <a:pt x="12979" y="1485"/>
                      <a:pt x="13070" y="1181"/>
                      <a:pt x="12979" y="908"/>
                    </a:cubicBezTo>
                    <a:cubicBezTo>
                      <a:pt x="12827" y="361"/>
                      <a:pt x="12159" y="118"/>
                      <a:pt x="11581" y="57"/>
                    </a:cubicBezTo>
                    <a:cubicBezTo>
                      <a:pt x="11255" y="19"/>
                      <a:pt x="10929" y="1"/>
                      <a:pt x="10604" y="1"/>
                    </a:cubicBezTo>
                    <a:close/>
                  </a:path>
                </a:pathLst>
              </a:custGeom>
              <a:solidFill>
                <a:srgbClr val="557D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1" name="Google Shape;13841;p120"/>
              <p:cNvSpPr/>
              <p:nvPr/>
            </p:nvSpPr>
            <p:spPr>
              <a:xfrm>
                <a:off x="1525481" y="4394179"/>
                <a:ext cx="177645" cy="204329"/>
              </a:xfrm>
              <a:custGeom>
                <a:avLst/>
                <a:gdLst/>
                <a:ahLst/>
                <a:cxnLst/>
                <a:rect l="l" t="t" r="r" b="b"/>
                <a:pathLst>
                  <a:path w="14773" h="16992" extrusionOk="0">
                    <a:moveTo>
                      <a:pt x="14773" y="0"/>
                    </a:moveTo>
                    <a:lnTo>
                      <a:pt x="14773" y="0"/>
                    </a:lnTo>
                    <a:cubicBezTo>
                      <a:pt x="10791" y="1429"/>
                      <a:pt x="6809" y="2858"/>
                      <a:pt x="2858" y="4286"/>
                    </a:cubicBezTo>
                    <a:cubicBezTo>
                      <a:pt x="2098" y="4560"/>
                      <a:pt x="1399" y="4985"/>
                      <a:pt x="639" y="5198"/>
                    </a:cubicBezTo>
                    <a:cubicBezTo>
                      <a:pt x="761" y="6475"/>
                      <a:pt x="639" y="7751"/>
                      <a:pt x="548" y="8998"/>
                    </a:cubicBezTo>
                    <a:cubicBezTo>
                      <a:pt x="305" y="11642"/>
                      <a:pt x="244" y="14378"/>
                      <a:pt x="1" y="16992"/>
                    </a:cubicBezTo>
                    <a:lnTo>
                      <a:pt x="14439" y="16992"/>
                    </a:lnTo>
                    <a:lnTo>
                      <a:pt x="147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2" name="Google Shape;13842;p120"/>
              <p:cNvSpPr/>
              <p:nvPr/>
            </p:nvSpPr>
            <p:spPr>
              <a:xfrm>
                <a:off x="1525481" y="4394179"/>
                <a:ext cx="177645" cy="204329"/>
              </a:xfrm>
              <a:custGeom>
                <a:avLst/>
                <a:gdLst/>
                <a:ahLst/>
                <a:cxnLst/>
                <a:rect l="l" t="t" r="r" b="b"/>
                <a:pathLst>
                  <a:path w="14773" h="16992" extrusionOk="0">
                    <a:moveTo>
                      <a:pt x="14773" y="0"/>
                    </a:moveTo>
                    <a:cubicBezTo>
                      <a:pt x="10791" y="1429"/>
                      <a:pt x="6809" y="2858"/>
                      <a:pt x="2858" y="4286"/>
                    </a:cubicBezTo>
                    <a:cubicBezTo>
                      <a:pt x="2098" y="4560"/>
                      <a:pt x="1429" y="4985"/>
                      <a:pt x="639" y="5198"/>
                    </a:cubicBezTo>
                    <a:cubicBezTo>
                      <a:pt x="761" y="6475"/>
                      <a:pt x="639" y="7751"/>
                      <a:pt x="548" y="8998"/>
                    </a:cubicBezTo>
                    <a:cubicBezTo>
                      <a:pt x="305" y="11642"/>
                      <a:pt x="244" y="14378"/>
                      <a:pt x="1" y="16992"/>
                    </a:cubicBezTo>
                    <a:lnTo>
                      <a:pt x="2584" y="16992"/>
                    </a:lnTo>
                    <a:cubicBezTo>
                      <a:pt x="2524" y="15928"/>
                      <a:pt x="2554" y="14864"/>
                      <a:pt x="2736" y="13800"/>
                    </a:cubicBezTo>
                    <a:cubicBezTo>
                      <a:pt x="3040" y="11976"/>
                      <a:pt x="3891" y="10183"/>
                      <a:pt x="5381" y="9089"/>
                    </a:cubicBezTo>
                    <a:cubicBezTo>
                      <a:pt x="6232" y="8481"/>
                      <a:pt x="7235" y="8116"/>
                      <a:pt x="8208" y="7721"/>
                    </a:cubicBezTo>
                    <a:cubicBezTo>
                      <a:pt x="10578" y="6718"/>
                      <a:pt x="12858" y="5350"/>
                      <a:pt x="14712" y="3587"/>
                    </a:cubicBezTo>
                    <a:lnTo>
                      <a:pt x="14773" y="0"/>
                    </a:lnTo>
                    <a:close/>
                  </a:path>
                </a:pathLst>
              </a:custGeom>
              <a:solidFill>
                <a:srgbClr val="9C4534">
                  <a:alpha val="4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3" name="Google Shape;13843;p120"/>
              <p:cNvSpPr/>
              <p:nvPr/>
            </p:nvSpPr>
            <p:spPr>
              <a:xfrm>
                <a:off x="1513793" y="4252729"/>
                <a:ext cx="203956" cy="211640"/>
              </a:xfrm>
              <a:custGeom>
                <a:avLst/>
                <a:gdLst/>
                <a:ahLst/>
                <a:cxnLst/>
                <a:rect l="l" t="t" r="r" b="b"/>
                <a:pathLst>
                  <a:path w="16961" h="17600" extrusionOk="0">
                    <a:moveTo>
                      <a:pt x="14712" y="0"/>
                    </a:moveTo>
                    <a:cubicBezTo>
                      <a:pt x="14560" y="639"/>
                      <a:pt x="13982" y="1125"/>
                      <a:pt x="13405" y="1490"/>
                    </a:cubicBezTo>
                    <a:cubicBezTo>
                      <a:pt x="10699" y="3405"/>
                      <a:pt x="7690" y="5076"/>
                      <a:pt x="4407" y="5441"/>
                    </a:cubicBezTo>
                    <a:cubicBezTo>
                      <a:pt x="4352" y="5445"/>
                      <a:pt x="4294" y="5448"/>
                      <a:pt x="4235" y="5448"/>
                    </a:cubicBezTo>
                    <a:cubicBezTo>
                      <a:pt x="3876" y="5448"/>
                      <a:pt x="3487" y="5355"/>
                      <a:pt x="3435" y="5016"/>
                    </a:cubicBezTo>
                    <a:cubicBezTo>
                      <a:pt x="3404" y="4803"/>
                      <a:pt x="3526" y="4590"/>
                      <a:pt x="3647" y="4438"/>
                    </a:cubicBezTo>
                    <a:cubicBezTo>
                      <a:pt x="4103" y="3830"/>
                      <a:pt x="4651" y="3314"/>
                      <a:pt x="5258" y="2918"/>
                    </a:cubicBezTo>
                    <a:cubicBezTo>
                      <a:pt x="5319" y="2706"/>
                      <a:pt x="5441" y="2402"/>
                      <a:pt x="5502" y="2219"/>
                    </a:cubicBezTo>
                    <a:lnTo>
                      <a:pt x="5502" y="2219"/>
                    </a:lnTo>
                    <a:cubicBezTo>
                      <a:pt x="4012" y="2858"/>
                      <a:pt x="2523" y="4013"/>
                      <a:pt x="2371" y="5624"/>
                    </a:cubicBezTo>
                    <a:cubicBezTo>
                      <a:pt x="2310" y="6262"/>
                      <a:pt x="2462" y="6870"/>
                      <a:pt x="2401" y="7508"/>
                    </a:cubicBezTo>
                    <a:cubicBezTo>
                      <a:pt x="2310" y="8724"/>
                      <a:pt x="1489" y="9757"/>
                      <a:pt x="973" y="10912"/>
                    </a:cubicBezTo>
                    <a:cubicBezTo>
                      <a:pt x="0" y="13040"/>
                      <a:pt x="243" y="15654"/>
                      <a:pt x="1581" y="17599"/>
                    </a:cubicBezTo>
                    <a:cubicBezTo>
                      <a:pt x="6414" y="17052"/>
                      <a:pt x="13009" y="16931"/>
                      <a:pt x="15654" y="12827"/>
                    </a:cubicBezTo>
                    <a:cubicBezTo>
                      <a:pt x="16626" y="11308"/>
                      <a:pt x="16961" y="9393"/>
                      <a:pt x="16535" y="7630"/>
                    </a:cubicBezTo>
                    <a:cubicBezTo>
                      <a:pt x="16262" y="6566"/>
                      <a:pt x="15745" y="5563"/>
                      <a:pt x="15715" y="4499"/>
                    </a:cubicBezTo>
                    <a:cubicBezTo>
                      <a:pt x="15654" y="3648"/>
                      <a:pt x="15927" y="2797"/>
                      <a:pt x="15927" y="1946"/>
                    </a:cubicBezTo>
                    <a:cubicBezTo>
                      <a:pt x="15927" y="1095"/>
                      <a:pt x="15502" y="244"/>
                      <a:pt x="147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4" name="Google Shape;13844;p120"/>
              <p:cNvSpPr/>
              <p:nvPr/>
            </p:nvSpPr>
            <p:spPr>
              <a:xfrm>
                <a:off x="1513793" y="4252356"/>
                <a:ext cx="199940" cy="212013"/>
              </a:xfrm>
              <a:custGeom>
                <a:avLst/>
                <a:gdLst/>
                <a:ahLst/>
                <a:cxnLst/>
                <a:rect l="l" t="t" r="r" b="b"/>
                <a:pathLst>
                  <a:path w="16627" h="17631" extrusionOk="0">
                    <a:moveTo>
                      <a:pt x="14712" y="1"/>
                    </a:moveTo>
                    <a:cubicBezTo>
                      <a:pt x="14560" y="670"/>
                      <a:pt x="13982" y="1126"/>
                      <a:pt x="13405" y="1521"/>
                    </a:cubicBezTo>
                    <a:cubicBezTo>
                      <a:pt x="10699" y="3436"/>
                      <a:pt x="7690" y="5107"/>
                      <a:pt x="4407" y="5442"/>
                    </a:cubicBezTo>
                    <a:cubicBezTo>
                      <a:pt x="4334" y="5453"/>
                      <a:pt x="4256" y="5459"/>
                      <a:pt x="4178" y="5459"/>
                    </a:cubicBezTo>
                    <a:cubicBezTo>
                      <a:pt x="3836" y="5459"/>
                      <a:pt x="3484" y="5344"/>
                      <a:pt x="3435" y="5047"/>
                    </a:cubicBezTo>
                    <a:cubicBezTo>
                      <a:pt x="3404" y="4834"/>
                      <a:pt x="3526" y="4621"/>
                      <a:pt x="3647" y="4469"/>
                    </a:cubicBezTo>
                    <a:cubicBezTo>
                      <a:pt x="4103" y="3861"/>
                      <a:pt x="4651" y="3345"/>
                      <a:pt x="5258" y="2949"/>
                    </a:cubicBezTo>
                    <a:cubicBezTo>
                      <a:pt x="5319" y="2737"/>
                      <a:pt x="5441" y="2433"/>
                      <a:pt x="5502" y="2250"/>
                    </a:cubicBezTo>
                    <a:lnTo>
                      <a:pt x="5502" y="2250"/>
                    </a:lnTo>
                    <a:cubicBezTo>
                      <a:pt x="4012" y="2889"/>
                      <a:pt x="2523" y="4044"/>
                      <a:pt x="2371" y="5655"/>
                    </a:cubicBezTo>
                    <a:cubicBezTo>
                      <a:pt x="2310" y="6293"/>
                      <a:pt x="2462" y="6901"/>
                      <a:pt x="2401" y="7539"/>
                    </a:cubicBezTo>
                    <a:cubicBezTo>
                      <a:pt x="2310" y="8755"/>
                      <a:pt x="1489" y="9788"/>
                      <a:pt x="973" y="10943"/>
                    </a:cubicBezTo>
                    <a:cubicBezTo>
                      <a:pt x="0" y="13071"/>
                      <a:pt x="243" y="15685"/>
                      <a:pt x="1581" y="17630"/>
                    </a:cubicBezTo>
                    <a:cubicBezTo>
                      <a:pt x="6414" y="17083"/>
                      <a:pt x="13009" y="16962"/>
                      <a:pt x="15654" y="12858"/>
                    </a:cubicBezTo>
                    <a:cubicBezTo>
                      <a:pt x="16171" y="12068"/>
                      <a:pt x="16505" y="11156"/>
                      <a:pt x="16626" y="10214"/>
                    </a:cubicBezTo>
                    <a:lnTo>
                      <a:pt x="16626" y="10214"/>
                    </a:lnTo>
                    <a:cubicBezTo>
                      <a:pt x="15654" y="11247"/>
                      <a:pt x="14620" y="12220"/>
                      <a:pt x="13465" y="13071"/>
                    </a:cubicBezTo>
                    <a:cubicBezTo>
                      <a:pt x="11489" y="14494"/>
                      <a:pt x="9101" y="15483"/>
                      <a:pt x="6678" y="15483"/>
                    </a:cubicBezTo>
                    <a:cubicBezTo>
                      <a:pt x="6306" y="15483"/>
                      <a:pt x="5934" y="15460"/>
                      <a:pt x="5562" y="15412"/>
                    </a:cubicBezTo>
                    <a:cubicBezTo>
                      <a:pt x="5106" y="15351"/>
                      <a:pt x="4559" y="15138"/>
                      <a:pt x="4529" y="14682"/>
                    </a:cubicBezTo>
                    <a:cubicBezTo>
                      <a:pt x="4499" y="14378"/>
                      <a:pt x="4742" y="14074"/>
                      <a:pt x="5015" y="13892"/>
                    </a:cubicBezTo>
                    <a:cubicBezTo>
                      <a:pt x="6444" y="12737"/>
                      <a:pt x="8359" y="12402"/>
                      <a:pt x="9970" y="11582"/>
                    </a:cubicBezTo>
                    <a:cubicBezTo>
                      <a:pt x="10213" y="11460"/>
                      <a:pt x="10456" y="11308"/>
                      <a:pt x="10578" y="11065"/>
                    </a:cubicBezTo>
                    <a:cubicBezTo>
                      <a:pt x="10699" y="10822"/>
                      <a:pt x="10639" y="10457"/>
                      <a:pt x="10365" y="10366"/>
                    </a:cubicBezTo>
                    <a:cubicBezTo>
                      <a:pt x="10329" y="10357"/>
                      <a:pt x="10291" y="10353"/>
                      <a:pt x="10251" y="10353"/>
                    </a:cubicBezTo>
                    <a:cubicBezTo>
                      <a:pt x="10154" y="10353"/>
                      <a:pt x="10047" y="10375"/>
                      <a:pt x="9939" y="10396"/>
                    </a:cubicBezTo>
                    <a:cubicBezTo>
                      <a:pt x="8497" y="10816"/>
                      <a:pt x="7055" y="11484"/>
                      <a:pt x="5574" y="11484"/>
                    </a:cubicBezTo>
                    <a:cubicBezTo>
                      <a:pt x="5338" y="11484"/>
                      <a:pt x="5101" y="11467"/>
                      <a:pt x="4863" y="11430"/>
                    </a:cubicBezTo>
                    <a:cubicBezTo>
                      <a:pt x="4620" y="11399"/>
                      <a:pt x="4377" y="11339"/>
                      <a:pt x="4195" y="11156"/>
                    </a:cubicBezTo>
                    <a:cubicBezTo>
                      <a:pt x="3982" y="10974"/>
                      <a:pt x="3860" y="10639"/>
                      <a:pt x="3830" y="10335"/>
                    </a:cubicBezTo>
                    <a:cubicBezTo>
                      <a:pt x="3739" y="9211"/>
                      <a:pt x="4468" y="8147"/>
                      <a:pt x="5410" y="7509"/>
                    </a:cubicBezTo>
                    <a:cubicBezTo>
                      <a:pt x="6353" y="6901"/>
                      <a:pt x="7477" y="6627"/>
                      <a:pt x="8572" y="6323"/>
                    </a:cubicBezTo>
                    <a:cubicBezTo>
                      <a:pt x="10365" y="5807"/>
                      <a:pt x="12189" y="5199"/>
                      <a:pt x="13708" y="4104"/>
                    </a:cubicBezTo>
                    <a:cubicBezTo>
                      <a:pt x="14590" y="3466"/>
                      <a:pt x="15350" y="2645"/>
                      <a:pt x="15897" y="1703"/>
                    </a:cubicBezTo>
                    <a:cubicBezTo>
                      <a:pt x="15836" y="943"/>
                      <a:pt x="15441" y="244"/>
                      <a:pt x="14712" y="1"/>
                    </a:cubicBezTo>
                    <a:close/>
                  </a:path>
                </a:pathLst>
              </a:custGeom>
              <a:solidFill>
                <a:srgbClr val="ED8264">
                  <a:alpha val="2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45" name="Google Shape;13845;p120"/>
              <p:cNvGrpSpPr/>
              <p:nvPr/>
            </p:nvGrpSpPr>
            <p:grpSpPr>
              <a:xfrm>
                <a:off x="1279859" y="3344072"/>
                <a:ext cx="554124" cy="988876"/>
                <a:chOff x="1279859" y="3344072"/>
                <a:chExt cx="554124" cy="988876"/>
              </a:xfrm>
            </p:grpSpPr>
            <p:grpSp>
              <p:nvGrpSpPr>
                <p:cNvPr id="13846" name="Google Shape;13846;p120"/>
                <p:cNvGrpSpPr/>
                <p:nvPr/>
              </p:nvGrpSpPr>
              <p:grpSpPr>
                <a:xfrm>
                  <a:off x="1279859" y="3344072"/>
                  <a:ext cx="554124" cy="560702"/>
                  <a:chOff x="1279859" y="3344072"/>
                  <a:chExt cx="554124" cy="560702"/>
                </a:xfrm>
              </p:grpSpPr>
              <p:sp>
                <p:nvSpPr>
                  <p:cNvPr id="13847" name="Google Shape;13847;p120"/>
                  <p:cNvSpPr/>
                  <p:nvPr/>
                </p:nvSpPr>
                <p:spPr>
                  <a:xfrm>
                    <a:off x="1295948" y="3353584"/>
                    <a:ext cx="515379" cy="519396"/>
                  </a:xfrm>
                  <a:custGeom>
                    <a:avLst/>
                    <a:gdLst/>
                    <a:ahLst/>
                    <a:cxnLst/>
                    <a:rect l="l" t="t" r="r" b="b"/>
                    <a:pathLst>
                      <a:path w="42859" h="43193" extrusionOk="0">
                        <a:moveTo>
                          <a:pt x="34408" y="0"/>
                        </a:moveTo>
                        <a:lnTo>
                          <a:pt x="25259" y="6414"/>
                        </a:lnTo>
                        <a:lnTo>
                          <a:pt x="6049" y="2918"/>
                        </a:lnTo>
                        <a:lnTo>
                          <a:pt x="790" y="5745"/>
                        </a:lnTo>
                        <a:lnTo>
                          <a:pt x="0" y="7508"/>
                        </a:lnTo>
                        <a:lnTo>
                          <a:pt x="3344" y="40639"/>
                        </a:lnTo>
                        <a:lnTo>
                          <a:pt x="27812" y="43192"/>
                        </a:lnTo>
                        <a:lnTo>
                          <a:pt x="42858" y="35168"/>
                        </a:lnTo>
                        <a:lnTo>
                          <a:pt x="418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8" name="Google Shape;13848;p120"/>
                  <p:cNvSpPr/>
                  <p:nvPr/>
                </p:nvSpPr>
                <p:spPr>
                  <a:xfrm>
                    <a:off x="1295948" y="3353584"/>
                    <a:ext cx="515379" cy="519396"/>
                  </a:xfrm>
                  <a:custGeom>
                    <a:avLst/>
                    <a:gdLst/>
                    <a:ahLst/>
                    <a:cxnLst/>
                    <a:rect l="l" t="t" r="r" b="b"/>
                    <a:pathLst>
                      <a:path w="42859" h="43193" extrusionOk="0">
                        <a:moveTo>
                          <a:pt x="37539" y="0"/>
                        </a:moveTo>
                        <a:lnTo>
                          <a:pt x="27022" y="6687"/>
                        </a:lnTo>
                        <a:lnTo>
                          <a:pt x="24773" y="7174"/>
                        </a:lnTo>
                        <a:lnTo>
                          <a:pt x="4377" y="3800"/>
                        </a:lnTo>
                        <a:lnTo>
                          <a:pt x="790" y="5745"/>
                        </a:lnTo>
                        <a:lnTo>
                          <a:pt x="0" y="7508"/>
                        </a:lnTo>
                        <a:lnTo>
                          <a:pt x="3344" y="40639"/>
                        </a:lnTo>
                        <a:lnTo>
                          <a:pt x="27812" y="43192"/>
                        </a:lnTo>
                        <a:lnTo>
                          <a:pt x="42858" y="35168"/>
                        </a:lnTo>
                        <a:lnTo>
                          <a:pt x="418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9" name="Google Shape;13849;p120"/>
                  <p:cNvSpPr/>
                  <p:nvPr/>
                </p:nvSpPr>
                <p:spPr>
                  <a:xfrm>
                    <a:off x="1279859" y="3344072"/>
                    <a:ext cx="551935" cy="560702"/>
                  </a:xfrm>
                  <a:custGeom>
                    <a:avLst/>
                    <a:gdLst/>
                    <a:ahLst/>
                    <a:cxnLst/>
                    <a:rect l="l" t="t" r="r" b="b"/>
                    <a:pathLst>
                      <a:path w="45899" h="46628" extrusionOk="0">
                        <a:moveTo>
                          <a:pt x="43831" y="1"/>
                        </a:moveTo>
                        <a:lnTo>
                          <a:pt x="30548" y="7721"/>
                        </a:lnTo>
                        <a:lnTo>
                          <a:pt x="24621" y="8512"/>
                        </a:lnTo>
                        <a:lnTo>
                          <a:pt x="1" y="6354"/>
                        </a:lnTo>
                        <a:lnTo>
                          <a:pt x="3435" y="42920"/>
                        </a:lnTo>
                        <a:lnTo>
                          <a:pt x="27205" y="46628"/>
                        </a:lnTo>
                        <a:lnTo>
                          <a:pt x="34014" y="45138"/>
                        </a:lnTo>
                        <a:lnTo>
                          <a:pt x="45898" y="36962"/>
                        </a:lnTo>
                        <a:lnTo>
                          <a:pt x="438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0" name="Google Shape;13850;p120"/>
                  <p:cNvSpPr/>
                  <p:nvPr/>
                </p:nvSpPr>
                <p:spPr>
                  <a:xfrm>
                    <a:off x="1560209" y="3429967"/>
                    <a:ext cx="87001" cy="50818"/>
                  </a:xfrm>
                  <a:custGeom>
                    <a:avLst/>
                    <a:gdLst/>
                    <a:ahLst/>
                    <a:cxnLst/>
                    <a:rect l="l" t="t" r="r" b="b"/>
                    <a:pathLst>
                      <a:path w="7235" h="4226" extrusionOk="0">
                        <a:moveTo>
                          <a:pt x="4080" y="1"/>
                        </a:moveTo>
                        <a:cubicBezTo>
                          <a:pt x="3833" y="1"/>
                          <a:pt x="3568" y="20"/>
                          <a:pt x="3283" y="62"/>
                        </a:cubicBezTo>
                        <a:cubicBezTo>
                          <a:pt x="0" y="578"/>
                          <a:pt x="1702" y="4226"/>
                          <a:pt x="1702" y="4226"/>
                        </a:cubicBezTo>
                        <a:lnTo>
                          <a:pt x="7234" y="2159"/>
                        </a:lnTo>
                        <a:cubicBezTo>
                          <a:pt x="7234" y="2159"/>
                          <a:pt x="6701" y="1"/>
                          <a:pt x="4080" y="1"/>
                        </a:cubicBezTo>
                        <a:close/>
                      </a:path>
                    </a:pathLst>
                  </a:custGeom>
                  <a:solidFill>
                    <a:srgbClr val="A152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1" name="Google Shape;13851;p120"/>
                  <p:cNvSpPr/>
                  <p:nvPr/>
                </p:nvSpPr>
                <p:spPr>
                  <a:xfrm>
                    <a:off x="1302886" y="3457023"/>
                    <a:ext cx="253679" cy="406818"/>
                  </a:xfrm>
                  <a:custGeom>
                    <a:avLst/>
                    <a:gdLst/>
                    <a:ahLst/>
                    <a:cxnLst/>
                    <a:rect l="l" t="t" r="r" b="b"/>
                    <a:pathLst>
                      <a:path w="21096" h="33831" extrusionOk="0">
                        <a:moveTo>
                          <a:pt x="1" y="0"/>
                        </a:moveTo>
                        <a:lnTo>
                          <a:pt x="2888" y="31004"/>
                        </a:lnTo>
                        <a:lnTo>
                          <a:pt x="21095" y="33830"/>
                        </a:lnTo>
                        <a:lnTo>
                          <a:pt x="19484" y="1733"/>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2" name="Google Shape;13852;p120"/>
                  <p:cNvSpPr/>
                  <p:nvPr/>
                </p:nvSpPr>
                <p:spPr>
                  <a:xfrm>
                    <a:off x="1568976" y="3435823"/>
                    <a:ext cx="103090" cy="468951"/>
                  </a:xfrm>
                  <a:custGeom>
                    <a:avLst/>
                    <a:gdLst/>
                    <a:ahLst/>
                    <a:cxnLst/>
                    <a:rect l="l" t="t" r="r" b="b"/>
                    <a:pathLst>
                      <a:path w="8573" h="38998" extrusionOk="0">
                        <a:moveTo>
                          <a:pt x="6688" y="0"/>
                        </a:moveTo>
                        <a:lnTo>
                          <a:pt x="6505" y="91"/>
                        </a:lnTo>
                        <a:lnTo>
                          <a:pt x="578" y="882"/>
                        </a:lnTo>
                        <a:lnTo>
                          <a:pt x="1" y="851"/>
                        </a:lnTo>
                        <a:lnTo>
                          <a:pt x="1" y="851"/>
                        </a:lnTo>
                        <a:lnTo>
                          <a:pt x="1916" y="38785"/>
                        </a:lnTo>
                        <a:lnTo>
                          <a:pt x="3162" y="38998"/>
                        </a:lnTo>
                        <a:lnTo>
                          <a:pt x="8572" y="37812"/>
                        </a:lnTo>
                        <a:lnTo>
                          <a:pt x="668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3" name="Google Shape;13853;p120"/>
                  <p:cNvSpPr/>
                  <p:nvPr/>
                </p:nvSpPr>
                <p:spPr>
                  <a:xfrm>
                    <a:off x="1556554" y="3444962"/>
                    <a:ext cx="35462" cy="457263"/>
                  </a:xfrm>
                  <a:custGeom>
                    <a:avLst/>
                    <a:gdLst/>
                    <a:ahLst/>
                    <a:cxnLst/>
                    <a:rect l="l" t="t" r="r" b="b"/>
                    <a:pathLst>
                      <a:path w="2949" h="38026" extrusionOk="0">
                        <a:moveTo>
                          <a:pt x="0" y="0"/>
                        </a:moveTo>
                        <a:lnTo>
                          <a:pt x="1915" y="37873"/>
                        </a:lnTo>
                        <a:lnTo>
                          <a:pt x="2949" y="38025"/>
                        </a:lnTo>
                        <a:lnTo>
                          <a:pt x="2949" y="38025"/>
                        </a:lnTo>
                        <a:lnTo>
                          <a:pt x="1034" y="91"/>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4" name="Google Shape;13854;p120"/>
                  <p:cNvSpPr/>
                  <p:nvPr/>
                </p:nvSpPr>
                <p:spPr>
                  <a:xfrm>
                    <a:off x="1477970" y="3713083"/>
                    <a:ext cx="266462" cy="191691"/>
                  </a:xfrm>
                  <a:custGeom>
                    <a:avLst/>
                    <a:gdLst/>
                    <a:ahLst/>
                    <a:cxnLst/>
                    <a:rect l="l" t="t" r="r" b="b"/>
                    <a:pathLst>
                      <a:path w="22159" h="15941" extrusionOk="0">
                        <a:moveTo>
                          <a:pt x="6778" y="0"/>
                        </a:moveTo>
                        <a:cubicBezTo>
                          <a:pt x="6667" y="0"/>
                          <a:pt x="6556" y="14"/>
                          <a:pt x="6444" y="44"/>
                        </a:cubicBezTo>
                        <a:cubicBezTo>
                          <a:pt x="5927" y="196"/>
                          <a:pt x="5654" y="743"/>
                          <a:pt x="5502" y="1229"/>
                        </a:cubicBezTo>
                        <a:cubicBezTo>
                          <a:pt x="4742" y="3631"/>
                          <a:pt x="5259" y="6427"/>
                          <a:pt x="6900" y="8372"/>
                        </a:cubicBezTo>
                        <a:cubicBezTo>
                          <a:pt x="5289" y="8828"/>
                          <a:pt x="3739" y="9436"/>
                          <a:pt x="2280" y="10196"/>
                        </a:cubicBezTo>
                        <a:cubicBezTo>
                          <a:pt x="1429" y="10622"/>
                          <a:pt x="578" y="11169"/>
                          <a:pt x="274" y="12050"/>
                        </a:cubicBezTo>
                        <a:cubicBezTo>
                          <a:pt x="0" y="12871"/>
                          <a:pt x="274" y="13692"/>
                          <a:pt x="821" y="14391"/>
                        </a:cubicBezTo>
                        <a:lnTo>
                          <a:pt x="10730" y="15941"/>
                        </a:lnTo>
                        <a:lnTo>
                          <a:pt x="17539" y="14451"/>
                        </a:lnTo>
                        <a:lnTo>
                          <a:pt x="22159" y="11260"/>
                        </a:lnTo>
                        <a:cubicBezTo>
                          <a:pt x="21308" y="9375"/>
                          <a:pt x="20335" y="7491"/>
                          <a:pt x="18815" y="6062"/>
                        </a:cubicBezTo>
                        <a:cubicBezTo>
                          <a:pt x="17721" y="5029"/>
                          <a:pt x="16384" y="4299"/>
                          <a:pt x="15046" y="3570"/>
                        </a:cubicBezTo>
                        <a:cubicBezTo>
                          <a:pt x="12614" y="2232"/>
                          <a:pt x="10122" y="895"/>
                          <a:pt x="7447" y="135"/>
                        </a:cubicBezTo>
                        <a:cubicBezTo>
                          <a:pt x="7224" y="54"/>
                          <a:pt x="7001" y="0"/>
                          <a:pt x="6778" y="0"/>
                        </a:cubicBezTo>
                        <a:close/>
                      </a:path>
                    </a:pathLst>
                  </a:custGeom>
                  <a:solidFill>
                    <a:srgbClr val="9C4534">
                      <a:alpha val="41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5" name="Google Shape;13855;p120"/>
                  <p:cNvSpPr/>
                  <p:nvPr/>
                </p:nvSpPr>
                <p:spPr>
                  <a:xfrm>
                    <a:off x="1649387" y="3428512"/>
                    <a:ext cx="35101" cy="462013"/>
                  </a:xfrm>
                  <a:custGeom>
                    <a:avLst/>
                    <a:gdLst/>
                    <a:ahLst/>
                    <a:cxnLst/>
                    <a:rect l="l" t="t" r="r" b="b"/>
                    <a:pathLst>
                      <a:path w="2919" h="38421" extrusionOk="0">
                        <a:moveTo>
                          <a:pt x="1004" y="0"/>
                        </a:moveTo>
                        <a:lnTo>
                          <a:pt x="1" y="608"/>
                        </a:lnTo>
                        <a:lnTo>
                          <a:pt x="1885" y="38420"/>
                        </a:lnTo>
                        <a:lnTo>
                          <a:pt x="2919" y="38177"/>
                        </a:lnTo>
                        <a:lnTo>
                          <a:pt x="10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6" name="Google Shape;13856;p120"/>
                  <p:cNvSpPr/>
                  <p:nvPr/>
                </p:nvSpPr>
                <p:spPr>
                  <a:xfrm>
                    <a:off x="1673509" y="3382456"/>
                    <a:ext cx="146224" cy="466762"/>
                  </a:xfrm>
                  <a:custGeom>
                    <a:avLst/>
                    <a:gdLst/>
                    <a:ahLst/>
                    <a:cxnLst/>
                    <a:rect l="l" t="t" r="r" b="b"/>
                    <a:pathLst>
                      <a:path w="12160" h="38816" extrusionOk="0">
                        <a:moveTo>
                          <a:pt x="10396" y="1"/>
                        </a:moveTo>
                        <a:lnTo>
                          <a:pt x="1" y="6049"/>
                        </a:lnTo>
                        <a:lnTo>
                          <a:pt x="1642" y="38816"/>
                        </a:lnTo>
                        <a:lnTo>
                          <a:pt x="1946" y="38724"/>
                        </a:lnTo>
                        <a:lnTo>
                          <a:pt x="12159" y="31734"/>
                        </a:lnTo>
                        <a:lnTo>
                          <a:pt x="103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7" name="Google Shape;13857;p120"/>
                  <p:cNvSpPr/>
                  <p:nvPr/>
                </p:nvSpPr>
                <p:spPr>
                  <a:xfrm>
                    <a:off x="1822270" y="3560823"/>
                    <a:ext cx="11712" cy="11712"/>
                  </a:xfrm>
                  <a:custGeom>
                    <a:avLst/>
                    <a:gdLst/>
                    <a:ahLst/>
                    <a:cxnLst/>
                    <a:rect l="l" t="t" r="r" b="b"/>
                    <a:pathLst>
                      <a:path w="974" h="974" extrusionOk="0">
                        <a:moveTo>
                          <a:pt x="487" y="1"/>
                        </a:moveTo>
                        <a:cubicBezTo>
                          <a:pt x="214" y="1"/>
                          <a:pt x="1" y="213"/>
                          <a:pt x="1" y="487"/>
                        </a:cubicBezTo>
                        <a:cubicBezTo>
                          <a:pt x="1" y="760"/>
                          <a:pt x="214" y="973"/>
                          <a:pt x="487" y="973"/>
                        </a:cubicBezTo>
                        <a:cubicBezTo>
                          <a:pt x="761" y="973"/>
                          <a:pt x="974" y="760"/>
                          <a:pt x="974" y="487"/>
                        </a:cubicBezTo>
                        <a:cubicBezTo>
                          <a:pt x="974" y="213"/>
                          <a:pt x="761" y="1"/>
                          <a:pt x="4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58" name="Google Shape;13858;p120"/>
                <p:cNvSpPr/>
                <p:nvPr/>
              </p:nvSpPr>
              <p:spPr>
                <a:xfrm>
                  <a:off x="1531698" y="3888095"/>
                  <a:ext cx="196657" cy="444853"/>
                </a:xfrm>
                <a:custGeom>
                  <a:avLst/>
                  <a:gdLst/>
                  <a:ahLst/>
                  <a:cxnLst/>
                  <a:rect l="l" t="t" r="r" b="b"/>
                  <a:pathLst>
                    <a:path w="16354" h="36994" extrusionOk="0">
                      <a:moveTo>
                        <a:pt x="7496" y="0"/>
                      </a:moveTo>
                      <a:cubicBezTo>
                        <a:pt x="7281" y="0"/>
                        <a:pt x="7054" y="16"/>
                        <a:pt x="6809" y="49"/>
                      </a:cubicBezTo>
                      <a:cubicBezTo>
                        <a:pt x="4560" y="384"/>
                        <a:pt x="2523" y="1113"/>
                        <a:pt x="365" y="1873"/>
                      </a:cubicBezTo>
                      <a:cubicBezTo>
                        <a:pt x="183" y="2299"/>
                        <a:pt x="0" y="2815"/>
                        <a:pt x="152" y="3271"/>
                      </a:cubicBezTo>
                      <a:cubicBezTo>
                        <a:pt x="304" y="3666"/>
                        <a:pt x="700" y="3910"/>
                        <a:pt x="1095" y="4031"/>
                      </a:cubicBezTo>
                      <a:cubicBezTo>
                        <a:pt x="1459" y="4183"/>
                        <a:pt x="1885" y="4183"/>
                        <a:pt x="2310" y="4274"/>
                      </a:cubicBezTo>
                      <a:cubicBezTo>
                        <a:pt x="3891" y="4518"/>
                        <a:pt x="5320" y="5490"/>
                        <a:pt x="6201" y="6828"/>
                      </a:cubicBezTo>
                      <a:cubicBezTo>
                        <a:pt x="5684" y="8439"/>
                        <a:pt x="4681" y="9837"/>
                        <a:pt x="4073" y="11417"/>
                      </a:cubicBezTo>
                      <a:cubicBezTo>
                        <a:pt x="3435" y="12998"/>
                        <a:pt x="3283" y="14943"/>
                        <a:pt x="4317" y="16281"/>
                      </a:cubicBezTo>
                      <a:cubicBezTo>
                        <a:pt x="4499" y="22724"/>
                        <a:pt x="4256" y="29229"/>
                        <a:pt x="3800" y="35643"/>
                      </a:cubicBezTo>
                      <a:cubicBezTo>
                        <a:pt x="3769" y="36220"/>
                        <a:pt x="4317" y="36950"/>
                        <a:pt x="4864" y="36980"/>
                      </a:cubicBezTo>
                      <a:cubicBezTo>
                        <a:pt x="4994" y="36989"/>
                        <a:pt x="5124" y="36993"/>
                        <a:pt x="5254" y="36993"/>
                      </a:cubicBezTo>
                      <a:cubicBezTo>
                        <a:pt x="6874" y="36993"/>
                        <a:pt x="8416" y="36316"/>
                        <a:pt x="9879" y="35612"/>
                      </a:cubicBezTo>
                      <a:cubicBezTo>
                        <a:pt x="11277" y="34974"/>
                        <a:pt x="12767" y="34184"/>
                        <a:pt x="13223" y="32755"/>
                      </a:cubicBezTo>
                      <a:cubicBezTo>
                        <a:pt x="13466" y="31843"/>
                        <a:pt x="13283" y="30901"/>
                        <a:pt x="13071" y="29989"/>
                      </a:cubicBezTo>
                      <a:cubicBezTo>
                        <a:pt x="12371" y="26858"/>
                        <a:pt x="11794" y="23697"/>
                        <a:pt x="11308" y="20506"/>
                      </a:cubicBezTo>
                      <a:cubicBezTo>
                        <a:pt x="11186" y="19715"/>
                        <a:pt x="11064" y="18895"/>
                        <a:pt x="11095" y="18074"/>
                      </a:cubicBezTo>
                      <a:cubicBezTo>
                        <a:pt x="11247" y="13819"/>
                        <a:pt x="15320" y="10627"/>
                        <a:pt x="16232" y="6463"/>
                      </a:cubicBezTo>
                      <a:cubicBezTo>
                        <a:pt x="16292" y="6037"/>
                        <a:pt x="16353" y="5612"/>
                        <a:pt x="16262" y="5186"/>
                      </a:cubicBezTo>
                      <a:cubicBezTo>
                        <a:pt x="16141" y="4639"/>
                        <a:pt x="15776" y="4214"/>
                        <a:pt x="15441" y="3758"/>
                      </a:cubicBezTo>
                      <a:cubicBezTo>
                        <a:pt x="14286" y="2390"/>
                        <a:pt x="12341" y="1569"/>
                        <a:pt x="10669" y="900"/>
                      </a:cubicBezTo>
                      <a:cubicBezTo>
                        <a:pt x="9440" y="440"/>
                        <a:pt x="8643" y="0"/>
                        <a:pt x="7496" y="0"/>
                      </a:cubicBezTo>
                      <a:close/>
                    </a:path>
                  </a:pathLst>
                </a:custGeom>
                <a:solidFill>
                  <a:srgbClr val="AE7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9" name="Google Shape;13859;p120"/>
                <p:cNvSpPr/>
                <p:nvPr/>
              </p:nvSpPr>
              <p:spPr>
                <a:xfrm>
                  <a:off x="1530231" y="3873280"/>
                  <a:ext cx="187518" cy="93963"/>
                </a:xfrm>
                <a:custGeom>
                  <a:avLst/>
                  <a:gdLst/>
                  <a:ahLst/>
                  <a:cxnLst/>
                  <a:rect l="l" t="t" r="r" b="b"/>
                  <a:pathLst>
                    <a:path w="15594" h="7814" extrusionOk="0">
                      <a:moveTo>
                        <a:pt x="7034" y="0"/>
                      </a:moveTo>
                      <a:cubicBezTo>
                        <a:pt x="6685" y="0"/>
                        <a:pt x="6403" y="49"/>
                        <a:pt x="5928" y="187"/>
                      </a:cubicBezTo>
                      <a:cubicBezTo>
                        <a:pt x="4530" y="552"/>
                        <a:pt x="3132" y="947"/>
                        <a:pt x="1764" y="1433"/>
                      </a:cubicBezTo>
                      <a:cubicBezTo>
                        <a:pt x="1156" y="1677"/>
                        <a:pt x="487" y="2011"/>
                        <a:pt x="183" y="2588"/>
                      </a:cubicBezTo>
                      <a:cubicBezTo>
                        <a:pt x="1" y="2892"/>
                        <a:pt x="1" y="3379"/>
                        <a:pt x="335" y="3531"/>
                      </a:cubicBezTo>
                      <a:cubicBezTo>
                        <a:pt x="426" y="3561"/>
                        <a:pt x="548" y="3561"/>
                        <a:pt x="670" y="3561"/>
                      </a:cubicBezTo>
                      <a:cubicBezTo>
                        <a:pt x="1338" y="3561"/>
                        <a:pt x="2037" y="3531"/>
                        <a:pt x="2706" y="3409"/>
                      </a:cubicBezTo>
                      <a:cubicBezTo>
                        <a:pt x="3325" y="3317"/>
                        <a:pt x="3961" y="3174"/>
                        <a:pt x="4588" y="3174"/>
                      </a:cubicBezTo>
                      <a:cubicBezTo>
                        <a:pt x="4792" y="3174"/>
                        <a:pt x="4996" y="3189"/>
                        <a:pt x="5198" y="3227"/>
                      </a:cubicBezTo>
                      <a:cubicBezTo>
                        <a:pt x="5746" y="3318"/>
                        <a:pt x="6293" y="3561"/>
                        <a:pt x="6779" y="3835"/>
                      </a:cubicBezTo>
                      <a:cubicBezTo>
                        <a:pt x="8329" y="4625"/>
                        <a:pt x="9788" y="5537"/>
                        <a:pt x="11156" y="6570"/>
                      </a:cubicBezTo>
                      <a:cubicBezTo>
                        <a:pt x="11642" y="6965"/>
                        <a:pt x="12159" y="7148"/>
                        <a:pt x="12706" y="7421"/>
                      </a:cubicBezTo>
                      <a:cubicBezTo>
                        <a:pt x="13071" y="7573"/>
                        <a:pt x="13436" y="7725"/>
                        <a:pt x="13800" y="7786"/>
                      </a:cubicBezTo>
                      <a:cubicBezTo>
                        <a:pt x="13915" y="7804"/>
                        <a:pt x="14030" y="7814"/>
                        <a:pt x="14144" y="7814"/>
                      </a:cubicBezTo>
                      <a:cubicBezTo>
                        <a:pt x="14420" y="7814"/>
                        <a:pt x="14688" y="7755"/>
                        <a:pt x="14925" y="7604"/>
                      </a:cubicBezTo>
                      <a:cubicBezTo>
                        <a:pt x="15503" y="7209"/>
                        <a:pt x="15594" y="6357"/>
                        <a:pt x="15351" y="5719"/>
                      </a:cubicBezTo>
                      <a:cubicBezTo>
                        <a:pt x="15107" y="5081"/>
                        <a:pt x="14621" y="4321"/>
                        <a:pt x="14013" y="3987"/>
                      </a:cubicBezTo>
                      <a:cubicBezTo>
                        <a:pt x="13284" y="3561"/>
                        <a:pt x="12615" y="3105"/>
                        <a:pt x="11946" y="2588"/>
                      </a:cubicBezTo>
                      <a:cubicBezTo>
                        <a:pt x="10791" y="1677"/>
                        <a:pt x="9150" y="187"/>
                        <a:pt x="7691" y="35"/>
                      </a:cubicBezTo>
                      <a:cubicBezTo>
                        <a:pt x="7426" y="14"/>
                        <a:pt x="7221" y="0"/>
                        <a:pt x="7034" y="0"/>
                      </a:cubicBezTo>
                      <a:close/>
                    </a:path>
                  </a:pathLst>
                </a:custGeom>
                <a:solidFill>
                  <a:srgbClr val="AE7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0" name="Google Shape;13860;p120"/>
                <p:cNvSpPr/>
                <p:nvPr/>
              </p:nvSpPr>
              <p:spPr>
                <a:xfrm>
                  <a:off x="1587987" y="3905856"/>
                  <a:ext cx="11700" cy="21212"/>
                </a:xfrm>
                <a:custGeom>
                  <a:avLst/>
                  <a:gdLst/>
                  <a:ahLst/>
                  <a:cxnLst/>
                  <a:rect l="l" t="t" r="r" b="b"/>
                  <a:pathLst>
                    <a:path w="973" h="1764" fill="none" extrusionOk="0">
                      <a:moveTo>
                        <a:pt x="0" y="1764"/>
                      </a:moveTo>
                      <a:cubicBezTo>
                        <a:pt x="122" y="1065"/>
                        <a:pt x="456" y="457"/>
                        <a:pt x="973" y="1"/>
                      </a:cubicBezTo>
                    </a:path>
                  </a:pathLst>
                </a:custGeom>
                <a:noFill/>
                <a:ln w="9875" cap="rnd" cmpd="sng">
                  <a:solidFill>
                    <a:srgbClr val="CA90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1" name="Google Shape;13861;p120"/>
                <p:cNvSpPr/>
                <p:nvPr/>
              </p:nvSpPr>
              <p:spPr>
                <a:xfrm>
                  <a:off x="1606987" y="3874062"/>
                  <a:ext cx="10618" cy="17557"/>
                </a:xfrm>
                <a:custGeom>
                  <a:avLst/>
                  <a:gdLst/>
                  <a:ahLst/>
                  <a:cxnLst/>
                  <a:rect l="l" t="t" r="r" b="b"/>
                  <a:pathLst>
                    <a:path w="883" h="1460" fill="none" extrusionOk="0">
                      <a:moveTo>
                        <a:pt x="1" y="1460"/>
                      </a:moveTo>
                      <a:cubicBezTo>
                        <a:pt x="62" y="882"/>
                        <a:pt x="396" y="335"/>
                        <a:pt x="882" y="1"/>
                      </a:cubicBezTo>
                    </a:path>
                  </a:pathLst>
                </a:custGeom>
                <a:noFill/>
                <a:ln w="9875" cap="rnd" cmpd="sng">
                  <a:solidFill>
                    <a:srgbClr val="CA90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2" name="Google Shape;13862;p120"/>
                <p:cNvSpPr/>
                <p:nvPr/>
              </p:nvSpPr>
              <p:spPr>
                <a:xfrm>
                  <a:off x="1532792" y="3903295"/>
                  <a:ext cx="136351" cy="52285"/>
                </a:xfrm>
                <a:custGeom>
                  <a:avLst/>
                  <a:gdLst/>
                  <a:ahLst/>
                  <a:cxnLst/>
                  <a:rect l="l" t="t" r="r" b="b"/>
                  <a:pathLst>
                    <a:path w="11339" h="4348" extrusionOk="0">
                      <a:moveTo>
                        <a:pt x="5191" y="0"/>
                      </a:moveTo>
                      <a:cubicBezTo>
                        <a:pt x="4464" y="0"/>
                        <a:pt x="3707" y="153"/>
                        <a:pt x="2979" y="305"/>
                      </a:cubicBezTo>
                      <a:cubicBezTo>
                        <a:pt x="2007" y="518"/>
                        <a:pt x="1004" y="731"/>
                        <a:pt x="1" y="943"/>
                      </a:cubicBezTo>
                      <a:cubicBezTo>
                        <a:pt x="31" y="974"/>
                        <a:pt x="61" y="1004"/>
                        <a:pt x="122" y="1035"/>
                      </a:cubicBezTo>
                      <a:cubicBezTo>
                        <a:pt x="213" y="1065"/>
                        <a:pt x="335" y="1065"/>
                        <a:pt x="426" y="1065"/>
                      </a:cubicBezTo>
                      <a:cubicBezTo>
                        <a:pt x="1125" y="1065"/>
                        <a:pt x="1824" y="1035"/>
                        <a:pt x="2493" y="913"/>
                      </a:cubicBezTo>
                      <a:cubicBezTo>
                        <a:pt x="3112" y="821"/>
                        <a:pt x="3748" y="678"/>
                        <a:pt x="4375" y="678"/>
                      </a:cubicBezTo>
                      <a:cubicBezTo>
                        <a:pt x="4579" y="678"/>
                        <a:pt x="4783" y="693"/>
                        <a:pt x="4985" y="731"/>
                      </a:cubicBezTo>
                      <a:cubicBezTo>
                        <a:pt x="5533" y="822"/>
                        <a:pt x="6049" y="1065"/>
                        <a:pt x="6566" y="1339"/>
                      </a:cubicBezTo>
                      <a:cubicBezTo>
                        <a:pt x="8116" y="2129"/>
                        <a:pt x="9575" y="3041"/>
                        <a:pt x="10943" y="4105"/>
                      </a:cubicBezTo>
                      <a:cubicBezTo>
                        <a:pt x="11065" y="4196"/>
                        <a:pt x="11217" y="4287"/>
                        <a:pt x="11338" y="4348"/>
                      </a:cubicBezTo>
                      <a:lnTo>
                        <a:pt x="8238" y="1430"/>
                      </a:lnTo>
                      <a:cubicBezTo>
                        <a:pt x="7812" y="1035"/>
                        <a:pt x="7387" y="609"/>
                        <a:pt x="6840" y="366"/>
                      </a:cubicBezTo>
                      <a:cubicBezTo>
                        <a:pt x="6328" y="97"/>
                        <a:pt x="5769" y="0"/>
                        <a:pt x="5191" y="0"/>
                      </a:cubicBezTo>
                      <a:close/>
                    </a:path>
                  </a:pathLst>
                </a:custGeom>
                <a:solidFill>
                  <a:srgbClr val="9A6B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3" name="Google Shape;13863;p120"/>
                <p:cNvSpPr/>
                <p:nvPr/>
              </p:nvSpPr>
              <p:spPr>
                <a:xfrm>
                  <a:off x="1560209" y="3738456"/>
                  <a:ext cx="177285" cy="174134"/>
                </a:xfrm>
                <a:custGeom>
                  <a:avLst/>
                  <a:gdLst/>
                  <a:ahLst/>
                  <a:cxnLst/>
                  <a:rect l="l" t="t" r="r" b="b"/>
                  <a:pathLst>
                    <a:path w="14743" h="14481" extrusionOk="0">
                      <a:moveTo>
                        <a:pt x="365" y="1"/>
                      </a:moveTo>
                      <a:cubicBezTo>
                        <a:pt x="31" y="426"/>
                        <a:pt x="0" y="1034"/>
                        <a:pt x="152" y="1551"/>
                      </a:cubicBezTo>
                      <a:cubicBezTo>
                        <a:pt x="304" y="2098"/>
                        <a:pt x="639" y="2524"/>
                        <a:pt x="973" y="2949"/>
                      </a:cubicBezTo>
                      <a:cubicBezTo>
                        <a:pt x="2341" y="4560"/>
                        <a:pt x="4073" y="5806"/>
                        <a:pt x="6019" y="6597"/>
                      </a:cubicBezTo>
                      <a:cubicBezTo>
                        <a:pt x="7295" y="9119"/>
                        <a:pt x="9089" y="11369"/>
                        <a:pt x="11095" y="13344"/>
                      </a:cubicBezTo>
                      <a:cubicBezTo>
                        <a:pt x="11490" y="13709"/>
                        <a:pt x="11915" y="14104"/>
                        <a:pt x="12402" y="14317"/>
                      </a:cubicBezTo>
                      <a:cubicBezTo>
                        <a:pt x="12652" y="14420"/>
                        <a:pt x="12925" y="14481"/>
                        <a:pt x="13191" y="14481"/>
                      </a:cubicBezTo>
                      <a:cubicBezTo>
                        <a:pt x="13473" y="14481"/>
                        <a:pt x="13748" y="14413"/>
                        <a:pt x="13982" y="14256"/>
                      </a:cubicBezTo>
                      <a:cubicBezTo>
                        <a:pt x="14651" y="13831"/>
                        <a:pt x="14742" y="12858"/>
                        <a:pt x="14469" y="12098"/>
                      </a:cubicBezTo>
                      <a:cubicBezTo>
                        <a:pt x="14165" y="11338"/>
                        <a:pt x="13587" y="10761"/>
                        <a:pt x="13101" y="10153"/>
                      </a:cubicBezTo>
                      <a:cubicBezTo>
                        <a:pt x="12128" y="8968"/>
                        <a:pt x="11399" y="7600"/>
                        <a:pt x="10639" y="6293"/>
                      </a:cubicBezTo>
                      <a:cubicBezTo>
                        <a:pt x="10365" y="5806"/>
                        <a:pt x="10061" y="5320"/>
                        <a:pt x="9666" y="4955"/>
                      </a:cubicBezTo>
                      <a:cubicBezTo>
                        <a:pt x="9362" y="4682"/>
                        <a:pt x="9028" y="4499"/>
                        <a:pt x="8693" y="4287"/>
                      </a:cubicBezTo>
                      <a:cubicBezTo>
                        <a:pt x="5958" y="2736"/>
                        <a:pt x="3222" y="1369"/>
                        <a:pt x="365" y="1"/>
                      </a:cubicBezTo>
                      <a:close/>
                    </a:path>
                  </a:pathLst>
                </a:custGeom>
                <a:solidFill>
                  <a:srgbClr val="AE7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4" name="Google Shape;13864;p120"/>
                <p:cNvSpPr/>
                <p:nvPr/>
              </p:nvSpPr>
              <p:spPr>
                <a:xfrm>
                  <a:off x="1560570" y="3749062"/>
                  <a:ext cx="174723" cy="163528"/>
                </a:xfrm>
                <a:custGeom>
                  <a:avLst/>
                  <a:gdLst/>
                  <a:ahLst/>
                  <a:cxnLst/>
                  <a:rect l="l" t="t" r="r" b="b"/>
                  <a:pathLst>
                    <a:path w="14530" h="13599" extrusionOk="0">
                      <a:moveTo>
                        <a:pt x="31" y="0"/>
                      </a:moveTo>
                      <a:cubicBezTo>
                        <a:pt x="1" y="243"/>
                        <a:pt x="31" y="456"/>
                        <a:pt x="122" y="669"/>
                      </a:cubicBezTo>
                      <a:cubicBezTo>
                        <a:pt x="274" y="1186"/>
                        <a:pt x="609" y="1642"/>
                        <a:pt x="943" y="2067"/>
                      </a:cubicBezTo>
                      <a:cubicBezTo>
                        <a:pt x="2280" y="3678"/>
                        <a:pt x="4043" y="4924"/>
                        <a:pt x="5989" y="5715"/>
                      </a:cubicBezTo>
                      <a:cubicBezTo>
                        <a:pt x="7235" y="8237"/>
                        <a:pt x="9028" y="10487"/>
                        <a:pt x="11065" y="12462"/>
                      </a:cubicBezTo>
                      <a:cubicBezTo>
                        <a:pt x="11460" y="12827"/>
                        <a:pt x="11855" y="13222"/>
                        <a:pt x="12341" y="13435"/>
                      </a:cubicBezTo>
                      <a:cubicBezTo>
                        <a:pt x="12592" y="13538"/>
                        <a:pt x="12864" y="13599"/>
                        <a:pt x="13130" y="13599"/>
                      </a:cubicBezTo>
                      <a:cubicBezTo>
                        <a:pt x="13412" y="13599"/>
                        <a:pt x="13687" y="13531"/>
                        <a:pt x="13922" y="13374"/>
                      </a:cubicBezTo>
                      <a:cubicBezTo>
                        <a:pt x="14256" y="13162"/>
                        <a:pt x="14439" y="12827"/>
                        <a:pt x="14530" y="12432"/>
                      </a:cubicBezTo>
                      <a:cubicBezTo>
                        <a:pt x="12281" y="9666"/>
                        <a:pt x="9089" y="7630"/>
                        <a:pt x="6961" y="4712"/>
                      </a:cubicBezTo>
                      <a:lnTo>
                        <a:pt x="6992" y="4712"/>
                      </a:lnTo>
                      <a:cubicBezTo>
                        <a:pt x="6809" y="4468"/>
                        <a:pt x="6627" y="4195"/>
                        <a:pt x="6384" y="4013"/>
                      </a:cubicBezTo>
                      <a:cubicBezTo>
                        <a:pt x="6171" y="3861"/>
                        <a:pt x="5928" y="3769"/>
                        <a:pt x="5685" y="3678"/>
                      </a:cubicBezTo>
                      <a:cubicBezTo>
                        <a:pt x="3618" y="2827"/>
                        <a:pt x="1672" y="1550"/>
                        <a:pt x="31" y="0"/>
                      </a:cubicBezTo>
                      <a:close/>
                    </a:path>
                  </a:pathLst>
                </a:custGeom>
                <a:solidFill>
                  <a:srgbClr val="9A6B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5" name="Google Shape;13865;p120"/>
                <p:cNvSpPr/>
                <p:nvPr/>
              </p:nvSpPr>
              <p:spPr>
                <a:xfrm>
                  <a:off x="1560943" y="3738456"/>
                  <a:ext cx="32540" cy="24206"/>
                </a:xfrm>
                <a:custGeom>
                  <a:avLst/>
                  <a:gdLst/>
                  <a:ahLst/>
                  <a:cxnLst/>
                  <a:rect l="l" t="t" r="r" b="b"/>
                  <a:pathLst>
                    <a:path w="2706" h="2013" extrusionOk="0">
                      <a:moveTo>
                        <a:pt x="304" y="1"/>
                      </a:moveTo>
                      <a:cubicBezTo>
                        <a:pt x="91" y="274"/>
                        <a:pt x="0" y="578"/>
                        <a:pt x="0" y="882"/>
                      </a:cubicBezTo>
                      <a:cubicBezTo>
                        <a:pt x="61" y="943"/>
                        <a:pt x="122" y="973"/>
                        <a:pt x="182" y="1034"/>
                      </a:cubicBezTo>
                      <a:cubicBezTo>
                        <a:pt x="578" y="1338"/>
                        <a:pt x="973" y="1642"/>
                        <a:pt x="1398" y="1855"/>
                      </a:cubicBezTo>
                      <a:cubicBezTo>
                        <a:pt x="1609" y="1934"/>
                        <a:pt x="1842" y="2013"/>
                        <a:pt x="2059" y="2013"/>
                      </a:cubicBezTo>
                      <a:cubicBezTo>
                        <a:pt x="2092" y="2013"/>
                        <a:pt x="2126" y="2011"/>
                        <a:pt x="2158" y="2007"/>
                      </a:cubicBezTo>
                      <a:cubicBezTo>
                        <a:pt x="2432" y="1946"/>
                        <a:pt x="2675" y="1733"/>
                        <a:pt x="2705" y="1490"/>
                      </a:cubicBezTo>
                      <a:cubicBezTo>
                        <a:pt x="2705" y="1369"/>
                        <a:pt x="2675" y="1247"/>
                        <a:pt x="2614" y="1125"/>
                      </a:cubicBezTo>
                      <a:cubicBezTo>
                        <a:pt x="1854" y="761"/>
                        <a:pt x="1094" y="396"/>
                        <a:pt x="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6" name="Google Shape;13866;p120"/>
                <p:cNvSpPr/>
                <p:nvPr/>
              </p:nvSpPr>
              <p:spPr>
                <a:xfrm>
                  <a:off x="1509764" y="3833838"/>
                  <a:ext cx="231746" cy="113336"/>
                </a:xfrm>
                <a:custGeom>
                  <a:avLst/>
                  <a:gdLst/>
                  <a:ahLst/>
                  <a:cxnLst/>
                  <a:rect l="l" t="t" r="r" b="b"/>
                  <a:pathLst>
                    <a:path w="19272" h="9425" extrusionOk="0">
                      <a:moveTo>
                        <a:pt x="7649" y="1"/>
                      </a:moveTo>
                      <a:cubicBezTo>
                        <a:pt x="7416" y="1"/>
                        <a:pt x="7186" y="2"/>
                        <a:pt x="6961" y="2"/>
                      </a:cubicBezTo>
                      <a:cubicBezTo>
                        <a:pt x="6110" y="2"/>
                        <a:pt x="5229" y="63"/>
                        <a:pt x="4438" y="306"/>
                      </a:cubicBezTo>
                      <a:cubicBezTo>
                        <a:pt x="2919" y="823"/>
                        <a:pt x="1368" y="1339"/>
                        <a:pt x="1" y="2130"/>
                      </a:cubicBezTo>
                      <a:cubicBezTo>
                        <a:pt x="335" y="2981"/>
                        <a:pt x="1156" y="3406"/>
                        <a:pt x="2098" y="3467"/>
                      </a:cubicBezTo>
                      <a:cubicBezTo>
                        <a:pt x="2145" y="3469"/>
                        <a:pt x="2191" y="3469"/>
                        <a:pt x="2238" y="3469"/>
                      </a:cubicBezTo>
                      <a:cubicBezTo>
                        <a:pt x="3100" y="3469"/>
                        <a:pt x="3936" y="3208"/>
                        <a:pt x="4773" y="2920"/>
                      </a:cubicBezTo>
                      <a:cubicBezTo>
                        <a:pt x="6384" y="3285"/>
                        <a:pt x="7752" y="3285"/>
                        <a:pt x="9393" y="3315"/>
                      </a:cubicBezTo>
                      <a:cubicBezTo>
                        <a:pt x="12220" y="5200"/>
                        <a:pt x="14986" y="7145"/>
                        <a:pt x="17691" y="9212"/>
                      </a:cubicBezTo>
                      <a:cubicBezTo>
                        <a:pt x="17813" y="9303"/>
                        <a:pt x="17965" y="9425"/>
                        <a:pt x="18116" y="9425"/>
                      </a:cubicBezTo>
                      <a:cubicBezTo>
                        <a:pt x="18268" y="9425"/>
                        <a:pt x="18390" y="9364"/>
                        <a:pt x="18481" y="9273"/>
                      </a:cubicBezTo>
                      <a:cubicBezTo>
                        <a:pt x="18998" y="8938"/>
                        <a:pt x="19272" y="8330"/>
                        <a:pt x="19211" y="7753"/>
                      </a:cubicBezTo>
                      <a:cubicBezTo>
                        <a:pt x="19150" y="6902"/>
                        <a:pt x="18451" y="6264"/>
                        <a:pt x="17813" y="5686"/>
                      </a:cubicBezTo>
                      <a:cubicBezTo>
                        <a:pt x="16992" y="4926"/>
                        <a:pt x="16171" y="4105"/>
                        <a:pt x="15411" y="3285"/>
                      </a:cubicBezTo>
                      <a:cubicBezTo>
                        <a:pt x="14712" y="2494"/>
                        <a:pt x="13983" y="1643"/>
                        <a:pt x="13010" y="1187"/>
                      </a:cubicBezTo>
                      <a:cubicBezTo>
                        <a:pt x="12159" y="792"/>
                        <a:pt x="11399" y="428"/>
                        <a:pt x="10457" y="215"/>
                      </a:cubicBezTo>
                      <a:cubicBezTo>
                        <a:pt x="9557" y="20"/>
                        <a:pt x="8580" y="1"/>
                        <a:pt x="7649" y="1"/>
                      </a:cubicBezTo>
                      <a:close/>
                    </a:path>
                  </a:pathLst>
                </a:custGeom>
                <a:solidFill>
                  <a:srgbClr val="AE7D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7" name="Google Shape;13867;p120"/>
                <p:cNvSpPr/>
                <p:nvPr/>
              </p:nvSpPr>
              <p:spPr>
                <a:xfrm>
                  <a:off x="1520731" y="3854641"/>
                  <a:ext cx="199940" cy="88877"/>
                </a:xfrm>
                <a:custGeom>
                  <a:avLst/>
                  <a:gdLst/>
                  <a:ahLst/>
                  <a:cxnLst/>
                  <a:rect l="l" t="t" r="r" b="b"/>
                  <a:pathLst>
                    <a:path w="16627" h="7391" extrusionOk="0">
                      <a:moveTo>
                        <a:pt x="4757" y="1"/>
                      </a:moveTo>
                      <a:cubicBezTo>
                        <a:pt x="4322" y="1"/>
                        <a:pt x="3887" y="40"/>
                        <a:pt x="3466" y="157"/>
                      </a:cubicBezTo>
                      <a:cubicBezTo>
                        <a:pt x="2888" y="309"/>
                        <a:pt x="2341" y="613"/>
                        <a:pt x="1794" y="886"/>
                      </a:cubicBezTo>
                      <a:cubicBezTo>
                        <a:pt x="1216" y="1129"/>
                        <a:pt x="608" y="1312"/>
                        <a:pt x="1" y="1403"/>
                      </a:cubicBezTo>
                      <a:cubicBezTo>
                        <a:pt x="365" y="1585"/>
                        <a:pt x="760" y="1707"/>
                        <a:pt x="1186" y="1737"/>
                      </a:cubicBezTo>
                      <a:cubicBezTo>
                        <a:pt x="1233" y="1739"/>
                        <a:pt x="1279" y="1739"/>
                        <a:pt x="1326" y="1739"/>
                      </a:cubicBezTo>
                      <a:cubicBezTo>
                        <a:pt x="2188" y="1739"/>
                        <a:pt x="3024" y="1478"/>
                        <a:pt x="3861" y="1190"/>
                      </a:cubicBezTo>
                      <a:cubicBezTo>
                        <a:pt x="5472" y="1555"/>
                        <a:pt x="6840" y="1555"/>
                        <a:pt x="8481" y="1585"/>
                      </a:cubicBezTo>
                      <a:cubicBezTo>
                        <a:pt x="11277" y="3409"/>
                        <a:pt x="13983" y="5354"/>
                        <a:pt x="16627" y="7391"/>
                      </a:cubicBezTo>
                      <a:cubicBezTo>
                        <a:pt x="15806" y="6114"/>
                        <a:pt x="14925" y="4898"/>
                        <a:pt x="13922" y="3804"/>
                      </a:cubicBezTo>
                      <a:cubicBezTo>
                        <a:pt x="12554" y="2345"/>
                        <a:pt x="10882" y="1129"/>
                        <a:pt x="8967" y="582"/>
                      </a:cubicBezTo>
                      <a:cubicBezTo>
                        <a:pt x="8055" y="309"/>
                        <a:pt x="7113" y="217"/>
                        <a:pt x="6171" y="96"/>
                      </a:cubicBezTo>
                      <a:cubicBezTo>
                        <a:pt x="5711" y="48"/>
                        <a:pt x="5234" y="1"/>
                        <a:pt x="4757" y="1"/>
                      </a:cubicBezTo>
                      <a:close/>
                    </a:path>
                  </a:pathLst>
                </a:custGeom>
                <a:solidFill>
                  <a:srgbClr val="9A6B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8" name="Google Shape;13868;p120"/>
                <p:cNvSpPr/>
                <p:nvPr/>
              </p:nvSpPr>
              <p:spPr>
                <a:xfrm>
                  <a:off x="1566054" y="3847751"/>
                  <a:ext cx="9885" cy="19384"/>
                </a:xfrm>
                <a:custGeom>
                  <a:avLst/>
                  <a:gdLst/>
                  <a:ahLst/>
                  <a:cxnLst/>
                  <a:rect l="l" t="t" r="r" b="b"/>
                  <a:pathLst>
                    <a:path w="822" h="1612" fill="none" extrusionOk="0">
                      <a:moveTo>
                        <a:pt x="1" y="1611"/>
                      </a:moveTo>
                      <a:cubicBezTo>
                        <a:pt x="183" y="1581"/>
                        <a:pt x="274" y="1398"/>
                        <a:pt x="335" y="1216"/>
                      </a:cubicBezTo>
                      <a:cubicBezTo>
                        <a:pt x="517" y="821"/>
                        <a:pt x="669" y="395"/>
                        <a:pt x="821" y="0"/>
                      </a:cubicBezTo>
                    </a:path>
                  </a:pathLst>
                </a:custGeom>
                <a:noFill/>
                <a:ln w="9875" cap="rnd" cmpd="sng">
                  <a:solidFill>
                    <a:srgbClr val="CA90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9" name="Google Shape;13869;p120"/>
                <p:cNvSpPr/>
                <p:nvPr/>
              </p:nvSpPr>
              <p:spPr>
                <a:xfrm>
                  <a:off x="1509764" y="3845551"/>
                  <a:ext cx="34740" cy="24134"/>
                </a:xfrm>
                <a:custGeom>
                  <a:avLst/>
                  <a:gdLst/>
                  <a:ahLst/>
                  <a:cxnLst/>
                  <a:rect l="l" t="t" r="r" b="b"/>
                  <a:pathLst>
                    <a:path w="2889" h="2007" extrusionOk="0">
                      <a:moveTo>
                        <a:pt x="2524" y="1"/>
                      </a:moveTo>
                      <a:cubicBezTo>
                        <a:pt x="1642" y="335"/>
                        <a:pt x="791" y="700"/>
                        <a:pt x="1" y="1156"/>
                      </a:cubicBezTo>
                      <a:cubicBezTo>
                        <a:pt x="153" y="1520"/>
                        <a:pt x="396" y="1794"/>
                        <a:pt x="700" y="2007"/>
                      </a:cubicBezTo>
                      <a:cubicBezTo>
                        <a:pt x="1368" y="1824"/>
                        <a:pt x="2007" y="1551"/>
                        <a:pt x="2584" y="1186"/>
                      </a:cubicBezTo>
                      <a:cubicBezTo>
                        <a:pt x="2706" y="1125"/>
                        <a:pt x="2797" y="1065"/>
                        <a:pt x="2858" y="973"/>
                      </a:cubicBezTo>
                      <a:cubicBezTo>
                        <a:pt x="2888" y="882"/>
                        <a:pt x="2888" y="791"/>
                        <a:pt x="2858" y="700"/>
                      </a:cubicBezTo>
                      <a:cubicBezTo>
                        <a:pt x="2827" y="426"/>
                        <a:pt x="2706" y="213"/>
                        <a:pt x="25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0" name="Google Shape;13870;p120"/>
                <p:cNvSpPr/>
                <p:nvPr/>
              </p:nvSpPr>
              <p:spPr>
                <a:xfrm>
                  <a:off x="1570803" y="4020262"/>
                  <a:ext cx="122823" cy="312686"/>
                </a:xfrm>
                <a:custGeom>
                  <a:avLst/>
                  <a:gdLst/>
                  <a:ahLst/>
                  <a:cxnLst/>
                  <a:rect l="l" t="t" r="r" b="b"/>
                  <a:pathLst>
                    <a:path w="10214" h="26003" extrusionOk="0">
                      <a:moveTo>
                        <a:pt x="1004" y="1"/>
                      </a:moveTo>
                      <a:lnTo>
                        <a:pt x="1004" y="1"/>
                      </a:lnTo>
                      <a:cubicBezTo>
                        <a:pt x="943" y="122"/>
                        <a:pt x="882" y="274"/>
                        <a:pt x="821" y="426"/>
                      </a:cubicBezTo>
                      <a:cubicBezTo>
                        <a:pt x="183" y="2007"/>
                        <a:pt x="1" y="3952"/>
                        <a:pt x="1065" y="5290"/>
                      </a:cubicBezTo>
                      <a:cubicBezTo>
                        <a:pt x="1247" y="11733"/>
                        <a:pt x="1004" y="18238"/>
                        <a:pt x="548" y="24652"/>
                      </a:cubicBezTo>
                      <a:cubicBezTo>
                        <a:pt x="517" y="25229"/>
                        <a:pt x="1065" y="25959"/>
                        <a:pt x="1612" y="25989"/>
                      </a:cubicBezTo>
                      <a:cubicBezTo>
                        <a:pt x="1742" y="25998"/>
                        <a:pt x="1872" y="26002"/>
                        <a:pt x="2002" y="26002"/>
                      </a:cubicBezTo>
                      <a:cubicBezTo>
                        <a:pt x="3622" y="26002"/>
                        <a:pt x="5164" y="25325"/>
                        <a:pt x="6627" y="24621"/>
                      </a:cubicBezTo>
                      <a:cubicBezTo>
                        <a:pt x="7995" y="24013"/>
                        <a:pt x="9515" y="23193"/>
                        <a:pt x="9971" y="21764"/>
                      </a:cubicBezTo>
                      <a:cubicBezTo>
                        <a:pt x="10214" y="20883"/>
                        <a:pt x="10001" y="19910"/>
                        <a:pt x="9819" y="18998"/>
                      </a:cubicBezTo>
                      <a:cubicBezTo>
                        <a:pt x="9636" y="18177"/>
                        <a:pt x="9454" y="17357"/>
                        <a:pt x="9302" y="16536"/>
                      </a:cubicBezTo>
                      <a:cubicBezTo>
                        <a:pt x="8481" y="17296"/>
                        <a:pt x="7600" y="17995"/>
                        <a:pt x="6718" y="18664"/>
                      </a:cubicBezTo>
                      <a:cubicBezTo>
                        <a:pt x="6201" y="19028"/>
                        <a:pt x="5654" y="19393"/>
                        <a:pt x="5046" y="19515"/>
                      </a:cubicBezTo>
                      <a:lnTo>
                        <a:pt x="5046" y="19545"/>
                      </a:lnTo>
                      <a:cubicBezTo>
                        <a:pt x="4882" y="19586"/>
                        <a:pt x="4712" y="19607"/>
                        <a:pt x="4542" y="19607"/>
                      </a:cubicBezTo>
                      <a:cubicBezTo>
                        <a:pt x="4081" y="19607"/>
                        <a:pt x="3625" y="19453"/>
                        <a:pt x="3314" y="19120"/>
                      </a:cubicBezTo>
                      <a:cubicBezTo>
                        <a:pt x="2797" y="18572"/>
                        <a:pt x="2828" y="17752"/>
                        <a:pt x="2858" y="17022"/>
                      </a:cubicBezTo>
                      <a:cubicBezTo>
                        <a:pt x="2980" y="15047"/>
                        <a:pt x="3071" y="13041"/>
                        <a:pt x="3192" y="11034"/>
                      </a:cubicBezTo>
                      <a:cubicBezTo>
                        <a:pt x="3253" y="10183"/>
                        <a:pt x="3314" y="9271"/>
                        <a:pt x="3648" y="8451"/>
                      </a:cubicBezTo>
                      <a:cubicBezTo>
                        <a:pt x="4013" y="7569"/>
                        <a:pt x="4651" y="6870"/>
                        <a:pt x="5229" y="6141"/>
                      </a:cubicBezTo>
                      <a:cubicBezTo>
                        <a:pt x="5320" y="5989"/>
                        <a:pt x="5411" y="5867"/>
                        <a:pt x="5442" y="5685"/>
                      </a:cubicBezTo>
                      <a:cubicBezTo>
                        <a:pt x="5472" y="5411"/>
                        <a:pt x="5229" y="5168"/>
                        <a:pt x="4986" y="5077"/>
                      </a:cubicBezTo>
                      <a:cubicBezTo>
                        <a:pt x="4742" y="4955"/>
                        <a:pt x="4439" y="4955"/>
                        <a:pt x="4165" y="4894"/>
                      </a:cubicBezTo>
                      <a:cubicBezTo>
                        <a:pt x="2554" y="4621"/>
                        <a:pt x="1399" y="3040"/>
                        <a:pt x="1095" y="1429"/>
                      </a:cubicBezTo>
                      <a:cubicBezTo>
                        <a:pt x="1004" y="943"/>
                        <a:pt x="973" y="487"/>
                        <a:pt x="1004" y="1"/>
                      </a:cubicBezTo>
                      <a:close/>
                    </a:path>
                  </a:pathLst>
                </a:custGeom>
                <a:solidFill>
                  <a:srgbClr val="9A6B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1" name="Google Shape;13871;p120"/>
                <p:cNvSpPr/>
                <p:nvPr/>
              </p:nvSpPr>
              <p:spPr>
                <a:xfrm>
                  <a:off x="1586520" y="4083128"/>
                  <a:ext cx="39490" cy="4401"/>
                </a:xfrm>
                <a:custGeom>
                  <a:avLst/>
                  <a:gdLst/>
                  <a:ahLst/>
                  <a:cxnLst/>
                  <a:rect l="l" t="t" r="r" b="b"/>
                  <a:pathLst>
                    <a:path w="3284" h="366" fill="none" extrusionOk="0">
                      <a:moveTo>
                        <a:pt x="1" y="122"/>
                      </a:moveTo>
                      <a:cubicBezTo>
                        <a:pt x="1065" y="366"/>
                        <a:pt x="2220" y="335"/>
                        <a:pt x="3283" y="1"/>
                      </a:cubicBezTo>
                    </a:path>
                  </a:pathLst>
                </a:custGeom>
                <a:noFill/>
                <a:ln w="9875" cap="rnd" cmpd="sng">
                  <a:solidFill>
                    <a:srgbClr val="CA90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2" name="Google Shape;13872;p120"/>
                <p:cNvSpPr/>
                <p:nvPr/>
              </p:nvSpPr>
              <p:spPr>
                <a:xfrm>
                  <a:off x="1630014" y="3804617"/>
                  <a:ext cx="17196" cy="10979"/>
                </a:xfrm>
                <a:custGeom>
                  <a:avLst/>
                  <a:gdLst/>
                  <a:ahLst/>
                  <a:cxnLst/>
                  <a:rect l="l" t="t" r="r" b="b"/>
                  <a:pathLst>
                    <a:path w="1430" h="913" fill="none" extrusionOk="0">
                      <a:moveTo>
                        <a:pt x="1" y="882"/>
                      </a:moveTo>
                      <a:cubicBezTo>
                        <a:pt x="578" y="912"/>
                        <a:pt x="1034" y="426"/>
                        <a:pt x="1429" y="0"/>
                      </a:cubicBezTo>
                    </a:path>
                  </a:pathLst>
                </a:custGeom>
                <a:noFill/>
                <a:ln w="9875" cap="rnd" cmpd="sng">
                  <a:solidFill>
                    <a:srgbClr val="CA90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3" name="Google Shape;13873;p120"/>
                <p:cNvSpPr/>
                <p:nvPr/>
              </p:nvSpPr>
              <p:spPr>
                <a:xfrm>
                  <a:off x="1690693" y="3939490"/>
                  <a:ext cx="14995" cy="14995"/>
                </a:xfrm>
                <a:custGeom>
                  <a:avLst/>
                  <a:gdLst/>
                  <a:ahLst/>
                  <a:cxnLst/>
                  <a:rect l="l" t="t" r="r" b="b"/>
                  <a:pathLst>
                    <a:path w="1247" h="1247" fill="none" extrusionOk="0">
                      <a:moveTo>
                        <a:pt x="1247" y="0"/>
                      </a:moveTo>
                      <a:cubicBezTo>
                        <a:pt x="608" y="31"/>
                        <a:pt x="31" y="608"/>
                        <a:pt x="1" y="1247"/>
                      </a:cubicBezTo>
                    </a:path>
                  </a:pathLst>
                </a:custGeom>
                <a:noFill/>
                <a:ln w="9875" cap="rnd" cmpd="sng">
                  <a:solidFill>
                    <a:srgbClr val="CA90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4" name="Google Shape;13874;p120"/>
                <p:cNvSpPr/>
                <p:nvPr/>
              </p:nvSpPr>
              <p:spPr>
                <a:xfrm>
                  <a:off x="1643182" y="3963612"/>
                  <a:ext cx="26683" cy="16089"/>
                </a:xfrm>
                <a:custGeom>
                  <a:avLst/>
                  <a:gdLst/>
                  <a:ahLst/>
                  <a:cxnLst/>
                  <a:rect l="l" t="t" r="r" b="b"/>
                  <a:pathLst>
                    <a:path w="2219" h="1338" fill="none" extrusionOk="0">
                      <a:moveTo>
                        <a:pt x="2219" y="244"/>
                      </a:moveTo>
                      <a:cubicBezTo>
                        <a:pt x="1338" y="0"/>
                        <a:pt x="334" y="517"/>
                        <a:pt x="0" y="1338"/>
                      </a:cubicBezTo>
                    </a:path>
                  </a:pathLst>
                </a:custGeom>
                <a:noFill/>
                <a:ln w="9875" cap="rnd" cmpd="sng">
                  <a:solidFill>
                    <a:srgbClr val="CA90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875" name="Google Shape;13875;p120"/>
            <p:cNvGrpSpPr/>
            <p:nvPr/>
          </p:nvGrpSpPr>
          <p:grpSpPr>
            <a:xfrm>
              <a:off x="956311" y="2277057"/>
              <a:ext cx="2926291" cy="1020527"/>
              <a:chOff x="948341" y="2403633"/>
              <a:chExt cx="2766916" cy="964946"/>
            </a:xfrm>
          </p:grpSpPr>
          <p:sp>
            <p:nvSpPr>
              <p:cNvPr id="13876" name="Google Shape;13876;p120"/>
              <p:cNvSpPr/>
              <p:nvPr/>
            </p:nvSpPr>
            <p:spPr>
              <a:xfrm>
                <a:off x="3335845" y="3042906"/>
                <a:ext cx="28884" cy="28511"/>
              </a:xfrm>
              <a:custGeom>
                <a:avLst/>
                <a:gdLst/>
                <a:ahLst/>
                <a:cxnLst/>
                <a:rect l="l" t="t" r="r" b="b"/>
                <a:pathLst>
                  <a:path w="2402" h="2371" extrusionOk="0">
                    <a:moveTo>
                      <a:pt x="1216" y="426"/>
                    </a:moveTo>
                    <a:cubicBezTo>
                      <a:pt x="1612" y="426"/>
                      <a:pt x="1976" y="790"/>
                      <a:pt x="1976" y="1185"/>
                    </a:cubicBezTo>
                    <a:cubicBezTo>
                      <a:pt x="1976" y="1611"/>
                      <a:pt x="1612" y="1945"/>
                      <a:pt x="1216" y="1945"/>
                    </a:cubicBezTo>
                    <a:cubicBezTo>
                      <a:pt x="791" y="1945"/>
                      <a:pt x="457" y="1611"/>
                      <a:pt x="457" y="1185"/>
                    </a:cubicBezTo>
                    <a:cubicBezTo>
                      <a:pt x="457" y="790"/>
                      <a:pt x="791" y="426"/>
                      <a:pt x="1216" y="426"/>
                    </a:cubicBezTo>
                    <a:close/>
                    <a:moveTo>
                      <a:pt x="1216" y="0"/>
                    </a:moveTo>
                    <a:cubicBezTo>
                      <a:pt x="548" y="0"/>
                      <a:pt x="1" y="547"/>
                      <a:pt x="1" y="1185"/>
                    </a:cubicBezTo>
                    <a:cubicBezTo>
                      <a:pt x="1" y="1854"/>
                      <a:pt x="548" y="2371"/>
                      <a:pt x="1216" y="2371"/>
                    </a:cubicBezTo>
                    <a:cubicBezTo>
                      <a:pt x="1855" y="2371"/>
                      <a:pt x="2402" y="1854"/>
                      <a:pt x="2402" y="1185"/>
                    </a:cubicBezTo>
                    <a:cubicBezTo>
                      <a:pt x="2402" y="547"/>
                      <a:pt x="1855" y="0"/>
                      <a:pt x="12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7" name="Google Shape;13877;p120"/>
              <p:cNvSpPr/>
              <p:nvPr/>
            </p:nvSpPr>
            <p:spPr>
              <a:xfrm>
                <a:off x="1048498" y="2632805"/>
                <a:ext cx="28523" cy="28523"/>
              </a:xfrm>
              <a:custGeom>
                <a:avLst/>
                <a:gdLst/>
                <a:ahLst/>
                <a:cxnLst/>
                <a:rect l="l" t="t" r="r" b="b"/>
                <a:pathLst>
                  <a:path w="2372" h="2372" extrusionOk="0">
                    <a:moveTo>
                      <a:pt x="1186" y="426"/>
                    </a:moveTo>
                    <a:cubicBezTo>
                      <a:pt x="1611" y="426"/>
                      <a:pt x="1946" y="790"/>
                      <a:pt x="1946" y="1186"/>
                    </a:cubicBezTo>
                    <a:cubicBezTo>
                      <a:pt x="1946" y="1611"/>
                      <a:pt x="1611" y="1946"/>
                      <a:pt x="1186" y="1946"/>
                    </a:cubicBezTo>
                    <a:cubicBezTo>
                      <a:pt x="791" y="1946"/>
                      <a:pt x="426" y="1611"/>
                      <a:pt x="426" y="1186"/>
                    </a:cubicBezTo>
                    <a:cubicBezTo>
                      <a:pt x="426" y="790"/>
                      <a:pt x="791" y="426"/>
                      <a:pt x="1186" y="426"/>
                    </a:cubicBezTo>
                    <a:close/>
                    <a:moveTo>
                      <a:pt x="1186" y="0"/>
                    </a:moveTo>
                    <a:cubicBezTo>
                      <a:pt x="547" y="0"/>
                      <a:pt x="0" y="547"/>
                      <a:pt x="0" y="1186"/>
                    </a:cubicBezTo>
                    <a:cubicBezTo>
                      <a:pt x="0" y="1854"/>
                      <a:pt x="547" y="2371"/>
                      <a:pt x="1186" y="2371"/>
                    </a:cubicBezTo>
                    <a:cubicBezTo>
                      <a:pt x="1854" y="2371"/>
                      <a:pt x="2371" y="1854"/>
                      <a:pt x="2371" y="1186"/>
                    </a:cubicBezTo>
                    <a:cubicBezTo>
                      <a:pt x="2371" y="547"/>
                      <a:pt x="1854" y="0"/>
                      <a:pt x="11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8" name="Google Shape;13878;p120"/>
              <p:cNvSpPr/>
              <p:nvPr/>
            </p:nvSpPr>
            <p:spPr>
              <a:xfrm>
                <a:off x="2332154" y="3339322"/>
                <a:ext cx="28523" cy="28523"/>
              </a:xfrm>
              <a:custGeom>
                <a:avLst/>
                <a:gdLst/>
                <a:ahLst/>
                <a:cxnLst/>
                <a:rect l="l" t="t" r="r" b="b"/>
                <a:pathLst>
                  <a:path w="2372" h="2372" extrusionOk="0">
                    <a:moveTo>
                      <a:pt x="1186" y="426"/>
                    </a:moveTo>
                    <a:cubicBezTo>
                      <a:pt x="1612" y="426"/>
                      <a:pt x="1946" y="761"/>
                      <a:pt x="1946" y="1186"/>
                    </a:cubicBezTo>
                    <a:cubicBezTo>
                      <a:pt x="1946" y="1612"/>
                      <a:pt x="1612" y="1946"/>
                      <a:pt x="1186" y="1946"/>
                    </a:cubicBezTo>
                    <a:cubicBezTo>
                      <a:pt x="761" y="1946"/>
                      <a:pt x="427" y="1612"/>
                      <a:pt x="427" y="1186"/>
                    </a:cubicBezTo>
                    <a:cubicBezTo>
                      <a:pt x="427" y="761"/>
                      <a:pt x="761" y="426"/>
                      <a:pt x="1186" y="426"/>
                    </a:cubicBezTo>
                    <a:close/>
                    <a:moveTo>
                      <a:pt x="1186" y="1"/>
                    </a:moveTo>
                    <a:cubicBezTo>
                      <a:pt x="518" y="1"/>
                      <a:pt x="1" y="548"/>
                      <a:pt x="1" y="1186"/>
                    </a:cubicBezTo>
                    <a:cubicBezTo>
                      <a:pt x="1" y="1855"/>
                      <a:pt x="518" y="2372"/>
                      <a:pt x="1186" y="2372"/>
                    </a:cubicBezTo>
                    <a:cubicBezTo>
                      <a:pt x="1825" y="2372"/>
                      <a:pt x="2372" y="1855"/>
                      <a:pt x="2372" y="1186"/>
                    </a:cubicBezTo>
                    <a:cubicBezTo>
                      <a:pt x="2372" y="548"/>
                      <a:pt x="1825" y="1"/>
                      <a:pt x="11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9" name="Google Shape;13879;p120"/>
              <p:cNvSpPr/>
              <p:nvPr/>
            </p:nvSpPr>
            <p:spPr>
              <a:xfrm>
                <a:off x="3686734" y="2696766"/>
                <a:ext cx="28523" cy="28523"/>
              </a:xfrm>
              <a:custGeom>
                <a:avLst/>
                <a:gdLst/>
                <a:ahLst/>
                <a:cxnLst/>
                <a:rect l="l" t="t" r="r" b="b"/>
                <a:pathLst>
                  <a:path w="2372" h="2372" extrusionOk="0">
                    <a:moveTo>
                      <a:pt x="1186" y="426"/>
                    </a:moveTo>
                    <a:cubicBezTo>
                      <a:pt x="1611" y="426"/>
                      <a:pt x="1946" y="760"/>
                      <a:pt x="1946" y="1186"/>
                    </a:cubicBezTo>
                    <a:cubicBezTo>
                      <a:pt x="1946" y="1611"/>
                      <a:pt x="1611" y="1946"/>
                      <a:pt x="1186" y="1946"/>
                    </a:cubicBezTo>
                    <a:cubicBezTo>
                      <a:pt x="791" y="1946"/>
                      <a:pt x="426" y="1611"/>
                      <a:pt x="426" y="1186"/>
                    </a:cubicBezTo>
                    <a:cubicBezTo>
                      <a:pt x="426" y="760"/>
                      <a:pt x="791" y="426"/>
                      <a:pt x="1186" y="426"/>
                    </a:cubicBezTo>
                    <a:close/>
                    <a:moveTo>
                      <a:pt x="1186" y="0"/>
                    </a:moveTo>
                    <a:cubicBezTo>
                      <a:pt x="548" y="0"/>
                      <a:pt x="0" y="517"/>
                      <a:pt x="0" y="1186"/>
                    </a:cubicBezTo>
                    <a:cubicBezTo>
                      <a:pt x="0" y="1824"/>
                      <a:pt x="548" y="2371"/>
                      <a:pt x="1186" y="2371"/>
                    </a:cubicBezTo>
                    <a:cubicBezTo>
                      <a:pt x="1855" y="2371"/>
                      <a:pt x="2371" y="1824"/>
                      <a:pt x="2371" y="1186"/>
                    </a:cubicBezTo>
                    <a:cubicBezTo>
                      <a:pt x="2371" y="517"/>
                      <a:pt x="1855" y="0"/>
                      <a:pt x="11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0" name="Google Shape;13880;p120"/>
              <p:cNvSpPr/>
              <p:nvPr/>
            </p:nvSpPr>
            <p:spPr>
              <a:xfrm>
                <a:off x="1995526" y="2409477"/>
                <a:ext cx="28523" cy="28523"/>
              </a:xfrm>
              <a:custGeom>
                <a:avLst/>
                <a:gdLst/>
                <a:ahLst/>
                <a:cxnLst/>
                <a:rect l="l" t="t" r="r" b="b"/>
                <a:pathLst>
                  <a:path w="2372" h="2372" extrusionOk="0">
                    <a:moveTo>
                      <a:pt x="1186" y="426"/>
                    </a:moveTo>
                    <a:cubicBezTo>
                      <a:pt x="1612" y="426"/>
                      <a:pt x="1946" y="791"/>
                      <a:pt x="1946" y="1186"/>
                    </a:cubicBezTo>
                    <a:cubicBezTo>
                      <a:pt x="1946" y="1611"/>
                      <a:pt x="1612" y="1946"/>
                      <a:pt x="1186" y="1946"/>
                    </a:cubicBezTo>
                    <a:cubicBezTo>
                      <a:pt x="760" y="1946"/>
                      <a:pt x="426" y="1611"/>
                      <a:pt x="426" y="1186"/>
                    </a:cubicBezTo>
                    <a:cubicBezTo>
                      <a:pt x="426" y="791"/>
                      <a:pt x="760" y="426"/>
                      <a:pt x="1186" y="426"/>
                    </a:cubicBezTo>
                    <a:close/>
                    <a:moveTo>
                      <a:pt x="1186" y="0"/>
                    </a:moveTo>
                    <a:cubicBezTo>
                      <a:pt x="548" y="0"/>
                      <a:pt x="1" y="548"/>
                      <a:pt x="1" y="1186"/>
                    </a:cubicBezTo>
                    <a:cubicBezTo>
                      <a:pt x="1" y="1855"/>
                      <a:pt x="548" y="2371"/>
                      <a:pt x="1186" y="2371"/>
                    </a:cubicBezTo>
                    <a:cubicBezTo>
                      <a:pt x="1855" y="2371"/>
                      <a:pt x="2371" y="1855"/>
                      <a:pt x="2371" y="1186"/>
                    </a:cubicBezTo>
                    <a:cubicBezTo>
                      <a:pt x="2371" y="548"/>
                      <a:pt x="1855" y="0"/>
                      <a:pt x="11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1" name="Google Shape;13881;p120"/>
              <p:cNvSpPr/>
              <p:nvPr/>
            </p:nvSpPr>
            <p:spPr>
              <a:xfrm>
                <a:off x="2427921" y="2493544"/>
                <a:ext cx="28884" cy="28523"/>
              </a:xfrm>
              <a:custGeom>
                <a:avLst/>
                <a:gdLst/>
                <a:ahLst/>
                <a:cxnLst/>
                <a:rect l="l" t="t" r="r" b="b"/>
                <a:pathLst>
                  <a:path w="2402" h="2372" extrusionOk="0">
                    <a:moveTo>
                      <a:pt x="1186" y="426"/>
                    </a:moveTo>
                    <a:cubicBezTo>
                      <a:pt x="1612" y="426"/>
                      <a:pt x="1946" y="760"/>
                      <a:pt x="1946" y="1186"/>
                    </a:cubicBezTo>
                    <a:cubicBezTo>
                      <a:pt x="1946" y="1611"/>
                      <a:pt x="1612" y="1946"/>
                      <a:pt x="1186" y="1946"/>
                    </a:cubicBezTo>
                    <a:cubicBezTo>
                      <a:pt x="791" y="1946"/>
                      <a:pt x="426" y="1611"/>
                      <a:pt x="426" y="1186"/>
                    </a:cubicBezTo>
                    <a:cubicBezTo>
                      <a:pt x="426" y="760"/>
                      <a:pt x="791" y="426"/>
                      <a:pt x="1186" y="426"/>
                    </a:cubicBezTo>
                    <a:close/>
                    <a:moveTo>
                      <a:pt x="1186" y="0"/>
                    </a:moveTo>
                    <a:cubicBezTo>
                      <a:pt x="548" y="0"/>
                      <a:pt x="1" y="548"/>
                      <a:pt x="1" y="1186"/>
                    </a:cubicBezTo>
                    <a:cubicBezTo>
                      <a:pt x="1" y="1855"/>
                      <a:pt x="548" y="2371"/>
                      <a:pt x="1186" y="2371"/>
                    </a:cubicBezTo>
                    <a:cubicBezTo>
                      <a:pt x="1855" y="2371"/>
                      <a:pt x="2402" y="1855"/>
                      <a:pt x="2402" y="1186"/>
                    </a:cubicBezTo>
                    <a:cubicBezTo>
                      <a:pt x="2402" y="548"/>
                      <a:pt x="1855" y="0"/>
                      <a:pt x="11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2" name="Google Shape;13882;p120"/>
              <p:cNvSpPr/>
              <p:nvPr/>
            </p:nvSpPr>
            <p:spPr>
              <a:xfrm>
                <a:off x="3181239" y="3290717"/>
                <a:ext cx="23401" cy="23401"/>
              </a:xfrm>
              <a:custGeom>
                <a:avLst/>
                <a:gdLst/>
                <a:ahLst/>
                <a:cxnLst/>
                <a:rect l="l" t="t" r="r" b="b"/>
                <a:pathLst>
                  <a:path w="1946" h="1946" extrusionOk="0">
                    <a:moveTo>
                      <a:pt x="973" y="0"/>
                    </a:moveTo>
                    <a:cubicBezTo>
                      <a:pt x="426" y="0"/>
                      <a:pt x="0" y="426"/>
                      <a:pt x="0" y="973"/>
                    </a:cubicBezTo>
                    <a:cubicBezTo>
                      <a:pt x="0" y="1490"/>
                      <a:pt x="426" y="1946"/>
                      <a:pt x="973" y="1946"/>
                    </a:cubicBezTo>
                    <a:cubicBezTo>
                      <a:pt x="1520" y="1946"/>
                      <a:pt x="1946" y="1490"/>
                      <a:pt x="1946" y="973"/>
                    </a:cubicBezTo>
                    <a:cubicBezTo>
                      <a:pt x="1946" y="426"/>
                      <a:pt x="1520" y="0"/>
                      <a:pt x="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3" name="Google Shape;13883;p120"/>
              <p:cNvSpPr/>
              <p:nvPr/>
            </p:nvSpPr>
            <p:spPr>
              <a:xfrm>
                <a:off x="1557287" y="3031206"/>
                <a:ext cx="23401" cy="23401"/>
              </a:xfrm>
              <a:custGeom>
                <a:avLst/>
                <a:gdLst/>
                <a:ahLst/>
                <a:cxnLst/>
                <a:rect l="l" t="t" r="r" b="b"/>
                <a:pathLst>
                  <a:path w="1946" h="1946" extrusionOk="0">
                    <a:moveTo>
                      <a:pt x="973" y="0"/>
                    </a:moveTo>
                    <a:cubicBezTo>
                      <a:pt x="456" y="0"/>
                      <a:pt x="0" y="426"/>
                      <a:pt x="0" y="973"/>
                    </a:cubicBezTo>
                    <a:cubicBezTo>
                      <a:pt x="0" y="1520"/>
                      <a:pt x="456" y="1946"/>
                      <a:pt x="973" y="1946"/>
                    </a:cubicBezTo>
                    <a:cubicBezTo>
                      <a:pt x="1520" y="1946"/>
                      <a:pt x="1945" y="1520"/>
                      <a:pt x="1945" y="973"/>
                    </a:cubicBezTo>
                    <a:cubicBezTo>
                      <a:pt x="1945" y="426"/>
                      <a:pt x="1520" y="0"/>
                      <a:pt x="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4" name="Google Shape;13884;p120"/>
              <p:cNvSpPr/>
              <p:nvPr/>
            </p:nvSpPr>
            <p:spPr>
              <a:xfrm>
                <a:off x="1471753" y="2507793"/>
                <a:ext cx="23401" cy="23413"/>
              </a:xfrm>
              <a:custGeom>
                <a:avLst/>
                <a:gdLst/>
                <a:ahLst/>
                <a:cxnLst/>
                <a:rect l="l" t="t" r="r" b="b"/>
                <a:pathLst>
                  <a:path w="1946" h="1947" extrusionOk="0">
                    <a:moveTo>
                      <a:pt x="973" y="1"/>
                    </a:moveTo>
                    <a:cubicBezTo>
                      <a:pt x="426" y="1"/>
                      <a:pt x="1" y="426"/>
                      <a:pt x="1" y="974"/>
                    </a:cubicBezTo>
                    <a:cubicBezTo>
                      <a:pt x="1" y="1521"/>
                      <a:pt x="426" y="1946"/>
                      <a:pt x="973" y="1946"/>
                    </a:cubicBezTo>
                    <a:cubicBezTo>
                      <a:pt x="1520" y="1946"/>
                      <a:pt x="1946" y="1521"/>
                      <a:pt x="1946" y="974"/>
                    </a:cubicBezTo>
                    <a:cubicBezTo>
                      <a:pt x="1946" y="426"/>
                      <a:pt x="1520"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5" name="Google Shape;13885;p120"/>
              <p:cNvSpPr/>
              <p:nvPr/>
            </p:nvSpPr>
            <p:spPr>
              <a:xfrm>
                <a:off x="3234594" y="2519494"/>
                <a:ext cx="23413" cy="23401"/>
              </a:xfrm>
              <a:custGeom>
                <a:avLst/>
                <a:gdLst/>
                <a:ahLst/>
                <a:cxnLst/>
                <a:rect l="l" t="t" r="r" b="b"/>
                <a:pathLst>
                  <a:path w="1947" h="1946" extrusionOk="0">
                    <a:moveTo>
                      <a:pt x="974" y="1"/>
                    </a:moveTo>
                    <a:cubicBezTo>
                      <a:pt x="427" y="1"/>
                      <a:pt x="1" y="457"/>
                      <a:pt x="1" y="973"/>
                    </a:cubicBezTo>
                    <a:cubicBezTo>
                      <a:pt x="1" y="1520"/>
                      <a:pt x="427" y="1946"/>
                      <a:pt x="974" y="1946"/>
                    </a:cubicBezTo>
                    <a:cubicBezTo>
                      <a:pt x="1521" y="1946"/>
                      <a:pt x="1946" y="1520"/>
                      <a:pt x="1946" y="973"/>
                    </a:cubicBezTo>
                    <a:cubicBezTo>
                      <a:pt x="1946" y="457"/>
                      <a:pt x="1521" y="1"/>
                      <a:pt x="9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6" name="Google Shape;13886;p120"/>
              <p:cNvSpPr/>
              <p:nvPr/>
            </p:nvSpPr>
            <p:spPr>
              <a:xfrm>
                <a:off x="2125649" y="2456988"/>
                <a:ext cx="23401" cy="23413"/>
              </a:xfrm>
              <a:custGeom>
                <a:avLst/>
                <a:gdLst/>
                <a:ahLst/>
                <a:cxnLst/>
                <a:rect l="l" t="t" r="r" b="b"/>
                <a:pathLst>
                  <a:path w="1946" h="1947" extrusionOk="0">
                    <a:moveTo>
                      <a:pt x="973" y="1"/>
                    </a:moveTo>
                    <a:cubicBezTo>
                      <a:pt x="426" y="1"/>
                      <a:pt x="0" y="426"/>
                      <a:pt x="0" y="974"/>
                    </a:cubicBezTo>
                    <a:cubicBezTo>
                      <a:pt x="0" y="1521"/>
                      <a:pt x="426" y="1946"/>
                      <a:pt x="973" y="1946"/>
                    </a:cubicBezTo>
                    <a:cubicBezTo>
                      <a:pt x="1520" y="1946"/>
                      <a:pt x="1946" y="1521"/>
                      <a:pt x="1946" y="974"/>
                    </a:cubicBezTo>
                    <a:cubicBezTo>
                      <a:pt x="1946" y="426"/>
                      <a:pt x="1520"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7" name="Google Shape;13887;p120"/>
              <p:cNvSpPr/>
              <p:nvPr/>
            </p:nvSpPr>
            <p:spPr>
              <a:xfrm>
                <a:off x="1111725" y="2914238"/>
                <a:ext cx="23413" cy="23773"/>
              </a:xfrm>
              <a:custGeom>
                <a:avLst/>
                <a:gdLst/>
                <a:ahLst/>
                <a:cxnLst/>
                <a:rect l="l" t="t" r="r" b="b"/>
                <a:pathLst>
                  <a:path w="1947" h="1977" extrusionOk="0">
                    <a:moveTo>
                      <a:pt x="973" y="1"/>
                    </a:moveTo>
                    <a:cubicBezTo>
                      <a:pt x="457" y="1"/>
                      <a:pt x="1" y="457"/>
                      <a:pt x="1" y="973"/>
                    </a:cubicBezTo>
                    <a:cubicBezTo>
                      <a:pt x="1" y="1521"/>
                      <a:pt x="457" y="1977"/>
                      <a:pt x="973" y="1977"/>
                    </a:cubicBezTo>
                    <a:cubicBezTo>
                      <a:pt x="1521" y="1977"/>
                      <a:pt x="1946" y="1521"/>
                      <a:pt x="1946" y="973"/>
                    </a:cubicBezTo>
                    <a:cubicBezTo>
                      <a:pt x="1946" y="457"/>
                      <a:pt x="1521"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8" name="Google Shape;13888;p120"/>
              <p:cNvSpPr/>
              <p:nvPr/>
            </p:nvSpPr>
            <p:spPr>
              <a:xfrm>
                <a:off x="3114717" y="3075061"/>
                <a:ext cx="11700" cy="11712"/>
              </a:xfrm>
              <a:custGeom>
                <a:avLst/>
                <a:gdLst/>
                <a:ahLst/>
                <a:cxnLst/>
                <a:rect l="l" t="t" r="r" b="b"/>
                <a:pathLst>
                  <a:path w="973" h="974" extrusionOk="0">
                    <a:moveTo>
                      <a:pt x="487" y="1"/>
                    </a:moveTo>
                    <a:cubicBezTo>
                      <a:pt x="243" y="1"/>
                      <a:pt x="0" y="244"/>
                      <a:pt x="0" y="487"/>
                    </a:cubicBezTo>
                    <a:cubicBezTo>
                      <a:pt x="0" y="761"/>
                      <a:pt x="243" y="974"/>
                      <a:pt x="487" y="974"/>
                    </a:cubicBezTo>
                    <a:cubicBezTo>
                      <a:pt x="760" y="974"/>
                      <a:pt x="973" y="761"/>
                      <a:pt x="973" y="487"/>
                    </a:cubicBezTo>
                    <a:cubicBezTo>
                      <a:pt x="973" y="244"/>
                      <a:pt x="760" y="1"/>
                      <a:pt x="4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9" name="Google Shape;13889;p120"/>
              <p:cNvSpPr/>
              <p:nvPr/>
            </p:nvSpPr>
            <p:spPr>
              <a:xfrm>
                <a:off x="2750300" y="3333478"/>
                <a:ext cx="11712" cy="11712"/>
              </a:xfrm>
              <a:custGeom>
                <a:avLst/>
                <a:gdLst/>
                <a:ahLst/>
                <a:cxnLst/>
                <a:rect l="l" t="t" r="r" b="b"/>
                <a:pathLst>
                  <a:path w="974" h="974" extrusionOk="0">
                    <a:moveTo>
                      <a:pt x="487" y="1"/>
                    </a:moveTo>
                    <a:cubicBezTo>
                      <a:pt x="213" y="1"/>
                      <a:pt x="1" y="213"/>
                      <a:pt x="1" y="487"/>
                    </a:cubicBezTo>
                    <a:cubicBezTo>
                      <a:pt x="1" y="760"/>
                      <a:pt x="213" y="973"/>
                      <a:pt x="487" y="973"/>
                    </a:cubicBezTo>
                    <a:cubicBezTo>
                      <a:pt x="761" y="973"/>
                      <a:pt x="973" y="760"/>
                      <a:pt x="973" y="487"/>
                    </a:cubicBezTo>
                    <a:cubicBezTo>
                      <a:pt x="973" y="213"/>
                      <a:pt x="761" y="1"/>
                      <a:pt x="4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0" name="Google Shape;13890;p120"/>
              <p:cNvSpPr/>
              <p:nvPr/>
            </p:nvSpPr>
            <p:spPr>
              <a:xfrm>
                <a:off x="948341" y="2417882"/>
                <a:ext cx="11712" cy="11712"/>
              </a:xfrm>
              <a:custGeom>
                <a:avLst/>
                <a:gdLst/>
                <a:ahLst/>
                <a:cxnLst/>
                <a:rect l="l" t="t" r="r" b="b"/>
                <a:pathLst>
                  <a:path w="974" h="974" extrusionOk="0">
                    <a:moveTo>
                      <a:pt x="487" y="1"/>
                    </a:moveTo>
                    <a:cubicBezTo>
                      <a:pt x="214" y="1"/>
                      <a:pt x="1" y="213"/>
                      <a:pt x="1" y="487"/>
                    </a:cubicBezTo>
                    <a:cubicBezTo>
                      <a:pt x="1" y="760"/>
                      <a:pt x="214" y="973"/>
                      <a:pt x="487" y="973"/>
                    </a:cubicBezTo>
                    <a:cubicBezTo>
                      <a:pt x="761" y="973"/>
                      <a:pt x="974" y="760"/>
                      <a:pt x="974" y="487"/>
                    </a:cubicBezTo>
                    <a:cubicBezTo>
                      <a:pt x="974" y="213"/>
                      <a:pt x="761" y="1"/>
                      <a:pt x="4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1" name="Google Shape;13891;p120"/>
              <p:cNvSpPr/>
              <p:nvPr/>
            </p:nvSpPr>
            <p:spPr>
              <a:xfrm>
                <a:off x="1145359" y="2519494"/>
                <a:ext cx="11700" cy="11712"/>
              </a:xfrm>
              <a:custGeom>
                <a:avLst/>
                <a:gdLst/>
                <a:ahLst/>
                <a:cxnLst/>
                <a:rect l="l" t="t" r="r" b="b"/>
                <a:pathLst>
                  <a:path w="973" h="974" extrusionOk="0">
                    <a:moveTo>
                      <a:pt x="486" y="1"/>
                    </a:moveTo>
                    <a:cubicBezTo>
                      <a:pt x="213" y="1"/>
                      <a:pt x="0" y="213"/>
                      <a:pt x="0" y="487"/>
                    </a:cubicBezTo>
                    <a:cubicBezTo>
                      <a:pt x="0" y="760"/>
                      <a:pt x="213" y="973"/>
                      <a:pt x="486" y="973"/>
                    </a:cubicBezTo>
                    <a:cubicBezTo>
                      <a:pt x="730" y="973"/>
                      <a:pt x="973" y="760"/>
                      <a:pt x="973" y="487"/>
                    </a:cubicBezTo>
                    <a:cubicBezTo>
                      <a:pt x="973" y="213"/>
                      <a:pt x="730"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2" name="Google Shape;13892;p120"/>
              <p:cNvSpPr/>
              <p:nvPr/>
            </p:nvSpPr>
            <p:spPr>
              <a:xfrm>
                <a:off x="1879666" y="3356867"/>
                <a:ext cx="11700" cy="11712"/>
              </a:xfrm>
              <a:custGeom>
                <a:avLst/>
                <a:gdLst/>
                <a:ahLst/>
                <a:cxnLst/>
                <a:rect l="l" t="t" r="r" b="b"/>
                <a:pathLst>
                  <a:path w="973" h="974" extrusionOk="0">
                    <a:moveTo>
                      <a:pt x="486" y="1"/>
                    </a:moveTo>
                    <a:cubicBezTo>
                      <a:pt x="213" y="1"/>
                      <a:pt x="0" y="214"/>
                      <a:pt x="0" y="487"/>
                    </a:cubicBezTo>
                    <a:cubicBezTo>
                      <a:pt x="0" y="761"/>
                      <a:pt x="213" y="973"/>
                      <a:pt x="486" y="973"/>
                    </a:cubicBezTo>
                    <a:cubicBezTo>
                      <a:pt x="760" y="973"/>
                      <a:pt x="973" y="761"/>
                      <a:pt x="973" y="487"/>
                    </a:cubicBezTo>
                    <a:cubicBezTo>
                      <a:pt x="973" y="214"/>
                      <a:pt x="760"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3" name="Google Shape;13893;p120"/>
              <p:cNvSpPr/>
              <p:nvPr/>
            </p:nvSpPr>
            <p:spPr>
              <a:xfrm>
                <a:off x="2171705" y="3351022"/>
                <a:ext cx="11700" cy="11712"/>
              </a:xfrm>
              <a:custGeom>
                <a:avLst/>
                <a:gdLst/>
                <a:ahLst/>
                <a:cxnLst/>
                <a:rect l="l" t="t" r="r" b="b"/>
                <a:pathLst>
                  <a:path w="973" h="974" extrusionOk="0">
                    <a:moveTo>
                      <a:pt x="487" y="1"/>
                    </a:moveTo>
                    <a:cubicBezTo>
                      <a:pt x="213" y="1"/>
                      <a:pt x="0" y="213"/>
                      <a:pt x="0" y="487"/>
                    </a:cubicBezTo>
                    <a:cubicBezTo>
                      <a:pt x="0" y="760"/>
                      <a:pt x="213" y="973"/>
                      <a:pt x="487" y="973"/>
                    </a:cubicBezTo>
                    <a:cubicBezTo>
                      <a:pt x="760" y="973"/>
                      <a:pt x="973" y="760"/>
                      <a:pt x="973" y="487"/>
                    </a:cubicBezTo>
                    <a:cubicBezTo>
                      <a:pt x="973" y="213"/>
                      <a:pt x="760" y="1"/>
                      <a:pt x="4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4" name="Google Shape;13894;p120"/>
              <p:cNvSpPr/>
              <p:nvPr/>
            </p:nvSpPr>
            <p:spPr>
              <a:xfrm>
                <a:off x="1336520" y="2920095"/>
                <a:ext cx="11700" cy="11700"/>
              </a:xfrm>
              <a:custGeom>
                <a:avLst/>
                <a:gdLst/>
                <a:ahLst/>
                <a:cxnLst/>
                <a:rect l="l" t="t" r="r" b="b"/>
                <a:pathLst>
                  <a:path w="973" h="973" extrusionOk="0">
                    <a:moveTo>
                      <a:pt x="486" y="0"/>
                    </a:moveTo>
                    <a:cubicBezTo>
                      <a:pt x="213" y="0"/>
                      <a:pt x="0" y="243"/>
                      <a:pt x="0" y="486"/>
                    </a:cubicBezTo>
                    <a:cubicBezTo>
                      <a:pt x="0" y="760"/>
                      <a:pt x="213" y="973"/>
                      <a:pt x="486" y="973"/>
                    </a:cubicBezTo>
                    <a:cubicBezTo>
                      <a:pt x="760" y="973"/>
                      <a:pt x="973" y="760"/>
                      <a:pt x="973" y="486"/>
                    </a:cubicBezTo>
                    <a:cubicBezTo>
                      <a:pt x="973" y="243"/>
                      <a:pt x="760" y="0"/>
                      <a:pt x="4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5" name="Google Shape;13895;p120"/>
              <p:cNvSpPr/>
              <p:nvPr/>
            </p:nvSpPr>
            <p:spPr>
              <a:xfrm>
                <a:off x="1697643" y="2456988"/>
                <a:ext cx="11700" cy="11712"/>
              </a:xfrm>
              <a:custGeom>
                <a:avLst/>
                <a:gdLst/>
                <a:ahLst/>
                <a:cxnLst/>
                <a:rect l="l" t="t" r="r" b="b"/>
                <a:pathLst>
                  <a:path w="973" h="974" extrusionOk="0">
                    <a:moveTo>
                      <a:pt x="486" y="1"/>
                    </a:moveTo>
                    <a:cubicBezTo>
                      <a:pt x="213" y="1"/>
                      <a:pt x="0" y="214"/>
                      <a:pt x="0" y="487"/>
                    </a:cubicBezTo>
                    <a:cubicBezTo>
                      <a:pt x="0" y="761"/>
                      <a:pt x="213" y="974"/>
                      <a:pt x="486" y="974"/>
                    </a:cubicBezTo>
                    <a:cubicBezTo>
                      <a:pt x="760" y="974"/>
                      <a:pt x="973" y="761"/>
                      <a:pt x="973" y="487"/>
                    </a:cubicBezTo>
                    <a:cubicBezTo>
                      <a:pt x="973" y="214"/>
                      <a:pt x="760"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6" name="Google Shape;13896;p120"/>
              <p:cNvSpPr/>
              <p:nvPr/>
            </p:nvSpPr>
            <p:spPr>
              <a:xfrm>
                <a:off x="2744455" y="2403633"/>
                <a:ext cx="11700" cy="11700"/>
              </a:xfrm>
              <a:custGeom>
                <a:avLst/>
                <a:gdLst/>
                <a:ahLst/>
                <a:cxnLst/>
                <a:rect l="l" t="t" r="r" b="b"/>
                <a:pathLst>
                  <a:path w="973" h="973" extrusionOk="0">
                    <a:moveTo>
                      <a:pt x="487" y="0"/>
                    </a:moveTo>
                    <a:cubicBezTo>
                      <a:pt x="213" y="0"/>
                      <a:pt x="0" y="213"/>
                      <a:pt x="0" y="486"/>
                    </a:cubicBezTo>
                    <a:cubicBezTo>
                      <a:pt x="0" y="760"/>
                      <a:pt x="213" y="973"/>
                      <a:pt x="487" y="973"/>
                    </a:cubicBezTo>
                    <a:cubicBezTo>
                      <a:pt x="760" y="973"/>
                      <a:pt x="973" y="760"/>
                      <a:pt x="973" y="486"/>
                    </a:cubicBezTo>
                    <a:cubicBezTo>
                      <a:pt x="973" y="213"/>
                      <a:pt x="760" y="0"/>
                      <a:pt x="4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7" name="Google Shape;13897;p120"/>
              <p:cNvSpPr/>
              <p:nvPr/>
            </p:nvSpPr>
            <p:spPr>
              <a:xfrm>
                <a:off x="3045273" y="2432144"/>
                <a:ext cx="11700" cy="11700"/>
              </a:xfrm>
              <a:custGeom>
                <a:avLst/>
                <a:gdLst/>
                <a:ahLst/>
                <a:cxnLst/>
                <a:rect l="l" t="t" r="r" b="b"/>
                <a:pathLst>
                  <a:path w="973" h="973" extrusionOk="0">
                    <a:moveTo>
                      <a:pt x="486" y="0"/>
                    </a:moveTo>
                    <a:cubicBezTo>
                      <a:pt x="243" y="0"/>
                      <a:pt x="0" y="243"/>
                      <a:pt x="0" y="486"/>
                    </a:cubicBezTo>
                    <a:cubicBezTo>
                      <a:pt x="0" y="760"/>
                      <a:pt x="243" y="973"/>
                      <a:pt x="486" y="973"/>
                    </a:cubicBezTo>
                    <a:cubicBezTo>
                      <a:pt x="760" y="973"/>
                      <a:pt x="973" y="760"/>
                      <a:pt x="973" y="486"/>
                    </a:cubicBezTo>
                    <a:cubicBezTo>
                      <a:pt x="973" y="243"/>
                      <a:pt x="760" y="0"/>
                      <a:pt x="4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8" name="Google Shape;13898;p120"/>
              <p:cNvSpPr/>
              <p:nvPr/>
            </p:nvSpPr>
            <p:spPr>
              <a:xfrm>
                <a:off x="3546379" y="2513650"/>
                <a:ext cx="11712" cy="11700"/>
              </a:xfrm>
              <a:custGeom>
                <a:avLst/>
                <a:gdLst/>
                <a:ahLst/>
                <a:cxnLst/>
                <a:rect l="l" t="t" r="r" b="b"/>
                <a:pathLst>
                  <a:path w="974" h="973" extrusionOk="0">
                    <a:moveTo>
                      <a:pt x="487" y="0"/>
                    </a:moveTo>
                    <a:cubicBezTo>
                      <a:pt x="213" y="0"/>
                      <a:pt x="1" y="213"/>
                      <a:pt x="1" y="487"/>
                    </a:cubicBezTo>
                    <a:cubicBezTo>
                      <a:pt x="1" y="760"/>
                      <a:pt x="213" y="973"/>
                      <a:pt x="487" y="973"/>
                    </a:cubicBezTo>
                    <a:cubicBezTo>
                      <a:pt x="760" y="973"/>
                      <a:pt x="973" y="760"/>
                      <a:pt x="973" y="487"/>
                    </a:cubicBezTo>
                    <a:cubicBezTo>
                      <a:pt x="973" y="213"/>
                      <a:pt x="760" y="0"/>
                      <a:pt x="4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9" name="Google Shape;13899;p120"/>
              <p:cNvSpPr/>
              <p:nvPr/>
            </p:nvSpPr>
            <p:spPr>
              <a:xfrm>
                <a:off x="3404195" y="3338228"/>
                <a:ext cx="11712" cy="11712"/>
              </a:xfrm>
              <a:custGeom>
                <a:avLst/>
                <a:gdLst/>
                <a:ahLst/>
                <a:cxnLst/>
                <a:rect l="l" t="t" r="r" b="b"/>
                <a:pathLst>
                  <a:path w="974" h="974" extrusionOk="0">
                    <a:moveTo>
                      <a:pt x="487" y="1"/>
                    </a:moveTo>
                    <a:cubicBezTo>
                      <a:pt x="213" y="1"/>
                      <a:pt x="1" y="213"/>
                      <a:pt x="1" y="487"/>
                    </a:cubicBezTo>
                    <a:cubicBezTo>
                      <a:pt x="1" y="761"/>
                      <a:pt x="213" y="973"/>
                      <a:pt x="487" y="973"/>
                    </a:cubicBezTo>
                    <a:cubicBezTo>
                      <a:pt x="760" y="973"/>
                      <a:pt x="973" y="761"/>
                      <a:pt x="973" y="487"/>
                    </a:cubicBezTo>
                    <a:cubicBezTo>
                      <a:pt x="973" y="213"/>
                      <a:pt x="760" y="1"/>
                      <a:pt x="4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03"/>
        <p:cNvGrpSpPr/>
        <p:nvPr/>
      </p:nvGrpSpPr>
      <p:grpSpPr>
        <a:xfrm>
          <a:off x="0" y="0"/>
          <a:ext cx="0" cy="0"/>
          <a:chOff x="0" y="0"/>
          <a:chExt cx="0" cy="0"/>
        </a:xfrm>
      </p:grpSpPr>
      <p:sp>
        <p:nvSpPr>
          <p:cNvPr id="13904" name="Google Shape;13904;p121"/>
          <p:cNvSpPr txBox="1">
            <a:spLocks noGrp="1"/>
          </p:cNvSpPr>
          <p:nvPr>
            <p:ph type="title"/>
          </p:nvPr>
        </p:nvSpPr>
        <p:spPr>
          <a:xfrm>
            <a:off x="670750" y="149425"/>
            <a:ext cx="5231400" cy="12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Five Components of Literacy</a:t>
            </a:r>
            <a:endParaRPr/>
          </a:p>
        </p:txBody>
      </p:sp>
      <p:sp>
        <p:nvSpPr>
          <p:cNvPr id="13905" name="Google Shape;13905;p121"/>
          <p:cNvSpPr txBox="1">
            <a:spLocks noGrp="1"/>
          </p:cNvSpPr>
          <p:nvPr>
            <p:ph type="subTitle" idx="1"/>
          </p:nvPr>
        </p:nvSpPr>
        <p:spPr>
          <a:xfrm>
            <a:off x="601050" y="1404625"/>
            <a:ext cx="4552200" cy="34335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Font typeface="Be Vietnam Pro"/>
              <a:buChar char="●"/>
            </a:pPr>
            <a:r>
              <a:rPr lang="en" b="1"/>
              <a:t>Phonemic Awareness-</a:t>
            </a:r>
            <a:r>
              <a:rPr lang="en" sz="900">
                <a:latin typeface="Poppins"/>
                <a:ea typeface="Poppins"/>
                <a:cs typeface="Poppins"/>
                <a:sym typeface="Poppins"/>
              </a:rPr>
              <a:t>An understanding of phonemes, or the smallest units of spoken language which combine to create syllables and words. Phonemic awareness is the ability to isolate, identify, focus on, and manipulate sounds in spoken words.</a:t>
            </a:r>
            <a:endParaRPr sz="900">
              <a:latin typeface="Poppins"/>
              <a:ea typeface="Poppins"/>
              <a:cs typeface="Poppins"/>
              <a:sym typeface="Poppins"/>
            </a:endParaRPr>
          </a:p>
          <a:p>
            <a:pPr marL="457200" lvl="0" indent="0" algn="l" rtl="0">
              <a:spcBef>
                <a:spcPts val="0"/>
              </a:spcBef>
              <a:spcAft>
                <a:spcPts val="0"/>
              </a:spcAft>
              <a:buNone/>
            </a:pPr>
            <a:endParaRPr sz="900">
              <a:latin typeface="Poppins"/>
              <a:ea typeface="Poppins"/>
              <a:cs typeface="Poppins"/>
              <a:sym typeface="Poppins"/>
            </a:endParaRPr>
          </a:p>
          <a:p>
            <a:pPr marL="457200" lvl="0" indent="-317500" algn="l" rtl="0">
              <a:spcBef>
                <a:spcPts val="0"/>
              </a:spcBef>
              <a:spcAft>
                <a:spcPts val="0"/>
              </a:spcAft>
              <a:buSzPts val="1400"/>
              <a:buFont typeface="Be Vietnam Pro"/>
              <a:buChar char="●"/>
            </a:pPr>
            <a:r>
              <a:rPr lang="en" b="1"/>
              <a:t>Phonics-</a:t>
            </a:r>
            <a:r>
              <a:rPr lang="en" sz="900">
                <a:solidFill>
                  <a:srgbClr val="000000"/>
                </a:solidFill>
                <a:latin typeface="Poppins"/>
                <a:ea typeface="Poppins"/>
                <a:cs typeface="Poppins"/>
                <a:sym typeface="Poppins"/>
              </a:rPr>
              <a:t>The relationship between letters and sounds in written language. A student who is strong in phonics is able to sound out and spell different words.</a:t>
            </a:r>
            <a:endParaRPr sz="900">
              <a:solidFill>
                <a:srgbClr val="000000"/>
              </a:solidFill>
              <a:latin typeface="Poppins"/>
              <a:ea typeface="Poppins"/>
              <a:cs typeface="Poppins"/>
              <a:sym typeface="Poppins"/>
            </a:endParaRPr>
          </a:p>
          <a:p>
            <a:pPr marL="457200" lvl="0" indent="0" algn="l" rtl="0">
              <a:spcBef>
                <a:spcPts val="0"/>
              </a:spcBef>
              <a:spcAft>
                <a:spcPts val="0"/>
              </a:spcAft>
              <a:buNone/>
            </a:pPr>
            <a:endParaRPr sz="900">
              <a:solidFill>
                <a:srgbClr val="000000"/>
              </a:solidFill>
              <a:latin typeface="Poppins"/>
              <a:ea typeface="Poppins"/>
              <a:cs typeface="Poppins"/>
              <a:sym typeface="Poppins"/>
            </a:endParaRPr>
          </a:p>
          <a:p>
            <a:pPr marL="457200" lvl="0" indent="-317500" algn="l" rtl="0">
              <a:spcBef>
                <a:spcPts val="0"/>
              </a:spcBef>
              <a:spcAft>
                <a:spcPts val="0"/>
              </a:spcAft>
              <a:buSzPts val="1400"/>
              <a:buFont typeface="Be Vietnam Pro"/>
              <a:buChar char="●"/>
            </a:pPr>
            <a:r>
              <a:rPr lang="en" b="1"/>
              <a:t>Reading Fluency-</a:t>
            </a:r>
            <a:r>
              <a:rPr lang="en" sz="900">
                <a:latin typeface="Poppins"/>
                <a:ea typeface="Poppins"/>
                <a:cs typeface="Poppins"/>
                <a:sym typeface="Poppins"/>
              </a:rPr>
              <a:t>The ability to read quickly and accurately, and comes about when the reader has mastered enough </a:t>
            </a:r>
            <a:endParaRPr sz="900">
              <a:latin typeface="Poppins"/>
              <a:ea typeface="Poppins"/>
              <a:cs typeface="Poppins"/>
              <a:sym typeface="Poppins"/>
            </a:endParaRPr>
          </a:p>
          <a:p>
            <a:pPr marL="457200" lvl="0" indent="-317500" algn="l" rtl="0">
              <a:spcBef>
                <a:spcPts val="1000"/>
              </a:spcBef>
              <a:spcAft>
                <a:spcPts val="0"/>
              </a:spcAft>
              <a:buSzPts val="1400"/>
              <a:buFont typeface="Be Vietnam Pro"/>
              <a:buChar char="●"/>
            </a:pPr>
            <a:r>
              <a:rPr lang="en" b="1"/>
              <a:t>Vocabulary</a:t>
            </a:r>
            <a:r>
              <a:rPr lang="en" sz="900">
                <a:solidFill>
                  <a:srgbClr val="000000"/>
                </a:solidFill>
                <a:latin typeface="Poppins"/>
                <a:ea typeface="Poppins"/>
                <a:cs typeface="Poppins"/>
                <a:sym typeface="Poppins"/>
              </a:rPr>
              <a:t>- </a:t>
            </a:r>
            <a:r>
              <a:rPr lang="en" sz="900">
                <a:latin typeface="Poppins"/>
                <a:ea typeface="Poppins"/>
                <a:cs typeface="Poppins"/>
                <a:sym typeface="Poppins"/>
              </a:rPr>
              <a:t>The amount of words with which the reader is familiar. The larger a student’s vocabulary is, the easier it is for them to derive meaning from the text.</a:t>
            </a:r>
            <a:endParaRPr sz="900">
              <a:latin typeface="Poppins"/>
              <a:ea typeface="Poppins"/>
              <a:cs typeface="Poppins"/>
              <a:sym typeface="Poppins"/>
            </a:endParaRPr>
          </a:p>
          <a:p>
            <a:pPr marL="457200" lvl="0" indent="-317500" algn="l" rtl="0">
              <a:spcBef>
                <a:spcPts val="1000"/>
              </a:spcBef>
              <a:spcAft>
                <a:spcPts val="0"/>
              </a:spcAft>
              <a:buSzPts val="1400"/>
              <a:buFont typeface="Be Vietnam Pro"/>
              <a:buChar char="●"/>
            </a:pPr>
            <a:r>
              <a:rPr lang="en" b="1"/>
              <a:t>Comprehension</a:t>
            </a:r>
            <a:r>
              <a:rPr lang="en" sz="900">
                <a:solidFill>
                  <a:srgbClr val="000000"/>
                </a:solidFill>
                <a:latin typeface="Poppins"/>
                <a:ea typeface="Poppins"/>
                <a:cs typeface="Poppins"/>
                <a:sym typeface="Poppins"/>
              </a:rPr>
              <a:t>- </a:t>
            </a:r>
            <a:r>
              <a:rPr lang="en" sz="900">
                <a:latin typeface="Poppins"/>
                <a:ea typeface="Poppins"/>
                <a:cs typeface="Poppins"/>
                <a:sym typeface="Poppins"/>
              </a:rPr>
              <a:t>The ultimate goal of literacy. It is the reader’s ability to understand and make sense of written text.</a:t>
            </a:r>
            <a:endParaRPr sz="900">
              <a:latin typeface="Poppins"/>
              <a:ea typeface="Poppins"/>
              <a:cs typeface="Poppins"/>
              <a:sym typeface="Poppins"/>
            </a:endParaRPr>
          </a:p>
          <a:p>
            <a:pPr marL="0" lvl="0" indent="0" algn="l" rtl="0">
              <a:spcBef>
                <a:spcPts val="1000"/>
              </a:spcBef>
              <a:spcAft>
                <a:spcPts val="0"/>
              </a:spcAft>
              <a:buNone/>
            </a:pPr>
            <a:endParaRPr sz="900">
              <a:latin typeface="Poppins"/>
              <a:ea typeface="Poppins"/>
              <a:cs typeface="Poppins"/>
              <a:sym typeface="Poppins"/>
            </a:endParaRPr>
          </a:p>
          <a:p>
            <a:pPr marL="0" lvl="0" indent="0" algn="l" rtl="0">
              <a:lnSpc>
                <a:spcPct val="120000"/>
              </a:lnSpc>
              <a:spcBef>
                <a:spcPts val="1000"/>
              </a:spcBef>
              <a:spcAft>
                <a:spcPts val="0"/>
              </a:spcAft>
              <a:buNone/>
            </a:pPr>
            <a:endParaRPr sz="900">
              <a:latin typeface="Poppins"/>
              <a:ea typeface="Poppins"/>
              <a:cs typeface="Poppins"/>
              <a:sym typeface="Poppins"/>
            </a:endParaRPr>
          </a:p>
          <a:p>
            <a:pPr marL="0" lvl="0" indent="0" algn="l" rtl="0">
              <a:spcBef>
                <a:spcPts val="1400"/>
              </a:spcBef>
              <a:spcAft>
                <a:spcPts val="0"/>
              </a:spcAft>
              <a:buNone/>
            </a:pPr>
            <a:endParaRPr/>
          </a:p>
        </p:txBody>
      </p:sp>
      <p:pic>
        <p:nvPicPr>
          <p:cNvPr id="13906" name="Google Shape;13906;p121"/>
          <p:cNvPicPr preferRelativeResize="0"/>
          <p:nvPr/>
        </p:nvPicPr>
        <p:blipFill rotWithShape="1">
          <a:blip r:embed="rId3">
            <a:alphaModFix/>
          </a:blip>
          <a:srcRect l="5527" t="10041" r="5035" b="2339"/>
          <a:stretch/>
        </p:blipFill>
        <p:spPr>
          <a:xfrm>
            <a:off x="5214225" y="1288800"/>
            <a:ext cx="3378000" cy="3309600"/>
          </a:xfrm>
          <a:prstGeom prst="ellipse">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10"/>
        <p:cNvGrpSpPr/>
        <p:nvPr/>
      </p:nvGrpSpPr>
      <p:grpSpPr>
        <a:xfrm>
          <a:off x="0" y="0"/>
          <a:ext cx="0" cy="0"/>
          <a:chOff x="0" y="0"/>
          <a:chExt cx="0" cy="0"/>
        </a:xfrm>
      </p:grpSpPr>
      <p:sp>
        <p:nvSpPr>
          <p:cNvPr id="13911" name="Google Shape;13911;p122"/>
          <p:cNvSpPr txBox="1">
            <a:spLocks noGrp="1"/>
          </p:cNvSpPr>
          <p:nvPr>
            <p:ph type="title"/>
          </p:nvPr>
        </p:nvSpPr>
        <p:spPr>
          <a:xfrm>
            <a:off x="108750" y="-1449800"/>
            <a:ext cx="8926500" cy="2296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The Need For Early Foundational Skills</a:t>
            </a:r>
            <a:endParaRPr/>
          </a:p>
        </p:txBody>
      </p:sp>
      <p:sp>
        <p:nvSpPr>
          <p:cNvPr id="13912" name="Google Shape;13912;p122"/>
          <p:cNvSpPr txBox="1">
            <a:spLocks noGrp="1"/>
          </p:cNvSpPr>
          <p:nvPr>
            <p:ph type="subTitle" idx="1"/>
          </p:nvPr>
        </p:nvSpPr>
        <p:spPr>
          <a:xfrm>
            <a:off x="375150" y="1122125"/>
            <a:ext cx="4807800" cy="2090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latin typeface="Poppins"/>
                <a:ea typeface="Poppins"/>
                <a:cs typeface="Poppins"/>
                <a:sym typeface="Poppins"/>
              </a:rPr>
              <a:t>Data from the Universal Screener (MAP) suggested that for students who did not master the </a:t>
            </a:r>
            <a:r>
              <a:rPr lang="en" sz="1800">
                <a:highlight>
                  <a:srgbClr val="FFFF00"/>
                </a:highlight>
                <a:latin typeface="Poppins"/>
                <a:ea typeface="Poppins"/>
                <a:cs typeface="Poppins"/>
                <a:sym typeface="Poppins"/>
              </a:rPr>
              <a:t>foundational literacy skills by the end of 2nd grade</a:t>
            </a:r>
            <a:r>
              <a:rPr lang="en" sz="1800">
                <a:latin typeface="Poppins"/>
                <a:ea typeface="Poppins"/>
                <a:cs typeface="Poppins"/>
                <a:sym typeface="Poppins"/>
              </a:rPr>
              <a:t>, their chance to improve their reading ability or reach reading proficiency is scant. </a:t>
            </a:r>
            <a:endParaRPr>
              <a:latin typeface="Poppins"/>
              <a:ea typeface="Poppins"/>
              <a:cs typeface="Poppins"/>
              <a:sym typeface="Poppins"/>
            </a:endParaRPr>
          </a:p>
        </p:txBody>
      </p:sp>
      <p:pic>
        <p:nvPicPr>
          <p:cNvPr id="13913" name="Google Shape;13913;p122"/>
          <p:cNvPicPr preferRelativeResize="0"/>
          <p:nvPr/>
        </p:nvPicPr>
        <p:blipFill>
          <a:blip r:embed="rId3">
            <a:alphaModFix/>
          </a:blip>
          <a:stretch>
            <a:fillRect/>
          </a:stretch>
        </p:blipFill>
        <p:spPr>
          <a:xfrm>
            <a:off x="5291300" y="1211625"/>
            <a:ext cx="3468725" cy="1852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17"/>
        <p:cNvGrpSpPr/>
        <p:nvPr/>
      </p:nvGrpSpPr>
      <p:grpSpPr>
        <a:xfrm>
          <a:off x="0" y="0"/>
          <a:ext cx="0" cy="0"/>
          <a:chOff x="0" y="0"/>
          <a:chExt cx="0" cy="0"/>
        </a:xfrm>
      </p:grpSpPr>
      <p:sp>
        <p:nvSpPr>
          <p:cNvPr id="13918" name="Google Shape;13918;p123"/>
          <p:cNvSpPr txBox="1">
            <a:spLocks noGrp="1"/>
          </p:cNvSpPr>
          <p:nvPr>
            <p:ph type="title"/>
          </p:nvPr>
        </p:nvSpPr>
        <p:spPr>
          <a:xfrm>
            <a:off x="108750" y="-1449800"/>
            <a:ext cx="8926500" cy="2296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Implications for Teaching </a:t>
            </a:r>
            <a:endParaRPr/>
          </a:p>
        </p:txBody>
      </p:sp>
      <p:sp>
        <p:nvSpPr>
          <p:cNvPr id="13919" name="Google Shape;13919;p123"/>
          <p:cNvSpPr txBox="1">
            <a:spLocks noGrp="1"/>
          </p:cNvSpPr>
          <p:nvPr>
            <p:ph type="subTitle" idx="1"/>
          </p:nvPr>
        </p:nvSpPr>
        <p:spPr>
          <a:xfrm>
            <a:off x="375150" y="1122125"/>
            <a:ext cx="6827700" cy="1331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Font typeface="Poppins"/>
              <a:buChar char="●"/>
            </a:pPr>
            <a:r>
              <a:rPr lang="en" sz="1800" b="1">
                <a:latin typeface="Poppins"/>
                <a:ea typeface="Poppins"/>
                <a:cs typeface="Poppins"/>
                <a:sym typeface="Poppins"/>
              </a:rPr>
              <a:t>Reading IS a Science- It’s not magic</a:t>
            </a:r>
            <a:endParaRPr sz="1800" b="1">
              <a:latin typeface="Poppins"/>
              <a:ea typeface="Poppins"/>
              <a:cs typeface="Poppins"/>
              <a:sym typeface="Poppins"/>
            </a:endParaRPr>
          </a:p>
          <a:p>
            <a:pPr marL="914400" lvl="1" indent="-330200" algn="l" rtl="0">
              <a:spcBef>
                <a:spcPts val="0"/>
              </a:spcBef>
              <a:spcAft>
                <a:spcPts val="0"/>
              </a:spcAft>
              <a:buClr>
                <a:srgbClr val="222828"/>
              </a:buClr>
              <a:buSzPts val="1600"/>
              <a:buFont typeface="Poppins"/>
              <a:buChar char="○"/>
            </a:pPr>
            <a:r>
              <a:rPr lang="en" sz="1600">
                <a:solidFill>
                  <a:srgbClr val="222828"/>
                </a:solidFill>
                <a:latin typeface="Poppins"/>
                <a:ea typeface="Poppins"/>
                <a:cs typeface="Poppins"/>
                <a:sym typeface="Poppins"/>
              </a:rPr>
              <a:t>Education is ever evolving and we must stay on top of best practices. </a:t>
            </a:r>
            <a:endParaRPr sz="1600">
              <a:solidFill>
                <a:srgbClr val="222828"/>
              </a:solidFill>
              <a:latin typeface="Poppins"/>
              <a:ea typeface="Poppins"/>
              <a:cs typeface="Poppins"/>
              <a:sym typeface="Poppins"/>
            </a:endParaRPr>
          </a:p>
          <a:p>
            <a:pPr marL="914400" lvl="1" indent="-330200" algn="l" rtl="0">
              <a:spcBef>
                <a:spcPts val="0"/>
              </a:spcBef>
              <a:spcAft>
                <a:spcPts val="0"/>
              </a:spcAft>
              <a:buClr>
                <a:srgbClr val="222828"/>
              </a:buClr>
              <a:buSzPts val="1600"/>
              <a:buFont typeface="Poppins"/>
              <a:buChar char="○"/>
            </a:pPr>
            <a:r>
              <a:rPr lang="en" sz="1600">
                <a:solidFill>
                  <a:srgbClr val="222828"/>
                </a:solidFill>
                <a:latin typeface="Poppins"/>
                <a:ea typeface="Poppins"/>
                <a:cs typeface="Poppins"/>
                <a:sym typeface="Poppins"/>
              </a:rPr>
              <a:t>Know better, do better. </a:t>
            </a:r>
            <a:endParaRPr sz="1800">
              <a:latin typeface="Poppins"/>
              <a:ea typeface="Poppins"/>
              <a:cs typeface="Poppins"/>
              <a:sym typeface="Poppins"/>
            </a:endParaRPr>
          </a:p>
        </p:txBody>
      </p:sp>
      <p:sp>
        <p:nvSpPr>
          <p:cNvPr id="13920" name="Google Shape;13920;p123"/>
          <p:cNvSpPr txBox="1">
            <a:spLocks noGrp="1"/>
          </p:cNvSpPr>
          <p:nvPr>
            <p:ph type="subTitle" idx="1"/>
          </p:nvPr>
        </p:nvSpPr>
        <p:spPr>
          <a:xfrm>
            <a:off x="458550" y="2453525"/>
            <a:ext cx="6827700" cy="1331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Font typeface="Poppins"/>
              <a:buChar char="●"/>
            </a:pPr>
            <a:r>
              <a:rPr lang="en" sz="1800" b="1">
                <a:latin typeface="Poppins"/>
                <a:ea typeface="Poppins"/>
                <a:cs typeface="Poppins"/>
                <a:sym typeface="Poppins"/>
              </a:rPr>
              <a:t>Foundational Skills Matter</a:t>
            </a:r>
            <a:endParaRPr sz="1800" b="1">
              <a:latin typeface="Poppins"/>
              <a:ea typeface="Poppins"/>
              <a:cs typeface="Poppins"/>
              <a:sym typeface="Poppins"/>
            </a:endParaRPr>
          </a:p>
          <a:p>
            <a:pPr marL="914400" lvl="1" indent="-330200" algn="l" rtl="0">
              <a:spcBef>
                <a:spcPts val="0"/>
              </a:spcBef>
              <a:spcAft>
                <a:spcPts val="0"/>
              </a:spcAft>
              <a:buClr>
                <a:srgbClr val="222828"/>
              </a:buClr>
              <a:buSzPts val="1600"/>
              <a:buFont typeface="Poppins"/>
              <a:buChar char="○"/>
            </a:pPr>
            <a:r>
              <a:rPr lang="en" sz="1600">
                <a:solidFill>
                  <a:srgbClr val="222828"/>
                </a:solidFill>
                <a:latin typeface="Poppins"/>
                <a:ea typeface="Poppins"/>
                <a:cs typeface="Poppins"/>
                <a:sym typeface="Poppins"/>
              </a:rPr>
              <a:t>Without phonemic awareness and phonics, reading cannot sustain higher level texts.</a:t>
            </a:r>
            <a:endParaRPr sz="1600">
              <a:solidFill>
                <a:srgbClr val="222828"/>
              </a:solidFill>
              <a:latin typeface="Poppins"/>
              <a:ea typeface="Poppins"/>
              <a:cs typeface="Poppins"/>
              <a:sym typeface="Poppins"/>
            </a:endParaRPr>
          </a:p>
          <a:p>
            <a:pPr marL="914400" lvl="0" indent="0" algn="l" rtl="0">
              <a:spcBef>
                <a:spcPts val="0"/>
              </a:spcBef>
              <a:spcAft>
                <a:spcPts val="0"/>
              </a:spcAft>
              <a:buNone/>
            </a:pPr>
            <a:endParaRPr sz="1800">
              <a:latin typeface="Poppins"/>
              <a:ea typeface="Poppins"/>
              <a:cs typeface="Poppins"/>
              <a:sym typeface="Poppins"/>
            </a:endParaRPr>
          </a:p>
        </p:txBody>
      </p:sp>
      <p:sp>
        <p:nvSpPr>
          <p:cNvPr id="13921" name="Google Shape;13921;p123"/>
          <p:cNvSpPr txBox="1">
            <a:spLocks noGrp="1"/>
          </p:cNvSpPr>
          <p:nvPr>
            <p:ph type="subTitle" idx="1"/>
          </p:nvPr>
        </p:nvSpPr>
        <p:spPr>
          <a:xfrm>
            <a:off x="502550" y="3561725"/>
            <a:ext cx="8641500" cy="1331400"/>
          </a:xfrm>
          <a:prstGeom prst="rect">
            <a:avLst/>
          </a:prstGeom>
        </p:spPr>
        <p:txBody>
          <a:bodyPr spcFirstLastPara="1" wrap="square" lIns="91425" tIns="91425" rIns="91425" bIns="91425" anchor="t" anchorCtr="0">
            <a:noAutofit/>
          </a:bodyPr>
          <a:lstStyle/>
          <a:p>
            <a:pPr marL="457200" lvl="0" indent="-336550" algn="l" rtl="0">
              <a:lnSpc>
                <a:spcPct val="100000"/>
              </a:lnSpc>
              <a:spcBef>
                <a:spcPts val="0"/>
              </a:spcBef>
              <a:spcAft>
                <a:spcPts val="0"/>
              </a:spcAft>
              <a:buSzPts val="1700"/>
              <a:buFont typeface="Poppins"/>
              <a:buChar char="●"/>
            </a:pPr>
            <a:r>
              <a:rPr lang="en" sz="1700" b="1">
                <a:latin typeface="Poppins"/>
                <a:ea typeface="Poppins"/>
                <a:cs typeface="Poppins"/>
                <a:sym typeface="Poppins"/>
              </a:rPr>
              <a:t>Tier 1 (ALL student exposed) curriculum should be KNOWLEDGE BUILDING </a:t>
            </a:r>
            <a:endParaRPr sz="1700" b="1">
              <a:latin typeface="Poppins"/>
              <a:ea typeface="Poppins"/>
              <a:cs typeface="Poppins"/>
              <a:sym typeface="Poppins"/>
            </a:endParaRPr>
          </a:p>
          <a:p>
            <a:pPr marL="914400" lvl="1" indent="-330200" algn="l" rtl="0">
              <a:spcBef>
                <a:spcPts val="0"/>
              </a:spcBef>
              <a:spcAft>
                <a:spcPts val="0"/>
              </a:spcAft>
              <a:buClr>
                <a:srgbClr val="222828"/>
              </a:buClr>
              <a:buSzPts val="1600"/>
              <a:buFont typeface="Poppins"/>
              <a:buChar char="○"/>
            </a:pPr>
            <a:r>
              <a:rPr lang="en" sz="1600">
                <a:solidFill>
                  <a:srgbClr val="222828"/>
                </a:solidFill>
                <a:latin typeface="Poppins"/>
                <a:ea typeface="Poppins"/>
                <a:cs typeface="Poppins"/>
                <a:sym typeface="Poppins"/>
              </a:rPr>
              <a:t>“The implication for reading instruction is that expanding students’ background knowledge and enriching their reading experiences across different disciplines and genres should be an integral part of a comprehensive reading curriculum.”</a:t>
            </a:r>
            <a:endParaRPr sz="1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25"/>
        <p:cNvGrpSpPr/>
        <p:nvPr/>
      </p:nvGrpSpPr>
      <p:grpSpPr>
        <a:xfrm>
          <a:off x="0" y="0"/>
          <a:ext cx="0" cy="0"/>
          <a:chOff x="0" y="0"/>
          <a:chExt cx="0" cy="0"/>
        </a:xfrm>
      </p:grpSpPr>
      <p:sp>
        <p:nvSpPr>
          <p:cNvPr id="13926" name="Google Shape;13926;p124"/>
          <p:cNvSpPr txBox="1">
            <a:spLocks noGrp="1"/>
          </p:cNvSpPr>
          <p:nvPr>
            <p:ph type="title"/>
          </p:nvPr>
        </p:nvSpPr>
        <p:spPr>
          <a:xfrm>
            <a:off x="601750" y="119850"/>
            <a:ext cx="8138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Missing Pieces</a:t>
            </a:r>
            <a:endParaRPr/>
          </a:p>
        </p:txBody>
      </p:sp>
      <p:sp>
        <p:nvSpPr>
          <p:cNvPr id="13927" name="Google Shape;13927;p124"/>
          <p:cNvSpPr txBox="1"/>
          <p:nvPr/>
        </p:nvSpPr>
        <p:spPr>
          <a:xfrm>
            <a:off x="2247850" y="1073475"/>
            <a:ext cx="4846200" cy="67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dk1"/>
                </a:solidFill>
                <a:latin typeface="Poppins"/>
                <a:ea typeface="Poppins"/>
                <a:cs typeface="Poppins"/>
                <a:sym typeface="Poppins"/>
              </a:rPr>
              <a:t>Consistent Literacy Structures </a:t>
            </a:r>
            <a:endParaRPr sz="2200" b="1">
              <a:solidFill>
                <a:schemeClr val="dk1"/>
              </a:solidFill>
              <a:latin typeface="Poppins"/>
              <a:ea typeface="Poppins"/>
              <a:cs typeface="Poppins"/>
              <a:sym typeface="Poppins"/>
            </a:endParaRPr>
          </a:p>
        </p:txBody>
      </p:sp>
      <p:sp>
        <p:nvSpPr>
          <p:cNvPr id="13928" name="Google Shape;13928;p124"/>
          <p:cNvSpPr txBox="1"/>
          <p:nvPr/>
        </p:nvSpPr>
        <p:spPr>
          <a:xfrm>
            <a:off x="2305275" y="2261750"/>
            <a:ext cx="6009000" cy="1934700"/>
          </a:xfrm>
          <a:prstGeom prst="rect">
            <a:avLst/>
          </a:prstGeom>
          <a:noFill/>
          <a:ln>
            <a:noFill/>
          </a:ln>
        </p:spPr>
        <p:txBody>
          <a:bodyPr spcFirstLastPara="1" wrap="square" lIns="91425" tIns="91425" rIns="91425" bIns="91425" anchor="ctr" anchorCtr="0">
            <a:noAutofit/>
          </a:bodyPr>
          <a:lstStyle/>
          <a:p>
            <a:pPr marL="457200" lvl="0" indent="-374650" algn="l" rtl="0">
              <a:lnSpc>
                <a:spcPct val="115000"/>
              </a:lnSpc>
              <a:spcBef>
                <a:spcPts val="0"/>
              </a:spcBef>
              <a:spcAft>
                <a:spcPts val="0"/>
              </a:spcAft>
              <a:buClr>
                <a:schemeClr val="dk1"/>
              </a:buClr>
              <a:buSzPts val="2300"/>
              <a:buFont typeface="Poppins"/>
              <a:buChar char="●"/>
            </a:pPr>
            <a:r>
              <a:rPr lang="en" sz="2300">
                <a:solidFill>
                  <a:schemeClr val="dk1"/>
                </a:solidFill>
                <a:latin typeface="Poppins"/>
                <a:ea typeface="Poppins"/>
                <a:cs typeface="Poppins"/>
                <a:sym typeface="Poppins"/>
              </a:rPr>
              <a:t>an updated </a:t>
            </a:r>
            <a:r>
              <a:rPr lang="en" sz="2300" b="1">
                <a:solidFill>
                  <a:schemeClr val="dk1"/>
                </a:solidFill>
                <a:latin typeface="Poppins"/>
                <a:ea typeface="Poppins"/>
                <a:cs typeface="Poppins"/>
                <a:sym typeface="Poppins"/>
              </a:rPr>
              <a:t>Literacy Plan</a:t>
            </a:r>
            <a:endParaRPr sz="2300" b="1">
              <a:solidFill>
                <a:schemeClr val="dk1"/>
              </a:solidFill>
              <a:latin typeface="Poppins"/>
              <a:ea typeface="Poppins"/>
              <a:cs typeface="Poppins"/>
              <a:sym typeface="Poppins"/>
            </a:endParaRPr>
          </a:p>
          <a:p>
            <a:pPr marL="457200" lvl="0" indent="-374650" algn="l" rtl="0">
              <a:lnSpc>
                <a:spcPct val="115000"/>
              </a:lnSpc>
              <a:spcBef>
                <a:spcPts val="0"/>
              </a:spcBef>
              <a:spcAft>
                <a:spcPts val="0"/>
              </a:spcAft>
              <a:buClr>
                <a:schemeClr val="dk1"/>
              </a:buClr>
              <a:buSzPts val="2300"/>
              <a:buFont typeface="Poppins"/>
              <a:buChar char="●"/>
            </a:pPr>
            <a:r>
              <a:rPr lang="en" sz="2300">
                <a:solidFill>
                  <a:schemeClr val="dk1"/>
                </a:solidFill>
                <a:latin typeface="Poppins"/>
                <a:ea typeface="Poppins"/>
                <a:cs typeface="Poppins"/>
                <a:sym typeface="Poppins"/>
              </a:rPr>
              <a:t>a consistent </a:t>
            </a:r>
            <a:r>
              <a:rPr lang="en" sz="2300" b="1">
                <a:solidFill>
                  <a:schemeClr val="dk1"/>
                </a:solidFill>
                <a:latin typeface="Poppins"/>
                <a:ea typeface="Poppins"/>
                <a:cs typeface="Poppins"/>
                <a:sym typeface="Poppins"/>
              </a:rPr>
              <a:t>foundational literacy</a:t>
            </a:r>
            <a:r>
              <a:rPr lang="en" sz="2300">
                <a:solidFill>
                  <a:schemeClr val="dk1"/>
                </a:solidFill>
                <a:latin typeface="Poppins"/>
                <a:ea typeface="Poppins"/>
                <a:cs typeface="Poppins"/>
                <a:sym typeface="Poppins"/>
              </a:rPr>
              <a:t> experience for students </a:t>
            </a:r>
            <a:endParaRPr sz="2300">
              <a:solidFill>
                <a:schemeClr val="dk1"/>
              </a:solidFill>
              <a:latin typeface="Poppins"/>
              <a:ea typeface="Poppins"/>
              <a:cs typeface="Poppins"/>
              <a:sym typeface="Poppins"/>
            </a:endParaRPr>
          </a:p>
          <a:p>
            <a:pPr marL="457200" lvl="0" indent="-374650" algn="l" rtl="0">
              <a:lnSpc>
                <a:spcPct val="115000"/>
              </a:lnSpc>
              <a:spcBef>
                <a:spcPts val="0"/>
              </a:spcBef>
              <a:spcAft>
                <a:spcPts val="0"/>
              </a:spcAft>
              <a:buClr>
                <a:schemeClr val="dk1"/>
              </a:buClr>
              <a:buSzPts val="2300"/>
              <a:buFont typeface="Poppins"/>
              <a:buChar char="●"/>
            </a:pPr>
            <a:r>
              <a:rPr lang="en" sz="2300">
                <a:solidFill>
                  <a:schemeClr val="dk1"/>
                </a:solidFill>
                <a:latin typeface="Poppins"/>
                <a:ea typeface="Poppins"/>
                <a:cs typeface="Poppins"/>
                <a:sym typeface="Poppins"/>
              </a:rPr>
              <a:t>Tier 1 or CORE </a:t>
            </a:r>
            <a:r>
              <a:rPr lang="en" sz="2300" b="1">
                <a:solidFill>
                  <a:schemeClr val="dk1"/>
                </a:solidFill>
                <a:latin typeface="Poppins"/>
                <a:ea typeface="Poppins"/>
                <a:cs typeface="Poppins"/>
                <a:sym typeface="Poppins"/>
              </a:rPr>
              <a:t>ELA Curriculum</a:t>
            </a:r>
            <a:endParaRPr sz="2300" b="1">
              <a:solidFill>
                <a:schemeClr val="dk1"/>
              </a:solidFill>
              <a:latin typeface="Poppins"/>
              <a:ea typeface="Poppins"/>
              <a:cs typeface="Poppins"/>
              <a:sym typeface="Poppins"/>
            </a:endParaRPr>
          </a:p>
          <a:p>
            <a:pPr marL="457200" lvl="0" indent="-374650" algn="l" rtl="0">
              <a:lnSpc>
                <a:spcPct val="115000"/>
              </a:lnSpc>
              <a:spcBef>
                <a:spcPts val="0"/>
              </a:spcBef>
              <a:spcAft>
                <a:spcPts val="0"/>
              </a:spcAft>
              <a:buClr>
                <a:schemeClr val="dk1"/>
              </a:buClr>
              <a:buSzPts val="2300"/>
              <a:buFont typeface="Poppins"/>
              <a:buChar char="●"/>
            </a:pPr>
            <a:r>
              <a:rPr lang="en" sz="2300">
                <a:solidFill>
                  <a:schemeClr val="dk1"/>
                </a:solidFill>
                <a:latin typeface="Poppins"/>
                <a:ea typeface="Poppins"/>
                <a:cs typeface="Poppins"/>
                <a:sym typeface="Poppins"/>
              </a:rPr>
              <a:t>A common approach to Literacy Professional Learning (</a:t>
            </a:r>
            <a:r>
              <a:rPr lang="en" sz="2300" b="1">
                <a:solidFill>
                  <a:schemeClr val="dk1"/>
                </a:solidFill>
                <a:latin typeface="Poppins"/>
                <a:ea typeface="Poppins"/>
                <a:cs typeface="Poppins"/>
                <a:sym typeface="Poppins"/>
              </a:rPr>
              <a:t>LETRS)</a:t>
            </a:r>
            <a:endParaRPr sz="2300" b="1">
              <a:solidFill>
                <a:schemeClr val="dk1"/>
              </a:solidFill>
              <a:latin typeface="Poppins"/>
              <a:ea typeface="Poppins"/>
              <a:cs typeface="Poppins"/>
              <a:sym typeface="Poppins"/>
            </a:endParaRPr>
          </a:p>
          <a:p>
            <a:pPr marL="0" lvl="0" indent="0" algn="ctr" rtl="0">
              <a:lnSpc>
                <a:spcPct val="115000"/>
              </a:lnSpc>
              <a:spcBef>
                <a:spcPts val="0"/>
              </a:spcBef>
              <a:spcAft>
                <a:spcPts val="0"/>
              </a:spcAft>
              <a:buNone/>
            </a:pPr>
            <a:r>
              <a:rPr lang="en">
                <a:solidFill>
                  <a:schemeClr val="dk1"/>
                </a:solidFill>
                <a:latin typeface="Be Vietnam Pro"/>
                <a:ea typeface="Be Vietnam Pro"/>
                <a:cs typeface="Be Vietnam Pro"/>
                <a:sym typeface="Be Vietnam Pro"/>
              </a:rPr>
              <a:t> </a:t>
            </a:r>
            <a:endParaRPr>
              <a:solidFill>
                <a:schemeClr val="dk1"/>
              </a:solidFill>
              <a:latin typeface="Be Vietnam Pro"/>
              <a:ea typeface="Be Vietnam Pro"/>
              <a:cs typeface="Be Vietnam Pro"/>
              <a:sym typeface="Be Vietnam Pro"/>
            </a:endParaRPr>
          </a:p>
        </p:txBody>
      </p:sp>
      <p:sp>
        <p:nvSpPr>
          <p:cNvPr id="13929" name="Google Shape;13929;p124"/>
          <p:cNvSpPr/>
          <p:nvPr/>
        </p:nvSpPr>
        <p:spPr>
          <a:xfrm>
            <a:off x="551800" y="1432625"/>
            <a:ext cx="1297200" cy="1139100"/>
          </a:xfrm>
          <a:prstGeom prst="ellipse">
            <a:avLst/>
          </a:prstGeom>
          <a:solidFill>
            <a:srgbClr val="FFFFFF">
              <a:alpha val="3249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solidFill>
                  <a:schemeClr val="dk1"/>
                </a:solidFill>
                <a:latin typeface="Poppins"/>
                <a:ea typeface="Poppins"/>
                <a:cs typeface="Poppins"/>
                <a:sym typeface="Poppins"/>
              </a:rPr>
              <a:t>01</a:t>
            </a:r>
            <a:endParaRPr/>
          </a:p>
        </p:txBody>
      </p:sp>
      <p:cxnSp>
        <p:nvCxnSpPr>
          <p:cNvPr id="13930" name="Google Shape;13930;p124"/>
          <p:cNvCxnSpPr>
            <a:stCxn id="13929" idx="6"/>
          </p:cNvCxnSpPr>
          <p:nvPr/>
        </p:nvCxnSpPr>
        <p:spPr>
          <a:xfrm rot="10800000" flipH="1">
            <a:off x="1849000" y="1428875"/>
            <a:ext cx="614400" cy="573300"/>
          </a:xfrm>
          <a:prstGeom prst="curvedConnector3">
            <a:avLst>
              <a:gd name="adj1" fmla="val 50000"/>
            </a:avLst>
          </a:prstGeom>
          <a:noFill/>
          <a:ln w="28575" cap="flat" cmpd="sng">
            <a:solidFill>
              <a:schemeClr val="accent6"/>
            </a:solidFill>
            <a:prstDash val="solid"/>
            <a:round/>
            <a:headEnd type="none" w="med" len="med"/>
            <a:tailEnd type="none" w="med" len="med"/>
          </a:ln>
        </p:spPr>
      </p:cxnSp>
      <p:pic>
        <p:nvPicPr>
          <p:cNvPr id="13931" name="Google Shape;13931;p124"/>
          <p:cNvPicPr preferRelativeResize="0"/>
          <p:nvPr/>
        </p:nvPicPr>
        <p:blipFill>
          <a:blip r:embed="rId3">
            <a:alphaModFix/>
          </a:blip>
          <a:stretch>
            <a:fillRect/>
          </a:stretch>
        </p:blipFill>
        <p:spPr>
          <a:xfrm>
            <a:off x="68988" y="3801650"/>
            <a:ext cx="2512175" cy="1341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35"/>
        <p:cNvGrpSpPr/>
        <p:nvPr/>
      </p:nvGrpSpPr>
      <p:grpSpPr>
        <a:xfrm>
          <a:off x="0" y="0"/>
          <a:ext cx="0" cy="0"/>
          <a:chOff x="0" y="0"/>
          <a:chExt cx="0" cy="0"/>
        </a:xfrm>
      </p:grpSpPr>
      <p:sp>
        <p:nvSpPr>
          <p:cNvPr id="13936" name="Google Shape;13936;p1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Finding Solutions</a:t>
            </a:r>
            <a:endParaRPr/>
          </a:p>
        </p:txBody>
      </p:sp>
      <p:sp>
        <p:nvSpPr>
          <p:cNvPr id="13937" name="Google Shape;13937;p125"/>
          <p:cNvSpPr txBox="1"/>
          <p:nvPr/>
        </p:nvSpPr>
        <p:spPr>
          <a:xfrm>
            <a:off x="1428750" y="1034050"/>
            <a:ext cx="6728700" cy="67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dk1"/>
                </a:solidFill>
                <a:latin typeface="Poppins"/>
                <a:ea typeface="Poppins"/>
                <a:cs typeface="Poppins"/>
                <a:sym typeface="Poppins"/>
              </a:rPr>
              <a:t>NAEP Data For Partner School Districts </a:t>
            </a:r>
            <a:endParaRPr sz="2200" b="1">
              <a:solidFill>
                <a:schemeClr val="dk1"/>
              </a:solidFill>
              <a:latin typeface="Poppins"/>
              <a:ea typeface="Poppins"/>
              <a:cs typeface="Poppins"/>
              <a:sym typeface="Poppins"/>
            </a:endParaRPr>
          </a:p>
        </p:txBody>
      </p:sp>
      <p:sp>
        <p:nvSpPr>
          <p:cNvPr id="13938" name="Google Shape;13938;p125"/>
          <p:cNvSpPr txBox="1"/>
          <p:nvPr/>
        </p:nvSpPr>
        <p:spPr>
          <a:xfrm>
            <a:off x="1824400" y="1866950"/>
            <a:ext cx="6389100" cy="1934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700">
                <a:solidFill>
                  <a:schemeClr val="dk1"/>
                </a:solidFill>
                <a:latin typeface="Poppins"/>
                <a:ea typeface="Poppins"/>
                <a:cs typeface="Poppins"/>
                <a:sym typeface="Poppins"/>
              </a:rPr>
              <a:t>Our research concluded, districts were excelling with implementation of consistent and common HQIRs…  </a:t>
            </a:r>
            <a:endParaRPr sz="1700">
              <a:solidFill>
                <a:schemeClr val="dk1"/>
              </a:solidFill>
              <a:latin typeface="Poppins"/>
              <a:ea typeface="Poppins"/>
              <a:cs typeface="Poppins"/>
              <a:sym typeface="Poppins"/>
            </a:endParaRPr>
          </a:p>
          <a:p>
            <a:pPr marL="0" lvl="0" indent="0" algn="l" rtl="0">
              <a:lnSpc>
                <a:spcPct val="115000"/>
              </a:lnSpc>
              <a:spcBef>
                <a:spcPts val="0"/>
              </a:spcBef>
              <a:spcAft>
                <a:spcPts val="0"/>
              </a:spcAft>
              <a:buNone/>
            </a:pPr>
            <a:endParaRPr sz="1700">
              <a:solidFill>
                <a:schemeClr val="dk1"/>
              </a:solidFill>
              <a:latin typeface="Poppins"/>
              <a:ea typeface="Poppins"/>
              <a:cs typeface="Poppins"/>
              <a:sym typeface="Poppins"/>
            </a:endParaRPr>
          </a:p>
          <a:p>
            <a:pPr marL="457200" lvl="0" indent="-374650" algn="l" rtl="0">
              <a:lnSpc>
                <a:spcPct val="115000"/>
              </a:lnSpc>
              <a:spcBef>
                <a:spcPts val="0"/>
              </a:spcBef>
              <a:spcAft>
                <a:spcPts val="0"/>
              </a:spcAft>
              <a:buClr>
                <a:schemeClr val="dk1"/>
              </a:buClr>
              <a:buSzPts val="2300"/>
              <a:buFont typeface="Poppins"/>
              <a:buChar char="●"/>
            </a:pPr>
            <a:r>
              <a:rPr lang="en" sz="2300">
                <a:solidFill>
                  <a:schemeClr val="dk1"/>
                </a:solidFill>
                <a:latin typeface="Poppins"/>
                <a:ea typeface="Poppins"/>
                <a:cs typeface="Poppins"/>
                <a:sym typeface="Poppins"/>
              </a:rPr>
              <a:t>Hillsborough: Journeys </a:t>
            </a:r>
            <a:endParaRPr sz="2300">
              <a:solidFill>
                <a:schemeClr val="dk1"/>
              </a:solidFill>
              <a:latin typeface="Poppins"/>
              <a:ea typeface="Poppins"/>
              <a:cs typeface="Poppins"/>
              <a:sym typeface="Poppins"/>
            </a:endParaRPr>
          </a:p>
          <a:p>
            <a:pPr marL="457200" lvl="0" indent="-374650" algn="l" rtl="0">
              <a:lnSpc>
                <a:spcPct val="115000"/>
              </a:lnSpc>
              <a:spcBef>
                <a:spcPts val="0"/>
              </a:spcBef>
              <a:spcAft>
                <a:spcPts val="0"/>
              </a:spcAft>
              <a:buClr>
                <a:schemeClr val="dk1"/>
              </a:buClr>
              <a:buSzPts val="2300"/>
              <a:buFont typeface="Poppins"/>
              <a:buChar char="●"/>
            </a:pPr>
            <a:r>
              <a:rPr lang="en" sz="2300">
                <a:solidFill>
                  <a:schemeClr val="dk1"/>
                </a:solidFill>
                <a:latin typeface="Poppins"/>
                <a:ea typeface="Poppins"/>
                <a:cs typeface="Poppins"/>
                <a:sym typeface="Poppins"/>
              </a:rPr>
              <a:t>Miami Dade: Wonders </a:t>
            </a:r>
            <a:endParaRPr sz="2300">
              <a:solidFill>
                <a:schemeClr val="dk1"/>
              </a:solidFill>
              <a:latin typeface="Poppins"/>
              <a:ea typeface="Poppins"/>
              <a:cs typeface="Poppins"/>
              <a:sym typeface="Poppins"/>
            </a:endParaRPr>
          </a:p>
          <a:p>
            <a:pPr marL="457200" lvl="0" indent="-374650" algn="l" rtl="0">
              <a:lnSpc>
                <a:spcPct val="115000"/>
              </a:lnSpc>
              <a:spcBef>
                <a:spcPts val="0"/>
              </a:spcBef>
              <a:spcAft>
                <a:spcPts val="0"/>
              </a:spcAft>
              <a:buClr>
                <a:schemeClr val="dk1"/>
              </a:buClr>
              <a:buSzPts val="2300"/>
              <a:buFont typeface="Poppins"/>
              <a:buChar char="●"/>
            </a:pPr>
            <a:r>
              <a:rPr lang="en" sz="2300">
                <a:solidFill>
                  <a:schemeClr val="dk1"/>
                </a:solidFill>
                <a:latin typeface="Poppins"/>
                <a:ea typeface="Poppins"/>
                <a:cs typeface="Poppins"/>
                <a:sym typeface="Poppins"/>
              </a:rPr>
              <a:t>Charlotte: EL</a:t>
            </a:r>
            <a:endParaRPr sz="2300">
              <a:solidFill>
                <a:schemeClr val="dk1"/>
              </a:solidFill>
              <a:latin typeface="Poppins"/>
              <a:ea typeface="Poppins"/>
              <a:cs typeface="Poppins"/>
              <a:sym typeface="Poppins"/>
            </a:endParaRPr>
          </a:p>
          <a:p>
            <a:pPr marL="457200" lvl="0" indent="-374650" algn="l" rtl="0">
              <a:lnSpc>
                <a:spcPct val="115000"/>
              </a:lnSpc>
              <a:spcBef>
                <a:spcPts val="0"/>
              </a:spcBef>
              <a:spcAft>
                <a:spcPts val="0"/>
              </a:spcAft>
              <a:buClr>
                <a:schemeClr val="dk1"/>
              </a:buClr>
              <a:buSzPts val="2300"/>
              <a:buFont typeface="Poppins"/>
              <a:buChar char="●"/>
            </a:pPr>
            <a:r>
              <a:rPr lang="en" sz="2300">
                <a:solidFill>
                  <a:schemeClr val="dk1"/>
                </a:solidFill>
                <a:latin typeface="Poppins"/>
                <a:ea typeface="Poppins"/>
                <a:cs typeface="Poppins"/>
                <a:sym typeface="Poppins"/>
              </a:rPr>
              <a:t>San Diego: Benchmark</a:t>
            </a:r>
            <a:r>
              <a:rPr lang="en">
                <a:solidFill>
                  <a:schemeClr val="dk1"/>
                </a:solidFill>
                <a:latin typeface="Be Vietnam Pro"/>
                <a:ea typeface="Be Vietnam Pro"/>
                <a:cs typeface="Be Vietnam Pro"/>
                <a:sym typeface="Be Vietnam Pro"/>
              </a:rPr>
              <a:t> </a:t>
            </a:r>
            <a:endParaRPr>
              <a:solidFill>
                <a:schemeClr val="dk1"/>
              </a:solidFill>
              <a:latin typeface="Be Vietnam Pro"/>
              <a:ea typeface="Be Vietnam Pro"/>
              <a:cs typeface="Be Vietnam Pro"/>
              <a:sym typeface="Be Vietnam Pro"/>
            </a:endParaRPr>
          </a:p>
        </p:txBody>
      </p:sp>
      <p:pic>
        <p:nvPicPr>
          <p:cNvPr id="13939" name="Google Shape;13939;p125"/>
          <p:cNvPicPr preferRelativeResize="0"/>
          <p:nvPr/>
        </p:nvPicPr>
        <p:blipFill>
          <a:blip r:embed="rId3">
            <a:alphaModFix/>
          </a:blip>
          <a:stretch>
            <a:fillRect/>
          </a:stretch>
        </p:blipFill>
        <p:spPr>
          <a:xfrm>
            <a:off x="68988" y="3801650"/>
            <a:ext cx="2512175" cy="1341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43"/>
        <p:cNvGrpSpPr/>
        <p:nvPr/>
      </p:nvGrpSpPr>
      <p:grpSpPr>
        <a:xfrm>
          <a:off x="0" y="0"/>
          <a:ext cx="0" cy="0"/>
          <a:chOff x="0" y="0"/>
          <a:chExt cx="0" cy="0"/>
        </a:xfrm>
      </p:grpSpPr>
      <p:sp>
        <p:nvSpPr>
          <p:cNvPr id="13944" name="Google Shape;13944;p126"/>
          <p:cNvSpPr txBox="1">
            <a:spLocks noGrp="1"/>
          </p:cNvSpPr>
          <p:nvPr>
            <p:ph type="title"/>
          </p:nvPr>
        </p:nvSpPr>
        <p:spPr>
          <a:xfrm>
            <a:off x="177225" y="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Legislative Actions and Implications for Reading  </a:t>
            </a:r>
            <a:endParaRPr/>
          </a:p>
        </p:txBody>
      </p:sp>
      <p:sp>
        <p:nvSpPr>
          <p:cNvPr id="13945" name="Google Shape;13945;p126"/>
          <p:cNvSpPr txBox="1"/>
          <p:nvPr/>
        </p:nvSpPr>
        <p:spPr>
          <a:xfrm>
            <a:off x="270700" y="2161450"/>
            <a:ext cx="8795100" cy="3907800"/>
          </a:xfrm>
          <a:prstGeom prst="rect">
            <a:avLst/>
          </a:prstGeom>
          <a:noFill/>
          <a:ln>
            <a:noFill/>
          </a:ln>
        </p:spPr>
        <p:txBody>
          <a:bodyPr spcFirstLastPara="1" wrap="square" lIns="91425" tIns="91425" rIns="91425" bIns="91425" anchor="t" anchorCtr="0">
            <a:spAutoFit/>
          </a:bodyPr>
          <a:lstStyle/>
          <a:p>
            <a:pPr marL="0" lvl="0" indent="0" algn="l" rtl="0">
              <a:lnSpc>
                <a:spcPct val="115833"/>
              </a:lnSpc>
              <a:spcBef>
                <a:spcPts val="0"/>
              </a:spcBef>
              <a:spcAft>
                <a:spcPts val="0"/>
              </a:spcAft>
              <a:buNone/>
            </a:pPr>
            <a:r>
              <a:rPr lang="en" sz="1900" b="1" u="sng"/>
              <a:t>Senate Bill 9: </a:t>
            </a:r>
            <a:endParaRPr sz="1900" b="1" u="sng"/>
          </a:p>
          <a:p>
            <a:pPr marL="457200" lvl="0" indent="-311150" algn="l" rtl="0">
              <a:spcBef>
                <a:spcPts val="800"/>
              </a:spcBef>
              <a:spcAft>
                <a:spcPts val="0"/>
              </a:spcAft>
              <a:buSzPts val="1300"/>
              <a:buChar char="●"/>
            </a:pPr>
            <a:r>
              <a:rPr lang="en" sz="1300"/>
              <a:t>Senate Bill 9 became effective for K-3 students during the 2023-24 school year; however, as we believe literacy is a human right, we expanded the guidance with the implementation of our K-12 literacy plan. </a:t>
            </a:r>
            <a:endParaRPr sz="1300"/>
          </a:p>
          <a:p>
            <a:pPr marL="457200" lvl="0" indent="-311150" algn="l" rtl="0">
              <a:spcBef>
                <a:spcPts val="0"/>
              </a:spcBef>
              <a:spcAft>
                <a:spcPts val="0"/>
              </a:spcAft>
              <a:buSzPts val="1300"/>
              <a:buChar char="●"/>
            </a:pPr>
            <a:r>
              <a:rPr lang="en" sz="1300"/>
              <a:t>In 2023-24, a reading screener was adopted for all students K-8 (MAP Growth) and 9-12 (CERT)</a:t>
            </a:r>
            <a:endParaRPr sz="1300"/>
          </a:p>
          <a:p>
            <a:pPr marL="457200" lvl="0" indent="-311150" algn="l" rtl="0">
              <a:spcBef>
                <a:spcPts val="0"/>
              </a:spcBef>
              <a:spcAft>
                <a:spcPts val="0"/>
              </a:spcAft>
              <a:buSzPts val="1300"/>
              <a:buChar char="●"/>
            </a:pPr>
            <a:r>
              <a:rPr lang="en" sz="1300"/>
              <a:t>In 2023-24, a reading diagnostic was adopted for K-3 students (MAP Reading Fluency) below the 60th percentile</a:t>
            </a:r>
            <a:endParaRPr sz="1300"/>
          </a:p>
          <a:p>
            <a:pPr marL="457200" lvl="0" indent="-311150" algn="l" rtl="0">
              <a:spcBef>
                <a:spcPts val="0"/>
              </a:spcBef>
              <a:spcAft>
                <a:spcPts val="0"/>
              </a:spcAft>
              <a:buSzPts val="1300"/>
              <a:buChar char="●"/>
            </a:pPr>
            <a:r>
              <a:rPr lang="en" sz="1300"/>
              <a:t>In 2024-25, evidence-based reading instruction, interventions and intensive supports are being provided to grade 4 students based on performance on the 3rd grade reading assessment</a:t>
            </a:r>
            <a:endParaRPr sz="1300"/>
          </a:p>
          <a:p>
            <a:pPr marL="457200" lvl="0" indent="-311150" algn="l" rtl="0">
              <a:spcBef>
                <a:spcPts val="0"/>
              </a:spcBef>
              <a:spcAft>
                <a:spcPts val="0"/>
              </a:spcAft>
              <a:buSzPts val="1300"/>
              <a:buChar char="●"/>
            </a:pPr>
            <a:r>
              <a:rPr lang="en" sz="1300"/>
              <a:t>In 2024-25, a reading diagnostic (Capti) will be implemented for students in grades 6-12</a:t>
            </a:r>
            <a:endParaRPr sz="1300"/>
          </a:p>
          <a:p>
            <a:pPr marL="457200" lvl="0" indent="-311150" algn="l" rtl="0">
              <a:spcBef>
                <a:spcPts val="0"/>
              </a:spcBef>
              <a:spcAft>
                <a:spcPts val="0"/>
              </a:spcAft>
              <a:buSzPts val="1300"/>
              <a:buChar char="●"/>
            </a:pPr>
            <a:r>
              <a:rPr lang="en" sz="1300"/>
              <a:t>Literacy Leadership Teams monitor and evaluate student data in concurrence with the                    implementation of a High Quality Instructional Resource</a:t>
            </a:r>
            <a:endParaRPr sz="1300"/>
          </a:p>
          <a:p>
            <a:pPr marL="0" lvl="0" indent="0" algn="l" rtl="0">
              <a:lnSpc>
                <a:spcPct val="115833"/>
              </a:lnSpc>
              <a:spcBef>
                <a:spcPts val="0"/>
              </a:spcBef>
              <a:spcAft>
                <a:spcPts val="0"/>
              </a:spcAft>
              <a:buNone/>
            </a:pPr>
            <a:endParaRPr sz="1900" b="1" u="sng"/>
          </a:p>
          <a:p>
            <a:pPr marL="457200" lvl="0" indent="0" algn="l" rtl="0">
              <a:lnSpc>
                <a:spcPct val="115833"/>
              </a:lnSpc>
              <a:spcBef>
                <a:spcPts val="800"/>
              </a:spcBef>
              <a:spcAft>
                <a:spcPts val="0"/>
              </a:spcAft>
              <a:buNone/>
            </a:pPr>
            <a:endParaRPr sz="1300" b="1" u="sng"/>
          </a:p>
          <a:p>
            <a:pPr marL="457200" lvl="0" indent="0" algn="l" rtl="0">
              <a:lnSpc>
                <a:spcPct val="115000"/>
              </a:lnSpc>
              <a:spcBef>
                <a:spcPts val="800"/>
              </a:spcBef>
              <a:spcAft>
                <a:spcPts val="0"/>
              </a:spcAft>
              <a:buNone/>
            </a:pPr>
            <a:endParaRPr sz="1200"/>
          </a:p>
          <a:p>
            <a:pPr marL="0" lvl="0" indent="0" algn="l" rtl="0">
              <a:spcBef>
                <a:spcPts val="0"/>
              </a:spcBef>
              <a:spcAft>
                <a:spcPts val="1200"/>
              </a:spcAft>
              <a:buNone/>
            </a:pPr>
            <a:endParaRPr sz="1900">
              <a:latin typeface="Varela Round"/>
              <a:ea typeface="Varela Round"/>
              <a:cs typeface="Varela Round"/>
              <a:sym typeface="Varela Round"/>
            </a:endParaRPr>
          </a:p>
        </p:txBody>
      </p:sp>
      <p:grpSp>
        <p:nvGrpSpPr>
          <p:cNvPr id="13946" name="Google Shape;13946;p126"/>
          <p:cNvGrpSpPr/>
          <p:nvPr/>
        </p:nvGrpSpPr>
        <p:grpSpPr>
          <a:xfrm>
            <a:off x="7063876" y="996427"/>
            <a:ext cx="1559834" cy="1031040"/>
            <a:chOff x="4536123" y="1171093"/>
            <a:chExt cx="3892772" cy="3142457"/>
          </a:xfrm>
        </p:grpSpPr>
        <p:grpSp>
          <p:nvGrpSpPr>
            <p:cNvPr id="13947" name="Google Shape;13947;p126"/>
            <p:cNvGrpSpPr/>
            <p:nvPr/>
          </p:nvGrpSpPr>
          <p:grpSpPr>
            <a:xfrm>
              <a:off x="4536123" y="1171093"/>
              <a:ext cx="3892772" cy="3142457"/>
              <a:chOff x="944075" y="1247775"/>
              <a:chExt cx="3619500" cy="2921857"/>
            </a:xfrm>
          </p:grpSpPr>
          <p:sp>
            <p:nvSpPr>
              <p:cNvPr id="13948" name="Google Shape;13948;p126"/>
              <p:cNvSpPr/>
              <p:nvPr/>
            </p:nvSpPr>
            <p:spPr>
              <a:xfrm>
                <a:off x="2460045" y="3747665"/>
                <a:ext cx="587700" cy="287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9" name="Google Shape;13949;p126"/>
              <p:cNvSpPr/>
              <p:nvPr/>
            </p:nvSpPr>
            <p:spPr>
              <a:xfrm>
                <a:off x="1751540" y="4035532"/>
                <a:ext cx="2004600" cy="134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0" name="Google Shape;13950;p126"/>
              <p:cNvSpPr/>
              <p:nvPr/>
            </p:nvSpPr>
            <p:spPr>
              <a:xfrm>
                <a:off x="944075" y="1247775"/>
                <a:ext cx="3619500" cy="2499900"/>
              </a:xfrm>
              <a:prstGeom prst="roundRect">
                <a:avLst>
                  <a:gd name="adj" fmla="val 32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51" name="Google Shape;13951;p126"/>
            <p:cNvSpPr/>
            <p:nvPr/>
          </p:nvSpPr>
          <p:spPr>
            <a:xfrm>
              <a:off x="7798625" y="3552125"/>
              <a:ext cx="453300" cy="1077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52" name="Google Shape;13952;p126"/>
          <p:cNvSpPr txBox="1"/>
          <p:nvPr/>
        </p:nvSpPr>
        <p:spPr>
          <a:xfrm>
            <a:off x="7152740" y="1116608"/>
            <a:ext cx="1382100" cy="669300"/>
          </a:xfrm>
          <a:prstGeom prst="rect">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900" b="1">
                <a:solidFill>
                  <a:schemeClr val="accent4"/>
                </a:solidFill>
                <a:latin typeface="Poppins"/>
                <a:ea typeface="Poppins"/>
                <a:cs typeface="Poppins"/>
                <a:sym typeface="Poppins"/>
              </a:rPr>
              <a:t>    SB1</a:t>
            </a:r>
            <a:endParaRPr sz="2900" b="1">
              <a:solidFill>
                <a:schemeClr val="accent4"/>
              </a:solidFill>
              <a:latin typeface="Poppins"/>
              <a:ea typeface="Poppins"/>
              <a:cs typeface="Poppins"/>
              <a:sym typeface="Poppins"/>
            </a:endParaRPr>
          </a:p>
        </p:txBody>
      </p:sp>
      <p:sp>
        <p:nvSpPr>
          <p:cNvPr id="13953" name="Google Shape;13953;p126"/>
          <p:cNvSpPr txBox="1"/>
          <p:nvPr/>
        </p:nvSpPr>
        <p:spPr>
          <a:xfrm>
            <a:off x="300400" y="1047750"/>
            <a:ext cx="6403800" cy="1369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u="sng"/>
              <a:t>Senate Bill 1 Enactment:</a:t>
            </a:r>
            <a:endParaRPr sz="1900" b="1" u="sng"/>
          </a:p>
          <a:p>
            <a:pPr marL="457200" lvl="0" indent="-311150" algn="l" rtl="0">
              <a:spcBef>
                <a:spcPts val="0"/>
              </a:spcBef>
              <a:spcAft>
                <a:spcPts val="0"/>
              </a:spcAft>
              <a:buSzPts val="1300"/>
              <a:buChar char="●"/>
            </a:pPr>
            <a:r>
              <a:rPr lang="en" sz="1300"/>
              <a:t>In JCPS Senate Bill 1 became effective for grades Kindergarten through 8th during the 2023-2024 school year. Implementation begins in High School in 2024-2025.</a:t>
            </a:r>
            <a:endParaRPr sz="1300"/>
          </a:p>
          <a:p>
            <a:pPr marL="0" lvl="0" indent="0" algn="l" rtl="0">
              <a:lnSpc>
                <a:spcPct val="115833"/>
              </a:lnSpc>
              <a:spcBef>
                <a:spcPts val="0"/>
              </a:spcBef>
              <a:spcAft>
                <a:spcPts val="800"/>
              </a:spcAft>
              <a:buNone/>
            </a:pPr>
            <a:endParaRPr sz="1900" b="1" u="sng"/>
          </a:p>
        </p:txBody>
      </p:sp>
    </p:spTree>
  </p:cSld>
  <p:clrMapOvr>
    <a:masterClrMapping/>
  </p:clrMapOvr>
</p:sld>
</file>

<file path=ppt/theme/theme1.xml><?xml version="1.0" encoding="utf-8"?>
<a:theme xmlns:a="http://schemas.openxmlformats.org/drawingml/2006/main" name="Literary Elements and Devices - Language Arts - 8th Grade by Slidesgo">
  <a:themeElements>
    <a:clrScheme name="Simple Light">
      <a:dk1>
        <a:srgbClr val="092F44"/>
      </a:dk1>
      <a:lt1>
        <a:srgbClr val="80CAD3"/>
      </a:lt1>
      <a:dk2>
        <a:srgbClr val="006C9F"/>
      </a:dk2>
      <a:lt2>
        <a:srgbClr val="3A7F8E"/>
      </a:lt2>
      <a:accent1>
        <a:srgbClr val="63ABB7"/>
      </a:accent1>
      <a:accent2>
        <a:srgbClr val="9C4534"/>
      </a:accent2>
      <a:accent3>
        <a:srgbClr val="ED8264"/>
      </a:accent3>
      <a:accent4>
        <a:srgbClr val="FDBD03"/>
      </a:accent4>
      <a:accent5>
        <a:srgbClr val="FFFCE3"/>
      </a:accent5>
      <a:accent6>
        <a:srgbClr val="FFFFFF"/>
      </a:accent6>
      <a:hlink>
        <a:srgbClr val="0E40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Project for Middle School by Slidesgo">
  <a:themeElements>
    <a:clrScheme name="Simple Light">
      <a:dk1>
        <a:srgbClr val="000000"/>
      </a:dk1>
      <a:lt1>
        <a:srgbClr val="F3F3F3"/>
      </a:lt1>
      <a:dk2>
        <a:srgbClr val="2A4D63"/>
      </a:dk2>
      <a:lt2>
        <a:srgbClr val="5F9BC2"/>
      </a:lt2>
      <a:accent1>
        <a:srgbClr val="8FBEE6"/>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2250</Words>
  <Application>Microsoft Macintosh PowerPoint</Application>
  <PresentationFormat>On-screen Show (16:9)</PresentationFormat>
  <Paragraphs>260</Paragraphs>
  <Slides>29</Slides>
  <Notes>29</Notes>
  <HiddenSlides>0</HiddenSlides>
  <MMClips>0</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29</vt:i4>
      </vt:variant>
    </vt:vector>
  </HeadingPairs>
  <TitlesOfParts>
    <vt:vector size="53" baseType="lpstr">
      <vt:lpstr>Chivo</vt:lpstr>
      <vt:lpstr>Barlow Black</vt:lpstr>
      <vt:lpstr>Arial</vt:lpstr>
      <vt:lpstr>Nunito</vt:lpstr>
      <vt:lpstr>Nunito Light</vt:lpstr>
      <vt:lpstr>Darker Grotesque SemiBold</vt:lpstr>
      <vt:lpstr>Roboto</vt:lpstr>
      <vt:lpstr>Comfortaa</vt:lpstr>
      <vt:lpstr>Gantari</vt:lpstr>
      <vt:lpstr>Roboto Light</vt:lpstr>
      <vt:lpstr>Source Sans Pro</vt:lpstr>
      <vt:lpstr>Chivo Medium</vt:lpstr>
      <vt:lpstr>Barlow</vt:lpstr>
      <vt:lpstr>DM Sans</vt:lpstr>
      <vt:lpstr>Varela Round</vt:lpstr>
      <vt:lpstr>Gochi Hand</vt:lpstr>
      <vt:lpstr>Public Sans</vt:lpstr>
      <vt:lpstr>Be Vietnam Pro</vt:lpstr>
      <vt:lpstr>Calibri</vt:lpstr>
      <vt:lpstr>Poppins</vt:lpstr>
      <vt:lpstr>Gantari ExtraBold</vt:lpstr>
      <vt:lpstr>Montserrat</vt:lpstr>
      <vt:lpstr>Literary Elements and Devices - Language Arts - 8th Grade by Slidesgo</vt:lpstr>
      <vt:lpstr>Simple Project for Middle School by Slidesgo</vt:lpstr>
      <vt:lpstr>The Power of Rethinking Literacy &amp; Math </vt:lpstr>
      <vt:lpstr>JCPS Literacy  </vt:lpstr>
      <vt:lpstr>What Is Literacy?</vt:lpstr>
      <vt:lpstr>The Five Components of Literacy</vt:lpstr>
      <vt:lpstr>The Need For Early Foundational Skills</vt:lpstr>
      <vt:lpstr>Implications for Teaching </vt:lpstr>
      <vt:lpstr>Missing Pieces</vt:lpstr>
      <vt:lpstr>Finding Solutions</vt:lpstr>
      <vt:lpstr>Legislative Actions and Implications for Reading  </vt:lpstr>
      <vt:lpstr>Curriculum </vt:lpstr>
      <vt:lpstr>How to determine if curriculum is a high quality instructional resource (HQIR)?    An HQIR… </vt:lpstr>
      <vt:lpstr>Timeline for Curriculum Adoption</vt:lpstr>
      <vt:lpstr>Curriculum Selections</vt:lpstr>
      <vt:lpstr>TRAINING</vt:lpstr>
      <vt:lpstr>Alignment to Best Practice!</vt:lpstr>
      <vt:lpstr>Alignment to Comprehensive Literacy Plans </vt:lpstr>
      <vt:lpstr>The Experience of a Core Curriculum- Let’s see it! </vt:lpstr>
      <vt:lpstr>PowerPoint Presentation</vt:lpstr>
      <vt:lpstr>PowerPoint Presentation</vt:lpstr>
      <vt:lpstr>JCPS believes that ALL students. . . </vt:lpstr>
      <vt:lpstr>Math Improvement Teams &amp; Math Plan Required Yearly with Frequent Monitoring</vt:lpstr>
      <vt:lpstr>Key Take-Away # 1: Consider Multilingual Learner Support and Alignment- Asset Based Approach</vt:lpstr>
      <vt:lpstr>Key Take-Away # 2: On Going Support &amp; Monitoring</vt:lpstr>
      <vt:lpstr>Key Take-Away # 3- CELEBRATE!</vt:lpstr>
      <vt:lpstr>Key Take-Away # 4- Be Proactive!</vt:lpstr>
      <vt:lpstr>Key Take-Away # 5: Consistency &amp; Momentum are essential!                                      </vt:lpstr>
      <vt:lpstr>Consistency &amp; Successes Continued</vt:lpstr>
      <vt:lpstr>        Next Steps                                                 </vt:lpstr>
      <vt:lpstr>Thank you for for joining us on the Journey to Success!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Foster, Shalonda M.</cp:lastModifiedBy>
  <cp:revision>1</cp:revision>
  <dcterms:modified xsi:type="dcterms:W3CDTF">2024-07-26T19:21:41Z</dcterms:modified>
</cp:coreProperties>
</file>