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EAEB-C85C-CD5F-2B3F-BC761DF6D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81380-3301-AE7D-501E-DBB77C340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A001A-C8E4-2267-9054-07F4837E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326F-0A56-4524-939E-65E386D9058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43FA-E668-C65A-A953-B9A4E297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052FC-A855-FAC2-5AEB-630C8A09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7C43-2B03-4024-927E-62EA0B92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1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ECA5-828E-93BE-8EB6-BFAC6E7A8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2100D-C829-FCD1-970D-3A1DA75BE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EA32A-0584-33F7-108D-0CCE5724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326F-0A56-4524-939E-65E386D9058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C9D64-81E2-AC27-9ECE-766FAE2A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C6966-C719-71E9-BCEA-212601D9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7C43-2B03-4024-927E-62EA0B92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6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E7B74-57F8-411B-E62D-21CE73693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E18FB-769A-5A1A-75D6-13287D906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DB131-2136-3543-AA05-FE234E49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326F-0A56-4524-939E-65E386D9058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F6FD0-05DC-044E-ACDF-F582C226E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D0224-2604-518E-11EC-2DF47840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7C43-2B03-4024-927E-62EA0B92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9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CAC4-25BF-0DE4-A5E0-078B8228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9FBE-B2CE-34FE-D8E3-E661A7781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7102B-36D3-BE92-BA14-67207878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326F-0A56-4524-939E-65E386D9058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8335F-EF4B-3868-0B61-C3B1860E4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BF0-D8E6-253F-A023-2A9102D3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7C43-2B03-4024-927E-62EA0B92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F1E-9FEF-BBF7-B5B2-E03132B4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C0C4E-C351-BC6A-4F4A-0659ADBB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98A6D-1DF0-8958-864E-F0757475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326F-0A56-4524-939E-65E386D9058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BABA5-3AB4-90CC-076F-608213A2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1515-330E-23BF-B857-6047FA83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7C43-2B03-4024-927E-62EA0B92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7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9E8D-F6FC-8199-0A76-F3B84AB3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49C5-F193-10BC-D0BC-7F0144F61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FAB57-70D8-BB27-F6EC-163DF51F1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44564-7849-CA88-825D-1E357A97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326F-0A56-4524-939E-65E386D9058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4D2BD-8E8F-353F-EFC6-3141C790A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6CAB1-2380-19A0-98A4-F731BC30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7C43-2B03-4024-927E-62EA0B92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1CBB-13AD-823C-2D90-76504137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F94E1-34F7-1FEE-2A03-3BACE5DCC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7828F-C4F4-A99C-102C-ECDB63378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A0850-88BE-35EA-E550-2014E5931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1BC7C-361C-153A-FE58-C2B65AB2F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C48F61-AC6E-9E1D-EFB3-D4F5432D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326F-0A56-4524-939E-65E386D9058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BA538D-F5B9-F55B-EF99-1E6D5F06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6BA88-457A-7F9C-E886-AC0BBDD6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7C43-2B03-4024-927E-62EA0B92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5638-935D-8172-7A5D-E6DD835A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4A2E3-A541-E109-10B4-421146ED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326F-0A56-4524-939E-65E386D9058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7E67B-8DD7-767C-836C-8A2B711B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21477-8B6B-70A9-E974-E17479A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7C43-2B03-4024-927E-62EA0B92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102E3-FD84-3971-A3F9-21D39D3B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326F-0A56-4524-939E-65E386D9058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304FB-4B78-C44E-E6C8-4C10861D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7B404-FA8C-AE07-7598-7CC282B5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7C43-2B03-4024-927E-62EA0B92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3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96D0-3D21-822E-7CED-0611EF3C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0F13-DDBA-F898-1C92-D259411F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B5223-B21F-84C6-4F2F-286CA8D81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42584-BB0B-3B24-0C70-97AEB064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326F-0A56-4524-939E-65E386D9058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DB9C3-45AE-1A51-53DE-8D3A2649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7D6E0-9EA3-A216-8752-FC805A27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7C43-2B03-4024-927E-62EA0B92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3C16-CC8E-9629-D63D-80A09A520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9C635-126F-CC16-FD4C-94FF1A759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BAB31-5F2B-EDEE-8ED3-498886E5B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4C389-6164-84BB-9F71-8FEC85F0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326F-0A56-4524-939E-65E386D9058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A873-68E9-BE93-A68F-C32394B6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17553-0C8A-27E7-0791-7CFF8BCF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97C43-2B03-4024-927E-62EA0B92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3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913F7-E57F-72B0-E9DB-3F5B765E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7D055-E375-ED49-B17B-B66E37075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527A-A0DA-7C6E-2E7E-7C894BC40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D8326F-0A56-4524-939E-65E386D9058B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3DD85-4079-8D9A-32C6-B102E6322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A70C7-F16B-9597-E18C-FA81873F1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97C43-2B03-4024-927E-62EA0B92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3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B0C1-FD07-AC0A-61BB-353296C8F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Workforce Attraction and Retention Task Force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E9EFF-0957-CD58-573B-075865984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14, 2024</a:t>
            </a:r>
          </a:p>
        </p:txBody>
      </p:sp>
    </p:spTree>
    <p:extLst>
      <p:ext uri="{BB962C8B-B14F-4D97-AF65-F5344CB8AC3E}">
        <p14:creationId xmlns:p14="http://schemas.microsoft.com/office/powerpoint/2010/main" val="71071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AE01-7DCE-2836-9E26-006BD2A7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9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Kentucky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B1A51-25EE-3EAC-C3CE-4EAA96707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Louisville has received 30k refugees only in the last 5 years, 80% of whom are working age, and more than 50% with a high school degree or higher</a:t>
            </a:r>
          </a:p>
          <a:p>
            <a:r>
              <a:rPr lang="en-US" dirty="0"/>
              <a:t>9k refugees received in Kentucky in the last year</a:t>
            </a:r>
          </a:p>
          <a:p>
            <a:r>
              <a:rPr lang="en-US" dirty="0"/>
              <a:t>KY population would have decreased in the last 10 years were it not for immigrants/refugees; in addition to workforce, they are starting businesses faster than American-born</a:t>
            </a:r>
          </a:p>
          <a:p>
            <a:r>
              <a:rPr lang="en-US" dirty="0"/>
              <a:t>JFCS Career Services for Refugees and Immigrants has served 234 individuals from 39 different countries in the last year</a:t>
            </a:r>
          </a:p>
          <a:p>
            <a:pPr lvl="1"/>
            <a:r>
              <a:rPr lang="en-US" dirty="0"/>
              <a:t>More than 75% with more than high school diploma</a:t>
            </a:r>
          </a:p>
          <a:p>
            <a:pPr lvl="1"/>
            <a:r>
              <a:rPr lang="en-US" dirty="0"/>
              <a:t>36% worked in Healthcare prior to arrival in the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8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015B7A-995B-18A7-8377-D951E11CA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97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9BBB-992B-8693-1F21-25E7DCE40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(lack of English language classes available)</a:t>
            </a:r>
          </a:p>
          <a:p>
            <a:r>
              <a:rPr lang="en-US" dirty="0"/>
              <a:t>Transportation (employers are more frequently located outside of public transport, and DMV offices are booking months out for licenses)</a:t>
            </a:r>
          </a:p>
          <a:p>
            <a:r>
              <a:rPr lang="en-US" dirty="0"/>
              <a:t>Licensing and credentialing</a:t>
            </a:r>
          </a:p>
          <a:p>
            <a:pPr lvl="1"/>
            <a:r>
              <a:rPr lang="en-US" dirty="0"/>
              <a:t>Unnecessary barriers (citizenship, re-education)</a:t>
            </a:r>
          </a:p>
          <a:p>
            <a:pPr lvl="1"/>
            <a:r>
              <a:rPr lang="en-US" dirty="0"/>
              <a:t>Recredentialing changes (USMLE)</a:t>
            </a:r>
          </a:p>
          <a:p>
            <a:pPr lvl="1"/>
            <a:r>
              <a:rPr lang="en-US" dirty="0"/>
              <a:t>Missing information on state sites</a:t>
            </a:r>
          </a:p>
        </p:txBody>
      </p:sp>
    </p:spTree>
    <p:extLst>
      <p:ext uri="{BB962C8B-B14F-4D97-AF65-F5344CB8AC3E}">
        <p14:creationId xmlns:p14="http://schemas.microsoft.com/office/powerpoint/2010/main" val="302363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DC4E358-7FE6-9639-5D95-CE3928B9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00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Laila’s Experience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338717-6EA0-82DB-EF43-974C2E7EA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3687" y="1750321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i="1" dirty="0"/>
              <a:t>In my country, I study nurse and work in woman hospital deliver babies and take care for mothers 6 years. In August 2021, Taliban come into Kabul. They tell me they will kill me for study. I leave Afghanistan and arrive in Kentucky. It was very hard for beginning, I am alone only with my little brother, my parents stay in my country. Catholic Charities help me find first job in GE and connect me with Miss Kristina.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Kristina help me with evaluation of original document, for new job in hospital. We try to get license for nurse, but Taliban destroy education for woman and cannot verify now. I start studying nursing from zero at the college, and I hope finish and work with mothers and babies too soon.</a:t>
            </a:r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3" name="Picture 2" descr="A person wearing a head scarf&#10;&#10;Description automatically generated">
            <a:extLst>
              <a:ext uri="{FF2B5EF4-FFF2-40B4-BE49-F238E27FC236}">
                <a16:creationId xmlns:a16="http://schemas.microsoft.com/office/drawing/2014/main" id="{49ADC652-8A71-564C-A2C3-A8EE1F6F5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918" y="666986"/>
            <a:ext cx="6595918" cy="61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322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Workforce Attraction and Retention Task Force</vt:lpstr>
      <vt:lpstr>Kentucky statistics</vt:lpstr>
      <vt:lpstr>Barriers</vt:lpstr>
      <vt:lpstr>Laila’s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Attraction and Retention Task Force</dc:title>
  <dc:creator>Kristina Mielke</dc:creator>
  <cp:lastModifiedBy>Allen, Sasche (LRC)</cp:lastModifiedBy>
  <cp:revision>4</cp:revision>
  <dcterms:created xsi:type="dcterms:W3CDTF">2024-08-13T18:51:06Z</dcterms:created>
  <dcterms:modified xsi:type="dcterms:W3CDTF">2024-08-14T15:47:45Z</dcterms:modified>
</cp:coreProperties>
</file>