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60" r:id="rId4"/>
    <p:sldId id="258" r:id="rId5"/>
    <p:sldId id="274" r:id="rId6"/>
    <p:sldId id="273" r:id="rId7"/>
    <p:sldId id="263" r:id="rId8"/>
    <p:sldId id="270" r:id="rId9"/>
    <p:sldId id="272" r:id="rId10"/>
    <p:sldId id="264" r:id="rId11"/>
    <p:sldId id="265" r:id="rId12"/>
    <p:sldId id="266" r:id="rId13"/>
    <p:sldId id="267" r:id="rId14"/>
    <p:sldId id="269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C44"/>
    <a:srgbClr val="59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69" autoAdjust="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Tarquinio" userId="ceba42de-531a-4a6e-8656-f78682f72f4c" providerId="ADAL" clId="{31F3A3B9-50A9-4232-9640-37023ED23387}"/>
    <pc:docChg chg="modSld">
      <pc:chgData name="Christine Tarquinio" userId="ceba42de-531a-4a6e-8656-f78682f72f4c" providerId="ADAL" clId="{31F3A3B9-50A9-4232-9640-37023ED23387}" dt="2024-10-09T16:17:29.648" v="10" actId="20577"/>
      <pc:docMkLst>
        <pc:docMk/>
      </pc:docMkLst>
      <pc:sldChg chg="modNotesTx">
        <pc:chgData name="Christine Tarquinio" userId="ceba42de-531a-4a6e-8656-f78682f72f4c" providerId="ADAL" clId="{31F3A3B9-50A9-4232-9640-37023ED23387}" dt="2024-10-09T16:16:49.453" v="0" actId="20577"/>
        <pc:sldMkLst>
          <pc:docMk/>
          <pc:sldMk cId="551903232" sldId="258"/>
        </pc:sldMkLst>
      </pc:sldChg>
      <pc:sldChg chg="modNotesTx">
        <pc:chgData name="Christine Tarquinio" userId="ceba42de-531a-4a6e-8656-f78682f72f4c" providerId="ADAL" clId="{31F3A3B9-50A9-4232-9640-37023ED23387}" dt="2024-10-09T16:17:01.615" v="3" actId="20577"/>
        <pc:sldMkLst>
          <pc:docMk/>
          <pc:sldMk cId="2418925349" sldId="263"/>
        </pc:sldMkLst>
      </pc:sldChg>
      <pc:sldChg chg="modNotesTx">
        <pc:chgData name="Christine Tarquinio" userId="ceba42de-531a-4a6e-8656-f78682f72f4c" providerId="ADAL" clId="{31F3A3B9-50A9-4232-9640-37023ED23387}" dt="2024-10-09T16:17:14.803" v="6" actId="20577"/>
        <pc:sldMkLst>
          <pc:docMk/>
          <pc:sldMk cId="2130175740" sldId="264"/>
        </pc:sldMkLst>
      </pc:sldChg>
      <pc:sldChg chg="modNotesTx">
        <pc:chgData name="Christine Tarquinio" userId="ceba42de-531a-4a6e-8656-f78682f72f4c" providerId="ADAL" clId="{31F3A3B9-50A9-4232-9640-37023ED23387}" dt="2024-10-09T16:17:17.684" v="7" actId="20577"/>
        <pc:sldMkLst>
          <pc:docMk/>
          <pc:sldMk cId="2441609952" sldId="265"/>
        </pc:sldMkLst>
      </pc:sldChg>
      <pc:sldChg chg="modNotesTx">
        <pc:chgData name="Christine Tarquinio" userId="ceba42de-531a-4a6e-8656-f78682f72f4c" providerId="ADAL" clId="{31F3A3B9-50A9-4232-9640-37023ED23387}" dt="2024-10-09T16:17:21.727" v="8" actId="20577"/>
        <pc:sldMkLst>
          <pc:docMk/>
          <pc:sldMk cId="393883295" sldId="266"/>
        </pc:sldMkLst>
      </pc:sldChg>
      <pc:sldChg chg="modNotesTx">
        <pc:chgData name="Christine Tarquinio" userId="ceba42de-531a-4a6e-8656-f78682f72f4c" providerId="ADAL" clId="{31F3A3B9-50A9-4232-9640-37023ED23387}" dt="2024-10-09T16:17:25.820" v="9" actId="20577"/>
        <pc:sldMkLst>
          <pc:docMk/>
          <pc:sldMk cId="1650583559" sldId="267"/>
        </pc:sldMkLst>
      </pc:sldChg>
      <pc:sldChg chg="modNotesTx">
        <pc:chgData name="Christine Tarquinio" userId="ceba42de-531a-4a6e-8656-f78682f72f4c" providerId="ADAL" clId="{31F3A3B9-50A9-4232-9640-37023ED23387}" dt="2024-10-09T16:17:29.648" v="10" actId="20577"/>
        <pc:sldMkLst>
          <pc:docMk/>
          <pc:sldMk cId="1447385606" sldId="269"/>
        </pc:sldMkLst>
      </pc:sldChg>
      <pc:sldChg chg="modNotesTx">
        <pc:chgData name="Christine Tarquinio" userId="ceba42de-531a-4a6e-8656-f78682f72f4c" providerId="ADAL" clId="{31F3A3B9-50A9-4232-9640-37023ED23387}" dt="2024-10-09T16:17:07.168" v="4" actId="20577"/>
        <pc:sldMkLst>
          <pc:docMk/>
          <pc:sldMk cId="3996720249" sldId="270"/>
        </pc:sldMkLst>
      </pc:sldChg>
      <pc:sldChg chg="modNotesTx">
        <pc:chgData name="Christine Tarquinio" userId="ceba42de-531a-4a6e-8656-f78682f72f4c" providerId="ADAL" clId="{31F3A3B9-50A9-4232-9640-37023ED23387}" dt="2024-10-09T16:17:11.211" v="5" actId="20577"/>
        <pc:sldMkLst>
          <pc:docMk/>
          <pc:sldMk cId="2632055120" sldId="272"/>
        </pc:sldMkLst>
      </pc:sldChg>
      <pc:sldChg chg="modNotesTx">
        <pc:chgData name="Christine Tarquinio" userId="ceba42de-531a-4a6e-8656-f78682f72f4c" providerId="ADAL" clId="{31F3A3B9-50A9-4232-9640-37023ED23387}" dt="2024-10-09T16:16:57.263" v="2" actId="20577"/>
        <pc:sldMkLst>
          <pc:docMk/>
          <pc:sldMk cId="3092090503" sldId="273"/>
        </pc:sldMkLst>
      </pc:sldChg>
      <pc:sldChg chg="modNotesTx">
        <pc:chgData name="Christine Tarquinio" userId="ceba42de-531a-4a6e-8656-f78682f72f4c" providerId="ADAL" clId="{31F3A3B9-50A9-4232-9640-37023ED23387}" dt="2024-10-09T16:16:52.944" v="1" actId="20577"/>
        <pc:sldMkLst>
          <pc:docMk/>
          <pc:sldMk cId="13940730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855EF-082E-4C60-ADFC-ADCD56402E7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EF6D-8213-4E3B-89BD-90FB0657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4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EF6D-8213-4E3B-89BD-90FB06572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2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38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EF3C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AF39-544A-4455-82B7-2AF07F0F7C1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DA84-7C1C-41A6-8E9E-893734B9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in Lou!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38350"/>
            <a:ext cx="9144000" cy="1314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Christine Tarquinio</a:t>
            </a:r>
          </a:p>
          <a:p>
            <a:r>
              <a:rPr lang="en-US" dirty="0"/>
              <a:t>VP, Talent, Workforce &amp; Brand Strategies</a:t>
            </a:r>
          </a:p>
          <a:p>
            <a:r>
              <a:rPr lang="en-US" dirty="0"/>
              <a:t>Greater Louisville Inc.</a:t>
            </a:r>
          </a:p>
        </p:txBody>
      </p:sp>
    </p:spTree>
    <p:extLst>
      <p:ext uri="{BB962C8B-B14F-4D97-AF65-F5344CB8AC3E}">
        <p14:creationId xmlns:p14="http://schemas.microsoft.com/office/powerpoint/2010/main" val="265085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2933-F4DC-9B7B-7529-D5DADC96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Champs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76F7F-EB47-B52E-8CBA-28FA8745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6350"/>
            <a:ext cx="6371492" cy="317416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602F26A-292A-E002-B065-6DCCD06E87A9}"/>
              </a:ext>
            </a:extLst>
          </p:cNvPr>
          <p:cNvSpPr txBox="1">
            <a:spLocks/>
          </p:cNvSpPr>
          <p:nvPr/>
        </p:nvSpPr>
        <p:spPr>
          <a:xfrm>
            <a:off x="7216583" y="2571750"/>
            <a:ext cx="1587448" cy="967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160 trained City Champs!</a:t>
            </a:r>
          </a:p>
        </p:txBody>
      </p:sp>
    </p:spTree>
    <p:extLst>
      <p:ext uri="{BB962C8B-B14F-4D97-AF65-F5344CB8AC3E}">
        <p14:creationId xmlns:p14="http://schemas.microsoft.com/office/powerpoint/2010/main" val="39388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Ecosystem Hub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5240216" cy="347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 for Employers and Job Seekers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and workforce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Startups and small business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Apprenticeships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organizations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Refugee assistance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Chambers of commerce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assistance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support for training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4F7232-6587-243A-9096-5ADBB6EA8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428750"/>
            <a:ext cx="2362199" cy="305786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ACCE | Ace your ACE Awards Submission">
            <a:extLst>
              <a:ext uri="{FF2B5EF4-FFF2-40B4-BE49-F238E27FC236}">
                <a16:creationId xmlns:a16="http://schemas.microsoft.com/office/drawing/2014/main" id="{12B97F72-2830-1ECE-ECEC-0FAD80DF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6150"/>
            <a:ext cx="1710789" cy="9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8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You, In Lou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4783015" cy="347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and leadership development program for college students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skills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 &amp; connections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branding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Showcase of Louisville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includes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your network and making connections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Listening, learning and leading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you brand and sell yourself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next for you in Lou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 the University of Louisville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336C46-EF12-D8A9-A948-03B02B986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89" y="1534669"/>
            <a:ext cx="2306820" cy="29861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Louisville Cardinals - Wikipedia">
            <a:extLst>
              <a:ext uri="{FF2B5EF4-FFF2-40B4-BE49-F238E27FC236}">
                <a16:creationId xmlns:a16="http://schemas.microsoft.com/office/drawing/2014/main" id="{2A6B0128-D934-796E-F7AE-51557D7E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0225"/>
            <a:ext cx="254872" cy="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8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8059615" cy="2564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5681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graph with a red and blue bar&#10;&#10;Description automatically generated">
            <a:extLst>
              <a:ext uri="{FF2B5EF4-FFF2-40B4-BE49-F238E27FC236}">
                <a16:creationId xmlns:a16="http://schemas.microsoft.com/office/drawing/2014/main" id="{ACC01D10-08A6-DC3C-36F9-D94C383E1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22964"/>
          <a:stretch/>
        </p:blipFill>
        <p:spPr>
          <a:xfrm>
            <a:off x="2070579" y="514350"/>
            <a:ext cx="5002841" cy="4282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Talent</a:t>
            </a:r>
          </a:p>
        </p:txBody>
      </p:sp>
    </p:spTree>
    <p:extLst>
      <p:ext uri="{BB962C8B-B14F-4D97-AF65-F5344CB8AC3E}">
        <p14:creationId xmlns:p14="http://schemas.microsoft.com/office/powerpoint/2010/main" val="55190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is Close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1A595-47F7-E9C5-3BDD-A68B527A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3070"/>
            <a:ext cx="6929845" cy="344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Motivators for Moving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2A240-794F-65DB-870E-52AFC6C8D7C1}"/>
              </a:ext>
            </a:extLst>
          </p:cNvPr>
          <p:cNvSpPr txBox="1">
            <a:spLocks/>
          </p:cNvSpPr>
          <p:nvPr/>
        </p:nvSpPr>
        <p:spPr>
          <a:xfrm>
            <a:off x="512885" y="1389592"/>
            <a:ext cx="3395980" cy="56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A25-34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398585" y="1733550"/>
            <a:ext cx="4332172" cy="2537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good jobs and business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Ability to make a difference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Abundant recreational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Suitability for raising children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desirable housing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658A177-0C13-2921-F7AB-7ADA2144576B}"/>
              </a:ext>
            </a:extLst>
          </p:cNvPr>
          <p:cNvSpPr txBox="1">
            <a:spLocks/>
          </p:cNvSpPr>
          <p:nvPr/>
        </p:nvSpPr>
        <p:spPr>
          <a:xfrm>
            <a:off x="4845057" y="1381027"/>
            <a:ext cx="2893060" cy="568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A35-54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D35CA6-E327-59D4-87CC-B72D55DE6706}"/>
              </a:ext>
            </a:extLst>
          </p:cNvPr>
          <p:cNvSpPr txBox="1">
            <a:spLocks/>
          </p:cNvSpPr>
          <p:nvPr/>
        </p:nvSpPr>
        <p:spPr>
          <a:xfrm>
            <a:off x="4730757" y="1733550"/>
            <a:ext cx="4263592" cy="2537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Suitability for raising children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 of schools and recreational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good jobs and business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Reasonableness of commuting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Ability to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309209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Outreach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4" y="1303108"/>
            <a:ext cx="7297615" cy="2537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Brand development, website and social media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Outreach to employers / HR / recruiters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of workforce and relocation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Champs brand ambassadors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Targeted university outreach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Extending the talent pipeline with the Academies of Louisville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Targeted talent attraction campaigns</a:t>
            </a:r>
          </a:p>
        </p:txBody>
      </p:sp>
    </p:spTree>
    <p:extLst>
      <p:ext uri="{BB962C8B-B14F-4D97-AF65-F5344CB8AC3E}">
        <p14:creationId xmlns:p14="http://schemas.microsoft.com/office/powerpoint/2010/main" val="241892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Attraction Campaigns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4783015" cy="347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Campaign Results: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Campaign Impressions: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1,217,202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Clicks: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22,980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Click Thru Rate (CTR): 1.89%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Pageviews: 27,373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Users: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25,574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Conversions: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836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Budget: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$50,000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Cost per Click (CPC): $2.18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Cost per Conversion (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CPCon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$59.81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D8A89-ED9C-4233-67EA-1A4C2E61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04" y="1583144"/>
            <a:ext cx="3106768" cy="14060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EADAF-28B7-CD85-7A09-6F05AD538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82" y="2674681"/>
            <a:ext cx="2642547" cy="18461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72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Attraction Campaigns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4783015" cy="34784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Campaign Results: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Campaign Impressions: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2,682,999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Clicks: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50,919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Click Thru Rate (CTR): 1.90%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Pageviews: 20,991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Users: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18,982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Conversions: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389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Budget: $55,000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Cost per Click (CPC): $1.08</a:t>
            </a:r>
          </a:p>
          <a:p>
            <a:pPr marL="80003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Cost per Conversion (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CPCon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$141.39</a:t>
            </a:r>
          </a:p>
        </p:txBody>
      </p:sp>
      <p:pic>
        <p:nvPicPr>
          <p:cNvPr id="3" name="Picture 2" descr="A person in a medical uniform&#10;&#10;Description automatically generated">
            <a:extLst>
              <a:ext uri="{FF2B5EF4-FFF2-40B4-BE49-F238E27FC236}">
                <a16:creationId xmlns:a16="http://schemas.microsoft.com/office/drawing/2014/main" id="{04C7AD53-86D3-D667-9D96-355DF44D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33550"/>
            <a:ext cx="3344875" cy="23489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05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 Lou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5240216" cy="2537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base for living, working, and playing in the region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Region’s largest local only job board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LiveinLou.com/jobs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Neighborhoods, schools, educational institutions, workforce resources, things to do, and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E5AA4-31BB-4ABA-EC42-3C80D49EA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03108"/>
            <a:ext cx="3303048" cy="17352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F20C7-3380-8FBD-94F9-6EA49FE4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14" y="3004417"/>
            <a:ext cx="3200433" cy="128707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17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@liveinlou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6E19-BFF1-ACE9-AC4B-69FEC1D19ACE}"/>
              </a:ext>
            </a:extLst>
          </p:cNvPr>
          <p:cNvSpPr txBox="1">
            <a:spLocks/>
          </p:cNvSpPr>
          <p:nvPr/>
        </p:nvSpPr>
        <p:spPr>
          <a:xfrm>
            <a:off x="474785" y="1303108"/>
            <a:ext cx="5240216" cy="2537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21,000+ Facebook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38,600+ Instagram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3,100+ LinkedIn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69,000+ Total Followers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Jan-Dec 2021: +10,566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Jan-Dec 2022: +14,929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Jan-Dec 2023: +13,312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Jan-Sept 2024: +9,014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EB548-4FF6-20BD-45DC-E7600E28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063229"/>
            <a:ext cx="2722322" cy="30632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858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66B732-4435-01CF-0CE6-A458553A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7350"/>
            <a:ext cx="2050531" cy="2765412"/>
          </a:xfrm>
          <a:prstGeom prst="rect">
            <a:avLst/>
          </a:prstGeom>
          <a:noFill/>
          <a:ln w="9525">
            <a:solidFill>
              <a:srgbClr val="58585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0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D387385CF3AA448C3CAF30B1504D88" ma:contentTypeVersion="15" ma:contentTypeDescription="Create a new document." ma:contentTypeScope="" ma:versionID="0c0c00a0c1e3f151afa14b038153d5ff">
  <xsd:schema xmlns:xsd="http://www.w3.org/2001/XMLSchema" xmlns:xs="http://www.w3.org/2001/XMLSchema" xmlns:p="http://schemas.microsoft.com/office/2006/metadata/properties" xmlns:ns2="1c47fc07-07d5-46a7-8951-1588dd2728cc" xmlns:ns3="f6569a02-f1c0-4d35-9032-4482de3268e2" targetNamespace="http://schemas.microsoft.com/office/2006/metadata/properties" ma:root="true" ma:fieldsID="4316a8e90a38d6e3a625157499bedc61" ns2:_="" ns3:_="">
    <xsd:import namespace="1c47fc07-07d5-46a7-8951-1588dd2728cc"/>
    <xsd:import namespace="f6569a02-f1c0-4d35-9032-4482de326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7fc07-07d5-46a7-8951-1588dd272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983034a-96cd-4725-a672-6ed8cbd0fe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9a02-f1c0-4d35-9032-4482de3268e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e9e6bc9-2e5f-4d82-9d54-2972464aa1ed}" ma:internalName="TaxCatchAll" ma:showField="CatchAllData" ma:web="f6569a02-f1c0-4d35-9032-4482de326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106D5-8ADE-4375-BF5E-6A2D34AC0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880208-0935-431C-A818-D65DF0568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47fc07-07d5-46a7-8951-1588dd2728cc"/>
    <ds:schemaRef ds:uri="f6569a02-f1c0-4d35-9032-4482de326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432</Words>
  <Application>Microsoft Office PowerPoint</Application>
  <PresentationFormat>On-screen Show (16:9)</PresentationFormat>
  <Paragraphs>104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Live in Lou!</vt:lpstr>
      <vt:lpstr>We Need Talent</vt:lpstr>
      <vt:lpstr>Talent is Close</vt:lpstr>
      <vt:lpstr>Motivators for Moving</vt:lpstr>
      <vt:lpstr>Talent Outreach Strategy</vt:lpstr>
      <vt:lpstr>Talent Attraction Campaigns</vt:lpstr>
      <vt:lpstr>Talent Attraction Campaigns</vt:lpstr>
      <vt:lpstr>Live in Lou</vt:lpstr>
      <vt:lpstr>@liveinlou</vt:lpstr>
      <vt:lpstr>City Champs</vt:lpstr>
      <vt:lpstr>Workforce Ecosystem Hub</vt:lpstr>
      <vt:lpstr>Finding You, In Lou</vt:lpstr>
      <vt:lpstr>Questions?</vt:lpstr>
    </vt:vector>
  </TitlesOfParts>
  <Company>GLI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Rene Armendariz</dc:creator>
  <cp:lastModifiedBy>Christine Tarquinio</cp:lastModifiedBy>
  <cp:revision>12</cp:revision>
  <dcterms:created xsi:type="dcterms:W3CDTF">2018-08-29T17:59:00Z</dcterms:created>
  <dcterms:modified xsi:type="dcterms:W3CDTF">2024-10-09T16:17:35Z</dcterms:modified>
</cp:coreProperties>
</file>