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9" r:id="rId4"/>
    <p:sldId id="283" r:id="rId5"/>
    <p:sldId id="284" r:id="rId6"/>
    <p:sldId id="285" r:id="rId7"/>
    <p:sldId id="286" r:id="rId8"/>
    <p:sldId id="287" r:id="rId9"/>
    <p:sldId id="277" r:id="rId10"/>
    <p:sldId id="264" r:id="rId1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A8A"/>
    <a:srgbClr val="3C5896"/>
    <a:srgbClr val="18233C"/>
    <a:srgbClr val="213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3238388265837"/>
          <c:y val="0.10336085130596612"/>
          <c:w val="0.33580780643580022"/>
          <c:h val="0.81079015236233087"/>
        </c:manualLayout>
      </c:layout>
      <c:doughnutChart>
        <c:varyColors val="1"/>
        <c:ser>
          <c:idx val="0"/>
          <c:order val="0"/>
          <c:tx>
            <c:strRef>
              <c:f>Turnover!$G$2</c:f>
              <c:strCache>
                <c:ptCount val="1"/>
                <c:pt idx="0">
                  <c:v>Positions as a % of Non-Partisan Staff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046594982078853E-2"/>
                  <c:y val="-0.10633946830265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763440860215055E-2"/>
                  <c:y val="-0.106339468302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90501669035792E-2"/>
                  <c:y val="-8.9979550102249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8853046594982074E-2"/>
                  <c:y val="-3.8173142467621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0223123732251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34767025089605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2365591397849462"/>
                  <c:y val="2.7266530334014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3C5896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Turnover!$A$3:$A$11</c:f>
              <c:strCache>
                <c:ptCount val="7"/>
                <c:pt idx="0">
                  <c:v>Judiciary Committee Analysts</c:v>
                </c:pt>
                <c:pt idx="1">
                  <c:v>Staff Economists</c:v>
                </c:pt>
                <c:pt idx="2">
                  <c:v>Legislative Assistants</c:v>
                </c:pt>
                <c:pt idx="3">
                  <c:v>Constituent Services Analysts</c:v>
                </c:pt>
                <c:pt idx="4">
                  <c:v>Legislative Fiscal Analysts</c:v>
                </c:pt>
                <c:pt idx="5">
                  <c:v>Legislative Oversight and Investigations Analysts</c:v>
                </c:pt>
                <c:pt idx="6">
                  <c:v>Rest of Non-Partisan Staff</c:v>
                </c:pt>
              </c:strCache>
              <c:extLst/>
            </c:strRef>
          </c:cat>
          <c:val>
            <c:numRef>
              <c:f>Turnover!$G$3:$G$11</c:f>
              <c:numCache>
                <c:formatCode>0.0%</c:formatCode>
                <c:ptCount val="7"/>
                <c:pt idx="0">
                  <c:v>1.6025641025641024E-2</c:v>
                </c:pt>
                <c:pt idx="1">
                  <c:v>9.6153846153846159E-3</c:v>
                </c:pt>
                <c:pt idx="2">
                  <c:v>0.125</c:v>
                </c:pt>
                <c:pt idx="3">
                  <c:v>1.6025641025641024E-2</c:v>
                </c:pt>
                <c:pt idx="4">
                  <c:v>4.4871794871794872E-2</c:v>
                </c:pt>
                <c:pt idx="5">
                  <c:v>2.8846153846153848E-2</c:v>
                </c:pt>
                <c:pt idx="6">
                  <c:v>0.83012820512820518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5166962923832"/>
          <c:y val="2.8988554784758157E-2"/>
          <c:w val="0.42735093743381808"/>
          <c:h val="0.94202289043048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rgbClr val="3C589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Statistics!$B$19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Statistics!$A$21:$A$23</c:f>
              <c:strCache>
                <c:ptCount val="3"/>
                <c:pt idx="0">
                  <c:v>Legislative/Budgetary Development</c:v>
                </c:pt>
                <c:pt idx="1">
                  <c:v>Legislative Operations</c:v>
                </c:pt>
                <c:pt idx="2">
                  <c:v>Administrative Professionals</c:v>
                </c:pt>
              </c:strCache>
            </c:strRef>
          </c:cat>
          <c:val>
            <c:numRef>
              <c:f>Statistics!$B$21:$B$23</c:f>
              <c:numCache>
                <c:formatCode>_("$"* #,##0.00_);_("$"* \(#,##0.00\);_("$"* "-"??_);_(@_)</c:formatCode>
                <c:ptCount val="3"/>
                <c:pt idx="0">
                  <c:v>71968</c:v>
                </c:pt>
                <c:pt idx="1">
                  <c:v>47840</c:v>
                </c:pt>
                <c:pt idx="2">
                  <c:v>38122.239999999998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EE-49C2-B1F1-A7B3CB554E32}"/>
            </c:ext>
          </c:extLst>
        </c:ser>
        <c:ser>
          <c:idx val="0"/>
          <c:order val="1"/>
          <c:tx>
            <c:strRef>
              <c:f>Statistics!$C$19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Statistics!$A$21:$A$23</c:f>
              <c:strCache>
                <c:ptCount val="3"/>
                <c:pt idx="0">
                  <c:v>Legislative/Budgetary Development</c:v>
                </c:pt>
                <c:pt idx="1">
                  <c:v>Legislative Operations</c:v>
                </c:pt>
                <c:pt idx="2">
                  <c:v>Administrative Professionals</c:v>
                </c:pt>
              </c:strCache>
            </c:strRef>
          </c:cat>
          <c:val>
            <c:numRef>
              <c:f>Statistics!$C$21:$C$23</c:f>
              <c:numCache>
                <c:formatCode>_("$"* #,##0.00_);_("$"* \(#,##0.00\);_("$"* "-"??_);_(@_)</c:formatCode>
                <c:ptCount val="3"/>
                <c:pt idx="0">
                  <c:v>67200</c:v>
                </c:pt>
                <c:pt idx="1">
                  <c:v>50400</c:v>
                </c:pt>
                <c:pt idx="2">
                  <c:v>37064.559999999998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EE-49C2-B1F1-A7B3CB554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009824"/>
        <c:axId val="400003944"/>
      </c:barChart>
      <c:catAx>
        <c:axId val="40000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C5896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400003944"/>
        <c:crosses val="autoZero"/>
        <c:auto val="1"/>
        <c:lblAlgn val="ctr"/>
        <c:lblOffset val="100"/>
        <c:noMultiLvlLbl val="0"/>
      </c:catAx>
      <c:valAx>
        <c:axId val="400003944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C5896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40000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3C589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Executive</c:v>
                </c:pt>
                <c:pt idx="1">
                  <c:v>Judicial</c:v>
                </c:pt>
                <c:pt idx="2">
                  <c:v>Legislative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29109</c:v>
                </c:pt>
                <c:pt idx="1">
                  <c:v>3563</c:v>
                </c:pt>
                <c:pt idx="2" formatCode="General">
                  <c:v>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00004728"/>
        <c:axId val="400005120"/>
      </c:barChart>
      <c:catAx>
        <c:axId val="40000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3C5896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400005120"/>
        <c:crosses val="autoZero"/>
        <c:auto val="1"/>
        <c:lblAlgn val="ctr"/>
        <c:lblOffset val="100"/>
        <c:noMultiLvlLbl val="0"/>
      </c:catAx>
      <c:valAx>
        <c:axId val="4000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3C5896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r>
                  <a:rPr lang="en-US" sz="1800" dirty="0" smtClean="0">
                    <a:solidFill>
                      <a:srgbClr val="3C5896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Number of Employees</a:t>
                </a:r>
                <a:endParaRPr lang="en-US" sz="1800" dirty="0">
                  <a:solidFill>
                    <a:srgbClr val="3C589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3.134670882771546E-3"/>
              <c:y val="0.11223017580609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3C5896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C5896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40000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E9148-CA0C-4656-B417-510A81D03C7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9B1CC-B56A-41C7-9978-6FE313FD25EE}">
      <dgm:prSet phldrT="[Text]"/>
      <dgm:spPr>
        <a:solidFill>
          <a:srgbClr val="F7FA8A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40%</a:t>
          </a:r>
          <a:endParaRPr lang="en-US" dirty="0">
            <a:solidFill>
              <a:schemeClr val="tx1"/>
            </a:solidFill>
          </a:endParaRPr>
        </a:p>
      </dgm:t>
    </dgm:pt>
    <dgm:pt modelId="{9D828A58-C1EF-443F-9169-FD0B494E7650}" type="parTrans" cxnId="{BB42C353-8D92-45D5-A29D-7E0FE41E122C}">
      <dgm:prSet/>
      <dgm:spPr/>
      <dgm:t>
        <a:bodyPr/>
        <a:lstStyle/>
        <a:p>
          <a:endParaRPr lang="en-US"/>
        </a:p>
      </dgm:t>
    </dgm:pt>
    <dgm:pt modelId="{C8030596-AB47-4289-BF33-0445F56EFF6C}" type="sibTrans" cxnId="{BB42C353-8D92-45D5-A29D-7E0FE41E122C}">
      <dgm:prSet/>
      <dgm:spPr/>
      <dgm:t>
        <a:bodyPr/>
        <a:lstStyle/>
        <a:p>
          <a:endParaRPr lang="en-US"/>
        </a:p>
      </dgm:t>
    </dgm:pt>
    <dgm:pt modelId="{23B88D61-E9EF-4468-A64E-9AF5D4853E45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Constituent Services – Legislative/Budgetary Development 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C917354-29BE-434F-B99D-04E5BA6D1788}" type="parTrans" cxnId="{8EAF8FBF-A735-4B19-A6C9-514F858D548C}">
      <dgm:prSet/>
      <dgm:spPr/>
      <dgm:t>
        <a:bodyPr/>
        <a:lstStyle/>
        <a:p>
          <a:endParaRPr lang="en-US"/>
        </a:p>
      </dgm:t>
    </dgm:pt>
    <dgm:pt modelId="{F7DB4084-C573-41D0-9A44-3838BCF3DA02}" type="sibTrans" cxnId="{8EAF8FBF-A735-4B19-A6C9-514F858D548C}">
      <dgm:prSet/>
      <dgm:spPr/>
      <dgm:t>
        <a:bodyPr/>
        <a:lstStyle/>
        <a:p>
          <a:endParaRPr lang="en-US"/>
        </a:p>
      </dgm:t>
    </dgm:pt>
    <dgm:pt modelId="{5DA9AC10-D480-4BEB-827E-F573474B7EAF}">
      <dgm:prSet phldrT="[Text]"/>
      <dgm:spPr>
        <a:solidFill>
          <a:srgbClr val="F7FA8A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43%</a:t>
          </a:r>
          <a:endParaRPr lang="en-US" dirty="0">
            <a:solidFill>
              <a:schemeClr val="tx1"/>
            </a:solidFill>
          </a:endParaRPr>
        </a:p>
      </dgm:t>
    </dgm:pt>
    <dgm:pt modelId="{032EBE80-96DB-4D28-89B2-AABCA2D940CC}" type="parTrans" cxnId="{C369BB51-821E-4AF3-8D90-7FA778B43679}">
      <dgm:prSet/>
      <dgm:spPr/>
      <dgm:t>
        <a:bodyPr/>
        <a:lstStyle/>
        <a:p>
          <a:endParaRPr lang="en-US"/>
        </a:p>
      </dgm:t>
    </dgm:pt>
    <dgm:pt modelId="{20842D79-5D07-42A2-9B86-6FE504A0D876}" type="sibTrans" cxnId="{C369BB51-821E-4AF3-8D90-7FA778B43679}">
      <dgm:prSet/>
      <dgm:spPr/>
      <dgm:t>
        <a:bodyPr/>
        <a:lstStyle/>
        <a:p>
          <a:endParaRPr lang="en-US"/>
        </a:p>
      </dgm:t>
    </dgm:pt>
    <dgm:pt modelId="{EDBDE57D-FECF-422F-8816-82FEEC3C89F8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Budget Review – Legislative/Budgetary Development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A5A64D0-C2EC-4F27-AF4B-F9A4E98FCCCE}" type="parTrans" cxnId="{750036ED-2FC9-497B-B0BA-A847A57689AB}">
      <dgm:prSet/>
      <dgm:spPr/>
      <dgm:t>
        <a:bodyPr/>
        <a:lstStyle/>
        <a:p>
          <a:endParaRPr lang="en-US"/>
        </a:p>
      </dgm:t>
    </dgm:pt>
    <dgm:pt modelId="{8081C4F9-AC47-4597-95D6-3AFC6408F1B7}" type="sibTrans" cxnId="{750036ED-2FC9-497B-B0BA-A847A57689AB}">
      <dgm:prSet/>
      <dgm:spPr/>
      <dgm:t>
        <a:bodyPr/>
        <a:lstStyle/>
        <a:p>
          <a:endParaRPr lang="en-US"/>
        </a:p>
      </dgm:t>
    </dgm:pt>
    <dgm:pt modelId="{55F05580-EF3A-46EF-832C-7799B5D9CB6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56%</a:t>
          </a:r>
          <a:endParaRPr lang="en-US" dirty="0">
            <a:solidFill>
              <a:schemeClr val="tx1"/>
            </a:solidFill>
          </a:endParaRPr>
        </a:p>
      </dgm:t>
    </dgm:pt>
    <dgm:pt modelId="{7B2F24E7-29BB-4DCB-92C6-A79082E4FDD7}" type="parTrans" cxnId="{240B6F36-C2D8-443A-8655-5A3DA4DEC869}">
      <dgm:prSet/>
      <dgm:spPr/>
      <dgm:t>
        <a:bodyPr/>
        <a:lstStyle/>
        <a:p>
          <a:endParaRPr lang="en-US"/>
        </a:p>
      </dgm:t>
    </dgm:pt>
    <dgm:pt modelId="{119533BA-0078-4D38-8C2A-17A38DA8C739}" type="sibTrans" cxnId="{240B6F36-C2D8-443A-8655-5A3DA4DEC869}">
      <dgm:prSet/>
      <dgm:spPr/>
      <dgm:t>
        <a:bodyPr/>
        <a:lstStyle/>
        <a:p>
          <a:endParaRPr lang="en-US"/>
        </a:p>
      </dgm:t>
    </dgm:pt>
    <dgm:pt modelId="{99E4C11C-6D64-4D42-92DF-B6593E1D6C93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Legislative Oversight and Investigations Committee – Legislative/Budgetary Development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F001E14-1336-49A7-9FFF-5A152EFE3C0F}" type="parTrans" cxnId="{930EFC18-740D-4163-A1BC-BC9874C8638D}">
      <dgm:prSet/>
      <dgm:spPr/>
      <dgm:t>
        <a:bodyPr/>
        <a:lstStyle/>
        <a:p>
          <a:endParaRPr lang="en-US"/>
        </a:p>
      </dgm:t>
    </dgm:pt>
    <dgm:pt modelId="{D212E026-EB4D-4767-ADE3-5C608A26F31A}" type="sibTrans" cxnId="{930EFC18-740D-4163-A1BC-BC9874C8638D}">
      <dgm:prSet/>
      <dgm:spPr/>
      <dgm:t>
        <a:bodyPr/>
        <a:lstStyle/>
        <a:p>
          <a:endParaRPr lang="en-US"/>
        </a:p>
      </dgm:t>
    </dgm:pt>
    <dgm:pt modelId="{64E5B957-DCA3-4B72-A0F0-AF18B0A543CB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Analysts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28A8532-3B23-4FF5-92A6-628B7F2B0D52}" type="parTrans" cxnId="{5B98597A-2A96-4FAC-8B7B-0B9F45387914}">
      <dgm:prSet/>
      <dgm:spPr/>
      <dgm:t>
        <a:bodyPr/>
        <a:lstStyle/>
        <a:p>
          <a:endParaRPr lang="en-US"/>
        </a:p>
      </dgm:t>
    </dgm:pt>
    <dgm:pt modelId="{80BAED73-4EE4-4D5D-AFDF-F85478B58787}" type="sibTrans" cxnId="{5B98597A-2A96-4FAC-8B7B-0B9F45387914}">
      <dgm:prSet/>
      <dgm:spPr/>
      <dgm:t>
        <a:bodyPr/>
        <a:lstStyle/>
        <a:p>
          <a:endParaRPr lang="en-US"/>
        </a:p>
      </dgm:t>
    </dgm:pt>
    <dgm:pt modelId="{343CE5A0-4C02-46AA-99DC-493D175B25BC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Analysts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5CA21EF-4C62-498F-99F0-10046EBA3EB4}" type="parTrans" cxnId="{C3E15711-18E5-4088-A7CA-9B2D4C95D7DC}">
      <dgm:prSet/>
      <dgm:spPr/>
      <dgm:t>
        <a:bodyPr/>
        <a:lstStyle/>
        <a:p>
          <a:endParaRPr lang="en-US"/>
        </a:p>
      </dgm:t>
    </dgm:pt>
    <dgm:pt modelId="{B4697E29-1E1C-436D-83EC-2969783734C3}" type="sibTrans" cxnId="{C3E15711-18E5-4088-A7CA-9B2D4C95D7DC}">
      <dgm:prSet/>
      <dgm:spPr/>
      <dgm:t>
        <a:bodyPr/>
        <a:lstStyle/>
        <a:p>
          <a:endParaRPr lang="en-US"/>
        </a:p>
      </dgm:t>
    </dgm:pt>
    <dgm:pt modelId="{C7191DF5-B64E-459D-8E5F-925E3147D9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Legislative Fiscal Analysts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7739A5D-6765-4A7E-869D-9922797E449A}" type="parTrans" cxnId="{FB9B31E4-A206-4224-8ED7-A61867A8E677}">
      <dgm:prSet/>
      <dgm:spPr/>
      <dgm:t>
        <a:bodyPr/>
        <a:lstStyle/>
        <a:p>
          <a:endParaRPr lang="en-US"/>
        </a:p>
      </dgm:t>
    </dgm:pt>
    <dgm:pt modelId="{6354ABE7-3924-4288-82FC-B159E3FD8F64}" type="sibTrans" cxnId="{FB9B31E4-A206-4224-8ED7-A61867A8E677}">
      <dgm:prSet/>
      <dgm:spPr/>
      <dgm:t>
        <a:bodyPr/>
        <a:lstStyle/>
        <a:p>
          <a:endParaRPr lang="en-US"/>
        </a:p>
      </dgm:t>
    </dgm:pt>
    <dgm:pt modelId="{65B11AF1-C954-486F-A450-C4B06493BB2A}" type="pres">
      <dgm:prSet presAssocID="{7E7E9148-CA0C-4656-B417-510A81D03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EB0E0A-5BA9-42A9-9A89-35B1B7B8AF2E}" type="pres">
      <dgm:prSet presAssocID="{6489B1CC-B56A-41C7-9978-6FE313FD25EE}" presName="composite" presStyleCnt="0"/>
      <dgm:spPr/>
      <dgm:t>
        <a:bodyPr/>
        <a:lstStyle/>
        <a:p>
          <a:endParaRPr lang="en-US"/>
        </a:p>
      </dgm:t>
    </dgm:pt>
    <dgm:pt modelId="{3510598B-33F5-49A0-939A-53500175005D}" type="pres">
      <dgm:prSet presAssocID="{6489B1CC-B56A-41C7-9978-6FE313FD25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3A818-1DCE-4731-8C6A-9BDEC595BF9B}" type="pres">
      <dgm:prSet presAssocID="{6489B1CC-B56A-41C7-9978-6FE313FD25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BA4BC-D781-431E-999F-DCBBBBC85109}" type="pres">
      <dgm:prSet presAssocID="{C8030596-AB47-4289-BF33-0445F56EFF6C}" presName="sp" presStyleCnt="0"/>
      <dgm:spPr/>
      <dgm:t>
        <a:bodyPr/>
        <a:lstStyle/>
        <a:p>
          <a:endParaRPr lang="en-US"/>
        </a:p>
      </dgm:t>
    </dgm:pt>
    <dgm:pt modelId="{B810545D-79BB-4591-B238-7C483DC3C30B}" type="pres">
      <dgm:prSet presAssocID="{5DA9AC10-D480-4BEB-827E-F573474B7EAF}" presName="composite" presStyleCnt="0"/>
      <dgm:spPr/>
      <dgm:t>
        <a:bodyPr/>
        <a:lstStyle/>
        <a:p>
          <a:endParaRPr lang="en-US"/>
        </a:p>
      </dgm:t>
    </dgm:pt>
    <dgm:pt modelId="{C364675F-0717-4EF6-A77E-CC9FCD75DD4F}" type="pres">
      <dgm:prSet presAssocID="{5DA9AC10-D480-4BEB-827E-F573474B7E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792E2-FAD5-449E-9E4C-C8BEBA4C88F8}" type="pres">
      <dgm:prSet presAssocID="{5DA9AC10-D480-4BEB-827E-F573474B7EA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EF1EB-855A-4C96-9196-BA116DAA2BAE}" type="pres">
      <dgm:prSet presAssocID="{20842D79-5D07-42A2-9B86-6FE504A0D876}" presName="sp" presStyleCnt="0"/>
      <dgm:spPr/>
      <dgm:t>
        <a:bodyPr/>
        <a:lstStyle/>
        <a:p>
          <a:endParaRPr lang="en-US"/>
        </a:p>
      </dgm:t>
    </dgm:pt>
    <dgm:pt modelId="{110683C4-33CC-416A-BFE1-7C53F8EC3613}" type="pres">
      <dgm:prSet presAssocID="{55F05580-EF3A-46EF-832C-7799B5D9CB64}" presName="composite" presStyleCnt="0"/>
      <dgm:spPr/>
      <dgm:t>
        <a:bodyPr/>
        <a:lstStyle/>
        <a:p>
          <a:endParaRPr lang="en-US"/>
        </a:p>
      </dgm:t>
    </dgm:pt>
    <dgm:pt modelId="{94D6C03D-1FA2-4152-919E-D4F7367559A1}" type="pres">
      <dgm:prSet presAssocID="{55F05580-EF3A-46EF-832C-7799B5D9CB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E5C8B-C79B-4EAA-8919-26F000914279}" type="pres">
      <dgm:prSet presAssocID="{55F05580-EF3A-46EF-832C-7799B5D9CB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036ED-2FC9-497B-B0BA-A847A57689AB}" srcId="{5DA9AC10-D480-4BEB-827E-F573474B7EAF}" destId="{EDBDE57D-FECF-422F-8816-82FEEC3C89F8}" srcOrd="0" destOrd="0" parTransId="{FA5A64D0-C2EC-4F27-AF4B-F9A4E98FCCCE}" sibTransId="{8081C4F9-AC47-4597-95D6-3AFC6408F1B7}"/>
    <dgm:cxn modelId="{C369BB51-821E-4AF3-8D90-7FA778B43679}" srcId="{7E7E9148-CA0C-4656-B417-510A81D03C76}" destId="{5DA9AC10-D480-4BEB-827E-F573474B7EAF}" srcOrd="1" destOrd="0" parTransId="{032EBE80-96DB-4D28-89B2-AABCA2D940CC}" sibTransId="{20842D79-5D07-42A2-9B86-6FE504A0D876}"/>
    <dgm:cxn modelId="{6ABEBDCA-1F28-4CD3-8BEE-6D8D08A7C0F0}" type="presOf" srcId="{5DA9AC10-D480-4BEB-827E-F573474B7EAF}" destId="{C364675F-0717-4EF6-A77E-CC9FCD75DD4F}" srcOrd="0" destOrd="0" presId="urn:microsoft.com/office/officeart/2005/8/layout/chevron2"/>
    <dgm:cxn modelId="{930EFC18-740D-4163-A1BC-BC9874C8638D}" srcId="{55F05580-EF3A-46EF-832C-7799B5D9CB64}" destId="{99E4C11C-6D64-4D42-92DF-B6593E1D6C93}" srcOrd="0" destOrd="0" parTransId="{EF001E14-1336-49A7-9FFF-5A152EFE3C0F}" sibTransId="{D212E026-EB4D-4767-ADE3-5C608A26F31A}"/>
    <dgm:cxn modelId="{BB42C353-8D92-45D5-A29D-7E0FE41E122C}" srcId="{7E7E9148-CA0C-4656-B417-510A81D03C76}" destId="{6489B1CC-B56A-41C7-9978-6FE313FD25EE}" srcOrd="0" destOrd="0" parTransId="{9D828A58-C1EF-443F-9169-FD0B494E7650}" sibTransId="{C8030596-AB47-4289-BF33-0445F56EFF6C}"/>
    <dgm:cxn modelId="{791483DE-EF0D-4CDC-B78D-55A156FBE44B}" type="presOf" srcId="{23B88D61-E9EF-4468-A64E-9AF5D4853E45}" destId="{2003A818-1DCE-4731-8C6A-9BDEC595BF9B}" srcOrd="0" destOrd="0" presId="urn:microsoft.com/office/officeart/2005/8/layout/chevron2"/>
    <dgm:cxn modelId="{068286CB-F760-4492-BC0E-F47E59993444}" type="presOf" srcId="{6489B1CC-B56A-41C7-9978-6FE313FD25EE}" destId="{3510598B-33F5-49A0-939A-53500175005D}" srcOrd="0" destOrd="0" presId="urn:microsoft.com/office/officeart/2005/8/layout/chevron2"/>
    <dgm:cxn modelId="{C3E15711-18E5-4088-A7CA-9B2D4C95D7DC}" srcId="{55F05580-EF3A-46EF-832C-7799B5D9CB64}" destId="{343CE5A0-4C02-46AA-99DC-493D175B25BC}" srcOrd="1" destOrd="0" parTransId="{05CA21EF-4C62-498F-99F0-10046EBA3EB4}" sibTransId="{B4697E29-1E1C-436D-83EC-2969783734C3}"/>
    <dgm:cxn modelId="{D2D061B8-5B5A-4D94-8FE6-5A72CB8EB178}" type="presOf" srcId="{EDBDE57D-FECF-422F-8816-82FEEC3C89F8}" destId="{160792E2-FAD5-449E-9E4C-C8BEBA4C88F8}" srcOrd="0" destOrd="0" presId="urn:microsoft.com/office/officeart/2005/8/layout/chevron2"/>
    <dgm:cxn modelId="{FB9B31E4-A206-4224-8ED7-A61867A8E677}" srcId="{5DA9AC10-D480-4BEB-827E-F573474B7EAF}" destId="{C7191DF5-B64E-459D-8E5F-925E3147D9C0}" srcOrd="1" destOrd="0" parTransId="{E7739A5D-6765-4A7E-869D-9922797E449A}" sibTransId="{6354ABE7-3924-4288-82FC-B159E3FD8F64}"/>
    <dgm:cxn modelId="{B50433C0-3A67-4B04-B1F1-96C401A8E7B3}" type="presOf" srcId="{343CE5A0-4C02-46AA-99DC-493D175B25BC}" destId="{6AEE5C8B-C79B-4EAA-8919-26F000914279}" srcOrd="0" destOrd="1" presId="urn:microsoft.com/office/officeart/2005/8/layout/chevron2"/>
    <dgm:cxn modelId="{7680ACAC-5238-499E-B0DB-8AFB62997D2C}" type="presOf" srcId="{64E5B957-DCA3-4B72-A0F0-AF18B0A543CB}" destId="{2003A818-1DCE-4731-8C6A-9BDEC595BF9B}" srcOrd="0" destOrd="1" presId="urn:microsoft.com/office/officeart/2005/8/layout/chevron2"/>
    <dgm:cxn modelId="{8EAF8FBF-A735-4B19-A6C9-514F858D548C}" srcId="{6489B1CC-B56A-41C7-9978-6FE313FD25EE}" destId="{23B88D61-E9EF-4468-A64E-9AF5D4853E45}" srcOrd="0" destOrd="0" parTransId="{EC917354-29BE-434F-B99D-04E5BA6D1788}" sibTransId="{F7DB4084-C573-41D0-9A44-3838BCF3DA02}"/>
    <dgm:cxn modelId="{714F4B67-43FD-4C85-9C33-DDA62223F7FB}" type="presOf" srcId="{99E4C11C-6D64-4D42-92DF-B6593E1D6C93}" destId="{6AEE5C8B-C79B-4EAA-8919-26F000914279}" srcOrd="0" destOrd="0" presId="urn:microsoft.com/office/officeart/2005/8/layout/chevron2"/>
    <dgm:cxn modelId="{240B6F36-C2D8-443A-8655-5A3DA4DEC869}" srcId="{7E7E9148-CA0C-4656-B417-510A81D03C76}" destId="{55F05580-EF3A-46EF-832C-7799B5D9CB64}" srcOrd="2" destOrd="0" parTransId="{7B2F24E7-29BB-4DCB-92C6-A79082E4FDD7}" sibTransId="{119533BA-0078-4D38-8C2A-17A38DA8C739}"/>
    <dgm:cxn modelId="{5B98597A-2A96-4FAC-8B7B-0B9F45387914}" srcId="{6489B1CC-B56A-41C7-9978-6FE313FD25EE}" destId="{64E5B957-DCA3-4B72-A0F0-AF18B0A543CB}" srcOrd="1" destOrd="0" parTransId="{628A8532-3B23-4FF5-92A6-628B7F2B0D52}" sibTransId="{80BAED73-4EE4-4D5D-AFDF-F85478B58787}"/>
    <dgm:cxn modelId="{4F54F83E-1C0F-4903-AC7D-10203BE1F357}" type="presOf" srcId="{55F05580-EF3A-46EF-832C-7799B5D9CB64}" destId="{94D6C03D-1FA2-4152-919E-D4F7367559A1}" srcOrd="0" destOrd="0" presId="urn:microsoft.com/office/officeart/2005/8/layout/chevron2"/>
    <dgm:cxn modelId="{9EEED411-8A33-4905-A96D-262ACE9C4E1A}" type="presOf" srcId="{7E7E9148-CA0C-4656-B417-510A81D03C76}" destId="{65B11AF1-C954-486F-A450-C4B06493BB2A}" srcOrd="0" destOrd="0" presId="urn:microsoft.com/office/officeart/2005/8/layout/chevron2"/>
    <dgm:cxn modelId="{971AC7D0-19D8-472A-A9A1-1F83D84750BA}" type="presOf" srcId="{C7191DF5-B64E-459D-8E5F-925E3147D9C0}" destId="{160792E2-FAD5-449E-9E4C-C8BEBA4C88F8}" srcOrd="0" destOrd="1" presId="urn:microsoft.com/office/officeart/2005/8/layout/chevron2"/>
    <dgm:cxn modelId="{44102430-7061-4E5E-8E29-153B39E88439}" type="presParOf" srcId="{65B11AF1-C954-486F-A450-C4B06493BB2A}" destId="{6BEB0E0A-5BA9-42A9-9A89-35B1B7B8AF2E}" srcOrd="0" destOrd="0" presId="urn:microsoft.com/office/officeart/2005/8/layout/chevron2"/>
    <dgm:cxn modelId="{257A71A5-5FCB-49CE-8D7F-64D7F58C7626}" type="presParOf" srcId="{6BEB0E0A-5BA9-42A9-9A89-35B1B7B8AF2E}" destId="{3510598B-33F5-49A0-939A-53500175005D}" srcOrd="0" destOrd="0" presId="urn:microsoft.com/office/officeart/2005/8/layout/chevron2"/>
    <dgm:cxn modelId="{FC1F034D-BE04-46BA-A1B3-0337C1607A12}" type="presParOf" srcId="{6BEB0E0A-5BA9-42A9-9A89-35B1B7B8AF2E}" destId="{2003A818-1DCE-4731-8C6A-9BDEC595BF9B}" srcOrd="1" destOrd="0" presId="urn:microsoft.com/office/officeart/2005/8/layout/chevron2"/>
    <dgm:cxn modelId="{45A1050A-14EE-4842-AA92-59E2F03266FA}" type="presParOf" srcId="{65B11AF1-C954-486F-A450-C4B06493BB2A}" destId="{D2BBA4BC-D781-431E-999F-DCBBBBC85109}" srcOrd="1" destOrd="0" presId="urn:microsoft.com/office/officeart/2005/8/layout/chevron2"/>
    <dgm:cxn modelId="{E75EDBB2-BBFF-44EE-BFD7-4B09F9057293}" type="presParOf" srcId="{65B11AF1-C954-486F-A450-C4B06493BB2A}" destId="{B810545D-79BB-4591-B238-7C483DC3C30B}" srcOrd="2" destOrd="0" presId="urn:microsoft.com/office/officeart/2005/8/layout/chevron2"/>
    <dgm:cxn modelId="{3F42AB67-244D-4EE4-B460-23F0D4BA64EE}" type="presParOf" srcId="{B810545D-79BB-4591-B238-7C483DC3C30B}" destId="{C364675F-0717-4EF6-A77E-CC9FCD75DD4F}" srcOrd="0" destOrd="0" presId="urn:microsoft.com/office/officeart/2005/8/layout/chevron2"/>
    <dgm:cxn modelId="{1991A50B-7EEA-4441-8568-A9F82F0C858E}" type="presParOf" srcId="{B810545D-79BB-4591-B238-7C483DC3C30B}" destId="{160792E2-FAD5-449E-9E4C-C8BEBA4C88F8}" srcOrd="1" destOrd="0" presId="urn:microsoft.com/office/officeart/2005/8/layout/chevron2"/>
    <dgm:cxn modelId="{A01E7C32-5DCD-42CE-B0AC-CFDE9CDA617A}" type="presParOf" srcId="{65B11AF1-C954-486F-A450-C4B06493BB2A}" destId="{FC6EF1EB-855A-4C96-9196-BA116DAA2BAE}" srcOrd="3" destOrd="0" presId="urn:microsoft.com/office/officeart/2005/8/layout/chevron2"/>
    <dgm:cxn modelId="{F4FA9A80-6A2F-4CB6-A00D-AD401107F225}" type="presParOf" srcId="{65B11AF1-C954-486F-A450-C4B06493BB2A}" destId="{110683C4-33CC-416A-BFE1-7C53F8EC3613}" srcOrd="4" destOrd="0" presId="urn:microsoft.com/office/officeart/2005/8/layout/chevron2"/>
    <dgm:cxn modelId="{AECC7A75-133D-42C8-9021-E6FD9F2C1AF5}" type="presParOf" srcId="{110683C4-33CC-416A-BFE1-7C53F8EC3613}" destId="{94D6C03D-1FA2-4152-919E-D4F7367559A1}" srcOrd="0" destOrd="0" presId="urn:microsoft.com/office/officeart/2005/8/layout/chevron2"/>
    <dgm:cxn modelId="{C00694A6-17D9-4525-B6EE-FE8C5FB7482A}" type="presParOf" srcId="{110683C4-33CC-416A-BFE1-7C53F8EC3613}" destId="{6AEE5C8B-C79B-4EAA-8919-26F0009142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95F44-26BB-469C-BF19-3BB4BA35E56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56761-7F4B-4E64-B32C-8D60027C96C8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62%</a:t>
          </a:r>
          <a:endParaRPr lang="en-US" dirty="0">
            <a:solidFill>
              <a:schemeClr val="tx1"/>
            </a:solidFill>
          </a:endParaRPr>
        </a:p>
      </dgm:t>
    </dgm:pt>
    <dgm:pt modelId="{980A905B-F6F5-45FA-A552-E19C9105C710}" type="parTrans" cxnId="{D4373ED0-41CF-4D3A-BA98-59FB3399427E}">
      <dgm:prSet/>
      <dgm:spPr/>
      <dgm:t>
        <a:bodyPr/>
        <a:lstStyle/>
        <a:p>
          <a:endParaRPr lang="en-US"/>
        </a:p>
      </dgm:t>
    </dgm:pt>
    <dgm:pt modelId="{FE571207-3EBF-4C98-9839-B779F9CF6C50}" type="sibTrans" cxnId="{D4373ED0-41CF-4D3A-BA98-59FB3399427E}">
      <dgm:prSet/>
      <dgm:spPr/>
      <dgm:t>
        <a:bodyPr/>
        <a:lstStyle/>
        <a:p>
          <a:endParaRPr lang="en-US"/>
        </a:p>
      </dgm:t>
    </dgm:pt>
    <dgm:pt modelId="{53098E5E-943C-429C-9D4B-CC63EFB3A7AF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Legislative Services – Administrative Professionals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57455A3-2887-413D-BBCD-1E656A04B708}" type="parTrans" cxnId="{E591245E-0F8E-49F6-A216-D3F5F7A8A379}">
      <dgm:prSet/>
      <dgm:spPr/>
      <dgm:t>
        <a:bodyPr/>
        <a:lstStyle/>
        <a:p>
          <a:endParaRPr lang="en-US"/>
        </a:p>
      </dgm:t>
    </dgm:pt>
    <dgm:pt modelId="{31AC1701-F6B1-4CAF-8EE6-0D752A414273}" type="sibTrans" cxnId="{E591245E-0F8E-49F6-A216-D3F5F7A8A379}">
      <dgm:prSet/>
      <dgm:spPr/>
      <dgm:t>
        <a:bodyPr/>
        <a:lstStyle/>
        <a:p>
          <a:endParaRPr lang="en-US"/>
        </a:p>
      </dgm:t>
    </dgm:pt>
    <dgm:pt modelId="{1CA1013E-0835-474A-9C27-D15113EE6E9F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67%</a:t>
          </a:r>
          <a:endParaRPr lang="en-US" dirty="0">
            <a:solidFill>
              <a:schemeClr val="tx1"/>
            </a:solidFill>
          </a:endParaRPr>
        </a:p>
      </dgm:t>
    </dgm:pt>
    <dgm:pt modelId="{75F3E347-BD03-4BFC-B16C-952E1B71F752}" type="parTrans" cxnId="{2EBA14C2-F938-4A92-B723-90BA9B9EC01D}">
      <dgm:prSet/>
      <dgm:spPr/>
      <dgm:t>
        <a:bodyPr/>
        <a:lstStyle/>
        <a:p>
          <a:endParaRPr lang="en-US"/>
        </a:p>
      </dgm:t>
    </dgm:pt>
    <dgm:pt modelId="{ABD25958-AF49-4568-8407-67E8AD42E3EF}" type="sibTrans" cxnId="{2EBA14C2-F938-4A92-B723-90BA9B9EC01D}">
      <dgm:prSet/>
      <dgm:spPr/>
      <dgm:t>
        <a:bodyPr/>
        <a:lstStyle/>
        <a:p>
          <a:endParaRPr lang="en-US"/>
        </a:p>
      </dgm:t>
    </dgm:pt>
    <dgm:pt modelId="{9E411F22-336D-4B7C-A857-9D1E7621351F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Economic Analysis – Legislative/Budgetary Development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2B2DD80-44EC-4C0D-9BA2-5A7D0FF2488C}" type="parTrans" cxnId="{907EEBFD-AB68-42AB-8311-09E697846F08}">
      <dgm:prSet/>
      <dgm:spPr/>
      <dgm:t>
        <a:bodyPr/>
        <a:lstStyle/>
        <a:p>
          <a:endParaRPr lang="en-US"/>
        </a:p>
      </dgm:t>
    </dgm:pt>
    <dgm:pt modelId="{6A8B6DF2-CC18-4845-8CE0-DB9BF84A14C4}" type="sibTrans" cxnId="{907EEBFD-AB68-42AB-8311-09E697846F08}">
      <dgm:prSet/>
      <dgm:spPr/>
      <dgm:t>
        <a:bodyPr/>
        <a:lstStyle/>
        <a:p>
          <a:endParaRPr lang="en-US"/>
        </a:p>
      </dgm:t>
    </dgm:pt>
    <dgm:pt modelId="{54D7290A-D20F-4AD8-9FA9-937BD09C460B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Staff Economists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43BDE95-C716-4BA1-935D-7969162591AE}" type="parTrans" cxnId="{1730C4FF-0BCC-4096-9588-E5FDF664DE65}">
      <dgm:prSet/>
      <dgm:spPr/>
      <dgm:t>
        <a:bodyPr/>
        <a:lstStyle/>
        <a:p>
          <a:endParaRPr lang="en-US"/>
        </a:p>
      </dgm:t>
    </dgm:pt>
    <dgm:pt modelId="{44CCC7AC-CE8F-4035-B245-EEBBB3FF1564}" type="sibTrans" cxnId="{1730C4FF-0BCC-4096-9588-E5FDF664DE65}">
      <dgm:prSet/>
      <dgm:spPr/>
      <dgm:t>
        <a:bodyPr/>
        <a:lstStyle/>
        <a:p>
          <a:endParaRPr lang="en-US"/>
        </a:p>
      </dgm:t>
    </dgm:pt>
    <dgm:pt modelId="{BADA2CB0-94A4-4970-ABFB-D9224D17C5B4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100%</a:t>
          </a:r>
          <a:endParaRPr lang="en-US" dirty="0">
            <a:solidFill>
              <a:schemeClr val="tx1"/>
            </a:solidFill>
          </a:endParaRPr>
        </a:p>
      </dgm:t>
    </dgm:pt>
    <dgm:pt modelId="{CE36A541-D51F-41AF-AFA6-601067760337}" type="parTrans" cxnId="{39333EB5-3FFA-4826-B46E-913F0218A620}">
      <dgm:prSet/>
      <dgm:spPr/>
      <dgm:t>
        <a:bodyPr/>
        <a:lstStyle/>
        <a:p>
          <a:endParaRPr lang="en-US"/>
        </a:p>
      </dgm:t>
    </dgm:pt>
    <dgm:pt modelId="{20CF1E68-8811-43AE-B457-B094A51A91E9}" type="sibTrans" cxnId="{39333EB5-3FFA-4826-B46E-913F0218A620}">
      <dgm:prSet/>
      <dgm:spPr/>
      <dgm:t>
        <a:bodyPr/>
        <a:lstStyle/>
        <a:p>
          <a:endParaRPr lang="en-US"/>
        </a:p>
      </dgm:t>
    </dgm:pt>
    <dgm:pt modelId="{48256513-ED66-4711-9CE2-561970A6BBA4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Judiciary Committee – Legislative/Budgetary Development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D2F493D-F002-4F66-AB5F-2624187B7367}" type="parTrans" cxnId="{A82448E0-820E-4A0E-8951-4C7EBB8C6A6B}">
      <dgm:prSet/>
      <dgm:spPr/>
      <dgm:t>
        <a:bodyPr/>
        <a:lstStyle/>
        <a:p>
          <a:endParaRPr lang="en-US"/>
        </a:p>
      </dgm:t>
    </dgm:pt>
    <dgm:pt modelId="{83FD8967-5B9F-4486-8A1B-2D793F604C6B}" type="sibTrans" cxnId="{A82448E0-820E-4A0E-8951-4C7EBB8C6A6B}">
      <dgm:prSet/>
      <dgm:spPr/>
      <dgm:t>
        <a:bodyPr/>
        <a:lstStyle/>
        <a:p>
          <a:endParaRPr lang="en-US"/>
        </a:p>
      </dgm:t>
    </dgm:pt>
    <dgm:pt modelId="{D27B4672-8C0E-4034-B34B-6F33454EE4DD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Analysts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361E833-932C-4637-8B82-A65E2E7A1088}" type="parTrans" cxnId="{9F621169-45E1-406A-A19F-9C8ACC0A72ED}">
      <dgm:prSet/>
      <dgm:spPr/>
      <dgm:t>
        <a:bodyPr/>
        <a:lstStyle/>
        <a:p>
          <a:endParaRPr lang="en-US"/>
        </a:p>
      </dgm:t>
    </dgm:pt>
    <dgm:pt modelId="{B6D8E2DF-6A8B-4855-9E68-512339216E62}" type="sibTrans" cxnId="{9F621169-45E1-406A-A19F-9C8ACC0A72ED}">
      <dgm:prSet/>
      <dgm:spPr/>
      <dgm:t>
        <a:bodyPr/>
        <a:lstStyle/>
        <a:p>
          <a:endParaRPr lang="en-US"/>
        </a:p>
      </dgm:t>
    </dgm:pt>
    <dgm:pt modelId="{D2E87316-9A46-4D41-A83B-25440A2CC2D4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Legislative Assistants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A516DD2-595D-4BD3-AF7A-47E1518C5BBF}" type="sibTrans" cxnId="{4D11041E-22C2-4ECE-8569-9ECA5C88B1E3}">
      <dgm:prSet/>
      <dgm:spPr/>
      <dgm:t>
        <a:bodyPr/>
        <a:lstStyle/>
        <a:p>
          <a:endParaRPr lang="en-US"/>
        </a:p>
      </dgm:t>
    </dgm:pt>
    <dgm:pt modelId="{15EB7F6A-834A-4625-8EDF-B8756653B858}" type="parTrans" cxnId="{4D11041E-22C2-4ECE-8569-9ECA5C88B1E3}">
      <dgm:prSet/>
      <dgm:spPr/>
      <dgm:t>
        <a:bodyPr/>
        <a:lstStyle/>
        <a:p>
          <a:endParaRPr lang="en-US"/>
        </a:p>
      </dgm:t>
    </dgm:pt>
    <dgm:pt modelId="{3A7E8DFF-5AA4-4DDE-981D-7A1B258E9C55}" type="pres">
      <dgm:prSet presAssocID="{D7C95F44-26BB-469C-BF19-3BB4BA35E5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FCA60D-06A4-4620-ACC6-09037E323498}" type="pres">
      <dgm:prSet presAssocID="{EE856761-7F4B-4E64-B32C-8D60027C96C8}" presName="composite" presStyleCnt="0"/>
      <dgm:spPr/>
    </dgm:pt>
    <dgm:pt modelId="{606CAB30-BE5A-48F1-87A8-C34DBF16B3E5}" type="pres">
      <dgm:prSet presAssocID="{EE856761-7F4B-4E64-B32C-8D60027C96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FF077-215B-4435-8DB7-D5BADF94CF8B}" type="pres">
      <dgm:prSet presAssocID="{EE856761-7F4B-4E64-B32C-8D60027C96C8}" presName="descendantText" presStyleLbl="alignAcc1" presStyleIdx="0" presStyleCnt="3" custLinFactNeighborX="305" custLinFactNeighborY="-5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BE351-E63B-4A8B-A7D9-0D2636F1F70C}" type="pres">
      <dgm:prSet presAssocID="{FE571207-3EBF-4C98-9839-B779F9CF6C50}" presName="sp" presStyleCnt="0"/>
      <dgm:spPr/>
    </dgm:pt>
    <dgm:pt modelId="{2BE748EF-1723-470E-81B9-15BB2BDC9759}" type="pres">
      <dgm:prSet presAssocID="{1CA1013E-0835-474A-9C27-D15113EE6E9F}" presName="composite" presStyleCnt="0"/>
      <dgm:spPr/>
    </dgm:pt>
    <dgm:pt modelId="{51C9B0EC-7FB2-4161-A377-737E0A47A1AA}" type="pres">
      <dgm:prSet presAssocID="{1CA1013E-0835-474A-9C27-D15113EE6E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175C6-0FA1-483C-9CD0-3A204F9A1C3E}" type="pres">
      <dgm:prSet presAssocID="{1CA1013E-0835-474A-9C27-D15113EE6E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F7626-BAD2-4501-AF06-2937A8A22714}" type="pres">
      <dgm:prSet presAssocID="{ABD25958-AF49-4568-8407-67E8AD42E3EF}" presName="sp" presStyleCnt="0"/>
      <dgm:spPr/>
    </dgm:pt>
    <dgm:pt modelId="{3176A08C-90CF-4EA7-8B12-E39435B6E1F1}" type="pres">
      <dgm:prSet presAssocID="{BADA2CB0-94A4-4970-ABFB-D9224D17C5B4}" presName="composite" presStyleCnt="0"/>
      <dgm:spPr/>
    </dgm:pt>
    <dgm:pt modelId="{A7D151B5-C2B6-4D21-9EED-BE88787D715B}" type="pres">
      <dgm:prSet presAssocID="{BADA2CB0-94A4-4970-ABFB-D9224D17C5B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E7CF9-E9DF-4AAC-A5CE-92FDDD86F151}" type="pres">
      <dgm:prSet presAssocID="{BADA2CB0-94A4-4970-ABFB-D9224D17C5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5E311-874E-46EA-AFE1-D80BC2CFD208}" type="presOf" srcId="{9E411F22-336D-4B7C-A857-9D1E7621351F}" destId="{EFA175C6-0FA1-483C-9CD0-3A204F9A1C3E}" srcOrd="0" destOrd="0" presId="urn:microsoft.com/office/officeart/2005/8/layout/chevron2"/>
    <dgm:cxn modelId="{9254B09B-F748-4EDD-8239-47020CDB4180}" type="presOf" srcId="{48256513-ED66-4711-9CE2-561970A6BBA4}" destId="{45EE7CF9-E9DF-4AAC-A5CE-92FDDD86F151}" srcOrd="0" destOrd="0" presId="urn:microsoft.com/office/officeart/2005/8/layout/chevron2"/>
    <dgm:cxn modelId="{A82448E0-820E-4A0E-8951-4C7EBB8C6A6B}" srcId="{BADA2CB0-94A4-4970-ABFB-D9224D17C5B4}" destId="{48256513-ED66-4711-9CE2-561970A6BBA4}" srcOrd="0" destOrd="0" parTransId="{2D2F493D-F002-4F66-AB5F-2624187B7367}" sibTransId="{83FD8967-5B9F-4486-8A1B-2D793F604C6B}"/>
    <dgm:cxn modelId="{DAF488A0-BB67-4BA1-894C-21AEEB990311}" type="presOf" srcId="{D2E87316-9A46-4D41-A83B-25440A2CC2D4}" destId="{488FF077-215B-4435-8DB7-D5BADF94CF8B}" srcOrd="0" destOrd="1" presId="urn:microsoft.com/office/officeart/2005/8/layout/chevron2"/>
    <dgm:cxn modelId="{B57887ED-51DB-4160-AA3E-26C6EA1B7BF5}" type="presOf" srcId="{D27B4672-8C0E-4034-B34B-6F33454EE4DD}" destId="{45EE7CF9-E9DF-4AAC-A5CE-92FDDD86F151}" srcOrd="0" destOrd="1" presId="urn:microsoft.com/office/officeart/2005/8/layout/chevron2"/>
    <dgm:cxn modelId="{E81BBCD9-51A7-4E64-A5D6-1ACBF991146B}" type="presOf" srcId="{53098E5E-943C-429C-9D4B-CC63EFB3A7AF}" destId="{488FF077-215B-4435-8DB7-D5BADF94CF8B}" srcOrd="0" destOrd="0" presId="urn:microsoft.com/office/officeart/2005/8/layout/chevron2"/>
    <dgm:cxn modelId="{60DD73BF-42ED-44FE-9F07-0FEE3B0C91B6}" type="presOf" srcId="{1CA1013E-0835-474A-9C27-D15113EE6E9F}" destId="{51C9B0EC-7FB2-4161-A377-737E0A47A1AA}" srcOrd="0" destOrd="0" presId="urn:microsoft.com/office/officeart/2005/8/layout/chevron2"/>
    <dgm:cxn modelId="{A0C69DA9-B109-4CDD-9A9C-AD33AB79B2CF}" type="presOf" srcId="{D7C95F44-26BB-469C-BF19-3BB4BA35E565}" destId="{3A7E8DFF-5AA4-4DDE-981D-7A1B258E9C55}" srcOrd="0" destOrd="0" presId="urn:microsoft.com/office/officeart/2005/8/layout/chevron2"/>
    <dgm:cxn modelId="{E591245E-0F8E-49F6-A216-D3F5F7A8A379}" srcId="{EE856761-7F4B-4E64-B32C-8D60027C96C8}" destId="{53098E5E-943C-429C-9D4B-CC63EFB3A7AF}" srcOrd="0" destOrd="0" parTransId="{257455A3-2887-413D-BBCD-1E656A04B708}" sibTransId="{31AC1701-F6B1-4CAF-8EE6-0D752A414273}"/>
    <dgm:cxn modelId="{D4373ED0-41CF-4D3A-BA98-59FB3399427E}" srcId="{D7C95F44-26BB-469C-BF19-3BB4BA35E565}" destId="{EE856761-7F4B-4E64-B32C-8D60027C96C8}" srcOrd="0" destOrd="0" parTransId="{980A905B-F6F5-45FA-A552-E19C9105C710}" sibTransId="{FE571207-3EBF-4C98-9839-B779F9CF6C50}"/>
    <dgm:cxn modelId="{C2B3BB39-A718-43A7-9D25-35B178F64978}" type="presOf" srcId="{54D7290A-D20F-4AD8-9FA9-937BD09C460B}" destId="{EFA175C6-0FA1-483C-9CD0-3A204F9A1C3E}" srcOrd="0" destOrd="1" presId="urn:microsoft.com/office/officeart/2005/8/layout/chevron2"/>
    <dgm:cxn modelId="{1730C4FF-0BCC-4096-9588-E5FDF664DE65}" srcId="{1CA1013E-0835-474A-9C27-D15113EE6E9F}" destId="{54D7290A-D20F-4AD8-9FA9-937BD09C460B}" srcOrd="1" destOrd="0" parTransId="{C43BDE95-C716-4BA1-935D-7969162591AE}" sibTransId="{44CCC7AC-CE8F-4035-B245-EEBBB3FF1564}"/>
    <dgm:cxn modelId="{E8721F25-F529-4B77-B60D-3E94AA9FAB75}" type="presOf" srcId="{BADA2CB0-94A4-4970-ABFB-D9224D17C5B4}" destId="{A7D151B5-C2B6-4D21-9EED-BE88787D715B}" srcOrd="0" destOrd="0" presId="urn:microsoft.com/office/officeart/2005/8/layout/chevron2"/>
    <dgm:cxn modelId="{4D11041E-22C2-4ECE-8569-9ECA5C88B1E3}" srcId="{EE856761-7F4B-4E64-B32C-8D60027C96C8}" destId="{D2E87316-9A46-4D41-A83B-25440A2CC2D4}" srcOrd="1" destOrd="0" parTransId="{15EB7F6A-834A-4625-8EDF-B8756653B858}" sibTransId="{CA516DD2-595D-4BD3-AF7A-47E1518C5BBF}"/>
    <dgm:cxn modelId="{907EEBFD-AB68-42AB-8311-09E697846F08}" srcId="{1CA1013E-0835-474A-9C27-D15113EE6E9F}" destId="{9E411F22-336D-4B7C-A857-9D1E7621351F}" srcOrd="0" destOrd="0" parTransId="{62B2DD80-44EC-4C0D-9BA2-5A7D0FF2488C}" sibTransId="{6A8B6DF2-CC18-4845-8CE0-DB9BF84A14C4}"/>
    <dgm:cxn modelId="{2EBA14C2-F938-4A92-B723-90BA9B9EC01D}" srcId="{D7C95F44-26BB-469C-BF19-3BB4BA35E565}" destId="{1CA1013E-0835-474A-9C27-D15113EE6E9F}" srcOrd="1" destOrd="0" parTransId="{75F3E347-BD03-4BFC-B16C-952E1B71F752}" sibTransId="{ABD25958-AF49-4568-8407-67E8AD42E3EF}"/>
    <dgm:cxn modelId="{39333EB5-3FFA-4826-B46E-913F0218A620}" srcId="{D7C95F44-26BB-469C-BF19-3BB4BA35E565}" destId="{BADA2CB0-94A4-4970-ABFB-D9224D17C5B4}" srcOrd="2" destOrd="0" parTransId="{CE36A541-D51F-41AF-AFA6-601067760337}" sibTransId="{20CF1E68-8811-43AE-B457-B094A51A91E9}"/>
    <dgm:cxn modelId="{9F621169-45E1-406A-A19F-9C8ACC0A72ED}" srcId="{BADA2CB0-94A4-4970-ABFB-D9224D17C5B4}" destId="{D27B4672-8C0E-4034-B34B-6F33454EE4DD}" srcOrd="1" destOrd="0" parTransId="{B361E833-932C-4637-8B82-A65E2E7A1088}" sibTransId="{B6D8E2DF-6A8B-4855-9E68-512339216E62}"/>
    <dgm:cxn modelId="{0A88AA87-CBED-40B4-A4AB-E12917D9BE7F}" type="presOf" srcId="{EE856761-7F4B-4E64-B32C-8D60027C96C8}" destId="{606CAB30-BE5A-48F1-87A8-C34DBF16B3E5}" srcOrd="0" destOrd="0" presId="urn:microsoft.com/office/officeart/2005/8/layout/chevron2"/>
    <dgm:cxn modelId="{9F0FC1DF-56A3-40C8-A51B-D6935703578B}" type="presParOf" srcId="{3A7E8DFF-5AA4-4DDE-981D-7A1B258E9C55}" destId="{EAFCA60D-06A4-4620-ACC6-09037E323498}" srcOrd="0" destOrd="0" presId="urn:microsoft.com/office/officeart/2005/8/layout/chevron2"/>
    <dgm:cxn modelId="{B8B96091-ADD4-4B7E-BE95-48225EC77F66}" type="presParOf" srcId="{EAFCA60D-06A4-4620-ACC6-09037E323498}" destId="{606CAB30-BE5A-48F1-87A8-C34DBF16B3E5}" srcOrd="0" destOrd="0" presId="urn:microsoft.com/office/officeart/2005/8/layout/chevron2"/>
    <dgm:cxn modelId="{81927E55-8754-4202-8CF8-E8896750009B}" type="presParOf" srcId="{EAFCA60D-06A4-4620-ACC6-09037E323498}" destId="{488FF077-215B-4435-8DB7-D5BADF94CF8B}" srcOrd="1" destOrd="0" presId="urn:microsoft.com/office/officeart/2005/8/layout/chevron2"/>
    <dgm:cxn modelId="{B5BAF234-2FB6-466E-A726-38C5E149DEF7}" type="presParOf" srcId="{3A7E8DFF-5AA4-4DDE-981D-7A1B258E9C55}" destId="{D8EBE351-E63B-4A8B-A7D9-0D2636F1F70C}" srcOrd="1" destOrd="0" presId="urn:microsoft.com/office/officeart/2005/8/layout/chevron2"/>
    <dgm:cxn modelId="{90B01EDD-5985-4A49-A761-7E1A20F2BE20}" type="presParOf" srcId="{3A7E8DFF-5AA4-4DDE-981D-7A1B258E9C55}" destId="{2BE748EF-1723-470E-81B9-15BB2BDC9759}" srcOrd="2" destOrd="0" presId="urn:microsoft.com/office/officeart/2005/8/layout/chevron2"/>
    <dgm:cxn modelId="{39CA3FC6-2F76-43CB-9344-39D30044462F}" type="presParOf" srcId="{2BE748EF-1723-470E-81B9-15BB2BDC9759}" destId="{51C9B0EC-7FB2-4161-A377-737E0A47A1AA}" srcOrd="0" destOrd="0" presId="urn:microsoft.com/office/officeart/2005/8/layout/chevron2"/>
    <dgm:cxn modelId="{37B0374A-3734-4AFC-96B7-E0A50E736E68}" type="presParOf" srcId="{2BE748EF-1723-470E-81B9-15BB2BDC9759}" destId="{EFA175C6-0FA1-483C-9CD0-3A204F9A1C3E}" srcOrd="1" destOrd="0" presId="urn:microsoft.com/office/officeart/2005/8/layout/chevron2"/>
    <dgm:cxn modelId="{05DA03FB-D216-46CB-9B8B-739713933F7D}" type="presParOf" srcId="{3A7E8DFF-5AA4-4DDE-981D-7A1B258E9C55}" destId="{43EF7626-BAD2-4501-AF06-2937A8A22714}" srcOrd="3" destOrd="0" presId="urn:microsoft.com/office/officeart/2005/8/layout/chevron2"/>
    <dgm:cxn modelId="{1DF8C4D7-1AEA-411A-8789-1F08186D78F0}" type="presParOf" srcId="{3A7E8DFF-5AA4-4DDE-981D-7A1B258E9C55}" destId="{3176A08C-90CF-4EA7-8B12-E39435B6E1F1}" srcOrd="4" destOrd="0" presId="urn:microsoft.com/office/officeart/2005/8/layout/chevron2"/>
    <dgm:cxn modelId="{9C3EF098-ADE6-41DB-A53F-C6ACAB9A29FC}" type="presParOf" srcId="{3176A08C-90CF-4EA7-8B12-E39435B6E1F1}" destId="{A7D151B5-C2B6-4D21-9EED-BE88787D715B}" srcOrd="0" destOrd="0" presId="urn:microsoft.com/office/officeart/2005/8/layout/chevron2"/>
    <dgm:cxn modelId="{814E4CA2-5705-48B0-9D19-E1077D4D7CE5}" type="presParOf" srcId="{3176A08C-90CF-4EA7-8B12-E39435B6E1F1}" destId="{45EE7CF9-E9DF-4AAC-A5CE-92FDDD86F1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E9148-CA0C-4656-B417-510A81D03C7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9B1CC-B56A-41C7-9978-6FE313FD25EE}">
      <dgm:prSet phldrT="[Text]"/>
      <dgm:spPr>
        <a:solidFill>
          <a:srgbClr val="F7FA8A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40%</a:t>
          </a:r>
          <a:endParaRPr lang="en-US" dirty="0">
            <a:solidFill>
              <a:schemeClr val="tx1"/>
            </a:solidFill>
          </a:endParaRPr>
        </a:p>
      </dgm:t>
    </dgm:pt>
    <dgm:pt modelId="{9D828A58-C1EF-443F-9169-FD0B494E7650}" type="parTrans" cxnId="{BB42C353-8D92-45D5-A29D-7E0FE41E122C}">
      <dgm:prSet/>
      <dgm:spPr/>
      <dgm:t>
        <a:bodyPr/>
        <a:lstStyle/>
        <a:p>
          <a:endParaRPr lang="en-US"/>
        </a:p>
      </dgm:t>
    </dgm:pt>
    <dgm:pt modelId="{C8030596-AB47-4289-BF33-0445F56EFF6C}" type="sibTrans" cxnId="{BB42C353-8D92-45D5-A29D-7E0FE41E122C}">
      <dgm:prSet/>
      <dgm:spPr/>
      <dgm:t>
        <a:bodyPr/>
        <a:lstStyle/>
        <a:p>
          <a:endParaRPr lang="en-US"/>
        </a:p>
      </dgm:t>
    </dgm:pt>
    <dgm:pt modelId="{23B88D61-E9EF-4468-A64E-9AF5D4853E45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Constituent Services – Legislative/Budgetary Development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C917354-29BE-434F-B99D-04E5BA6D1788}" type="parTrans" cxnId="{8EAF8FBF-A735-4B19-A6C9-514F858D548C}">
      <dgm:prSet/>
      <dgm:spPr/>
      <dgm:t>
        <a:bodyPr/>
        <a:lstStyle/>
        <a:p>
          <a:endParaRPr lang="en-US"/>
        </a:p>
      </dgm:t>
    </dgm:pt>
    <dgm:pt modelId="{F7DB4084-C573-41D0-9A44-3838BCF3DA02}" type="sibTrans" cxnId="{8EAF8FBF-A735-4B19-A6C9-514F858D548C}">
      <dgm:prSet/>
      <dgm:spPr/>
      <dgm:t>
        <a:bodyPr/>
        <a:lstStyle/>
        <a:p>
          <a:endParaRPr lang="en-US"/>
        </a:p>
      </dgm:t>
    </dgm:pt>
    <dgm:pt modelId="{0169BBBC-DFD9-4FA8-8E05-572C5BFD30D8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Analysts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A313E33-F5E3-4611-B2F9-F501E3E14543}" type="parTrans" cxnId="{84CD411A-B9BB-4CEB-BB53-B70054ADAE88}">
      <dgm:prSet/>
      <dgm:spPr/>
      <dgm:t>
        <a:bodyPr/>
        <a:lstStyle/>
        <a:p>
          <a:endParaRPr lang="en-US"/>
        </a:p>
      </dgm:t>
    </dgm:pt>
    <dgm:pt modelId="{55AFCE50-764B-47E8-9545-1B689A8BE713}" type="sibTrans" cxnId="{84CD411A-B9BB-4CEB-BB53-B70054ADAE88}">
      <dgm:prSet/>
      <dgm:spPr/>
      <dgm:t>
        <a:bodyPr/>
        <a:lstStyle/>
        <a:p>
          <a:endParaRPr lang="en-US"/>
        </a:p>
      </dgm:t>
    </dgm:pt>
    <dgm:pt modelId="{5DA9AC10-D480-4BEB-827E-F573474B7EAF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67%</a:t>
          </a:r>
          <a:endParaRPr lang="en-US" dirty="0">
            <a:solidFill>
              <a:schemeClr val="tx1"/>
            </a:solidFill>
          </a:endParaRPr>
        </a:p>
      </dgm:t>
    </dgm:pt>
    <dgm:pt modelId="{032EBE80-96DB-4D28-89B2-AABCA2D940CC}" type="parTrans" cxnId="{C369BB51-821E-4AF3-8D90-7FA778B43679}">
      <dgm:prSet/>
      <dgm:spPr/>
      <dgm:t>
        <a:bodyPr/>
        <a:lstStyle/>
        <a:p>
          <a:endParaRPr lang="en-US"/>
        </a:p>
      </dgm:t>
    </dgm:pt>
    <dgm:pt modelId="{20842D79-5D07-42A2-9B86-6FE504A0D876}" type="sibTrans" cxnId="{C369BB51-821E-4AF3-8D90-7FA778B43679}">
      <dgm:prSet/>
      <dgm:spPr/>
      <dgm:t>
        <a:bodyPr/>
        <a:lstStyle/>
        <a:p>
          <a:endParaRPr lang="en-US"/>
        </a:p>
      </dgm:t>
    </dgm:pt>
    <dgm:pt modelId="{EDBDE57D-FECF-422F-8816-82FEEC3C89F8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Economic Analysis – Legislative/Budgetary Development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A5A64D0-C2EC-4F27-AF4B-F9A4E98FCCCE}" type="parTrans" cxnId="{750036ED-2FC9-497B-B0BA-A847A57689AB}">
      <dgm:prSet/>
      <dgm:spPr/>
      <dgm:t>
        <a:bodyPr/>
        <a:lstStyle/>
        <a:p>
          <a:endParaRPr lang="en-US"/>
        </a:p>
      </dgm:t>
    </dgm:pt>
    <dgm:pt modelId="{8081C4F9-AC47-4597-95D6-3AFC6408F1B7}" type="sibTrans" cxnId="{750036ED-2FC9-497B-B0BA-A847A57689AB}">
      <dgm:prSet/>
      <dgm:spPr/>
      <dgm:t>
        <a:bodyPr/>
        <a:lstStyle/>
        <a:p>
          <a:endParaRPr lang="en-US"/>
        </a:p>
      </dgm:t>
    </dgm:pt>
    <dgm:pt modelId="{55F05580-EF3A-46EF-832C-7799B5D9CB64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89%</a:t>
          </a:r>
          <a:endParaRPr lang="en-US" dirty="0">
            <a:solidFill>
              <a:schemeClr val="tx1"/>
            </a:solidFill>
          </a:endParaRPr>
        </a:p>
      </dgm:t>
    </dgm:pt>
    <dgm:pt modelId="{7B2F24E7-29BB-4DCB-92C6-A79082E4FDD7}" type="parTrans" cxnId="{240B6F36-C2D8-443A-8655-5A3DA4DEC869}">
      <dgm:prSet/>
      <dgm:spPr/>
      <dgm:t>
        <a:bodyPr/>
        <a:lstStyle/>
        <a:p>
          <a:endParaRPr lang="en-US"/>
        </a:p>
      </dgm:t>
    </dgm:pt>
    <dgm:pt modelId="{119533BA-0078-4D38-8C2A-17A38DA8C739}" type="sibTrans" cxnId="{240B6F36-C2D8-443A-8655-5A3DA4DEC869}">
      <dgm:prSet/>
      <dgm:spPr/>
      <dgm:t>
        <a:bodyPr/>
        <a:lstStyle/>
        <a:p>
          <a:endParaRPr lang="en-US"/>
        </a:p>
      </dgm:t>
    </dgm:pt>
    <dgm:pt modelId="{99E4C11C-6D64-4D42-92DF-B6593E1D6C93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Legislative Oversight and Investigations – Legislative/Budgetary Development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F001E14-1336-49A7-9FFF-5A152EFE3C0F}" type="parTrans" cxnId="{930EFC18-740D-4163-A1BC-BC9874C8638D}">
      <dgm:prSet/>
      <dgm:spPr/>
      <dgm:t>
        <a:bodyPr/>
        <a:lstStyle/>
        <a:p>
          <a:endParaRPr lang="en-US"/>
        </a:p>
      </dgm:t>
    </dgm:pt>
    <dgm:pt modelId="{D212E026-EB4D-4767-ADE3-5C608A26F31A}" type="sibTrans" cxnId="{930EFC18-740D-4163-A1BC-BC9874C8638D}">
      <dgm:prSet/>
      <dgm:spPr/>
      <dgm:t>
        <a:bodyPr/>
        <a:lstStyle/>
        <a:p>
          <a:endParaRPr lang="en-US"/>
        </a:p>
      </dgm:t>
    </dgm:pt>
    <dgm:pt modelId="{7A0D1C97-69AF-44FD-B39D-686685CB1BBB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Staff Economists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0EBE5C0-3C0F-4FDB-A0C2-F8A276FCF54B}" type="parTrans" cxnId="{AF0E3456-4FF3-4254-8741-6271FD33AB53}">
      <dgm:prSet/>
      <dgm:spPr/>
      <dgm:t>
        <a:bodyPr/>
        <a:lstStyle/>
        <a:p>
          <a:endParaRPr lang="en-US"/>
        </a:p>
      </dgm:t>
    </dgm:pt>
    <dgm:pt modelId="{EF024C2D-05D6-4822-8528-ABFD79EB7AFE}" type="sibTrans" cxnId="{AF0E3456-4FF3-4254-8741-6271FD33AB53}">
      <dgm:prSet/>
      <dgm:spPr/>
      <dgm:t>
        <a:bodyPr/>
        <a:lstStyle/>
        <a:p>
          <a:endParaRPr lang="en-US"/>
        </a:p>
      </dgm:t>
    </dgm:pt>
    <dgm:pt modelId="{5CC8908D-4078-45A9-A9BB-2550A388543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Analysts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DC2379E-BB20-4230-8001-5A41286246C7}" type="parTrans" cxnId="{F3A8643A-18CD-42B0-9BB2-B9A5FBD45C77}">
      <dgm:prSet/>
      <dgm:spPr/>
      <dgm:t>
        <a:bodyPr/>
        <a:lstStyle/>
        <a:p>
          <a:endParaRPr lang="en-US"/>
        </a:p>
      </dgm:t>
    </dgm:pt>
    <dgm:pt modelId="{C969D5B4-CEA4-4A07-9FA8-7F6FEFAD062C}" type="sibTrans" cxnId="{F3A8643A-18CD-42B0-9BB2-B9A5FBD45C77}">
      <dgm:prSet/>
      <dgm:spPr/>
      <dgm:t>
        <a:bodyPr/>
        <a:lstStyle/>
        <a:p>
          <a:endParaRPr lang="en-US"/>
        </a:p>
      </dgm:t>
    </dgm:pt>
    <dgm:pt modelId="{65B11AF1-C954-486F-A450-C4B06493BB2A}" type="pres">
      <dgm:prSet presAssocID="{7E7E9148-CA0C-4656-B417-510A81D03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EB0E0A-5BA9-42A9-9A89-35B1B7B8AF2E}" type="pres">
      <dgm:prSet presAssocID="{6489B1CC-B56A-41C7-9978-6FE313FD25EE}" presName="composite" presStyleCnt="0"/>
      <dgm:spPr/>
    </dgm:pt>
    <dgm:pt modelId="{3510598B-33F5-49A0-939A-53500175005D}" type="pres">
      <dgm:prSet presAssocID="{6489B1CC-B56A-41C7-9978-6FE313FD25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3A818-1DCE-4731-8C6A-9BDEC595BF9B}" type="pres">
      <dgm:prSet presAssocID="{6489B1CC-B56A-41C7-9978-6FE313FD25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BA4BC-D781-431E-999F-DCBBBBC85109}" type="pres">
      <dgm:prSet presAssocID="{C8030596-AB47-4289-BF33-0445F56EFF6C}" presName="sp" presStyleCnt="0"/>
      <dgm:spPr/>
    </dgm:pt>
    <dgm:pt modelId="{B810545D-79BB-4591-B238-7C483DC3C30B}" type="pres">
      <dgm:prSet presAssocID="{5DA9AC10-D480-4BEB-827E-F573474B7EAF}" presName="composite" presStyleCnt="0"/>
      <dgm:spPr/>
    </dgm:pt>
    <dgm:pt modelId="{C364675F-0717-4EF6-A77E-CC9FCD75DD4F}" type="pres">
      <dgm:prSet presAssocID="{5DA9AC10-D480-4BEB-827E-F573474B7E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792E2-FAD5-449E-9E4C-C8BEBA4C88F8}" type="pres">
      <dgm:prSet presAssocID="{5DA9AC10-D480-4BEB-827E-F573474B7EA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EF1EB-855A-4C96-9196-BA116DAA2BAE}" type="pres">
      <dgm:prSet presAssocID="{20842D79-5D07-42A2-9B86-6FE504A0D876}" presName="sp" presStyleCnt="0"/>
      <dgm:spPr/>
    </dgm:pt>
    <dgm:pt modelId="{110683C4-33CC-416A-BFE1-7C53F8EC3613}" type="pres">
      <dgm:prSet presAssocID="{55F05580-EF3A-46EF-832C-7799B5D9CB64}" presName="composite" presStyleCnt="0"/>
      <dgm:spPr/>
    </dgm:pt>
    <dgm:pt modelId="{94D6C03D-1FA2-4152-919E-D4F7367559A1}" type="pres">
      <dgm:prSet presAssocID="{55F05580-EF3A-46EF-832C-7799B5D9CB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E5C8B-C79B-4EAA-8919-26F000914279}" type="pres">
      <dgm:prSet presAssocID="{55F05580-EF3A-46EF-832C-7799B5D9CB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A26BF-EBEF-4884-914F-4F110EAEB8F1}" type="presOf" srcId="{7E7E9148-CA0C-4656-B417-510A81D03C76}" destId="{65B11AF1-C954-486F-A450-C4B06493BB2A}" srcOrd="0" destOrd="0" presId="urn:microsoft.com/office/officeart/2005/8/layout/chevron2"/>
    <dgm:cxn modelId="{84CD411A-B9BB-4CEB-BB53-B70054ADAE88}" srcId="{6489B1CC-B56A-41C7-9978-6FE313FD25EE}" destId="{0169BBBC-DFD9-4FA8-8E05-572C5BFD30D8}" srcOrd="1" destOrd="0" parTransId="{AA313E33-F5E3-4611-B2F9-F501E3E14543}" sibTransId="{55AFCE50-764B-47E8-9545-1B689A8BE713}"/>
    <dgm:cxn modelId="{A3638DA3-2649-4E59-93D7-60D2EEE83915}" type="presOf" srcId="{0169BBBC-DFD9-4FA8-8E05-572C5BFD30D8}" destId="{2003A818-1DCE-4731-8C6A-9BDEC595BF9B}" srcOrd="0" destOrd="1" presId="urn:microsoft.com/office/officeart/2005/8/layout/chevron2"/>
    <dgm:cxn modelId="{F3A8643A-18CD-42B0-9BB2-B9A5FBD45C77}" srcId="{55F05580-EF3A-46EF-832C-7799B5D9CB64}" destId="{5CC8908D-4078-45A9-A9BB-2550A3885439}" srcOrd="1" destOrd="0" parTransId="{3DC2379E-BB20-4230-8001-5A41286246C7}" sibTransId="{C969D5B4-CEA4-4A07-9FA8-7F6FEFAD062C}"/>
    <dgm:cxn modelId="{F4961167-16F3-4FE0-B610-F22BD40D45F5}" type="presOf" srcId="{EDBDE57D-FECF-422F-8816-82FEEC3C89F8}" destId="{160792E2-FAD5-449E-9E4C-C8BEBA4C88F8}" srcOrd="0" destOrd="0" presId="urn:microsoft.com/office/officeart/2005/8/layout/chevron2"/>
    <dgm:cxn modelId="{5E9386B6-5F35-4474-B5EB-2D4A303FE8AD}" type="presOf" srcId="{5CC8908D-4078-45A9-A9BB-2550A3885439}" destId="{6AEE5C8B-C79B-4EAA-8919-26F000914279}" srcOrd="0" destOrd="1" presId="urn:microsoft.com/office/officeart/2005/8/layout/chevron2"/>
    <dgm:cxn modelId="{BB42C353-8D92-45D5-A29D-7E0FE41E122C}" srcId="{7E7E9148-CA0C-4656-B417-510A81D03C76}" destId="{6489B1CC-B56A-41C7-9978-6FE313FD25EE}" srcOrd="0" destOrd="0" parTransId="{9D828A58-C1EF-443F-9169-FD0B494E7650}" sibTransId="{C8030596-AB47-4289-BF33-0445F56EFF6C}"/>
    <dgm:cxn modelId="{750036ED-2FC9-497B-B0BA-A847A57689AB}" srcId="{5DA9AC10-D480-4BEB-827E-F573474B7EAF}" destId="{EDBDE57D-FECF-422F-8816-82FEEC3C89F8}" srcOrd="0" destOrd="0" parTransId="{FA5A64D0-C2EC-4F27-AF4B-F9A4E98FCCCE}" sibTransId="{8081C4F9-AC47-4597-95D6-3AFC6408F1B7}"/>
    <dgm:cxn modelId="{68C4A1FB-3AD9-42B3-B3E9-4AC6C0662EDD}" type="presOf" srcId="{6489B1CC-B56A-41C7-9978-6FE313FD25EE}" destId="{3510598B-33F5-49A0-939A-53500175005D}" srcOrd="0" destOrd="0" presId="urn:microsoft.com/office/officeart/2005/8/layout/chevron2"/>
    <dgm:cxn modelId="{6F7EC032-37BD-4E24-B389-345D5C0BB7B4}" type="presOf" srcId="{5DA9AC10-D480-4BEB-827E-F573474B7EAF}" destId="{C364675F-0717-4EF6-A77E-CC9FCD75DD4F}" srcOrd="0" destOrd="0" presId="urn:microsoft.com/office/officeart/2005/8/layout/chevron2"/>
    <dgm:cxn modelId="{AF0E3456-4FF3-4254-8741-6271FD33AB53}" srcId="{5DA9AC10-D480-4BEB-827E-F573474B7EAF}" destId="{7A0D1C97-69AF-44FD-B39D-686685CB1BBB}" srcOrd="1" destOrd="0" parTransId="{50EBE5C0-3C0F-4FDB-A0C2-F8A276FCF54B}" sibTransId="{EF024C2D-05D6-4822-8528-ABFD79EB7AFE}"/>
    <dgm:cxn modelId="{240B6F36-C2D8-443A-8655-5A3DA4DEC869}" srcId="{7E7E9148-CA0C-4656-B417-510A81D03C76}" destId="{55F05580-EF3A-46EF-832C-7799B5D9CB64}" srcOrd="2" destOrd="0" parTransId="{7B2F24E7-29BB-4DCB-92C6-A79082E4FDD7}" sibTransId="{119533BA-0078-4D38-8C2A-17A38DA8C739}"/>
    <dgm:cxn modelId="{F83E9751-A12F-4839-9F48-8CB6DF2294DF}" type="presOf" srcId="{55F05580-EF3A-46EF-832C-7799B5D9CB64}" destId="{94D6C03D-1FA2-4152-919E-D4F7367559A1}" srcOrd="0" destOrd="0" presId="urn:microsoft.com/office/officeart/2005/8/layout/chevron2"/>
    <dgm:cxn modelId="{618F9CED-4DBA-40BF-ACF1-2B9DB504DAAC}" type="presOf" srcId="{99E4C11C-6D64-4D42-92DF-B6593E1D6C93}" destId="{6AEE5C8B-C79B-4EAA-8919-26F000914279}" srcOrd="0" destOrd="0" presId="urn:microsoft.com/office/officeart/2005/8/layout/chevron2"/>
    <dgm:cxn modelId="{A2D3789D-185B-4373-8AFB-B195624CA330}" type="presOf" srcId="{23B88D61-E9EF-4468-A64E-9AF5D4853E45}" destId="{2003A818-1DCE-4731-8C6A-9BDEC595BF9B}" srcOrd="0" destOrd="0" presId="urn:microsoft.com/office/officeart/2005/8/layout/chevron2"/>
    <dgm:cxn modelId="{8EAF8FBF-A735-4B19-A6C9-514F858D548C}" srcId="{6489B1CC-B56A-41C7-9978-6FE313FD25EE}" destId="{23B88D61-E9EF-4468-A64E-9AF5D4853E45}" srcOrd="0" destOrd="0" parTransId="{EC917354-29BE-434F-B99D-04E5BA6D1788}" sibTransId="{F7DB4084-C573-41D0-9A44-3838BCF3DA02}"/>
    <dgm:cxn modelId="{C369BB51-821E-4AF3-8D90-7FA778B43679}" srcId="{7E7E9148-CA0C-4656-B417-510A81D03C76}" destId="{5DA9AC10-D480-4BEB-827E-F573474B7EAF}" srcOrd="1" destOrd="0" parTransId="{032EBE80-96DB-4D28-89B2-AABCA2D940CC}" sibTransId="{20842D79-5D07-42A2-9B86-6FE504A0D876}"/>
    <dgm:cxn modelId="{930EFC18-740D-4163-A1BC-BC9874C8638D}" srcId="{55F05580-EF3A-46EF-832C-7799B5D9CB64}" destId="{99E4C11C-6D64-4D42-92DF-B6593E1D6C93}" srcOrd="0" destOrd="0" parTransId="{EF001E14-1336-49A7-9FFF-5A152EFE3C0F}" sibTransId="{D212E026-EB4D-4767-ADE3-5C608A26F31A}"/>
    <dgm:cxn modelId="{BBBE8FA1-3825-4681-BFCC-BB0BC9E9BF80}" type="presOf" srcId="{7A0D1C97-69AF-44FD-B39D-686685CB1BBB}" destId="{160792E2-FAD5-449E-9E4C-C8BEBA4C88F8}" srcOrd="0" destOrd="1" presId="urn:microsoft.com/office/officeart/2005/8/layout/chevron2"/>
    <dgm:cxn modelId="{D876BB62-DECD-4F8A-8A87-DE3437497B93}" type="presParOf" srcId="{65B11AF1-C954-486F-A450-C4B06493BB2A}" destId="{6BEB0E0A-5BA9-42A9-9A89-35B1B7B8AF2E}" srcOrd="0" destOrd="0" presId="urn:microsoft.com/office/officeart/2005/8/layout/chevron2"/>
    <dgm:cxn modelId="{E85372D0-2F83-4844-8E13-F1E0160EE99C}" type="presParOf" srcId="{6BEB0E0A-5BA9-42A9-9A89-35B1B7B8AF2E}" destId="{3510598B-33F5-49A0-939A-53500175005D}" srcOrd="0" destOrd="0" presId="urn:microsoft.com/office/officeart/2005/8/layout/chevron2"/>
    <dgm:cxn modelId="{2902FA27-99B3-4E0F-919D-6DA166D29863}" type="presParOf" srcId="{6BEB0E0A-5BA9-42A9-9A89-35B1B7B8AF2E}" destId="{2003A818-1DCE-4731-8C6A-9BDEC595BF9B}" srcOrd="1" destOrd="0" presId="urn:microsoft.com/office/officeart/2005/8/layout/chevron2"/>
    <dgm:cxn modelId="{C8740564-92B3-49FB-84FF-D777C735B3B4}" type="presParOf" srcId="{65B11AF1-C954-486F-A450-C4B06493BB2A}" destId="{D2BBA4BC-D781-431E-999F-DCBBBBC85109}" srcOrd="1" destOrd="0" presId="urn:microsoft.com/office/officeart/2005/8/layout/chevron2"/>
    <dgm:cxn modelId="{2C978956-1AED-46AC-B05A-D056B7F51B6D}" type="presParOf" srcId="{65B11AF1-C954-486F-A450-C4B06493BB2A}" destId="{B810545D-79BB-4591-B238-7C483DC3C30B}" srcOrd="2" destOrd="0" presId="urn:microsoft.com/office/officeart/2005/8/layout/chevron2"/>
    <dgm:cxn modelId="{75CA92F5-5808-44EA-8E8A-EA66629031C4}" type="presParOf" srcId="{B810545D-79BB-4591-B238-7C483DC3C30B}" destId="{C364675F-0717-4EF6-A77E-CC9FCD75DD4F}" srcOrd="0" destOrd="0" presId="urn:microsoft.com/office/officeart/2005/8/layout/chevron2"/>
    <dgm:cxn modelId="{A9F58D62-9587-478C-8955-1D577761F521}" type="presParOf" srcId="{B810545D-79BB-4591-B238-7C483DC3C30B}" destId="{160792E2-FAD5-449E-9E4C-C8BEBA4C88F8}" srcOrd="1" destOrd="0" presId="urn:microsoft.com/office/officeart/2005/8/layout/chevron2"/>
    <dgm:cxn modelId="{ACFB769B-54E9-4638-BE0E-E47892DDBB7C}" type="presParOf" srcId="{65B11AF1-C954-486F-A450-C4B06493BB2A}" destId="{FC6EF1EB-855A-4C96-9196-BA116DAA2BAE}" srcOrd="3" destOrd="0" presId="urn:microsoft.com/office/officeart/2005/8/layout/chevron2"/>
    <dgm:cxn modelId="{C6BC565D-4955-4DC8-9F2E-6D93D6608043}" type="presParOf" srcId="{65B11AF1-C954-486F-A450-C4B06493BB2A}" destId="{110683C4-33CC-416A-BFE1-7C53F8EC3613}" srcOrd="4" destOrd="0" presId="urn:microsoft.com/office/officeart/2005/8/layout/chevron2"/>
    <dgm:cxn modelId="{5FA283B5-D3E7-44E5-B5B7-F7C715184077}" type="presParOf" srcId="{110683C4-33CC-416A-BFE1-7C53F8EC3613}" destId="{94D6C03D-1FA2-4152-919E-D4F7367559A1}" srcOrd="0" destOrd="0" presId="urn:microsoft.com/office/officeart/2005/8/layout/chevron2"/>
    <dgm:cxn modelId="{DD9207F3-B97D-45E6-B030-499137A6DA74}" type="presParOf" srcId="{110683C4-33CC-416A-BFE1-7C53F8EC3613}" destId="{6AEE5C8B-C79B-4EAA-8919-26F0009142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C95F44-26BB-469C-BF19-3BB4BA35E56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56761-7F4B-4E64-B32C-8D60027C96C8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100%</a:t>
          </a:r>
          <a:endParaRPr lang="en-US" dirty="0">
            <a:solidFill>
              <a:schemeClr val="tx1"/>
            </a:solidFill>
          </a:endParaRPr>
        </a:p>
      </dgm:t>
    </dgm:pt>
    <dgm:pt modelId="{980A905B-F6F5-45FA-A552-E19C9105C710}" type="parTrans" cxnId="{D4373ED0-41CF-4D3A-BA98-59FB3399427E}">
      <dgm:prSet/>
      <dgm:spPr/>
      <dgm:t>
        <a:bodyPr/>
        <a:lstStyle/>
        <a:p>
          <a:endParaRPr lang="en-US"/>
        </a:p>
      </dgm:t>
    </dgm:pt>
    <dgm:pt modelId="{FE571207-3EBF-4C98-9839-B779F9CF6C50}" type="sibTrans" cxnId="{D4373ED0-41CF-4D3A-BA98-59FB3399427E}">
      <dgm:prSet/>
      <dgm:spPr/>
      <dgm:t>
        <a:bodyPr/>
        <a:lstStyle/>
        <a:p>
          <a:endParaRPr lang="en-US"/>
        </a:p>
      </dgm:t>
    </dgm:pt>
    <dgm:pt modelId="{53098E5E-943C-429C-9D4B-CC63EFB3A7AF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Budget Review – Legislative/Budgetary Development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57455A3-2887-413D-BBCD-1E656A04B708}" type="parTrans" cxnId="{E591245E-0F8E-49F6-A216-D3F5F7A8A379}">
      <dgm:prSet/>
      <dgm:spPr/>
      <dgm:t>
        <a:bodyPr/>
        <a:lstStyle/>
        <a:p>
          <a:endParaRPr lang="en-US"/>
        </a:p>
      </dgm:t>
    </dgm:pt>
    <dgm:pt modelId="{31AC1701-F6B1-4CAF-8EE6-0D752A414273}" type="sibTrans" cxnId="{E591245E-0F8E-49F6-A216-D3F5F7A8A379}">
      <dgm:prSet/>
      <dgm:spPr/>
      <dgm:t>
        <a:bodyPr/>
        <a:lstStyle/>
        <a:p>
          <a:endParaRPr lang="en-US"/>
        </a:p>
      </dgm:t>
    </dgm:pt>
    <dgm:pt modelId="{1CA1013E-0835-474A-9C27-D15113EE6E9F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100%</a:t>
          </a:r>
          <a:endParaRPr lang="en-US" dirty="0">
            <a:solidFill>
              <a:schemeClr val="tx1"/>
            </a:solidFill>
          </a:endParaRPr>
        </a:p>
      </dgm:t>
    </dgm:pt>
    <dgm:pt modelId="{75F3E347-BD03-4BFC-B16C-952E1B71F752}" type="parTrans" cxnId="{2EBA14C2-F938-4A92-B723-90BA9B9EC01D}">
      <dgm:prSet/>
      <dgm:spPr/>
      <dgm:t>
        <a:bodyPr/>
        <a:lstStyle/>
        <a:p>
          <a:endParaRPr lang="en-US"/>
        </a:p>
      </dgm:t>
    </dgm:pt>
    <dgm:pt modelId="{ABD25958-AF49-4568-8407-67E8AD42E3EF}" type="sibTrans" cxnId="{2EBA14C2-F938-4A92-B723-90BA9B9EC01D}">
      <dgm:prSet/>
      <dgm:spPr/>
      <dgm:t>
        <a:bodyPr/>
        <a:lstStyle/>
        <a:p>
          <a:endParaRPr lang="en-US"/>
        </a:p>
      </dgm:t>
    </dgm:pt>
    <dgm:pt modelId="{9E411F22-336D-4B7C-A857-9D1E7621351F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Judiciary Committee – Legislative/Budgetary Development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2B2DD80-44EC-4C0D-9BA2-5A7D0FF2488C}" type="parTrans" cxnId="{907EEBFD-AB68-42AB-8311-09E697846F08}">
      <dgm:prSet/>
      <dgm:spPr/>
      <dgm:t>
        <a:bodyPr/>
        <a:lstStyle/>
        <a:p>
          <a:endParaRPr lang="en-US"/>
        </a:p>
      </dgm:t>
    </dgm:pt>
    <dgm:pt modelId="{6A8B6DF2-CC18-4845-8CE0-DB9BF84A14C4}" type="sibTrans" cxnId="{907EEBFD-AB68-42AB-8311-09E697846F08}">
      <dgm:prSet/>
      <dgm:spPr/>
      <dgm:t>
        <a:bodyPr/>
        <a:lstStyle/>
        <a:p>
          <a:endParaRPr lang="en-US"/>
        </a:p>
      </dgm:t>
    </dgm:pt>
    <dgm:pt modelId="{BADA2CB0-94A4-4970-ABFB-D9224D17C5B4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110%</a:t>
          </a:r>
          <a:endParaRPr lang="en-US" dirty="0">
            <a:solidFill>
              <a:schemeClr val="tx1"/>
            </a:solidFill>
          </a:endParaRPr>
        </a:p>
      </dgm:t>
    </dgm:pt>
    <dgm:pt modelId="{CE36A541-D51F-41AF-AFA6-601067760337}" type="parTrans" cxnId="{39333EB5-3FFA-4826-B46E-913F0218A620}">
      <dgm:prSet/>
      <dgm:spPr/>
      <dgm:t>
        <a:bodyPr/>
        <a:lstStyle/>
        <a:p>
          <a:endParaRPr lang="en-US"/>
        </a:p>
      </dgm:t>
    </dgm:pt>
    <dgm:pt modelId="{20CF1E68-8811-43AE-B457-B094A51A91E9}" type="sibTrans" cxnId="{39333EB5-3FFA-4826-B46E-913F0218A620}">
      <dgm:prSet/>
      <dgm:spPr/>
      <dgm:t>
        <a:bodyPr/>
        <a:lstStyle/>
        <a:p>
          <a:endParaRPr lang="en-US"/>
        </a:p>
      </dgm:t>
    </dgm:pt>
    <dgm:pt modelId="{48256513-ED66-4711-9CE2-561970A6BBA4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Legislative Services – Administrative Professionals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D2F493D-F002-4F66-AB5F-2624187B7367}" type="parTrans" cxnId="{A82448E0-820E-4A0E-8951-4C7EBB8C6A6B}">
      <dgm:prSet/>
      <dgm:spPr/>
      <dgm:t>
        <a:bodyPr/>
        <a:lstStyle/>
        <a:p>
          <a:endParaRPr lang="en-US"/>
        </a:p>
      </dgm:t>
    </dgm:pt>
    <dgm:pt modelId="{83FD8967-5B9F-4486-8A1B-2D793F604C6B}" type="sibTrans" cxnId="{A82448E0-820E-4A0E-8951-4C7EBB8C6A6B}">
      <dgm:prSet/>
      <dgm:spPr/>
      <dgm:t>
        <a:bodyPr/>
        <a:lstStyle/>
        <a:p>
          <a:endParaRPr lang="en-US"/>
        </a:p>
      </dgm:t>
    </dgm:pt>
    <dgm:pt modelId="{61D763FC-B50F-4649-9461-0260C9FA18FD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Legislative Fiscal Analysts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217EC5A-750D-4414-A74D-829B620EE1BB}" type="parTrans" cxnId="{C9147A61-6096-457E-A1DB-F89F2A872B42}">
      <dgm:prSet/>
      <dgm:spPr/>
      <dgm:t>
        <a:bodyPr/>
        <a:lstStyle/>
        <a:p>
          <a:endParaRPr lang="en-US"/>
        </a:p>
      </dgm:t>
    </dgm:pt>
    <dgm:pt modelId="{091F5CEE-3115-47A6-AEEE-EA90FEE4C67C}" type="sibTrans" cxnId="{C9147A61-6096-457E-A1DB-F89F2A872B42}">
      <dgm:prSet/>
      <dgm:spPr/>
      <dgm:t>
        <a:bodyPr/>
        <a:lstStyle/>
        <a:p>
          <a:endParaRPr lang="en-US"/>
        </a:p>
      </dgm:t>
    </dgm:pt>
    <dgm:pt modelId="{93D844F6-24BB-48A6-9A8D-B909CA430748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Analysts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69FC1C3-61F4-4CA4-9146-B2BAC0CEBFAD}" type="parTrans" cxnId="{F6E0E238-91E0-475E-94BE-F0414BE7FD80}">
      <dgm:prSet/>
      <dgm:spPr/>
      <dgm:t>
        <a:bodyPr/>
        <a:lstStyle/>
        <a:p>
          <a:endParaRPr lang="en-US"/>
        </a:p>
      </dgm:t>
    </dgm:pt>
    <dgm:pt modelId="{13B02838-114C-4764-84DB-8E925D73ED07}" type="sibTrans" cxnId="{F6E0E238-91E0-475E-94BE-F0414BE7FD80}">
      <dgm:prSet/>
      <dgm:spPr/>
      <dgm:t>
        <a:bodyPr/>
        <a:lstStyle/>
        <a:p>
          <a:endParaRPr lang="en-US"/>
        </a:p>
      </dgm:t>
    </dgm:pt>
    <dgm:pt modelId="{4D08993F-9E63-4E7C-8976-56FF58831FF1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Legislative Assistants</a:t>
          </a:r>
          <a:endParaRPr lang="en-US" sz="1800" dirty="0">
            <a:solidFill>
              <a:srgbClr val="3C5896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BA5B57C-5CF9-4539-B173-4E0C820670F6}" type="parTrans" cxnId="{1269C083-4608-4BB0-8025-13EBBCD76754}">
      <dgm:prSet/>
      <dgm:spPr/>
      <dgm:t>
        <a:bodyPr/>
        <a:lstStyle/>
        <a:p>
          <a:endParaRPr lang="en-US"/>
        </a:p>
      </dgm:t>
    </dgm:pt>
    <dgm:pt modelId="{37E3099B-C843-45A4-8530-3311D0F6F145}" type="sibTrans" cxnId="{1269C083-4608-4BB0-8025-13EBBCD76754}">
      <dgm:prSet/>
      <dgm:spPr/>
      <dgm:t>
        <a:bodyPr/>
        <a:lstStyle/>
        <a:p>
          <a:endParaRPr lang="en-US"/>
        </a:p>
      </dgm:t>
    </dgm:pt>
    <dgm:pt modelId="{3A7E8DFF-5AA4-4DDE-981D-7A1B258E9C55}" type="pres">
      <dgm:prSet presAssocID="{D7C95F44-26BB-469C-BF19-3BB4BA35E5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FCA60D-06A4-4620-ACC6-09037E323498}" type="pres">
      <dgm:prSet presAssocID="{EE856761-7F4B-4E64-B32C-8D60027C96C8}" presName="composite" presStyleCnt="0"/>
      <dgm:spPr/>
    </dgm:pt>
    <dgm:pt modelId="{606CAB30-BE5A-48F1-87A8-C34DBF16B3E5}" type="pres">
      <dgm:prSet presAssocID="{EE856761-7F4B-4E64-B32C-8D60027C96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FF077-215B-4435-8DB7-D5BADF94CF8B}" type="pres">
      <dgm:prSet presAssocID="{EE856761-7F4B-4E64-B32C-8D60027C96C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BE351-E63B-4A8B-A7D9-0D2636F1F70C}" type="pres">
      <dgm:prSet presAssocID="{FE571207-3EBF-4C98-9839-B779F9CF6C50}" presName="sp" presStyleCnt="0"/>
      <dgm:spPr/>
    </dgm:pt>
    <dgm:pt modelId="{2BE748EF-1723-470E-81B9-15BB2BDC9759}" type="pres">
      <dgm:prSet presAssocID="{1CA1013E-0835-474A-9C27-D15113EE6E9F}" presName="composite" presStyleCnt="0"/>
      <dgm:spPr/>
    </dgm:pt>
    <dgm:pt modelId="{51C9B0EC-7FB2-4161-A377-737E0A47A1AA}" type="pres">
      <dgm:prSet presAssocID="{1CA1013E-0835-474A-9C27-D15113EE6E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175C6-0FA1-483C-9CD0-3A204F9A1C3E}" type="pres">
      <dgm:prSet presAssocID="{1CA1013E-0835-474A-9C27-D15113EE6E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F7626-BAD2-4501-AF06-2937A8A22714}" type="pres">
      <dgm:prSet presAssocID="{ABD25958-AF49-4568-8407-67E8AD42E3EF}" presName="sp" presStyleCnt="0"/>
      <dgm:spPr/>
    </dgm:pt>
    <dgm:pt modelId="{3176A08C-90CF-4EA7-8B12-E39435B6E1F1}" type="pres">
      <dgm:prSet presAssocID="{BADA2CB0-94A4-4970-ABFB-D9224D17C5B4}" presName="composite" presStyleCnt="0"/>
      <dgm:spPr/>
    </dgm:pt>
    <dgm:pt modelId="{A7D151B5-C2B6-4D21-9EED-BE88787D715B}" type="pres">
      <dgm:prSet presAssocID="{BADA2CB0-94A4-4970-ABFB-D9224D17C5B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E7CF9-E9DF-4AAC-A5CE-92FDDD86F151}" type="pres">
      <dgm:prSet presAssocID="{BADA2CB0-94A4-4970-ABFB-D9224D17C5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147A61-6096-457E-A1DB-F89F2A872B42}" srcId="{EE856761-7F4B-4E64-B32C-8D60027C96C8}" destId="{61D763FC-B50F-4649-9461-0260C9FA18FD}" srcOrd="1" destOrd="0" parTransId="{0217EC5A-750D-4414-A74D-829B620EE1BB}" sibTransId="{091F5CEE-3115-47A6-AEEE-EA90FEE4C67C}"/>
    <dgm:cxn modelId="{832357BD-FAFB-48DE-913B-BF697605D760}" type="presOf" srcId="{4D08993F-9E63-4E7C-8976-56FF58831FF1}" destId="{45EE7CF9-E9DF-4AAC-A5CE-92FDDD86F151}" srcOrd="0" destOrd="1" presId="urn:microsoft.com/office/officeart/2005/8/layout/chevron2"/>
    <dgm:cxn modelId="{C9863FDC-6265-452C-8D0B-1501D325B55C}" type="presOf" srcId="{93D844F6-24BB-48A6-9A8D-B909CA430748}" destId="{EFA175C6-0FA1-483C-9CD0-3A204F9A1C3E}" srcOrd="0" destOrd="1" presId="urn:microsoft.com/office/officeart/2005/8/layout/chevron2"/>
    <dgm:cxn modelId="{2EBA14C2-F938-4A92-B723-90BA9B9EC01D}" srcId="{D7C95F44-26BB-469C-BF19-3BB4BA35E565}" destId="{1CA1013E-0835-474A-9C27-D15113EE6E9F}" srcOrd="1" destOrd="0" parTransId="{75F3E347-BD03-4BFC-B16C-952E1B71F752}" sibTransId="{ABD25958-AF49-4568-8407-67E8AD42E3EF}"/>
    <dgm:cxn modelId="{1BBB9C0B-0041-4E0D-9118-341BB2F6C224}" type="presOf" srcId="{48256513-ED66-4711-9CE2-561970A6BBA4}" destId="{45EE7CF9-E9DF-4AAC-A5CE-92FDDD86F151}" srcOrd="0" destOrd="0" presId="urn:microsoft.com/office/officeart/2005/8/layout/chevron2"/>
    <dgm:cxn modelId="{E591245E-0F8E-49F6-A216-D3F5F7A8A379}" srcId="{EE856761-7F4B-4E64-B32C-8D60027C96C8}" destId="{53098E5E-943C-429C-9D4B-CC63EFB3A7AF}" srcOrd="0" destOrd="0" parTransId="{257455A3-2887-413D-BBCD-1E656A04B708}" sibTransId="{31AC1701-F6B1-4CAF-8EE6-0D752A414273}"/>
    <dgm:cxn modelId="{39333EB5-3FFA-4826-B46E-913F0218A620}" srcId="{D7C95F44-26BB-469C-BF19-3BB4BA35E565}" destId="{BADA2CB0-94A4-4970-ABFB-D9224D17C5B4}" srcOrd="2" destOrd="0" parTransId="{CE36A541-D51F-41AF-AFA6-601067760337}" sibTransId="{20CF1E68-8811-43AE-B457-B094A51A91E9}"/>
    <dgm:cxn modelId="{298AE177-8F5D-4A86-8681-A6E9C4B20040}" type="presOf" srcId="{53098E5E-943C-429C-9D4B-CC63EFB3A7AF}" destId="{488FF077-215B-4435-8DB7-D5BADF94CF8B}" srcOrd="0" destOrd="0" presId="urn:microsoft.com/office/officeart/2005/8/layout/chevron2"/>
    <dgm:cxn modelId="{1269C083-4608-4BB0-8025-13EBBCD76754}" srcId="{BADA2CB0-94A4-4970-ABFB-D9224D17C5B4}" destId="{4D08993F-9E63-4E7C-8976-56FF58831FF1}" srcOrd="1" destOrd="0" parTransId="{ABA5B57C-5CF9-4539-B173-4E0C820670F6}" sibTransId="{37E3099B-C843-45A4-8530-3311D0F6F145}"/>
    <dgm:cxn modelId="{639BBB8B-2F03-4F56-9370-F5ACAC6D687D}" type="presOf" srcId="{9E411F22-336D-4B7C-A857-9D1E7621351F}" destId="{EFA175C6-0FA1-483C-9CD0-3A204F9A1C3E}" srcOrd="0" destOrd="0" presId="urn:microsoft.com/office/officeart/2005/8/layout/chevron2"/>
    <dgm:cxn modelId="{98BCD711-455C-402A-8828-15F8EB69B4E1}" type="presOf" srcId="{D7C95F44-26BB-469C-BF19-3BB4BA35E565}" destId="{3A7E8DFF-5AA4-4DDE-981D-7A1B258E9C55}" srcOrd="0" destOrd="0" presId="urn:microsoft.com/office/officeart/2005/8/layout/chevron2"/>
    <dgm:cxn modelId="{D4373ED0-41CF-4D3A-BA98-59FB3399427E}" srcId="{D7C95F44-26BB-469C-BF19-3BB4BA35E565}" destId="{EE856761-7F4B-4E64-B32C-8D60027C96C8}" srcOrd="0" destOrd="0" parTransId="{980A905B-F6F5-45FA-A552-E19C9105C710}" sibTransId="{FE571207-3EBF-4C98-9839-B779F9CF6C50}"/>
    <dgm:cxn modelId="{322C74E3-215E-44DA-8960-EA5CE85AE7A6}" type="presOf" srcId="{BADA2CB0-94A4-4970-ABFB-D9224D17C5B4}" destId="{A7D151B5-C2B6-4D21-9EED-BE88787D715B}" srcOrd="0" destOrd="0" presId="urn:microsoft.com/office/officeart/2005/8/layout/chevron2"/>
    <dgm:cxn modelId="{F0FB8660-925F-4A4A-8612-821028565634}" type="presOf" srcId="{EE856761-7F4B-4E64-B32C-8D60027C96C8}" destId="{606CAB30-BE5A-48F1-87A8-C34DBF16B3E5}" srcOrd="0" destOrd="0" presId="urn:microsoft.com/office/officeart/2005/8/layout/chevron2"/>
    <dgm:cxn modelId="{C27E58B8-6E41-4D75-8E6A-6C2BE9DBF5B4}" type="presOf" srcId="{61D763FC-B50F-4649-9461-0260C9FA18FD}" destId="{488FF077-215B-4435-8DB7-D5BADF94CF8B}" srcOrd="0" destOrd="1" presId="urn:microsoft.com/office/officeart/2005/8/layout/chevron2"/>
    <dgm:cxn modelId="{F6E0E238-91E0-475E-94BE-F0414BE7FD80}" srcId="{1CA1013E-0835-474A-9C27-D15113EE6E9F}" destId="{93D844F6-24BB-48A6-9A8D-B909CA430748}" srcOrd="1" destOrd="0" parTransId="{B69FC1C3-61F4-4CA4-9146-B2BAC0CEBFAD}" sibTransId="{13B02838-114C-4764-84DB-8E925D73ED07}"/>
    <dgm:cxn modelId="{3E916922-638D-4947-9A2C-E9FF23D8DC46}" type="presOf" srcId="{1CA1013E-0835-474A-9C27-D15113EE6E9F}" destId="{51C9B0EC-7FB2-4161-A377-737E0A47A1AA}" srcOrd="0" destOrd="0" presId="urn:microsoft.com/office/officeart/2005/8/layout/chevron2"/>
    <dgm:cxn modelId="{907EEBFD-AB68-42AB-8311-09E697846F08}" srcId="{1CA1013E-0835-474A-9C27-D15113EE6E9F}" destId="{9E411F22-336D-4B7C-A857-9D1E7621351F}" srcOrd="0" destOrd="0" parTransId="{62B2DD80-44EC-4C0D-9BA2-5A7D0FF2488C}" sibTransId="{6A8B6DF2-CC18-4845-8CE0-DB9BF84A14C4}"/>
    <dgm:cxn modelId="{A82448E0-820E-4A0E-8951-4C7EBB8C6A6B}" srcId="{BADA2CB0-94A4-4970-ABFB-D9224D17C5B4}" destId="{48256513-ED66-4711-9CE2-561970A6BBA4}" srcOrd="0" destOrd="0" parTransId="{2D2F493D-F002-4F66-AB5F-2624187B7367}" sibTransId="{83FD8967-5B9F-4486-8A1B-2D793F604C6B}"/>
    <dgm:cxn modelId="{C785F551-98FD-4132-88C5-FEEE1F4187C0}" type="presParOf" srcId="{3A7E8DFF-5AA4-4DDE-981D-7A1B258E9C55}" destId="{EAFCA60D-06A4-4620-ACC6-09037E323498}" srcOrd="0" destOrd="0" presId="urn:microsoft.com/office/officeart/2005/8/layout/chevron2"/>
    <dgm:cxn modelId="{BEAC4F86-2EB0-4820-801B-0BF77C9FFFAD}" type="presParOf" srcId="{EAFCA60D-06A4-4620-ACC6-09037E323498}" destId="{606CAB30-BE5A-48F1-87A8-C34DBF16B3E5}" srcOrd="0" destOrd="0" presId="urn:microsoft.com/office/officeart/2005/8/layout/chevron2"/>
    <dgm:cxn modelId="{C200F874-24A1-4F5B-8AB7-CE5F0ABB3018}" type="presParOf" srcId="{EAFCA60D-06A4-4620-ACC6-09037E323498}" destId="{488FF077-215B-4435-8DB7-D5BADF94CF8B}" srcOrd="1" destOrd="0" presId="urn:microsoft.com/office/officeart/2005/8/layout/chevron2"/>
    <dgm:cxn modelId="{99D3FA33-C307-4195-B764-FDC379F3E792}" type="presParOf" srcId="{3A7E8DFF-5AA4-4DDE-981D-7A1B258E9C55}" destId="{D8EBE351-E63B-4A8B-A7D9-0D2636F1F70C}" srcOrd="1" destOrd="0" presId="urn:microsoft.com/office/officeart/2005/8/layout/chevron2"/>
    <dgm:cxn modelId="{E404797F-D380-4F14-8B1E-04FD52A10AB5}" type="presParOf" srcId="{3A7E8DFF-5AA4-4DDE-981D-7A1B258E9C55}" destId="{2BE748EF-1723-470E-81B9-15BB2BDC9759}" srcOrd="2" destOrd="0" presId="urn:microsoft.com/office/officeart/2005/8/layout/chevron2"/>
    <dgm:cxn modelId="{6C15DC66-A9C8-4CF5-A095-27A546729466}" type="presParOf" srcId="{2BE748EF-1723-470E-81B9-15BB2BDC9759}" destId="{51C9B0EC-7FB2-4161-A377-737E0A47A1AA}" srcOrd="0" destOrd="0" presId="urn:microsoft.com/office/officeart/2005/8/layout/chevron2"/>
    <dgm:cxn modelId="{F39FCED3-2B86-4A75-8B85-761F05BBA349}" type="presParOf" srcId="{2BE748EF-1723-470E-81B9-15BB2BDC9759}" destId="{EFA175C6-0FA1-483C-9CD0-3A204F9A1C3E}" srcOrd="1" destOrd="0" presId="urn:microsoft.com/office/officeart/2005/8/layout/chevron2"/>
    <dgm:cxn modelId="{470206A6-2D60-46F1-8419-4FA8E52D77B8}" type="presParOf" srcId="{3A7E8DFF-5AA4-4DDE-981D-7A1B258E9C55}" destId="{43EF7626-BAD2-4501-AF06-2937A8A22714}" srcOrd="3" destOrd="0" presId="urn:microsoft.com/office/officeart/2005/8/layout/chevron2"/>
    <dgm:cxn modelId="{DE7FDB75-75C3-4EE7-8B17-5D06A84E627F}" type="presParOf" srcId="{3A7E8DFF-5AA4-4DDE-981D-7A1B258E9C55}" destId="{3176A08C-90CF-4EA7-8B12-E39435B6E1F1}" srcOrd="4" destOrd="0" presId="urn:microsoft.com/office/officeart/2005/8/layout/chevron2"/>
    <dgm:cxn modelId="{643831E9-D581-42E3-B140-32DBCE279597}" type="presParOf" srcId="{3176A08C-90CF-4EA7-8B12-E39435B6E1F1}" destId="{A7D151B5-C2B6-4D21-9EED-BE88787D715B}" srcOrd="0" destOrd="0" presId="urn:microsoft.com/office/officeart/2005/8/layout/chevron2"/>
    <dgm:cxn modelId="{25DA6794-F8E5-4E75-AE70-CD3F44A9D761}" type="presParOf" srcId="{3176A08C-90CF-4EA7-8B12-E39435B6E1F1}" destId="{45EE7CF9-E9DF-4AAC-A5CE-92FDDD86F1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3.49956E-5</cdr:y>
    </cdr:from>
    <cdr:to>
      <cdr:x>0</cdr:x>
      <cdr:y>3.49956E-5</cdr:y>
    </cdr:to>
    <cdr:grpSp>
      <cdr:nvGrpSpPr>
        <cdr:cNvPr id="6" name="Group 5"/>
        <cdr:cNvGrpSpPr/>
      </cdr:nvGrpSpPr>
      <cdr:grpSpPr>
        <a:xfrm xmlns:a="http://schemas.openxmlformats.org/drawingml/2006/main">
          <a:off x="0" y="158"/>
          <a:ext cx="0" cy="0"/>
          <a:chOff x="0" y="158"/>
          <a:chExt cx="0" cy="0"/>
        </a:xfrm>
      </cdr:grpSpPr>
      <cdr:grpSp>
        <cdr:nvGrpSpPr>
          <cdr:cNvPr id="12" name="Group 11">
            <a:extLst xmlns:a="http://schemas.openxmlformats.org/drawingml/2006/main">
              <a:ext uri="{FF2B5EF4-FFF2-40B4-BE49-F238E27FC236}">
                <a16:creationId xmlns="" xmlns:a16="http://schemas.microsoft.com/office/drawing/2014/main" id="{C8DDCE57-A2CA-4084-95C9-8DE010368393}"/>
              </a:ext>
            </a:extLst>
          </cdr:cNvPr>
          <cdr:cNvGrpSpPr/>
        </cdr:nvGrpSpPr>
        <cdr:grpSpPr>
          <a:xfrm xmlns:a="http://schemas.openxmlformats.org/drawingml/2006/main">
            <a:off x="0" y="158"/>
            <a:ext cx="0" cy="0"/>
            <a:chOff x="0" y="158"/>
            <a:chExt cx="0" cy="0"/>
          </a:xfrm>
        </cdr:grpSpPr>
      </cdr:grp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01D8EB4-87AC-411C-9558-20EA3E13438F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7441123-6DC2-4D1E-90E2-4509E0D23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5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53035"/>
            <a:ext cx="9005047" cy="133394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8628529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0A44-0049-4151-9B68-0A899563CA3F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72886" y="2721428"/>
            <a:ext cx="10332720" cy="0"/>
          </a:xfrm>
          <a:prstGeom prst="line">
            <a:avLst/>
          </a:prstGeom>
          <a:ln w="57150">
            <a:solidFill>
              <a:srgbClr val="3C5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652" y="153622"/>
            <a:ext cx="13702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8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1581-C03D-4A64-A884-B52A43D337F6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0048" y="365125"/>
            <a:ext cx="221607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11124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6B97-0146-4F8A-A35C-4FF4F2A7A032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639287" cy="10129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7893"/>
            <a:ext cx="10515600" cy="403907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822-1DD8-4598-B510-CC3E71315CDF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2013090"/>
            <a:ext cx="10332720" cy="0"/>
          </a:xfrm>
          <a:prstGeom prst="line">
            <a:avLst/>
          </a:prstGeom>
          <a:ln w="57150">
            <a:solidFill>
              <a:srgbClr val="3C5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3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79791"/>
            <a:ext cx="10339070" cy="22826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33907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3C58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F67-46D9-49DC-A7B7-F5BA1ADED3D0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2013090"/>
            <a:ext cx="10332720" cy="0"/>
          </a:xfrm>
          <a:prstGeom prst="line">
            <a:avLst/>
          </a:prstGeom>
          <a:ln w="57150">
            <a:solidFill>
              <a:srgbClr val="3C5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20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92477"/>
            <a:ext cx="5181600" cy="39844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2477"/>
            <a:ext cx="5181600" cy="3984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C54A-173D-4FF5-AAC1-B7E257FBED29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2013090"/>
            <a:ext cx="10332720" cy="0"/>
          </a:xfrm>
          <a:prstGeom prst="line">
            <a:avLst/>
          </a:prstGeom>
          <a:ln w="57150">
            <a:solidFill>
              <a:srgbClr val="3C5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8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860542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13089"/>
            <a:ext cx="5157787" cy="658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13089"/>
            <a:ext cx="5183188" cy="658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414-05F2-4259-8F1D-65C946E6687C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2013090"/>
            <a:ext cx="10332720" cy="0"/>
          </a:xfrm>
          <a:prstGeom prst="line">
            <a:avLst/>
          </a:prstGeom>
          <a:ln w="57150">
            <a:solidFill>
              <a:srgbClr val="3C5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34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0C40-CE14-456F-9CF0-0C759411CED6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2013090"/>
            <a:ext cx="10332720" cy="0"/>
          </a:xfrm>
          <a:prstGeom prst="line">
            <a:avLst/>
          </a:prstGeom>
          <a:ln w="57150">
            <a:solidFill>
              <a:srgbClr val="3C5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22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9216-88E3-40CE-8F97-A4F22462DD52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2013090"/>
            <a:ext cx="10332720" cy="0"/>
          </a:xfrm>
          <a:prstGeom prst="line">
            <a:avLst/>
          </a:prstGeom>
          <a:ln w="57150">
            <a:solidFill>
              <a:srgbClr val="3C5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61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1675"/>
            <a:ext cx="4294299" cy="4559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250F-BA06-472A-86CB-37536AEBE43F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69402"/>
            <a:ext cx="4122177" cy="45916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6AA-2CDE-4775-95B8-5A8489F9481A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617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6375"/>
            <a:ext cx="10515600" cy="424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93E8-CBF1-4ED1-901A-6A37707D5963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6CCB-AEE6-4841-A82F-B1D7710DDB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14693"/>
            <a:ext cx="685800" cy="6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3C5896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rgbClr val="3C589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3C589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3C589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3C589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589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266" y="914400"/>
            <a:ext cx="9005047" cy="1995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 smtClean="0"/>
              <a:t>Legislative Research Commission</a:t>
            </a:r>
            <a:r>
              <a:rPr lang="en-US" sz="6700" dirty="0" smtClean="0"/>
              <a:t/>
            </a:r>
            <a:br>
              <a:rPr lang="en-US" sz="6700" dirty="0" smtClean="0"/>
            </a:b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266" y="3992562"/>
            <a:ext cx="9100969" cy="780494"/>
          </a:xfrm>
        </p:spPr>
        <p:txBody>
          <a:bodyPr>
            <a:normAutofit/>
          </a:bodyPr>
          <a:lstStyle/>
          <a:p>
            <a:r>
              <a:rPr lang="en-US" dirty="0" smtClean="0"/>
              <a:t>LRC Director Jay D. </a:t>
            </a:r>
            <a:r>
              <a:rPr lang="en-US" dirty="0"/>
              <a:t>H</a:t>
            </a:r>
            <a:r>
              <a:rPr lang="en-US" dirty="0" smtClean="0"/>
              <a:t>artz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720" y="4773056"/>
            <a:ext cx="338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3C58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October 6, 2021</a:t>
            </a:r>
            <a:endParaRPr lang="en-US" sz="3600" b="1" dirty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8" b="17065"/>
          <a:stretch/>
        </p:blipFill>
        <p:spPr>
          <a:xfrm>
            <a:off x="0" y="-9525"/>
            <a:ext cx="12192000" cy="6867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298" y="521356"/>
            <a:ext cx="5763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21305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Questions?</a:t>
            </a:r>
            <a:endParaRPr lang="en-US" sz="6000" dirty="0">
              <a:solidFill>
                <a:srgbClr val="21305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6" y="0"/>
            <a:ext cx="12505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590834"/>
            <a:ext cx="8617772" cy="1109448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Positions as a Percent of Total Non-Partisan Staff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762097"/>
              </p:ext>
            </p:extLst>
          </p:nvPr>
        </p:nvGraphicFramePr>
        <p:xfrm>
          <a:off x="666749" y="2370137"/>
          <a:ext cx="10506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9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590834"/>
            <a:ext cx="8617772" cy="1109448"/>
          </a:xfrm>
        </p:spPr>
        <p:txBody>
          <a:bodyPr>
            <a:normAutofit fontScale="90000"/>
          </a:bodyPr>
          <a:lstStyle/>
          <a:p>
            <a:r>
              <a:rPr lang="en-US" dirty="0"/>
              <a:t>Staff Turnover During a 2-Year House </a:t>
            </a:r>
            <a:r>
              <a:rPr lang="en-US" dirty="0" smtClean="0"/>
              <a:t>Term 2019-2021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698044"/>
              </p:ext>
            </p:extLst>
          </p:nvPr>
        </p:nvGraphicFramePr>
        <p:xfrm>
          <a:off x="838200" y="2295525"/>
          <a:ext cx="1034415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6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590834"/>
            <a:ext cx="8617772" cy="1109448"/>
          </a:xfrm>
        </p:spPr>
        <p:txBody>
          <a:bodyPr>
            <a:normAutofit fontScale="90000"/>
          </a:bodyPr>
          <a:lstStyle/>
          <a:p>
            <a:r>
              <a:rPr lang="en-US" dirty="0"/>
              <a:t>Staff Turnover During a 2-Year House </a:t>
            </a:r>
            <a:r>
              <a:rPr lang="en-US" dirty="0" smtClean="0"/>
              <a:t>Term 2019-2021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334112"/>
              </p:ext>
            </p:extLst>
          </p:nvPr>
        </p:nvGraphicFramePr>
        <p:xfrm>
          <a:off x="838200" y="2286001"/>
          <a:ext cx="1032510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3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590834"/>
            <a:ext cx="8617772" cy="1109448"/>
          </a:xfrm>
        </p:spPr>
        <p:txBody>
          <a:bodyPr>
            <a:normAutofit fontScale="90000"/>
          </a:bodyPr>
          <a:lstStyle/>
          <a:p>
            <a:r>
              <a:rPr lang="en-US" dirty="0"/>
              <a:t>Staff Turnover During a </a:t>
            </a:r>
            <a:r>
              <a:rPr lang="en-US" dirty="0" smtClean="0"/>
              <a:t>4-Year Senate Term 2017-2021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93937"/>
              </p:ext>
            </p:extLst>
          </p:nvPr>
        </p:nvGraphicFramePr>
        <p:xfrm>
          <a:off x="838202" y="2301875"/>
          <a:ext cx="10296523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5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590834"/>
            <a:ext cx="8617772" cy="1109448"/>
          </a:xfrm>
        </p:spPr>
        <p:txBody>
          <a:bodyPr>
            <a:normAutofit fontScale="90000"/>
          </a:bodyPr>
          <a:lstStyle/>
          <a:p>
            <a:r>
              <a:rPr lang="en-US" dirty="0"/>
              <a:t>Staff Turnover During a </a:t>
            </a:r>
            <a:r>
              <a:rPr lang="en-US" dirty="0" smtClean="0"/>
              <a:t>4-Year Senate Term 2017-2021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720563"/>
              </p:ext>
            </p:extLst>
          </p:nvPr>
        </p:nvGraphicFramePr>
        <p:xfrm>
          <a:off x="838202" y="2274887"/>
          <a:ext cx="10325098" cy="408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1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590834"/>
            <a:ext cx="8617772" cy="1109448"/>
          </a:xfrm>
        </p:spPr>
        <p:txBody>
          <a:bodyPr>
            <a:normAutofit fontScale="90000"/>
          </a:bodyPr>
          <a:lstStyle/>
          <a:p>
            <a:r>
              <a:rPr lang="en-US" dirty="0"/>
              <a:t>Median LRC Employee Salaries</a:t>
            </a:r>
            <a:br>
              <a:rPr lang="en-US" dirty="0"/>
            </a:br>
            <a:r>
              <a:rPr lang="en-US" dirty="0"/>
              <a:t>2011 and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683F0375-564F-45B0-B03A-D80156B07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693389"/>
              </p:ext>
            </p:extLst>
          </p:nvPr>
        </p:nvGraphicFramePr>
        <p:xfrm>
          <a:off x="733425" y="2133600"/>
          <a:ext cx="1012507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74" y="382049"/>
            <a:ext cx="8617772" cy="1135937"/>
          </a:xfrm>
        </p:spPr>
        <p:txBody>
          <a:bodyPr/>
          <a:lstStyle/>
          <a:p>
            <a:r>
              <a:rPr lang="en-US" dirty="0" smtClean="0"/>
              <a:t>Employee Count By Branch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6CCB-AEE6-4841-A82F-B1D7710DDB4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858816069"/>
              </p:ext>
            </p:extLst>
          </p:nvPr>
        </p:nvGraphicFramePr>
        <p:xfrm>
          <a:off x="749474" y="2185903"/>
          <a:ext cx="6676937" cy="417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11762" y="2686076"/>
            <a:ext cx="3583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589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Executive: 29,109</a:t>
            </a:r>
          </a:p>
          <a:p>
            <a:endParaRPr lang="en-US" sz="2800" b="1" dirty="0" smtClean="0">
              <a:solidFill>
                <a:srgbClr val="3C5896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b="1" dirty="0" smtClean="0">
                <a:solidFill>
                  <a:srgbClr val="3C589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Judicial: 3,563</a:t>
            </a:r>
          </a:p>
          <a:p>
            <a:endParaRPr lang="en-US" sz="2800" b="1" dirty="0" smtClean="0">
              <a:solidFill>
                <a:srgbClr val="3C5896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b="1" dirty="0" smtClean="0">
                <a:solidFill>
                  <a:srgbClr val="3C589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Legislative: 529</a:t>
            </a:r>
            <a:endParaRPr lang="en-US" sz="2800" b="1" dirty="0">
              <a:solidFill>
                <a:srgbClr val="3C5896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3181" y="6044081"/>
            <a:ext cx="42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3C589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*Numbers as of June 30, 2020</a:t>
            </a:r>
            <a:endParaRPr lang="en-US" sz="1200" dirty="0">
              <a:solidFill>
                <a:srgbClr val="3C589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474" y="1315143"/>
            <a:ext cx="977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58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Kentucky Personnel Cabinet, 2019-2020 Annual Report </a:t>
            </a:r>
            <a:endParaRPr lang="en-US" sz="2800" dirty="0">
              <a:solidFill>
                <a:srgbClr val="3C589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ample 5 for LRC template.potx" id="{E5B69E6C-AFC3-4EE3-BF67-E85D009DD283}" vid="{DE9348AA-2512-416D-8A2C-40DE2A2D10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206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Segoe UI Black</vt:lpstr>
      <vt:lpstr>Segoe UI Semibold</vt:lpstr>
      <vt:lpstr>Office Theme</vt:lpstr>
      <vt:lpstr>  Legislative Research Commission </vt:lpstr>
      <vt:lpstr>PowerPoint Presentation</vt:lpstr>
      <vt:lpstr>Selected Positions as a Percent of Total Non-Partisan Staff</vt:lpstr>
      <vt:lpstr>Staff Turnover During a 2-Year House Term 2019-2021</vt:lpstr>
      <vt:lpstr>Staff Turnover During a 2-Year House Term 2019-2021</vt:lpstr>
      <vt:lpstr>Staff Turnover During a 4-Year Senate Term 2017-2021</vt:lpstr>
      <vt:lpstr>Staff Turnover During a 4-Year Senate Term 2017-2021</vt:lpstr>
      <vt:lpstr>Median LRC Employee Salaries 2011 and 2021</vt:lpstr>
      <vt:lpstr>Employee Count By Branch </vt:lpstr>
      <vt:lpstr>PowerPoint Presentation</vt:lpstr>
    </vt:vector>
  </TitlesOfParts>
  <Company>LRC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and Legislative Communications</dc:title>
  <dc:creator>Weber, Robert (LRC)</dc:creator>
  <cp:lastModifiedBy>Emerson, Spring (LRC)</cp:lastModifiedBy>
  <cp:revision>51</cp:revision>
  <cp:lastPrinted>2017-05-26T13:50:10Z</cp:lastPrinted>
  <dcterms:created xsi:type="dcterms:W3CDTF">2017-10-14T15:42:01Z</dcterms:created>
  <dcterms:modified xsi:type="dcterms:W3CDTF">2021-10-06T10:25:39Z</dcterms:modified>
</cp:coreProperties>
</file>