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256" r:id="rId6"/>
    <p:sldId id="291" r:id="rId7"/>
    <p:sldId id="288" r:id="rId8"/>
    <p:sldId id="292" r:id="rId9"/>
    <p:sldId id="286" r:id="rId10"/>
    <p:sldId id="282" r:id="rId11"/>
    <p:sldId id="290" r:id="rId12"/>
    <p:sldId id="28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B3"/>
    <a:srgbClr val="F17C21"/>
    <a:srgbClr val="00BFB2"/>
    <a:srgbClr val="5961A9"/>
    <a:srgbClr val="5EB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97DDE-27DC-CA1C-C87F-1724E47E17F1}" v="20" dt="2025-09-08T16:18:49.074"/>
    <p1510:client id="{D332B0CA-9E7F-4FD1-A8ED-B95B156D397C}" v="115" dt="2025-09-09T14:12:23.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varScale="1">
        <p:scale>
          <a:sx n="78" d="100"/>
          <a:sy n="78" d="100"/>
        </p:scale>
        <p:origin x="86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ey Aldridge" userId="92f5bb58-c6c7-4ad4-9165-e91126091fce" providerId="ADAL" clId="{D332B0CA-9E7F-4FD1-A8ED-B95B156D397C}"/>
    <pc:docChg chg="undo custSel delSld modSld">
      <pc:chgData name="Haley Aldridge" userId="92f5bb58-c6c7-4ad4-9165-e91126091fce" providerId="ADAL" clId="{D332B0CA-9E7F-4FD1-A8ED-B95B156D397C}" dt="2025-09-09T14:15:59.349" v="749" actId="20577"/>
      <pc:docMkLst>
        <pc:docMk/>
      </pc:docMkLst>
      <pc:sldChg chg="modSp mod">
        <pc:chgData name="Haley Aldridge" userId="92f5bb58-c6c7-4ad4-9165-e91126091fce" providerId="ADAL" clId="{D332B0CA-9E7F-4FD1-A8ED-B95B156D397C}" dt="2025-09-09T14:13:42.893" v="746" actId="1076"/>
        <pc:sldMkLst>
          <pc:docMk/>
          <pc:sldMk cId="4062451432" sldId="282"/>
        </pc:sldMkLst>
        <pc:spChg chg="mod">
          <ac:chgData name="Haley Aldridge" userId="92f5bb58-c6c7-4ad4-9165-e91126091fce" providerId="ADAL" clId="{D332B0CA-9E7F-4FD1-A8ED-B95B156D397C}" dt="2025-09-08T16:13:29.105" v="704" actId="20577"/>
          <ac:spMkLst>
            <pc:docMk/>
            <pc:sldMk cId="4062451432" sldId="282"/>
            <ac:spMk id="4" creationId="{959E2101-571C-26A4-6114-F75D58C8C8BA}"/>
          </ac:spMkLst>
        </pc:spChg>
        <pc:picChg chg="mod">
          <ac:chgData name="Haley Aldridge" userId="92f5bb58-c6c7-4ad4-9165-e91126091fce" providerId="ADAL" clId="{D332B0CA-9E7F-4FD1-A8ED-B95B156D397C}" dt="2025-09-09T14:13:42.893" v="746" actId="1076"/>
          <ac:picMkLst>
            <pc:docMk/>
            <pc:sldMk cId="4062451432" sldId="282"/>
            <ac:picMk id="9" creationId="{4271E3E5-7810-6155-DCD0-CDCF163050E8}"/>
          </ac:picMkLst>
        </pc:picChg>
      </pc:sldChg>
      <pc:sldChg chg="modSp mod">
        <pc:chgData name="Haley Aldridge" userId="92f5bb58-c6c7-4ad4-9165-e91126091fce" providerId="ADAL" clId="{D332B0CA-9E7F-4FD1-A8ED-B95B156D397C}" dt="2025-09-09T14:15:59.349" v="749" actId="20577"/>
        <pc:sldMkLst>
          <pc:docMk/>
          <pc:sldMk cId="1127001241" sldId="286"/>
        </pc:sldMkLst>
        <pc:spChg chg="mod">
          <ac:chgData name="Haley Aldridge" userId="92f5bb58-c6c7-4ad4-9165-e91126091fce" providerId="ADAL" clId="{D332B0CA-9E7F-4FD1-A8ED-B95B156D397C}" dt="2025-09-09T14:15:59.349" v="749" actId="20577"/>
          <ac:spMkLst>
            <pc:docMk/>
            <pc:sldMk cId="1127001241" sldId="286"/>
            <ac:spMk id="10" creationId="{BE5FD0A6-4E29-CBA0-6E07-6F8F03A15375}"/>
          </ac:spMkLst>
        </pc:spChg>
      </pc:sldChg>
      <pc:sldChg chg="addSp delSp modSp mod">
        <pc:chgData name="Haley Aldridge" userId="92f5bb58-c6c7-4ad4-9165-e91126091fce" providerId="ADAL" clId="{D332B0CA-9E7F-4FD1-A8ED-B95B156D397C}" dt="2025-09-09T14:13:21.417" v="745" actId="20577"/>
        <pc:sldMkLst>
          <pc:docMk/>
          <pc:sldMk cId="2150215478" sldId="288"/>
        </pc:sldMkLst>
        <pc:spChg chg="mod">
          <ac:chgData name="Haley Aldridge" userId="92f5bb58-c6c7-4ad4-9165-e91126091fce" providerId="ADAL" clId="{D332B0CA-9E7F-4FD1-A8ED-B95B156D397C}" dt="2025-09-09T14:13:21.417" v="745" actId="20577"/>
          <ac:spMkLst>
            <pc:docMk/>
            <pc:sldMk cId="2150215478" sldId="288"/>
            <ac:spMk id="10" creationId="{CA0AEF17-EF17-8F3F-A236-C3A3F31F66BA}"/>
          </ac:spMkLst>
        </pc:spChg>
        <pc:picChg chg="add mod">
          <ac:chgData name="Haley Aldridge" userId="92f5bb58-c6c7-4ad4-9165-e91126091fce" providerId="ADAL" clId="{D332B0CA-9E7F-4FD1-A8ED-B95B156D397C}" dt="2025-09-08T13:56:40.655" v="252" actId="1076"/>
          <ac:picMkLst>
            <pc:docMk/>
            <pc:sldMk cId="2150215478" sldId="288"/>
            <ac:picMk id="3" creationId="{E37F48E7-9EC6-AA1A-5AA4-481FD12E7987}"/>
          </ac:picMkLst>
        </pc:picChg>
        <pc:picChg chg="mod">
          <ac:chgData name="Haley Aldridge" userId="92f5bb58-c6c7-4ad4-9165-e91126091fce" providerId="ADAL" clId="{D332B0CA-9E7F-4FD1-A8ED-B95B156D397C}" dt="2025-09-08T13:54:38.197" v="246" actId="1076"/>
          <ac:picMkLst>
            <pc:docMk/>
            <pc:sldMk cId="2150215478" sldId="288"/>
            <ac:picMk id="4" creationId="{6EE031D1-9B42-1A17-A220-32AA6F948E88}"/>
          </ac:picMkLst>
        </pc:picChg>
        <pc:picChg chg="del">
          <ac:chgData name="Haley Aldridge" userId="92f5bb58-c6c7-4ad4-9165-e91126091fce" providerId="ADAL" clId="{D332B0CA-9E7F-4FD1-A8ED-B95B156D397C}" dt="2025-09-08T13:47:58.878" v="244" actId="478"/>
          <ac:picMkLst>
            <pc:docMk/>
            <pc:sldMk cId="2150215478" sldId="288"/>
            <ac:picMk id="6" creationId="{6535F48F-1705-08A9-6CC7-C867FC407780}"/>
          </ac:picMkLst>
        </pc:picChg>
      </pc:sldChg>
      <pc:sldChg chg="addSp modSp mod">
        <pc:chgData name="Haley Aldridge" userId="92f5bb58-c6c7-4ad4-9165-e91126091fce" providerId="ADAL" clId="{D332B0CA-9E7F-4FD1-A8ED-B95B156D397C}" dt="2025-09-09T14:15:46.927" v="748" actId="20577"/>
        <pc:sldMkLst>
          <pc:docMk/>
          <pc:sldMk cId="1376234790" sldId="291"/>
        </pc:sldMkLst>
        <pc:spChg chg="mod">
          <ac:chgData name="Haley Aldridge" userId="92f5bb58-c6c7-4ad4-9165-e91126091fce" providerId="ADAL" clId="{D332B0CA-9E7F-4FD1-A8ED-B95B156D397C}" dt="2025-09-08T15:37:48.494" v="619" actId="1076"/>
          <ac:spMkLst>
            <pc:docMk/>
            <pc:sldMk cId="1376234790" sldId="291"/>
            <ac:spMk id="2" creationId="{54B915A3-DCCA-F1DA-ACF2-6B7AA5A43D38}"/>
          </ac:spMkLst>
        </pc:spChg>
        <pc:spChg chg="mod">
          <ac:chgData name="Haley Aldridge" userId="92f5bb58-c6c7-4ad4-9165-e91126091fce" providerId="ADAL" clId="{D332B0CA-9E7F-4FD1-A8ED-B95B156D397C}" dt="2025-09-09T14:15:46.927" v="748" actId="20577"/>
          <ac:spMkLst>
            <pc:docMk/>
            <pc:sldMk cId="1376234790" sldId="291"/>
            <ac:spMk id="3" creationId="{237D4E4B-AAB2-3FD0-1CF7-E4763CD5E09B}"/>
          </ac:spMkLst>
        </pc:spChg>
        <pc:spChg chg="mod">
          <ac:chgData name="Haley Aldridge" userId="92f5bb58-c6c7-4ad4-9165-e91126091fce" providerId="ADAL" clId="{D332B0CA-9E7F-4FD1-A8ED-B95B156D397C}" dt="2025-09-09T14:12:59.729" v="743" actId="20577"/>
          <ac:spMkLst>
            <pc:docMk/>
            <pc:sldMk cId="1376234790" sldId="291"/>
            <ac:spMk id="4" creationId="{ED2D5F9C-7225-3AD0-E28C-9F57411CB444}"/>
          </ac:spMkLst>
        </pc:spChg>
        <pc:spChg chg="add">
          <ac:chgData name="Haley Aldridge" userId="92f5bb58-c6c7-4ad4-9165-e91126091fce" providerId="ADAL" clId="{D332B0CA-9E7F-4FD1-A8ED-B95B156D397C}" dt="2025-09-08T14:09:41.887" v="385"/>
          <ac:spMkLst>
            <pc:docMk/>
            <pc:sldMk cId="1376234790" sldId="291"/>
            <ac:spMk id="7" creationId="{AE8BEE27-B1A8-A7BB-DF63-E59E06A454B8}"/>
          </ac:spMkLst>
        </pc:spChg>
        <pc:spChg chg="mod">
          <ac:chgData name="Haley Aldridge" userId="92f5bb58-c6c7-4ad4-9165-e91126091fce" providerId="ADAL" clId="{D332B0CA-9E7F-4FD1-A8ED-B95B156D397C}" dt="2025-09-09T14:11:27.165" v="737" actId="1076"/>
          <ac:spMkLst>
            <pc:docMk/>
            <pc:sldMk cId="1376234790" sldId="291"/>
            <ac:spMk id="8" creationId="{7AECAC92-3941-1EB0-933A-861B683D6BD5}"/>
          </ac:spMkLst>
        </pc:spChg>
        <pc:picChg chg="mod">
          <ac:chgData name="Haley Aldridge" userId="92f5bb58-c6c7-4ad4-9165-e91126091fce" providerId="ADAL" clId="{D332B0CA-9E7F-4FD1-A8ED-B95B156D397C}" dt="2025-09-09T14:12:33.408" v="740" actId="1076"/>
          <ac:picMkLst>
            <pc:docMk/>
            <pc:sldMk cId="1376234790" sldId="291"/>
            <ac:picMk id="6" creationId="{CC5CFF80-1648-F72B-2DDD-D48958273A3F}"/>
          </ac:picMkLst>
        </pc:picChg>
        <pc:picChg chg="add mod">
          <ac:chgData name="Haley Aldridge" userId="92f5bb58-c6c7-4ad4-9165-e91126091fce" providerId="ADAL" clId="{D332B0CA-9E7F-4FD1-A8ED-B95B156D397C}" dt="2025-09-09T14:12:35.195" v="741" actId="1076"/>
          <ac:picMkLst>
            <pc:docMk/>
            <pc:sldMk cId="1376234790" sldId="291"/>
            <ac:picMk id="7" creationId="{D124D786-C1DA-2C72-93A8-AE86AF60D160}"/>
          </ac:picMkLst>
        </pc:picChg>
      </pc:sldChg>
      <pc:sldChg chg="addSp modSp mod">
        <pc:chgData name="Haley Aldridge" userId="92f5bb58-c6c7-4ad4-9165-e91126091fce" providerId="ADAL" clId="{D332B0CA-9E7F-4FD1-A8ED-B95B156D397C}" dt="2025-09-08T16:14:59.524" v="730" actId="1076"/>
        <pc:sldMkLst>
          <pc:docMk/>
          <pc:sldMk cId="615590074" sldId="292"/>
        </pc:sldMkLst>
        <pc:spChg chg="mod">
          <ac:chgData name="Haley Aldridge" userId="92f5bb58-c6c7-4ad4-9165-e91126091fce" providerId="ADAL" clId="{D332B0CA-9E7F-4FD1-A8ED-B95B156D397C}" dt="2025-09-08T16:14:59.524" v="730" actId="1076"/>
          <ac:spMkLst>
            <pc:docMk/>
            <pc:sldMk cId="615590074" sldId="292"/>
            <ac:spMk id="2" creationId="{FCD4238D-1042-0903-28BB-03A085067680}"/>
          </ac:spMkLst>
        </pc:spChg>
        <pc:picChg chg="add mod">
          <ac:chgData name="Haley Aldridge" userId="92f5bb58-c6c7-4ad4-9165-e91126091fce" providerId="ADAL" clId="{D332B0CA-9E7F-4FD1-A8ED-B95B156D397C}" dt="2025-09-08T13:47:51.800" v="243" actId="14100"/>
          <ac:picMkLst>
            <pc:docMk/>
            <pc:sldMk cId="615590074" sldId="292"/>
            <ac:picMk id="4" creationId="{02A2D09C-83E5-F223-3F12-5E28E9BBA588}"/>
          </ac:picMkLst>
        </pc:picChg>
        <pc:picChg chg="mod modCrop">
          <ac:chgData name="Haley Aldridge" userId="92f5bb58-c6c7-4ad4-9165-e91126091fce" providerId="ADAL" clId="{D332B0CA-9E7F-4FD1-A8ED-B95B156D397C}" dt="2025-09-08T13:47:41.175" v="237" actId="1076"/>
          <ac:picMkLst>
            <pc:docMk/>
            <pc:sldMk cId="615590074" sldId="292"/>
            <ac:picMk id="7" creationId="{7432E994-013E-A5E7-578F-2A5F3E450137}"/>
          </ac:picMkLst>
        </pc:picChg>
      </pc:sldChg>
      <pc:sldChg chg="addSp delSp modSp del mod">
        <pc:chgData name="Haley Aldridge" userId="92f5bb58-c6c7-4ad4-9165-e91126091fce" providerId="ADAL" clId="{D332B0CA-9E7F-4FD1-A8ED-B95B156D397C}" dt="2025-09-08T14:13:21.789" v="529" actId="2696"/>
        <pc:sldMkLst>
          <pc:docMk/>
          <pc:sldMk cId="2080452368" sldId="293"/>
        </pc:sldMkLst>
      </pc:sldChg>
    </pc:docChg>
  </pc:docChgLst>
  <pc:docChgLst>
    <pc:chgData name="Alisa Gray" userId="S::agray@kyhumane.org::38202bef-93d3-427e-88fa-b8ea4429ddc8" providerId="AD" clId="Web-{2B797DDE-27DC-CA1C-C87F-1724E47E17F1}"/>
    <pc:docChg chg="modSld">
      <pc:chgData name="Alisa Gray" userId="S::agray@kyhumane.org::38202bef-93d3-427e-88fa-b8ea4429ddc8" providerId="AD" clId="Web-{2B797DDE-27DC-CA1C-C87F-1724E47E17F1}" dt="2025-09-08T16:18:47.340" v="8" actId="20577"/>
      <pc:docMkLst>
        <pc:docMk/>
      </pc:docMkLst>
      <pc:sldChg chg="modSp">
        <pc:chgData name="Alisa Gray" userId="S::agray@kyhumane.org::38202bef-93d3-427e-88fa-b8ea4429ddc8" providerId="AD" clId="Web-{2B797DDE-27DC-CA1C-C87F-1724E47E17F1}" dt="2025-09-08T16:18:47.340" v="8" actId="20577"/>
        <pc:sldMkLst>
          <pc:docMk/>
          <pc:sldMk cId="4062451432" sldId="282"/>
        </pc:sldMkLst>
        <pc:spChg chg="mod">
          <ac:chgData name="Alisa Gray" userId="S::agray@kyhumane.org::38202bef-93d3-427e-88fa-b8ea4429ddc8" providerId="AD" clId="Web-{2B797DDE-27DC-CA1C-C87F-1724E47E17F1}" dt="2025-09-08T16:18:47.340" v="8" actId="20577"/>
          <ac:spMkLst>
            <pc:docMk/>
            <pc:sldMk cId="4062451432" sldId="282"/>
            <ac:spMk id="4" creationId="{959E2101-571C-26A4-6114-F75D58C8C8BA}"/>
          </ac:spMkLst>
        </pc:spChg>
        <pc:picChg chg="mod">
          <ac:chgData name="Alisa Gray" userId="S::agray@kyhumane.org::38202bef-93d3-427e-88fa-b8ea4429ddc8" providerId="AD" clId="Web-{2B797DDE-27DC-CA1C-C87F-1724E47E17F1}" dt="2025-09-08T16:16:50.089" v="0" actId="1076"/>
          <ac:picMkLst>
            <pc:docMk/>
            <pc:sldMk cId="4062451432" sldId="282"/>
            <ac:picMk id="10" creationId="{00355E55-E1C1-F301-E3D7-B681EA96F554}"/>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89DB3C-7107-5303-7C5F-2A4721FBC5F8}"/>
              </a:ext>
            </a:extLst>
          </p:cNvPr>
          <p:cNvSpPr/>
          <p:nvPr userDrawn="1"/>
        </p:nvSpPr>
        <p:spPr>
          <a:xfrm>
            <a:off x="0" y="0"/>
            <a:ext cx="5085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C441CC-43DA-4B97-F6C1-020669A62E3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41753" y="3046477"/>
            <a:ext cx="3870795" cy="4838493"/>
          </a:xfrm>
          <a:prstGeom prst="rect">
            <a:avLst/>
          </a:prstGeom>
        </p:spPr>
      </p:pic>
      <p:pic>
        <p:nvPicPr>
          <p:cNvPr id="12" name="Picture 11">
            <a:extLst>
              <a:ext uri="{FF2B5EF4-FFF2-40B4-BE49-F238E27FC236}">
                <a16:creationId xmlns:a16="http://schemas.microsoft.com/office/drawing/2014/main" id="{033808E2-64AF-C231-477B-947D78E38B9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502913" y="4436050"/>
            <a:ext cx="1477891" cy="2667078"/>
          </a:xfrm>
          <a:prstGeom prst="rect">
            <a:avLst/>
          </a:prstGeom>
        </p:spPr>
      </p:pic>
      <p:sp>
        <p:nvSpPr>
          <p:cNvPr id="7" name="Rectangle 6"/>
          <p:cNvSpPr/>
          <p:nvPr userDrawn="1"/>
        </p:nvSpPr>
        <p:spPr>
          <a:xfrm>
            <a:off x="-1" y="0"/>
            <a:ext cx="12192001" cy="1528352"/>
          </a:xfrm>
          <a:prstGeom prst="rect">
            <a:avLst/>
          </a:prstGeom>
          <a:solidFill>
            <a:srgbClr val="00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 y="6492874"/>
            <a:ext cx="12192001" cy="365125"/>
          </a:xfrm>
          <a:prstGeom prst="rect">
            <a:avLst/>
          </a:prstGeom>
          <a:solidFill>
            <a:srgbClr val="00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91858" y="232103"/>
            <a:ext cx="2604026" cy="1064254"/>
          </a:xfrm>
          <a:prstGeom prst="rect">
            <a:avLst/>
          </a:prstGeom>
        </p:spPr>
      </p:pic>
      <p:sp>
        <p:nvSpPr>
          <p:cNvPr id="6" name="Slide Number Placeholder 5"/>
          <p:cNvSpPr>
            <a:spLocks noGrp="1"/>
          </p:cNvSpPr>
          <p:nvPr>
            <p:ph type="sldNum" sz="quarter" idx="12"/>
          </p:nvPr>
        </p:nvSpPr>
        <p:spPr>
          <a:xfrm>
            <a:off x="10543799" y="6583307"/>
            <a:ext cx="1353449" cy="228601"/>
          </a:xfrm>
        </p:spPr>
        <p:txBody>
          <a:bodyPr/>
          <a:lstStyle>
            <a:lvl1pPr>
              <a:defRPr>
                <a:solidFill>
                  <a:schemeClr val="bg1"/>
                </a:solidFill>
              </a:defRPr>
            </a:lvl1pPr>
          </a:lstStyle>
          <a:p>
            <a:fld id="{97E9D283-DE30-41CE-8B96-72AB0D9DFBB7}" type="slidenum">
              <a:rPr lang="en-US" smtClean="0"/>
              <a:pPr/>
              <a:t>‹#›</a:t>
            </a:fld>
            <a:endParaRPr lang="en-US"/>
          </a:p>
        </p:txBody>
      </p:sp>
      <p:sp>
        <p:nvSpPr>
          <p:cNvPr id="2" name="Title 1"/>
          <p:cNvSpPr>
            <a:spLocks noGrp="1"/>
          </p:cNvSpPr>
          <p:nvPr>
            <p:ph type="ctrTitle"/>
          </p:nvPr>
        </p:nvSpPr>
        <p:spPr>
          <a:xfrm>
            <a:off x="465804" y="1616373"/>
            <a:ext cx="11256134" cy="1110085"/>
          </a:xfrm>
        </p:spPr>
        <p:txBody>
          <a:bodyPr anchor="b">
            <a:normAutofit/>
          </a:bodyPr>
          <a:lstStyle>
            <a:lvl1pPr algn="ctr">
              <a:defRPr sz="5400" b="1">
                <a:solidFill>
                  <a:schemeClr val="bg2">
                    <a:lumMod val="10000"/>
                  </a:schemeClr>
                </a:solidFill>
              </a:defRPr>
            </a:lvl1pPr>
          </a:lstStyle>
          <a:p>
            <a:r>
              <a:rPr lang="en-US"/>
              <a:t>Click to edit Master title style</a:t>
            </a:r>
          </a:p>
        </p:txBody>
      </p:sp>
      <p:sp>
        <p:nvSpPr>
          <p:cNvPr id="3" name="Subtitle 2"/>
          <p:cNvSpPr>
            <a:spLocks noGrp="1"/>
          </p:cNvSpPr>
          <p:nvPr>
            <p:ph type="subTitle" idx="1"/>
          </p:nvPr>
        </p:nvSpPr>
        <p:spPr>
          <a:xfrm>
            <a:off x="1521871" y="3046477"/>
            <a:ext cx="9144000" cy="1010174"/>
          </a:xfrm>
        </p:spPr>
        <p:txBody>
          <a:bodyPr>
            <a:normAutofit/>
          </a:bodyPr>
          <a:lstStyle>
            <a:lvl1pPr marL="0" indent="0" algn="ctr">
              <a:buNone/>
              <a:defRPr sz="2800">
                <a:solidFill>
                  <a:schemeClr val="bg2">
                    <a:lumMod val="1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11776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6D3C5-0DCD-4A6D-B81A-4B981FBDD801}"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E9D283-DE30-41CE-8B96-72AB0D9DFBB7}" type="slidenum">
              <a:rPr lang="en-US" smtClean="0"/>
              <a:t>‹#›</a:t>
            </a:fld>
            <a:endParaRPr lang="en-US"/>
          </a:p>
        </p:txBody>
      </p:sp>
      <p:sp>
        <p:nvSpPr>
          <p:cNvPr id="5" name="Text Placeholder 2">
            <a:extLst>
              <a:ext uri="{FF2B5EF4-FFF2-40B4-BE49-F238E27FC236}">
                <a16:creationId xmlns:a16="http://schemas.microsoft.com/office/drawing/2014/main" id="{870E7E31-554E-32FA-EF6C-883D127F2220}"/>
              </a:ext>
            </a:extLst>
          </p:cNvPr>
          <p:cNvSpPr>
            <a:spLocks noGrp="1"/>
          </p:cNvSpPr>
          <p:nvPr>
            <p:ph type="body" sz="quarter" idx="13" hasCustomPrompt="1"/>
          </p:nvPr>
        </p:nvSpPr>
        <p:spPr>
          <a:xfrm>
            <a:off x="768791" y="509254"/>
            <a:ext cx="9698542" cy="440683"/>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6" name="Text Placeholder 2">
            <a:extLst>
              <a:ext uri="{FF2B5EF4-FFF2-40B4-BE49-F238E27FC236}">
                <a16:creationId xmlns:a16="http://schemas.microsoft.com/office/drawing/2014/main" id="{65B3C35A-E4C6-46B2-D719-9E107C10E63B}"/>
              </a:ext>
            </a:extLst>
          </p:cNvPr>
          <p:cNvSpPr>
            <a:spLocks noGrp="1"/>
          </p:cNvSpPr>
          <p:nvPr>
            <p:ph type="body" sz="quarter" idx="15" hasCustomPrompt="1"/>
          </p:nvPr>
        </p:nvSpPr>
        <p:spPr>
          <a:xfrm>
            <a:off x="768791" y="1104270"/>
            <a:ext cx="9698542" cy="328228"/>
          </a:xfrm>
          <a:prstGeom prst="rect">
            <a:avLst/>
          </a:prstGeom>
          <a:noFill/>
        </p:spPr>
        <p:txBody>
          <a:bodyPr anchor="ctr">
            <a:noAutofit/>
          </a:bodyPr>
          <a:lstStyle>
            <a:lvl1pPr marL="0" indent="0">
              <a:buNone/>
              <a:defRPr sz="1800" b="0"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Tree>
    <p:extLst>
      <p:ext uri="{BB962C8B-B14F-4D97-AF65-F5344CB8AC3E}">
        <p14:creationId xmlns:p14="http://schemas.microsoft.com/office/powerpoint/2010/main" val="4014078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A56D3C5-0DCD-4A6D-B81A-4B981FBDD801}"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9D283-DE30-41CE-8B96-72AB0D9DFBB7}" type="slidenum">
              <a:rPr lang="en-US" smtClean="0"/>
              <a:t>‹#›</a:t>
            </a:fld>
            <a:endParaRPr lang="en-US"/>
          </a:p>
        </p:txBody>
      </p:sp>
      <p:sp>
        <p:nvSpPr>
          <p:cNvPr id="8" name="Text Placeholder 2">
            <a:extLst>
              <a:ext uri="{FF2B5EF4-FFF2-40B4-BE49-F238E27FC236}">
                <a16:creationId xmlns:a16="http://schemas.microsoft.com/office/drawing/2014/main" id="{53C519EE-D634-3140-B0B7-709AB5443947}"/>
              </a:ext>
            </a:extLst>
          </p:cNvPr>
          <p:cNvSpPr>
            <a:spLocks noGrp="1"/>
          </p:cNvSpPr>
          <p:nvPr>
            <p:ph type="body" sz="quarter" idx="13" hasCustomPrompt="1"/>
          </p:nvPr>
        </p:nvSpPr>
        <p:spPr>
          <a:xfrm>
            <a:off x="768791" y="509254"/>
            <a:ext cx="9698542" cy="440683"/>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9" name="Text Placeholder 2">
            <a:extLst>
              <a:ext uri="{FF2B5EF4-FFF2-40B4-BE49-F238E27FC236}">
                <a16:creationId xmlns:a16="http://schemas.microsoft.com/office/drawing/2014/main" id="{6FA52E83-D538-F479-CB72-E4B6D62EB733}"/>
              </a:ext>
            </a:extLst>
          </p:cNvPr>
          <p:cNvSpPr>
            <a:spLocks noGrp="1"/>
          </p:cNvSpPr>
          <p:nvPr>
            <p:ph type="body" sz="quarter" idx="15" hasCustomPrompt="1"/>
          </p:nvPr>
        </p:nvSpPr>
        <p:spPr>
          <a:xfrm>
            <a:off x="768791" y="1104270"/>
            <a:ext cx="9698542" cy="328228"/>
          </a:xfrm>
          <a:prstGeom prst="rect">
            <a:avLst/>
          </a:prstGeom>
          <a:noFill/>
        </p:spPr>
        <p:txBody>
          <a:bodyPr anchor="ctr">
            <a:noAutofit/>
          </a:bodyPr>
          <a:lstStyle>
            <a:lvl1pPr marL="0" indent="0">
              <a:buNone/>
              <a:defRPr sz="1800" b="0"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10" name="Text Placeholder 3">
            <a:extLst>
              <a:ext uri="{FF2B5EF4-FFF2-40B4-BE49-F238E27FC236}">
                <a16:creationId xmlns:a16="http://schemas.microsoft.com/office/drawing/2014/main" id="{AFD6A66D-FEAD-0742-1874-D9BBC5FE0C7A}"/>
              </a:ext>
            </a:extLst>
          </p:cNvPr>
          <p:cNvSpPr>
            <a:spLocks noGrp="1"/>
          </p:cNvSpPr>
          <p:nvPr>
            <p:ph type="body" sz="quarter" idx="17"/>
          </p:nvPr>
        </p:nvSpPr>
        <p:spPr>
          <a:xfrm>
            <a:off x="838343" y="1857828"/>
            <a:ext cx="6049945" cy="4344189"/>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905F6EE3-066D-0AAA-F9D0-CFB683A07611}"/>
              </a:ext>
            </a:extLst>
          </p:cNvPr>
          <p:cNvSpPr>
            <a:spLocks noGrp="1"/>
          </p:cNvSpPr>
          <p:nvPr>
            <p:ph type="pic" sz="quarter" idx="16" hasCustomPrompt="1"/>
          </p:nvPr>
        </p:nvSpPr>
        <p:spPr>
          <a:xfrm>
            <a:off x="7219507" y="1857828"/>
            <a:ext cx="4758172" cy="4344189"/>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Tree>
    <p:extLst>
      <p:ext uri="{BB962C8B-B14F-4D97-AF65-F5344CB8AC3E}">
        <p14:creationId xmlns:p14="http://schemas.microsoft.com/office/powerpoint/2010/main" val="1886635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56D3C5-0DCD-4A6D-B81A-4B981FBDD801}"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9D283-DE30-41CE-8B96-72AB0D9DFBB7}" type="slidenum">
              <a:rPr lang="en-US" smtClean="0"/>
              <a:t>‹#›</a:t>
            </a:fld>
            <a:endParaRPr lang="en-US"/>
          </a:p>
        </p:txBody>
      </p:sp>
      <p:sp>
        <p:nvSpPr>
          <p:cNvPr id="7" name="Rectangle 6">
            <a:extLst>
              <a:ext uri="{FF2B5EF4-FFF2-40B4-BE49-F238E27FC236}">
                <a16:creationId xmlns:a16="http://schemas.microsoft.com/office/drawing/2014/main" id="{C31C91B8-E80B-9F67-FC21-E2239EE9F188}"/>
              </a:ext>
            </a:extLst>
          </p:cNvPr>
          <p:cNvSpPr/>
          <p:nvPr userDrawn="1"/>
        </p:nvSpPr>
        <p:spPr>
          <a:xfrm>
            <a:off x="779300" y="1857829"/>
            <a:ext cx="11149847" cy="4344188"/>
          </a:xfrm>
          <a:prstGeom prst="rect">
            <a:avLst/>
          </a:prstGeom>
          <a:solidFill>
            <a:srgbClr val="00BFB3">
              <a:alpha val="9804"/>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i="0">
              <a:latin typeface="Arial" panose="020B0604020202020204" pitchFamily="34" charset="0"/>
            </a:endParaRPr>
          </a:p>
        </p:txBody>
      </p:sp>
      <p:sp>
        <p:nvSpPr>
          <p:cNvPr id="8" name="Text Placeholder 2">
            <a:extLst>
              <a:ext uri="{FF2B5EF4-FFF2-40B4-BE49-F238E27FC236}">
                <a16:creationId xmlns:a16="http://schemas.microsoft.com/office/drawing/2014/main" id="{0FEC84CB-7B7D-A29E-AE45-43A1A261F045}"/>
              </a:ext>
            </a:extLst>
          </p:cNvPr>
          <p:cNvSpPr>
            <a:spLocks noGrp="1"/>
          </p:cNvSpPr>
          <p:nvPr>
            <p:ph type="body" sz="quarter" idx="13" hasCustomPrompt="1"/>
          </p:nvPr>
        </p:nvSpPr>
        <p:spPr>
          <a:xfrm>
            <a:off x="768791" y="509254"/>
            <a:ext cx="9698542" cy="440683"/>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9" name="Text Placeholder 2">
            <a:extLst>
              <a:ext uri="{FF2B5EF4-FFF2-40B4-BE49-F238E27FC236}">
                <a16:creationId xmlns:a16="http://schemas.microsoft.com/office/drawing/2014/main" id="{FDA3849E-CBA0-7816-C009-7C2A1A99422A}"/>
              </a:ext>
            </a:extLst>
          </p:cNvPr>
          <p:cNvSpPr>
            <a:spLocks noGrp="1"/>
          </p:cNvSpPr>
          <p:nvPr>
            <p:ph type="body" sz="quarter" idx="15" hasCustomPrompt="1"/>
          </p:nvPr>
        </p:nvSpPr>
        <p:spPr>
          <a:xfrm>
            <a:off x="768791" y="1104270"/>
            <a:ext cx="9698542" cy="328228"/>
          </a:xfrm>
          <a:prstGeom prst="rect">
            <a:avLst/>
          </a:prstGeom>
          <a:noFill/>
        </p:spPr>
        <p:txBody>
          <a:bodyPr anchor="ctr">
            <a:noAutofit/>
          </a:bodyPr>
          <a:lstStyle>
            <a:lvl1pPr marL="0" indent="0">
              <a:buNone/>
              <a:defRPr sz="1800" b="0"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10" name="Text Placeholder 3">
            <a:extLst>
              <a:ext uri="{FF2B5EF4-FFF2-40B4-BE49-F238E27FC236}">
                <a16:creationId xmlns:a16="http://schemas.microsoft.com/office/drawing/2014/main" id="{63A00DF4-9E84-8674-D5D0-2CBC599E4A1C}"/>
              </a:ext>
            </a:extLst>
          </p:cNvPr>
          <p:cNvSpPr>
            <a:spLocks noGrp="1"/>
          </p:cNvSpPr>
          <p:nvPr>
            <p:ph type="body" sz="quarter" idx="16"/>
          </p:nvPr>
        </p:nvSpPr>
        <p:spPr>
          <a:xfrm>
            <a:off x="1178215" y="2259106"/>
            <a:ext cx="4935544" cy="3517580"/>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213F7D1-6860-319F-1E22-D31D14E5A8B0}"/>
              </a:ext>
            </a:extLst>
          </p:cNvPr>
          <p:cNvSpPr>
            <a:spLocks noGrp="1"/>
          </p:cNvSpPr>
          <p:nvPr>
            <p:ph type="body" sz="quarter" idx="17"/>
          </p:nvPr>
        </p:nvSpPr>
        <p:spPr>
          <a:xfrm>
            <a:off x="6575257" y="2259106"/>
            <a:ext cx="4904541" cy="3517580"/>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963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56D3C5-0DCD-4A6D-B81A-4B981FBDD801}"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9D283-DE30-41CE-8B96-72AB0D9DFBB7}" type="slidenum">
              <a:rPr lang="en-US" smtClean="0"/>
              <a:t>‹#›</a:t>
            </a:fld>
            <a:endParaRPr lang="en-US"/>
          </a:p>
        </p:txBody>
      </p:sp>
      <p:sp>
        <p:nvSpPr>
          <p:cNvPr id="7" name="Rectangle 6">
            <a:extLst>
              <a:ext uri="{FF2B5EF4-FFF2-40B4-BE49-F238E27FC236}">
                <a16:creationId xmlns:a16="http://schemas.microsoft.com/office/drawing/2014/main" id="{C31C91B8-E80B-9F67-FC21-E2239EE9F188}"/>
              </a:ext>
            </a:extLst>
          </p:cNvPr>
          <p:cNvSpPr/>
          <p:nvPr userDrawn="1"/>
        </p:nvSpPr>
        <p:spPr>
          <a:xfrm>
            <a:off x="779300" y="1857829"/>
            <a:ext cx="11149847" cy="4344188"/>
          </a:xfrm>
          <a:prstGeom prst="rect">
            <a:avLst/>
          </a:prstGeom>
          <a:solidFill>
            <a:srgbClr val="F17C21">
              <a:alpha val="9804"/>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i="0">
              <a:latin typeface="Arial" panose="020B0604020202020204" pitchFamily="34" charset="0"/>
            </a:endParaRPr>
          </a:p>
        </p:txBody>
      </p:sp>
      <p:sp>
        <p:nvSpPr>
          <p:cNvPr id="8" name="Text Placeholder 2">
            <a:extLst>
              <a:ext uri="{FF2B5EF4-FFF2-40B4-BE49-F238E27FC236}">
                <a16:creationId xmlns:a16="http://schemas.microsoft.com/office/drawing/2014/main" id="{0FEC84CB-7B7D-A29E-AE45-43A1A261F045}"/>
              </a:ext>
            </a:extLst>
          </p:cNvPr>
          <p:cNvSpPr>
            <a:spLocks noGrp="1"/>
          </p:cNvSpPr>
          <p:nvPr>
            <p:ph type="body" sz="quarter" idx="13" hasCustomPrompt="1"/>
          </p:nvPr>
        </p:nvSpPr>
        <p:spPr>
          <a:xfrm>
            <a:off x="768791" y="509254"/>
            <a:ext cx="9698542" cy="440683"/>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9" name="Text Placeholder 2">
            <a:extLst>
              <a:ext uri="{FF2B5EF4-FFF2-40B4-BE49-F238E27FC236}">
                <a16:creationId xmlns:a16="http://schemas.microsoft.com/office/drawing/2014/main" id="{FDA3849E-CBA0-7816-C009-7C2A1A99422A}"/>
              </a:ext>
            </a:extLst>
          </p:cNvPr>
          <p:cNvSpPr>
            <a:spLocks noGrp="1"/>
          </p:cNvSpPr>
          <p:nvPr>
            <p:ph type="body" sz="quarter" idx="15" hasCustomPrompt="1"/>
          </p:nvPr>
        </p:nvSpPr>
        <p:spPr>
          <a:xfrm>
            <a:off x="768791" y="1104270"/>
            <a:ext cx="9698542" cy="328228"/>
          </a:xfrm>
          <a:prstGeom prst="rect">
            <a:avLst/>
          </a:prstGeom>
          <a:noFill/>
        </p:spPr>
        <p:txBody>
          <a:bodyPr anchor="ctr">
            <a:noAutofit/>
          </a:bodyPr>
          <a:lstStyle>
            <a:lvl1pPr marL="0" indent="0">
              <a:buNone/>
              <a:defRPr sz="1800" b="0"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10" name="Text Placeholder 3">
            <a:extLst>
              <a:ext uri="{FF2B5EF4-FFF2-40B4-BE49-F238E27FC236}">
                <a16:creationId xmlns:a16="http://schemas.microsoft.com/office/drawing/2014/main" id="{63A00DF4-9E84-8674-D5D0-2CBC599E4A1C}"/>
              </a:ext>
            </a:extLst>
          </p:cNvPr>
          <p:cNvSpPr>
            <a:spLocks noGrp="1"/>
          </p:cNvSpPr>
          <p:nvPr>
            <p:ph type="body" sz="quarter" idx="16"/>
          </p:nvPr>
        </p:nvSpPr>
        <p:spPr>
          <a:xfrm>
            <a:off x="1178215" y="2259106"/>
            <a:ext cx="4935544" cy="3517580"/>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213F7D1-6860-319F-1E22-D31D14E5A8B0}"/>
              </a:ext>
            </a:extLst>
          </p:cNvPr>
          <p:cNvSpPr>
            <a:spLocks noGrp="1"/>
          </p:cNvSpPr>
          <p:nvPr>
            <p:ph type="body" sz="quarter" idx="17"/>
          </p:nvPr>
        </p:nvSpPr>
        <p:spPr>
          <a:xfrm>
            <a:off x="6575257" y="2259106"/>
            <a:ext cx="4904541" cy="3517580"/>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44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56D3C5-0DCD-4A6D-B81A-4B981FBDD801}"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9D283-DE30-41CE-8B96-72AB0D9DFBB7}" type="slidenum">
              <a:rPr lang="en-US" smtClean="0"/>
              <a:t>‹#›</a:t>
            </a:fld>
            <a:endParaRPr lang="en-US"/>
          </a:p>
        </p:txBody>
      </p:sp>
      <p:sp>
        <p:nvSpPr>
          <p:cNvPr id="9" name="Picture Placeholder 2">
            <a:extLst>
              <a:ext uri="{FF2B5EF4-FFF2-40B4-BE49-F238E27FC236}">
                <a16:creationId xmlns:a16="http://schemas.microsoft.com/office/drawing/2014/main" id="{BAE03800-CFF4-DF56-5CCE-777FB20E991C}"/>
              </a:ext>
            </a:extLst>
          </p:cNvPr>
          <p:cNvSpPr>
            <a:spLocks noGrp="1"/>
          </p:cNvSpPr>
          <p:nvPr>
            <p:ph type="pic" sz="quarter" idx="16" hasCustomPrompt="1"/>
          </p:nvPr>
        </p:nvSpPr>
        <p:spPr>
          <a:xfrm>
            <a:off x="9155781" y="1857828"/>
            <a:ext cx="2821898" cy="4344189"/>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
        <p:nvSpPr>
          <p:cNvPr id="10" name="Text Placeholder 3">
            <a:extLst>
              <a:ext uri="{FF2B5EF4-FFF2-40B4-BE49-F238E27FC236}">
                <a16:creationId xmlns:a16="http://schemas.microsoft.com/office/drawing/2014/main" id="{9B1F93B2-39CC-7373-ECA2-EE2BFBE8DB1C}"/>
              </a:ext>
            </a:extLst>
          </p:cNvPr>
          <p:cNvSpPr>
            <a:spLocks noGrp="1"/>
          </p:cNvSpPr>
          <p:nvPr>
            <p:ph type="body" sz="quarter" idx="17"/>
          </p:nvPr>
        </p:nvSpPr>
        <p:spPr>
          <a:xfrm>
            <a:off x="838343" y="1857828"/>
            <a:ext cx="8095015" cy="4344189"/>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13E0321F-580C-9FAD-B98D-FF271AFAF4B0}"/>
              </a:ext>
            </a:extLst>
          </p:cNvPr>
          <p:cNvSpPr>
            <a:spLocks noGrp="1"/>
          </p:cNvSpPr>
          <p:nvPr>
            <p:ph type="body" sz="quarter" idx="13" hasCustomPrompt="1"/>
          </p:nvPr>
        </p:nvSpPr>
        <p:spPr>
          <a:xfrm>
            <a:off x="768791" y="509254"/>
            <a:ext cx="9698542" cy="440683"/>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12" name="Text Placeholder 2">
            <a:extLst>
              <a:ext uri="{FF2B5EF4-FFF2-40B4-BE49-F238E27FC236}">
                <a16:creationId xmlns:a16="http://schemas.microsoft.com/office/drawing/2014/main" id="{4E12F979-C321-9ED8-1A7B-5865B036A4B8}"/>
              </a:ext>
            </a:extLst>
          </p:cNvPr>
          <p:cNvSpPr>
            <a:spLocks noGrp="1"/>
          </p:cNvSpPr>
          <p:nvPr>
            <p:ph type="body" sz="quarter" idx="15" hasCustomPrompt="1"/>
          </p:nvPr>
        </p:nvSpPr>
        <p:spPr>
          <a:xfrm>
            <a:off x="768791" y="1104270"/>
            <a:ext cx="9698542" cy="328228"/>
          </a:xfrm>
          <a:prstGeom prst="rect">
            <a:avLst/>
          </a:prstGeom>
          <a:noFill/>
        </p:spPr>
        <p:txBody>
          <a:bodyPr anchor="ctr">
            <a:noAutofit/>
          </a:bodyPr>
          <a:lstStyle>
            <a:lvl1pPr marL="0" indent="0">
              <a:buNone/>
              <a:defRPr sz="1800" b="0"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Tree>
    <p:extLst>
      <p:ext uri="{BB962C8B-B14F-4D97-AF65-F5344CB8AC3E}">
        <p14:creationId xmlns:p14="http://schemas.microsoft.com/office/powerpoint/2010/main" val="3066064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7E9D283-DE30-41CE-8B96-72AB0D9DFBB7}" type="slidenum">
              <a:rPr lang="en-US" smtClean="0"/>
              <a:t>‹#›</a:t>
            </a:fld>
            <a:endParaRPr lang="en-US"/>
          </a:p>
        </p:txBody>
      </p:sp>
      <p:sp>
        <p:nvSpPr>
          <p:cNvPr id="10" name="Text Placeholder 3">
            <a:extLst>
              <a:ext uri="{FF2B5EF4-FFF2-40B4-BE49-F238E27FC236}">
                <a16:creationId xmlns:a16="http://schemas.microsoft.com/office/drawing/2014/main" id="{9B1F93B2-39CC-7373-ECA2-EE2BFBE8DB1C}"/>
              </a:ext>
            </a:extLst>
          </p:cNvPr>
          <p:cNvSpPr>
            <a:spLocks noGrp="1"/>
          </p:cNvSpPr>
          <p:nvPr>
            <p:ph type="body" sz="quarter" idx="17"/>
          </p:nvPr>
        </p:nvSpPr>
        <p:spPr>
          <a:xfrm>
            <a:off x="768791" y="1584812"/>
            <a:ext cx="4975793" cy="4617206"/>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13E0321F-580C-9FAD-B98D-FF271AFAF4B0}"/>
              </a:ext>
            </a:extLst>
          </p:cNvPr>
          <p:cNvSpPr>
            <a:spLocks noGrp="1"/>
          </p:cNvSpPr>
          <p:nvPr>
            <p:ph type="body" sz="quarter" idx="13" hasCustomPrompt="1"/>
          </p:nvPr>
        </p:nvSpPr>
        <p:spPr>
          <a:xfrm>
            <a:off x="768791" y="509254"/>
            <a:ext cx="9698542" cy="921224"/>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4" name="Picture Placeholder 2">
            <a:extLst>
              <a:ext uri="{FF2B5EF4-FFF2-40B4-BE49-F238E27FC236}">
                <a16:creationId xmlns:a16="http://schemas.microsoft.com/office/drawing/2014/main" id="{39317C38-1408-9082-775D-7E3718433314}"/>
              </a:ext>
            </a:extLst>
          </p:cNvPr>
          <p:cNvSpPr>
            <a:spLocks noGrp="1"/>
          </p:cNvSpPr>
          <p:nvPr>
            <p:ph type="pic" sz="quarter" idx="20" hasCustomPrompt="1"/>
          </p:nvPr>
        </p:nvSpPr>
        <p:spPr>
          <a:xfrm>
            <a:off x="6073952" y="1584811"/>
            <a:ext cx="5804330" cy="4617206"/>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Tree>
    <p:extLst>
      <p:ext uri="{BB962C8B-B14F-4D97-AF65-F5344CB8AC3E}">
        <p14:creationId xmlns:p14="http://schemas.microsoft.com/office/powerpoint/2010/main" val="1577334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7E9D283-DE30-41CE-8B96-72AB0D9DFBB7}" type="slidenum">
              <a:rPr lang="en-US" smtClean="0"/>
              <a:t>‹#›</a:t>
            </a:fld>
            <a:endParaRPr lang="en-US"/>
          </a:p>
        </p:txBody>
      </p:sp>
      <p:sp>
        <p:nvSpPr>
          <p:cNvPr id="10" name="Text Placeholder 3">
            <a:extLst>
              <a:ext uri="{FF2B5EF4-FFF2-40B4-BE49-F238E27FC236}">
                <a16:creationId xmlns:a16="http://schemas.microsoft.com/office/drawing/2014/main" id="{9B1F93B2-39CC-7373-ECA2-EE2BFBE8DB1C}"/>
              </a:ext>
            </a:extLst>
          </p:cNvPr>
          <p:cNvSpPr>
            <a:spLocks noGrp="1"/>
          </p:cNvSpPr>
          <p:nvPr>
            <p:ph type="body" sz="quarter" idx="17"/>
          </p:nvPr>
        </p:nvSpPr>
        <p:spPr>
          <a:xfrm>
            <a:off x="838344" y="1584812"/>
            <a:ext cx="4196236" cy="4617206"/>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13E0321F-580C-9FAD-B98D-FF271AFAF4B0}"/>
              </a:ext>
            </a:extLst>
          </p:cNvPr>
          <p:cNvSpPr>
            <a:spLocks noGrp="1"/>
          </p:cNvSpPr>
          <p:nvPr>
            <p:ph type="body" sz="quarter" idx="13" hasCustomPrompt="1"/>
          </p:nvPr>
        </p:nvSpPr>
        <p:spPr>
          <a:xfrm>
            <a:off x="768791" y="509254"/>
            <a:ext cx="9698542" cy="440683"/>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4" name="Picture Placeholder 2">
            <a:extLst>
              <a:ext uri="{FF2B5EF4-FFF2-40B4-BE49-F238E27FC236}">
                <a16:creationId xmlns:a16="http://schemas.microsoft.com/office/drawing/2014/main" id="{3695DDCD-C1E3-0A4A-3E6F-F5ABBCFBBAC9}"/>
              </a:ext>
            </a:extLst>
          </p:cNvPr>
          <p:cNvSpPr>
            <a:spLocks noGrp="1"/>
          </p:cNvSpPr>
          <p:nvPr>
            <p:ph type="pic" sz="quarter" idx="20" hasCustomPrompt="1"/>
          </p:nvPr>
        </p:nvSpPr>
        <p:spPr>
          <a:xfrm>
            <a:off x="5244244" y="1584812"/>
            <a:ext cx="3221670" cy="4617206"/>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
        <p:nvSpPr>
          <p:cNvPr id="5" name="Picture Placeholder 2">
            <a:extLst>
              <a:ext uri="{FF2B5EF4-FFF2-40B4-BE49-F238E27FC236}">
                <a16:creationId xmlns:a16="http://schemas.microsoft.com/office/drawing/2014/main" id="{BCC7E2D0-CA46-63F5-293F-F2BCAAC37066}"/>
              </a:ext>
            </a:extLst>
          </p:cNvPr>
          <p:cNvSpPr>
            <a:spLocks noGrp="1"/>
          </p:cNvSpPr>
          <p:nvPr>
            <p:ph type="pic" sz="quarter" idx="21" hasCustomPrompt="1"/>
          </p:nvPr>
        </p:nvSpPr>
        <p:spPr>
          <a:xfrm>
            <a:off x="8675578" y="1584812"/>
            <a:ext cx="3221670" cy="4617206"/>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Tree>
    <p:extLst>
      <p:ext uri="{BB962C8B-B14F-4D97-AF65-F5344CB8AC3E}">
        <p14:creationId xmlns:p14="http://schemas.microsoft.com/office/powerpoint/2010/main" val="1368851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7E9D283-DE30-41CE-8B96-72AB0D9DFBB7}" type="slidenum">
              <a:rPr lang="en-US" smtClean="0"/>
              <a:t>‹#›</a:t>
            </a:fld>
            <a:endParaRPr lang="en-US"/>
          </a:p>
        </p:txBody>
      </p:sp>
      <p:sp>
        <p:nvSpPr>
          <p:cNvPr id="9" name="Picture Placeholder 2">
            <a:extLst>
              <a:ext uri="{FF2B5EF4-FFF2-40B4-BE49-F238E27FC236}">
                <a16:creationId xmlns:a16="http://schemas.microsoft.com/office/drawing/2014/main" id="{BAE03800-CFF4-DF56-5CCE-777FB20E991C}"/>
              </a:ext>
            </a:extLst>
          </p:cNvPr>
          <p:cNvSpPr>
            <a:spLocks noGrp="1"/>
          </p:cNvSpPr>
          <p:nvPr>
            <p:ph type="pic" sz="quarter" idx="16" hasCustomPrompt="1"/>
          </p:nvPr>
        </p:nvSpPr>
        <p:spPr>
          <a:xfrm>
            <a:off x="7869769" y="3969572"/>
            <a:ext cx="4027479" cy="2232445"/>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
        <p:nvSpPr>
          <p:cNvPr id="10" name="Text Placeholder 3">
            <a:extLst>
              <a:ext uri="{FF2B5EF4-FFF2-40B4-BE49-F238E27FC236}">
                <a16:creationId xmlns:a16="http://schemas.microsoft.com/office/drawing/2014/main" id="{9B1F93B2-39CC-7373-ECA2-EE2BFBE8DB1C}"/>
              </a:ext>
            </a:extLst>
          </p:cNvPr>
          <p:cNvSpPr>
            <a:spLocks noGrp="1"/>
          </p:cNvSpPr>
          <p:nvPr>
            <p:ph type="body" sz="quarter" idx="17"/>
          </p:nvPr>
        </p:nvSpPr>
        <p:spPr>
          <a:xfrm>
            <a:off x="838343" y="1584812"/>
            <a:ext cx="6756556" cy="4617206"/>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13E0321F-580C-9FAD-B98D-FF271AFAF4B0}"/>
              </a:ext>
            </a:extLst>
          </p:cNvPr>
          <p:cNvSpPr>
            <a:spLocks noGrp="1"/>
          </p:cNvSpPr>
          <p:nvPr>
            <p:ph type="body" sz="quarter" idx="13" hasCustomPrompt="1"/>
          </p:nvPr>
        </p:nvSpPr>
        <p:spPr>
          <a:xfrm>
            <a:off x="768791" y="509254"/>
            <a:ext cx="9698542" cy="440683"/>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7" name="Picture Placeholder 2">
            <a:extLst>
              <a:ext uri="{FF2B5EF4-FFF2-40B4-BE49-F238E27FC236}">
                <a16:creationId xmlns:a16="http://schemas.microsoft.com/office/drawing/2014/main" id="{CE026810-0BA7-B771-3D7E-53DACD10B23C}"/>
              </a:ext>
            </a:extLst>
          </p:cNvPr>
          <p:cNvSpPr>
            <a:spLocks noGrp="1"/>
          </p:cNvSpPr>
          <p:nvPr>
            <p:ph type="pic" sz="quarter" idx="20" hasCustomPrompt="1"/>
          </p:nvPr>
        </p:nvSpPr>
        <p:spPr>
          <a:xfrm>
            <a:off x="7869769" y="1584811"/>
            <a:ext cx="4027479" cy="2232445"/>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Tree>
    <p:extLst>
      <p:ext uri="{BB962C8B-B14F-4D97-AF65-F5344CB8AC3E}">
        <p14:creationId xmlns:p14="http://schemas.microsoft.com/office/powerpoint/2010/main" val="2296610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7E9D283-DE30-41CE-8B96-72AB0D9DFBB7}" type="slidenum">
              <a:rPr lang="en-US" smtClean="0"/>
              <a:t>‹#›</a:t>
            </a:fld>
            <a:endParaRPr lang="en-US"/>
          </a:p>
        </p:txBody>
      </p:sp>
      <p:sp>
        <p:nvSpPr>
          <p:cNvPr id="9" name="Picture Placeholder 2">
            <a:extLst>
              <a:ext uri="{FF2B5EF4-FFF2-40B4-BE49-F238E27FC236}">
                <a16:creationId xmlns:a16="http://schemas.microsoft.com/office/drawing/2014/main" id="{BAE03800-CFF4-DF56-5CCE-777FB20E991C}"/>
              </a:ext>
            </a:extLst>
          </p:cNvPr>
          <p:cNvSpPr>
            <a:spLocks noGrp="1"/>
          </p:cNvSpPr>
          <p:nvPr>
            <p:ph type="pic" sz="quarter" idx="16" hasCustomPrompt="1"/>
          </p:nvPr>
        </p:nvSpPr>
        <p:spPr>
          <a:xfrm>
            <a:off x="6073952" y="3969572"/>
            <a:ext cx="2821898" cy="2232445"/>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
        <p:nvSpPr>
          <p:cNvPr id="10" name="Text Placeholder 3">
            <a:extLst>
              <a:ext uri="{FF2B5EF4-FFF2-40B4-BE49-F238E27FC236}">
                <a16:creationId xmlns:a16="http://schemas.microsoft.com/office/drawing/2014/main" id="{9B1F93B2-39CC-7373-ECA2-EE2BFBE8DB1C}"/>
              </a:ext>
            </a:extLst>
          </p:cNvPr>
          <p:cNvSpPr>
            <a:spLocks noGrp="1"/>
          </p:cNvSpPr>
          <p:nvPr>
            <p:ph type="body" sz="quarter" idx="17"/>
          </p:nvPr>
        </p:nvSpPr>
        <p:spPr>
          <a:xfrm>
            <a:off x="838343" y="1584812"/>
            <a:ext cx="4755633" cy="4617206"/>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13E0321F-580C-9FAD-B98D-FF271AFAF4B0}"/>
              </a:ext>
            </a:extLst>
          </p:cNvPr>
          <p:cNvSpPr>
            <a:spLocks noGrp="1"/>
          </p:cNvSpPr>
          <p:nvPr>
            <p:ph type="body" sz="quarter" idx="13" hasCustomPrompt="1"/>
          </p:nvPr>
        </p:nvSpPr>
        <p:spPr>
          <a:xfrm>
            <a:off x="768791" y="509254"/>
            <a:ext cx="9698542" cy="440683"/>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2" name="Picture Placeholder 2">
            <a:extLst>
              <a:ext uri="{FF2B5EF4-FFF2-40B4-BE49-F238E27FC236}">
                <a16:creationId xmlns:a16="http://schemas.microsoft.com/office/drawing/2014/main" id="{FA63DCAA-335F-F572-0E79-52B6A45CE4B7}"/>
              </a:ext>
            </a:extLst>
          </p:cNvPr>
          <p:cNvSpPr>
            <a:spLocks noGrp="1"/>
          </p:cNvSpPr>
          <p:nvPr>
            <p:ph type="pic" sz="quarter" idx="18" hasCustomPrompt="1"/>
          </p:nvPr>
        </p:nvSpPr>
        <p:spPr>
          <a:xfrm>
            <a:off x="9056384" y="3971365"/>
            <a:ext cx="2821898" cy="2232445"/>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
        <p:nvSpPr>
          <p:cNvPr id="7" name="Picture Placeholder 2">
            <a:extLst>
              <a:ext uri="{FF2B5EF4-FFF2-40B4-BE49-F238E27FC236}">
                <a16:creationId xmlns:a16="http://schemas.microsoft.com/office/drawing/2014/main" id="{CE026810-0BA7-B771-3D7E-53DACD10B23C}"/>
              </a:ext>
            </a:extLst>
          </p:cNvPr>
          <p:cNvSpPr>
            <a:spLocks noGrp="1"/>
          </p:cNvSpPr>
          <p:nvPr>
            <p:ph type="pic" sz="quarter" idx="20" hasCustomPrompt="1"/>
          </p:nvPr>
        </p:nvSpPr>
        <p:spPr>
          <a:xfrm>
            <a:off x="6073952" y="1584811"/>
            <a:ext cx="5804330" cy="2232445"/>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Tree>
    <p:extLst>
      <p:ext uri="{BB962C8B-B14F-4D97-AF65-F5344CB8AC3E}">
        <p14:creationId xmlns:p14="http://schemas.microsoft.com/office/powerpoint/2010/main" val="1859252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7E9D283-DE30-41CE-8B96-72AB0D9DFBB7}" type="slidenum">
              <a:rPr lang="en-US" smtClean="0"/>
              <a:t>‹#›</a:t>
            </a:fld>
            <a:endParaRPr lang="en-US"/>
          </a:p>
        </p:txBody>
      </p:sp>
      <p:sp>
        <p:nvSpPr>
          <p:cNvPr id="9" name="Picture Placeholder 2">
            <a:extLst>
              <a:ext uri="{FF2B5EF4-FFF2-40B4-BE49-F238E27FC236}">
                <a16:creationId xmlns:a16="http://schemas.microsoft.com/office/drawing/2014/main" id="{BAE03800-CFF4-DF56-5CCE-777FB20E991C}"/>
              </a:ext>
            </a:extLst>
          </p:cNvPr>
          <p:cNvSpPr>
            <a:spLocks noGrp="1"/>
          </p:cNvSpPr>
          <p:nvPr>
            <p:ph type="pic" sz="quarter" idx="16" hasCustomPrompt="1"/>
          </p:nvPr>
        </p:nvSpPr>
        <p:spPr>
          <a:xfrm>
            <a:off x="6073952" y="3969572"/>
            <a:ext cx="2821898" cy="2232445"/>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
        <p:nvSpPr>
          <p:cNvPr id="10" name="Text Placeholder 3">
            <a:extLst>
              <a:ext uri="{FF2B5EF4-FFF2-40B4-BE49-F238E27FC236}">
                <a16:creationId xmlns:a16="http://schemas.microsoft.com/office/drawing/2014/main" id="{9B1F93B2-39CC-7373-ECA2-EE2BFBE8DB1C}"/>
              </a:ext>
            </a:extLst>
          </p:cNvPr>
          <p:cNvSpPr>
            <a:spLocks noGrp="1"/>
          </p:cNvSpPr>
          <p:nvPr>
            <p:ph type="body" sz="quarter" idx="17"/>
          </p:nvPr>
        </p:nvSpPr>
        <p:spPr>
          <a:xfrm>
            <a:off x="838343" y="1584812"/>
            <a:ext cx="4755633" cy="4617206"/>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13E0321F-580C-9FAD-B98D-FF271AFAF4B0}"/>
              </a:ext>
            </a:extLst>
          </p:cNvPr>
          <p:cNvSpPr>
            <a:spLocks noGrp="1"/>
          </p:cNvSpPr>
          <p:nvPr>
            <p:ph type="body" sz="quarter" idx="13" hasCustomPrompt="1"/>
          </p:nvPr>
        </p:nvSpPr>
        <p:spPr>
          <a:xfrm>
            <a:off x="768791" y="509254"/>
            <a:ext cx="9698542" cy="440683"/>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2" name="Picture Placeholder 2">
            <a:extLst>
              <a:ext uri="{FF2B5EF4-FFF2-40B4-BE49-F238E27FC236}">
                <a16:creationId xmlns:a16="http://schemas.microsoft.com/office/drawing/2014/main" id="{FA63DCAA-335F-F572-0E79-52B6A45CE4B7}"/>
              </a:ext>
            </a:extLst>
          </p:cNvPr>
          <p:cNvSpPr>
            <a:spLocks noGrp="1"/>
          </p:cNvSpPr>
          <p:nvPr>
            <p:ph type="pic" sz="quarter" idx="18" hasCustomPrompt="1"/>
          </p:nvPr>
        </p:nvSpPr>
        <p:spPr>
          <a:xfrm>
            <a:off x="9056384" y="3971365"/>
            <a:ext cx="2821898" cy="2232445"/>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
        <p:nvSpPr>
          <p:cNvPr id="3" name="Picture Placeholder 2">
            <a:extLst>
              <a:ext uri="{FF2B5EF4-FFF2-40B4-BE49-F238E27FC236}">
                <a16:creationId xmlns:a16="http://schemas.microsoft.com/office/drawing/2014/main" id="{53914F95-FE3D-8599-AE66-946D899174B8}"/>
              </a:ext>
            </a:extLst>
          </p:cNvPr>
          <p:cNvSpPr>
            <a:spLocks noGrp="1"/>
          </p:cNvSpPr>
          <p:nvPr>
            <p:ph type="pic" sz="quarter" idx="19" hasCustomPrompt="1"/>
          </p:nvPr>
        </p:nvSpPr>
        <p:spPr>
          <a:xfrm>
            <a:off x="9056384" y="1584812"/>
            <a:ext cx="2821898" cy="2232445"/>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
        <p:nvSpPr>
          <p:cNvPr id="7" name="Picture Placeholder 2">
            <a:extLst>
              <a:ext uri="{FF2B5EF4-FFF2-40B4-BE49-F238E27FC236}">
                <a16:creationId xmlns:a16="http://schemas.microsoft.com/office/drawing/2014/main" id="{CE026810-0BA7-B771-3D7E-53DACD10B23C}"/>
              </a:ext>
            </a:extLst>
          </p:cNvPr>
          <p:cNvSpPr>
            <a:spLocks noGrp="1"/>
          </p:cNvSpPr>
          <p:nvPr>
            <p:ph type="pic" sz="quarter" idx="20" hasCustomPrompt="1"/>
          </p:nvPr>
        </p:nvSpPr>
        <p:spPr>
          <a:xfrm>
            <a:off x="6073952" y="1584811"/>
            <a:ext cx="2821898" cy="2232445"/>
          </a:xfrm>
          <a:prstGeom prst="rect">
            <a:avLst/>
          </a:prstGeom>
        </p:spPr>
        <p:txBody>
          <a:bodyPr anchor="ctr"/>
          <a:lstStyle>
            <a:lvl1pPr marL="0" indent="0" algn="ctr">
              <a:buFont typeface="Arial" panose="020B0604020202020204" pitchFamily="34" charset="0"/>
              <a:buNone/>
              <a:defRPr sz="2000"/>
            </a:lvl1pPr>
          </a:lstStyle>
          <a:p>
            <a:r>
              <a:rPr lang="en-US"/>
              <a:t>Drop in image</a:t>
            </a:r>
          </a:p>
        </p:txBody>
      </p:sp>
    </p:spTree>
    <p:extLst>
      <p:ext uri="{BB962C8B-B14F-4D97-AF65-F5344CB8AC3E}">
        <p14:creationId xmlns:p14="http://schemas.microsoft.com/office/powerpoint/2010/main" val="1450411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89DB3C-7107-5303-7C5F-2A4721FBC5F8}"/>
              </a:ext>
            </a:extLst>
          </p:cNvPr>
          <p:cNvSpPr/>
          <p:nvPr userDrawn="1"/>
        </p:nvSpPr>
        <p:spPr>
          <a:xfrm>
            <a:off x="0" y="0"/>
            <a:ext cx="5085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12192001" cy="1528352"/>
          </a:xfrm>
          <a:prstGeom prst="rect">
            <a:avLst/>
          </a:prstGeom>
          <a:solidFill>
            <a:srgbClr val="00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 y="6492874"/>
            <a:ext cx="12192001" cy="365125"/>
          </a:xfrm>
          <a:prstGeom prst="rect">
            <a:avLst/>
          </a:prstGeom>
          <a:solidFill>
            <a:srgbClr val="00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91858" y="232103"/>
            <a:ext cx="2604026" cy="1064254"/>
          </a:xfrm>
          <a:prstGeom prst="rect">
            <a:avLst/>
          </a:prstGeom>
        </p:spPr>
      </p:pic>
      <p:sp>
        <p:nvSpPr>
          <p:cNvPr id="6" name="Slide Number Placeholder 5"/>
          <p:cNvSpPr>
            <a:spLocks noGrp="1"/>
          </p:cNvSpPr>
          <p:nvPr>
            <p:ph type="sldNum" sz="quarter" idx="12"/>
          </p:nvPr>
        </p:nvSpPr>
        <p:spPr>
          <a:xfrm>
            <a:off x="10543799" y="6583307"/>
            <a:ext cx="1353449" cy="228601"/>
          </a:xfrm>
        </p:spPr>
        <p:txBody>
          <a:bodyPr/>
          <a:lstStyle>
            <a:lvl1pPr>
              <a:defRPr>
                <a:solidFill>
                  <a:schemeClr val="bg1"/>
                </a:solidFill>
              </a:defRPr>
            </a:lvl1pPr>
          </a:lstStyle>
          <a:p>
            <a:fld id="{97E9D283-DE30-41CE-8B96-72AB0D9DFBB7}" type="slidenum">
              <a:rPr lang="en-US" smtClean="0"/>
              <a:pPr/>
              <a:t>‹#›</a:t>
            </a:fld>
            <a:endParaRPr lang="en-US"/>
          </a:p>
        </p:txBody>
      </p:sp>
      <p:sp>
        <p:nvSpPr>
          <p:cNvPr id="2" name="Title 1"/>
          <p:cNvSpPr>
            <a:spLocks noGrp="1"/>
          </p:cNvSpPr>
          <p:nvPr>
            <p:ph type="ctrTitle"/>
          </p:nvPr>
        </p:nvSpPr>
        <p:spPr>
          <a:xfrm>
            <a:off x="465804" y="1616373"/>
            <a:ext cx="11256134" cy="1110085"/>
          </a:xfrm>
        </p:spPr>
        <p:txBody>
          <a:bodyPr anchor="b">
            <a:normAutofit/>
          </a:bodyPr>
          <a:lstStyle>
            <a:lvl1pPr algn="ctr">
              <a:defRPr sz="5400" b="1">
                <a:solidFill>
                  <a:schemeClr val="bg2">
                    <a:lumMod val="10000"/>
                  </a:schemeClr>
                </a:solidFill>
              </a:defRPr>
            </a:lvl1pPr>
          </a:lstStyle>
          <a:p>
            <a:r>
              <a:rPr lang="en-US"/>
              <a:t>Click to edit Master title style</a:t>
            </a:r>
          </a:p>
        </p:txBody>
      </p:sp>
      <p:sp>
        <p:nvSpPr>
          <p:cNvPr id="3" name="Subtitle 2"/>
          <p:cNvSpPr>
            <a:spLocks noGrp="1"/>
          </p:cNvSpPr>
          <p:nvPr>
            <p:ph type="subTitle" idx="1"/>
          </p:nvPr>
        </p:nvSpPr>
        <p:spPr>
          <a:xfrm>
            <a:off x="1521871" y="3046477"/>
            <a:ext cx="9144000" cy="1010174"/>
          </a:xfrm>
        </p:spPr>
        <p:txBody>
          <a:bodyPr>
            <a:normAutofit/>
          </a:bodyPr>
          <a:lstStyle>
            <a:lvl1pPr marL="0" indent="0" algn="ctr">
              <a:buNone/>
              <a:defRPr sz="2800">
                <a:solidFill>
                  <a:schemeClr val="bg2">
                    <a:lumMod val="1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B51375CD-9118-DB80-1008-D43E3228872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436271" y="3978273"/>
            <a:ext cx="7315200" cy="2514600"/>
          </a:xfrm>
          <a:prstGeom prst="rect">
            <a:avLst/>
          </a:prstGeom>
        </p:spPr>
      </p:pic>
    </p:spTree>
    <p:extLst>
      <p:ext uri="{BB962C8B-B14F-4D97-AF65-F5344CB8AC3E}">
        <p14:creationId xmlns:p14="http://schemas.microsoft.com/office/powerpoint/2010/main" val="842985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56D3C5-0DCD-4A6D-B81A-4B981FBDD801}"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9D283-DE30-41CE-8B96-72AB0D9DFBB7}" type="slidenum">
              <a:rPr lang="en-US" smtClean="0"/>
              <a:t>‹#›</a:t>
            </a:fld>
            <a:endParaRPr lang="en-US"/>
          </a:p>
        </p:txBody>
      </p:sp>
      <p:sp>
        <p:nvSpPr>
          <p:cNvPr id="10" name="Text Placeholder 3">
            <a:extLst>
              <a:ext uri="{FF2B5EF4-FFF2-40B4-BE49-F238E27FC236}">
                <a16:creationId xmlns:a16="http://schemas.microsoft.com/office/drawing/2014/main" id="{9B1F93B2-39CC-7373-ECA2-EE2BFBE8DB1C}"/>
              </a:ext>
            </a:extLst>
          </p:cNvPr>
          <p:cNvSpPr>
            <a:spLocks noGrp="1"/>
          </p:cNvSpPr>
          <p:nvPr>
            <p:ph type="body" sz="quarter" idx="17"/>
          </p:nvPr>
        </p:nvSpPr>
        <p:spPr>
          <a:xfrm>
            <a:off x="838343" y="1857828"/>
            <a:ext cx="11058905" cy="4344189"/>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13E0321F-580C-9FAD-B98D-FF271AFAF4B0}"/>
              </a:ext>
            </a:extLst>
          </p:cNvPr>
          <p:cNvSpPr>
            <a:spLocks noGrp="1"/>
          </p:cNvSpPr>
          <p:nvPr>
            <p:ph type="body" sz="quarter" idx="13" hasCustomPrompt="1"/>
          </p:nvPr>
        </p:nvSpPr>
        <p:spPr>
          <a:xfrm>
            <a:off x="768791" y="509254"/>
            <a:ext cx="9698542" cy="440683"/>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12" name="Text Placeholder 2">
            <a:extLst>
              <a:ext uri="{FF2B5EF4-FFF2-40B4-BE49-F238E27FC236}">
                <a16:creationId xmlns:a16="http://schemas.microsoft.com/office/drawing/2014/main" id="{4E12F979-C321-9ED8-1A7B-5865B036A4B8}"/>
              </a:ext>
            </a:extLst>
          </p:cNvPr>
          <p:cNvSpPr>
            <a:spLocks noGrp="1"/>
          </p:cNvSpPr>
          <p:nvPr>
            <p:ph type="body" sz="quarter" idx="15" hasCustomPrompt="1"/>
          </p:nvPr>
        </p:nvSpPr>
        <p:spPr>
          <a:xfrm>
            <a:off x="768791" y="1104270"/>
            <a:ext cx="9698542" cy="328228"/>
          </a:xfrm>
          <a:prstGeom prst="rect">
            <a:avLst/>
          </a:prstGeom>
          <a:noFill/>
        </p:spPr>
        <p:txBody>
          <a:bodyPr anchor="ctr">
            <a:noAutofit/>
          </a:bodyPr>
          <a:lstStyle>
            <a:lvl1pPr marL="0" indent="0">
              <a:buNone/>
              <a:defRPr sz="1800" b="0"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Tree>
    <p:extLst>
      <p:ext uri="{BB962C8B-B14F-4D97-AF65-F5344CB8AC3E}">
        <p14:creationId xmlns:p14="http://schemas.microsoft.com/office/powerpoint/2010/main" val="1240261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56D3C5-0DCD-4A6D-B81A-4B981FBDD801}"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9D283-DE30-41CE-8B96-72AB0D9DFBB7}" type="slidenum">
              <a:rPr lang="en-US" smtClean="0"/>
              <a:t>‹#›</a:t>
            </a:fld>
            <a:endParaRPr lang="en-US"/>
          </a:p>
        </p:txBody>
      </p:sp>
      <p:sp>
        <p:nvSpPr>
          <p:cNvPr id="2" name="Rectangle 1">
            <a:extLst>
              <a:ext uri="{FF2B5EF4-FFF2-40B4-BE49-F238E27FC236}">
                <a16:creationId xmlns:a16="http://schemas.microsoft.com/office/drawing/2014/main" id="{5009D959-A3AE-BA68-C66A-5544CC481B94}"/>
              </a:ext>
            </a:extLst>
          </p:cNvPr>
          <p:cNvSpPr/>
          <p:nvPr userDrawn="1"/>
        </p:nvSpPr>
        <p:spPr>
          <a:xfrm>
            <a:off x="4631159" y="1840230"/>
            <a:ext cx="3458151" cy="4149090"/>
          </a:xfrm>
          <a:prstGeom prst="rect">
            <a:avLst/>
          </a:prstGeom>
          <a:solidFill>
            <a:schemeClr val="bg1"/>
          </a:solidFill>
          <a:ln>
            <a:noFill/>
          </a:ln>
          <a:effectLst>
            <a:outerShdw blurRad="165100"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45FF47-7109-ED91-EF84-998AF147A48D}"/>
              </a:ext>
            </a:extLst>
          </p:cNvPr>
          <p:cNvSpPr/>
          <p:nvPr userDrawn="1"/>
        </p:nvSpPr>
        <p:spPr>
          <a:xfrm>
            <a:off x="785312" y="1840230"/>
            <a:ext cx="3458151" cy="4149090"/>
          </a:xfrm>
          <a:prstGeom prst="rect">
            <a:avLst/>
          </a:prstGeom>
          <a:solidFill>
            <a:schemeClr val="bg1"/>
          </a:solidFill>
          <a:ln>
            <a:noFill/>
          </a:ln>
          <a:effectLst>
            <a:outerShdw blurRad="165100"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DB184C-D714-B307-7262-8E5AB425C289}"/>
              </a:ext>
            </a:extLst>
          </p:cNvPr>
          <p:cNvSpPr/>
          <p:nvPr userDrawn="1"/>
        </p:nvSpPr>
        <p:spPr>
          <a:xfrm>
            <a:off x="8477008" y="1840230"/>
            <a:ext cx="3458151" cy="4149090"/>
          </a:xfrm>
          <a:prstGeom prst="rect">
            <a:avLst/>
          </a:prstGeom>
          <a:solidFill>
            <a:schemeClr val="bg1"/>
          </a:solidFill>
          <a:ln>
            <a:noFill/>
          </a:ln>
          <a:effectLst>
            <a:outerShdw blurRad="165100"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123A291-98DF-0186-1FD8-C67784C51AA7}"/>
              </a:ext>
            </a:extLst>
          </p:cNvPr>
          <p:cNvSpPr>
            <a:spLocks noGrp="1"/>
          </p:cNvSpPr>
          <p:nvPr>
            <p:ph type="body" sz="quarter" idx="15"/>
          </p:nvPr>
        </p:nvSpPr>
        <p:spPr>
          <a:xfrm>
            <a:off x="1085480" y="2583180"/>
            <a:ext cx="2853160" cy="3097530"/>
          </a:xfrm>
          <a:prstGeom prst="rect">
            <a:avLst/>
          </a:prstGeom>
        </p:spPr>
        <p:txBody>
          <a:bodyPr/>
          <a:lstStyle>
            <a:lvl1pPr>
              <a:buClr>
                <a:schemeClr val="tx2"/>
              </a:buClr>
              <a:defRPr sz="1600" b="0" i="0">
                <a:latin typeface="Arial" panose="020B0604020202020204" pitchFamily="34" charset="0"/>
              </a:defRPr>
            </a:lvl1pPr>
            <a:lvl2pPr>
              <a:buClr>
                <a:schemeClr val="tx2"/>
              </a:buClr>
              <a:defRPr sz="1400" b="0" i="0">
                <a:latin typeface="Arial" panose="020B0604020202020204" pitchFamily="34" charset="0"/>
              </a:defRPr>
            </a:lvl2pPr>
            <a:lvl3pPr>
              <a:buClr>
                <a:schemeClr val="tx2"/>
              </a:buClr>
              <a:defRPr sz="1200" b="0" i="0">
                <a:latin typeface="Arial" panose="020B0604020202020204" pitchFamily="34" charset="0"/>
              </a:defRPr>
            </a:lvl3pPr>
            <a:lvl4pPr>
              <a:buClr>
                <a:schemeClr val="tx2"/>
              </a:buClr>
              <a:defRPr sz="1100" b="0" i="0">
                <a:latin typeface="Arial" panose="020B0604020202020204" pitchFamily="34" charset="0"/>
              </a:defRPr>
            </a:lvl4pPr>
            <a:lvl5pPr>
              <a:buClr>
                <a:schemeClr val="tx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9DEB8781-C707-9BE2-3D0F-E99EC023272C}"/>
              </a:ext>
            </a:extLst>
          </p:cNvPr>
          <p:cNvSpPr>
            <a:spLocks noGrp="1"/>
          </p:cNvSpPr>
          <p:nvPr>
            <p:ph type="body" sz="quarter" idx="16"/>
          </p:nvPr>
        </p:nvSpPr>
        <p:spPr>
          <a:xfrm>
            <a:off x="4933144" y="2583180"/>
            <a:ext cx="2854181" cy="3097530"/>
          </a:xfrm>
          <a:prstGeom prst="rect">
            <a:avLst/>
          </a:prstGeom>
        </p:spPr>
        <p:txBody>
          <a:bodyPr/>
          <a:lstStyle>
            <a:lvl1pPr>
              <a:buClr>
                <a:schemeClr val="tx2"/>
              </a:buClr>
              <a:defRPr sz="1600" b="0" i="0">
                <a:latin typeface="Arial" panose="020B0604020202020204" pitchFamily="34" charset="0"/>
              </a:defRPr>
            </a:lvl1pPr>
            <a:lvl2pPr>
              <a:buClr>
                <a:schemeClr val="tx2"/>
              </a:buClr>
              <a:defRPr sz="1400" b="0" i="0">
                <a:latin typeface="Arial" panose="020B0604020202020204" pitchFamily="34" charset="0"/>
              </a:defRPr>
            </a:lvl2pPr>
            <a:lvl3pPr>
              <a:buClr>
                <a:schemeClr val="tx2"/>
              </a:buClr>
              <a:defRPr sz="1200" b="0" i="0">
                <a:latin typeface="Arial" panose="020B0604020202020204" pitchFamily="34" charset="0"/>
              </a:defRPr>
            </a:lvl3pPr>
            <a:lvl4pPr>
              <a:buClr>
                <a:schemeClr val="tx2"/>
              </a:buClr>
              <a:defRPr sz="1100" b="0" i="0">
                <a:latin typeface="Arial" panose="020B0604020202020204" pitchFamily="34" charset="0"/>
              </a:defRPr>
            </a:lvl4pPr>
            <a:lvl5pPr>
              <a:buClr>
                <a:schemeClr val="tx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6AA5FFA5-33CC-A756-89E5-B555A90B81C8}"/>
              </a:ext>
            </a:extLst>
          </p:cNvPr>
          <p:cNvSpPr>
            <a:spLocks noGrp="1"/>
          </p:cNvSpPr>
          <p:nvPr>
            <p:ph type="body" sz="quarter" idx="17"/>
          </p:nvPr>
        </p:nvSpPr>
        <p:spPr>
          <a:xfrm>
            <a:off x="8781173" y="2583180"/>
            <a:ext cx="2845376" cy="3097530"/>
          </a:xfrm>
          <a:prstGeom prst="rect">
            <a:avLst/>
          </a:prstGeom>
        </p:spPr>
        <p:txBody>
          <a:bodyPr/>
          <a:lstStyle>
            <a:lvl1pPr>
              <a:buClr>
                <a:schemeClr val="tx2"/>
              </a:buClr>
              <a:defRPr sz="1600" b="0" i="0">
                <a:latin typeface="Arial" panose="020B0604020202020204" pitchFamily="34" charset="0"/>
              </a:defRPr>
            </a:lvl1pPr>
            <a:lvl2pPr>
              <a:buClr>
                <a:schemeClr val="tx2"/>
              </a:buClr>
              <a:defRPr sz="1400" b="0" i="0">
                <a:latin typeface="Arial" panose="020B0604020202020204" pitchFamily="34" charset="0"/>
              </a:defRPr>
            </a:lvl2pPr>
            <a:lvl3pPr>
              <a:buClr>
                <a:schemeClr val="tx2"/>
              </a:buClr>
              <a:defRPr sz="1200" b="0" i="0">
                <a:latin typeface="Arial" panose="020B0604020202020204" pitchFamily="34" charset="0"/>
              </a:defRPr>
            </a:lvl3pPr>
            <a:lvl4pPr>
              <a:buClr>
                <a:schemeClr val="tx2"/>
              </a:buClr>
              <a:defRPr sz="1100" b="0" i="0">
                <a:latin typeface="Arial" panose="020B0604020202020204" pitchFamily="34" charset="0"/>
              </a:defRPr>
            </a:lvl4pPr>
            <a:lvl5pPr>
              <a:buClr>
                <a:schemeClr val="tx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8A7CE7D1-E968-24CA-09F7-BF6808616F97}"/>
              </a:ext>
            </a:extLst>
          </p:cNvPr>
          <p:cNvSpPr>
            <a:spLocks noGrp="1"/>
          </p:cNvSpPr>
          <p:nvPr>
            <p:ph type="body" sz="quarter" idx="18" hasCustomPrompt="1"/>
          </p:nvPr>
        </p:nvSpPr>
        <p:spPr>
          <a:xfrm>
            <a:off x="1085480" y="2148840"/>
            <a:ext cx="2853160" cy="434340"/>
          </a:xfrm>
          <a:prstGeom prst="rect">
            <a:avLst/>
          </a:prstGeom>
        </p:spPr>
        <p:txBody>
          <a:bodyPr/>
          <a:lstStyle>
            <a:lvl1pPr marL="0" indent="0">
              <a:buClr>
                <a:schemeClr val="tx2"/>
              </a:buClr>
              <a:buNone/>
              <a:defRPr sz="1800" b="1"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Header</a:t>
            </a:r>
          </a:p>
        </p:txBody>
      </p:sp>
      <p:sp>
        <p:nvSpPr>
          <p:cNvPr id="17" name="Text Placeholder 3">
            <a:extLst>
              <a:ext uri="{FF2B5EF4-FFF2-40B4-BE49-F238E27FC236}">
                <a16:creationId xmlns:a16="http://schemas.microsoft.com/office/drawing/2014/main" id="{CCE9A458-41AF-2A56-5D09-8EF3CA412229}"/>
              </a:ext>
            </a:extLst>
          </p:cNvPr>
          <p:cNvSpPr>
            <a:spLocks noGrp="1"/>
          </p:cNvSpPr>
          <p:nvPr>
            <p:ph type="body" sz="quarter" idx="19" hasCustomPrompt="1"/>
          </p:nvPr>
        </p:nvSpPr>
        <p:spPr>
          <a:xfrm>
            <a:off x="4933144" y="2148840"/>
            <a:ext cx="2854181" cy="434340"/>
          </a:xfrm>
          <a:prstGeom prst="rect">
            <a:avLst/>
          </a:prstGeom>
        </p:spPr>
        <p:txBody>
          <a:bodyPr/>
          <a:lstStyle>
            <a:lvl1pPr marL="0" indent="0">
              <a:buClr>
                <a:schemeClr val="tx2"/>
              </a:buClr>
              <a:buNone/>
              <a:defRPr sz="1800" b="1"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Header</a:t>
            </a:r>
          </a:p>
        </p:txBody>
      </p:sp>
      <p:sp>
        <p:nvSpPr>
          <p:cNvPr id="18" name="Text Placeholder 3">
            <a:extLst>
              <a:ext uri="{FF2B5EF4-FFF2-40B4-BE49-F238E27FC236}">
                <a16:creationId xmlns:a16="http://schemas.microsoft.com/office/drawing/2014/main" id="{C17A4207-D246-EB1B-D86A-71E65037A453}"/>
              </a:ext>
            </a:extLst>
          </p:cNvPr>
          <p:cNvSpPr>
            <a:spLocks noGrp="1"/>
          </p:cNvSpPr>
          <p:nvPr>
            <p:ph type="body" sz="quarter" idx="20" hasCustomPrompt="1"/>
          </p:nvPr>
        </p:nvSpPr>
        <p:spPr>
          <a:xfrm>
            <a:off x="8781173" y="2148840"/>
            <a:ext cx="2845376" cy="434340"/>
          </a:xfrm>
          <a:prstGeom prst="rect">
            <a:avLst/>
          </a:prstGeom>
        </p:spPr>
        <p:txBody>
          <a:bodyPr/>
          <a:lstStyle>
            <a:lvl1pPr marL="0" indent="0">
              <a:buClr>
                <a:schemeClr val="tx2"/>
              </a:buClr>
              <a:buNone/>
              <a:defRPr sz="1800" b="1"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Header</a:t>
            </a:r>
          </a:p>
        </p:txBody>
      </p:sp>
      <p:cxnSp>
        <p:nvCxnSpPr>
          <p:cNvPr id="20" name="Straight Connector 19">
            <a:extLst>
              <a:ext uri="{FF2B5EF4-FFF2-40B4-BE49-F238E27FC236}">
                <a16:creationId xmlns:a16="http://schemas.microsoft.com/office/drawing/2014/main" id="{ECBEB823-93A0-95F7-6FD7-0DBB1C031ECB}"/>
              </a:ext>
            </a:extLst>
          </p:cNvPr>
          <p:cNvCxnSpPr>
            <a:cxnSpLocks/>
          </p:cNvCxnSpPr>
          <p:nvPr userDrawn="1"/>
        </p:nvCxnSpPr>
        <p:spPr>
          <a:xfrm>
            <a:off x="785312" y="5977890"/>
            <a:ext cx="3458151"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96DC58-8D58-FA04-082A-39FC9511BDBC}"/>
              </a:ext>
            </a:extLst>
          </p:cNvPr>
          <p:cNvCxnSpPr>
            <a:cxnSpLocks/>
          </p:cNvCxnSpPr>
          <p:nvPr userDrawn="1"/>
        </p:nvCxnSpPr>
        <p:spPr>
          <a:xfrm>
            <a:off x="4625792" y="5977890"/>
            <a:ext cx="3458151"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A65AB8A-7D3C-B2C6-3F80-19F6BEE19645}"/>
              </a:ext>
            </a:extLst>
          </p:cNvPr>
          <p:cNvCxnSpPr>
            <a:cxnSpLocks/>
          </p:cNvCxnSpPr>
          <p:nvPr userDrawn="1"/>
        </p:nvCxnSpPr>
        <p:spPr>
          <a:xfrm>
            <a:off x="8477702" y="5977890"/>
            <a:ext cx="3458151"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F675D6E7-C0E8-B663-239B-54DE02A177D3}"/>
              </a:ext>
            </a:extLst>
          </p:cNvPr>
          <p:cNvSpPr>
            <a:spLocks noGrp="1"/>
          </p:cNvSpPr>
          <p:nvPr>
            <p:ph type="body" sz="quarter" idx="13" hasCustomPrompt="1"/>
          </p:nvPr>
        </p:nvSpPr>
        <p:spPr>
          <a:xfrm>
            <a:off x="768791" y="509254"/>
            <a:ext cx="9698542" cy="440683"/>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24" name="Text Placeholder 2">
            <a:extLst>
              <a:ext uri="{FF2B5EF4-FFF2-40B4-BE49-F238E27FC236}">
                <a16:creationId xmlns:a16="http://schemas.microsoft.com/office/drawing/2014/main" id="{B84F051E-25EC-6066-7F75-AA8740F32930}"/>
              </a:ext>
            </a:extLst>
          </p:cNvPr>
          <p:cNvSpPr>
            <a:spLocks noGrp="1"/>
          </p:cNvSpPr>
          <p:nvPr>
            <p:ph type="body" sz="quarter" idx="21" hasCustomPrompt="1"/>
          </p:nvPr>
        </p:nvSpPr>
        <p:spPr>
          <a:xfrm>
            <a:off x="768791" y="1104270"/>
            <a:ext cx="9698542" cy="328228"/>
          </a:xfrm>
          <a:prstGeom prst="rect">
            <a:avLst/>
          </a:prstGeom>
          <a:noFill/>
        </p:spPr>
        <p:txBody>
          <a:bodyPr anchor="ctr">
            <a:noAutofit/>
          </a:bodyPr>
          <a:lstStyle>
            <a:lvl1pPr marL="0" indent="0">
              <a:buNone/>
              <a:defRPr sz="1800" b="0"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Tree>
    <p:extLst>
      <p:ext uri="{BB962C8B-B14F-4D97-AF65-F5344CB8AC3E}">
        <p14:creationId xmlns:p14="http://schemas.microsoft.com/office/powerpoint/2010/main" val="1469592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10" name="Chord 9">
            <a:extLst>
              <a:ext uri="{FF2B5EF4-FFF2-40B4-BE49-F238E27FC236}">
                <a16:creationId xmlns:a16="http://schemas.microsoft.com/office/drawing/2014/main" id="{8EBA0AED-C150-0852-6BDD-FE10DB820573}"/>
              </a:ext>
            </a:extLst>
          </p:cNvPr>
          <p:cNvSpPr/>
          <p:nvPr userDrawn="1"/>
        </p:nvSpPr>
        <p:spPr>
          <a:xfrm>
            <a:off x="7827020" y="-2838957"/>
            <a:ext cx="12535914" cy="12535914"/>
          </a:xfrm>
          <a:prstGeom prst="chord">
            <a:avLst>
              <a:gd name="adj1" fmla="val 8795766"/>
              <a:gd name="adj2" fmla="val 12802188"/>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0CFC98D-6194-DADB-E701-EB429ABFCB7A}"/>
              </a:ext>
            </a:extLst>
          </p:cNvPr>
          <p:cNvSpPr/>
          <p:nvPr userDrawn="1"/>
        </p:nvSpPr>
        <p:spPr>
          <a:xfrm>
            <a:off x="8847865" y="0"/>
            <a:ext cx="3340960" cy="6858000"/>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3E7581FA-D5AE-CB11-1B69-FE2AEF55B87A}"/>
              </a:ext>
            </a:extLst>
          </p:cNvPr>
          <p:cNvSpPr>
            <a:spLocks noGrp="1"/>
          </p:cNvSpPr>
          <p:nvPr>
            <p:ph type="body" sz="quarter" idx="14"/>
          </p:nvPr>
        </p:nvSpPr>
        <p:spPr>
          <a:xfrm>
            <a:off x="946298" y="1857828"/>
            <a:ext cx="6615645" cy="4255893"/>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CDCAA2F6-3036-3E55-28B9-BD7555636486}"/>
              </a:ext>
            </a:extLst>
          </p:cNvPr>
          <p:cNvSpPr>
            <a:spLocks noGrp="1"/>
          </p:cNvSpPr>
          <p:nvPr>
            <p:ph type="body" sz="quarter" idx="15"/>
          </p:nvPr>
        </p:nvSpPr>
        <p:spPr>
          <a:xfrm>
            <a:off x="8650514" y="1857828"/>
            <a:ext cx="3029332" cy="4255893"/>
          </a:xfrm>
          <a:prstGeom prst="rect">
            <a:avLst/>
          </a:prstGeom>
        </p:spPr>
        <p:txBody>
          <a:bodyPr/>
          <a:lstStyle>
            <a:lvl1pPr>
              <a:buClr>
                <a:schemeClr val="bg1"/>
              </a:buClr>
              <a:defRPr sz="1800" b="0" i="0">
                <a:solidFill>
                  <a:schemeClr val="bg1"/>
                </a:solidFill>
                <a:latin typeface="Arial" panose="020B0604020202020204" pitchFamily="34" charset="0"/>
              </a:defRPr>
            </a:lvl1pPr>
            <a:lvl2pPr>
              <a:buClr>
                <a:schemeClr val="bg1"/>
              </a:buClr>
              <a:defRPr sz="1600" b="0" i="0">
                <a:solidFill>
                  <a:schemeClr val="bg1"/>
                </a:solidFill>
                <a:latin typeface="Arial" panose="020B0604020202020204" pitchFamily="34" charset="0"/>
              </a:defRPr>
            </a:lvl2pPr>
            <a:lvl3pPr>
              <a:buClr>
                <a:schemeClr val="bg1"/>
              </a:buClr>
              <a:defRPr sz="1400" b="0" i="0">
                <a:solidFill>
                  <a:schemeClr val="bg1"/>
                </a:solidFill>
                <a:latin typeface="Arial" panose="020B0604020202020204" pitchFamily="34" charset="0"/>
              </a:defRPr>
            </a:lvl3pPr>
            <a:lvl4pPr>
              <a:buClr>
                <a:schemeClr val="bg1"/>
              </a:buClr>
              <a:defRPr sz="1200" b="0" i="0">
                <a:solidFill>
                  <a:schemeClr val="bg1"/>
                </a:solidFill>
                <a:latin typeface="Arial" panose="020B0604020202020204" pitchFamily="34" charset="0"/>
              </a:defRPr>
            </a:lvl4pPr>
            <a:lvl5pPr>
              <a:buClr>
                <a:schemeClr val="bg1"/>
              </a:buClr>
              <a:defRPr sz="12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3731EC26-C2B6-6AD8-BAA6-2D165D60D87C}"/>
              </a:ext>
            </a:extLst>
          </p:cNvPr>
          <p:cNvSpPr>
            <a:spLocks noGrp="1"/>
          </p:cNvSpPr>
          <p:nvPr>
            <p:ph type="body" sz="quarter" idx="13" hasCustomPrompt="1"/>
          </p:nvPr>
        </p:nvSpPr>
        <p:spPr>
          <a:xfrm>
            <a:off x="936410" y="544836"/>
            <a:ext cx="6625534" cy="440683"/>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15" name="Text Placeholder 2">
            <a:extLst>
              <a:ext uri="{FF2B5EF4-FFF2-40B4-BE49-F238E27FC236}">
                <a16:creationId xmlns:a16="http://schemas.microsoft.com/office/drawing/2014/main" id="{AA4D4E10-AF8C-E6DD-5AD0-E27847CC518A}"/>
              </a:ext>
            </a:extLst>
          </p:cNvPr>
          <p:cNvSpPr>
            <a:spLocks noGrp="1"/>
          </p:cNvSpPr>
          <p:nvPr>
            <p:ph type="body" sz="quarter" idx="16" hasCustomPrompt="1"/>
          </p:nvPr>
        </p:nvSpPr>
        <p:spPr>
          <a:xfrm>
            <a:off x="936410" y="1020754"/>
            <a:ext cx="6625534" cy="328228"/>
          </a:xfrm>
          <a:prstGeom prst="rect">
            <a:avLst/>
          </a:prstGeom>
          <a:noFill/>
        </p:spPr>
        <p:txBody>
          <a:bodyPr anchor="ctr">
            <a:noAutofit/>
          </a:bodyPr>
          <a:lstStyle>
            <a:lvl1pPr marL="0" indent="0">
              <a:buNone/>
              <a:defRPr sz="1800" b="0"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pic>
        <p:nvPicPr>
          <p:cNvPr id="27" name="Picture 26">
            <a:extLst>
              <a:ext uri="{FF2B5EF4-FFF2-40B4-BE49-F238E27FC236}">
                <a16:creationId xmlns:a16="http://schemas.microsoft.com/office/drawing/2014/main" id="{6B20DE9F-1595-E24F-0D52-AE6486E49B3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65037" y="228462"/>
            <a:ext cx="1596463" cy="781533"/>
          </a:xfrm>
          <a:prstGeom prst="rect">
            <a:avLst/>
          </a:prstGeom>
        </p:spPr>
      </p:pic>
      <p:sp>
        <p:nvSpPr>
          <p:cNvPr id="28" name="Slide Number Placeholder 5">
            <a:extLst>
              <a:ext uri="{FF2B5EF4-FFF2-40B4-BE49-F238E27FC236}">
                <a16:creationId xmlns:a16="http://schemas.microsoft.com/office/drawing/2014/main" id="{2ECFD736-5840-C368-F5A7-B8EBA1E5A5DD}"/>
              </a:ext>
            </a:extLst>
          </p:cNvPr>
          <p:cNvSpPr>
            <a:spLocks noGrp="1"/>
          </p:cNvSpPr>
          <p:nvPr>
            <p:ph type="sldNum" sz="quarter" idx="12"/>
          </p:nvPr>
        </p:nvSpPr>
        <p:spPr>
          <a:xfrm>
            <a:off x="10543799" y="6356350"/>
            <a:ext cx="1353449" cy="365125"/>
          </a:xfrm>
        </p:spPr>
        <p:txBody>
          <a:bodyPr/>
          <a:lstStyle>
            <a:lvl1pPr>
              <a:defRPr>
                <a:solidFill>
                  <a:schemeClr val="bg1"/>
                </a:solidFill>
              </a:defRPr>
            </a:lvl1pPr>
          </a:lstStyle>
          <a:p>
            <a:fld id="{97E9D283-DE30-41CE-8B96-72AB0D9DFBB7}" type="slidenum">
              <a:rPr lang="en-US" smtClean="0"/>
              <a:pPr/>
              <a:t>‹#›</a:t>
            </a:fld>
            <a:endParaRPr lang="en-US"/>
          </a:p>
        </p:txBody>
      </p:sp>
      <p:sp>
        <p:nvSpPr>
          <p:cNvPr id="29" name="Date Placeholder 3">
            <a:extLst>
              <a:ext uri="{FF2B5EF4-FFF2-40B4-BE49-F238E27FC236}">
                <a16:creationId xmlns:a16="http://schemas.microsoft.com/office/drawing/2014/main" id="{97D5D629-EC24-08ED-496F-0BB9757DA6C9}"/>
              </a:ext>
            </a:extLst>
          </p:cNvPr>
          <p:cNvSpPr>
            <a:spLocks noGrp="1"/>
          </p:cNvSpPr>
          <p:nvPr>
            <p:ph type="dt" sz="half" idx="10"/>
          </p:nvPr>
        </p:nvSpPr>
        <p:spPr>
          <a:xfrm>
            <a:off x="965914" y="6356350"/>
            <a:ext cx="2615485" cy="365125"/>
          </a:xfrm>
        </p:spPr>
        <p:txBody>
          <a:bodyPr/>
          <a:lstStyle/>
          <a:p>
            <a:fld id="{2A56D3C5-0DCD-4A6D-B81A-4B981FBDD801}" type="datetimeFigureOut">
              <a:rPr lang="en-US" smtClean="0"/>
              <a:t>9/9/2025</a:t>
            </a:fld>
            <a:endParaRPr lang="en-US"/>
          </a:p>
        </p:txBody>
      </p:sp>
    </p:spTree>
    <p:extLst>
      <p:ext uri="{BB962C8B-B14F-4D97-AF65-F5344CB8AC3E}">
        <p14:creationId xmlns:p14="http://schemas.microsoft.com/office/powerpoint/2010/main" val="2461388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10" name="Chord 9">
            <a:extLst>
              <a:ext uri="{FF2B5EF4-FFF2-40B4-BE49-F238E27FC236}">
                <a16:creationId xmlns:a16="http://schemas.microsoft.com/office/drawing/2014/main" id="{8EBA0AED-C150-0852-6BDD-FE10DB820573}"/>
              </a:ext>
            </a:extLst>
          </p:cNvPr>
          <p:cNvSpPr/>
          <p:nvPr userDrawn="1"/>
        </p:nvSpPr>
        <p:spPr>
          <a:xfrm>
            <a:off x="7827020" y="-2838957"/>
            <a:ext cx="12535914" cy="12535914"/>
          </a:xfrm>
          <a:prstGeom prst="chord">
            <a:avLst>
              <a:gd name="adj1" fmla="val 8795766"/>
              <a:gd name="adj2" fmla="val 12802188"/>
            </a:avLst>
          </a:prstGeom>
          <a:solidFill>
            <a:srgbClr val="F17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0CFC98D-6194-DADB-E701-EB429ABFCB7A}"/>
              </a:ext>
            </a:extLst>
          </p:cNvPr>
          <p:cNvSpPr/>
          <p:nvPr userDrawn="1"/>
        </p:nvSpPr>
        <p:spPr>
          <a:xfrm>
            <a:off x="8847865" y="0"/>
            <a:ext cx="3340960" cy="6858000"/>
          </a:xfrm>
          <a:prstGeom prst="rect">
            <a:avLst/>
          </a:prstGeom>
          <a:solidFill>
            <a:srgbClr val="F17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3E7581FA-D5AE-CB11-1B69-FE2AEF55B87A}"/>
              </a:ext>
            </a:extLst>
          </p:cNvPr>
          <p:cNvSpPr>
            <a:spLocks noGrp="1"/>
          </p:cNvSpPr>
          <p:nvPr>
            <p:ph type="body" sz="quarter" idx="14"/>
          </p:nvPr>
        </p:nvSpPr>
        <p:spPr>
          <a:xfrm>
            <a:off x="946298" y="1857828"/>
            <a:ext cx="6615645" cy="4255893"/>
          </a:xfrm>
          <a:prstGeom prst="rect">
            <a:avLst/>
          </a:prstGeom>
        </p:spPr>
        <p:txBody>
          <a:bodyPr/>
          <a:lstStyle>
            <a:lvl1pPr>
              <a:buClr>
                <a:schemeClr val="tx2"/>
              </a:buClr>
              <a:defRPr sz="1800" b="0" i="0">
                <a:latin typeface="Arial" panose="020B0604020202020204" pitchFamily="34" charset="0"/>
              </a:defRPr>
            </a:lvl1pPr>
            <a:lvl2pPr>
              <a:buClr>
                <a:schemeClr val="tx2"/>
              </a:buClr>
              <a:defRPr sz="1600" b="0" i="0">
                <a:latin typeface="Arial" panose="020B0604020202020204" pitchFamily="34" charset="0"/>
              </a:defRPr>
            </a:lvl2pPr>
            <a:lvl3pPr>
              <a:buClr>
                <a:schemeClr val="tx2"/>
              </a:buClr>
              <a:defRPr sz="1400" b="0" i="0">
                <a:latin typeface="Arial" panose="020B0604020202020204" pitchFamily="34" charset="0"/>
              </a:defRPr>
            </a:lvl3pPr>
            <a:lvl4pPr>
              <a:buClr>
                <a:schemeClr val="tx2"/>
              </a:buClr>
              <a:defRPr sz="1200" b="0" i="0">
                <a:latin typeface="Arial" panose="020B0604020202020204" pitchFamily="34" charset="0"/>
              </a:defRPr>
            </a:lvl4pPr>
            <a:lvl5pPr>
              <a:buClr>
                <a:schemeClr val="tx2"/>
              </a:buClr>
              <a:defRPr sz="12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CDCAA2F6-3036-3E55-28B9-BD7555636486}"/>
              </a:ext>
            </a:extLst>
          </p:cNvPr>
          <p:cNvSpPr>
            <a:spLocks noGrp="1"/>
          </p:cNvSpPr>
          <p:nvPr>
            <p:ph type="body" sz="quarter" idx="15"/>
          </p:nvPr>
        </p:nvSpPr>
        <p:spPr>
          <a:xfrm>
            <a:off x="8650514" y="1857828"/>
            <a:ext cx="3029332" cy="4255893"/>
          </a:xfrm>
          <a:prstGeom prst="rect">
            <a:avLst/>
          </a:prstGeom>
        </p:spPr>
        <p:txBody>
          <a:bodyPr/>
          <a:lstStyle>
            <a:lvl1pPr>
              <a:buClr>
                <a:schemeClr val="bg1"/>
              </a:buClr>
              <a:defRPr sz="1800" b="0" i="0">
                <a:solidFill>
                  <a:schemeClr val="bg1"/>
                </a:solidFill>
                <a:latin typeface="Arial" panose="020B0604020202020204" pitchFamily="34" charset="0"/>
              </a:defRPr>
            </a:lvl1pPr>
            <a:lvl2pPr>
              <a:buClr>
                <a:schemeClr val="bg1"/>
              </a:buClr>
              <a:defRPr sz="1600" b="0" i="0">
                <a:solidFill>
                  <a:schemeClr val="bg1"/>
                </a:solidFill>
                <a:latin typeface="Arial" panose="020B0604020202020204" pitchFamily="34" charset="0"/>
              </a:defRPr>
            </a:lvl2pPr>
            <a:lvl3pPr>
              <a:buClr>
                <a:schemeClr val="bg1"/>
              </a:buClr>
              <a:defRPr sz="1400" b="0" i="0">
                <a:solidFill>
                  <a:schemeClr val="bg1"/>
                </a:solidFill>
                <a:latin typeface="Arial" panose="020B0604020202020204" pitchFamily="34" charset="0"/>
              </a:defRPr>
            </a:lvl3pPr>
            <a:lvl4pPr>
              <a:buClr>
                <a:schemeClr val="bg1"/>
              </a:buClr>
              <a:defRPr sz="1200" b="0" i="0">
                <a:solidFill>
                  <a:schemeClr val="bg1"/>
                </a:solidFill>
                <a:latin typeface="Arial" panose="020B0604020202020204" pitchFamily="34" charset="0"/>
              </a:defRPr>
            </a:lvl4pPr>
            <a:lvl5pPr>
              <a:buClr>
                <a:schemeClr val="bg1"/>
              </a:buClr>
              <a:defRPr sz="12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3731EC26-C2B6-6AD8-BAA6-2D165D60D87C}"/>
              </a:ext>
            </a:extLst>
          </p:cNvPr>
          <p:cNvSpPr>
            <a:spLocks noGrp="1"/>
          </p:cNvSpPr>
          <p:nvPr>
            <p:ph type="body" sz="quarter" idx="13" hasCustomPrompt="1"/>
          </p:nvPr>
        </p:nvSpPr>
        <p:spPr>
          <a:xfrm>
            <a:off x="936410" y="544836"/>
            <a:ext cx="6625534" cy="440683"/>
          </a:xfrm>
          <a:prstGeom prst="rect">
            <a:avLst/>
          </a:prstGeom>
          <a:noFill/>
        </p:spPr>
        <p:txBody>
          <a:bodyPr lIns="91440" tIns="0" bIns="0" anchor="ctr">
            <a:noAutofit/>
          </a:bodyPr>
          <a:lstStyle>
            <a:lvl1pPr marL="0" indent="0">
              <a:buNone/>
              <a:defRPr sz="4000" b="1"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15" name="Text Placeholder 2">
            <a:extLst>
              <a:ext uri="{FF2B5EF4-FFF2-40B4-BE49-F238E27FC236}">
                <a16:creationId xmlns:a16="http://schemas.microsoft.com/office/drawing/2014/main" id="{AA4D4E10-AF8C-E6DD-5AD0-E27847CC518A}"/>
              </a:ext>
            </a:extLst>
          </p:cNvPr>
          <p:cNvSpPr>
            <a:spLocks noGrp="1"/>
          </p:cNvSpPr>
          <p:nvPr>
            <p:ph type="body" sz="quarter" idx="16" hasCustomPrompt="1"/>
          </p:nvPr>
        </p:nvSpPr>
        <p:spPr>
          <a:xfrm>
            <a:off x="936410" y="1020754"/>
            <a:ext cx="6625534" cy="328228"/>
          </a:xfrm>
          <a:prstGeom prst="rect">
            <a:avLst/>
          </a:prstGeom>
          <a:noFill/>
        </p:spPr>
        <p:txBody>
          <a:bodyPr anchor="ctr">
            <a:noAutofit/>
          </a:bodyPr>
          <a:lstStyle>
            <a:lvl1pPr marL="0" indent="0">
              <a:buNone/>
              <a:defRPr sz="1800" b="0" i="0">
                <a:solidFill>
                  <a:schemeClr val="tx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Header</a:t>
            </a:r>
          </a:p>
        </p:txBody>
      </p:sp>
      <p:sp>
        <p:nvSpPr>
          <p:cNvPr id="28" name="Slide Number Placeholder 5">
            <a:extLst>
              <a:ext uri="{FF2B5EF4-FFF2-40B4-BE49-F238E27FC236}">
                <a16:creationId xmlns:a16="http://schemas.microsoft.com/office/drawing/2014/main" id="{2ECFD736-5840-C368-F5A7-B8EBA1E5A5DD}"/>
              </a:ext>
            </a:extLst>
          </p:cNvPr>
          <p:cNvSpPr>
            <a:spLocks noGrp="1"/>
          </p:cNvSpPr>
          <p:nvPr>
            <p:ph type="sldNum" sz="quarter" idx="12"/>
          </p:nvPr>
        </p:nvSpPr>
        <p:spPr>
          <a:xfrm>
            <a:off x="10543799" y="6356350"/>
            <a:ext cx="1353449" cy="365125"/>
          </a:xfrm>
        </p:spPr>
        <p:txBody>
          <a:bodyPr/>
          <a:lstStyle>
            <a:lvl1pPr>
              <a:defRPr>
                <a:solidFill>
                  <a:schemeClr val="bg1"/>
                </a:solidFill>
              </a:defRPr>
            </a:lvl1pPr>
          </a:lstStyle>
          <a:p>
            <a:fld id="{97E9D283-DE30-41CE-8B96-72AB0D9DFBB7}" type="slidenum">
              <a:rPr lang="en-US" smtClean="0"/>
              <a:pPr/>
              <a:t>‹#›</a:t>
            </a:fld>
            <a:endParaRPr lang="en-US"/>
          </a:p>
        </p:txBody>
      </p:sp>
      <p:sp>
        <p:nvSpPr>
          <p:cNvPr id="29" name="Date Placeholder 3">
            <a:extLst>
              <a:ext uri="{FF2B5EF4-FFF2-40B4-BE49-F238E27FC236}">
                <a16:creationId xmlns:a16="http://schemas.microsoft.com/office/drawing/2014/main" id="{97D5D629-EC24-08ED-496F-0BB9757DA6C9}"/>
              </a:ext>
            </a:extLst>
          </p:cNvPr>
          <p:cNvSpPr>
            <a:spLocks noGrp="1"/>
          </p:cNvSpPr>
          <p:nvPr>
            <p:ph type="dt" sz="half" idx="10"/>
          </p:nvPr>
        </p:nvSpPr>
        <p:spPr>
          <a:xfrm>
            <a:off x="965914" y="6356350"/>
            <a:ext cx="2615485" cy="365125"/>
          </a:xfrm>
        </p:spPr>
        <p:txBody>
          <a:bodyPr/>
          <a:lstStyle/>
          <a:p>
            <a:fld id="{2A56D3C5-0DCD-4A6D-B81A-4B981FBDD801}" type="datetimeFigureOut">
              <a:rPr lang="en-US" smtClean="0"/>
              <a:t>9/9/2025</a:t>
            </a:fld>
            <a:endParaRPr lang="en-US"/>
          </a:p>
        </p:txBody>
      </p:sp>
      <p:pic>
        <p:nvPicPr>
          <p:cNvPr id="2" name="Picture 1">
            <a:extLst>
              <a:ext uri="{FF2B5EF4-FFF2-40B4-BE49-F238E27FC236}">
                <a16:creationId xmlns:a16="http://schemas.microsoft.com/office/drawing/2014/main" id="{23A7C5A7-DF78-8AB7-F886-56C9BDD284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65037" y="228462"/>
            <a:ext cx="1596463" cy="781533"/>
          </a:xfrm>
          <a:prstGeom prst="rect">
            <a:avLst/>
          </a:prstGeom>
        </p:spPr>
      </p:pic>
    </p:spTree>
    <p:extLst>
      <p:ext uri="{BB962C8B-B14F-4D97-AF65-F5344CB8AC3E}">
        <p14:creationId xmlns:p14="http://schemas.microsoft.com/office/powerpoint/2010/main" val="1234573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7185F0-0389-6449-123A-8FD58BF2206F}"/>
              </a:ext>
            </a:extLst>
          </p:cNvPr>
          <p:cNvSpPr/>
          <p:nvPr userDrawn="1"/>
        </p:nvSpPr>
        <p:spPr>
          <a:xfrm>
            <a:off x="5003320" y="0"/>
            <a:ext cx="7185505" cy="6858000"/>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ord 2">
            <a:extLst>
              <a:ext uri="{FF2B5EF4-FFF2-40B4-BE49-F238E27FC236}">
                <a16:creationId xmlns:a16="http://schemas.microsoft.com/office/drawing/2014/main" id="{7C65F0CF-3862-D565-6887-DB6262C3E46E}"/>
              </a:ext>
            </a:extLst>
          </p:cNvPr>
          <p:cNvSpPr/>
          <p:nvPr userDrawn="1"/>
        </p:nvSpPr>
        <p:spPr>
          <a:xfrm>
            <a:off x="3979136" y="-2838957"/>
            <a:ext cx="12535914" cy="12535914"/>
          </a:xfrm>
          <a:prstGeom prst="chord">
            <a:avLst>
              <a:gd name="adj1" fmla="val 8795766"/>
              <a:gd name="adj2" fmla="val 12808479"/>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6C5E44C-3851-478A-AB73-7524EBF3584E}"/>
              </a:ext>
            </a:extLst>
          </p:cNvPr>
          <p:cNvSpPr>
            <a:spLocks noGrp="1"/>
          </p:cNvSpPr>
          <p:nvPr>
            <p:ph type="body" sz="quarter" idx="15" hasCustomPrompt="1"/>
          </p:nvPr>
        </p:nvSpPr>
        <p:spPr>
          <a:xfrm>
            <a:off x="776177" y="1451611"/>
            <a:ext cx="3053950" cy="4046220"/>
          </a:xfrm>
          <a:prstGeom prst="rect">
            <a:avLst/>
          </a:prstGeom>
        </p:spPr>
        <p:txBody>
          <a:bodyPr>
            <a:normAutofit/>
          </a:bodyPr>
          <a:lstStyle>
            <a:lvl1pPr marL="0" indent="0">
              <a:buClr>
                <a:schemeClr val="tx2"/>
              </a:buClr>
              <a:buNone/>
              <a:defRPr sz="4000" b="1" i="0">
                <a:latin typeface="Arial" panose="020B0604020202020204" pitchFamily="34" charset="0"/>
              </a:defRPr>
            </a:lvl1pPr>
            <a:lvl2pPr>
              <a:buClr>
                <a:schemeClr val="tx2"/>
              </a:buClr>
              <a:defRPr sz="2800" b="0" i="0">
                <a:latin typeface="Arial" panose="020B0604020202020204" pitchFamily="34" charset="0"/>
              </a:defRPr>
            </a:lvl2pPr>
            <a:lvl3pPr>
              <a:buClr>
                <a:schemeClr val="tx2"/>
              </a:buClr>
              <a:defRPr sz="2400" b="0" i="0">
                <a:latin typeface="Arial" panose="020B0604020202020204" pitchFamily="34" charset="0"/>
              </a:defRPr>
            </a:lvl3pPr>
            <a:lvl4pPr>
              <a:buClr>
                <a:schemeClr val="tx2"/>
              </a:buClr>
              <a:defRPr sz="2000" b="0" i="0">
                <a:latin typeface="Arial" panose="020B0604020202020204" pitchFamily="34" charset="0"/>
              </a:defRPr>
            </a:lvl4pPr>
            <a:lvl5pPr>
              <a:buClr>
                <a:schemeClr val="tx2"/>
              </a:buClr>
              <a:defRPr sz="2000" b="0" i="0">
                <a:latin typeface="Arial" panose="020B0604020202020204" pitchFamily="34" charset="0"/>
              </a:defRPr>
            </a:lvl5pPr>
          </a:lstStyle>
          <a:p>
            <a:pPr lvl="0"/>
            <a:r>
              <a:rPr lang="en-US"/>
              <a:t>Header</a:t>
            </a:r>
          </a:p>
        </p:txBody>
      </p:sp>
      <p:sp>
        <p:nvSpPr>
          <p:cNvPr id="5" name="Text Placeholder 3">
            <a:extLst>
              <a:ext uri="{FF2B5EF4-FFF2-40B4-BE49-F238E27FC236}">
                <a16:creationId xmlns:a16="http://schemas.microsoft.com/office/drawing/2014/main" id="{F0D33560-D183-C88D-4AD4-51F631D785F3}"/>
              </a:ext>
            </a:extLst>
          </p:cNvPr>
          <p:cNvSpPr>
            <a:spLocks noGrp="1"/>
          </p:cNvSpPr>
          <p:nvPr>
            <p:ph type="body" sz="quarter" idx="14"/>
          </p:nvPr>
        </p:nvSpPr>
        <p:spPr>
          <a:xfrm>
            <a:off x="4770408" y="1451611"/>
            <a:ext cx="6909438" cy="4046220"/>
          </a:xfrm>
          <a:prstGeom prst="rect">
            <a:avLst/>
          </a:prstGeom>
        </p:spPr>
        <p:txBody>
          <a:bodyPr/>
          <a:lstStyle>
            <a:lvl1pPr>
              <a:buClr>
                <a:schemeClr val="bg1"/>
              </a:buClr>
              <a:defRPr sz="1800" b="0" i="0">
                <a:solidFill>
                  <a:schemeClr val="bg1"/>
                </a:solidFill>
                <a:latin typeface="Arial" panose="020B0604020202020204" pitchFamily="34" charset="0"/>
              </a:defRPr>
            </a:lvl1pPr>
            <a:lvl2pPr>
              <a:buClr>
                <a:schemeClr val="bg1"/>
              </a:buClr>
              <a:defRPr sz="1600" b="0" i="0">
                <a:solidFill>
                  <a:schemeClr val="bg1"/>
                </a:solidFill>
                <a:latin typeface="Arial" panose="020B0604020202020204" pitchFamily="34" charset="0"/>
              </a:defRPr>
            </a:lvl2pPr>
            <a:lvl3pPr>
              <a:buClr>
                <a:schemeClr val="bg1"/>
              </a:buClr>
              <a:defRPr sz="1400" b="0" i="0">
                <a:solidFill>
                  <a:schemeClr val="bg1"/>
                </a:solidFill>
                <a:latin typeface="Arial" panose="020B0604020202020204" pitchFamily="34" charset="0"/>
              </a:defRPr>
            </a:lvl3pPr>
            <a:lvl4pPr>
              <a:buClr>
                <a:schemeClr val="bg1"/>
              </a:buClr>
              <a:defRPr sz="1200" b="0" i="0">
                <a:solidFill>
                  <a:schemeClr val="bg1"/>
                </a:solidFill>
                <a:latin typeface="Arial" panose="020B0604020202020204" pitchFamily="34" charset="0"/>
              </a:defRPr>
            </a:lvl4pPr>
            <a:lvl5pPr>
              <a:buClr>
                <a:schemeClr val="bg1"/>
              </a:buClr>
              <a:defRPr sz="12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Slide Number Placeholder 5">
            <a:extLst>
              <a:ext uri="{FF2B5EF4-FFF2-40B4-BE49-F238E27FC236}">
                <a16:creationId xmlns:a16="http://schemas.microsoft.com/office/drawing/2014/main" id="{2ECFD736-5840-C368-F5A7-B8EBA1E5A5DD}"/>
              </a:ext>
            </a:extLst>
          </p:cNvPr>
          <p:cNvSpPr>
            <a:spLocks noGrp="1"/>
          </p:cNvSpPr>
          <p:nvPr>
            <p:ph type="sldNum" sz="quarter" idx="12"/>
          </p:nvPr>
        </p:nvSpPr>
        <p:spPr>
          <a:xfrm>
            <a:off x="10543799" y="6356350"/>
            <a:ext cx="1353449" cy="365125"/>
          </a:xfrm>
        </p:spPr>
        <p:txBody>
          <a:bodyPr/>
          <a:lstStyle>
            <a:lvl1pPr>
              <a:defRPr>
                <a:solidFill>
                  <a:schemeClr val="bg1"/>
                </a:solidFill>
              </a:defRPr>
            </a:lvl1pPr>
          </a:lstStyle>
          <a:p>
            <a:fld id="{97E9D283-DE30-41CE-8B96-72AB0D9DFBB7}" type="slidenum">
              <a:rPr lang="en-US" smtClean="0"/>
              <a:pPr/>
              <a:t>‹#›</a:t>
            </a:fld>
            <a:endParaRPr lang="en-US"/>
          </a:p>
        </p:txBody>
      </p:sp>
      <p:sp>
        <p:nvSpPr>
          <p:cNvPr id="29" name="Date Placeholder 3">
            <a:extLst>
              <a:ext uri="{FF2B5EF4-FFF2-40B4-BE49-F238E27FC236}">
                <a16:creationId xmlns:a16="http://schemas.microsoft.com/office/drawing/2014/main" id="{97D5D629-EC24-08ED-496F-0BB9757DA6C9}"/>
              </a:ext>
            </a:extLst>
          </p:cNvPr>
          <p:cNvSpPr>
            <a:spLocks noGrp="1"/>
          </p:cNvSpPr>
          <p:nvPr>
            <p:ph type="dt" sz="half" idx="10"/>
          </p:nvPr>
        </p:nvSpPr>
        <p:spPr>
          <a:xfrm>
            <a:off x="965914" y="6356350"/>
            <a:ext cx="2615485" cy="365125"/>
          </a:xfrm>
        </p:spPr>
        <p:txBody>
          <a:bodyPr/>
          <a:lstStyle/>
          <a:p>
            <a:fld id="{2A56D3C5-0DCD-4A6D-B81A-4B981FBDD801}" type="datetimeFigureOut">
              <a:rPr lang="en-US" smtClean="0"/>
              <a:t>9/9/2025</a:t>
            </a:fld>
            <a:endParaRPr lang="en-US"/>
          </a:p>
        </p:txBody>
      </p:sp>
      <p:pic>
        <p:nvPicPr>
          <p:cNvPr id="6" name="Picture 5">
            <a:extLst>
              <a:ext uri="{FF2B5EF4-FFF2-40B4-BE49-F238E27FC236}">
                <a16:creationId xmlns:a16="http://schemas.microsoft.com/office/drawing/2014/main" id="{7CC55F1C-0B7E-5A85-28D1-783830AB3C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65037" y="228462"/>
            <a:ext cx="1596463" cy="781533"/>
          </a:xfrm>
          <a:prstGeom prst="rect">
            <a:avLst/>
          </a:prstGeom>
        </p:spPr>
      </p:pic>
    </p:spTree>
    <p:extLst>
      <p:ext uri="{BB962C8B-B14F-4D97-AF65-F5344CB8AC3E}">
        <p14:creationId xmlns:p14="http://schemas.microsoft.com/office/powerpoint/2010/main" val="484924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ertical Titl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7185F0-0389-6449-123A-8FD58BF2206F}"/>
              </a:ext>
            </a:extLst>
          </p:cNvPr>
          <p:cNvSpPr/>
          <p:nvPr userDrawn="1"/>
        </p:nvSpPr>
        <p:spPr>
          <a:xfrm>
            <a:off x="5003320" y="0"/>
            <a:ext cx="7185505" cy="6858000"/>
          </a:xfrm>
          <a:prstGeom prst="rect">
            <a:avLst/>
          </a:prstGeom>
          <a:solidFill>
            <a:srgbClr val="F17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ord 2">
            <a:extLst>
              <a:ext uri="{FF2B5EF4-FFF2-40B4-BE49-F238E27FC236}">
                <a16:creationId xmlns:a16="http://schemas.microsoft.com/office/drawing/2014/main" id="{7C65F0CF-3862-D565-6887-DB6262C3E46E}"/>
              </a:ext>
            </a:extLst>
          </p:cNvPr>
          <p:cNvSpPr/>
          <p:nvPr userDrawn="1"/>
        </p:nvSpPr>
        <p:spPr>
          <a:xfrm>
            <a:off x="3979136" y="-2838957"/>
            <a:ext cx="12535914" cy="12535914"/>
          </a:xfrm>
          <a:prstGeom prst="chord">
            <a:avLst>
              <a:gd name="adj1" fmla="val 8795766"/>
              <a:gd name="adj2" fmla="val 12808479"/>
            </a:avLst>
          </a:prstGeom>
          <a:solidFill>
            <a:srgbClr val="F17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6C5E44C-3851-478A-AB73-7524EBF3584E}"/>
              </a:ext>
            </a:extLst>
          </p:cNvPr>
          <p:cNvSpPr>
            <a:spLocks noGrp="1"/>
          </p:cNvSpPr>
          <p:nvPr>
            <p:ph type="body" sz="quarter" idx="15" hasCustomPrompt="1"/>
          </p:nvPr>
        </p:nvSpPr>
        <p:spPr>
          <a:xfrm>
            <a:off x="776177" y="1451611"/>
            <a:ext cx="3053950" cy="4046220"/>
          </a:xfrm>
          <a:prstGeom prst="rect">
            <a:avLst/>
          </a:prstGeom>
        </p:spPr>
        <p:txBody>
          <a:bodyPr>
            <a:normAutofit/>
          </a:bodyPr>
          <a:lstStyle>
            <a:lvl1pPr marL="0" indent="0">
              <a:buClr>
                <a:schemeClr val="tx2"/>
              </a:buClr>
              <a:buNone/>
              <a:defRPr sz="4000" b="1" i="0">
                <a:latin typeface="Arial" panose="020B0604020202020204" pitchFamily="34" charset="0"/>
              </a:defRPr>
            </a:lvl1pPr>
            <a:lvl2pPr>
              <a:buClr>
                <a:schemeClr val="tx2"/>
              </a:buClr>
              <a:defRPr sz="2800" b="0" i="0">
                <a:latin typeface="Arial" panose="020B0604020202020204" pitchFamily="34" charset="0"/>
              </a:defRPr>
            </a:lvl2pPr>
            <a:lvl3pPr>
              <a:buClr>
                <a:schemeClr val="tx2"/>
              </a:buClr>
              <a:defRPr sz="2400" b="0" i="0">
                <a:latin typeface="Arial" panose="020B0604020202020204" pitchFamily="34" charset="0"/>
              </a:defRPr>
            </a:lvl3pPr>
            <a:lvl4pPr>
              <a:buClr>
                <a:schemeClr val="tx2"/>
              </a:buClr>
              <a:defRPr sz="2000" b="0" i="0">
                <a:latin typeface="Arial" panose="020B0604020202020204" pitchFamily="34" charset="0"/>
              </a:defRPr>
            </a:lvl4pPr>
            <a:lvl5pPr>
              <a:buClr>
                <a:schemeClr val="tx2"/>
              </a:buClr>
              <a:defRPr sz="2000" b="0" i="0">
                <a:latin typeface="Arial" panose="020B0604020202020204" pitchFamily="34" charset="0"/>
              </a:defRPr>
            </a:lvl5pPr>
          </a:lstStyle>
          <a:p>
            <a:pPr lvl="0"/>
            <a:r>
              <a:rPr lang="en-US"/>
              <a:t>Header</a:t>
            </a:r>
          </a:p>
        </p:txBody>
      </p:sp>
      <p:sp>
        <p:nvSpPr>
          <p:cNvPr id="5" name="Text Placeholder 3">
            <a:extLst>
              <a:ext uri="{FF2B5EF4-FFF2-40B4-BE49-F238E27FC236}">
                <a16:creationId xmlns:a16="http://schemas.microsoft.com/office/drawing/2014/main" id="{F0D33560-D183-C88D-4AD4-51F631D785F3}"/>
              </a:ext>
            </a:extLst>
          </p:cNvPr>
          <p:cNvSpPr>
            <a:spLocks noGrp="1"/>
          </p:cNvSpPr>
          <p:nvPr>
            <p:ph type="body" sz="quarter" idx="14"/>
          </p:nvPr>
        </p:nvSpPr>
        <p:spPr>
          <a:xfrm>
            <a:off x="4770408" y="1451611"/>
            <a:ext cx="6909438" cy="4046220"/>
          </a:xfrm>
          <a:prstGeom prst="rect">
            <a:avLst/>
          </a:prstGeom>
        </p:spPr>
        <p:txBody>
          <a:bodyPr/>
          <a:lstStyle>
            <a:lvl1pPr>
              <a:buClr>
                <a:schemeClr val="bg1"/>
              </a:buClr>
              <a:defRPr sz="1800" b="0" i="0">
                <a:solidFill>
                  <a:schemeClr val="bg1"/>
                </a:solidFill>
                <a:latin typeface="Arial" panose="020B0604020202020204" pitchFamily="34" charset="0"/>
              </a:defRPr>
            </a:lvl1pPr>
            <a:lvl2pPr>
              <a:buClr>
                <a:schemeClr val="bg1"/>
              </a:buClr>
              <a:defRPr sz="1600" b="0" i="0">
                <a:solidFill>
                  <a:schemeClr val="bg1"/>
                </a:solidFill>
                <a:latin typeface="Arial" panose="020B0604020202020204" pitchFamily="34" charset="0"/>
              </a:defRPr>
            </a:lvl2pPr>
            <a:lvl3pPr>
              <a:buClr>
                <a:schemeClr val="bg1"/>
              </a:buClr>
              <a:defRPr sz="1400" b="0" i="0">
                <a:solidFill>
                  <a:schemeClr val="bg1"/>
                </a:solidFill>
                <a:latin typeface="Arial" panose="020B0604020202020204" pitchFamily="34" charset="0"/>
              </a:defRPr>
            </a:lvl3pPr>
            <a:lvl4pPr>
              <a:buClr>
                <a:schemeClr val="bg1"/>
              </a:buClr>
              <a:defRPr sz="1200" b="0" i="0">
                <a:solidFill>
                  <a:schemeClr val="bg1"/>
                </a:solidFill>
                <a:latin typeface="Arial" panose="020B0604020202020204" pitchFamily="34" charset="0"/>
              </a:defRPr>
            </a:lvl4pPr>
            <a:lvl5pPr>
              <a:buClr>
                <a:schemeClr val="bg1"/>
              </a:buClr>
              <a:defRPr sz="12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Slide Number Placeholder 5">
            <a:extLst>
              <a:ext uri="{FF2B5EF4-FFF2-40B4-BE49-F238E27FC236}">
                <a16:creationId xmlns:a16="http://schemas.microsoft.com/office/drawing/2014/main" id="{2ECFD736-5840-C368-F5A7-B8EBA1E5A5DD}"/>
              </a:ext>
            </a:extLst>
          </p:cNvPr>
          <p:cNvSpPr>
            <a:spLocks noGrp="1"/>
          </p:cNvSpPr>
          <p:nvPr>
            <p:ph type="sldNum" sz="quarter" idx="12"/>
          </p:nvPr>
        </p:nvSpPr>
        <p:spPr>
          <a:xfrm>
            <a:off x="10543799" y="6356350"/>
            <a:ext cx="1353449" cy="365125"/>
          </a:xfrm>
        </p:spPr>
        <p:txBody>
          <a:bodyPr/>
          <a:lstStyle>
            <a:lvl1pPr>
              <a:defRPr>
                <a:solidFill>
                  <a:schemeClr val="bg1"/>
                </a:solidFill>
              </a:defRPr>
            </a:lvl1pPr>
          </a:lstStyle>
          <a:p>
            <a:fld id="{97E9D283-DE30-41CE-8B96-72AB0D9DFBB7}" type="slidenum">
              <a:rPr lang="en-US" smtClean="0"/>
              <a:pPr/>
              <a:t>‹#›</a:t>
            </a:fld>
            <a:endParaRPr lang="en-US"/>
          </a:p>
        </p:txBody>
      </p:sp>
      <p:sp>
        <p:nvSpPr>
          <p:cNvPr id="29" name="Date Placeholder 3">
            <a:extLst>
              <a:ext uri="{FF2B5EF4-FFF2-40B4-BE49-F238E27FC236}">
                <a16:creationId xmlns:a16="http://schemas.microsoft.com/office/drawing/2014/main" id="{97D5D629-EC24-08ED-496F-0BB9757DA6C9}"/>
              </a:ext>
            </a:extLst>
          </p:cNvPr>
          <p:cNvSpPr>
            <a:spLocks noGrp="1"/>
          </p:cNvSpPr>
          <p:nvPr>
            <p:ph type="dt" sz="half" idx="10"/>
          </p:nvPr>
        </p:nvSpPr>
        <p:spPr>
          <a:xfrm>
            <a:off x="965914" y="6356350"/>
            <a:ext cx="2615485" cy="365125"/>
          </a:xfrm>
        </p:spPr>
        <p:txBody>
          <a:bodyPr/>
          <a:lstStyle/>
          <a:p>
            <a:fld id="{2A56D3C5-0DCD-4A6D-B81A-4B981FBDD801}" type="datetimeFigureOut">
              <a:rPr lang="en-US" smtClean="0"/>
              <a:t>9/9/2025</a:t>
            </a:fld>
            <a:endParaRPr lang="en-US"/>
          </a:p>
        </p:txBody>
      </p:sp>
      <p:pic>
        <p:nvPicPr>
          <p:cNvPr id="6" name="Picture 5">
            <a:extLst>
              <a:ext uri="{FF2B5EF4-FFF2-40B4-BE49-F238E27FC236}">
                <a16:creationId xmlns:a16="http://schemas.microsoft.com/office/drawing/2014/main" id="{DC318A5F-D5D6-81AD-D0D1-9E494D1AF5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65037" y="228462"/>
            <a:ext cx="1596463" cy="781533"/>
          </a:xfrm>
          <a:prstGeom prst="rect">
            <a:avLst/>
          </a:prstGeom>
        </p:spPr>
      </p:pic>
    </p:spTree>
    <p:extLst>
      <p:ext uri="{BB962C8B-B14F-4D97-AF65-F5344CB8AC3E}">
        <p14:creationId xmlns:p14="http://schemas.microsoft.com/office/powerpoint/2010/main" val="3245672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05A14D-F2D3-F0EF-88A9-DE7141C02228}"/>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67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89DB3C-7107-5303-7C5F-2A4721FBC5F8}"/>
              </a:ext>
            </a:extLst>
          </p:cNvPr>
          <p:cNvSpPr/>
          <p:nvPr userDrawn="1"/>
        </p:nvSpPr>
        <p:spPr>
          <a:xfrm>
            <a:off x="0" y="0"/>
            <a:ext cx="5085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12192001" cy="1528352"/>
          </a:xfrm>
          <a:prstGeom prst="rect">
            <a:avLst/>
          </a:prstGeom>
          <a:solidFill>
            <a:srgbClr val="00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 y="6492874"/>
            <a:ext cx="12192001" cy="365125"/>
          </a:xfrm>
          <a:prstGeom prst="rect">
            <a:avLst/>
          </a:prstGeom>
          <a:solidFill>
            <a:srgbClr val="00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91858" y="232103"/>
            <a:ext cx="2604026" cy="1064254"/>
          </a:xfrm>
          <a:prstGeom prst="rect">
            <a:avLst/>
          </a:prstGeom>
        </p:spPr>
      </p:pic>
      <p:sp>
        <p:nvSpPr>
          <p:cNvPr id="6" name="Slide Number Placeholder 5"/>
          <p:cNvSpPr>
            <a:spLocks noGrp="1"/>
          </p:cNvSpPr>
          <p:nvPr>
            <p:ph type="sldNum" sz="quarter" idx="12"/>
          </p:nvPr>
        </p:nvSpPr>
        <p:spPr>
          <a:xfrm>
            <a:off x="10543799" y="6583307"/>
            <a:ext cx="1353449" cy="228601"/>
          </a:xfrm>
        </p:spPr>
        <p:txBody>
          <a:bodyPr/>
          <a:lstStyle>
            <a:lvl1pPr>
              <a:defRPr>
                <a:solidFill>
                  <a:schemeClr val="bg1"/>
                </a:solidFill>
              </a:defRPr>
            </a:lvl1pPr>
          </a:lstStyle>
          <a:p>
            <a:fld id="{97E9D283-DE30-41CE-8B96-72AB0D9DFBB7}" type="slidenum">
              <a:rPr lang="en-US" smtClean="0"/>
              <a:pPr/>
              <a:t>‹#›</a:t>
            </a:fld>
            <a:endParaRPr lang="en-US"/>
          </a:p>
        </p:txBody>
      </p:sp>
      <p:sp>
        <p:nvSpPr>
          <p:cNvPr id="2" name="Title 1"/>
          <p:cNvSpPr>
            <a:spLocks noGrp="1"/>
          </p:cNvSpPr>
          <p:nvPr>
            <p:ph type="ctrTitle"/>
          </p:nvPr>
        </p:nvSpPr>
        <p:spPr>
          <a:xfrm>
            <a:off x="465804" y="1616373"/>
            <a:ext cx="11256134" cy="1110085"/>
          </a:xfrm>
        </p:spPr>
        <p:txBody>
          <a:bodyPr anchor="b">
            <a:normAutofit/>
          </a:bodyPr>
          <a:lstStyle>
            <a:lvl1pPr algn="ctr">
              <a:defRPr sz="5400" b="1">
                <a:solidFill>
                  <a:schemeClr val="bg2">
                    <a:lumMod val="10000"/>
                  </a:schemeClr>
                </a:solidFill>
              </a:defRPr>
            </a:lvl1pPr>
          </a:lstStyle>
          <a:p>
            <a:r>
              <a:rPr lang="en-US"/>
              <a:t>Click to edit Master title style</a:t>
            </a:r>
          </a:p>
        </p:txBody>
      </p:sp>
      <p:sp>
        <p:nvSpPr>
          <p:cNvPr id="3" name="Subtitle 2"/>
          <p:cNvSpPr>
            <a:spLocks noGrp="1"/>
          </p:cNvSpPr>
          <p:nvPr>
            <p:ph type="subTitle" idx="1"/>
          </p:nvPr>
        </p:nvSpPr>
        <p:spPr>
          <a:xfrm>
            <a:off x="1521871" y="3046477"/>
            <a:ext cx="9144000" cy="1010174"/>
          </a:xfrm>
        </p:spPr>
        <p:txBody>
          <a:bodyPr>
            <a:normAutofit/>
          </a:bodyPr>
          <a:lstStyle>
            <a:lvl1pPr marL="0" indent="0" algn="ctr">
              <a:buNone/>
              <a:defRPr sz="2800">
                <a:solidFill>
                  <a:schemeClr val="bg2">
                    <a:lumMod val="1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B51375CD-9118-DB80-1008-D43E3228872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436271" y="3978273"/>
            <a:ext cx="7315200" cy="2514600"/>
          </a:xfrm>
          <a:prstGeom prst="rect">
            <a:avLst/>
          </a:prstGeom>
        </p:spPr>
      </p:pic>
    </p:spTree>
    <p:extLst>
      <p:ext uri="{BB962C8B-B14F-4D97-AF65-F5344CB8AC3E}">
        <p14:creationId xmlns:p14="http://schemas.microsoft.com/office/powerpoint/2010/main" val="4071749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89DB3C-7107-5303-7C5F-2A4721FBC5F8}"/>
              </a:ext>
            </a:extLst>
          </p:cNvPr>
          <p:cNvSpPr/>
          <p:nvPr userDrawn="1"/>
        </p:nvSpPr>
        <p:spPr>
          <a:xfrm>
            <a:off x="0" y="0"/>
            <a:ext cx="5085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1B2C7C2-A3D0-43D0-0125-E688FD0AEEC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1856758"/>
            <a:ext cx="12245811" cy="4955150"/>
          </a:xfrm>
          <a:prstGeom prst="rect">
            <a:avLst/>
          </a:prstGeom>
        </p:spPr>
      </p:pic>
      <p:sp>
        <p:nvSpPr>
          <p:cNvPr id="7" name="Rectangle 6"/>
          <p:cNvSpPr/>
          <p:nvPr userDrawn="1"/>
        </p:nvSpPr>
        <p:spPr>
          <a:xfrm>
            <a:off x="-1" y="-1"/>
            <a:ext cx="12192001" cy="2763297"/>
          </a:xfrm>
          <a:prstGeom prst="rect">
            <a:avLst/>
          </a:prstGeom>
          <a:solidFill>
            <a:srgbClr val="00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 y="6492874"/>
            <a:ext cx="12192001" cy="365125"/>
          </a:xfrm>
          <a:prstGeom prst="rect">
            <a:avLst/>
          </a:prstGeom>
          <a:solidFill>
            <a:srgbClr val="00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99263" y="283709"/>
            <a:ext cx="1597985" cy="653089"/>
          </a:xfrm>
          <a:prstGeom prst="rect">
            <a:avLst/>
          </a:prstGeom>
        </p:spPr>
      </p:pic>
      <p:sp>
        <p:nvSpPr>
          <p:cNvPr id="6" name="Slide Number Placeholder 5"/>
          <p:cNvSpPr>
            <a:spLocks noGrp="1"/>
          </p:cNvSpPr>
          <p:nvPr>
            <p:ph type="sldNum" sz="quarter" idx="12"/>
          </p:nvPr>
        </p:nvSpPr>
        <p:spPr>
          <a:xfrm>
            <a:off x="10543799" y="6583307"/>
            <a:ext cx="1353449" cy="228601"/>
          </a:xfrm>
        </p:spPr>
        <p:txBody>
          <a:bodyPr/>
          <a:lstStyle>
            <a:lvl1pPr>
              <a:defRPr>
                <a:solidFill>
                  <a:schemeClr val="bg1"/>
                </a:solidFill>
              </a:defRPr>
            </a:lvl1pPr>
          </a:lstStyle>
          <a:p>
            <a:fld id="{97E9D283-DE30-41CE-8B96-72AB0D9DFBB7}" type="slidenum">
              <a:rPr lang="en-US" smtClean="0"/>
              <a:pPr/>
              <a:t>‹#›</a:t>
            </a:fld>
            <a:endParaRPr lang="en-US"/>
          </a:p>
        </p:txBody>
      </p:sp>
      <p:sp>
        <p:nvSpPr>
          <p:cNvPr id="2" name="Title 1"/>
          <p:cNvSpPr>
            <a:spLocks noGrp="1"/>
          </p:cNvSpPr>
          <p:nvPr>
            <p:ph type="ctrTitle"/>
          </p:nvPr>
        </p:nvSpPr>
        <p:spPr>
          <a:xfrm>
            <a:off x="465804" y="680327"/>
            <a:ext cx="11256134" cy="779813"/>
          </a:xfrm>
        </p:spPr>
        <p:txBody>
          <a:bodyPr anchor="ctr">
            <a:normAutofit/>
          </a:bodyPr>
          <a:lstStyle>
            <a:lvl1pPr algn="ctr">
              <a:defRPr sz="4000" b="1">
                <a:solidFill>
                  <a:schemeClr val="bg2">
                    <a:lumMod val="10000"/>
                  </a:schemeClr>
                </a:solidFill>
              </a:defRPr>
            </a:lvl1pPr>
          </a:lstStyle>
          <a:p>
            <a:r>
              <a:rPr lang="en-US"/>
              <a:t>Click to edit Master title style</a:t>
            </a:r>
          </a:p>
        </p:txBody>
      </p:sp>
      <p:sp>
        <p:nvSpPr>
          <p:cNvPr id="3" name="Subtitle 2"/>
          <p:cNvSpPr>
            <a:spLocks noGrp="1"/>
          </p:cNvSpPr>
          <p:nvPr>
            <p:ph type="subTitle" idx="1"/>
          </p:nvPr>
        </p:nvSpPr>
        <p:spPr>
          <a:xfrm>
            <a:off x="1521871" y="1635380"/>
            <a:ext cx="9144000" cy="1010174"/>
          </a:xfrm>
        </p:spPr>
        <p:txBody>
          <a:bodyPr>
            <a:normAutofit/>
          </a:bodyPr>
          <a:lstStyle>
            <a:lvl1pPr marL="0" indent="0" algn="ctr">
              <a:buNone/>
              <a:defRPr sz="2800">
                <a:solidFill>
                  <a:schemeClr val="bg2">
                    <a:lumMod val="1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0813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89DB3C-7107-5303-7C5F-2A4721FBC5F8}"/>
              </a:ext>
            </a:extLst>
          </p:cNvPr>
          <p:cNvSpPr/>
          <p:nvPr userDrawn="1"/>
        </p:nvSpPr>
        <p:spPr>
          <a:xfrm>
            <a:off x="0" y="0"/>
            <a:ext cx="5085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 y="-1"/>
            <a:ext cx="12192001" cy="2763297"/>
          </a:xfrm>
          <a:prstGeom prst="rect">
            <a:avLst/>
          </a:prstGeom>
          <a:solidFill>
            <a:srgbClr val="00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 y="6492874"/>
            <a:ext cx="12192001" cy="365125"/>
          </a:xfrm>
          <a:prstGeom prst="rect">
            <a:avLst/>
          </a:prstGeom>
          <a:solidFill>
            <a:srgbClr val="00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99263" y="283709"/>
            <a:ext cx="1597985" cy="653089"/>
          </a:xfrm>
          <a:prstGeom prst="rect">
            <a:avLst/>
          </a:prstGeom>
        </p:spPr>
      </p:pic>
      <p:sp>
        <p:nvSpPr>
          <p:cNvPr id="6" name="Slide Number Placeholder 5"/>
          <p:cNvSpPr>
            <a:spLocks noGrp="1"/>
          </p:cNvSpPr>
          <p:nvPr>
            <p:ph type="sldNum" sz="quarter" idx="12"/>
          </p:nvPr>
        </p:nvSpPr>
        <p:spPr>
          <a:xfrm>
            <a:off x="10543799" y="6583307"/>
            <a:ext cx="1353449" cy="228601"/>
          </a:xfrm>
        </p:spPr>
        <p:txBody>
          <a:bodyPr/>
          <a:lstStyle>
            <a:lvl1pPr>
              <a:defRPr>
                <a:solidFill>
                  <a:schemeClr val="bg1"/>
                </a:solidFill>
              </a:defRPr>
            </a:lvl1pPr>
          </a:lstStyle>
          <a:p>
            <a:fld id="{97E9D283-DE30-41CE-8B96-72AB0D9DFBB7}" type="slidenum">
              <a:rPr lang="en-US" smtClean="0"/>
              <a:pPr/>
              <a:t>‹#›</a:t>
            </a:fld>
            <a:endParaRPr lang="en-US"/>
          </a:p>
        </p:txBody>
      </p:sp>
      <p:sp>
        <p:nvSpPr>
          <p:cNvPr id="2" name="Title 1"/>
          <p:cNvSpPr>
            <a:spLocks noGrp="1"/>
          </p:cNvSpPr>
          <p:nvPr>
            <p:ph type="ctrTitle"/>
          </p:nvPr>
        </p:nvSpPr>
        <p:spPr>
          <a:xfrm>
            <a:off x="465804" y="680327"/>
            <a:ext cx="11256134" cy="779813"/>
          </a:xfrm>
        </p:spPr>
        <p:txBody>
          <a:bodyPr anchor="ctr">
            <a:normAutofit/>
          </a:bodyPr>
          <a:lstStyle>
            <a:lvl1pPr algn="ctr">
              <a:defRPr sz="4000" b="1">
                <a:solidFill>
                  <a:schemeClr val="bg2">
                    <a:lumMod val="10000"/>
                  </a:schemeClr>
                </a:solidFill>
              </a:defRPr>
            </a:lvl1pPr>
          </a:lstStyle>
          <a:p>
            <a:r>
              <a:rPr lang="en-US"/>
              <a:t>Click to edit Master title style</a:t>
            </a:r>
          </a:p>
        </p:txBody>
      </p:sp>
      <p:sp>
        <p:nvSpPr>
          <p:cNvPr id="3" name="Subtitle 2"/>
          <p:cNvSpPr>
            <a:spLocks noGrp="1"/>
          </p:cNvSpPr>
          <p:nvPr>
            <p:ph type="subTitle" idx="1"/>
          </p:nvPr>
        </p:nvSpPr>
        <p:spPr>
          <a:xfrm>
            <a:off x="1521871" y="1635380"/>
            <a:ext cx="9144000" cy="1010174"/>
          </a:xfrm>
        </p:spPr>
        <p:txBody>
          <a:bodyPr>
            <a:normAutofit/>
          </a:bodyPr>
          <a:lstStyle>
            <a:lvl1pPr marL="0" indent="0" algn="ctr">
              <a:buNone/>
              <a:defRPr sz="2800">
                <a:solidFill>
                  <a:schemeClr val="bg2">
                    <a:lumMod val="1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8837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6220" y="365125"/>
            <a:ext cx="9116575" cy="1325563"/>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1146220" y="1825625"/>
            <a:ext cx="1020758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6D3C5-0DCD-4A6D-B81A-4B981FBDD801}"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9D283-DE30-41CE-8B96-72AB0D9DFBB7}" type="slidenum">
              <a:rPr lang="en-US" smtClean="0"/>
              <a:t>‹#›</a:t>
            </a:fld>
            <a:endParaRPr lang="en-US"/>
          </a:p>
        </p:txBody>
      </p:sp>
    </p:spTree>
    <p:extLst>
      <p:ext uri="{BB962C8B-B14F-4D97-AF65-F5344CB8AC3E}">
        <p14:creationId xmlns:p14="http://schemas.microsoft.com/office/powerpoint/2010/main" val="1418229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838200" y="1825625"/>
            <a:ext cx="491221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56D3C5-0DCD-4A6D-B81A-4B981FBDD801}"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9D283-DE30-41CE-8B96-72AB0D9DFBB7}" type="slidenum">
              <a:rPr lang="en-US" smtClean="0"/>
              <a:t>‹#›</a:t>
            </a:fld>
            <a:endParaRPr lang="en-US"/>
          </a:p>
        </p:txBody>
      </p:sp>
    </p:spTree>
    <p:extLst>
      <p:ext uri="{BB962C8B-B14F-4D97-AF65-F5344CB8AC3E}">
        <p14:creationId xmlns:p14="http://schemas.microsoft.com/office/powerpoint/2010/main" val="311127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Date Placeholder 2"/>
          <p:cNvSpPr>
            <a:spLocks noGrp="1"/>
          </p:cNvSpPr>
          <p:nvPr>
            <p:ph type="dt" sz="half" idx="10"/>
          </p:nvPr>
        </p:nvSpPr>
        <p:spPr/>
        <p:txBody>
          <a:bodyPr/>
          <a:lstStyle/>
          <a:p>
            <a:fld id="{2A56D3C5-0DCD-4A6D-B81A-4B981FBDD801}" type="datetimeFigureOut">
              <a:rPr lang="en-US" smtClean="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E9D283-DE30-41CE-8B96-72AB0D9DFBB7}" type="slidenum">
              <a:rPr lang="en-US" smtClean="0"/>
              <a:t>‹#›</a:t>
            </a:fld>
            <a:endParaRPr lang="en-US"/>
          </a:p>
        </p:txBody>
      </p:sp>
    </p:spTree>
    <p:extLst>
      <p:ext uri="{BB962C8B-B14F-4D97-AF65-F5344CB8AC3E}">
        <p14:creationId xmlns:p14="http://schemas.microsoft.com/office/powerpoint/2010/main" val="178128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6D3C5-0DCD-4A6D-B81A-4B981FBDD801}"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E9D283-DE30-41CE-8B96-72AB0D9DFBB7}" type="slidenum">
              <a:rPr lang="en-US" smtClean="0"/>
              <a:t>‹#›</a:t>
            </a:fld>
            <a:endParaRPr lang="en-US"/>
          </a:p>
        </p:txBody>
      </p:sp>
    </p:spTree>
    <p:extLst>
      <p:ext uri="{BB962C8B-B14F-4D97-AF65-F5344CB8AC3E}">
        <p14:creationId xmlns:p14="http://schemas.microsoft.com/office/powerpoint/2010/main" val="521417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6084" y="365125"/>
            <a:ext cx="94451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96083" y="1825625"/>
            <a:ext cx="1110116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65914" y="6356350"/>
            <a:ext cx="2615485"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A56D3C5-0DCD-4A6D-B81A-4B981FBDD801}" type="datetimeFigureOut">
              <a:rPr lang="en-US" smtClean="0"/>
              <a:pPr/>
              <a:t>9/9/2025</a:t>
            </a:fld>
            <a:endParaRPr lang="en-US"/>
          </a:p>
        </p:txBody>
      </p:sp>
      <p:sp>
        <p:nvSpPr>
          <p:cNvPr id="5" name="Footer Placeholder 4"/>
          <p:cNvSpPr>
            <a:spLocks noGrp="1"/>
          </p:cNvSpPr>
          <p:nvPr>
            <p:ph type="ftr" sz="quarter" idx="3"/>
          </p:nvPr>
        </p:nvSpPr>
        <p:spPr>
          <a:xfrm>
            <a:off x="4038599" y="6356350"/>
            <a:ext cx="6049945"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10543799" y="6356350"/>
            <a:ext cx="1353449"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7E9D283-DE30-41CE-8B96-72AB0D9DFBB7}" type="slidenum">
              <a:rPr lang="en-US" smtClean="0"/>
              <a:pPr/>
              <a:t>‹#›</a:t>
            </a:fld>
            <a:endParaRPr lang="en-US"/>
          </a:p>
        </p:txBody>
      </p:sp>
      <p:sp>
        <p:nvSpPr>
          <p:cNvPr id="9" name="Rectangle 8"/>
          <p:cNvSpPr/>
          <p:nvPr userDrawn="1"/>
        </p:nvSpPr>
        <p:spPr>
          <a:xfrm>
            <a:off x="0" y="0"/>
            <a:ext cx="50858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83332" y="125277"/>
            <a:ext cx="344865" cy="367617"/>
          </a:xfrm>
          <a:prstGeom prst="rect">
            <a:avLst/>
          </a:prstGeom>
        </p:spPr>
      </p:pic>
      <p:pic>
        <p:nvPicPr>
          <p:cNvPr id="12" name="Picture 11"/>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458205" y="309085"/>
            <a:ext cx="1439043" cy="659103"/>
          </a:xfrm>
          <a:prstGeom prst="rect">
            <a:avLst/>
          </a:prstGeom>
        </p:spPr>
      </p:pic>
    </p:spTree>
    <p:extLst>
      <p:ext uri="{BB962C8B-B14F-4D97-AF65-F5344CB8AC3E}">
        <p14:creationId xmlns:p14="http://schemas.microsoft.com/office/powerpoint/2010/main" val="1737852472"/>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82" r:id="rId3"/>
    <p:sldLayoutId id="2147483675" r:id="rId4"/>
    <p:sldLayoutId id="2147483683" r:id="rId5"/>
    <p:sldLayoutId id="2147483650" r:id="rId6"/>
    <p:sldLayoutId id="2147483652" r:id="rId7"/>
    <p:sldLayoutId id="2147483654" r:id="rId8"/>
    <p:sldLayoutId id="2147483655" r:id="rId9"/>
    <p:sldLayoutId id="2147483660" r:id="rId10"/>
    <p:sldLayoutId id="2147483657" r:id="rId11"/>
    <p:sldLayoutId id="2147483658" r:id="rId12"/>
    <p:sldLayoutId id="2147483662" r:id="rId13"/>
    <p:sldLayoutId id="2147483659" r:id="rId14"/>
    <p:sldLayoutId id="2147483680" r:id="rId15"/>
    <p:sldLayoutId id="2147483679" r:id="rId16"/>
    <p:sldLayoutId id="2147483678" r:id="rId17"/>
    <p:sldLayoutId id="2147483681" r:id="rId18"/>
    <p:sldLayoutId id="2147483677" r:id="rId19"/>
    <p:sldLayoutId id="2147483664" r:id="rId20"/>
    <p:sldLayoutId id="2147483665" r:id="rId21"/>
    <p:sldLayoutId id="2147483666" r:id="rId22"/>
    <p:sldLayoutId id="2147483669" r:id="rId23"/>
    <p:sldLayoutId id="2147483670" r:id="rId24"/>
    <p:sldLayoutId id="2147483673" r:id="rId25"/>
    <p:sldLayoutId id="2147483676" r:id="rId26"/>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agray@kyhumane.org" TargetMode="External"/><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AB8688-9AE0-4F76-F0EB-25CB10422920}"/>
              </a:ext>
            </a:extLst>
          </p:cNvPr>
          <p:cNvSpPr>
            <a:spLocks noGrp="1"/>
          </p:cNvSpPr>
          <p:nvPr>
            <p:ph type="ctrTitle"/>
          </p:nvPr>
        </p:nvSpPr>
        <p:spPr>
          <a:xfrm>
            <a:off x="465804" y="855567"/>
            <a:ext cx="11256134" cy="779813"/>
          </a:xfrm>
        </p:spPr>
        <p:txBody>
          <a:bodyPr anchor="b">
            <a:normAutofit/>
          </a:bodyPr>
          <a:lstStyle/>
          <a:p>
            <a:r>
              <a:rPr lang="en-US">
                <a:solidFill>
                  <a:schemeClr val="bg1"/>
                </a:solidFill>
              </a:rPr>
              <a:t>Introducing All In Campaign</a:t>
            </a:r>
          </a:p>
        </p:txBody>
      </p:sp>
      <p:sp>
        <p:nvSpPr>
          <p:cNvPr id="7" name="Subtitle 6">
            <a:extLst>
              <a:ext uri="{FF2B5EF4-FFF2-40B4-BE49-F238E27FC236}">
                <a16:creationId xmlns:a16="http://schemas.microsoft.com/office/drawing/2014/main" id="{3757F658-DE08-4D82-6AC4-966341D7D7C1}"/>
              </a:ext>
            </a:extLst>
          </p:cNvPr>
          <p:cNvSpPr>
            <a:spLocks noGrp="1"/>
          </p:cNvSpPr>
          <p:nvPr>
            <p:ph type="subTitle" idx="1"/>
          </p:nvPr>
        </p:nvSpPr>
        <p:spPr/>
        <p:txBody>
          <a:bodyPr>
            <a:normAutofit/>
          </a:bodyPr>
          <a:lstStyle/>
          <a:p>
            <a:r>
              <a:rPr lang="en-US">
                <a:solidFill>
                  <a:schemeClr val="bg1"/>
                </a:solidFill>
              </a:rPr>
              <a:t>Our Animals, Our Community, Our Future</a:t>
            </a:r>
          </a:p>
        </p:txBody>
      </p:sp>
      <p:pic>
        <p:nvPicPr>
          <p:cNvPr id="10" name="Picture 9">
            <a:extLst>
              <a:ext uri="{FF2B5EF4-FFF2-40B4-BE49-F238E27FC236}">
                <a16:creationId xmlns:a16="http://schemas.microsoft.com/office/drawing/2014/main" id="{BB620753-7FFE-8A88-82C0-6BF56DE2591A}"/>
              </a:ext>
            </a:extLst>
          </p:cNvPr>
          <p:cNvPicPr>
            <a:picLocks noChangeAspect="1"/>
          </p:cNvPicPr>
          <p:nvPr/>
        </p:nvPicPr>
        <p:blipFill>
          <a:blip r:embed="rId2"/>
          <a:stretch>
            <a:fillRect/>
          </a:stretch>
        </p:blipFill>
        <p:spPr>
          <a:xfrm>
            <a:off x="0" y="2731477"/>
            <a:ext cx="12192000" cy="3769730"/>
          </a:xfrm>
          <a:prstGeom prst="rect">
            <a:avLst/>
          </a:prstGeom>
        </p:spPr>
      </p:pic>
    </p:spTree>
    <p:extLst>
      <p:ext uri="{BB962C8B-B14F-4D97-AF65-F5344CB8AC3E}">
        <p14:creationId xmlns:p14="http://schemas.microsoft.com/office/powerpoint/2010/main" val="3690485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FECF3-336A-E25F-5854-D600B7962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915A3-DCCA-F1DA-ACF2-6B7AA5A43D38}"/>
              </a:ext>
            </a:extLst>
          </p:cNvPr>
          <p:cNvSpPr txBox="1">
            <a:spLocks/>
          </p:cNvSpPr>
          <p:nvPr/>
        </p:nvSpPr>
        <p:spPr>
          <a:xfrm>
            <a:off x="675147" y="517927"/>
            <a:ext cx="9445196" cy="765175"/>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b="1"/>
              <a:t>The Kentucky Humane Society </a:t>
            </a:r>
            <a:endParaRPr lang="en-US">
              <a:ea typeface="Calibri" panose="020F0502020204030204" pitchFamily="34" charset="0"/>
            </a:endParaRPr>
          </a:p>
        </p:txBody>
      </p:sp>
      <p:sp>
        <p:nvSpPr>
          <p:cNvPr id="3" name="TextBox 2">
            <a:extLst>
              <a:ext uri="{FF2B5EF4-FFF2-40B4-BE49-F238E27FC236}">
                <a16:creationId xmlns:a16="http://schemas.microsoft.com/office/drawing/2014/main" id="{237D4E4B-AAB2-3FD0-1CF7-E4763CD5E09B}"/>
              </a:ext>
            </a:extLst>
          </p:cNvPr>
          <p:cNvSpPr txBox="1"/>
          <p:nvPr/>
        </p:nvSpPr>
        <p:spPr>
          <a:xfrm>
            <a:off x="796084" y="1158861"/>
            <a:ext cx="9203322" cy="461665"/>
          </a:xfrm>
          <a:prstGeom prst="rect">
            <a:avLst/>
          </a:prstGeom>
          <a:noFill/>
        </p:spPr>
        <p:txBody>
          <a:bodyPr wrap="square">
            <a:spAutoFit/>
          </a:bodyPr>
          <a:lstStyle/>
          <a:p>
            <a:r>
              <a:rPr lang="en-US" sz="2400" dirty="0">
                <a:solidFill>
                  <a:srgbClr val="00BFB2"/>
                </a:solidFill>
                <a:latin typeface="Arial" panose="020B0604020202020204" pitchFamily="34" charset="0"/>
                <a:ea typeface="Calibri" panose="020F0502020204030204" pitchFamily="34" charset="0"/>
                <a:cs typeface="Arial" panose="020B0604020202020204" pitchFamily="34" charset="0"/>
              </a:rPr>
              <a:t>Proving Support Across 96 Kentucky Counties &amp; Growing </a:t>
            </a:r>
            <a:endParaRPr lang="en-US" sz="2400" dirty="0">
              <a:solidFill>
                <a:srgbClr val="00BFB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ED2D5F9C-7225-3AD0-E28C-9F57411CB444}"/>
              </a:ext>
            </a:extLst>
          </p:cNvPr>
          <p:cNvSpPr txBox="1"/>
          <p:nvPr/>
        </p:nvSpPr>
        <p:spPr>
          <a:xfrm>
            <a:off x="623036" y="1797225"/>
            <a:ext cx="6505351" cy="349326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700" b="1" dirty="0">
                <a:latin typeface="Arial"/>
                <a:cs typeface="Arial"/>
              </a:rPr>
              <a:t>Since 1884, </a:t>
            </a:r>
            <a:r>
              <a:rPr lang="en-US" sz="1700" dirty="0">
                <a:latin typeface="Arial"/>
                <a:cs typeface="Arial"/>
              </a:rPr>
              <a:t>the Kentucky Humane Society (KHS) has been a trusted resource for Kentucky’s dogs, cats, horses, and the communities that care for them. Each year, KHS takes in more than </a:t>
            </a:r>
            <a:r>
              <a:rPr lang="en-US" sz="1700" b="1" dirty="0">
                <a:latin typeface="Arial"/>
                <a:cs typeface="Arial"/>
              </a:rPr>
              <a:t>6,000 animals in need</a:t>
            </a:r>
          </a:p>
          <a:p>
            <a:pPr marL="285750" indent="-285750">
              <a:buFont typeface="Arial" panose="020B0604020202020204" pitchFamily="34" charset="0"/>
              <a:buChar char="•"/>
            </a:pPr>
            <a:endParaRPr lang="en-US" sz="1700" dirty="0">
              <a:latin typeface="Arial"/>
              <a:cs typeface="Arial"/>
            </a:endParaRPr>
          </a:p>
          <a:p>
            <a:pPr marL="285750" indent="-285750">
              <a:buFont typeface="Arial" panose="020B0604020202020204" pitchFamily="34" charset="0"/>
              <a:buChar char="•"/>
            </a:pPr>
            <a:r>
              <a:rPr lang="en-US" sz="1700" dirty="0">
                <a:latin typeface="Arial"/>
                <a:cs typeface="Arial"/>
              </a:rPr>
              <a:t>Based in Louisville and </a:t>
            </a:r>
            <a:r>
              <a:rPr lang="en-US" sz="1700" b="1" dirty="0">
                <a:latin typeface="Arial"/>
                <a:cs typeface="Arial"/>
              </a:rPr>
              <a:t>working across the Commonwealth</a:t>
            </a:r>
            <a:r>
              <a:rPr lang="en-US" sz="1700" dirty="0">
                <a:latin typeface="Arial"/>
                <a:cs typeface="Arial"/>
              </a:rPr>
              <a:t>, KHS supports county animal shelters, delivers veterinary care to underserved areas, and responds during times of crisis</a:t>
            </a:r>
          </a:p>
          <a:p>
            <a:endParaRPr lang="en-US" sz="1700" dirty="0">
              <a:latin typeface="Arial"/>
              <a:cs typeface="Arial"/>
            </a:endParaRPr>
          </a:p>
          <a:p>
            <a:pPr marL="285750" indent="-285750">
              <a:buFont typeface="Arial" panose="020B0604020202020204" pitchFamily="34" charset="0"/>
              <a:buChar char="•"/>
            </a:pPr>
            <a:r>
              <a:rPr lang="en-US" sz="1700" b="1" dirty="0">
                <a:latin typeface="Arial"/>
                <a:cs typeface="Arial"/>
              </a:rPr>
              <a:t>As an independent nonproﬁt – not affiliated with any national organization</a:t>
            </a:r>
            <a:r>
              <a:rPr lang="en-US" sz="1700" dirty="0">
                <a:latin typeface="Arial"/>
                <a:cs typeface="Arial"/>
              </a:rPr>
              <a:t> – KHS is committed to creating a more humane Kentucky through collaboration and compassion</a:t>
            </a:r>
          </a:p>
          <a:p>
            <a:endParaRPr lang="en-US" sz="1700" dirty="0">
              <a:latin typeface="Arial"/>
              <a:cs typeface="Arial"/>
            </a:endParaRPr>
          </a:p>
        </p:txBody>
      </p:sp>
      <p:sp>
        <p:nvSpPr>
          <p:cNvPr id="5" name="AutoShape 2" descr="Image preview">
            <a:extLst>
              <a:ext uri="{FF2B5EF4-FFF2-40B4-BE49-F238E27FC236}">
                <a16:creationId xmlns:a16="http://schemas.microsoft.com/office/drawing/2014/main" id="{E5881396-0A66-47A5-E565-24AF5190D7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CC5CFF80-1648-F72B-2DDD-D48958273A3F}"/>
              </a:ext>
            </a:extLst>
          </p:cNvPr>
          <p:cNvPicPr>
            <a:picLocks noChangeAspect="1"/>
          </p:cNvPicPr>
          <p:nvPr/>
        </p:nvPicPr>
        <p:blipFill>
          <a:blip r:embed="rId2"/>
          <a:srcRect r="13031"/>
          <a:stretch>
            <a:fillRect/>
          </a:stretch>
        </p:blipFill>
        <p:spPr>
          <a:xfrm>
            <a:off x="6955752" y="2015267"/>
            <a:ext cx="5334571" cy="3015779"/>
          </a:xfrm>
          <a:prstGeom prst="rect">
            <a:avLst/>
          </a:prstGeom>
        </p:spPr>
      </p:pic>
      <p:sp>
        <p:nvSpPr>
          <p:cNvPr id="8" name="TextBox 7">
            <a:extLst>
              <a:ext uri="{FF2B5EF4-FFF2-40B4-BE49-F238E27FC236}">
                <a16:creationId xmlns:a16="http://schemas.microsoft.com/office/drawing/2014/main" id="{7AECAC92-3941-1EB0-933A-861B683D6BD5}"/>
              </a:ext>
            </a:extLst>
          </p:cNvPr>
          <p:cNvSpPr txBox="1"/>
          <p:nvPr/>
        </p:nvSpPr>
        <p:spPr>
          <a:xfrm>
            <a:off x="620499" y="5235225"/>
            <a:ext cx="8029351" cy="1138773"/>
          </a:xfrm>
          <a:prstGeom prst="rect">
            <a:avLst/>
          </a:prstGeom>
          <a:noFill/>
        </p:spPr>
        <p:txBody>
          <a:bodyPr wrap="square">
            <a:spAutoFit/>
          </a:bodyPr>
          <a:lstStyle/>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Through our </a:t>
            </a:r>
            <a:r>
              <a:rPr lang="en-US" sz="1700" b="1" dirty="0">
                <a:latin typeface="Arial" panose="020B0604020202020204" pitchFamily="34" charset="0"/>
                <a:cs typeface="Arial" panose="020B0604020202020204" pitchFamily="34" charset="0"/>
              </a:rPr>
              <a:t>Love 120 Initiative</a:t>
            </a:r>
            <a:r>
              <a:rPr lang="en-US" sz="1700" dirty="0">
                <a:latin typeface="Arial" panose="020B0604020202020204" pitchFamily="34" charset="0"/>
                <a:cs typeface="Arial" panose="020B0604020202020204" pitchFamily="34" charset="0"/>
              </a:rPr>
              <a:t>, launched in 2019 to reach all 120 counties, KHS has already improved the lives of pets and people in 96 counties and counting. This project will allow and support expansion into the remaining counties</a:t>
            </a:r>
          </a:p>
        </p:txBody>
      </p:sp>
      <p:pic>
        <p:nvPicPr>
          <p:cNvPr id="7" name="Picture 6" descr="A dog sitting on a black background&#10;&#10;Description automatically generated">
            <a:extLst>
              <a:ext uri="{FF2B5EF4-FFF2-40B4-BE49-F238E27FC236}">
                <a16:creationId xmlns:a16="http://schemas.microsoft.com/office/drawing/2014/main" id="{D124D786-C1DA-2C72-93A8-AE86AF60D1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38202" y="4638414"/>
            <a:ext cx="2585231" cy="3618181"/>
          </a:xfrm>
          <a:prstGeom prst="rect">
            <a:avLst/>
          </a:prstGeom>
        </p:spPr>
      </p:pic>
    </p:spTree>
    <p:extLst>
      <p:ext uri="{BB962C8B-B14F-4D97-AF65-F5344CB8AC3E}">
        <p14:creationId xmlns:p14="http://schemas.microsoft.com/office/powerpoint/2010/main" val="1376234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80E2F-2F6F-6307-BD51-C8240314D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47EFAD-3765-438D-EE0A-01BC36592032}"/>
              </a:ext>
            </a:extLst>
          </p:cNvPr>
          <p:cNvSpPr txBox="1">
            <a:spLocks/>
          </p:cNvSpPr>
          <p:nvPr/>
        </p:nvSpPr>
        <p:spPr>
          <a:xfrm>
            <a:off x="796084" y="337764"/>
            <a:ext cx="9445196" cy="765175"/>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b="1"/>
              <a:t>Disaster Response &amp; Emergency Aid </a:t>
            </a:r>
            <a:endParaRPr lang="en-US" sz="2200">
              <a:ea typeface="Calibri" panose="020F0502020204030204" pitchFamily="34" charset="0"/>
            </a:endParaRPr>
          </a:p>
        </p:txBody>
      </p:sp>
      <p:sp>
        <p:nvSpPr>
          <p:cNvPr id="10" name="TextBox 9">
            <a:extLst>
              <a:ext uri="{FF2B5EF4-FFF2-40B4-BE49-F238E27FC236}">
                <a16:creationId xmlns:a16="http://schemas.microsoft.com/office/drawing/2014/main" id="{CA0AEF17-EF17-8F3F-A236-C3A3F31F66BA}"/>
              </a:ext>
            </a:extLst>
          </p:cNvPr>
          <p:cNvSpPr txBox="1"/>
          <p:nvPr/>
        </p:nvSpPr>
        <p:spPr>
          <a:xfrm>
            <a:off x="796084" y="962740"/>
            <a:ext cx="7297209" cy="1708160"/>
          </a:xfrm>
          <a:prstGeom prst="rect">
            <a:avLst/>
          </a:prstGeom>
          <a:noFill/>
        </p:spPr>
        <p:txBody>
          <a:bodyPr wrap="square">
            <a:spAutoFit/>
          </a:bodyPr>
          <a:lstStyle/>
          <a:p>
            <a:r>
              <a:rPr lang="en-US" sz="1750" dirty="0">
                <a:solidFill>
                  <a:srgbClr val="00BFB2"/>
                </a:solidFill>
                <a:latin typeface="Arial" panose="020B0604020202020204" pitchFamily="34" charset="0"/>
                <a:ea typeface="Calibri" panose="020F0502020204030204" pitchFamily="34" charset="0"/>
                <a:cs typeface="Arial" panose="020B0604020202020204" pitchFamily="34" charset="0"/>
              </a:rPr>
              <a:t>KHS is Kentucky’s only organization serving as a central hub for animal disaster response providing critical grants, essential supplies, and hands-on support when it’s needed most. The Animal &amp; Community Campus will include a dedicated space equipped to provide immediate temporary housing for up to </a:t>
            </a:r>
            <a:r>
              <a:rPr lang="en-US" sz="1750" b="1" dirty="0">
                <a:solidFill>
                  <a:srgbClr val="00BFB2"/>
                </a:solidFill>
                <a:latin typeface="Arial" panose="020B0604020202020204" pitchFamily="34" charset="0"/>
                <a:ea typeface="Calibri" panose="020F0502020204030204" pitchFamily="34" charset="0"/>
                <a:cs typeface="Arial" panose="020B0604020202020204" pitchFamily="34" charset="0"/>
              </a:rPr>
              <a:t>100 animals </a:t>
            </a:r>
            <a:r>
              <a:rPr lang="en-US" sz="1750" dirty="0">
                <a:solidFill>
                  <a:srgbClr val="00BFB2"/>
                </a:solidFill>
                <a:latin typeface="Arial" panose="020B0604020202020204" pitchFamily="34" charset="0"/>
                <a:ea typeface="Calibri" panose="020F0502020204030204" pitchFamily="34" charset="0"/>
                <a:cs typeface="Arial" panose="020B0604020202020204" pitchFamily="34" charset="0"/>
              </a:rPr>
              <a:t>at a time in the aftermath of a disaster.</a:t>
            </a:r>
            <a:endParaRPr lang="en-US" sz="1750" dirty="0">
              <a:solidFill>
                <a:srgbClr val="00BFB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AD3DE9F-A71F-E769-7E6E-097833FDA571}"/>
              </a:ext>
            </a:extLst>
          </p:cNvPr>
          <p:cNvSpPr txBox="1"/>
          <p:nvPr/>
        </p:nvSpPr>
        <p:spPr>
          <a:xfrm>
            <a:off x="796084" y="2670900"/>
            <a:ext cx="7381570" cy="4016484"/>
          </a:xfrm>
          <a:prstGeom prst="rect">
            <a:avLst/>
          </a:prstGeom>
          <a:noFill/>
        </p:spPr>
        <p:txBody>
          <a:bodyPr wrap="square" rtlCol="0" anchor="ctr">
            <a:spAutoFit/>
          </a:bodyPr>
          <a:lstStyle/>
          <a:p>
            <a:pPr marL="285750" indent="-285750">
              <a:buFont typeface="Arial" panose="020B0604020202020204" pitchFamily="34" charset="0"/>
              <a:buChar char="•"/>
            </a:pPr>
            <a:r>
              <a:rPr lang="en-US" sz="1700" b="1">
                <a:latin typeface="Arial" panose="020B0604020202020204" pitchFamily="34" charset="0"/>
                <a:cs typeface="Arial" panose="020B0604020202020204" pitchFamily="34" charset="0"/>
              </a:rPr>
              <a:t>WKY Tornadoes (2021): </a:t>
            </a:r>
            <a:r>
              <a:rPr lang="en-US" sz="1700">
                <a:latin typeface="Arial" panose="020B0604020202020204" pitchFamily="34" charset="0"/>
                <a:cs typeface="Arial" panose="020B0604020202020204" pitchFamily="34" charset="0"/>
              </a:rPr>
              <a:t>shelters in Graves, Hopkins, Ohio, Muhlenberg, Caldwell, Warren, Logan and Grayson Counties received $164,000 in cash support, and transports out of 600 pre-storm pets</a:t>
            </a:r>
          </a:p>
          <a:p>
            <a:endParaRPr lang="en-US" sz="17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a:latin typeface="Arial" panose="020B0604020202020204" pitchFamily="34" charset="0"/>
                <a:cs typeface="Arial" panose="020B0604020202020204" pitchFamily="34" charset="0"/>
              </a:rPr>
              <a:t>EKY Flooding (2022): </a:t>
            </a:r>
            <a:r>
              <a:rPr lang="en-US" sz="1700">
                <a:latin typeface="Arial" panose="020B0604020202020204" pitchFamily="34" charset="0"/>
                <a:cs typeface="Arial" panose="020B0604020202020204" pitchFamily="34" charset="0"/>
              </a:rPr>
              <a:t>KHS provided $70,000 in funding and supplies to shelters in Perry, Letcher, Knott, Breathitt and Floyd Counties, and transports out of hundreds of pre-storm pets</a:t>
            </a:r>
          </a:p>
          <a:p>
            <a:endParaRPr lang="en-US" sz="17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a:latin typeface="Arial" panose="020B0604020202020204" pitchFamily="34" charset="0"/>
                <a:cs typeface="Arial" panose="020B0604020202020204" pitchFamily="34" charset="0"/>
              </a:rPr>
              <a:t>EKY Tornadoes (2025): </a:t>
            </a:r>
            <a:r>
              <a:rPr lang="en-US" sz="1700">
                <a:latin typeface="Arial" panose="020B0604020202020204" pitchFamily="34" charset="0"/>
                <a:cs typeface="Arial" panose="020B0604020202020204" pitchFamily="34" charset="0"/>
              </a:rPr>
              <a:t>KHS provided transport assistance for 100 animals from local rescues in Pulaski and Laurel Counties</a:t>
            </a:r>
          </a:p>
          <a:p>
            <a:endParaRPr lang="en-US" sz="17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a:latin typeface="Arial" panose="020B0604020202020204" pitchFamily="34" charset="0"/>
                <a:cs typeface="Arial" panose="020B0604020202020204" pitchFamily="34" charset="0"/>
              </a:rPr>
              <a:t>WKY &amp; EKY Flooding (2025): </a:t>
            </a:r>
            <a:r>
              <a:rPr lang="en-US" sz="1700">
                <a:latin typeface="Arial" panose="020B0604020202020204" pitchFamily="34" charset="0"/>
                <a:cs typeface="Arial" panose="020B0604020202020204" pitchFamily="34" charset="0"/>
              </a:rPr>
              <a:t>shelters in Anderson, Caroll, Estill, Floyd, Hopkins, Johnson, Lee, Martin, Magoffin, McLean, Owsley, Pike and Wolfe Counties received supplies or help transporting out hundreds of pre-storm pets</a:t>
            </a:r>
          </a:p>
        </p:txBody>
      </p:sp>
      <p:pic>
        <p:nvPicPr>
          <p:cNvPr id="4" name="Picture 3">
            <a:extLst>
              <a:ext uri="{FF2B5EF4-FFF2-40B4-BE49-F238E27FC236}">
                <a16:creationId xmlns:a16="http://schemas.microsoft.com/office/drawing/2014/main" id="{6EE031D1-9B42-1A17-A220-32AA6F948E88}"/>
              </a:ext>
            </a:extLst>
          </p:cNvPr>
          <p:cNvPicPr>
            <a:picLocks noChangeAspect="1"/>
          </p:cNvPicPr>
          <p:nvPr/>
        </p:nvPicPr>
        <p:blipFill>
          <a:blip r:embed="rId2"/>
          <a:srcRect l="1" r="1544" b="15684"/>
          <a:stretch>
            <a:fillRect/>
          </a:stretch>
        </p:blipFill>
        <p:spPr>
          <a:xfrm>
            <a:off x="8383172" y="3864657"/>
            <a:ext cx="3716215" cy="2901385"/>
          </a:xfrm>
          <a:prstGeom prst="rect">
            <a:avLst/>
          </a:prstGeom>
          <a:ln>
            <a:solidFill>
              <a:srgbClr val="00BFB3"/>
            </a:solidFill>
          </a:ln>
        </p:spPr>
      </p:pic>
      <p:pic>
        <p:nvPicPr>
          <p:cNvPr id="3" name="Picture 2">
            <a:extLst>
              <a:ext uri="{FF2B5EF4-FFF2-40B4-BE49-F238E27FC236}">
                <a16:creationId xmlns:a16="http://schemas.microsoft.com/office/drawing/2014/main" id="{E37F48E7-9EC6-AA1A-5AA4-481FD12E7987}"/>
              </a:ext>
            </a:extLst>
          </p:cNvPr>
          <p:cNvPicPr>
            <a:picLocks noChangeAspect="1"/>
          </p:cNvPicPr>
          <p:nvPr/>
        </p:nvPicPr>
        <p:blipFill>
          <a:blip r:embed="rId3"/>
          <a:stretch>
            <a:fillRect/>
          </a:stretch>
        </p:blipFill>
        <p:spPr>
          <a:xfrm>
            <a:off x="8383171" y="1031566"/>
            <a:ext cx="3716215" cy="2754261"/>
          </a:xfrm>
          <a:prstGeom prst="rect">
            <a:avLst/>
          </a:prstGeom>
          <a:ln>
            <a:solidFill>
              <a:srgbClr val="00BFB3"/>
            </a:solidFill>
          </a:ln>
        </p:spPr>
      </p:pic>
    </p:spTree>
    <p:extLst>
      <p:ext uri="{BB962C8B-B14F-4D97-AF65-F5344CB8AC3E}">
        <p14:creationId xmlns:p14="http://schemas.microsoft.com/office/powerpoint/2010/main" val="2150215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4238D-1042-0903-28BB-03A085067680}"/>
              </a:ext>
            </a:extLst>
          </p:cNvPr>
          <p:cNvSpPr txBox="1">
            <a:spLocks/>
          </p:cNvSpPr>
          <p:nvPr/>
        </p:nvSpPr>
        <p:spPr>
          <a:xfrm>
            <a:off x="864910" y="396757"/>
            <a:ext cx="9445196" cy="765175"/>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b="1"/>
              <a:t>Floyd County Impact  </a:t>
            </a:r>
            <a:endParaRPr lang="en-US" sz="2200">
              <a:ea typeface="Calibri" panose="020F0502020204030204" pitchFamily="34" charset="0"/>
            </a:endParaRPr>
          </a:p>
        </p:txBody>
      </p:sp>
      <p:sp>
        <p:nvSpPr>
          <p:cNvPr id="3" name="TextBox 2">
            <a:extLst>
              <a:ext uri="{FF2B5EF4-FFF2-40B4-BE49-F238E27FC236}">
                <a16:creationId xmlns:a16="http://schemas.microsoft.com/office/drawing/2014/main" id="{6626D347-196B-693C-C711-6E4918814C95}"/>
              </a:ext>
            </a:extLst>
          </p:cNvPr>
          <p:cNvSpPr txBox="1"/>
          <p:nvPr/>
        </p:nvSpPr>
        <p:spPr>
          <a:xfrm>
            <a:off x="596307" y="1080463"/>
            <a:ext cx="7586401" cy="6317114"/>
          </a:xfrm>
          <a:prstGeom prst="rect">
            <a:avLst/>
          </a:prstGeom>
          <a:noFill/>
        </p:spPr>
        <p:txBody>
          <a:bodyPr wrap="square">
            <a:spAutoFit/>
          </a:bodyPr>
          <a:lstStyle/>
          <a:p>
            <a:pPr marL="285750" indent="-285750">
              <a:spcBef>
                <a:spcPts val="1500"/>
              </a:spcBef>
              <a:buFont typeface="Arial" panose="020B0604020202020204" pitchFamily="34" charset="0"/>
              <a:buChar char="•"/>
            </a:pPr>
            <a:r>
              <a:rPr lang="en-US">
                <a:latin typeface="Arial" panose="020B0604020202020204" pitchFamily="34" charset="0"/>
                <a:cs typeface="Arial" panose="020B0604020202020204" pitchFamily="34" charset="0"/>
              </a:rPr>
              <a:t>Provided support to the county animal shelter during 2022 and 2025 flooding, including animal transports, financial assistance, and supplies</a:t>
            </a:r>
          </a:p>
          <a:p>
            <a:pPr marL="285750" indent="-285750">
              <a:spcBef>
                <a:spcPts val="1500"/>
              </a:spcBef>
              <a:buFont typeface="Arial" panose="020B0604020202020204" pitchFamily="34" charset="0"/>
              <a:buChar char="•"/>
            </a:pPr>
            <a:r>
              <a:rPr lang="en-US">
                <a:latin typeface="Arial" panose="020B0604020202020204" pitchFamily="34" charset="0"/>
                <a:cs typeface="Arial" panose="020B0604020202020204" pitchFamily="34" charset="0"/>
              </a:rPr>
              <a:t>Hosted a CARE-a-van mobile clinic visit in 2025, offering free spay/neuter surgeries, vaccines, and microchips for local pets</a:t>
            </a:r>
          </a:p>
          <a:p>
            <a:pPr marL="285750" indent="-285750">
              <a:spcBef>
                <a:spcPts val="1500"/>
              </a:spcBef>
              <a:buFont typeface="Arial" panose="020B0604020202020204" pitchFamily="34" charset="0"/>
              <a:buChar char="•"/>
            </a:pPr>
            <a:r>
              <a:rPr lang="en-US">
                <a:latin typeface="Arial" panose="020B0604020202020204" pitchFamily="34" charset="0"/>
                <a:cs typeface="Arial" panose="020B0604020202020204" pitchFamily="34" charset="0"/>
              </a:rPr>
              <a:t>Partnering with South Beaver community through our Pets for Life program to provide free veterinary care (including spay/neuter surgeries), preventatives, pet food, and other supplies — now in year one of a three-year funding commitment. As part of this effort, </a:t>
            </a:r>
            <a:r>
              <a:rPr lang="en-US" b="1">
                <a:latin typeface="Arial" panose="020B0604020202020204" pitchFamily="34" charset="0"/>
                <a:cs typeface="Arial" panose="020B0604020202020204" pitchFamily="34" charset="0"/>
              </a:rPr>
              <a:t>KHS hired Tonya, a Floyd County resident, and trusted community leader, to serve as our boots on the ground in the area</a:t>
            </a:r>
          </a:p>
          <a:p>
            <a:pPr marL="285750" indent="-285750">
              <a:spcBef>
                <a:spcPts val="1500"/>
              </a:spcBef>
              <a:buFont typeface="Arial" panose="020B0604020202020204" pitchFamily="34" charset="0"/>
              <a:buChar char="•"/>
            </a:pPr>
            <a:r>
              <a:rPr lang="en-US">
                <a:latin typeface="Arial" panose="020B0604020202020204" pitchFamily="34" charset="0"/>
                <a:cs typeface="Arial" panose="020B0604020202020204" pitchFamily="34" charset="0"/>
              </a:rPr>
              <a:t>Purchased standing AC units for the Floyd County Animal Shelter when their system went out</a:t>
            </a:r>
          </a:p>
          <a:p>
            <a:pPr marL="285750" indent="-285750">
              <a:spcBef>
                <a:spcPts val="1500"/>
              </a:spcBef>
              <a:buFont typeface="Arial" panose="020B0604020202020204" pitchFamily="34" charset="0"/>
              <a:buChar char="•"/>
            </a:pPr>
            <a:r>
              <a:rPr lang="en-US">
                <a:latin typeface="Arial" panose="020B0604020202020204" pitchFamily="34" charset="0"/>
                <a:cs typeface="Arial" panose="020B0604020202020204" pitchFamily="34" charset="0"/>
              </a:rPr>
              <a:t>In non-disaster times, continue to supply vaccines, preventatives, and parvo tests to the county shelter</a:t>
            </a:r>
          </a:p>
          <a:p>
            <a:pPr marL="285750" indent="-285750">
              <a:spcBef>
                <a:spcPts val="1500"/>
              </a:spcBef>
              <a:buFont typeface="Arial" panose="020B0604020202020204" pitchFamily="34" charset="0"/>
              <a:buChar char="•"/>
            </a:pPr>
            <a:r>
              <a:rPr lang="en-US">
                <a:latin typeface="Arial" panose="020B0604020202020204" pitchFamily="34" charset="0"/>
                <a:cs typeface="Arial" panose="020B0604020202020204" pitchFamily="34" charset="0"/>
              </a:rPr>
              <a:t>Since 2019, transported 335 animals from the Floyd County Animal Shelter to KHS for adoption</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432E994-013E-A5E7-578F-2A5F3E450137}"/>
              </a:ext>
            </a:extLst>
          </p:cNvPr>
          <p:cNvPicPr>
            <a:picLocks noChangeAspect="1"/>
          </p:cNvPicPr>
          <p:nvPr/>
        </p:nvPicPr>
        <p:blipFill>
          <a:blip r:embed="rId2"/>
          <a:srcRect t="10580" b="25970"/>
          <a:stretch>
            <a:fillRect/>
          </a:stretch>
        </p:blipFill>
        <p:spPr>
          <a:xfrm>
            <a:off x="8283382" y="1080463"/>
            <a:ext cx="3312311" cy="2802194"/>
          </a:xfrm>
          <a:prstGeom prst="rect">
            <a:avLst/>
          </a:prstGeom>
          <a:ln>
            <a:solidFill>
              <a:srgbClr val="00BFB3"/>
            </a:solidFill>
          </a:ln>
        </p:spPr>
      </p:pic>
      <p:pic>
        <p:nvPicPr>
          <p:cNvPr id="4" name="Picture 3">
            <a:extLst>
              <a:ext uri="{FF2B5EF4-FFF2-40B4-BE49-F238E27FC236}">
                <a16:creationId xmlns:a16="http://schemas.microsoft.com/office/drawing/2014/main" id="{02A2D09C-83E5-F223-3F12-5E28E9BBA588}"/>
              </a:ext>
            </a:extLst>
          </p:cNvPr>
          <p:cNvPicPr>
            <a:picLocks noChangeAspect="1"/>
          </p:cNvPicPr>
          <p:nvPr/>
        </p:nvPicPr>
        <p:blipFill>
          <a:blip r:embed="rId3"/>
          <a:srcRect t="5908" r="7958" b="16386"/>
          <a:stretch>
            <a:fillRect/>
          </a:stretch>
        </p:blipFill>
        <p:spPr>
          <a:xfrm>
            <a:off x="8283381" y="3956859"/>
            <a:ext cx="3312312" cy="2699580"/>
          </a:xfrm>
          <a:prstGeom prst="rect">
            <a:avLst/>
          </a:prstGeom>
          <a:ln>
            <a:solidFill>
              <a:srgbClr val="00BFB3"/>
            </a:solidFill>
          </a:ln>
        </p:spPr>
      </p:pic>
    </p:spTree>
    <p:extLst>
      <p:ext uri="{BB962C8B-B14F-4D97-AF65-F5344CB8AC3E}">
        <p14:creationId xmlns:p14="http://schemas.microsoft.com/office/powerpoint/2010/main" val="615590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E112E-8090-7395-7800-6B557B1DD3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735464-7C54-F005-08CB-483C1C47857F}"/>
              </a:ext>
            </a:extLst>
          </p:cNvPr>
          <p:cNvSpPr txBox="1">
            <a:spLocks/>
          </p:cNvSpPr>
          <p:nvPr/>
        </p:nvSpPr>
        <p:spPr>
          <a:xfrm>
            <a:off x="796084" y="283213"/>
            <a:ext cx="9445196" cy="765175"/>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b="1"/>
              <a:t>Animal Rescue &amp; Shelter Relief </a:t>
            </a:r>
            <a:endParaRPr lang="en-US" sz="2200">
              <a:ea typeface="Calibri" panose="020F0502020204030204" pitchFamily="34" charset="0"/>
            </a:endParaRPr>
          </a:p>
        </p:txBody>
      </p:sp>
      <p:sp>
        <p:nvSpPr>
          <p:cNvPr id="10" name="TextBox 9">
            <a:extLst>
              <a:ext uri="{FF2B5EF4-FFF2-40B4-BE49-F238E27FC236}">
                <a16:creationId xmlns:a16="http://schemas.microsoft.com/office/drawing/2014/main" id="{BE5FD0A6-4E29-CBA0-6E07-6F8F03A15375}"/>
              </a:ext>
            </a:extLst>
          </p:cNvPr>
          <p:cNvSpPr txBox="1"/>
          <p:nvPr/>
        </p:nvSpPr>
        <p:spPr>
          <a:xfrm>
            <a:off x="796084" y="1048388"/>
            <a:ext cx="6372319" cy="1569660"/>
          </a:xfrm>
          <a:prstGeom prst="rect">
            <a:avLst/>
          </a:prstGeom>
          <a:noFill/>
        </p:spPr>
        <p:txBody>
          <a:bodyPr wrap="square">
            <a:spAutoFit/>
          </a:bodyPr>
          <a:lstStyle/>
          <a:p>
            <a:r>
              <a:rPr lang="en-US" sz="2400">
                <a:solidFill>
                  <a:srgbClr val="00BFB2"/>
                </a:solidFill>
                <a:latin typeface="Arial" panose="020B0604020202020204" pitchFamily="34" charset="0"/>
                <a:ea typeface="Calibri" panose="020F0502020204030204" pitchFamily="34" charset="0"/>
                <a:cs typeface="Arial" panose="020B0604020202020204" pitchFamily="34" charset="0"/>
              </a:rPr>
              <a:t>KHS partners with under-resourced county animal shelters across Kentucky to increase their live-saving capacity while saving taxpayer dollars. </a:t>
            </a:r>
            <a:endParaRPr lang="en-US" sz="2400">
              <a:solidFill>
                <a:srgbClr val="00BFB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89705CA-090D-7F29-0601-86E89609CE40}"/>
              </a:ext>
            </a:extLst>
          </p:cNvPr>
          <p:cNvSpPr txBox="1"/>
          <p:nvPr/>
        </p:nvSpPr>
        <p:spPr>
          <a:xfrm>
            <a:off x="923145" y="2799556"/>
            <a:ext cx="6404816" cy="3693319"/>
          </a:xfrm>
          <a:prstGeom prst="rect">
            <a:avLst/>
          </a:prstGeom>
          <a:noFill/>
        </p:spPr>
        <p:txBody>
          <a:bodyPr wrap="square" rtlCol="0" anchor="ctr">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Transferring shelter animals to </a:t>
            </a:r>
            <a:r>
              <a:rPr lang="en-US" b="1">
                <a:latin typeface="Arial" panose="020B0604020202020204" pitchFamily="34" charset="0"/>
                <a:cs typeface="Arial" panose="020B0604020202020204" pitchFamily="34" charset="0"/>
              </a:rPr>
              <a:t>KHS saves counties money and reduces euthanasia rates.</a:t>
            </a:r>
          </a:p>
          <a:p>
            <a:r>
              <a:rPr lang="en-US" b="1">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Over 20,000 animals </a:t>
            </a:r>
            <a:r>
              <a:rPr lang="en-US">
                <a:latin typeface="Arial" panose="020B0604020202020204" pitchFamily="34" charset="0"/>
                <a:cs typeface="Arial" panose="020B0604020202020204" pitchFamily="34" charset="0"/>
              </a:rPr>
              <a:t>transported from Kentucky shelters to KHS for adoption (2019–2024).</a:t>
            </a:r>
          </a:p>
          <a:p>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KHS invested $8 million </a:t>
            </a:r>
            <a:r>
              <a:rPr lang="en-US">
                <a:latin typeface="Arial" panose="020B0604020202020204" pitchFamily="34" charset="0"/>
                <a:cs typeface="Arial" panose="020B0604020202020204" pitchFamily="34" charset="0"/>
              </a:rPr>
              <a:t>in private funds to provide medical and daily care to prepare these 20,000 pets for adoption—relieving counties of this burden.</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Shelter partners receive </a:t>
            </a:r>
            <a:r>
              <a:rPr lang="en-US" b="1">
                <a:latin typeface="Arial" panose="020B0604020202020204" pitchFamily="34" charset="0"/>
                <a:cs typeface="Arial" panose="020B0604020202020204" pitchFamily="34" charset="0"/>
              </a:rPr>
              <a:t>hands-on mentorship</a:t>
            </a:r>
            <a:r>
              <a:rPr lang="en-US">
                <a:latin typeface="Arial" panose="020B0604020202020204" pitchFamily="34" charset="0"/>
                <a:cs typeface="Arial" panose="020B0604020202020204" pitchFamily="34" charset="0"/>
              </a:rPr>
              <a:t>, including guidance on operations, fundraising, transport logistics, and connecting with new resources and regional partners. </a:t>
            </a:r>
          </a:p>
        </p:txBody>
      </p:sp>
      <p:pic>
        <p:nvPicPr>
          <p:cNvPr id="15" name="Picture 14">
            <a:extLst>
              <a:ext uri="{FF2B5EF4-FFF2-40B4-BE49-F238E27FC236}">
                <a16:creationId xmlns:a16="http://schemas.microsoft.com/office/drawing/2014/main" id="{65B9ACBE-57E5-FD9C-B3A5-046289924BBD}"/>
              </a:ext>
            </a:extLst>
          </p:cNvPr>
          <p:cNvPicPr>
            <a:picLocks noChangeAspect="1"/>
          </p:cNvPicPr>
          <p:nvPr/>
        </p:nvPicPr>
        <p:blipFill>
          <a:blip r:embed="rId2">
            <a:extLst>
              <a:ext uri="{28A0092B-C50C-407E-A947-70E740481C1C}">
                <a14:useLocalDpi xmlns:a14="http://schemas.microsoft.com/office/drawing/2010/main"/>
              </a:ext>
            </a:extLst>
          </a:blip>
          <a:srcRect t="6782" b="7845"/>
          <a:stretch>
            <a:fillRect/>
          </a:stretch>
        </p:blipFill>
        <p:spPr>
          <a:xfrm>
            <a:off x="7767370" y="944772"/>
            <a:ext cx="4345971" cy="2961572"/>
          </a:xfrm>
          <a:prstGeom prst="rect">
            <a:avLst/>
          </a:prstGeom>
          <a:ln>
            <a:solidFill>
              <a:srgbClr val="00BFB3"/>
            </a:solidFill>
          </a:ln>
        </p:spPr>
      </p:pic>
      <p:pic>
        <p:nvPicPr>
          <p:cNvPr id="4" name="Picture 3">
            <a:extLst>
              <a:ext uri="{FF2B5EF4-FFF2-40B4-BE49-F238E27FC236}">
                <a16:creationId xmlns:a16="http://schemas.microsoft.com/office/drawing/2014/main" id="{9FD86D63-65CE-033B-F40F-B9ECA6F167D4}"/>
              </a:ext>
            </a:extLst>
          </p:cNvPr>
          <p:cNvPicPr>
            <a:picLocks noChangeAspect="1"/>
          </p:cNvPicPr>
          <p:nvPr/>
        </p:nvPicPr>
        <p:blipFill>
          <a:blip r:embed="rId3"/>
          <a:stretch>
            <a:fillRect/>
          </a:stretch>
        </p:blipFill>
        <p:spPr>
          <a:xfrm>
            <a:off x="7767371" y="4021844"/>
            <a:ext cx="4345970" cy="2752582"/>
          </a:xfrm>
          <a:prstGeom prst="rect">
            <a:avLst/>
          </a:prstGeom>
          <a:ln>
            <a:solidFill>
              <a:srgbClr val="00BFB3"/>
            </a:solidFill>
          </a:ln>
        </p:spPr>
      </p:pic>
    </p:spTree>
    <p:extLst>
      <p:ext uri="{BB962C8B-B14F-4D97-AF65-F5344CB8AC3E}">
        <p14:creationId xmlns:p14="http://schemas.microsoft.com/office/powerpoint/2010/main" val="1127001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AF8F-5B32-D51E-455E-D2D1B720AEA5}"/>
              </a:ext>
            </a:extLst>
          </p:cNvPr>
          <p:cNvSpPr txBox="1">
            <a:spLocks/>
          </p:cNvSpPr>
          <p:nvPr/>
        </p:nvSpPr>
        <p:spPr>
          <a:xfrm>
            <a:off x="796084" y="365125"/>
            <a:ext cx="9445196" cy="765175"/>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b="1"/>
              <a:t>ALL IN: Campaign at a Glance</a:t>
            </a:r>
            <a:endParaRPr lang="en-US" sz="2200">
              <a:ea typeface="Calibri" panose="020F0502020204030204" pitchFamily="34" charset="0"/>
            </a:endParaRPr>
          </a:p>
        </p:txBody>
      </p:sp>
      <p:sp>
        <p:nvSpPr>
          <p:cNvPr id="4" name="TextBox 3">
            <a:extLst>
              <a:ext uri="{FF2B5EF4-FFF2-40B4-BE49-F238E27FC236}">
                <a16:creationId xmlns:a16="http://schemas.microsoft.com/office/drawing/2014/main" id="{959E2101-571C-26A4-6114-F75D58C8C8BA}"/>
              </a:ext>
            </a:extLst>
          </p:cNvPr>
          <p:cNvSpPr txBox="1"/>
          <p:nvPr/>
        </p:nvSpPr>
        <p:spPr>
          <a:xfrm>
            <a:off x="891354" y="3027441"/>
            <a:ext cx="7096600" cy="3760004"/>
          </a:xfrm>
          <a:prstGeom prst="rect">
            <a:avLst/>
          </a:prstGeom>
          <a:noFill/>
        </p:spPr>
        <p:txBody>
          <a:bodyPr wrap="square" lIns="91440" tIns="45720" rIns="91440" bIns="45720" rtlCol="0" anchor="t">
            <a:spAutoFit/>
          </a:bodyPr>
          <a:lstStyle/>
          <a:p>
            <a:r>
              <a:rPr lang="en-US" b="1" dirty="0">
                <a:solidFill>
                  <a:srgbClr val="00BFB3"/>
                </a:solidFill>
                <a:latin typeface="Arial"/>
                <a:cs typeface="Arial"/>
              </a:rPr>
              <a:t>Local and National Support includes:</a:t>
            </a:r>
          </a:p>
          <a:p>
            <a:endParaRPr lang="en-US" dirty="0">
              <a:latin typeface="Arial" panose="020B0604020202020204" pitchFamily="34" charset="0"/>
              <a:cs typeface="Arial" panose="020B0604020202020204" pitchFamily="34" charset="0"/>
            </a:endParaRPr>
          </a:p>
          <a:p>
            <a:pPr marL="285750" indent="-285750">
              <a:spcAft>
                <a:spcPts val="1000"/>
              </a:spcAft>
              <a:buFont typeface="Arial" panose="020B0604020202020204" pitchFamily="34" charset="0"/>
              <a:buChar char="•"/>
            </a:pPr>
            <a:r>
              <a:rPr lang="en-US" dirty="0">
                <a:latin typeface="Arial"/>
                <a:cs typeface="Arial"/>
              </a:rPr>
              <a:t>$12M from KHS Property Sales and Investments </a:t>
            </a:r>
            <a:endParaRPr lang="en-US" i="1" dirty="0">
              <a:latin typeface="Arial"/>
              <a:cs typeface="Arial"/>
            </a:endParaRPr>
          </a:p>
          <a:p>
            <a:pPr marL="285750" indent="-285750">
              <a:spcAft>
                <a:spcPts val="1000"/>
              </a:spcAft>
              <a:buFont typeface="Arial" panose="020B0604020202020204" pitchFamily="34" charset="0"/>
              <a:buChar char="•"/>
            </a:pPr>
            <a:r>
              <a:rPr lang="en-US" dirty="0">
                <a:latin typeface="Arial"/>
                <a:cs typeface="Arial"/>
              </a:rPr>
              <a:t>$1M from Louisville Metro Government </a:t>
            </a:r>
            <a:endParaRPr lang="en-US" i="1" dirty="0">
              <a:latin typeface="Arial"/>
              <a:cs typeface="Arial"/>
            </a:endParaRPr>
          </a:p>
          <a:p>
            <a:pPr marL="285750" indent="-285750">
              <a:spcAft>
                <a:spcPts val="1000"/>
              </a:spcAft>
              <a:buFont typeface="Arial" panose="020B0604020202020204" pitchFamily="34" charset="0"/>
              <a:buChar char="•"/>
            </a:pPr>
            <a:r>
              <a:rPr lang="en-US" dirty="0">
                <a:latin typeface="Arial"/>
                <a:cs typeface="Arial"/>
              </a:rPr>
              <a:t>$1.5M from Louisville’s Swope Family </a:t>
            </a:r>
            <a:endParaRPr lang="en-US" i="1" dirty="0">
              <a:latin typeface="Arial"/>
              <a:cs typeface="Arial"/>
            </a:endParaRPr>
          </a:p>
          <a:p>
            <a:pPr marL="285750" indent="-285750">
              <a:spcAft>
                <a:spcPts val="1000"/>
              </a:spcAft>
              <a:buFont typeface="Arial" panose="020B0604020202020204" pitchFamily="34" charset="0"/>
              <a:buChar char="•"/>
            </a:pPr>
            <a:r>
              <a:rPr lang="en-US" dirty="0">
                <a:latin typeface="Arial"/>
                <a:cs typeface="Arial"/>
              </a:rPr>
              <a:t>$2M from Gauntt Foundation of Florida </a:t>
            </a:r>
            <a:endParaRPr lang="en-US" i="1" dirty="0">
              <a:latin typeface="Arial"/>
              <a:cs typeface="Arial"/>
            </a:endParaRPr>
          </a:p>
          <a:p>
            <a:pPr marL="285750" indent="-285750">
              <a:spcAft>
                <a:spcPts val="1000"/>
              </a:spcAft>
              <a:buFont typeface="Arial" panose="020B0604020202020204" pitchFamily="34" charset="0"/>
              <a:buChar char="•"/>
            </a:pPr>
            <a:r>
              <a:rPr lang="en-US" dirty="0">
                <a:latin typeface="Arial"/>
                <a:cs typeface="Arial"/>
              </a:rPr>
              <a:t>$1M from Art for Animals Foundation of New York </a:t>
            </a:r>
            <a:endParaRPr lang="en-US" i="1" dirty="0">
              <a:latin typeface="Arial"/>
              <a:cs typeface="Arial"/>
            </a:endParaRPr>
          </a:p>
          <a:p>
            <a:pPr marL="285750" indent="-285750">
              <a:spcAft>
                <a:spcPts val="1000"/>
              </a:spcAft>
              <a:buFont typeface="Arial" panose="020B0604020202020204" pitchFamily="34" charset="0"/>
              <a:buChar char="•"/>
            </a:pPr>
            <a:r>
              <a:rPr lang="en-US" i="1" dirty="0">
                <a:latin typeface="Arial"/>
                <a:cs typeface="Arial"/>
              </a:rPr>
              <a:t>$</a:t>
            </a:r>
            <a:r>
              <a:rPr lang="en-US" dirty="0">
                <a:latin typeface="Arial"/>
                <a:cs typeface="Arial"/>
              </a:rPr>
              <a:t>470k from Republic Bank Foundation/Trager Family Foundation </a:t>
            </a:r>
          </a:p>
          <a:p>
            <a:pPr marL="285750" indent="-285750">
              <a:spcAft>
                <a:spcPts val="1000"/>
              </a:spcAft>
              <a:buFont typeface="Arial" panose="020B0604020202020204" pitchFamily="34" charset="0"/>
              <a:buChar char="•"/>
            </a:pPr>
            <a:r>
              <a:rPr lang="en-US" dirty="0">
                <a:latin typeface="Arial"/>
                <a:cs typeface="Arial"/>
              </a:rPr>
              <a:t>$385k from Board of Directors </a:t>
            </a:r>
          </a:p>
          <a:p>
            <a:pPr marL="285750" indent="-285750">
              <a:spcAft>
                <a:spcPts val="1000"/>
              </a:spcAft>
              <a:buFont typeface="Arial" panose="020B0604020202020204" pitchFamily="34" charset="0"/>
              <a:buChar char="•"/>
            </a:pPr>
            <a:r>
              <a:rPr lang="en-US" dirty="0">
                <a:latin typeface="Arial"/>
                <a:cs typeface="Arial"/>
              </a:rPr>
              <a:t>$2.4M from Local Fundraising Campaign </a:t>
            </a:r>
            <a:endParaRPr lang="en-US" dirty="0">
              <a:latin typeface="Arial" panose="020B0604020202020204" pitchFamily="34" charset="0"/>
              <a:cs typeface="Arial" panose="020B0604020202020204" pitchFamily="34" charset="0"/>
            </a:endParaRPr>
          </a:p>
        </p:txBody>
      </p:sp>
      <p:sp>
        <p:nvSpPr>
          <p:cNvPr id="5" name="Freeform: Shape 10">
            <a:extLst>
              <a:ext uri="{FF2B5EF4-FFF2-40B4-BE49-F238E27FC236}">
                <a16:creationId xmlns:a16="http://schemas.microsoft.com/office/drawing/2014/main" id="{479C5E06-AC54-D4E3-624D-A34B23402876}"/>
              </a:ext>
            </a:extLst>
          </p:cNvPr>
          <p:cNvSpPr/>
          <p:nvPr/>
        </p:nvSpPr>
        <p:spPr>
          <a:xfrm>
            <a:off x="982216" y="1002496"/>
            <a:ext cx="2554262" cy="1888504"/>
          </a:xfrm>
          <a:custGeom>
            <a:avLst/>
            <a:gdLst>
              <a:gd name="connsiteX0" fmla="*/ 0 w 1796977"/>
              <a:gd name="connsiteY0" fmla="*/ 0 h 1078186"/>
              <a:gd name="connsiteX1" fmla="*/ 1796977 w 1796977"/>
              <a:gd name="connsiteY1" fmla="*/ 0 h 1078186"/>
              <a:gd name="connsiteX2" fmla="*/ 1796977 w 1796977"/>
              <a:gd name="connsiteY2" fmla="*/ 1078186 h 1078186"/>
              <a:gd name="connsiteX3" fmla="*/ 0 w 1796977"/>
              <a:gd name="connsiteY3" fmla="*/ 1078186 h 1078186"/>
              <a:gd name="connsiteX4" fmla="*/ 0 w 1796977"/>
              <a:gd name="connsiteY4" fmla="*/ 0 h 1078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977" h="1078186">
                <a:moveTo>
                  <a:pt x="0" y="0"/>
                </a:moveTo>
                <a:lnTo>
                  <a:pt x="1796977" y="0"/>
                </a:lnTo>
                <a:lnTo>
                  <a:pt x="1796977" y="1078186"/>
                </a:lnTo>
                <a:lnTo>
                  <a:pt x="0" y="1078186"/>
                </a:lnTo>
                <a:lnTo>
                  <a:pt x="0" y="0"/>
                </a:lnTo>
                <a:close/>
              </a:path>
            </a:pathLst>
          </a:custGeom>
          <a:solidFill>
            <a:srgbClr val="F17C21"/>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844550">
              <a:lnSpc>
                <a:spcPct val="90000"/>
              </a:lnSpc>
              <a:spcBef>
                <a:spcPct val="0"/>
              </a:spcBef>
              <a:spcAft>
                <a:spcPct val="35000"/>
              </a:spcAft>
            </a:pPr>
            <a:r>
              <a:rPr lang="en-US">
                <a:latin typeface="Arial" panose="020B0604020202020204" pitchFamily="34" charset="0"/>
                <a:cs typeface="Arial" panose="020B0604020202020204" pitchFamily="34" charset="0"/>
              </a:rPr>
              <a:t>KHS Contributions and Investments secured thru Sept 2025: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$20.7 million</a:t>
            </a:r>
          </a:p>
        </p:txBody>
      </p:sp>
      <p:sp>
        <p:nvSpPr>
          <p:cNvPr id="6" name="Freeform: Shape 10">
            <a:extLst>
              <a:ext uri="{FF2B5EF4-FFF2-40B4-BE49-F238E27FC236}">
                <a16:creationId xmlns:a16="http://schemas.microsoft.com/office/drawing/2014/main" id="{7790A11B-AE91-6C01-3FA5-1D5C4DFA7240}"/>
              </a:ext>
            </a:extLst>
          </p:cNvPr>
          <p:cNvSpPr/>
          <p:nvPr/>
        </p:nvSpPr>
        <p:spPr>
          <a:xfrm>
            <a:off x="3722609" y="1002496"/>
            <a:ext cx="2554262" cy="1888504"/>
          </a:xfrm>
          <a:custGeom>
            <a:avLst/>
            <a:gdLst>
              <a:gd name="connsiteX0" fmla="*/ 0 w 1796977"/>
              <a:gd name="connsiteY0" fmla="*/ 0 h 1078186"/>
              <a:gd name="connsiteX1" fmla="*/ 1796977 w 1796977"/>
              <a:gd name="connsiteY1" fmla="*/ 0 h 1078186"/>
              <a:gd name="connsiteX2" fmla="*/ 1796977 w 1796977"/>
              <a:gd name="connsiteY2" fmla="*/ 1078186 h 1078186"/>
              <a:gd name="connsiteX3" fmla="*/ 0 w 1796977"/>
              <a:gd name="connsiteY3" fmla="*/ 1078186 h 1078186"/>
              <a:gd name="connsiteX4" fmla="*/ 0 w 1796977"/>
              <a:gd name="connsiteY4" fmla="*/ 0 h 1078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977" h="1078186">
                <a:moveTo>
                  <a:pt x="0" y="0"/>
                </a:moveTo>
                <a:lnTo>
                  <a:pt x="1796977" y="0"/>
                </a:lnTo>
                <a:lnTo>
                  <a:pt x="1796977" y="1078186"/>
                </a:lnTo>
                <a:lnTo>
                  <a:pt x="0" y="1078186"/>
                </a:lnTo>
                <a:lnTo>
                  <a:pt x="0" y="0"/>
                </a:lnTo>
                <a:close/>
              </a:path>
            </a:pathLst>
          </a:custGeom>
          <a:solidFill>
            <a:srgbClr val="F17C21"/>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844550">
              <a:lnSpc>
                <a:spcPct val="90000"/>
              </a:lnSpc>
              <a:spcBef>
                <a:spcPct val="0"/>
              </a:spcBef>
              <a:spcAft>
                <a:spcPct val="35000"/>
              </a:spcAft>
            </a:pPr>
            <a:r>
              <a:rPr lang="en-US">
                <a:latin typeface="Arial" panose="020B0604020202020204" pitchFamily="34" charset="0"/>
                <a:cs typeface="Arial" panose="020B0604020202020204" pitchFamily="34" charset="0"/>
              </a:rPr>
              <a:t>Matching ask from Kentucky General Assembly:</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$5 million</a:t>
            </a:r>
          </a:p>
        </p:txBody>
      </p:sp>
      <p:sp>
        <p:nvSpPr>
          <p:cNvPr id="7" name="Freeform: Shape 10">
            <a:extLst>
              <a:ext uri="{FF2B5EF4-FFF2-40B4-BE49-F238E27FC236}">
                <a16:creationId xmlns:a16="http://schemas.microsoft.com/office/drawing/2014/main" id="{091D42DD-93CB-DCAE-815B-F1F1BBCABCAC}"/>
              </a:ext>
            </a:extLst>
          </p:cNvPr>
          <p:cNvSpPr/>
          <p:nvPr/>
        </p:nvSpPr>
        <p:spPr>
          <a:xfrm>
            <a:off x="6494693" y="1002496"/>
            <a:ext cx="2554262" cy="1888504"/>
          </a:xfrm>
          <a:custGeom>
            <a:avLst/>
            <a:gdLst>
              <a:gd name="connsiteX0" fmla="*/ 0 w 1796977"/>
              <a:gd name="connsiteY0" fmla="*/ 0 h 1078186"/>
              <a:gd name="connsiteX1" fmla="*/ 1796977 w 1796977"/>
              <a:gd name="connsiteY1" fmla="*/ 0 h 1078186"/>
              <a:gd name="connsiteX2" fmla="*/ 1796977 w 1796977"/>
              <a:gd name="connsiteY2" fmla="*/ 1078186 h 1078186"/>
              <a:gd name="connsiteX3" fmla="*/ 0 w 1796977"/>
              <a:gd name="connsiteY3" fmla="*/ 1078186 h 1078186"/>
              <a:gd name="connsiteX4" fmla="*/ 0 w 1796977"/>
              <a:gd name="connsiteY4" fmla="*/ 0 h 1078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977" h="1078186">
                <a:moveTo>
                  <a:pt x="0" y="0"/>
                </a:moveTo>
                <a:lnTo>
                  <a:pt x="1796977" y="0"/>
                </a:lnTo>
                <a:lnTo>
                  <a:pt x="1796977" y="1078186"/>
                </a:lnTo>
                <a:lnTo>
                  <a:pt x="0" y="1078186"/>
                </a:lnTo>
                <a:lnTo>
                  <a:pt x="0" y="0"/>
                </a:lnTo>
                <a:close/>
              </a:path>
            </a:pathLst>
          </a:custGeom>
          <a:solidFill>
            <a:srgbClr val="00BFB2"/>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844550">
              <a:lnSpc>
                <a:spcPct val="90000"/>
              </a:lnSpc>
              <a:spcBef>
                <a:spcPct val="0"/>
              </a:spcBef>
              <a:spcAft>
                <a:spcPct val="35000"/>
              </a:spcAft>
            </a:pPr>
            <a:r>
              <a:rPr lang="en-US" sz="2000" b="1">
                <a:latin typeface="Arial" panose="020B0604020202020204" pitchFamily="34" charset="0"/>
                <a:cs typeface="Arial" panose="020B0604020202020204" pitchFamily="34" charset="0"/>
              </a:rPr>
              <a:t>Total Project Cost: </a:t>
            </a:r>
          </a:p>
          <a:p>
            <a:pPr lvl="0" algn="ctr" defTabSz="844550">
              <a:lnSpc>
                <a:spcPct val="90000"/>
              </a:lnSpc>
              <a:spcBef>
                <a:spcPct val="0"/>
              </a:spcBef>
              <a:spcAft>
                <a:spcPct val="35000"/>
              </a:spcAft>
            </a:pPr>
            <a:r>
              <a:rPr lang="en-US" sz="2000" b="1">
                <a:latin typeface="Arial" panose="020B0604020202020204" pitchFamily="34" charset="0"/>
                <a:cs typeface="Arial" panose="020B0604020202020204" pitchFamily="34" charset="0"/>
              </a:rPr>
              <a:t>$37 million</a:t>
            </a:r>
          </a:p>
        </p:txBody>
      </p:sp>
      <p:pic>
        <p:nvPicPr>
          <p:cNvPr id="9" name="Picture 8">
            <a:extLst>
              <a:ext uri="{FF2B5EF4-FFF2-40B4-BE49-F238E27FC236}">
                <a16:creationId xmlns:a16="http://schemas.microsoft.com/office/drawing/2014/main" id="{4271E3E5-7810-6155-DCD0-CDCF163050E8}"/>
              </a:ext>
            </a:extLst>
          </p:cNvPr>
          <p:cNvPicPr>
            <a:picLocks noChangeAspect="1"/>
          </p:cNvPicPr>
          <p:nvPr/>
        </p:nvPicPr>
        <p:blipFill>
          <a:blip r:embed="rId2"/>
          <a:stretch>
            <a:fillRect/>
          </a:stretch>
        </p:blipFill>
        <p:spPr>
          <a:xfrm>
            <a:off x="9433925" y="1130300"/>
            <a:ext cx="2345120" cy="5136928"/>
          </a:xfrm>
          <a:prstGeom prst="rect">
            <a:avLst/>
          </a:prstGeom>
        </p:spPr>
      </p:pic>
      <p:pic>
        <p:nvPicPr>
          <p:cNvPr id="10" name="Picture 9" descr="A cat with a red collar&#10;&#10;Description automatically generated">
            <a:extLst>
              <a:ext uri="{FF2B5EF4-FFF2-40B4-BE49-F238E27FC236}">
                <a16:creationId xmlns:a16="http://schemas.microsoft.com/office/drawing/2014/main" id="{00355E55-E1C1-F301-E3D7-B681EA96F5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25381" y="3562253"/>
            <a:ext cx="2857500" cy="3571875"/>
          </a:xfrm>
          <a:prstGeom prst="rect">
            <a:avLst/>
          </a:prstGeom>
        </p:spPr>
      </p:pic>
    </p:spTree>
    <p:extLst>
      <p:ext uri="{BB962C8B-B14F-4D97-AF65-F5344CB8AC3E}">
        <p14:creationId xmlns:p14="http://schemas.microsoft.com/office/powerpoint/2010/main" val="4062451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92BA0-CA31-C014-01EF-1613A34857A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1E8F59D-67E2-3496-5BB4-582D5F48C666}"/>
              </a:ext>
            </a:extLst>
          </p:cNvPr>
          <p:cNvSpPr>
            <a:spLocks noGrp="1"/>
          </p:cNvSpPr>
          <p:nvPr>
            <p:ph type="body" sz="quarter" idx="13"/>
          </p:nvPr>
        </p:nvSpPr>
        <p:spPr>
          <a:xfrm>
            <a:off x="956359" y="617652"/>
            <a:ext cx="10532256" cy="440683"/>
          </a:xfrm>
        </p:spPr>
        <p:txBody>
          <a:bodyPr/>
          <a:lstStyle/>
          <a:p>
            <a:pPr>
              <a:spcBef>
                <a:spcPts val="0"/>
              </a:spcBef>
            </a:pPr>
            <a:r>
              <a:rPr lang="en-US" sz="3600"/>
              <a:t>Kentucky’s Future Flagship Animal </a:t>
            </a:r>
          </a:p>
          <a:p>
            <a:pPr>
              <a:spcBef>
                <a:spcPts val="0"/>
              </a:spcBef>
            </a:pPr>
            <a:r>
              <a:rPr lang="en-US" sz="3600"/>
              <a:t>&amp; Community Campus  </a:t>
            </a:r>
          </a:p>
        </p:txBody>
      </p:sp>
      <p:sp>
        <p:nvSpPr>
          <p:cNvPr id="5" name="Text Placeholder 4">
            <a:extLst>
              <a:ext uri="{FF2B5EF4-FFF2-40B4-BE49-F238E27FC236}">
                <a16:creationId xmlns:a16="http://schemas.microsoft.com/office/drawing/2014/main" id="{75699CAF-5CB4-07DA-DFF1-7D68950B4D2A}"/>
              </a:ext>
            </a:extLst>
          </p:cNvPr>
          <p:cNvSpPr>
            <a:spLocks noGrp="1"/>
          </p:cNvSpPr>
          <p:nvPr>
            <p:ph type="body" sz="quarter" idx="15"/>
          </p:nvPr>
        </p:nvSpPr>
        <p:spPr>
          <a:xfrm>
            <a:off x="866806" y="1649367"/>
            <a:ext cx="10773525" cy="440682"/>
          </a:xfrm>
        </p:spPr>
        <p:txBody>
          <a:bodyPr/>
          <a:lstStyle/>
          <a:p>
            <a:pPr>
              <a:lnSpc>
                <a:spcPct val="100000"/>
              </a:lnSpc>
            </a:pPr>
            <a:r>
              <a:rPr lang="en-US">
                <a:solidFill>
                  <a:srgbClr val="00BFB3"/>
                </a:solidFill>
                <a:ea typeface="Calibri" panose="020F0502020204030204" pitchFamily="34" charset="0"/>
              </a:rPr>
              <a:t>The Kentucky Humane Society (KHS) is raising funds to build a new Kentucky Animal &amp; Community Campus to expand urban and rural services, improve statewide animal welfare outcomes, and help save taxpayer dollars.</a:t>
            </a:r>
            <a:endParaRPr lang="en-US">
              <a:solidFill>
                <a:srgbClr val="00BFB3"/>
              </a:solidFill>
            </a:endParaRPr>
          </a:p>
        </p:txBody>
      </p:sp>
      <p:sp>
        <p:nvSpPr>
          <p:cNvPr id="3" name="TextBox 2">
            <a:extLst>
              <a:ext uri="{FF2B5EF4-FFF2-40B4-BE49-F238E27FC236}">
                <a16:creationId xmlns:a16="http://schemas.microsoft.com/office/drawing/2014/main" id="{CA63FDDF-2019-FC0E-7DF9-1210B90C8A25}"/>
              </a:ext>
            </a:extLst>
          </p:cNvPr>
          <p:cNvSpPr txBox="1"/>
          <p:nvPr/>
        </p:nvSpPr>
        <p:spPr>
          <a:xfrm>
            <a:off x="866806" y="2261870"/>
            <a:ext cx="5966613" cy="4596130"/>
          </a:xfrm>
          <a:prstGeom prst="rect">
            <a:avLst/>
          </a:prstGeom>
          <a:noFill/>
        </p:spPr>
        <p:txBody>
          <a:bodyPr wrap="square">
            <a:spAutoFit/>
          </a:bodyPr>
          <a:lstStyle/>
          <a:p>
            <a:pPr>
              <a:spcAft>
                <a:spcPts val="1200"/>
              </a:spcAft>
            </a:pPr>
            <a:r>
              <a:rPr lang="en-US" sz="2000" b="1">
                <a:solidFill>
                  <a:schemeClr val="accent1"/>
                </a:solidFill>
                <a:latin typeface="Arial" panose="020B0604020202020204" pitchFamily="34" charset="0"/>
                <a:ea typeface="Calibri" panose="020F0502020204030204" pitchFamily="34" charset="0"/>
                <a:cs typeface="Arial" panose="020B0604020202020204" pitchFamily="34" charset="0"/>
              </a:rPr>
              <a:t>This new campus will: </a:t>
            </a:r>
          </a:p>
          <a:p>
            <a:pPr marL="285750" indent="-285750">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Provide a dedicated space to respond to disasters and large-scale cases of cruelty and neglect</a:t>
            </a:r>
          </a:p>
          <a:p>
            <a:pPr marL="285750" indent="-285750">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Reduce overcrowding and euthanasia at municipal shelters across Kentucky </a:t>
            </a:r>
          </a:p>
          <a:p>
            <a:pPr marL="285750" indent="-285750">
              <a:spcAft>
                <a:spcPts val="800"/>
              </a:spcAft>
              <a:buFont typeface="Arial" panose="020B0604020202020204" pitchFamily="34" charset="0"/>
              <a:buChar char="•"/>
            </a:pPr>
            <a:r>
              <a:rPr lang="en-US">
                <a:latin typeface="Arial" panose="020B0604020202020204" pitchFamily="34" charset="0"/>
                <a:cs typeface="Arial" panose="020B0604020202020204" pitchFamily="34" charset="0"/>
              </a:rPr>
              <a:t>Address pet overpopulation</a:t>
            </a:r>
          </a:p>
          <a:p>
            <a:pPr marL="285750" indent="-285750">
              <a:spcAft>
                <a:spcPts val="800"/>
              </a:spcAft>
              <a:buFont typeface="Arial" panose="020B0604020202020204" pitchFamily="34" charset="0"/>
              <a:buChar char="•"/>
            </a:pPr>
            <a:r>
              <a:rPr lang="en-US">
                <a:latin typeface="Arial" panose="020B0604020202020204" pitchFamily="34" charset="0"/>
                <a:cs typeface="Arial" panose="020B0604020202020204" pitchFamily="34" charset="0"/>
              </a:rPr>
              <a:t>Expand our impact in rural Kentucky</a:t>
            </a:r>
          </a:p>
          <a:p>
            <a:pPr marL="285750" indent="-285750">
              <a:spcAft>
                <a:spcPts val="800"/>
              </a:spcAft>
              <a:buFont typeface="Arial" panose="020B0604020202020204" pitchFamily="34" charset="0"/>
              <a:buChar char="•"/>
            </a:pPr>
            <a:r>
              <a:rPr lang="en-US">
                <a:latin typeface="Arial" panose="020B0604020202020204" pitchFamily="34" charset="0"/>
                <a:cs typeface="Arial" panose="020B0604020202020204" pitchFamily="34" charset="0"/>
              </a:rPr>
              <a:t>Put less strain on local governments</a:t>
            </a:r>
          </a:p>
          <a:p>
            <a:pPr marL="285750" indent="-285750">
              <a:spcAft>
                <a:spcPts val="800"/>
              </a:spcAft>
              <a:buFont typeface="Arial" panose="020B0604020202020204" pitchFamily="34" charset="0"/>
              <a:buChar char="•"/>
            </a:pPr>
            <a:r>
              <a:rPr lang="en-US">
                <a:latin typeface="Arial" panose="020B0604020202020204" pitchFamily="34" charset="0"/>
                <a:cs typeface="Arial" panose="020B0604020202020204" pitchFamily="34" charset="0"/>
              </a:rPr>
              <a:t>Create more humane housing for KY’s shelter pets</a:t>
            </a:r>
          </a:p>
          <a:p>
            <a:pPr marL="285750" indent="-285750">
              <a:spcAft>
                <a:spcPts val="800"/>
              </a:spcAft>
              <a:buFont typeface="Arial" panose="020B0604020202020204" pitchFamily="34" charset="0"/>
              <a:buChar char="•"/>
            </a:pPr>
            <a:r>
              <a:rPr lang="en-US">
                <a:latin typeface="Arial" panose="020B0604020202020204" pitchFamily="34" charset="0"/>
                <a:cs typeface="Arial" panose="020B0604020202020204" pitchFamily="34" charset="0"/>
              </a:rPr>
              <a:t>Provide accessible and affordable veterinary care to pet owners, reducing financial stress</a:t>
            </a:r>
          </a:p>
          <a:p>
            <a:pPr marL="285750" indent="-285750">
              <a:spcAft>
                <a:spcPts val="800"/>
              </a:spcAft>
              <a:buFont typeface="Arial" panose="020B0604020202020204" pitchFamily="34" charset="0"/>
              <a:buChar char="•"/>
            </a:pPr>
            <a:r>
              <a:rPr lang="en-US">
                <a:latin typeface="Arial" panose="020B0604020202020204" pitchFamily="34" charset="0"/>
                <a:cs typeface="Arial" panose="020B0604020202020204" pitchFamily="34" charset="0"/>
              </a:rPr>
              <a:t>Educate veterinary students and shelter leaders across KY, creating a pipeline for new talent </a:t>
            </a:r>
          </a:p>
        </p:txBody>
      </p:sp>
      <p:pic>
        <p:nvPicPr>
          <p:cNvPr id="9" name="Picture 8">
            <a:extLst>
              <a:ext uri="{FF2B5EF4-FFF2-40B4-BE49-F238E27FC236}">
                <a16:creationId xmlns:a16="http://schemas.microsoft.com/office/drawing/2014/main" id="{51C8ED8A-E94A-C09A-A091-C1588441659B}"/>
              </a:ext>
            </a:extLst>
          </p:cNvPr>
          <p:cNvPicPr>
            <a:picLocks noChangeAspect="1"/>
          </p:cNvPicPr>
          <p:nvPr/>
        </p:nvPicPr>
        <p:blipFill>
          <a:blip r:embed="rId2"/>
          <a:srcRect t="321" r="6498"/>
          <a:stretch>
            <a:fillRect/>
          </a:stretch>
        </p:blipFill>
        <p:spPr>
          <a:xfrm>
            <a:off x="6651217" y="2605513"/>
            <a:ext cx="5321871" cy="3830457"/>
          </a:xfrm>
          <a:prstGeom prst="rect">
            <a:avLst/>
          </a:prstGeom>
          <a:ln>
            <a:solidFill>
              <a:srgbClr val="00BFB3"/>
            </a:solidFill>
          </a:ln>
        </p:spPr>
      </p:pic>
    </p:spTree>
    <p:extLst>
      <p:ext uri="{BB962C8B-B14F-4D97-AF65-F5344CB8AC3E}">
        <p14:creationId xmlns:p14="http://schemas.microsoft.com/office/powerpoint/2010/main" val="1840455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ED809-2E45-8CE7-AF8E-758AB008D108}"/>
              </a:ext>
            </a:extLst>
          </p:cNvPr>
          <p:cNvSpPr>
            <a:spLocks noGrp="1"/>
          </p:cNvSpPr>
          <p:nvPr>
            <p:ph type="title"/>
          </p:nvPr>
        </p:nvSpPr>
        <p:spPr/>
        <p:txBody>
          <a:bodyPr/>
          <a:lstStyle/>
          <a:p>
            <a:r>
              <a:rPr lang="en-US"/>
              <a:t>Questions?</a:t>
            </a:r>
          </a:p>
        </p:txBody>
      </p:sp>
      <p:sp>
        <p:nvSpPr>
          <p:cNvPr id="3" name="TextBox 2">
            <a:extLst>
              <a:ext uri="{FF2B5EF4-FFF2-40B4-BE49-F238E27FC236}">
                <a16:creationId xmlns:a16="http://schemas.microsoft.com/office/drawing/2014/main" id="{53F37415-5B04-CF98-BC5F-F6D4D1E57925}"/>
              </a:ext>
            </a:extLst>
          </p:cNvPr>
          <p:cNvSpPr txBox="1"/>
          <p:nvPr/>
        </p:nvSpPr>
        <p:spPr>
          <a:xfrm>
            <a:off x="1558384" y="3679507"/>
            <a:ext cx="4209370" cy="2008242"/>
          </a:xfrm>
          <a:prstGeom prst="rect">
            <a:avLst/>
          </a:prstGeom>
          <a:noFill/>
        </p:spPr>
        <p:txBody>
          <a:bodyPr wrap="square">
            <a:spAutoFit/>
          </a:bodyPr>
          <a:lstStyle/>
          <a:p>
            <a:pPr algn="ctr">
              <a:spcAft>
                <a:spcPts val="503"/>
              </a:spcAft>
            </a:pPr>
            <a:r>
              <a:rPr lang="en-US" sz="2800">
                <a:effectLst/>
                <a:latin typeface="Arial" panose="020B0604020202020204" pitchFamily="34" charset="0"/>
                <a:cs typeface="Arial" panose="020B0604020202020204" pitchFamily="34" charset="0"/>
              </a:rPr>
              <a:t>Alisa Gray, </a:t>
            </a:r>
          </a:p>
          <a:p>
            <a:pPr algn="ctr">
              <a:spcAft>
                <a:spcPts val="503"/>
              </a:spcAft>
            </a:pPr>
            <a:r>
              <a:rPr lang="en-US" sz="2800">
                <a:effectLst/>
                <a:latin typeface="Arial" panose="020B0604020202020204" pitchFamily="34" charset="0"/>
                <a:cs typeface="Arial" panose="020B0604020202020204" pitchFamily="34" charset="0"/>
              </a:rPr>
              <a:t>President &amp; CEO</a:t>
            </a:r>
          </a:p>
          <a:p>
            <a:pPr algn="ctr">
              <a:spcAft>
                <a:spcPts val="503"/>
              </a:spcAft>
            </a:pPr>
            <a:r>
              <a:rPr lang="en-US" sz="2800">
                <a:effectLst/>
                <a:latin typeface="Arial" panose="020B0604020202020204" pitchFamily="34" charset="0"/>
                <a:cs typeface="Arial" panose="020B0604020202020204" pitchFamily="34" charset="0"/>
              </a:rPr>
              <a:t>502-515-3131</a:t>
            </a:r>
          </a:p>
          <a:p>
            <a:pPr algn="ctr">
              <a:spcAft>
                <a:spcPts val="503"/>
              </a:spcAft>
            </a:pPr>
            <a:r>
              <a:rPr lang="en-US" sz="2800">
                <a:effectLst/>
                <a:latin typeface="Arial" panose="020B0604020202020204" pitchFamily="34" charset="0"/>
                <a:cs typeface="Arial" panose="020B0604020202020204" pitchFamily="34" charset="0"/>
                <a:hlinkClick r:id="rId2"/>
              </a:rPr>
              <a:t>agray@kyhumane.org</a:t>
            </a:r>
            <a:endParaRPr lang="en-US" sz="2800">
              <a:effectLst/>
              <a:latin typeface="Arial" panose="020B0604020202020204" pitchFamily="34" charset="0"/>
              <a:cs typeface="Arial" panose="020B0604020202020204" pitchFamily="34" charset="0"/>
            </a:endParaRPr>
          </a:p>
        </p:txBody>
      </p:sp>
      <p:pic>
        <p:nvPicPr>
          <p:cNvPr id="5" name="Picture 4" descr="A blue dog with a black background&#10;&#10;Description automatically generated">
            <a:extLst>
              <a:ext uri="{FF2B5EF4-FFF2-40B4-BE49-F238E27FC236}">
                <a16:creationId xmlns:a16="http://schemas.microsoft.com/office/drawing/2014/main" id="{BE62CD70-B74C-65A7-EF70-BD8905157C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39594" y="1828641"/>
            <a:ext cx="4328160" cy="1487805"/>
          </a:xfrm>
          <a:prstGeom prst="rect">
            <a:avLst/>
          </a:prstGeom>
        </p:spPr>
      </p:pic>
      <p:cxnSp>
        <p:nvCxnSpPr>
          <p:cNvPr id="7" name="Straight Connector 6">
            <a:extLst>
              <a:ext uri="{FF2B5EF4-FFF2-40B4-BE49-F238E27FC236}">
                <a16:creationId xmlns:a16="http://schemas.microsoft.com/office/drawing/2014/main" id="{AF4CEBAA-213E-9DDE-D063-5C0620C38AB8}"/>
              </a:ext>
            </a:extLst>
          </p:cNvPr>
          <p:cNvCxnSpPr>
            <a:cxnSpLocks/>
          </p:cNvCxnSpPr>
          <p:nvPr/>
        </p:nvCxnSpPr>
        <p:spPr>
          <a:xfrm>
            <a:off x="1439594" y="3429000"/>
            <a:ext cx="42672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FEC291F-3671-AE0D-8DFA-A68F2FE00A04}"/>
              </a:ext>
            </a:extLst>
          </p:cNvPr>
          <p:cNvSpPr txBox="1"/>
          <p:nvPr/>
        </p:nvSpPr>
        <p:spPr>
          <a:xfrm>
            <a:off x="6201509" y="5088310"/>
            <a:ext cx="5357445" cy="923330"/>
          </a:xfrm>
          <a:prstGeom prst="rect">
            <a:avLst/>
          </a:prstGeom>
          <a:noFill/>
        </p:spPr>
        <p:txBody>
          <a:bodyPr wrap="square">
            <a:spAutoFit/>
          </a:bodyPr>
          <a:lstStyle/>
          <a:p>
            <a:pPr algn="ctr"/>
            <a:r>
              <a:rPr lang="en-US">
                <a:latin typeface="Arial" panose="020B0604020202020204" pitchFamily="34" charset="0"/>
                <a:cs typeface="Arial" panose="020B0604020202020204" pitchFamily="34" charset="0"/>
              </a:rPr>
              <a:t>We are proud to have </a:t>
            </a:r>
            <a:r>
              <a:rPr lang="en-US" b="1">
                <a:latin typeface="Arial" panose="020B0604020202020204" pitchFamily="34" charset="0"/>
                <a:cs typeface="Arial" panose="020B0604020202020204" pitchFamily="34" charset="0"/>
              </a:rPr>
              <a:t>100% staff participation, </a:t>
            </a:r>
            <a:r>
              <a:rPr lang="en-US">
                <a:latin typeface="Arial" panose="020B0604020202020204" pitchFamily="34" charset="0"/>
                <a:cs typeface="Arial" panose="020B0604020202020204" pitchFamily="34" charset="0"/>
              </a:rPr>
              <a:t>with all 116 team members contributing to support this project through personal donations.</a:t>
            </a:r>
          </a:p>
        </p:txBody>
      </p:sp>
      <p:pic>
        <p:nvPicPr>
          <p:cNvPr id="10" name="Picture 9">
            <a:extLst>
              <a:ext uri="{FF2B5EF4-FFF2-40B4-BE49-F238E27FC236}">
                <a16:creationId xmlns:a16="http://schemas.microsoft.com/office/drawing/2014/main" id="{606C0784-C79C-C87C-DFCA-C2EF30D5E283}"/>
              </a:ext>
            </a:extLst>
          </p:cNvPr>
          <p:cNvPicPr>
            <a:picLocks noChangeAspect="1"/>
          </p:cNvPicPr>
          <p:nvPr/>
        </p:nvPicPr>
        <p:blipFill>
          <a:blip r:embed="rId4"/>
          <a:stretch>
            <a:fillRect/>
          </a:stretch>
        </p:blipFill>
        <p:spPr>
          <a:xfrm>
            <a:off x="6307016" y="1145854"/>
            <a:ext cx="4938826" cy="3762915"/>
          </a:xfrm>
          <a:prstGeom prst="rect">
            <a:avLst/>
          </a:prstGeom>
        </p:spPr>
      </p:pic>
    </p:spTree>
    <p:extLst>
      <p:ext uri="{BB962C8B-B14F-4D97-AF65-F5344CB8AC3E}">
        <p14:creationId xmlns:p14="http://schemas.microsoft.com/office/powerpoint/2010/main" val="4159221524"/>
      </p:ext>
    </p:extLst>
  </p:cSld>
  <p:clrMapOvr>
    <a:masterClrMapping/>
  </p:clrMapOvr>
</p:sld>
</file>

<file path=ppt/theme/theme1.xml><?xml version="1.0" encoding="utf-8"?>
<a:theme xmlns:a="http://schemas.openxmlformats.org/drawingml/2006/main" name="Office Theme">
  <a:themeElements>
    <a:clrScheme name="KHS_branded">
      <a:dk1>
        <a:srgbClr val="3A3838"/>
      </a:dk1>
      <a:lt1>
        <a:sysClr val="window" lastClr="FFFFFF"/>
      </a:lt1>
      <a:dk2>
        <a:srgbClr val="425563"/>
      </a:dk2>
      <a:lt2>
        <a:srgbClr val="E7E6E6"/>
      </a:lt2>
      <a:accent1>
        <a:srgbClr val="EA7E1C"/>
      </a:accent1>
      <a:accent2>
        <a:srgbClr val="00BFB3"/>
      </a:accent2>
      <a:accent3>
        <a:srgbClr val="78BE20"/>
      </a:accent3>
      <a:accent4>
        <a:srgbClr val="425563"/>
      </a:accent4>
      <a:accent5>
        <a:srgbClr val="EA7E1C"/>
      </a:accent5>
      <a:accent6>
        <a:srgbClr val="00BFB3"/>
      </a:accent6>
      <a:hlink>
        <a:srgbClr val="00BFB3"/>
      </a:hlink>
      <a:folHlink>
        <a:srgbClr val="78BE20"/>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e2abb3f-3752-44c4-8e59-13b7dfb0e815">
      <Terms xmlns="http://schemas.microsoft.com/office/infopath/2007/PartnerControls"/>
    </lcf76f155ced4ddcb4097134ff3c332f>
    <TaxCatchAll xmlns="842f515f-7084-4c1b-84c2-fc834ddc235a" xsi:nil="true"/>
    <MediaLengthInSeconds xmlns="be2abb3f-3752-44c4-8e59-13b7dfb0e815" xsi:nil="true"/>
    <_dlc_DocId xmlns="842f515f-7084-4c1b-84c2-fc834ddc235a">CU5H5KVCU36N-1389202309-345537</_dlc_DocId>
    <_dlc_DocIdUrl xmlns="842f515f-7084-4c1b-84c2-fc834ddc235a">
      <Url>https://kentuckyhumanesociety.sharepoint.com/sites/KHSData/_layouts/15/DocIdRedir.aspx?ID=CU5H5KVCU36N-1389202309-345537</Url>
      <Description>CU5H5KVCU36N-1389202309-345537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BE8FD29099A10846BDFC19E30CFB1834" ma:contentTypeVersion="15" ma:contentTypeDescription="Create a new document." ma:contentTypeScope="" ma:versionID="54e05f66db23861b29bba98cef2ebb69">
  <xsd:schema xmlns:xsd="http://www.w3.org/2001/XMLSchema" xmlns:xs="http://www.w3.org/2001/XMLSchema" xmlns:p="http://schemas.microsoft.com/office/2006/metadata/properties" xmlns:ns2="842f515f-7084-4c1b-84c2-fc834ddc235a" xmlns:ns3="be2abb3f-3752-44c4-8e59-13b7dfb0e815" targetNamespace="http://schemas.microsoft.com/office/2006/metadata/properties" ma:root="true" ma:fieldsID="c3f72349fecddc98ccc61e706b084b1f" ns2:_="" ns3:_="">
    <xsd:import namespace="842f515f-7084-4c1b-84c2-fc834ddc235a"/>
    <xsd:import namespace="be2abb3f-3752-44c4-8e59-13b7dfb0e815"/>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LengthInSecond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2f515f-7084-4c1b-84c2-fc834ddc235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576102e-5487-43a8-b5a6-6af4e5b10ecd}" ma:internalName="TaxCatchAll" ma:showField="CatchAllData" ma:web="842f515f-7084-4c1b-84c2-fc834ddc235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e2abb3f-3752-44c4-8e59-13b7dfb0e815"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description=""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41c9b93-a6b4-434c-863c-e94eb8ff3dc1"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F64947-1E82-4BDF-89FA-F5A6AE68F0A2}">
  <ds:schemaRefs>
    <ds:schemaRef ds:uri="http://schemas.microsoft.com/sharepoint/events"/>
  </ds:schemaRefs>
</ds:datastoreItem>
</file>

<file path=customXml/itemProps2.xml><?xml version="1.0" encoding="utf-8"?>
<ds:datastoreItem xmlns:ds="http://schemas.openxmlformats.org/officeDocument/2006/customXml" ds:itemID="{575BA4B4-4806-4EAA-920B-F1903FDD398E}">
  <ds:schemaRefs>
    <ds:schemaRef ds:uri="842f515f-7084-4c1b-84c2-fc834ddc235a"/>
    <ds:schemaRef ds:uri="be2abb3f-3752-44c4-8e59-13b7dfb0e81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327647A-ACFC-4F43-9B9C-D4CED03D6CB1}">
  <ds:schemaRefs>
    <ds:schemaRef ds:uri="http://schemas.microsoft.com/sharepoint/v3/contenttype/forms"/>
  </ds:schemaRefs>
</ds:datastoreItem>
</file>

<file path=customXml/itemProps4.xml><?xml version="1.0" encoding="utf-8"?>
<ds:datastoreItem xmlns:ds="http://schemas.openxmlformats.org/officeDocument/2006/customXml" ds:itemID="{C2C4D725-2D06-4677-A855-0E4F36D8517E}">
  <ds:schemaRefs>
    <ds:schemaRef ds:uri="842f515f-7084-4c1b-84c2-fc834ddc235a"/>
    <ds:schemaRef ds:uri="be2abb3f-3752-44c4-8e59-13b7dfb0e8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905</Words>
  <Application>Microsoft Office PowerPoint</Application>
  <PresentationFormat>Widescreen</PresentationFormat>
  <Paragraphs>68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Palatino Linotype</vt:lpstr>
      <vt:lpstr>Office Theme</vt:lpstr>
      <vt:lpstr>Introducing All In Campaign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 Gilly</dc:creator>
  <cp:lastModifiedBy>Haley Aldridge</cp:lastModifiedBy>
  <cp:revision>1</cp:revision>
  <dcterms:created xsi:type="dcterms:W3CDTF">2022-04-28T20:43:44Z</dcterms:created>
  <dcterms:modified xsi:type="dcterms:W3CDTF">2025-09-09T14:16:04Z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0x010100BE8FD29099A10846BDFC19E30CFB1834</vt:lpwstr>
  </property>
  <property fmtid="{D5CDD505-2E9C-101B-9397-08002B2CF9AE}" pid="3" name="Order">
    <vt:r8>5800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_dlc_DocIdItemGuid">
    <vt:lpwstr>50081984-4af8-4001-b196-32dc0880a915</vt:lpwstr>
  </property>
  <property fmtid="{D5CDD505-2E9C-101B-9397-08002B2CF9AE}" pid="8" name="MediaServiceImageTags">
    <vt:lpwstr/>
  </property>
</Properties>
</file>