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6"/>
  </p:notesMasterIdLst>
  <p:handoutMasterIdLst>
    <p:handoutMasterId r:id="rId27"/>
  </p:handoutMasterIdLst>
  <p:sldIdLst>
    <p:sldId id="2076137512" r:id="rId5"/>
    <p:sldId id="2076137589" r:id="rId6"/>
    <p:sldId id="435" r:id="rId7"/>
    <p:sldId id="2076137682" r:id="rId8"/>
    <p:sldId id="2076137741" r:id="rId9"/>
    <p:sldId id="2076137743" r:id="rId10"/>
    <p:sldId id="440" r:id="rId11"/>
    <p:sldId id="2076137204" r:id="rId12"/>
    <p:sldId id="2076137205" r:id="rId13"/>
    <p:sldId id="2076137206" r:id="rId14"/>
    <p:sldId id="2076137679" r:id="rId15"/>
    <p:sldId id="2076137728" r:id="rId16"/>
    <p:sldId id="2076137727" r:id="rId17"/>
    <p:sldId id="2076137711" r:id="rId18"/>
    <p:sldId id="433" r:id="rId19"/>
    <p:sldId id="434" r:id="rId20"/>
    <p:sldId id="2076137712" r:id="rId21"/>
    <p:sldId id="436" r:id="rId22"/>
    <p:sldId id="2076137740" r:id="rId23"/>
    <p:sldId id="2076137704" r:id="rId24"/>
    <p:sldId id="302" r:id="rId25"/>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2" userDrawn="1">
          <p15:clr>
            <a:srgbClr val="A4A3A4"/>
          </p15:clr>
        </p15:guide>
        <p15:guide id="3" pos="7176" userDrawn="1">
          <p15:clr>
            <a:srgbClr val="A4A3A4"/>
          </p15:clr>
        </p15:guide>
        <p15:guide id="4" orient="horz" pos="1008" userDrawn="1">
          <p15:clr>
            <a:srgbClr val="A4A3A4"/>
          </p15:clr>
        </p15:guide>
        <p15:guide id="5" pos="1680" userDrawn="1">
          <p15:clr>
            <a:srgbClr val="A4A3A4"/>
          </p15:clr>
        </p15:guide>
        <p15:guide id="6" orient="horz" pos="386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627AB5-9008-8D8B-27B6-A130693940BD}" name="Beth Day" initials="BD" userId="S::beth.day@sreb.org::eabf4d61-976b-488a-8ff0-f27f58c8bd7c" providerId="AD"/>
  <p188:author id="{F585E4C1-B4D5-4D35-5CFF-36B6A495177B}" name="MJ Kim" initials="MK" userId="S::mj.kim@SREB.ORG::f155be96-f89d-4a98-9fe9-e2e2a5e30d7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5F8A00"/>
    <a:srgbClr val="FFFFFF"/>
    <a:srgbClr val="307FE2"/>
    <a:srgbClr val="F0F0F0"/>
    <a:srgbClr val="E31B23"/>
    <a:srgbClr val="6CB33F"/>
    <a:srgbClr val="008BB0"/>
    <a:srgbClr val="5C8727"/>
    <a:srgbClr val="2758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D6F357-3712-4D1B-8DAC-83BC0AEA39C0}" v="1" dt="2025-07-11T11:18:19.314"/>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9" autoAdjust="0"/>
    <p:restoredTop sz="94660"/>
  </p:normalViewPr>
  <p:slideViewPr>
    <p:cSldViewPr snapToGrid="0" showGuides="1">
      <p:cViewPr varScale="1">
        <p:scale>
          <a:sx n="107" d="100"/>
          <a:sy n="107" d="100"/>
        </p:scale>
        <p:origin x="690" y="90"/>
      </p:cViewPr>
      <p:guideLst>
        <p:guide orient="horz" pos="672"/>
        <p:guide pos="7176"/>
        <p:guide orient="horz" pos="1008"/>
        <p:guide pos="1680"/>
        <p:guide orient="horz" pos="3864"/>
      </p:guideLst>
    </p:cSldViewPr>
  </p:slideViewPr>
  <p:notesTextViewPr>
    <p:cViewPr>
      <p:scale>
        <a:sx n="3" d="2"/>
        <a:sy n="3" d="2"/>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934F8B-D39C-4EFE-BF27-56641332579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BADCA9F3-4A21-4A60-AB72-F387DAE897CB}">
      <dgm:prSet phldrT="[Text]">
        <dgm:style>
          <a:lnRef idx="2">
            <a:schemeClr val="accent4"/>
          </a:lnRef>
          <a:fillRef idx="1">
            <a:schemeClr val="lt1"/>
          </a:fillRef>
          <a:effectRef idx="0">
            <a:schemeClr val="accent4"/>
          </a:effectRef>
          <a:fontRef idx="minor">
            <a:schemeClr val="dk1"/>
          </a:fontRef>
        </dgm:style>
      </dgm:prSet>
      <dgm:spPr>
        <a:solidFill>
          <a:srgbClr val="003087"/>
        </a:solidFill>
        <a:ln>
          <a:solidFill>
            <a:srgbClr val="FFC000"/>
          </a:solidFill>
        </a:ln>
      </dgm:spPr>
      <dgm:t>
        <a:bodyPr/>
        <a:lstStyle/>
        <a:p>
          <a:r>
            <a:rPr lang="en-US" dirty="0">
              <a:solidFill>
                <a:schemeClr val="bg1"/>
              </a:solidFill>
            </a:rPr>
            <a:t>AI Policy</a:t>
          </a:r>
        </a:p>
      </dgm:t>
    </dgm:pt>
    <dgm:pt modelId="{3B6E69CA-1482-496F-992F-52D9DED148BC}" type="parTrans" cxnId="{DF835117-EDD6-4C80-AA68-1629F95BCB08}">
      <dgm:prSet/>
      <dgm:spPr/>
      <dgm:t>
        <a:bodyPr/>
        <a:lstStyle/>
        <a:p>
          <a:endParaRPr lang="en-US"/>
        </a:p>
      </dgm:t>
    </dgm:pt>
    <dgm:pt modelId="{4B8E6F5F-B265-459F-83FB-236B6B5A8F1B}" type="sibTrans" cxnId="{DF835117-EDD6-4C80-AA68-1629F95BCB08}">
      <dgm:prSet/>
      <dgm:spPr/>
      <dgm:t>
        <a:bodyPr/>
        <a:lstStyle/>
        <a:p>
          <a:endParaRPr lang="en-US"/>
        </a:p>
      </dgm:t>
    </dgm:pt>
    <dgm:pt modelId="{6E817A29-58F3-4F0D-9917-44321DB706DD}">
      <dgm:prSet phldrT="[Text]"/>
      <dgm:spPr/>
      <dgm:t>
        <a:bodyPr/>
        <a:lstStyle/>
        <a:p>
          <a:r>
            <a:rPr lang="en-US"/>
            <a:t>PSE AI Instruction</a:t>
          </a:r>
        </a:p>
      </dgm:t>
    </dgm:pt>
    <dgm:pt modelId="{3D638EBF-6710-47A6-88A1-4F4043132860}" type="parTrans" cxnId="{3F13AB7A-115F-4C36-91B7-43EFA8BF1BE2}">
      <dgm:prSet/>
      <dgm:spPr/>
      <dgm:t>
        <a:bodyPr/>
        <a:lstStyle/>
        <a:p>
          <a:endParaRPr lang="en-US"/>
        </a:p>
      </dgm:t>
    </dgm:pt>
    <dgm:pt modelId="{F671AB17-9EB0-4056-BB35-E1E1608957A2}" type="sibTrans" cxnId="{3F13AB7A-115F-4C36-91B7-43EFA8BF1BE2}">
      <dgm:prSet/>
      <dgm:spPr/>
      <dgm:t>
        <a:bodyPr/>
        <a:lstStyle/>
        <a:p>
          <a:endParaRPr lang="en-US"/>
        </a:p>
      </dgm:t>
    </dgm:pt>
    <dgm:pt modelId="{D09B600A-1CF5-4299-9F31-EEFC178F1DD3}">
      <dgm:prSet phldrT="[Text]"/>
      <dgm:spPr/>
      <dgm:t>
        <a:bodyPr/>
        <a:lstStyle/>
        <a:p>
          <a:r>
            <a:rPr lang="en-US"/>
            <a:t>K-12 AI Instruction</a:t>
          </a:r>
        </a:p>
      </dgm:t>
    </dgm:pt>
    <dgm:pt modelId="{1D5BE9A3-86C7-4E08-850C-1787558AEF4C}" type="parTrans" cxnId="{7631A238-31F2-4CFF-941F-5063072CD77B}">
      <dgm:prSet/>
      <dgm:spPr/>
      <dgm:t>
        <a:bodyPr/>
        <a:lstStyle/>
        <a:p>
          <a:endParaRPr lang="en-US"/>
        </a:p>
      </dgm:t>
    </dgm:pt>
    <dgm:pt modelId="{8CE618AD-7A18-43CB-B4E5-52CE7DB4AD79}" type="sibTrans" cxnId="{7631A238-31F2-4CFF-941F-5063072CD77B}">
      <dgm:prSet/>
      <dgm:spPr/>
      <dgm:t>
        <a:bodyPr/>
        <a:lstStyle/>
        <a:p>
          <a:endParaRPr lang="en-US"/>
        </a:p>
      </dgm:t>
    </dgm:pt>
    <dgm:pt modelId="{EB503C58-3563-4230-BE1A-38E3581C267E}">
      <dgm:prSet phldrT="[Text]"/>
      <dgm:spPr/>
      <dgm:t>
        <a:bodyPr/>
        <a:lstStyle/>
        <a:p>
          <a:r>
            <a:rPr lang="en-US"/>
            <a:t>AI Skill Development </a:t>
          </a:r>
        </a:p>
      </dgm:t>
    </dgm:pt>
    <dgm:pt modelId="{4019C593-647A-4458-AAAA-541359121D17}" type="parTrans" cxnId="{6A3673C2-D3EF-41BE-AE7D-EB055B63B3FE}">
      <dgm:prSet/>
      <dgm:spPr/>
      <dgm:t>
        <a:bodyPr/>
        <a:lstStyle/>
        <a:p>
          <a:endParaRPr lang="en-US"/>
        </a:p>
      </dgm:t>
    </dgm:pt>
    <dgm:pt modelId="{AD506C0E-7ADE-406B-A4E9-6481C48C47AD}" type="sibTrans" cxnId="{6A3673C2-D3EF-41BE-AE7D-EB055B63B3FE}">
      <dgm:prSet/>
      <dgm:spPr/>
      <dgm:t>
        <a:bodyPr/>
        <a:lstStyle/>
        <a:p>
          <a:endParaRPr lang="en-US"/>
        </a:p>
      </dgm:t>
    </dgm:pt>
    <dgm:pt modelId="{C18B3B95-BA61-41DF-A885-70DFBACA882C}" type="pres">
      <dgm:prSet presAssocID="{F2934F8B-D39C-4EFE-BF27-56641332579D}" presName="diagram" presStyleCnt="0">
        <dgm:presLayoutVars>
          <dgm:dir/>
          <dgm:resizeHandles val="exact"/>
        </dgm:presLayoutVars>
      </dgm:prSet>
      <dgm:spPr/>
    </dgm:pt>
    <dgm:pt modelId="{E61B0A6D-517C-4166-8C81-4FA6D5FFF5A2}" type="pres">
      <dgm:prSet presAssocID="{BADCA9F3-4A21-4A60-AB72-F387DAE897CB}" presName="node" presStyleLbl="node1" presStyleIdx="0" presStyleCnt="4">
        <dgm:presLayoutVars>
          <dgm:bulletEnabled val="1"/>
        </dgm:presLayoutVars>
      </dgm:prSet>
      <dgm:spPr/>
    </dgm:pt>
    <dgm:pt modelId="{3A9117D7-CF46-4BAA-8B52-D6792B0C02BC}" type="pres">
      <dgm:prSet presAssocID="{4B8E6F5F-B265-459F-83FB-236B6B5A8F1B}" presName="sibTrans" presStyleCnt="0"/>
      <dgm:spPr/>
    </dgm:pt>
    <dgm:pt modelId="{665BEA78-72EA-46CD-A6C1-29E1E28066C0}" type="pres">
      <dgm:prSet presAssocID="{D09B600A-1CF5-4299-9F31-EEFC178F1DD3}" presName="node" presStyleLbl="node1" presStyleIdx="1" presStyleCnt="4">
        <dgm:presLayoutVars>
          <dgm:bulletEnabled val="1"/>
        </dgm:presLayoutVars>
      </dgm:prSet>
      <dgm:spPr/>
    </dgm:pt>
    <dgm:pt modelId="{B41B2DC3-C659-49BE-B755-7FCC86C86C65}" type="pres">
      <dgm:prSet presAssocID="{8CE618AD-7A18-43CB-B4E5-52CE7DB4AD79}" presName="sibTrans" presStyleCnt="0"/>
      <dgm:spPr/>
    </dgm:pt>
    <dgm:pt modelId="{68848BE6-FF48-4E69-8F16-C3A517D01A86}" type="pres">
      <dgm:prSet presAssocID="{6E817A29-58F3-4F0D-9917-44321DB706DD}" presName="node" presStyleLbl="node1" presStyleIdx="2" presStyleCnt="4">
        <dgm:presLayoutVars>
          <dgm:bulletEnabled val="1"/>
        </dgm:presLayoutVars>
      </dgm:prSet>
      <dgm:spPr/>
    </dgm:pt>
    <dgm:pt modelId="{8E7D864A-FAB6-4EAA-B854-C585960736E5}" type="pres">
      <dgm:prSet presAssocID="{F671AB17-9EB0-4056-BB35-E1E1608957A2}" presName="sibTrans" presStyleCnt="0"/>
      <dgm:spPr/>
    </dgm:pt>
    <dgm:pt modelId="{CDE457F0-D519-4317-8E57-9A4B9AFEF781}" type="pres">
      <dgm:prSet presAssocID="{EB503C58-3563-4230-BE1A-38E3581C267E}" presName="node" presStyleLbl="node1" presStyleIdx="3" presStyleCnt="4">
        <dgm:presLayoutVars>
          <dgm:bulletEnabled val="1"/>
        </dgm:presLayoutVars>
      </dgm:prSet>
      <dgm:spPr/>
    </dgm:pt>
  </dgm:ptLst>
  <dgm:cxnLst>
    <dgm:cxn modelId="{DF835117-EDD6-4C80-AA68-1629F95BCB08}" srcId="{F2934F8B-D39C-4EFE-BF27-56641332579D}" destId="{BADCA9F3-4A21-4A60-AB72-F387DAE897CB}" srcOrd="0" destOrd="0" parTransId="{3B6E69CA-1482-496F-992F-52D9DED148BC}" sibTransId="{4B8E6F5F-B265-459F-83FB-236B6B5A8F1B}"/>
    <dgm:cxn modelId="{71A4AF26-DD45-4BF4-B40B-4CEED12C50AA}" type="presOf" srcId="{6E817A29-58F3-4F0D-9917-44321DB706DD}" destId="{68848BE6-FF48-4E69-8F16-C3A517D01A86}" srcOrd="0" destOrd="0" presId="urn:microsoft.com/office/officeart/2005/8/layout/default"/>
    <dgm:cxn modelId="{7631A238-31F2-4CFF-941F-5063072CD77B}" srcId="{F2934F8B-D39C-4EFE-BF27-56641332579D}" destId="{D09B600A-1CF5-4299-9F31-EEFC178F1DD3}" srcOrd="1" destOrd="0" parTransId="{1D5BE9A3-86C7-4E08-850C-1787558AEF4C}" sibTransId="{8CE618AD-7A18-43CB-B4E5-52CE7DB4AD79}"/>
    <dgm:cxn modelId="{3F13AB7A-115F-4C36-91B7-43EFA8BF1BE2}" srcId="{F2934F8B-D39C-4EFE-BF27-56641332579D}" destId="{6E817A29-58F3-4F0D-9917-44321DB706DD}" srcOrd="2" destOrd="0" parTransId="{3D638EBF-6710-47A6-88A1-4F4043132860}" sibTransId="{F671AB17-9EB0-4056-BB35-E1E1608957A2}"/>
    <dgm:cxn modelId="{51C88988-87DE-46DE-9B10-EECD39B9520B}" type="presOf" srcId="{D09B600A-1CF5-4299-9F31-EEFC178F1DD3}" destId="{665BEA78-72EA-46CD-A6C1-29E1E28066C0}" srcOrd="0" destOrd="0" presId="urn:microsoft.com/office/officeart/2005/8/layout/default"/>
    <dgm:cxn modelId="{68C2D5B7-C36A-402E-AAF8-7118F1A93F55}" type="presOf" srcId="{BADCA9F3-4A21-4A60-AB72-F387DAE897CB}" destId="{E61B0A6D-517C-4166-8C81-4FA6D5FFF5A2}" srcOrd="0" destOrd="0" presId="urn:microsoft.com/office/officeart/2005/8/layout/default"/>
    <dgm:cxn modelId="{6A3673C2-D3EF-41BE-AE7D-EB055B63B3FE}" srcId="{F2934F8B-D39C-4EFE-BF27-56641332579D}" destId="{EB503C58-3563-4230-BE1A-38E3581C267E}" srcOrd="3" destOrd="0" parTransId="{4019C593-647A-4458-AAAA-541359121D17}" sibTransId="{AD506C0E-7ADE-406B-A4E9-6481C48C47AD}"/>
    <dgm:cxn modelId="{EC787DC5-9180-4F4E-B239-E8CF0CF791E9}" type="presOf" srcId="{EB503C58-3563-4230-BE1A-38E3581C267E}" destId="{CDE457F0-D519-4317-8E57-9A4B9AFEF781}" srcOrd="0" destOrd="0" presId="urn:microsoft.com/office/officeart/2005/8/layout/default"/>
    <dgm:cxn modelId="{91F3CEE4-B3B5-4F49-89EB-26A38FBA9E39}" type="presOf" srcId="{F2934F8B-D39C-4EFE-BF27-56641332579D}" destId="{C18B3B95-BA61-41DF-A885-70DFBACA882C}" srcOrd="0" destOrd="0" presId="urn:microsoft.com/office/officeart/2005/8/layout/default"/>
    <dgm:cxn modelId="{DF79E662-C5A5-4B68-8DFC-1E64E58FA956}" type="presParOf" srcId="{C18B3B95-BA61-41DF-A885-70DFBACA882C}" destId="{E61B0A6D-517C-4166-8C81-4FA6D5FFF5A2}" srcOrd="0" destOrd="0" presId="urn:microsoft.com/office/officeart/2005/8/layout/default"/>
    <dgm:cxn modelId="{64A16BC8-7CED-43A7-B627-523A1A85D322}" type="presParOf" srcId="{C18B3B95-BA61-41DF-A885-70DFBACA882C}" destId="{3A9117D7-CF46-4BAA-8B52-D6792B0C02BC}" srcOrd="1" destOrd="0" presId="urn:microsoft.com/office/officeart/2005/8/layout/default"/>
    <dgm:cxn modelId="{70643E12-69C6-4E91-8B06-9A9FBA22C1A5}" type="presParOf" srcId="{C18B3B95-BA61-41DF-A885-70DFBACA882C}" destId="{665BEA78-72EA-46CD-A6C1-29E1E28066C0}" srcOrd="2" destOrd="0" presId="urn:microsoft.com/office/officeart/2005/8/layout/default"/>
    <dgm:cxn modelId="{E8D8A804-472A-4FB5-9DE2-DC5C3020A1AC}" type="presParOf" srcId="{C18B3B95-BA61-41DF-A885-70DFBACA882C}" destId="{B41B2DC3-C659-49BE-B755-7FCC86C86C65}" srcOrd="3" destOrd="0" presId="urn:microsoft.com/office/officeart/2005/8/layout/default"/>
    <dgm:cxn modelId="{258F9788-8651-4BFE-86BF-0E8C1389D279}" type="presParOf" srcId="{C18B3B95-BA61-41DF-A885-70DFBACA882C}" destId="{68848BE6-FF48-4E69-8F16-C3A517D01A86}" srcOrd="4" destOrd="0" presId="urn:microsoft.com/office/officeart/2005/8/layout/default"/>
    <dgm:cxn modelId="{798D8BA2-E31D-48B0-89EE-DBA4DBCE2706}" type="presParOf" srcId="{C18B3B95-BA61-41DF-A885-70DFBACA882C}" destId="{8E7D864A-FAB6-4EAA-B854-C585960736E5}" srcOrd="5" destOrd="0" presId="urn:microsoft.com/office/officeart/2005/8/layout/default"/>
    <dgm:cxn modelId="{561823D5-A69B-41B0-B6D1-AC4FB4477B4B}" type="presParOf" srcId="{C18B3B95-BA61-41DF-A885-70DFBACA882C}" destId="{CDE457F0-D519-4317-8E57-9A4B9AFEF78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A89AF2-A104-4CDD-AD52-43D4E92593D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1761B898-4718-4D17-94C5-9E1CCEBFB9CD}">
      <dgm:prSet phldrT="[Text]" custT="1"/>
      <dgm:spPr/>
      <dgm:t>
        <a:bodyPr/>
        <a:lstStyle/>
        <a:p>
          <a:r>
            <a:rPr lang="en-US" sz="2400" dirty="0"/>
            <a:t>1- State Networks</a:t>
          </a:r>
        </a:p>
      </dgm:t>
    </dgm:pt>
    <dgm:pt modelId="{19A063D0-4D45-48FF-8105-4416CA6E2948}" type="parTrans" cxnId="{5D1404E8-6D42-429B-BF57-9CB20C277302}">
      <dgm:prSet/>
      <dgm:spPr/>
      <dgm:t>
        <a:bodyPr/>
        <a:lstStyle/>
        <a:p>
          <a:endParaRPr lang="en-US"/>
        </a:p>
      </dgm:t>
    </dgm:pt>
    <dgm:pt modelId="{2DADA090-75A2-4C6B-B687-5BF18E97C154}" type="sibTrans" cxnId="{5D1404E8-6D42-429B-BF57-9CB20C277302}">
      <dgm:prSet/>
      <dgm:spPr/>
      <dgm:t>
        <a:bodyPr/>
        <a:lstStyle/>
        <a:p>
          <a:endParaRPr lang="en-US"/>
        </a:p>
      </dgm:t>
    </dgm:pt>
    <dgm:pt modelId="{42BF8B64-BA55-4E75-AAB9-28F05965725D}">
      <dgm:prSet phldrT="[Text]" custT="1"/>
      <dgm:spPr/>
      <dgm:t>
        <a:bodyPr/>
        <a:lstStyle/>
        <a:p>
          <a:r>
            <a:rPr lang="en-US" sz="2400" dirty="0"/>
            <a:t>2- Targeted Guidance</a:t>
          </a:r>
        </a:p>
      </dgm:t>
    </dgm:pt>
    <dgm:pt modelId="{EEB19544-A35B-420A-8954-F50EA677096B}" type="parTrans" cxnId="{6CB0EC1B-7DA3-46A3-93E5-EA9E81BE5DCA}">
      <dgm:prSet/>
      <dgm:spPr/>
      <dgm:t>
        <a:bodyPr/>
        <a:lstStyle/>
        <a:p>
          <a:endParaRPr lang="en-US"/>
        </a:p>
      </dgm:t>
    </dgm:pt>
    <dgm:pt modelId="{2284129F-5A62-49D2-BEE8-FB796270FB81}" type="sibTrans" cxnId="{6CB0EC1B-7DA3-46A3-93E5-EA9E81BE5DCA}">
      <dgm:prSet/>
      <dgm:spPr/>
      <dgm:t>
        <a:bodyPr/>
        <a:lstStyle/>
        <a:p>
          <a:endParaRPr lang="en-US"/>
        </a:p>
      </dgm:t>
    </dgm:pt>
    <dgm:pt modelId="{D433B4CD-DE72-483A-854B-4580068E0420}">
      <dgm:prSet phldrT="[Text]" custT="1"/>
      <dgm:spPr/>
      <dgm:t>
        <a:bodyPr/>
        <a:lstStyle/>
        <a:p>
          <a:r>
            <a:rPr lang="en-US" sz="2400" dirty="0"/>
            <a:t>3- Professional Development</a:t>
          </a:r>
        </a:p>
      </dgm:t>
    </dgm:pt>
    <dgm:pt modelId="{2E07F9EA-F9D9-4212-BA83-DBE33B9077F3}" type="parTrans" cxnId="{0B6CB7CC-9E6B-4245-9DB9-818FC351DA7B}">
      <dgm:prSet/>
      <dgm:spPr/>
      <dgm:t>
        <a:bodyPr/>
        <a:lstStyle/>
        <a:p>
          <a:endParaRPr lang="en-US"/>
        </a:p>
      </dgm:t>
    </dgm:pt>
    <dgm:pt modelId="{7CEC40A0-860F-4E55-80F4-40ACBE43F347}" type="sibTrans" cxnId="{0B6CB7CC-9E6B-4245-9DB9-818FC351DA7B}">
      <dgm:prSet/>
      <dgm:spPr/>
      <dgm:t>
        <a:bodyPr/>
        <a:lstStyle/>
        <a:p>
          <a:endParaRPr lang="en-US"/>
        </a:p>
      </dgm:t>
    </dgm:pt>
    <dgm:pt modelId="{351BE24C-B99A-48A7-8187-7BE02C69958C}">
      <dgm:prSet phldrT="[Text]" custT="1"/>
      <dgm:spPr/>
      <dgm:t>
        <a:bodyPr/>
        <a:lstStyle/>
        <a:p>
          <a:r>
            <a:rPr lang="en-US" sz="2400" dirty="0"/>
            <a:t>4- Standards &amp; Curricula</a:t>
          </a:r>
        </a:p>
      </dgm:t>
    </dgm:pt>
    <dgm:pt modelId="{3CBBB29C-9FD9-4E28-8140-FEAF6E88E2D2}" type="parTrans" cxnId="{7726477C-56F3-406E-8BB3-5775ADF1306F}">
      <dgm:prSet/>
      <dgm:spPr/>
      <dgm:t>
        <a:bodyPr/>
        <a:lstStyle/>
        <a:p>
          <a:endParaRPr lang="en-US"/>
        </a:p>
      </dgm:t>
    </dgm:pt>
    <dgm:pt modelId="{034B0C21-8D77-4F22-A008-D69119C32CE0}" type="sibTrans" cxnId="{7726477C-56F3-406E-8BB3-5775ADF1306F}">
      <dgm:prSet/>
      <dgm:spPr/>
      <dgm:t>
        <a:bodyPr/>
        <a:lstStyle/>
        <a:p>
          <a:endParaRPr lang="en-US"/>
        </a:p>
      </dgm:t>
    </dgm:pt>
    <dgm:pt modelId="{4D92C280-B314-441B-8391-01AE542AEE0D}">
      <dgm:prSet phldrT="[Text]" custT="1"/>
      <dgm:spPr/>
      <dgm:t>
        <a:bodyPr/>
        <a:lstStyle/>
        <a:p>
          <a:r>
            <a:rPr lang="en-US" sz="2400" dirty="0"/>
            <a:t>5- Local Capacity Assessments</a:t>
          </a:r>
        </a:p>
      </dgm:t>
    </dgm:pt>
    <dgm:pt modelId="{F42E2C1C-60F6-41D5-AD34-51155744DEEC}" type="parTrans" cxnId="{F76D23B9-6D0D-46E2-92DD-F79FCB58C77B}">
      <dgm:prSet/>
      <dgm:spPr/>
      <dgm:t>
        <a:bodyPr/>
        <a:lstStyle/>
        <a:p>
          <a:endParaRPr lang="en-US"/>
        </a:p>
      </dgm:t>
    </dgm:pt>
    <dgm:pt modelId="{9EFE847D-7C2A-4811-BCF1-D87326BB5B08}" type="sibTrans" cxnId="{F76D23B9-6D0D-46E2-92DD-F79FCB58C77B}">
      <dgm:prSet/>
      <dgm:spPr/>
      <dgm:t>
        <a:bodyPr/>
        <a:lstStyle/>
        <a:p>
          <a:endParaRPr lang="en-US"/>
        </a:p>
      </dgm:t>
    </dgm:pt>
    <dgm:pt modelId="{BDC3554F-BBAA-41BD-AAF7-80604C166025}">
      <dgm:prSet phldrT="[Text]" custT="1"/>
      <dgm:spPr/>
      <dgm:t>
        <a:bodyPr/>
        <a:lstStyle/>
        <a:p>
          <a:r>
            <a:rPr lang="en-US" sz="2400" dirty="0"/>
            <a:t>6- Resource Plans</a:t>
          </a:r>
        </a:p>
      </dgm:t>
    </dgm:pt>
    <dgm:pt modelId="{5D3F2659-FB32-4382-A579-2D64A40B1B00}" type="parTrans" cxnId="{54B46B92-2095-4110-A064-5449610EAC2C}">
      <dgm:prSet/>
      <dgm:spPr/>
      <dgm:t>
        <a:bodyPr/>
        <a:lstStyle/>
        <a:p>
          <a:endParaRPr lang="en-US"/>
        </a:p>
      </dgm:t>
    </dgm:pt>
    <dgm:pt modelId="{8ACCFA9E-79D7-46B0-8613-2721DEA19B1D}" type="sibTrans" cxnId="{54B46B92-2095-4110-A064-5449610EAC2C}">
      <dgm:prSet/>
      <dgm:spPr/>
      <dgm:t>
        <a:bodyPr/>
        <a:lstStyle/>
        <a:p>
          <a:endParaRPr lang="en-US"/>
        </a:p>
      </dgm:t>
    </dgm:pt>
    <dgm:pt modelId="{FC596A75-669F-46EA-81A9-F629378F6E52}">
      <dgm:prSet phldrT="[Text]" custT="1"/>
      <dgm:spPr/>
      <dgm:t>
        <a:bodyPr/>
        <a:lstStyle/>
        <a:p>
          <a:r>
            <a:rPr lang="en-US" sz="2400" dirty="0"/>
            <a:t>7- Risk Management </a:t>
          </a:r>
        </a:p>
      </dgm:t>
    </dgm:pt>
    <dgm:pt modelId="{A68683A4-CF47-4AC4-822F-688DFB33CA8E}" type="parTrans" cxnId="{CAC53C1F-4CB4-4509-8B92-EA34743C0063}">
      <dgm:prSet/>
      <dgm:spPr/>
      <dgm:t>
        <a:bodyPr/>
        <a:lstStyle/>
        <a:p>
          <a:endParaRPr lang="en-US"/>
        </a:p>
      </dgm:t>
    </dgm:pt>
    <dgm:pt modelId="{C2557F64-173B-4497-A7B7-5A3D565425D3}" type="sibTrans" cxnId="{CAC53C1F-4CB4-4509-8B92-EA34743C0063}">
      <dgm:prSet/>
      <dgm:spPr/>
      <dgm:t>
        <a:bodyPr/>
        <a:lstStyle/>
        <a:p>
          <a:endParaRPr lang="en-US"/>
        </a:p>
      </dgm:t>
    </dgm:pt>
    <dgm:pt modelId="{087EFC47-A08A-4724-AD88-C14724442BED}">
      <dgm:prSet phldrT="[Text]" custT="1"/>
      <dgm:spPr/>
      <dgm:t>
        <a:bodyPr/>
        <a:lstStyle/>
        <a:p>
          <a:r>
            <a:rPr lang="en-US" sz="2400" dirty="0"/>
            <a:t>8 - Procurement</a:t>
          </a:r>
        </a:p>
      </dgm:t>
    </dgm:pt>
    <dgm:pt modelId="{3785D7FA-8AE4-48F2-BD53-DD681ACD23DC}" type="parTrans" cxnId="{DB320FBD-75CE-4BA1-9213-20F12A9928A6}">
      <dgm:prSet/>
      <dgm:spPr/>
      <dgm:t>
        <a:bodyPr/>
        <a:lstStyle/>
        <a:p>
          <a:endParaRPr lang="en-US"/>
        </a:p>
      </dgm:t>
    </dgm:pt>
    <dgm:pt modelId="{8BECEC76-77DC-41BD-A0D9-54ED3F46D86C}" type="sibTrans" cxnId="{DB320FBD-75CE-4BA1-9213-20F12A9928A6}">
      <dgm:prSet/>
      <dgm:spPr/>
      <dgm:t>
        <a:bodyPr/>
        <a:lstStyle/>
        <a:p>
          <a:endParaRPr lang="en-US"/>
        </a:p>
      </dgm:t>
    </dgm:pt>
    <dgm:pt modelId="{A4118F84-F312-483F-A564-E5F1911FEED1}" type="pres">
      <dgm:prSet presAssocID="{F6A89AF2-A104-4CDD-AD52-43D4E92593D5}" presName="linear" presStyleCnt="0">
        <dgm:presLayoutVars>
          <dgm:dir/>
          <dgm:animLvl val="lvl"/>
          <dgm:resizeHandles val="exact"/>
        </dgm:presLayoutVars>
      </dgm:prSet>
      <dgm:spPr/>
    </dgm:pt>
    <dgm:pt modelId="{3B67355C-566E-42F6-8C89-B34E763FD453}" type="pres">
      <dgm:prSet presAssocID="{1761B898-4718-4D17-94C5-9E1CCEBFB9CD}" presName="parentLin" presStyleCnt="0"/>
      <dgm:spPr/>
    </dgm:pt>
    <dgm:pt modelId="{29AD2845-633D-4E0F-8945-A47A7359839E}" type="pres">
      <dgm:prSet presAssocID="{1761B898-4718-4D17-94C5-9E1CCEBFB9CD}" presName="parentLeftMargin" presStyleLbl="node1" presStyleIdx="0" presStyleCnt="8"/>
      <dgm:spPr/>
    </dgm:pt>
    <dgm:pt modelId="{CB72117F-00F4-4443-A3C8-5199484815A0}" type="pres">
      <dgm:prSet presAssocID="{1761B898-4718-4D17-94C5-9E1CCEBFB9CD}" presName="parentText" presStyleLbl="node1" presStyleIdx="0" presStyleCnt="8">
        <dgm:presLayoutVars>
          <dgm:chMax val="0"/>
          <dgm:bulletEnabled val="1"/>
        </dgm:presLayoutVars>
      </dgm:prSet>
      <dgm:spPr/>
    </dgm:pt>
    <dgm:pt modelId="{222D0C4E-1B88-4E97-ADC5-40D2CA4CC3F5}" type="pres">
      <dgm:prSet presAssocID="{1761B898-4718-4D17-94C5-9E1CCEBFB9CD}" presName="negativeSpace" presStyleCnt="0"/>
      <dgm:spPr/>
    </dgm:pt>
    <dgm:pt modelId="{91A463CF-254F-4DC3-90B7-2F4DC5A0D42C}" type="pres">
      <dgm:prSet presAssocID="{1761B898-4718-4D17-94C5-9E1CCEBFB9CD}" presName="childText" presStyleLbl="conFgAcc1" presStyleIdx="0" presStyleCnt="8">
        <dgm:presLayoutVars>
          <dgm:bulletEnabled val="1"/>
        </dgm:presLayoutVars>
      </dgm:prSet>
      <dgm:spPr/>
    </dgm:pt>
    <dgm:pt modelId="{8A731E6B-A8AB-4B63-9241-321376C82015}" type="pres">
      <dgm:prSet presAssocID="{2DADA090-75A2-4C6B-B687-5BF18E97C154}" presName="spaceBetweenRectangles" presStyleCnt="0"/>
      <dgm:spPr/>
    </dgm:pt>
    <dgm:pt modelId="{12E038C2-D4E6-4B79-9812-22833061FE49}" type="pres">
      <dgm:prSet presAssocID="{42BF8B64-BA55-4E75-AAB9-28F05965725D}" presName="parentLin" presStyleCnt="0"/>
      <dgm:spPr/>
    </dgm:pt>
    <dgm:pt modelId="{8A4FC0AD-707B-4CE1-B8C4-7C5C150D7903}" type="pres">
      <dgm:prSet presAssocID="{42BF8B64-BA55-4E75-AAB9-28F05965725D}" presName="parentLeftMargin" presStyleLbl="node1" presStyleIdx="0" presStyleCnt="8"/>
      <dgm:spPr/>
    </dgm:pt>
    <dgm:pt modelId="{0DC8ADFA-002E-4E1C-B55B-9DB76D5B20F6}" type="pres">
      <dgm:prSet presAssocID="{42BF8B64-BA55-4E75-AAB9-28F05965725D}" presName="parentText" presStyleLbl="node1" presStyleIdx="1" presStyleCnt="8">
        <dgm:presLayoutVars>
          <dgm:chMax val="0"/>
          <dgm:bulletEnabled val="1"/>
        </dgm:presLayoutVars>
      </dgm:prSet>
      <dgm:spPr/>
    </dgm:pt>
    <dgm:pt modelId="{1C7DCF6A-B8A1-45A8-8487-AE5FB455EA42}" type="pres">
      <dgm:prSet presAssocID="{42BF8B64-BA55-4E75-AAB9-28F05965725D}" presName="negativeSpace" presStyleCnt="0"/>
      <dgm:spPr/>
    </dgm:pt>
    <dgm:pt modelId="{062B9AFE-4035-4CC1-9C20-243C3330A374}" type="pres">
      <dgm:prSet presAssocID="{42BF8B64-BA55-4E75-AAB9-28F05965725D}" presName="childText" presStyleLbl="conFgAcc1" presStyleIdx="1" presStyleCnt="8">
        <dgm:presLayoutVars>
          <dgm:bulletEnabled val="1"/>
        </dgm:presLayoutVars>
      </dgm:prSet>
      <dgm:spPr/>
    </dgm:pt>
    <dgm:pt modelId="{E66E4E1A-E1C8-46DA-8A2E-3ED084FCC339}" type="pres">
      <dgm:prSet presAssocID="{2284129F-5A62-49D2-BEE8-FB796270FB81}" presName="spaceBetweenRectangles" presStyleCnt="0"/>
      <dgm:spPr/>
    </dgm:pt>
    <dgm:pt modelId="{A426E662-DF60-4683-9178-1766E401CE5A}" type="pres">
      <dgm:prSet presAssocID="{D433B4CD-DE72-483A-854B-4580068E0420}" presName="parentLin" presStyleCnt="0"/>
      <dgm:spPr/>
    </dgm:pt>
    <dgm:pt modelId="{2EB36DF0-FE3C-4CC9-AA84-C5C57C7B4A3D}" type="pres">
      <dgm:prSet presAssocID="{D433B4CD-DE72-483A-854B-4580068E0420}" presName="parentLeftMargin" presStyleLbl="node1" presStyleIdx="1" presStyleCnt="8"/>
      <dgm:spPr/>
    </dgm:pt>
    <dgm:pt modelId="{0C59E69F-55FC-4D8B-A321-E7398AEEA918}" type="pres">
      <dgm:prSet presAssocID="{D433B4CD-DE72-483A-854B-4580068E0420}" presName="parentText" presStyleLbl="node1" presStyleIdx="2" presStyleCnt="8">
        <dgm:presLayoutVars>
          <dgm:chMax val="0"/>
          <dgm:bulletEnabled val="1"/>
        </dgm:presLayoutVars>
      </dgm:prSet>
      <dgm:spPr/>
    </dgm:pt>
    <dgm:pt modelId="{75450DD7-5A36-4884-9E6A-C1B9C0C0EC73}" type="pres">
      <dgm:prSet presAssocID="{D433B4CD-DE72-483A-854B-4580068E0420}" presName="negativeSpace" presStyleCnt="0"/>
      <dgm:spPr/>
    </dgm:pt>
    <dgm:pt modelId="{BD03B511-AD73-4BE0-A19F-5E7856CD87C1}" type="pres">
      <dgm:prSet presAssocID="{D433B4CD-DE72-483A-854B-4580068E0420}" presName="childText" presStyleLbl="conFgAcc1" presStyleIdx="2" presStyleCnt="8">
        <dgm:presLayoutVars>
          <dgm:bulletEnabled val="1"/>
        </dgm:presLayoutVars>
      </dgm:prSet>
      <dgm:spPr/>
    </dgm:pt>
    <dgm:pt modelId="{958365BD-C43F-4838-A8CF-E613F93F0B0C}" type="pres">
      <dgm:prSet presAssocID="{7CEC40A0-860F-4E55-80F4-40ACBE43F347}" presName="spaceBetweenRectangles" presStyleCnt="0"/>
      <dgm:spPr/>
    </dgm:pt>
    <dgm:pt modelId="{EE7D437F-AD02-4C61-ACC7-E873339195B8}" type="pres">
      <dgm:prSet presAssocID="{351BE24C-B99A-48A7-8187-7BE02C69958C}" presName="parentLin" presStyleCnt="0"/>
      <dgm:spPr/>
    </dgm:pt>
    <dgm:pt modelId="{4E4A37F2-1B3F-4ACE-B6F4-5E5603E5D94F}" type="pres">
      <dgm:prSet presAssocID="{351BE24C-B99A-48A7-8187-7BE02C69958C}" presName="parentLeftMargin" presStyleLbl="node1" presStyleIdx="2" presStyleCnt="8"/>
      <dgm:spPr/>
    </dgm:pt>
    <dgm:pt modelId="{FDFA65C3-E700-4354-8E85-8AD91B53A658}" type="pres">
      <dgm:prSet presAssocID="{351BE24C-B99A-48A7-8187-7BE02C69958C}" presName="parentText" presStyleLbl="node1" presStyleIdx="3" presStyleCnt="8">
        <dgm:presLayoutVars>
          <dgm:chMax val="0"/>
          <dgm:bulletEnabled val="1"/>
        </dgm:presLayoutVars>
      </dgm:prSet>
      <dgm:spPr/>
    </dgm:pt>
    <dgm:pt modelId="{56E6A610-1BAA-4D11-B943-F16EF020A733}" type="pres">
      <dgm:prSet presAssocID="{351BE24C-B99A-48A7-8187-7BE02C69958C}" presName="negativeSpace" presStyleCnt="0"/>
      <dgm:spPr/>
    </dgm:pt>
    <dgm:pt modelId="{93ED16D6-F192-4546-9E47-7B40F6055E5E}" type="pres">
      <dgm:prSet presAssocID="{351BE24C-B99A-48A7-8187-7BE02C69958C}" presName="childText" presStyleLbl="conFgAcc1" presStyleIdx="3" presStyleCnt="8">
        <dgm:presLayoutVars>
          <dgm:bulletEnabled val="1"/>
        </dgm:presLayoutVars>
      </dgm:prSet>
      <dgm:spPr/>
    </dgm:pt>
    <dgm:pt modelId="{AAEA1A40-9C1F-422F-A1C7-D1BD2CE17CE7}" type="pres">
      <dgm:prSet presAssocID="{034B0C21-8D77-4F22-A008-D69119C32CE0}" presName="spaceBetweenRectangles" presStyleCnt="0"/>
      <dgm:spPr/>
    </dgm:pt>
    <dgm:pt modelId="{D3AEE7E3-981A-4869-8066-84A3D17D0709}" type="pres">
      <dgm:prSet presAssocID="{4D92C280-B314-441B-8391-01AE542AEE0D}" presName="parentLin" presStyleCnt="0"/>
      <dgm:spPr/>
    </dgm:pt>
    <dgm:pt modelId="{4C75ECF4-9CC1-4EB0-AA6E-F2FEDFB88997}" type="pres">
      <dgm:prSet presAssocID="{4D92C280-B314-441B-8391-01AE542AEE0D}" presName="parentLeftMargin" presStyleLbl="node1" presStyleIdx="3" presStyleCnt="8"/>
      <dgm:spPr/>
    </dgm:pt>
    <dgm:pt modelId="{9DEF8582-5F67-4381-957A-D411DFE83E81}" type="pres">
      <dgm:prSet presAssocID="{4D92C280-B314-441B-8391-01AE542AEE0D}" presName="parentText" presStyleLbl="node1" presStyleIdx="4" presStyleCnt="8">
        <dgm:presLayoutVars>
          <dgm:chMax val="0"/>
          <dgm:bulletEnabled val="1"/>
        </dgm:presLayoutVars>
      </dgm:prSet>
      <dgm:spPr/>
    </dgm:pt>
    <dgm:pt modelId="{1A4B0D97-028B-4C1A-8D8C-B98791089F11}" type="pres">
      <dgm:prSet presAssocID="{4D92C280-B314-441B-8391-01AE542AEE0D}" presName="negativeSpace" presStyleCnt="0"/>
      <dgm:spPr/>
    </dgm:pt>
    <dgm:pt modelId="{38706F16-955C-4D4E-97EF-801E4E0B9AD3}" type="pres">
      <dgm:prSet presAssocID="{4D92C280-B314-441B-8391-01AE542AEE0D}" presName="childText" presStyleLbl="conFgAcc1" presStyleIdx="4" presStyleCnt="8">
        <dgm:presLayoutVars>
          <dgm:bulletEnabled val="1"/>
        </dgm:presLayoutVars>
      </dgm:prSet>
      <dgm:spPr/>
    </dgm:pt>
    <dgm:pt modelId="{429C61A9-FE5E-444A-9389-10A11BFDA37A}" type="pres">
      <dgm:prSet presAssocID="{9EFE847D-7C2A-4811-BCF1-D87326BB5B08}" presName="spaceBetweenRectangles" presStyleCnt="0"/>
      <dgm:spPr/>
    </dgm:pt>
    <dgm:pt modelId="{97DE2E55-6A81-461E-8845-FD260E809DF2}" type="pres">
      <dgm:prSet presAssocID="{BDC3554F-BBAA-41BD-AAF7-80604C166025}" presName="parentLin" presStyleCnt="0"/>
      <dgm:spPr/>
    </dgm:pt>
    <dgm:pt modelId="{8D2BD5F0-B3A3-4639-9516-FD9FBFF3BD28}" type="pres">
      <dgm:prSet presAssocID="{BDC3554F-BBAA-41BD-AAF7-80604C166025}" presName="parentLeftMargin" presStyleLbl="node1" presStyleIdx="4" presStyleCnt="8"/>
      <dgm:spPr/>
    </dgm:pt>
    <dgm:pt modelId="{BEFE8EE7-FA8A-4AA1-8DC4-6DECFB7ECEEC}" type="pres">
      <dgm:prSet presAssocID="{BDC3554F-BBAA-41BD-AAF7-80604C166025}" presName="parentText" presStyleLbl="node1" presStyleIdx="5" presStyleCnt="8">
        <dgm:presLayoutVars>
          <dgm:chMax val="0"/>
          <dgm:bulletEnabled val="1"/>
        </dgm:presLayoutVars>
      </dgm:prSet>
      <dgm:spPr/>
    </dgm:pt>
    <dgm:pt modelId="{298885F6-B391-45BE-9679-6EA6001860CA}" type="pres">
      <dgm:prSet presAssocID="{BDC3554F-BBAA-41BD-AAF7-80604C166025}" presName="negativeSpace" presStyleCnt="0"/>
      <dgm:spPr/>
    </dgm:pt>
    <dgm:pt modelId="{471C5EBB-1D2E-4F31-B75D-55344FD4534B}" type="pres">
      <dgm:prSet presAssocID="{BDC3554F-BBAA-41BD-AAF7-80604C166025}" presName="childText" presStyleLbl="conFgAcc1" presStyleIdx="5" presStyleCnt="8">
        <dgm:presLayoutVars>
          <dgm:bulletEnabled val="1"/>
        </dgm:presLayoutVars>
      </dgm:prSet>
      <dgm:spPr/>
    </dgm:pt>
    <dgm:pt modelId="{385EA27E-EC3E-4CFF-B070-91EA9A263ABE}" type="pres">
      <dgm:prSet presAssocID="{8ACCFA9E-79D7-46B0-8613-2721DEA19B1D}" presName="spaceBetweenRectangles" presStyleCnt="0"/>
      <dgm:spPr/>
    </dgm:pt>
    <dgm:pt modelId="{8AF1D7AD-77E1-4C00-8E67-6D42586D169A}" type="pres">
      <dgm:prSet presAssocID="{FC596A75-669F-46EA-81A9-F629378F6E52}" presName="parentLin" presStyleCnt="0"/>
      <dgm:spPr/>
    </dgm:pt>
    <dgm:pt modelId="{69A92A66-5C54-4311-B3A6-EA3783A6A0D0}" type="pres">
      <dgm:prSet presAssocID="{FC596A75-669F-46EA-81A9-F629378F6E52}" presName="parentLeftMargin" presStyleLbl="node1" presStyleIdx="5" presStyleCnt="8"/>
      <dgm:spPr/>
    </dgm:pt>
    <dgm:pt modelId="{38FDF993-81B7-479D-819C-9878FDF93B52}" type="pres">
      <dgm:prSet presAssocID="{FC596A75-669F-46EA-81A9-F629378F6E52}" presName="parentText" presStyleLbl="node1" presStyleIdx="6" presStyleCnt="8">
        <dgm:presLayoutVars>
          <dgm:chMax val="0"/>
          <dgm:bulletEnabled val="1"/>
        </dgm:presLayoutVars>
      </dgm:prSet>
      <dgm:spPr/>
    </dgm:pt>
    <dgm:pt modelId="{9F17D7C7-5107-4F79-BABF-96CC4FB37E94}" type="pres">
      <dgm:prSet presAssocID="{FC596A75-669F-46EA-81A9-F629378F6E52}" presName="negativeSpace" presStyleCnt="0"/>
      <dgm:spPr/>
    </dgm:pt>
    <dgm:pt modelId="{5836BC1F-EC2A-441D-AAC7-B3D8D0D28916}" type="pres">
      <dgm:prSet presAssocID="{FC596A75-669F-46EA-81A9-F629378F6E52}" presName="childText" presStyleLbl="conFgAcc1" presStyleIdx="6" presStyleCnt="8">
        <dgm:presLayoutVars>
          <dgm:bulletEnabled val="1"/>
        </dgm:presLayoutVars>
      </dgm:prSet>
      <dgm:spPr/>
    </dgm:pt>
    <dgm:pt modelId="{E042EEF3-A7F6-4EB7-878C-B9525014ED7F}" type="pres">
      <dgm:prSet presAssocID="{C2557F64-173B-4497-A7B7-5A3D565425D3}" presName="spaceBetweenRectangles" presStyleCnt="0"/>
      <dgm:spPr/>
    </dgm:pt>
    <dgm:pt modelId="{BB9CE4E3-FF05-4F6D-A86C-E0840FD9688F}" type="pres">
      <dgm:prSet presAssocID="{087EFC47-A08A-4724-AD88-C14724442BED}" presName="parentLin" presStyleCnt="0"/>
      <dgm:spPr/>
    </dgm:pt>
    <dgm:pt modelId="{6AA38BB8-8E41-40CD-8336-7BF99A08524E}" type="pres">
      <dgm:prSet presAssocID="{087EFC47-A08A-4724-AD88-C14724442BED}" presName="parentLeftMargin" presStyleLbl="node1" presStyleIdx="6" presStyleCnt="8"/>
      <dgm:spPr/>
    </dgm:pt>
    <dgm:pt modelId="{121F731E-94EC-4EE1-B926-AF3DFE71D02D}" type="pres">
      <dgm:prSet presAssocID="{087EFC47-A08A-4724-AD88-C14724442BED}" presName="parentText" presStyleLbl="node1" presStyleIdx="7" presStyleCnt="8">
        <dgm:presLayoutVars>
          <dgm:chMax val="0"/>
          <dgm:bulletEnabled val="1"/>
        </dgm:presLayoutVars>
      </dgm:prSet>
      <dgm:spPr/>
    </dgm:pt>
    <dgm:pt modelId="{627E7A3D-10FE-43D0-B93D-49F7FF57892E}" type="pres">
      <dgm:prSet presAssocID="{087EFC47-A08A-4724-AD88-C14724442BED}" presName="negativeSpace" presStyleCnt="0"/>
      <dgm:spPr/>
    </dgm:pt>
    <dgm:pt modelId="{55CBA643-2750-4D9D-92E9-7BE0B49B4515}" type="pres">
      <dgm:prSet presAssocID="{087EFC47-A08A-4724-AD88-C14724442BED}" presName="childText" presStyleLbl="conFgAcc1" presStyleIdx="7" presStyleCnt="8">
        <dgm:presLayoutVars>
          <dgm:bulletEnabled val="1"/>
        </dgm:presLayoutVars>
      </dgm:prSet>
      <dgm:spPr/>
    </dgm:pt>
  </dgm:ptLst>
  <dgm:cxnLst>
    <dgm:cxn modelId="{FBD98B0B-F106-4B80-B312-2FED3B3F4371}" type="presOf" srcId="{351BE24C-B99A-48A7-8187-7BE02C69958C}" destId="{4E4A37F2-1B3F-4ACE-B6F4-5E5603E5D94F}" srcOrd="0" destOrd="0" presId="urn:microsoft.com/office/officeart/2005/8/layout/list1"/>
    <dgm:cxn modelId="{6C271D0F-D344-47BB-8CE0-F06DA6B77ED9}" type="presOf" srcId="{42BF8B64-BA55-4E75-AAB9-28F05965725D}" destId="{8A4FC0AD-707B-4CE1-B8C4-7C5C150D7903}" srcOrd="0" destOrd="0" presId="urn:microsoft.com/office/officeart/2005/8/layout/list1"/>
    <dgm:cxn modelId="{6CB0EC1B-7DA3-46A3-93E5-EA9E81BE5DCA}" srcId="{F6A89AF2-A104-4CDD-AD52-43D4E92593D5}" destId="{42BF8B64-BA55-4E75-AAB9-28F05965725D}" srcOrd="1" destOrd="0" parTransId="{EEB19544-A35B-420A-8954-F50EA677096B}" sibTransId="{2284129F-5A62-49D2-BEE8-FB796270FB81}"/>
    <dgm:cxn modelId="{CAC53C1F-4CB4-4509-8B92-EA34743C0063}" srcId="{F6A89AF2-A104-4CDD-AD52-43D4E92593D5}" destId="{FC596A75-669F-46EA-81A9-F629378F6E52}" srcOrd="6" destOrd="0" parTransId="{A68683A4-CF47-4AC4-822F-688DFB33CA8E}" sibTransId="{C2557F64-173B-4497-A7B7-5A3D565425D3}"/>
    <dgm:cxn modelId="{CAAE5340-F1B6-4D93-B8F3-6DE1F178024A}" type="presOf" srcId="{351BE24C-B99A-48A7-8187-7BE02C69958C}" destId="{FDFA65C3-E700-4354-8E85-8AD91B53A658}" srcOrd="1" destOrd="0" presId="urn:microsoft.com/office/officeart/2005/8/layout/list1"/>
    <dgm:cxn modelId="{7473C951-736D-45A2-A3D8-4D792031CB70}" type="presOf" srcId="{087EFC47-A08A-4724-AD88-C14724442BED}" destId="{6AA38BB8-8E41-40CD-8336-7BF99A08524E}" srcOrd="0" destOrd="0" presId="urn:microsoft.com/office/officeart/2005/8/layout/list1"/>
    <dgm:cxn modelId="{48F8B074-9748-4E65-90B8-4DF9BAEFEF19}" type="presOf" srcId="{FC596A75-669F-46EA-81A9-F629378F6E52}" destId="{38FDF993-81B7-479D-819C-9878FDF93B52}" srcOrd="1" destOrd="0" presId="urn:microsoft.com/office/officeart/2005/8/layout/list1"/>
    <dgm:cxn modelId="{98F72E76-F2C5-4D8C-8889-D0223780E253}" type="presOf" srcId="{F6A89AF2-A104-4CDD-AD52-43D4E92593D5}" destId="{A4118F84-F312-483F-A564-E5F1911FEED1}" srcOrd="0" destOrd="0" presId="urn:microsoft.com/office/officeart/2005/8/layout/list1"/>
    <dgm:cxn modelId="{F09B855A-BC7C-46EC-A5C1-80404496B31E}" type="presOf" srcId="{D433B4CD-DE72-483A-854B-4580068E0420}" destId="{2EB36DF0-FE3C-4CC9-AA84-C5C57C7B4A3D}" srcOrd="0" destOrd="0" presId="urn:microsoft.com/office/officeart/2005/8/layout/list1"/>
    <dgm:cxn modelId="{7726477C-56F3-406E-8BB3-5775ADF1306F}" srcId="{F6A89AF2-A104-4CDD-AD52-43D4E92593D5}" destId="{351BE24C-B99A-48A7-8187-7BE02C69958C}" srcOrd="3" destOrd="0" parTransId="{3CBBB29C-9FD9-4E28-8140-FEAF6E88E2D2}" sibTransId="{034B0C21-8D77-4F22-A008-D69119C32CE0}"/>
    <dgm:cxn modelId="{C5B6EE80-F59C-418F-82E5-42A409318889}" type="presOf" srcId="{FC596A75-669F-46EA-81A9-F629378F6E52}" destId="{69A92A66-5C54-4311-B3A6-EA3783A6A0D0}" srcOrd="0" destOrd="0" presId="urn:microsoft.com/office/officeart/2005/8/layout/list1"/>
    <dgm:cxn modelId="{B223928D-7F04-4671-8327-9418CA8D0356}" type="presOf" srcId="{D433B4CD-DE72-483A-854B-4580068E0420}" destId="{0C59E69F-55FC-4D8B-A321-E7398AEEA918}" srcOrd="1" destOrd="0" presId="urn:microsoft.com/office/officeart/2005/8/layout/list1"/>
    <dgm:cxn modelId="{54B46B92-2095-4110-A064-5449610EAC2C}" srcId="{F6A89AF2-A104-4CDD-AD52-43D4E92593D5}" destId="{BDC3554F-BBAA-41BD-AAF7-80604C166025}" srcOrd="5" destOrd="0" parTransId="{5D3F2659-FB32-4382-A579-2D64A40B1B00}" sibTransId="{8ACCFA9E-79D7-46B0-8613-2721DEA19B1D}"/>
    <dgm:cxn modelId="{E8CAB098-A9EB-4298-8070-DB63632B8D38}" type="presOf" srcId="{087EFC47-A08A-4724-AD88-C14724442BED}" destId="{121F731E-94EC-4EE1-B926-AF3DFE71D02D}" srcOrd="1" destOrd="0" presId="urn:microsoft.com/office/officeart/2005/8/layout/list1"/>
    <dgm:cxn modelId="{37E5119F-571A-4F11-83CC-E91A42B3E16A}" type="presOf" srcId="{1761B898-4718-4D17-94C5-9E1CCEBFB9CD}" destId="{29AD2845-633D-4E0F-8945-A47A7359839E}" srcOrd="0" destOrd="0" presId="urn:microsoft.com/office/officeart/2005/8/layout/list1"/>
    <dgm:cxn modelId="{737060AC-1595-4174-A54D-E86D7B95869D}" type="presOf" srcId="{BDC3554F-BBAA-41BD-AAF7-80604C166025}" destId="{8D2BD5F0-B3A3-4639-9516-FD9FBFF3BD28}" srcOrd="0" destOrd="0" presId="urn:microsoft.com/office/officeart/2005/8/layout/list1"/>
    <dgm:cxn modelId="{541102AF-116D-4EE6-9F50-A9D8B6F4AE2E}" type="presOf" srcId="{42BF8B64-BA55-4E75-AAB9-28F05965725D}" destId="{0DC8ADFA-002E-4E1C-B55B-9DB76D5B20F6}" srcOrd="1" destOrd="0" presId="urn:microsoft.com/office/officeart/2005/8/layout/list1"/>
    <dgm:cxn modelId="{F76D23B9-6D0D-46E2-92DD-F79FCB58C77B}" srcId="{F6A89AF2-A104-4CDD-AD52-43D4E92593D5}" destId="{4D92C280-B314-441B-8391-01AE542AEE0D}" srcOrd="4" destOrd="0" parTransId="{F42E2C1C-60F6-41D5-AD34-51155744DEEC}" sibTransId="{9EFE847D-7C2A-4811-BCF1-D87326BB5B08}"/>
    <dgm:cxn modelId="{DB320FBD-75CE-4BA1-9213-20F12A9928A6}" srcId="{F6A89AF2-A104-4CDD-AD52-43D4E92593D5}" destId="{087EFC47-A08A-4724-AD88-C14724442BED}" srcOrd="7" destOrd="0" parTransId="{3785D7FA-8AE4-48F2-BD53-DD681ACD23DC}" sibTransId="{8BECEC76-77DC-41BD-A0D9-54ED3F46D86C}"/>
    <dgm:cxn modelId="{2FBAA1C7-5F79-41FB-ADA8-85803E2758A1}" type="presOf" srcId="{1761B898-4718-4D17-94C5-9E1CCEBFB9CD}" destId="{CB72117F-00F4-4443-A3C8-5199484815A0}" srcOrd="1" destOrd="0" presId="urn:microsoft.com/office/officeart/2005/8/layout/list1"/>
    <dgm:cxn modelId="{0B6CB7CC-9E6B-4245-9DB9-818FC351DA7B}" srcId="{F6A89AF2-A104-4CDD-AD52-43D4E92593D5}" destId="{D433B4CD-DE72-483A-854B-4580068E0420}" srcOrd="2" destOrd="0" parTransId="{2E07F9EA-F9D9-4212-BA83-DBE33B9077F3}" sibTransId="{7CEC40A0-860F-4E55-80F4-40ACBE43F347}"/>
    <dgm:cxn modelId="{601345D6-B440-42AF-93B2-31BCD49929E2}" type="presOf" srcId="{4D92C280-B314-441B-8391-01AE542AEE0D}" destId="{4C75ECF4-9CC1-4EB0-AA6E-F2FEDFB88997}" srcOrd="0" destOrd="0" presId="urn:microsoft.com/office/officeart/2005/8/layout/list1"/>
    <dgm:cxn modelId="{13EC5AE1-1D8B-4388-88EA-6C09EC4B2F2F}" type="presOf" srcId="{BDC3554F-BBAA-41BD-AAF7-80604C166025}" destId="{BEFE8EE7-FA8A-4AA1-8DC4-6DECFB7ECEEC}" srcOrd="1" destOrd="0" presId="urn:microsoft.com/office/officeart/2005/8/layout/list1"/>
    <dgm:cxn modelId="{5D1404E8-6D42-429B-BF57-9CB20C277302}" srcId="{F6A89AF2-A104-4CDD-AD52-43D4E92593D5}" destId="{1761B898-4718-4D17-94C5-9E1CCEBFB9CD}" srcOrd="0" destOrd="0" parTransId="{19A063D0-4D45-48FF-8105-4416CA6E2948}" sibTransId="{2DADA090-75A2-4C6B-B687-5BF18E97C154}"/>
    <dgm:cxn modelId="{05BCA1F5-F476-4B09-800B-7196F97A0374}" type="presOf" srcId="{4D92C280-B314-441B-8391-01AE542AEE0D}" destId="{9DEF8582-5F67-4381-957A-D411DFE83E81}" srcOrd="1" destOrd="0" presId="urn:microsoft.com/office/officeart/2005/8/layout/list1"/>
    <dgm:cxn modelId="{FCAAFA0C-AD8B-4B11-88F2-DD069942AC50}" type="presParOf" srcId="{A4118F84-F312-483F-A564-E5F1911FEED1}" destId="{3B67355C-566E-42F6-8C89-B34E763FD453}" srcOrd="0" destOrd="0" presId="urn:microsoft.com/office/officeart/2005/8/layout/list1"/>
    <dgm:cxn modelId="{FE1CB063-956F-4B30-9A36-F52CD3E2A228}" type="presParOf" srcId="{3B67355C-566E-42F6-8C89-B34E763FD453}" destId="{29AD2845-633D-4E0F-8945-A47A7359839E}" srcOrd="0" destOrd="0" presId="urn:microsoft.com/office/officeart/2005/8/layout/list1"/>
    <dgm:cxn modelId="{E45D084D-3632-4E24-8F93-9EB370489F37}" type="presParOf" srcId="{3B67355C-566E-42F6-8C89-B34E763FD453}" destId="{CB72117F-00F4-4443-A3C8-5199484815A0}" srcOrd="1" destOrd="0" presId="urn:microsoft.com/office/officeart/2005/8/layout/list1"/>
    <dgm:cxn modelId="{4EF4A42D-953E-4559-B525-75E31AE87CC0}" type="presParOf" srcId="{A4118F84-F312-483F-A564-E5F1911FEED1}" destId="{222D0C4E-1B88-4E97-ADC5-40D2CA4CC3F5}" srcOrd="1" destOrd="0" presId="urn:microsoft.com/office/officeart/2005/8/layout/list1"/>
    <dgm:cxn modelId="{3FA480EA-441E-4617-B1AC-5B178B2D4DCE}" type="presParOf" srcId="{A4118F84-F312-483F-A564-E5F1911FEED1}" destId="{91A463CF-254F-4DC3-90B7-2F4DC5A0D42C}" srcOrd="2" destOrd="0" presId="urn:microsoft.com/office/officeart/2005/8/layout/list1"/>
    <dgm:cxn modelId="{4685A063-19F6-4C7D-8FC5-A794B034EDDC}" type="presParOf" srcId="{A4118F84-F312-483F-A564-E5F1911FEED1}" destId="{8A731E6B-A8AB-4B63-9241-321376C82015}" srcOrd="3" destOrd="0" presId="urn:microsoft.com/office/officeart/2005/8/layout/list1"/>
    <dgm:cxn modelId="{B0CAD5F5-882C-4FA4-9ECE-8996AE8D3F65}" type="presParOf" srcId="{A4118F84-F312-483F-A564-E5F1911FEED1}" destId="{12E038C2-D4E6-4B79-9812-22833061FE49}" srcOrd="4" destOrd="0" presId="urn:microsoft.com/office/officeart/2005/8/layout/list1"/>
    <dgm:cxn modelId="{F4454180-DB4A-4DC7-A7F2-4C27EE68EF48}" type="presParOf" srcId="{12E038C2-D4E6-4B79-9812-22833061FE49}" destId="{8A4FC0AD-707B-4CE1-B8C4-7C5C150D7903}" srcOrd="0" destOrd="0" presId="urn:microsoft.com/office/officeart/2005/8/layout/list1"/>
    <dgm:cxn modelId="{89A88FBD-C832-4226-904A-6CB9F17287FC}" type="presParOf" srcId="{12E038C2-D4E6-4B79-9812-22833061FE49}" destId="{0DC8ADFA-002E-4E1C-B55B-9DB76D5B20F6}" srcOrd="1" destOrd="0" presId="urn:microsoft.com/office/officeart/2005/8/layout/list1"/>
    <dgm:cxn modelId="{486C9AF0-5EDE-44B0-9E5B-225150DC5DF8}" type="presParOf" srcId="{A4118F84-F312-483F-A564-E5F1911FEED1}" destId="{1C7DCF6A-B8A1-45A8-8487-AE5FB455EA42}" srcOrd="5" destOrd="0" presId="urn:microsoft.com/office/officeart/2005/8/layout/list1"/>
    <dgm:cxn modelId="{81DBF520-2583-4458-9CD2-5CA7E89EAC76}" type="presParOf" srcId="{A4118F84-F312-483F-A564-E5F1911FEED1}" destId="{062B9AFE-4035-4CC1-9C20-243C3330A374}" srcOrd="6" destOrd="0" presId="urn:microsoft.com/office/officeart/2005/8/layout/list1"/>
    <dgm:cxn modelId="{BEC4E225-C1C1-4BDA-8980-5C9740A4E414}" type="presParOf" srcId="{A4118F84-F312-483F-A564-E5F1911FEED1}" destId="{E66E4E1A-E1C8-46DA-8A2E-3ED084FCC339}" srcOrd="7" destOrd="0" presId="urn:microsoft.com/office/officeart/2005/8/layout/list1"/>
    <dgm:cxn modelId="{20D2928C-7688-4F8A-92F0-80B607584F35}" type="presParOf" srcId="{A4118F84-F312-483F-A564-E5F1911FEED1}" destId="{A426E662-DF60-4683-9178-1766E401CE5A}" srcOrd="8" destOrd="0" presId="urn:microsoft.com/office/officeart/2005/8/layout/list1"/>
    <dgm:cxn modelId="{1E65E8F5-5949-41D1-A12B-088EEB08B697}" type="presParOf" srcId="{A426E662-DF60-4683-9178-1766E401CE5A}" destId="{2EB36DF0-FE3C-4CC9-AA84-C5C57C7B4A3D}" srcOrd="0" destOrd="0" presId="urn:microsoft.com/office/officeart/2005/8/layout/list1"/>
    <dgm:cxn modelId="{382F96B7-E46B-4A1B-B634-CE2DBD170BAD}" type="presParOf" srcId="{A426E662-DF60-4683-9178-1766E401CE5A}" destId="{0C59E69F-55FC-4D8B-A321-E7398AEEA918}" srcOrd="1" destOrd="0" presId="urn:microsoft.com/office/officeart/2005/8/layout/list1"/>
    <dgm:cxn modelId="{65AAA4F3-0F37-41F1-A129-F89A1C3B0BB2}" type="presParOf" srcId="{A4118F84-F312-483F-A564-E5F1911FEED1}" destId="{75450DD7-5A36-4884-9E6A-C1B9C0C0EC73}" srcOrd="9" destOrd="0" presId="urn:microsoft.com/office/officeart/2005/8/layout/list1"/>
    <dgm:cxn modelId="{91CDF9B4-E186-45E5-94D1-3B25DDAEBBEB}" type="presParOf" srcId="{A4118F84-F312-483F-A564-E5F1911FEED1}" destId="{BD03B511-AD73-4BE0-A19F-5E7856CD87C1}" srcOrd="10" destOrd="0" presId="urn:microsoft.com/office/officeart/2005/8/layout/list1"/>
    <dgm:cxn modelId="{D134AFC3-55D2-49D3-8D29-E1C501C09A16}" type="presParOf" srcId="{A4118F84-F312-483F-A564-E5F1911FEED1}" destId="{958365BD-C43F-4838-A8CF-E613F93F0B0C}" srcOrd="11" destOrd="0" presId="urn:microsoft.com/office/officeart/2005/8/layout/list1"/>
    <dgm:cxn modelId="{3D5D0157-CA3B-49A6-B923-C3FDBB21F8D3}" type="presParOf" srcId="{A4118F84-F312-483F-A564-E5F1911FEED1}" destId="{EE7D437F-AD02-4C61-ACC7-E873339195B8}" srcOrd="12" destOrd="0" presId="urn:microsoft.com/office/officeart/2005/8/layout/list1"/>
    <dgm:cxn modelId="{214A3A1F-5830-4C37-9D29-99AF7A71541C}" type="presParOf" srcId="{EE7D437F-AD02-4C61-ACC7-E873339195B8}" destId="{4E4A37F2-1B3F-4ACE-B6F4-5E5603E5D94F}" srcOrd="0" destOrd="0" presId="urn:microsoft.com/office/officeart/2005/8/layout/list1"/>
    <dgm:cxn modelId="{586C1EF5-07B2-422E-94DA-FA474EA3B6A6}" type="presParOf" srcId="{EE7D437F-AD02-4C61-ACC7-E873339195B8}" destId="{FDFA65C3-E700-4354-8E85-8AD91B53A658}" srcOrd="1" destOrd="0" presId="urn:microsoft.com/office/officeart/2005/8/layout/list1"/>
    <dgm:cxn modelId="{62FED8E2-5294-4F48-8EF7-2263E096D5CB}" type="presParOf" srcId="{A4118F84-F312-483F-A564-E5F1911FEED1}" destId="{56E6A610-1BAA-4D11-B943-F16EF020A733}" srcOrd="13" destOrd="0" presId="urn:microsoft.com/office/officeart/2005/8/layout/list1"/>
    <dgm:cxn modelId="{4E9DA051-2D04-44D2-8D1E-9608FB7D2DD2}" type="presParOf" srcId="{A4118F84-F312-483F-A564-E5F1911FEED1}" destId="{93ED16D6-F192-4546-9E47-7B40F6055E5E}" srcOrd="14" destOrd="0" presId="urn:microsoft.com/office/officeart/2005/8/layout/list1"/>
    <dgm:cxn modelId="{A10C1002-DF2D-4557-BDFE-2BA940689848}" type="presParOf" srcId="{A4118F84-F312-483F-A564-E5F1911FEED1}" destId="{AAEA1A40-9C1F-422F-A1C7-D1BD2CE17CE7}" srcOrd="15" destOrd="0" presId="urn:microsoft.com/office/officeart/2005/8/layout/list1"/>
    <dgm:cxn modelId="{E90F4C11-BB85-43C1-8EAA-821E19147855}" type="presParOf" srcId="{A4118F84-F312-483F-A564-E5F1911FEED1}" destId="{D3AEE7E3-981A-4869-8066-84A3D17D0709}" srcOrd="16" destOrd="0" presId="urn:microsoft.com/office/officeart/2005/8/layout/list1"/>
    <dgm:cxn modelId="{AB2E57F2-765E-4494-B3D7-C1CC335C067F}" type="presParOf" srcId="{D3AEE7E3-981A-4869-8066-84A3D17D0709}" destId="{4C75ECF4-9CC1-4EB0-AA6E-F2FEDFB88997}" srcOrd="0" destOrd="0" presId="urn:microsoft.com/office/officeart/2005/8/layout/list1"/>
    <dgm:cxn modelId="{1670AC3F-A1E9-46A1-8422-06845D09AF21}" type="presParOf" srcId="{D3AEE7E3-981A-4869-8066-84A3D17D0709}" destId="{9DEF8582-5F67-4381-957A-D411DFE83E81}" srcOrd="1" destOrd="0" presId="urn:microsoft.com/office/officeart/2005/8/layout/list1"/>
    <dgm:cxn modelId="{AF9D095D-C492-4D72-B0C5-F17A466138E7}" type="presParOf" srcId="{A4118F84-F312-483F-A564-E5F1911FEED1}" destId="{1A4B0D97-028B-4C1A-8D8C-B98791089F11}" srcOrd="17" destOrd="0" presId="urn:microsoft.com/office/officeart/2005/8/layout/list1"/>
    <dgm:cxn modelId="{3AA5ACCC-4114-42A0-B0ED-5444F2F532D8}" type="presParOf" srcId="{A4118F84-F312-483F-A564-E5F1911FEED1}" destId="{38706F16-955C-4D4E-97EF-801E4E0B9AD3}" srcOrd="18" destOrd="0" presId="urn:microsoft.com/office/officeart/2005/8/layout/list1"/>
    <dgm:cxn modelId="{3DB24B38-BF85-45FD-A332-96FC2B127DD7}" type="presParOf" srcId="{A4118F84-F312-483F-A564-E5F1911FEED1}" destId="{429C61A9-FE5E-444A-9389-10A11BFDA37A}" srcOrd="19" destOrd="0" presId="urn:microsoft.com/office/officeart/2005/8/layout/list1"/>
    <dgm:cxn modelId="{DCD483B2-98B6-4962-95C3-A9373E8B0A90}" type="presParOf" srcId="{A4118F84-F312-483F-A564-E5F1911FEED1}" destId="{97DE2E55-6A81-461E-8845-FD260E809DF2}" srcOrd="20" destOrd="0" presId="urn:microsoft.com/office/officeart/2005/8/layout/list1"/>
    <dgm:cxn modelId="{EA1CFD80-5B6D-4A61-807A-5510C5B53C30}" type="presParOf" srcId="{97DE2E55-6A81-461E-8845-FD260E809DF2}" destId="{8D2BD5F0-B3A3-4639-9516-FD9FBFF3BD28}" srcOrd="0" destOrd="0" presId="urn:microsoft.com/office/officeart/2005/8/layout/list1"/>
    <dgm:cxn modelId="{C1B7FC6A-94E5-4EB0-A0D5-AF8849F962C1}" type="presParOf" srcId="{97DE2E55-6A81-461E-8845-FD260E809DF2}" destId="{BEFE8EE7-FA8A-4AA1-8DC4-6DECFB7ECEEC}" srcOrd="1" destOrd="0" presId="urn:microsoft.com/office/officeart/2005/8/layout/list1"/>
    <dgm:cxn modelId="{915C6D4E-5BC4-4EF6-816E-7FC92A801229}" type="presParOf" srcId="{A4118F84-F312-483F-A564-E5F1911FEED1}" destId="{298885F6-B391-45BE-9679-6EA6001860CA}" srcOrd="21" destOrd="0" presId="urn:microsoft.com/office/officeart/2005/8/layout/list1"/>
    <dgm:cxn modelId="{3592B109-C93A-4BD7-8AFB-B86718A1CB93}" type="presParOf" srcId="{A4118F84-F312-483F-A564-E5F1911FEED1}" destId="{471C5EBB-1D2E-4F31-B75D-55344FD4534B}" srcOrd="22" destOrd="0" presId="urn:microsoft.com/office/officeart/2005/8/layout/list1"/>
    <dgm:cxn modelId="{1B309396-0325-4F83-9B90-2DA37803A8BE}" type="presParOf" srcId="{A4118F84-F312-483F-A564-E5F1911FEED1}" destId="{385EA27E-EC3E-4CFF-B070-91EA9A263ABE}" srcOrd="23" destOrd="0" presId="urn:microsoft.com/office/officeart/2005/8/layout/list1"/>
    <dgm:cxn modelId="{9B1C11F2-8C88-4346-96EC-D48D08389047}" type="presParOf" srcId="{A4118F84-F312-483F-A564-E5F1911FEED1}" destId="{8AF1D7AD-77E1-4C00-8E67-6D42586D169A}" srcOrd="24" destOrd="0" presId="urn:microsoft.com/office/officeart/2005/8/layout/list1"/>
    <dgm:cxn modelId="{D02CA10F-C74A-4603-9FEF-8AA965220C55}" type="presParOf" srcId="{8AF1D7AD-77E1-4C00-8E67-6D42586D169A}" destId="{69A92A66-5C54-4311-B3A6-EA3783A6A0D0}" srcOrd="0" destOrd="0" presId="urn:microsoft.com/office/officeart/2005/8/layout/list1"/>
    <dgm:cxn modelId="{75D39CFC-4DED-4615-89A7-58F619425816}" type="presParOf" srcId="{8AF1D7AD-77E1-4C00-8E67-6D42586D169A}" destId="{38FDF993-81B7-479D-819C-9878FDF93B52}" srcOrd="1" destOrd="0" presId="urn:microsoft.com/office/officeart/2005/8/layout/list1"/>
    <dgm:cxn modelId="{D701CF63-5B90-479F-A424-BBADE7ABCAE1}" type="presParOf" srcId="{A4118F84-F312-483F-A564-E5F1911FEED1}" destId="{9F17D7C7-5107-4F79-BABF-96CC4FB37E94}" srcOrd="25" destOrd="0" presId="urn:microsoft.com/office/officeart/2005/8/layout/list1"/>
    <dgm:cxn modelId="{C1C91EB7-3CE4-4A4C-B70B-C798D253A9FA}" type="presParOf" srcId="{A4118F84-F312-483F-A564-E5F1911FEED1}" destId="{5836BC1F-EC2A-441D-AAC7-B3D8D0D28916}" srcOrd="26" destOrd="0" presId="urn:microsoft.com/office/officeart/2005/8/layout/list1"/>
    <dgm:cxn modelId="{DED67423-C15A-4B88-B4DA-CDCD9769819F}" type="presParOf" srcId="{A4118F84-F312-483F-A564-E5F1911FEED1}" destId="{E042EEF3-A7F6-4EB7-878C-B9525014ED7F}" srcOrd="27" destOrd="0" presId="urn:microsoft.com/office/officeart/2005/8/layout/list1"/>
    <dgm:cxn modelId="{13BC943F-564B-49AC-9750-834EBBA67B72}" type="presParOf" srcId="{A4118F84-F312-483F-A564-E5F1911FEED1}" destId="{BB9CE4E3-FF05-4F6D-A86C-E0840FD9688F}" srcOrd="28" destOrd="0" presId="urn:microsoft.com/office/officeart/2005/8/layout/list1"/>
    <dgm:cxn modelId="{2C740006-59D6-4B81-A03D-B2F1638F6BBE}" type="presParOf" srcId="{BB9CE4E3-FF05-4F6D-A86C-E0840FD9688F}" destId="{6AA38BB8-8E41-40CD-8336-7BF99A08524E}" srcOrd="0" destOrd="0" presId="urn:microsoft.com/office/officeart/2005/8/layout/list1"/>
    <dgm:cxn modelId="{BD25C79D-1540-4937-9C10-6EDF9F649B7C}" type="presParOf" srcId="{BB9CE4E3-FF05-4F6D-A86C-E0840FD9688F}" destId="{121F731E-94EC-4EE1-B926-AF3DFE71D02D}" srcOrd="1" destOrd="0" presId="urn:microsoft.com/office/officeart/2005/8/layout/list1"/>
    <dgm:cxn modelId="{3862839D-EBA6-487C-890D-210941074513}" type="presParOf" srcId="{A4118F84-F312-483F-A564-E5F1911FEED1}" destId="{627E7A3D-10FE-43D0-B93D-49F7FF57892E}" srcOrd="29" destOrd="0" presId="urn:microsoft.com/office/officeart/2005/8/layout/list1"/>
    <dgm:cxn modelId="{D1549767-BA31-4D16-BB75-8818A03C2DFD}" type="presParOf" srcId="{A4118F84-F312-483F-A564-E5F1911FEED1}" destId="{55CBA643-2750-4D9D-92E9-7BE0B49B4515}"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B0A6D-517C-4166-8C81-4FA6D5FFF5A2}">
      <dsp:nvSpPr>
        <dsp:cNvPr id="0" name=""/>
        <dsp:cNvSpPr/>
      </dsp:nvSpPr>
      <dsp:spPr>
        <a:xfrm>
          <a:off x="1510177" y="1497"/>
          <a:ext cx="3479206" cy="2087523"/>
        </a:xfrm>
        <a:prstGeom prst="rect">
          <a:avLst/>
        </a:prstGeom>
        <a:solidFill>
          <a:srgbClr val="003087"/>
        </a:solidFill>
        <a:ln w="25400" cap="flat" cmpd="sng" algn="ctr">
          <a:solidFill>
            <a:srgbClr val="FFC000"/>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bg1"/>
              </a:solidFill>
            </a:rPr>
            <a:t>AI Policy</a:t>
          </a:r>
        </a:p>
      </dsp:txBody>
      <dsp:txXfrm>
        <a:off x="1510177" y="1497"/>
        <a:ext cx="3479206" cy="2087523"/>
      </dsp:txXfrm>
    </dsp:sp>
    <dsp:sp modelId="{665BEA78-72EA-46CD-A6C1-29E1E28066C0}">
      <dsp:nvSpPr>
        <dsp:cNvPr id="0" name=""/>
        <dsp:cNvSpPr/>
      </dsp:nvSpPr>
      <dsp:spPr>
        <a:xfrm>
          <a:off x="5337304" y="1497"/>
          <a:ext cx="3479206" cy="208752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K-12 AI Instruction</a:t>
          </a:r>
        </a:p>
      </dsp:txBody>
      <dsp:txXfrm>
        <a:off x="5337304" y="1497"/>
        <a:ext cx="3479206" cy="2087523"/>
      </dsp:txXfrm>
    </dsp:sp>
    <dsp:sp modelId="{68848BE6-FF48-4E69-8F16-C3A517D01A86}">
      <dsp:nvSpPr>
        <dsp:cNvPr id="0" name=""/>
        <dsp:cNvSpPr/>
      </dsp:nvSpPr>
      <dsp:spPr>
        <a:xfrm>
          <a:off x="1510177" y="2436941"/>
          <a:ext cx="3479206" cy="208752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PSE AI Instruction</a:t>
          </a:r>
        </a:p>
      </dsp:txBody>
      <dsp:txXfrm>
        <a:off x="1510177" y="2436941"/>
        <a:ext cx="3479206" cy="2087523"/>
      </dsp:txXfrm>
    </dsp:sp>
    <dsp:sp modelId="{CDE457F0-D519-4317-8E57-9A4B9AFEF781}">
      <dsp:nvSpPr>
        <dsp:cNvPr id="0" name=""/>
        <dsp:cNvSpPr/>
      </dsp:nvSpPr>
      <dsp:spPr>
        <a:xfrm>
          <a:off x="5337304" y="2436941"/>
          <a:ext cx="3479206" cy="208752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t>AI Skill Development </a:t>
          </a:r>
        </a:p>
      </dsp:txBody>
      <dsp:txXfrm>
        <a:off x="5337304" y="2436941"/>
        <a:ext cx="3479206" cy="20875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A463CF-254F-4DC3-90B7-2F4DC5A0D42C}">
      <dsp:nvSpPr>
        <dsp:cNvPr id="0" name=""/>
        <dsp:cNvSpPr/>
      </dsp:nvSpPr>
      <dsp:spPr>
        <a:xfrm>
          <a:off x="0" y="343266"/>
          <a:ext cx="8613069" cy="3528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72117F-00F4-4443-A3C8-5199484815A0}">
      <dsp:nvSpPr>
        <dsp:cNvPr id="0" name=""/>
        <dsp:cNvSpPr/>
      </dsp:nvSpPr>
      <dsp:spPr>
        <a:xfrm>
          <a:off x="430653" y="136626"/>
          <a:ext cx="6029148"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87" tIns="0" rIns="227887" bIns="0" numCol="1" spcCol="1270" anchor="ctr" anchorCtr="0">
          <a:noAutofit/>
        </a:bodyPr>
        <a:lstStyle/>
        <a:p>
          <a:pPr marL="0" lvl="0" indent="0" algn="l" defTabSz="1066800">
            <a:lnSpc>
              <a:spcPct val="90000"/>
            </a:lnSpc>
            <a:spcBef>
              <a:spcPct val="0"/>
            </a:spcBef>
            <a:spcAft>
              <a:spcPct val="35000"/>
            </a:spcAft>
            <a:buNone/>
          </a:pPr>
          <a:r>
            <a:rPr lang="en-US" sz="2400" kern="1200" dirty="0"/>
            <a:t>1- State Networks</a:t>
          </a:r>
        </a:p>
      </dsp:txBody>
      <dsp:txXfrm>
        <a:off x="450828" y="156801"/>
        <a:ext cx="5988798" cy="372930"/>
      </dsp:txXfrm>
    </dsp:sp>
    <dsp:sp modelId="{062B9AFE-4035-4CC1-9C20-243C3330A374}">
      <dsp:nvSpPr>
        <dsp:cNvPr id="0" name=""/>
        <dsp:cNvSpPr/>
      </dsp:nvSpPr>
      <dsp:spPr>
        <a:xfrm>
          <a:off x="0" y="978306"/>
          <a:ext cx="8613069" cy="352800"/>
        </a:xfrm>
        <a:prstGeom prst="rect">
          <a:avLst/>
        </a:prstGeom>
        <a:solidFill>
          <a:schemeClr val="lt1">
            <a:alpha val="90000"/>
            <a:hueOff val="0"/>
            <a:satOff val="0"/>
            <a:lumOff val="0"/>
            <a:alphaOff val="0"/>
          </a:schemeClr>
        </a:solidFill>
        <a:ln w="25400" cap="flat" cmpd="sng" algn="ctr">
          <a:solidFill>
            <a:schemeClr val="accent2">
              <a:hueOff val="1204887"/>
              <a:satOff val="0"/>
              <a:lumOff val="-1513"/>
              <a:alphaOff val="0"/>
            </a:schemeClr>
          </a:solidFill>
          <a:prstDash val="solid"/>
        </a:ln>
        <a:effectLst/>
      </dsp:spPr>
      <dsp:style>
        <a:lnRef idx="2">
          <a:scrgbClr r="0" g="0" b="0"/>
        </a:lnRef>
        <a:fillRef idx="1">
          <a:scrgbClr r="0" g="0" b="0"/>
        </a:fillRef>
        <a:effectRef idx="0">
          <a:scrgbClr r="0" g="0" b="0"/>
        </a:effectRef>
        <a:fontRef idx="minor"/>
      </dsp:style>
    </dsp:sp>
    <dsp:sp modelId="{0DC8ADFA-002E-4E1C-B55B-9DB76D5B20F6}">
      <dsp:nvSpPr>
        <dsp:cNvPr id="0" name=""/>
        <dsp:cNvSpPr/>
      </dsp:nvSpPr>
      <dsp:spPr>
        <a:xfrm>
          <a:off x="430653" y="771666"/>
          <a:ext cx="6029148" cy="413280"/>
        </a:xfrm>
        <a:prstGeom prst="roundRect">
          <a:avLst/>
        </a:prstGeom>
        <a:solidFill>
          <a:schemeClr val="accent2">
            <a:hueOff val="1204887"/>
            <a:satOff val="0"/>
            <a:lumOff val="-15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87" tIns="0" rIns="227887" bIns="0" numCol="1" spcCol="1270" anchor="ctr" anchorCtr="0">
          <a:noAutofit/>
        </a:bodyPr>
        <a:lstStyle/>
        <a:p>
          <a:pPr marL="0" lvl="0" indent="0" algn="l" defTabSz="1066800">
            <a:lnSpc>
              <a:spcPct val="90000"/>
            </a:lnSpc>
            <a:spcBef>
              <a:spcPct val="0"/>
            </a:spcBef>
            <a:spcAft>
              <a:spcPct val="35000"/>
            </a:spcAft>
            <a:buNone/>
          </a:pPr>
          <a:r>
            <a:rPr lang="en-US" sz="2400" kern="1200" dirty="0"/>
            <a:t>2- Targeted Guidance</a:t>
          </a:r>
        </a:p>
      </dsp:txBody>
      <dsp:txXfrm>
        <a:off x="450828" y="791841"/>
        <a:ext cx="5988798" cy="372930"/>
      </dsp:txXfrm>
    </dsp:sp>
    <dsp:sp modelId="{BD03B511-AD73-4BE0-A19F-5E7856CD87C1}">
      <dsp:nvSpPr>
        <dsp:cNvPr id="0" name=""/>
        <dsp:cNvSpPr/>
      </dsp:nvSpPr>
      <dsp:spPr>
        <a:xfrm>
          <a:off x="0" y="1613346"/>
          <a:ext cx="8613069" cy="352800"/>
        </a:xfrm>
        <a:prstGeom prst="rect">
          <a:avLst/>
        </a:prstGeom>
        <a:solidFill>
          <a:schemeClr val="lt1">
            <a:alpha val="90000"/>
            <a:hueOff val="0"/>
            <a:satOff val="0"/>
            <a:lumOff val="0"/>
            <a:alphaOff val="0"/>
          </a:schemeClr>
        </a:solidFill>
        <a:ln w="25400" cap="flat" cmpd="sng" algn="ctr">
          <a:solidFill>
            <a:schemeClr val="accent2">
              <a:hueOff val="2409775"/>
              <a:satOff val="0"/>
              <a:lumOff val="-3025"/>
              <a:alphaOff val="0"/>
            </a:schemeClr>
          </a:solidFill>
          <a:prstDash val="solid"/>
        </a:ln>
        <a:effectLst/>
      </dsp:spPr>
      <dsp:style>
        <a:lnRef idx="2">
          <a:scrgbClr r="0" g="0" b="0"/>
        </a:lnRef>
        <a:fillRef idx="1">
          <a:scrgbClr r="0" g="0" b="0"/>
        </a:fillRef>
        <a:effectRef idx="0">
          <a:scrgbClr r="0" g="0" b="0"/>
        </a:effectRef>
        <a:fontRef idx="minor"/>
      </dsp:style>
    </dsp:sp>
    <dsp:sp modelId="{0C59E69F-55FC-4D8B-A321-E7398AEEA918}">
      <dsp:nvSpPr>
        <dsp:cNvPr id="0" name=""/>
        <dsp:cNvSpPr/>
      </dsp:nvSpPr>
      <dsp:spPr>
        <a:xfrm>
          <a:off x="430653" y="1406707"/>
          <a:ext cx="6029148" cy="413280"/>
        </a:xfrm>
        <a:prstGeom prst="roundRect">
          <a:avLst/>
        </a:prstGeom>
        <a:solidFill>
          <a:schemeClr val="accent2">
            <a:hueOff val="2409775"/>
            <a:satOff val="0"/>
            <a:lumOff val="-3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87" tIns="0" rIns="227887" bIns="0" numCol="1" spcCol="1270" anchor="ctr" anchorCtr="0">
          <a:noAutofit/>
        </a:bodyPr>
        <a:lstStyle/>
        <a:p>
          <a:pPr marL="0" lvl="0" indent="0" algn="l" defTabSz="1066800">
            <a:lnSpc>
              <a:spcPct val="90000"/>
            </a:lnSpc>
            <a:spcBef>
              <a:spcPct val="0"/>
            </a:spcBef>
            <a:spcAft>
              <a:spcPct val="35000"/>
            </a:spcAft>
            <a:buNone/>
          </a:pPr>
          <a:r>
            <a:rPr lang="en-US" sz="2400" kern="1200" dirty="0"/>
            <a:t>3- Professional Development</a:t>
          </a:r>
        </a:p>
      </dsp:txBody>
      <dsp:txXfrm>
        <a:off x="450828" y="1426882"/>
        <a:ext cx="5988798" cy="372930"/>
      </dsp:txXfrm>
    </dsp:sp>
    <dsp:sp modelId="{93ED16D6-F192-4546-9E47-7B40F6055E5E}">
      <dsp:nvSpPr>
        <dsp:cNvPr id="0" name=""/>
        <dsp:cNvSpPr/>
      </dsp:nvSpPr>
      <dsp:spPr>
        <a:xfrm>
          <a:off x="0" y="2248386"/>
          <a:ext cx="8613069" cy="352800"/>
        </a:xfrm>
        <a:prstGeom prst="rect">
          <a:avLst/>
        </a:prstGeom>
        <a:solidFill>
          <a:schemeClr val="lt1">
            <a:alpha val="90000"/>
            <a:hueOff val="0"/>
            <a:satOff val="0"/>
            <a:lumOff val="0"/>
            <a:alphaOff val="0"/>
          </a:schemeClr>
        </a:solidFill>
        <a:ln w="25400" cap="flat" cmpd="sng" algn="ctr">
          <a:solidFill>
            <a:schemeClr val="accent2">
              <a:hueOff val="3614662"/>
              <a:satOff val="0"/>
              <a:lumOff val="-4538"/>
              <a:alphaOff val="0"/>
            </a:schemeClr>
          </a:solidFill>
          <a:prstDash val="solid"/>
        </a:ln>
        <a:effectLst/>
      </dsp:spPr>
      <dsp:style>
        <a:lnRef idx="2">
          <a:scrgbClr r="0" g="0" b="0"/>
        </a:lnRef>
        <a:fillRef idx="1">
          <a:scrgbClr r="0" g="0" b="0"/>
        </a:fillRef>
        <a:effectRef idx="0">
          <a:scrgbClr r="0" g="0" b="0"/>
        </a:effectRef>
        <a:fontRef idx="minor"/>
      </dsp:style>
    </dsp:sp>
    <dsp:sp modelId="{FDFA65C3-E700-4354-8E85-8AD91B53A658}">
      <dsp:nvSpPr>
        <dsp:cNvPr id="0" name=""/>
        <dsp:cNvSpPr/>
      </dsp:nvSpPr>
      <dsp:spPr>
        <a:xfrm>
          <a:off x="430653" y="2041747"/>
          <a:ext cx="6029148" cy="413280"/>
        </a:xfrm>
        <a:prstGeom prst="roundRect">
          <a:avLst/>
        </a:prstGeom>
        <a:solidFill>
          <a:schemeClr val="accent2">
            <a:hueOff val="3614662"/>
            <a:satOff val="0"/>
            <a:lumOff val="-45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87" tIns="0" rIns="227887" bIns="0" numCol="1" spcCol="1270" anchor="ctr" anchorCtr="0">
          <a:noAutofit/>
        </a:bodyPr>
        <a:lstStyle/>
        <a:p>
          <a:pPr marL="0" lvl="0" indent="0" algn="l" defTabSz="1066800">
            <a:lnSpc>
              <a:spcPct val="90000"/>
            </a:lnSpc>
            <a:spcBef>
              <a:spcPct val="0"/>
            </a:spcBef>
            <a:spcAft>
              <a:spcPct val="35000"/>
            </a:spcAft>
            <a:buNone/>
          </a:pPr>
          <a:r>
            <a:rPr lang="en-US" sz="2400" kern="1200" dirty="0"/>
            <a:t>4- Standards &amp; Curricula</a:t>
          </a:r>
        </a:p>
      </dsp:txBody>
      <dsp:txXfrm>
        <a:off x="450828" y="2061922"/>
        <a:ext cx="5988798" cy="372930"/>
      </dsp:txXfrm>
    </dsp:sp>
    <dsp:sp modelId="{38706F16-955C-4D4E-97EF-801E4E0B9AD3}">
      <dsp:nvSpPr>
        <dsp:cNvPr id="0" name=""/>
        <dsp:cNvSpPr/>
      </dsp:nvSpPr>
      <dsp:spPr>
        <a:xfrm>
          <a:off x="0" y="2883427"/>
          <a:ext cx="8613069" cy="352800"/>
        </a:xfrm>
        <a:prstGeom prst="rect">
          <a:avLst/>
        </a:prstGeom>
        <a:solidFill>
          <a:schemeClr val="lt1">
            <a:alpha val="90000"/>
            <a:hueOff val="0"/>
            <a:satOff val="0"/>
            <a:lumOff val="0"/>
            <a:alphaOff val="0"/>
          </a:schemeClr>
        </a:solidFill>
        <a:ln w="25400" cap="flat" cmpd="sng" algn="ctr">
          <a:solidFill>
            <a:schemeClr val="accent2">
              <a:hueOff val="4819550"/>
              <a:satOff val="0"/>
              <a:lumOff val="-6050"/>
              <a:alphaOff val="0"/>
            </a:schemeClr>
          </a:solidFill>
          <a:prstDash val="solid"/>
        </a:ln>
        <a:effectLst/>
      </dsp:spPr>
      <dsp:style>
        <a:lnRef idx="2">
          <a:scrgbClr r="0" g="0" b="0"/>
        </a:lnRef>
        <a:fillRef idx="1">
          <a:scrgbClr r="0" g="0" b="0"/>
        </a:fillRef>
        <a:effectRef idx="0">
          <a:scrgbClr r="0" g="0" b="0"/>
        </a:effectRef>
        <a:fontRef idx="minor"/>
      </dsp:style>
    </dsp:sp>
    <dsp:sp modelId="{9DEF8582-5F67-4381-957A-D411DFE83E81}">
      <dsp:nvSpPr>
        <dsp:cNvPr id="0" name=""/>
        <dsp:cNvSpPr/>
      </dsp:nvSpPr>
      <dsp:spPr>
        <a:xfrm>
          <a:off x="430653" y="2676786"/>
          <a:ext cx="6029148" cy="413280"/>
        </a:xfrm>
        <a:prstGeom prst="roundRect">
          <a:avLst/>
        </a:prstGeom>
        <a:solidFill>
          <a:schemeClr val="accent2">
            <a:hueOff val="4819550"/>
            <a:satOff val="0"/>
            <a:lumOff val="-60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87" tIns="0" rIns="227887" bIns="0" numCol="1" spcCol="1270" anchor="ctr" anchorCtr="0">
          <a:noAutofit/>
        </a:bodyPr>
        <a:lstStyle/>
        <a:p>
          <a:pPr marL="0" lvl="0" indent="0" algn="l" defTabSz="1066800">
            <a:lnSpc>
              <a:spcPct val="90000"/>
            </a:lnSpc>
            <a:spcBef>
              <a:spcPct val="0"/>
            </a:spcBef>
            <a:spcAft>
              <a:spcPct val="35000"/>
            </a:spcAft>
            <a:buNone/>
          </a:pPr>
          <a:r>
            <a:rPr lang="en-US" sz="2400" kern="1200" dirty="0"/>
            <a:t>5- Local Capacity Assessments</a:t>
          </a:r>
        </a:p>
      </dsp:txBody>
      <dsp:txXfrm>
        <a:off x="450828" y="2696961"/>
        <a:ext cx="5988798" cy="372930"/>
      </dsp:txXfrm>
    </dsp:sp>
    <dsp:sp modelId="{471C5EBB-1D2E-4F31-B75D-55344FD4534B}">
      <dsp:nvSpPr>
        <dsp:cNvPr id="0" name=""/>
        <dsp:cNvSpPr/>
      </dsp:nvSpPr>
      <dsp:spPr>
        <a:xfrm>
          <a:off x="0" y="3518467"/>
          <a:ext cx="8613069" cy="352800"/>
        </a:xfrm>
        <a:prstGeom prst="rect">
          <a:avLst/>
        </a:prstGeom>
        <a:solidFill>
          <a:schemeClr val="lt1">
            <a:alpha val="90000"/>
            <a:hueOff val="0"/>
            <a:satOff val="0"/>
            <a:lumOff val="0"/>
            <a:alphaOff val="0"/>
          </a:schemeClr>
        </a:solidFill>
        <a:ln w="25400" cap="flat" cmpd="sng" algn="ctr">
          <a:solidFill>
            <a:schemeClr val="accent2">
              <a:hueOff val="6024437"/>
              <a:satOff val="0"/>
              <a:lumOff val="-7563"/>
              <a:alphaOff val="0"/>
            </a:schemeClr>
          </a:solidFill>
          <a:prstDash val="solid"/>
        </a:ln>
        <a:effectLst/>
      </dsp:spPr>
      <dsp:style>
        <a:lnRef idx="2">
          <a:scrgbClr r="0" g="0" b="0"/>
        </a:lnRef>
        <a:fillRef idx="1">
          <a:scrgbClr r="0" g="0" b="0"/>
        </a:fillRef>
        <a:effectRef idx="0">
          <a:scrgbClr r="0" g="0" b="0"/>
        </a:effectRef>
        <a:fontRef idx="minor"/>
      </dsp:style>
    </dsp:sp>
    <dsp:sp modelId="{BEFE8EE7-FA8A-4AA1-8DC4-6DECFB7ECEEC}">
      <dsp:nvSpPr>
        <dsp:cNvPr id="0" name=""/>
        <dsp:cNvSpPr/>
      </dsp:nvSpPr>
      <dsp:spPr>
        <a:xfrm>
          <a:off x="430653" y="3311826"/>
          <a:ext cx="6029148" cy="413280"/>
        </a:xfrm>
        <a:prstGeom prst="roundRect">
          <a:avLst/>
        </a:prstGeom>
        <a:solidFill>
          <a:schemeClr val="accent2">
            <a:hueOff val="6024437"/>
            <a:satOff val="0"/>
            <a:lumOff val="-75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87" tIns="0" rIns="227887" bIns="0" numCol="1" spcCol="1270" anchor="ctr" anchorCtr="0">
          <a:noAutofit/>
        </a:bodyPr>
        <a:lstStyle/>
        <a:p>
          <a:pPr marL="0" lvl="0" indent="0" algn="l" defTabSz="1066800">
            <a:lnSpc>
              <a:spcPct val="90000"/>
            </a:lnSpc>
            <a:spcBef>
              <a:spcPct val="0"/>
            </a:spcBef>
            <a:spcAft>
              <a:spcPct val="35000"/>
            </a:spcAft>
            <a:buNone/>
          </a:pPr>
          <a:r>
            <a:rPr lang="en-US" sz="2400" kern="1200" dirty="0"/>
            <a:t>6- Resource Plans</a:t>
          </a:r>
        </a:p>
      </dsp:txBody>
      <dsp:txXfrm>
        <a:off x="450828" y="3332001"/>
        <a:ext cx="5988798" cy="372930"/>
      </dsp:txXfrm>
    </dsp:sp>
    <dsp:sp modelId="{5836BC1F-EC2A-441D-AAC7-B3D8D0D28916}">
      <dsp:nvSpPr>
        <dsp:cNvPr id="0" name=""/>
        <dsp:cNvSpPr/>
      </dsp:nvSpPr>
      <dsp:spPr>
        <a:xfrm>
          <a:off x="0" y="4153507"/>
          <a:ext cx="8613069" cy="352800"/>
        </a:xfrm>
        <a:prstGeom prst="rect">
          <a:avLst/>
        </a:prstGeom>
        <a:solidFill>
          <a:schemeClr val="lt1">
            <a:alpha val="90000"/>
            <a:hueOff val="0"/>
            <a:satOff val="0"/>
            <a:lumOff val="0"/>
            <a:alphaOff val="0"/>
          </a:schemeClr>
        </a:solidFill>
        <a:ln w="25400" cap="flat" cmpd="sng" algn="ctr">
          <a:solidFill>
            <a:schemeClr val="accent2">
              <a:hueOff val="7229324"/>
              <a:satOff val="0"/>
              <a:lumOff val="-9075"/>
              <a:alphaOff val="0"/>
            </a:schemeClr>
          </a:solidFill>
          <a:prstDash val="solid"/>
        </a:ln>
        <a:effectLst/>
      </dsp:spPr>
      <dsp:style>
        <a:lnRef idx="2">
          <a:scrgbClr r="0" g="0" b="0"/>
        </a:lnRef>
        <a:fillRef idx="1">
          <a:scrgbClr r="0" g="0" b="0"/>
        </a:fillRef>
        <a:effectRef idx="0">
          <a:scrgbClr r="0" g="0" b="0"/>
        </a:effectRef>
        <a:fontRef idx="minor"/>
      </dsp:style>
    </dsp:sp>
    <dsp:sp modelId="{38FDF993-81B7-479D-819C-9878FDF93B52}">
      <dsp:nvSpPr>
        <dsp:cNvPr id="0" name=""/>
        <dsp:cNvSpPr/>
      </dsp:nvSpPr>
      <dsp:spPr>
        <a:xfrm>
          <a:off x="430653" y="3946867"/>
          <a:ext cx="6029148" cy="413280"/>
        </a:xfrm>
        <a:prstGeom prst="roundRect">
          <a:avLst/>
        </a:prstGeom>
        <a:solidFill>
          <a:schemeClr val="accent2">
            <a:hueOff val="7229324"/>
            <a:satOff val="0"/>
            <a:lumOff val="-90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87" tIns="0" rIns="227887" bIns="0" numCol="1" spcCol="1270" anchor="ctr" anchorCtr="0">
          <a:noAutofit/>
        </a:bodyPr>
        <a:lstStyle/>
        <a:p>
          <a:pPr marL="0" lvl="0" indent="0" algn="l" defTabSz="1066800">
            <a:lnSpc>
              <a:spcPct val="90000"/>
            </a:lnSpc>
            <a:spcBef>
              <a:spcPct val="0"/>
            </a:spcBef>
            <a:spcAft>
              <a:spcPct val="35000"/>
            </a:spcAft>
            <a:buNone/>
          </a:pPr>
          <a:r>
            <a:rPr lang="en-US" sz="2400" kern="1200" dirty="0"/>
            <a:t>7- Risk Management </a:t>
          </a:r>
        </a:p>
      </dsp:txBody>
      <dsp:txXfrm>
        <a:off x="450828" y="3967042"/>
        <a:ext cx="5988798" cy="372930"/>
      </dsp:txXfrm>
    </dsp:sp>
    <dsp:sp modelId="{55CBA643-2750-4D9D-92E9-7BE0B49B4515}">
      <dsp:nvSpPr>
        <dsp:cNvPr id="0" name=""/>
        <dsp:cNvSpPr/>
      </dsp:nvSpPr>
      <dsp:spPr>
        <a:xfrm>
          <a:off x="0" y="4788546"/>
          <a:ext cx="8613069" cy="352800"/>
        </a:xfrm>
        <a:prstGeom prst="rect">
          <a:avLst/>
        </a:prstGeom>
        <a:solidFill>
          <a:schemeClr val="lt1">
            <a:alpha val="90000"/>
            <a:hueOff val="0"/>
            <a:satOff val="0"/>
            <a:lumOff val="0"/>
            <a:alphaOff val="0"/>
          </a:schemeClr>
        </a:solidFill>
        <a:ln w="25400" cap="flat" cmpd="sng" algn="ctr">
          <a:solidFill>
            <a:schemeClr val="accent2">
              <a:hueOff val="8434211"/>
              <a:satOff val="0"/>
              <a:lumOff val="-10588"/>
              <a:alphaOff val="0"/>
            </a:schemeClr>
          </a:solidFill>
          <a:prstDash val="solid"/>
        </a:ln>
        <a:effectLst/>
      </dsp:spPr>
      <dsp:style>
        <a:lnRef idx="2">
          <a:scrgbClr r="0" g="0" b="0"/>
        </a:lnRef>
        <a:fillRef idx="1">
          <a:scrgbClr r="0" g="0" b="0"/>
        </a:fillRef>
        <a:effectRef idx="0">
          <a:scrgbClr r="0" g="0" b="0"/>
        </a:effectRef>
        <a:fontRef idx="minor"/>
      </dsp:style>
    </dsp:sp>
    <dsp:sp modelId="{121F731E-94EC-4EE1-B926-AF3DFE71D02D}">
      <dsp:nvSpPr>
        <dsp:cNvPr id="0" name=""/>
        <dsp:cNvSpPr/>
      </dsp:nvSpPr>
      <dsp:spPr>
        <a:xfrm>
          <a:off x="430653" y="4581907"/>
          <a:ext cx="6029148" cy="413280"/>
        </a:xfrm>
        <a:prstGeom prst="roundRect">
          <a:avLst/>
        </a:prstGeom>
        <a:solidFill>
          <a:schemeClr val="accent2">
            <a:hueOff val="8434211"/>
            <a:satOff val="0"/>
            <a:lumOff val="-1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887" tIns="0" rIns="227887" bIns="0" numCol="1" spcCol="1270" anchor="ctr" anchorCtr="0">
          <a:noAutofit/>
        </a:bodyPr>
        <a:lstStyle/>
        <a:p>
          <a:pPr marL="0" lvl="0" indent="0" algn="l" defTabSz="1066800">
            <a:lnSpc>
              <a:spcPct val="90000"/>
            </a:lnSpc>
            <a:spcBef>
              <a:spcPct val="0"/>
            </a:spcBef>
            <a:spcAft>
              <a:spcPct val="35000"/>
            </a:spcAft>
            <a:buNone/>
          </a:pPr>
          <a:r>
            <a:rPr lang="en-US" sz="2400" kern="1200" dirty="0"/>
            <a:t>8 - Procurement</a:t>
          </a:r>
        </a:p>
      </dsp:txBody>
      <dsp:txXfrm>
        <a:off x="450828" y="4602082"/>
        <a:ext cx="5988798"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solidFill>
                <a:srgbClr val="7C6A55"/>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4067BA-CE56-4242-BB69-788734370B71}" type="datetime1">
              <a:rPr lang="en-US" smtClean="0">
                <a:solidFill>
                  <a:srgbClr val="7C6A55"/>
                </a:solidFill>
              </a:rPr>
              <a:t>7/14/2025</a:t>
            </a:fld>
            <a:endParaRPr lang="en-US">
              <a:solidFill>
                <a:srgbClr val="7C6A55"/>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a:solidFill>
                  <a:srgbClr val="7C6A55"/>
                </a:solidFill>
              </a:rPr>
              <a:t>Presentation Title/ Presenter First Name Last Name</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5B5615-0249-D440-8B1B-134AA5501235}" type="slidenum">
              <a:rPr lang="en-US" smtClean="0">
                <a:solidFill>
                  <a:srgbClr val="7C6A55"/>
                </a:solidFill>
              </a:rPr>
              <a:t>‹#›</a:t>
            </a:fld>
            <a:endParaRPr lang="en-US">
              <a:solidFill>
                <a:srgbClr val="7C6A55"/>
              </a:solidFill>
            </a:endParaRPr>
          </a:p>
        </p:txBody>
      </p:sp>
    </p:spTree>
    <p:extLst>
      <p:ext uri="{BB962C8B-B14F-4D97-AF65-F5344CB8AC3E}">
        <p14:creationId xmlns:p14="http://schemas.microsoft.com/office/powerpoint/2010/main" val="20841096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accent4"/>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accent4"/>
                </a:solidFill>
              </a:defRPr>
            </a:lvl1pPr>
          </a:lstStyle>
          <a:p>
            <a:fld id="{CEFF9428-BE35-6341-A460-A38F8BC9D434}" type="datetime1">
              <a:rPr lang="en-US" smtClean="0"/>
              <a:t>7/14/2025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accent4"/>
                </a:solidFill>
              </a:defRPr>
            </a:lvl1pPr>
          </a:lstStyle>
          <a:p>
            <a:r>
              <a:rPr lang="en-US"/>
              <a:t>Presentation Title/ Presenter First Name Last Name</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accent4"/>
                </a:solidFill>
              </a:defRPr>
            </a:lvl1pPr>
          </a:lstStyle>
          <a:p>
            <a:fld id="{CF2903E7-652A-FC41-B5FF-0807B98EA45D}" type="slidenum">
              <a:rPr lang="en-US" smtClean="0"/>
              <a:pPr/>
              <a:t>‹#›</a:t>
            </a:fld>
            <a:endParaRPr lang="en-US"/>
          </a:p>
        </p:txBody>
      </p:sp>
    </p:spTree>
    <p:extLst>
      <p:ext uri="{BB962C8B-B14F-4D97-AF65-F5344CB8AC3E}">
        <p14:creationId xmlns:p14="http://schemas.microsoft.com/office/powerpoint/2010/main" val="309246664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accent4"/>
        </a:solidFill>
        <a:latin typeface="Arial"/>
        <a:ea typeface="+mn-ea"/>
        <a:cs typeface="Arial"/>
      </a:defRPr>
    </a:lvl1pPr>
    <a:lvl2pPr marL="457200" algn="l" defTabSz="457200" rtl="0" eaLnBrk="1" latinLnBrk="0" hangingPunct="1">
      <a:defRPr sz="1200" kern="1200">
        <a:solidFill>
          <a:schemeClr val="accent4"/>
        </a:solidFill>
        <a:latin typeface="Arial"/>
        <a:ea typeface="+mn-ea"/>
        <a:cs typeface="Arial"/>
      </a:defRPr>
    </a:lvl2pPr>
    <a:lvl3pPr marL="914400" algn="l" defTabSz="457200" rtl="0" eaLnBrk="1" latinLnBrk="0" hangingPunct="1">
      <a:defRPr sz="1200" kern="1200">
        <a:solidFill>
          <a:schemeClr val="accent4"/>
        </a:solidFill>
        <a:latin typeface="Arial"/>
        <a:ea typeface="+mn-ea"/>
        <a:cs typeface="Arial"/>
      </a:defRPr>
    </a:lvl3pPr>
    <a:lvl4pPr marL="1371600" algn="l" defTabSz="457200" rtl="0" eaLnBrk="1" latinLnBrk="0" hangingPunct="1">
      <a:defRPr sz="1200" kern="1200">
        <a:solidFill>
          <a:schemeClr val="accent4"/>
        </a:solidFill>
        <a:latin typeface="Arial"/>
        <a:ea typeface="+mn-ea"/>
        <a:cs typeface="Arial"/>
      </a:defRPr>
    </a:lvl4pPr>
    <a:lvl5pPr marL="1828800" algn="l" defTabSz="457200" rtl="0" eaLnBrk="1" latinLnBrk="0" hangingPunct="1">
      <a:defRPr sz="1200" kern="1200">
        <a:solidFill>
          <a:schemeClr val="accent4"/>
        </a:solidFill>
        <a:latin typeface="Arial"/>
        <a:ea typeface="+mn-ea"/>
        <a:cs typeface="Arial"/>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Presentation Title/ Presenter First Name Last Name</a:t>
            </a:r>
          </a:p>
        </p:txBody>
      </p:sp>
      <p:sp>
        <p:nvSpPr>
          <p:cNvPr id="5" name="Slide Number Placeholder 4"/>
          <p:cNvSpPr>
            <a:spLocks noGrp="1"/>
          </p:cNvSpPr>
          <p:nvPr>
            <p:ph type="sldNum" sz="quarter" idx="5"/>
          </p:nvPr>
        </p:nvSpPr>
        <p:spPr/>
        <p:txBody>
          <a:bodyPr/>
          <a:lstStyle/>
          <a:p>
            <a:fld id="{CF2903E7-652A-FC41-B5FF-0807B98EA45D}" type="slidenum">
              <a:rPr lang="en-US" smtClean="0"/>
              <a:pPr/>
              <a:t>1</a:t>
            </a:fld>
            <a:endParaRPr lang="en-US"/>
          </a:p>
        </p:txBody>
      </p:sp>
    </p:spTree>
    <p:extLst>
      <p:ext uri="{BB962C8B-B14F-4D97-AF65-F5344CB8AC3E}">
        <p14:creationId xmlns:p14="http://schemas.microsoft.com/office/powerpoint/2010/main" val="2705719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https://www.sreb.org/publication/ai-tool-procurement-implementation-and-evaluation-checklist</a:t>
            </a:r>
          </a:p>
        </p:txBody>
      </p:sp>
      <p:sp>
        <p:nvSpPr>
          <p:cNvPr id="4" name="Footer Placeholder 3"/>
          <p:cNvSpPr>
            <a:spLocks noGrp="1"/>
          </p:cNvSpPr>
          <p:nvPr>
            <p:ph type="ftr" sz="quarter" idx="4"/>
          </p:nvPr>
        </p:nvSpPr>
        <p:spPr/>
        <p:txBody>
          <a:bodyPr/>
          <a:lstStyle/>
          <a:p>
            <a:r>
              <a:rPr lang="en-US"/>
              <a:t>Presentation Title/ Presenter First Name Last Name</a:t>
            </a:r>
          </a:p>
        </p:txBody>
      </p:sp>
      <p:sp>
        <p:nvSpPr>
          <p:cNvPr id="5" name="Slide Number Placeholder 4"/>
          <p:cNvSpPr>
            <a:spLocks noGrp="1"/>
          </p:cNvSpPr>
          <p:nvPr>
            <p:ph type="sldNum" sz="quarter" idx="5"/>
          </p:nvPr>
        </p:nvSpPr>
        <p:spPr/>
        <p:txBody>
          <a:bodyPr/>
          <a:lstStyle/>
          <a:p>
            <a:fld id="{CF2903E7-652A-FC41-B5FF-0807B98EA45D}" type="slidenum">
              <a:rPr lang="en-US" smtClean="0"/>
              <a:pPr/>
              <a:t>19</a:t>
            </a:fld>
            <a:endParaRPr lang="en-US"/>
          </a:p>
        </p:txBody>
      </p:sp>
    </p:spTree>
    <p:extLst>
      <p:ext uri="{BB962C8B-B14F-4D97-AF65-F5344CB8AC3E}">
        <p14:creationId xmlns:p14="http://schemas.microsoft.com/office/powerpoint/2010/main" val="3744195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srgbClr val="FF0000"/>
              </a:solidFill>
            </a:endParaRPr>
          </a:p>
          <a:p>
            <a:endParaRPr lang="en-US" dirty="0"/>
          </a:p>
        </p:txBody>
      </p:sp>
      <p:sp>
        <p:nvSpPr>
          <p:cNvPr id="4" name="Footer Placeholder 3"/>
          <p:cNvSpPr>
            <a:spLocks noGrp="1"/>
          </p:cNvSpPr>
          <p:nvPr>
            <p:ph type="ftr" sz="quarter" idx="4"/>
          </p:nvPr>
        </p:nvSpPr>
        <p:spPr/>
        <p:txBody>
          <a:bodyPr/>
          <a:lstStyle/>
          <a:p>
            <a:r>
              <a:rPr lang="en-US"/>
              <a:t>Presentation Title/ Presenter First Name Last Name</a:t>
            </a:r>
          </a:p>
        </p:txBody>
      </p:sp>
      <p:sp>
        <p:nvSpPr>
          <p:cNvPr id="5" name="Slide Number Placeholder 4"/>
          <p:cNvSpPr>
            <a:spLocks noGrp="1"/>
          </p:cNvSpPr>
          <p:nvPr>
            <p:ph type="sldNum" sz="quarter" idx="5"/>
          </p:nvPr>
        </p:nvSpPr>
        <p:spPr/>
        <p:txBody>
          <a:bodyPr/>
          <a:lstStyle/>
          <a:p>
            <a:fld id="{CF2903E7-652A-FC41-B5FF-0807B98EA45D}" type="slidenum">
              <a:rPr lang="en-US" smtClean="0"/>
              <a:pPr/>
              <a:t>20</a:t>
            </a:fld>
            <a:endParaRPr lang="en-US"/>
          </a:p>
        </p:txBody>
      </p:sp>
    </p:spTree>
    <p:extLst>
      <p:ext uri="{BB962C8B-B14F-4D97-AF65-F5344CB8AC3E}">
        <p14:creationId xmlns:p14="http://schemas.microsoft.com/office/powerpoint/2010/main" val="343187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Presentation Title/ Presenter First Name Last Name</a:t>
            </a:r>
          </a:p>
        </p:txBody>
      </p:sp>
      <p:sp>
        <p:nvSpPr>
          <p:cNvPr id="5" name="Slide Number Placeholder 4"/>
          <p:cNvSpPr>
            <a:spLocks noGrp="1"/>
          </p:cNvSpPr>
          <p:nvPr>
            <p:ph type="sldNum" sz="quarter" idx="5"/>
          </p:nvPr>
        </p:nvSpPr>
        <p:spPr/>
        <p:txBody>
          <a:bodyPr/>
          <a:lstStyle/>
          <a:p>
            <a:fld id="{CF2903E7-652A-FC41-B5FF-0807B98EA45D}" type="slidenum">
              <a:rPr lang="en-US" smtClean="0"/>
              <a:pPr/>
              <a:t>21</a:t>
            </a:fld>
            <a:endParaRPr lang="en-US"/>
          </a:p>
        </p:txBody>
      </p:sp>
    </p:spTree>
    <p:extLst>
      <p:ext uri="{BB962C8B-B14F-4D97-AF65-F5344CB8AC3E}">
        <p14:creationId xmlns:p14="http://schemas.microsoft.com/office/powerpoint/2010/main" val="1634101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Presentation Title/ Presenter First Name Last Name</a:t>
            </a:r>
          </a:p>
        </p:txBody>
      </p:sp>
      <p:sp>
        <p:nvSpPr>
          <p:cNvPr id="5" name="Slide Number Placeholder 4"/>
          <p:cNvSpPr>
            <a:spLocks noGrp="1"/>
          </p:cNvSpPr>
          <p:nvPr>
            <p:ph type="sldNum" sz="quarter" idx="5"/>
          </p:nvPr>
        </p:nvSpPr>
        <p:spPr/>
        <p:txBody>
          <a:bodyPr/>
          <a:lstStyle/>
          <a:p>
            <a:fld id="{CF2903E7-652A-FC41-B5FF-0807B98EA45D}" type="slidenum">
              <a:rPr lang="en-US" smtClean="0"/>
              <a:pPr/>
              <a:t>3</a:t>
            </a:fld>
            <a:endParaRPr lang="en-US"/>
          </a:p>
        </p:txBody>
      </p:sp>
    </p:spTree>
    <p:extLst>
      <p:ext uri="{BB962C8B-B14F-4D97-AF65-F5344CB8AC3E}">
        <p14:creationId xmlns:p14="http://schemas.microsoft.com/office/powerpoint/2010/main" val="2666085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https://www.sreb.org/ai-commission-recommendations</a:t>
            </a:r>
          </a:p>
          <a:p>
            <a:endParaRPr lang="en-US" dirty="0"/>
          </a:p>
        </p:txBody>
      </p:sp>
      <p:sp>
        <p:nvSpPr>
          <p:cNvPr id="4" name="Footer Placeholder 3"/>
          <p:cNvSpPr>
            <a:spLocks noGrp="1"/>
          </p:cNvSpPr>
          <p:nvPr>
            <p:ph type="ftr" sz="quarter" idx="4"/>
          </p:nvPr>
        </p:nvSpPr>
        <p:spPr/>
        <p:txBody>
          <a:bodyPr/>
          <a:lstStyle/>
          <a:p>
            <a:r>
              <a:rPr lang="en-US"/>
              <a:t>Presentation Title/ Presenter First Name Last Name</a:t>
            </a:r>
          </a:p>
        </p:txBody>
      </p:sp>
      <p:sp>
        <p:nvSpPr>
          <p:cNvPr id="5" name="Slide Number Placeholder 4"/>
          <p:cNvSpPr>
            <a:spLocks noGrp="1"/>
          </p:cNvSpPr>
          <p:nvPr>
            <p:ph type="sldNum" sz="quarter" idx="5"/>
          </p:nvPr>
        </p:nvSpPr>
        <p:spPr/>
        <p:txBody>
          <a:bodyPr/>
          <a:lstStyle/>
          <a:p>
            <a:fld id="{CF2903E7-652A-FC41-B5FF-0807B98EA45D}" type="slidenum">
              <a:rPr lang="en-US" smtClean="0"/>
              <a:pPr/>
              <a:t>4</a:t>
            </a:fld>
            <a:endParaRPr lang="en-US"/>
          </a:p>
        </p:txBody>
      </p:sp>
    </p:spTree>
    <p:extLst>
      <p:ext uri="{BB962C8B-B14F-4D97-AF65-F5344CB8AC3E}">
        <p14:creationId xmlns:p14="http://schemas.microsoft.com/office/powerpoint/2010/main" val="3484535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FE44E-89F2-CFAD-15AC-24D537B7A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C54D2F-2295-01F7-9B04-9C0E1E3402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0E911-615B-DDD2-C0C7-DB7319F4C2A4}"/>
              </a:ext>
            </a:extLst>
          </p:cNvPr>
          <p:cNvSpPr>
            <a:spLocks noGrp="1"/>
          </p:cNvSpPr>
          <p:nvPr>
            <p:ph type="body" idx="1"/>
          </p:nvPr>
        </p:nvSpPr>
        <p:spPr/>
        <p:txBody>
          <a:bodyPr/>
          <a:lstStyle/>
          <a:p>
            <a:r>
              <a:rPr lang="en-US" dirty="0"/>
              <a:t>https://www.sreb.org/publication/skills-ai-ready-workforce-0</a:t>
            </a:r>
          </a:p>
        </p:txBody>
      </p:sp>
      <p:sp>
        <p:nvSpPr>
          <p:cNvPr id="4" name="Footer Placeholder 3">
            <a:extLst>
              <a:ext uri="{FF2B5EF4-FFF2-40B4-BE49-F238E27FC236}">
                <a16:creationId xmlns:a16="http://schemas.microsoft.com/office/drawing/2014/main" id="{0B92FDB1-826C-DC93-5F2E-667A5EE8859F}"/>
              </a:ext>
            </a:extLst>
          </p:cNvPr>
          <p:cNvSpPr>
            <a:spLocks noGrp="1"/>
          </p:cNvSpPr>
          <p:nvPr>
            <p:ph type="ftr" sz="quarter" idx="4"/>
          </p:nvPr>
        </p:nvSpPr>
        <p:spPr/>
        <p:txBody>
          <a:bodyPr/>
          <a:lstStyle/>
          <a:p>
            <a:r>
              <a:rPr lang="en-US"/>
              <a:t>Presentation Title/ Presenter First Name Last Name</a:t>
            </a:r>
          </a:p>
        </p:txBody>
      </p:sp>
      <p:sp>
        <p:nvSpPr>
          <p:cNvPr id="5" name="Slide Number Placeholder 4">
            <a:extLst>
              <a:ext uri="{FF2B5EF4-FFF2-40B4-BE49-F238E27FC236}">
                <a16:creationId xmlns:a16="http://schemas.microsoft.com/office/drawing/2014/main" id="{E7CDE11B-C6FF-AA70-C92A-7B518B73070B}"/>
              </a:ext>
            </a:extLst>
          </p:cNvPr>
          <p:cNvSpPr>
            <a:spLocks noGrp="1"/>
          </p:cNvSpPr>
          <p:nvPr>
            <p:ph type="sldNum" sz="quarter" idx="5"/>
          </p:nvPr>
        </p:nvSpPr>
        <p:spPr/>
        <p:txBody>
          <a:bodyPr/>
          <a:lstStyle/>
          <a:p>
            <a:fld id="{CF2903E7-652A-FC41-B5FF-0807B98EA45D}" type="slidenum">
              <a:rPr lang="en-US" smtClean="0"/>
              <a:pPr/>
              <a:t>5</a:t>
            </a:fld>
            <a:endParaRPr lang="en-US"/>
          </a:p>
        </p:txBody>
      </p:sp>
    </p:spTree>
    <p:extLst>
      <p:ext uri="{BB962C8B-B14F-4D97-AF65-F5344CB8AC3E}">
        <p14:creationId xmlns:p14="http://schemas.microsoft.com/office/powerpoint/2010/main" val="2117666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website: https://www.sreb.org/sites/main/files/file-attachments/2025_ai_in_k-12classroom_guidance.pdf?1744905120</a:t>
            </a:r>
          </a:p>
        </p:txBody>
      </p:sp>
      <p:sp>
        <p:nvSpPr>
          <p:cNvPr id="4" name="Footer Placeholder 3"/>
          <p:cNvSpPr>
            <a:spLocks noGrp="1"/>
          </p:cNvSpPr>
          <p:nvPr>
            <p:ph type="ftr" sz="quarter" idx="4"/>
          </p:nvPr>
        </p:nvSpPr>
        <p:spPr/>
        <p:txBody>
          <a:bodyPr/>
          <a:lstStyle/>
          <a:p>
            <a:r>
              <a:rPr lang="en-US"/>
              <a:t>Presentation Title/ Presenter First Name Last Name</a:t>
            </a:r>
          </a:p>
        </p:txBody>
      </p:sp>
      <p:sp>
        <p:nvSpPr>
          <p:cNvPr id="5" name="Slide Number Placeholder 4"/>
          <p:cNvSpPr>
            <a:spLocks noGrp="1"/>
          </p:cNvSpPr>
          <p:nvPr>
            <p:ph type="sldNum" sz="quarter" idx="5"/>
          </p:nvPr>
        </p:nvSpPr>
        <p:spPr/>
        <p:txBody>
          <a:bodyPr/>
          <a:lstStyle/>
          <a:p>
            <a:fld id="{CF2903E7-652A-FC41-B5FF-0807B98EA45D}" type="slidenum">
              <a:rPr lang="en-US" smtClean="0"/>
              <a:pPr/>
              <a:t>13</a:t>
            </a:fld>
            <a:endParaRPr lang="en-US"/>
          </a:p>
        </p:txBody>
      </p:sp>
    </p:spTree>
    <p:extLst>
      <p:ext uri="{BB962C8B-B14F-4D97-AF65-F5344CB8AC3E}">
        <p14:creationId xmlns:p14="http://schemas.microsoft.com/office/powerpoint/2010/main" val="398188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endParaRPr dirty="0"/>
          </a:p>
          <a:p>
            <a:r>
              <a:rPr dirty="0"/>
              <a:t>One area where AI shines is in lesson planning. Tools like ChatGPT can provide initial ideas aligned with pedagogical goals or generate examples tailored to specific student needs. This not only saves time but can enhance the quality and personalization of educational content.</a:t>
            </a:r>
          </a:p>
          <a:p>
            <a:endParaRPr dirty="0"/>
          </a:p>
          <a:p>
            <a:r>
              <a:rPr dirty="0"/>
              <a:t>AI also supports administrative work, such as translating materials for multilingual classrooms or drafting routine communications. By handling these background tasks, AI empowers teachers to focus on what matters most: fostering student engagement and learning.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Notes Placeholder 2"/>
          <p:cNvSpPr>
            <a:spLocks noGrp="1"/>
          </p:cNvSpPr>
          <p:nvPr>
            <p:ph type="body" idx="1"/>
          </p:nvPr>
        </p:nvSpPr>
        <p:spPr/>
        <p:txBody>
          <a:bodyPr/>
          <a:lstStyle/>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Ope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47037" y="4691680"/>
            <a:ext cx="8341533" cy="1752600"/>
          </a:xfrm>
        </p:spPr>
        <p:txBody>
          <a:bodyPr>
            <a:normAutofit/>
          </a:bodyPr>
          <a:lstStyle>
            <a:lvl1pPr marL="0" indent="0" algn="l">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i="1"/>
              <a:t>Presented by</a:t>
            </a:r>
            <a:r>
              <a:rPr lang="en-US"/>
              <a:t>:</a:t>
            </a:r>
          </a:p>
          <a:p>
            <a:r>
              <a:rPr lang="en-US"/>
              <a:t>Presenter Name</a:t>
            </a:r>
          </a:p>
          <a:p>
            <a:r>
              <a:rPr lang="en-US"/>
              <a:t>Date</a:t>
            </a:r>
          </a:p>
        </p:txBody>
      </p:sp>
      <p:sp>
        <p:nvSpPr>
          <p:cNvPr id="2" name="Title 1"/>
          <p:cNvSpPr>
            <a:spLocks noGrp="1"/>
          </p:cNvSpPr>
          <p:nvPr>
            <p:ph type="ctrTitle" hasCustomPrompt="1"/>
          </p:nvPr>
        </p:nvSpPr>
        <p:spPr>
          <a:xfrm>
            <a:off x="2657311" y="1132907"/>
            <a:ext cx="8341533" cy="1470025"/>
          </a:xfrm>
        </p:spPr>
        <p:txBody>
          <a:bodyPr>
            <a:noAutofit/>
          </a:bodyPr>
          <a:lstStyle>
            <a:lvl1pPr algn="l">
              <a:defRPr sz="5400" b="1" i="0" baseline="0">
                <a:solidFill>
                  <a:schemeClr val="tx2"/>
                </a:solidFill>
              </a:defRPr>
            </a:lvl1pPr>
          </a:lstStyle>
          <a:p>
            <a:r>
              <a:rPr lang="en-US"/>
              <a:t>Title of Presentation</a:t>
            </a:r>
          </a:p>
        </p:txBody>
      </p:sp>
      <p:sp>
        <p:nvSpPr>
          <p:cNvPr id="4" name="Rectangle 3">
            <a:extLst>
              <a:ext uri="{FF2B5EF4-FFF2-40B4-BE49-F238E27FC236}">
                <a16:creationId xmlns:a16="http://schemas.microsoft.com/office/drawing/2014/main" id="{5E03F2A4-A407-4AE8-AEFE-F504DBBAAB7E}"/>
              </a:ext>
            </a:extLst>
          </p:cNvPr>
          <p:cNvSpPr/>
          <p:nvPr userDrawn="1"/>
        </p:nvSpPr>
        <p:spPr>
          <a:xfrm>
            <a:off x="0" y="0"/>
            <a:ext cx="2290527" cy="68580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7AA4585E-E9AD-4FFC-86C5-E52D35FF8CE4}"/>
              </a:ext>
            </a:extLst>
          </p:cNvPr>
          <p:cNvPicPr>
            <a:picLocks noChangeAspect="1"/>
          </p:cNvPicPr>
          <p:nvPr userDrawn="1"/>
        </p:nvPicPr>
        <p:blipFill>
          <a:blip r:embed="rId3"/>
          <a:stretch>
            <a:fillRect/>
          </a:stretch>
        </p:blipFill>
        <p:spPr>
          <a:xfrm>
            <a:off x="356510" y="1583253"/>
            <a:ext cx="1599036" cy="547665"/>
          </a:xfrm>
          <a:prstGeom prst="rect">
            <a:avLst/>
          </a:prstGeom>
        </p:spPr>
      </p:pic>
    </p:spTree>
    <p:extLst>
      <p:ext uri="{BB962C8B-B14F-4D97-AF65-F5344CB8AC3E}">
        <p14:creationId xmlns:p14="http://schemas.microsoft.com/office/powerpoint/2010/main" val="372794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hoto Only">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10" name="Title 1"/>
          <p:cNvSpPr>
            <a:spLocks noGrp="1"/>
          </p:cNvSpPr>
          <p:nvPr>
            <p:ph type="title" hasCustomPrompt="1"/>
          </p:nvPr>
        </p:nvSpPr>
        <p:spPr>
          <a:xfrm>
            <a:off x="1061157" y="5486400"/>
            <a:ext cx="10397067" cy="592500"/>
          </a:xfrm>
        </p:spPr>
        <p:txBody>
          <a:bodyPr anchor="b"/>
          <a:lstStyle>
            <a:lvl1pPr algn="l">
              <a:defRPr sz="2000" b="1"/>
            </a:lvl1pPr>
          </a:lstStyle>
          <a:p>
            <a:r>
              <a:rPr lang="en-US"/>
              <a:t>Slide Title/Headline</a:t>
            </a:r>
          </a:p>
        </p:txBody>
      </p:sp>
      <p:sp>
        <p:nvSpPr>
          <p:cNvPr id="3" name="Picture Placeholder 2"/>
          <p:cNvSpPr>
            <a:spLocks noGrp="1"/>
          </p:cNvSpPr>
          <p:nvPr>
            <p:ph type="pic" idx="1" hasCustomPrompt="1"/>
          </p:nvPr>
        </p:nvSpPr>
        <p:spPr>
          <a:xfrm>
            <a:off x="1061157" y="381000"/>
            <a:ext cx="10397067" cy="49530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4141988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Photos">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13" name="Picture Placeholder 2"/>
          <p:cNvSpPr>
            <a:spLocks noGrp="1"/>
          </p:cNvSpPr>
          <p:nvPr>
            <p:ph type="pic" idx="15" hasCustomPrompt="1"/>
          </p:nvPr>
        </p:nvSpPr>
        <p:spPr>
          <a:xfrm>
            <a:off x="6398299" y="3420666"/>
            <a:ext cx="5034380"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in center to insert photo</a:t>
            </a:r>
          </a:p>
        </p:txBody>
      </p:sp>
      <p:sp>
        <p:nvSpPr>
          <p:cNvPr id="12" name="Picture Placeholder 2"/>
          <p:cNvSpPr>
            <a:spLocks noGrp="1"/>
          </p:cNvSpPr>
          <p:nvPr>
            <p:ph type="pic" idx="14" hasCustomPrompt="1"/>
          </p:nvPr>
        </p:nvSpPr>
        <p:spPr>
          <a:xfrm>
            <a:off x="1061155" y="3421863"/>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in center to insert photo</a:t>
            </a:r>
          </a:p>
        </p:txBody>
      </p:sp>
      <p:sp>
        <p:nvSpPr>
          <p:cNvPr id="11" name="Picture Placeholder 2"/>
          <p:cNvSpPr>
            <a:spLocks noGrp="1"/>
          </p:cNvSpPr>
          <p:nvPr>
            <p:ph type="pic" idx="13" hasCustomPrompt="1"/>
          </p:nvPr>
        </p:nvSpPr>
        <p:spPr>
          <a:xfrm>
            <a:off x="6384031" y="424615"/>
            <a:ext cx="5048544"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in center to insert photo</a:t>
            </a:r>
          </a:p>
        </p:txBody>
      </p:sp>
      <p:sp>
        <p:nvSpPr>
          <p:cNvPr id="3" name="Picture Placeholder 2"/>
          <p:cNvSpPr>
            <a:spLocks noGrp="1"/>
          </p:cNvSpPr>
          <p:nvPr>
            <p:ph type="pic" idx="1" hasCustomPrompt="1"/>
          </p:nvPr>
        </p:nvSpPr>
        <p:spPr>
          <a:xfrm>
            <a:off x="1061155" y="424615"/>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2332485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Photos - With Anima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13" name="Picture Placeholder 2"/>
          <p:cNvSpPr>
            <a:spLocks noGrp="1"/>
          </p:cNvSpPr>
          <p:nvPr>
            <p:ph type="pic" idx="15" hasCustomPrompt="1"/>
          </p:nvPr>
        </p:nvSpPr>
        <p:spPr>
          <a:xfrm>
            <a:off x="6398419" y="3424425"/>
            <a:ext cx="5011579"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in center to insert photo</a:t>
            </a:r>
          </a:p>
        </p:txBody>
      </p:sp>
      <p:sp>
        <p:nvSpPr>
          <p:cNvPr id="12" name="Picture Placeholder 2"/>
          <p:cNvSpPr>
            <a:spLocks noGrp="1"/>
          </p:cNvSpPr>
          <p:nvPr>
            <p:ph type="pic" idx="14" hasCustomPrompt="1"/>
          </p:nvPr>
        </p:nvSpPr>
        <p:spPr>
          <a:xfrm>
            <a:off x="1061155" y="3424369"/>
            <a:ext cx="5034845"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in center to insert photo</a:t>
            </a:r>
          </a:p>
        </p:txBody>
      </p:sp>
      <p:sp>
        <p:nvSpPr>
          <p:cNvPr id="11" name="Picture Placeholder 2"/>
          <p:cNvSpPr>
            <a:spLocks noGrp="1"/>
          </p:cNvSpPr>
          <p:nvPr>
            <p:ph type="pic" idx="13" hasCustomPrompt="1"/>
          </p:nvPr>
        </p:nvSpPr>
        <p:spPr>
          <a:xfrm>
            <a:off x="6398419" y="411441"/>
            <a:ext cx="5034156"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in center to insert photo</a:t>
            </a:r>
          </a:p>
        </p:txBody>
      </p:sp>
      <p:sp>
        <p:nvSpPr>
          <p:cNvPr id="3" name="Picture Placeholder 2"/>
          <p:cNvSpPr>
            <a:spLocks noGrp="1"/>
          </p:cNvSpPr>
          <p:nvPr>
            <p:ph type="pic" idx="1" hasCustomPrompt="1"/>
          </p:nvPr>
        </p:nvSpPr>
        <p:spPr>
          <a:xfrm>
            <a:off x="1061155" y="411441"/>
            <a:ext cx="5012268" cy="2816226"/>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in center to insert photo</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3893290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1" grpId="0"/>
      <p:bldP spid="3"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Text With Photo">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3" name="Content Placeholder 2"/>
          <p:cNvSpPr>
            <a:spLocks noGrp="1"/>
          </p:cNvSpPr>
          <p:nvPr>
            <p:ph idx="1" hasCustomPrompt="1"/>
          </p:nvPr>
        </p:nvSpPr>
        <p:spPr>
          <a:xfrm>
            <a:off x="5384800" y="273051"/>
            <a:ext cx="6070353" cy="5853113"/>
          </a:xfrm>
        </p:spPr>
        <p:txBody>
          <a:bodyPr/>
          <a:lstStyle>
            <a:lvl1pPr marL="0" indent="0">
              <a:buFontTx/>
              <a:buNone/>
              <a:defRPr sz="3200"/>
            </a:lvl1pPr>
            <a:lvl2pPr marL="457200" indent="0">
              <a:buFontTx/>
              <a:buNone/>
              <a:defRPr sz="2800"/>
            </a:lvl2pPr>
            <a:lvl3pPr marL="914400" indent="0">
              <a:buFontTx/>
              <a:buNone/>
              <a:defRPr sz="2400"/>
            </a:lvl3pPr>
            <a:lvl4pPr marL="1371600" indent="0">
              <a:buFontTx/>
              <a:buNone/>
              <a:defRPr sz="2000"/>
            </a:lvl4pPr>
            <a:lvl5pPr marL="1828800" indent="0">
              <a:buFontTx/>
              <a:buNone/>
              <a:defRPr sz="2000"/>
            </a:lvl5pPr>
            <a:lvl6pPr>
              <a:defRPr sz="2000"/>
            </a:lvl6pPr>
            <a:lvl7pPr>
              <a:defRPr sz="2000"/>
            </a:lvl7pPr>
            <a:lvl8pPr>
              <a:defRPr sz="2000"/>
            </a:lvl8pPr>
            <a:lvl9pPr>
              <a:defRPr sz="2000"/>
            </a:lvl9pPr>
          </a:lstStyle>
          <a:p>
            <a:pPr lvl="0"/>
            <a:r>
              <a:rPr lang="en-US"/>
              <a:t>Click icon to insert photo</a:t>
            </a:r>
          </a:p>
        </p:txBody>
      </p:sp>
      <p:sp>
        <p:nvSpPr>
          <p:cNvPr id="4" name="Text Placeholder 3"/>
          <p:cNvSpPr>
            <a:spLocks noGrp="1"/>
          </p:cNvSpPr>
          <p:nvPr>
            <p:ph type="body" sz="half" idx="2" hasCustomPrompt="1"/>
          </p:nvPr>
        </p:nvSpPr>
        <p:spPr>
          <a:xfrm>
            <a:off x="1038577" y="1435101"/>
            <a:ext cx="4143023" cy="4691063"/>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add text here</a:t>
            </a:r>
          </a:p>
        </p:txBody>
      </p:sp>
      <p:sp>
        <p:nvSpPr>
          <p:cNvPr id="2" name="Title 1"/>
          <p:cNvSpPr>
            <a:spLocks noGrp="1"/>
          </p:cNvSpPr>
          <p:nvPr>
            <p:ph type="title" hasCustomPrompt="1"/>
          </p:nvPr>
        </p:nvSpPr>
        <p:spPr>
          <a:xfrm>
            <a:off x="1038578" y="273050"/>
            <a:ext cx="4120444" cy="1162050"/>
          </a:xfrm>
        </p:spPr>
        <p:txBody>
          <a:bodyPr anchor="b"/>
          <a:lstStyle>
            <a:lvl1pPr algn="l">
              <a:defRPr sz="2000" b="1"/>
            </a:lvl1pPr>
          </a:lstStyle>
          <a:p>
            <a:r>
              <a:rPr lang="en-US"/>
              <a:t>Slide Title/Headline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8797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2" name="Title 1"/>
          <p:cNvSpPr>
            <a:spLocks noGrp="1"/>
          </p:cNvSpPr>
          <p:nvPr>
            <p:ph type="title" hasCustomPrompt="1"/>
          </p:nvPr>
        </p:nvSpPr>
        <p:spPr>
          <a:xfrm>
            <a:off x="1061156" y="308504"/>
            <a:ext cx="10371419" cy="1143000"/>
          </a:xfrm>
        </p:spPr>
        <p:txBody>
          <a:bodyPr/>
          <a:lstStyle/>
          <a:p>
            <a:r>
              <a:rPr lang="en-US"/>
              <a:t>Slide Title</a:t>
            </a:r>
          </a:p>
        </p:txBody>
      </p:sp>
      <p:sp>
        <p:nvSpPr>
          <p:cNvPr id="5" name="Slide Number Placeholder 4"/>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55594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4" name="Slide Number Placeholder 3"/>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3577889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letely Blank Pag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25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16292" y="1430695"/>
            <a:ext cx="8364111" cy="1752600"/>
          </a:xfrm>
        </p:spPr>
        <p:txBody>
          <a:bodyPr>
            <a:normAutofit/>
          </a:bodyPr>
          <a:lstStyle>
            <a:lvl1pPr marL="0" indent="0" algn="l">
              <a:spcBef>
                <a:spcPts val="0"/>
              </a:spcBef>
              <a:buNone/>
              <a:defRPr sz="2800" b="0" i="0" baseline="0">
                <a:solidFill>
                  <a:schemeClr val="tx2"/>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For More Information:</a:t>
            </a:r>
          </a:p>
          <a:p>
            <a:r>
              <a:rPr lang="en-US" dirty="0"/>
              <a:t>Presenter Name</a:t>
            </a:r>
          </a:p>
          <a:p>
            <a:r>
              <a:rPr lang="en-US" dirty="0"/>
              <a:t>Email Address/Phone Number</a:t>
            </a:r>
          </a:p>
        </p:txBody>
      </p:sp>
      <p:sp>
        <p:nvSpPr>
          <p:cNvPr id="8" name="Rectangle 7">
            <a:extLst>
              <a:ext uri="{FF2B5EF4-FFF2-40B4-BE49-F238E27FC236}">
                <a16:creationId xmlns:a16="http://schemas.microsoft.com/office/drawing/2014/main" id="{4FB5BFC6-4032-4804-97D7-7E4F1766E91C}"/>
              </a:ext>
            </a:extLst>
          </p:cNvPr>
          <p:cNvSpPr/>
          <p:nvPr userDrawn="1"/>
        </p:nvSpPr>
        <p:spPr>
          <a:xfrm>
            <a:off x="0" y="0"/>
            <a:ext cx="2290527" cy="6858000"/>
          </a:xfrm>
          <a:prstGeom prst="rect">
            <a:avLst/>
          </a:prstGeom>
          <a:solidFill>
            <a:schemeClr val="accent3"/>
          </a:solidFill>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drawing&#10;&#10;Description automatically generated">
            <a:extLst>
              <a:ext uri="{FF2B5EF4-FFF2-40B4-BE49-F238E27FC236}">
                <a16:creationId xmlns:a16="http://schemas.microsoft.com/office/drawing/2014/main" id="{8CC59053-8A58-4682-884B-F22FE090A756}"/>
              </a:ext>
            </a:extLst>
          </p:cNvPr>
          <p:cNvPicPr>
            <a:picLocks noChangeAspect="1"/>
          </p:cNvPicPr>
          <p:nvPr userDrawn="1"/>
        </p:nvPicPr>
        <p:blipFill>
          <a:blip r:embed="rId3"/>
          <a:stretch>
            <a:fillRect/>
          </a:stretch>
        </p:blipFill>
        <p:spPr>
          <a:xfrm>
            <a:off x="356510" y="1583253"/>
            <a:ext cx="1599036" cy="547665"/>
          </a:xfrm>
          <a:prstGeom prst="rect">
            <a:avLst/>
          </a:prstGeom>
        </p:spPr>
      </p:pic>
      <p:sp>
        <p:nvSpPr>
          <p:cNvPr id="2" name="TextBox 1">
            <a:extLst>
              <a:ext uri="{FF2B5EF4-FFF2-40B4-BE49-F238E27FC236}">
                <a16:creationId xmlns:a16="http://schemas.microsoft.com/office/drawing/2014/main" id="{D3AED8B2-FBAA-4A16-9FE2-4F989E411428}"/>
              </a:ext>
            </a:extLst>
          </p:cNvPr>
          <p:cNvSpPr txBox="1"/>
          <p:nvPr userDrawn="1"/>
        </p:nvSpPr>
        <p:spPr>
          <a:xfrm>
            <a:off x="260260" y="4966052"/>
            <a:ext cx="1453039" cy="1477328"/>
          </a:xfrm>
          <a:prstGeom prst="rect">
            <a:avLst/>
          </a:prstGeom>
          <a:noFill/>
        </p:spPr>
        <p:txBody>
          <a:bodyPr wrap="square" rtlCol="0">
            <a:spAutoFit/>
          </a:bodyPr>
          <a:lstStyle/>
          <a:p>
            <a:r>
              <a:rPr lang="en-US" sz="1500" dirty="0">
                <a:solidFill>
                  <a:schemeClr val="bg1"/>
                </a:solidFill>
                <a:latin typeface="Georgia" panose="02040502050405020303" pitchFamily="18" charset="0"/>
              </a:rPr>
              <a:t>Southern</a:t>
            </a:r>
            <a:br>
              <a:rPr lang="en-US" sz="1500" dirty="0">
                <a:solidFill>
                  <a:schemeClr val="bg1"/>
                </a:solidFill>
                <a:latin typeface="Georgia" panose="02040502050405020303" pitchFamily="18" charset="0"/>
              </a:rPr>
            </a:br>
            <a:r>
              <a:rPr lang="en-US" sz="1500" dirty="0">
                <a:solidFill>
                  <a:schemeClr val="bg1"/>
                </a:solidFill>
                <a:latin typeface="Georgia" panose="02040502050405020303" pitchFamily="18" charset="0"/>
              </a:rPr>
              <a:t>Regional</a:t>
            </a:r>
          </a:p>
          <a:p>
            <a:r>
              <a:rPr lang="en-US" sz="1500" dirty="0">
                <a:solidFill>
                  <a:schemeClr val="bg1"/>
                </a:solidFill>
                <a:latin typeface="Georgia" panose="02040502050405020303" pitchFamily="18" charset="0"/>
              </a:rPr>
              <a:t>Education</a:t>
            </a:r>
          </a:p>
          <a:p>
            <a:r>
              <a:rPr lang="en-US" sz="1500" dirty="0">
                <a:solidFill>
                  <a:schemeClr val="bg1"/>
                </a:solidFill>
                <a:latin typeface="Georgia" panose="02040502050405020303" pitchFamily="18" charset="0"/>
              </a:rPr>
              <a:t>Board</a:t>
            </a:r>
          </a:p>
          <a:p>
            <a:endParaRPr lang="en-US" sz="1500" dirty="0">
              <a:solidFill>
                <a:schemeClr val="bg1"/>
              </a:solidFill>
              <a:latin typeface="Georgia" panose="02040502050405020303" pitchFamily="18" charset="0"/>
            </a:endParaRPr>
          </a:p>
          <a:p>
            <a:r>
              <a:rPr lang="en-US" sz="1500" dirty="0">
                <a:solidFill>
                  <a:schemeClr val="bg1"/>
                </a:solidFill>
                <a:latin typeface="Georgia" panose="02040502050405020303" pitchFamily="18" charset="0"/>
              </a:rPr>
              <a:t>SREB.org</a:t>
            </a:r>
          </a:p>
        </p:txBody>
      </p:sp>
    </p:spTree>
    <p:extLst>
      <p:ext uri="{BB962C8B-B14F-4D97-AF65-F5344CB8AC3E}">
        <p14:creationId xmlns:p14="http://schemas.microsoft.com/office/powerpoint/2010/main" val="1172190373"/>
      </p:ext>
    </p:extLst>
  </p:cSld>
  <p:clrMapOvr>
    <a:masterClrMapping/>
  </p:clrMapOvr>
  <p:extLst>
    <p:ext uri="{DCECCB84-F9BA-43D5-87BE-67443E8EF086}">
      <p15:sldGuideLst xmlns:p15="http://schemas.microsoft.com/office/powerpoint/2012/main">
        <p15:guide id="1" orient="horz" pos="9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998711" y="6401870"/>
            <a:ext cx="4198120" cy="411480"/>
          </a:xfrm>
          <a:noFill/>
          <a:ln>
            <a:noFill/>
          </a:ln>
        </p:spPr>
        <p:txBody>
          <a:bodyPr/>
          <a:lstStyle>
            <a:lvl1pPr algn="r">
              <a:defRPr>
                <a:solidFill>
                  <a:schemeClr val="accent3"/>
                </a:solidFill>
              </a:defRPr>
            </a:lvl1pPr>
          </a:lstStyle>
          <a:p>
            <a:r>
              <a:rPr lang="it-IT" dirty="0"/>
              <a:t>SREB AI Commission | July 15, 2025 KY AI Task Force</a:t>
            </a:r>
            <a:endParaRPr lang="en-US" dirty="0"/>
          </a:p>
        </p:txBody>
      </p:sp>
      <p:sp>
        <p:nvSpPr>
          <p:cNvPr id="3" name="Content Placeholder 2"/>
          <p:cNvSpPr>
            <a:spLocks noGrp="1"/>
          </p:cNvSpPr>
          <p:nvPr>
            <p:ph idx="1" hasCustomPrompt="1"/>
          </p:nvPr>
        </p:nvSpPr>
        <p:spPr>
          <a:xfrm>
            <a:off x="1061156" y="1600201"/>
            <a:ext cx="10325299" cy="4525963"/>
          </a:xfrm>
        </p:spPr>
        <p:txBody>
          <a:bodyPr/>
          <a:lstStyle>
            <a:lvl1pPr marL="0" indent="0">
              <a:buFontTx/>
              <a:buNone/>
              <a:defRPr>
                <a:solidFill>
                  <a:schemeClr val="tx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Type a brief introduction here including details about your presentation</a:t>
            </a:r>
          </a:p>
        </p:txBody>
      </p:sp>
      <p:sp>
        <p:nvSpPr>
          <p:cNvPr id="2" name="Title 1"/>
          <p:cNvSpPr>
            <a:spLocks noGrp="1"/>
          </p:cNvSpPr>
          <p:nvPr>
            <p:ph type="title" hasCustomPrompt="1"/>
          </p:nvPr>
        </p:nvSpPr>
        <p:spPr>
          <a:xfrm>
            <a:off x="1061157" y="274638"/>
            <a:ext cx="10325299" cy="1143000"/>
          </a:xfrm>
        </p:spPr>
        <p:txBody>
          <a:bodyPr/>
          <a:lstStyle>
            <a:lvl1pPr algn="l">
              <a:defRPr>
                <a:solidFill>
                  <a:schemeClr val="tx2"/>
                </a:solidFill>
              </a:defRPr>
            </a:lvl1pPr>
          </a:lstStyle>
          <a:p>
            <a:r>
              <a:rPr lang="en-US"/>
              <a:t>Introduction Slide</a:t>
            </a:r>
          </a:p>
        </p:txBody>
      </p:sp>
      <p:sp>
        <p:nvSpPr>
          <p:cNvPr id="6" name="Slide Number Placeholder 5"/>
          <p:cNvSpPr>
            <a:spLocks noGrp="1"/>
          </p:cNvSpPr>
          <p:nvPr>
            <p:ph type="sldNum" sz="quarter" idx="12"/>
          </p:nvPr>
        </p:nvSpPr>
        <p:spPr>
          <a:xfrm>
            <a:off x="11217615" y="6386190"/>
            <a:ext cx="757748" cy="411480"/>
          </a:xfrm>
          <a:noFill/>
          <a:ln>
            <a:noFill/>
          </a:ln>
        </p:spPr>
        <p:txBody>
          <a:bodyPr/>
          <a:lstStyle>
            <a:lvl1pPr>
              <a:defRPr>
                <a:solidFill>
                  <a:schemeClr val="accent3"/>
                </a:solidFill>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250064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 Bullet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11" name="Content Placeholder 3"/>
          <p:cNvSpPr>
            <a:spLocks noGrp="1"/>
          </p:cNvSpPr>
          <p:nvPr>
            <p:ph sz="half" idx="2" hasCustomPrompt="1"/>
          </p:nvPr>
        </p:nvSpPr>
        <p:spPr>
          <a:xfrm>
            <a:off x="1061156" y="1662071"/>
            <a:ext cx="10371523" cy="4464093"/>
          </a:xfrm>
        </p:spPr>
        <p:txBody>
          <a:bodyPr/>
          <a:lstStyle>
            <a:lvl1pPr>
              <a:buClr>
                <a:schemeClr val="bg2"/>
              </a:buClr>
              <a:defRPr sz="2400">
                <a:solidFill>
                  <a:schemeClr val="tx1"/>
                </a:solidFill>
              </a:defRPr>
            </a:lvl1pPr>
            <a:lvl2pPr>
              <a:buClr>
                <a:schemeClr val="accent5"/>
              </a:buClr>
              <a:defRPr sz="2000">
                <a:solidFill>
                  <a:schemeClr val="tx1"/>
                </a:solidFill>
              </a:defRPr>
            </a:lvl2pPr>
            <a:lvl3pPr>
              <a:buClr>
                <a:schemeClr val="accent5"/>
              </a:buClr>
              <a:defRPr sz="1800">
                <a:solidFill>
                  <a:schemeClr val="tx1"/>
                </a:solidFill>
              </a:defRPr>
            </a:lvl3pPr>
            <a:lvl4pPr>
              <a:buClr>
                <a:schemeClr val="accent5"/>
              </a:buClr>
              <a:defRPr sz="1600">
                <a:solidFill>
                  <a:schemeClr val="tx1"/>
                </a:solidFill>
              </a:defRPr>
            </a:lvl4pPr>
            <a:lvl5pPr>
              <a:buClr>
                <a:schemeClr val="accent5"/>
              </a:buClr>
              <a:defRPr sz="1600">
                <a:solidFill>
                  <a:schemeClr val="tx1"/>
                </a:solidFill>
              </a:defRPr>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1061157" y="274638"/>
            <a:ext cx="10348841" cy="1143000"/>
          </a:xfrm>
        </p:spPr>
        <p:txBody>
          <a:bodyPr/>
          <a:lstStyle>
            <a:lvl1pPr algn="l">
              <a:defRPr/>
            </a:lvl1pPr>
          </a:lstStyle>
          <a:p>
            <a:r>
              <a:rPr lang="en-US"/>
              <a:t>Slide Title</a:t>
            </a:r>
          </a:p>
        </p:txBody>
      </p:sp>
      <p:sp>
        <p:nvSpPr>
          <p:cNvPr id="6" name="Slide Number Placeholder 5"/>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198294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Number Styl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11" name="Content Placeholder 3"/>
          <p:cNvSpPr>
            <a:spLocks noGrp="1"/>
          </p:cNvSpPr>
          <p:nvPr>
            <p:ph sz="half" idx="2" hasCustomPrompt="1"/>
          </p:nvPr>
        </p:nvSpPr>
        <p:spPr>
          <a:xfrm>
            <a:off x="1061156" y="1662071"/>
            <a:ext cx="10394101" cy="4464093"/>
          </a:xfrm>
        </p:spPr>
        <p:txBody>
          <a:bodyPr/>
          <a:lstStyle>
            <a:lvl1pPr marL="514350" indent="-514350">
              <a:buClr>
                <a:schemeClr val="accent5"/>
              </a:buClr>
              <a:buFont typeface="+mj-lt"/>
              <a:buAutoNum type="romanUcPeriod"/>
              <a:defRPr sz="2400">
                <a:solidFill>
                  <a:srgbClr val="5D5040"/>
                </a:solidFill>
              </a:defRPr>
            </a:lvl1pPr>
            <a:lvl2pPr marL="971550" indent="-514350">
              <a:buClr>
                <a:schemeClr val="accent5"/>
              </a:buClr>
              <a:buFont typeface="+mj-lt"/>
              <a:buAutoNum type="romanUcPeriod"/>
              <a:defRPr sz="2000">
                <a:solidFill>
                  <a:srgbClr val="5D5040"/>
                </a:solidFill>
              </a:defRPr>
            </a:lvl2pPr>
            <a:lvl3pPr marL="1314450" indent="-400050">
              <a:buClr>
                <a:schemeClr val="accent5"/>
              </a:buClr>
              <a:buFont typeface="+mj-lt"/>
              <a:buAutoNum type="romanUcPeriod"/>
              <a:defRPr sz="1800">
                <a:solidFill>
                  <a:srgbClr val="5D5040"/>
                </a:solidFill>
              </a:defRPr>
            </a:lvl3pPr>
            <a:lvl4pPr marL="1771650" indent="-400050">
              <a:buClr>
                <a:schemeClr val="accent5"/>
              </a:buClr>
              <a:buFont typeface="+mj-lt"/>
              <a:buAutoNum type="romanUcPeriod"/>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1061156" y="274638"/>
            <a:ext cx="10371419" cy="1143000"/>
          </a:xfrm>
        </p:spPr>
        <p:txBody>
          <a:bodyPr/>
          <a:lstStyle>
            <a:lvl1pPr algn="l">
              <a:defRPr/>
            </a:lvl1pPr>
          </a:lstStyle>
          <a:p>
            <a:r>
              <a:rPr lang="en-US"/>
              <a:t>Slide Title</a:t>
            </a:r>
          </a:p>
        </p:txBody>
      </p:sp>
      <p:sp>
        <p:nvSpPr>
          <p:cNvPr id="6" name="Slide Number Placeholder 5"/>
          <p:cNvSpPr>
            <a:spLocks noGrp="1"/>
          </p:cNvSpPr>
          <p:nvPr>
            <p:ph type="sldNum" sz="quarter" idx="12"/>
          </p:nvPr>
        </p:nvSpPr>
        <p:spPr>
          <a:xfrm>
            <a:off x="11256073"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106800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3" name="Content Placeholder 2"/>
          <p:cNvSpPr>
            <a:spLocks noGrp="1"/>
          </p:cNvSpPr>
          <p:nvPr>
            <p:ph sz="half" idx="1" hasCustomPrompt="1"/>
          </p:nvPr>
        </p:nvSpPr>
        <p:spPr>
          <a:xfrm>
            <a:off x="1061155" y="1600201"/>
            <a:ext cx="10371421" cy="4525963"/>
          </a:xfrm>
        </p:spPr>
        <p:txBody>
          <a:bodyPr/>
          <a:lstStyle>
            <a:lvl1pPr marL="0" indent="0">
              <a:buFontTx/>
              <a:buNone/>
              <a:defRPr sz="280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a:t>Click to add text</a:t>
            </a:r>
          </a:p>
        </p:txBody>
      </p:sp>
      <p:sp>
        <p:nvSpPr>
          <p:cNvPr id="2" name="Title 1"/>
          <p:cNvSpPr>
            <a:spLocks noGrp="1"/>
          </p:cNvSpPr>
          <p:nvPr>
            <p:ph type="title" hasCustomPrompt="1"/>
          </p:nvPr>
        </p:nvSpPr>
        <p:spPr>
          <a:xfrm>
            <a:off x="1061155" y="274638"/>
            <a:ext cx="10371420" cy="1143000"/>
          </a:xfrm>
        </p:spPr>
        <p:txBody>
          <a:bodyPr/>
          <a:lstStyle>
            <a:lvl1pPr algn="l">
              <a:defRPr/>
            </a:lvl1pPr>
          </a:lstStyle>
          <a:p>
            <a:r>
              <a:rPr lang="en-US"/>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171237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One Column Centere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3" name="Content Placeholder 2"/>
          <p:cNvSpPr>
            <a:spLocks noGrp="1"/>
          </p:cNvSpPr>
          <p:nvPr>
            <p:ph sz="half" idx="1" hasCustomPrompt="1"/>
          </p:nvPr>
        </p:nvSpPr>
        <p:spPr>
          <a:xfrm>
            <a:off x="1061157" y="1600201"/>
            <a:ext cx="10394100" cy="4525963"/>
          </a:xfrm>
        </p:spPr>
        <p:txBody>
          <a:bodyPr/>
          <a:lstStyle>
            <a:lvl1pPr marL="0" indent="0" algn="ctr">
              <a:buFontTx/>
              <a:buNone/>
              <a:defRPr sz="2800" baseline="0">
                <a:solidFill>
                  <a:srgbClr val="5D5040"/>
                </a:solidFill>
              </a:defRPr>
            </a:lvl1pPr>
            <a:lvl2pPr marL="457200" indent="0">
              <a:buFontTx/>
              <a:buNone/>
              <a:defRPr sz="2400"/>
            </a:lvl2pPr>
            <a:lvl3pPr marL="914400" indent="0">
              <a:buFontTx/>
              <a:buNone/>
              <a:defRPr sz="2000"/>
            </a:lvl3pPr>
            <a:lvl4pPr>
              <a:defRPr sz="1800"/>
            </a:lvl4pPr>
            <a:lvl5pPr>
              <a:defRPr sz="1800"/>
            </a:lvl5pPr>
            <a:lvl6pPr>
              <a:defRPr sz="1800"/>
            </a:lvl6pPr>
            <a:lvl7pPr>
              <a:defRPr sz="1800"/>
            </a:lvl7pPr>
            <a:lvl8pPr>
              <a:defRPr sz="1800"/>
            </a:lvl8pPr>
            <a:lvl9pPr>
              <a:defRPr sz="1800"/>
            </a:lvl9pPr>
          </a:lstStyle>
          <a:p>
            <a:pPr lvl="0"/>
            <a:r>
              <a:rPr lang="en-US"/>
              <a:t>Click to add text</a:t>
            </a:r>
          </a:p>
        </p:txBody>
      </p:sp>
      <p:sp>
        <p:nvSpPr>
          <p:cNvPr id="2" name="Title 1"/>
          <p:cNvSpPr>
            <a:spLocks noGrp="1"/>
          </p:cNvSpPr>
          <p:nvPr>
            <p:ph type="title" hasCustomPrompt="1"/>
          </p:nvPr>
        </p:nvSpPr>
        <p:spPr>
          <a:xfrm>
            <a:off x="1061156" y="274638"/>
            <a:ext cx="10371419" cy="1143000"/>
          </a:xfrm>
        </p:spPr>
        <p:txBody>
          <a:bodyPr/>
          <a:lstStyle>
            <a:lvl1pPr algn="ctr">
              <a:defRPr/>
            </a:lvl1pPr>
          </a:lstStyle>
          <a:p>
            <a:r>
              <a:rPr lang="en-US"/>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400888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ext - Two Colum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4" name="Content Placeholder 3"/>
          <p:cNvSpPr>
            <a:spLocks noGrp="1"/>
          </p:cNvSpPr>
          <p:nvPr>
            <p:ph sz="half" idx="2" hasCustomPrompt="1"/>
          </p:nvPr>
        </p:nvSpPr>
        <p:spPr>
          <a:xfrm>
            <a:off x="6420995" y="1600201"/>
            <a:ext cx="5034261" cy="4525963"/>
          </a:xfrm>
        </p:spPr>
        <p:txBody>
          <a:bodyPr/>
          <a:lstStyle>
            <a:lvl1pPr marL="0" indent="0">
              <a:buFontTx/>
              <a:buNone/>
              <a:defRPr sz="280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a:t>Click to add text</a:t>
            </a:r>
          </a:p>
        </p:txBody>
      </p:sp>
      <p:sp>
        <p:nvSpPr>
          <p:cNvPr id="3" name="Content Placeholder 2"/>
          <p:cNvSpPr>
            <a:spLocks noGrp="1"/>
          </p:cNvSpPr>
          <p:nvPr>
            <p:ph sz="half" idx="1" hasCustomPrompt="1"/>
          </p:nvPr>
        </p:nvSpPr>
        <p:spPr>
          <a:xfrm>
            <a:off x="1061156" y="1600201"/>
            <a:ext cx="5021779" cy="4525963"/>
          </a:xfrm>
        </p:spPr>
        <p:txBody>
          <a:bodyPr/>
          <a:lstStyle>
            <a:lvl1pPr marL="0" indent="0">
              <a:buFontTx/>
              <a:buNone/>
              <a:defRPr sz="2800" baseline="0"/>
            </a:lvl1pPr>
            <a:lvl2pPr marL="457200" indent="0">
              <a:buFontTx/>
              <a:buNone/>
              <a:defRPr sz="2400"/>
            </a:lvl2pPr>
            <a:lvl3pPr marL="914400" indent="0">
              <a:buFontTx/>
              <a:buNone/>
              <a:defRPr sz="2000"/>
            </a:lvl3pPr>
            <a:lvl4pPr marL="1371600" indent="0">
              <a:buFontTx/>
              <a:buNone/>
              <a:defRPr sz="1800"/>
            </a:lvl4pPr>
            <a:lvl5pPr marL="1828800" indent="0">
              <a:buFontTx/>
              <a:buNone/>
              <a:defRPr sz="1800"/>
            </a:lvl5pPr>
            <a:lvl6pPr>
              <a:defRPr sz="1800"/>
            </a:lvl6pPr>
            <a:lvl7pPr>
              <a:defRPr sz="1800"/>
            </a:lvl7pPr>
            <a:lvl8pPr>
              <a:defRPr sz="1800"/>
            </a:lvl8pPr>
            <a:lvl9pPr>
              <a:defRPr sz="1800"/>
            </a:lvl9pPr>
          </a:lstStyle>
          <a:p>
            <a:pPr lvl="0"/>
            <a:r>
              <a:rPr lang="en-US"/>
              <a:t>Click to add text</a:t>
            </a:r>
          </a:p>
        </p:txBody>
      </p:sp>
      <p:sp>
        <p:nvSpPr>
          <p:cNvPr id="2" name="Title 1"/>
          <p:cNvSpPr>
            <a:spLocks noGrp="1"/>
          </p:cNvSpPr>
          <p:nvPr>
            <p:ph type="title" hasCustomPrompt="1"/>
          </p:nvPr>
        </p:nvSpPr>
        <p:spPr>
          <a:xfrm>
            <a:off x="1061156" y="274638"/>
            <a:ext cx="10371419" cy="1143000"/>
          </a:xfrm>
        </p:spPr>
        <p:txBody>
          <a:bodyPr/>
          <a:lstStyle/>
          <a:p>
            <a:r>
              <a:rPr lang="en-US"/>
              <a:t>Slide Title</a:t>
            </a:r>
          </a:p>
        </p:txBody>
      </p:sp>
      <p:sp>
        <p:nvSpPr>
          <p:cNvPr id="7" name="Slide Number Placeholder 6"/>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3923992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ext - Two Column Bullets">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6" name="Content Placeholder 5"/>
          <p:cNvSpPr>
            <a:spLocks noGrp="1"/>
          </p:cNvSpPr>
          <p:nvPr>
            <p:ph sz="quarter" idx="4" hasCustomPrompt="1"/>
          </p:nvPr>
        </p:nvSpPr>
        <p:spPr>
          <a:xfrm>
            <a:off x="6396491" y="2174875"/>
            <a:ext cx="50586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396491" y="1535113"/>
            <a:ext cx="505876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 for Bullets</a:t>
            </a:r>
          </a:p>
        </p:txBody>
      </p:sp>
      <p:sp>
        <p:nvSpPr>
          <p:cNvPr id="4" name="Content Placeholder 3"/>
          <p:cNvSpPr>
            <a:spLocks noGrp="1"/>
          </p:cNvSpPr>
          <p:nvPr>
            <p:ph sz="half" idx="2" hasCustomPrompt="1"/>
          </p:nvPr>
        </p:nvSpPr>
        <p:spPr>
          <a:xfrm>
            <a:off x="1061156" y="2174875"/>
            <a:ext cx="5042683"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1061156" y="1535113"/>
            <a:ext cx="504268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 for Bullets</a:t>
            </a:r>
          </a:p>
        </p:txBody>
      </p:sp>
      <p:sp>
        <p:nvSpPr>
          <p:cNvPr id="2" name="Title 1"/>
          <p:cNvSpPr>
            <a:spLocks noGrp="1"/>
          </p:cNvSpPr>
          <p:nvPr>
            <p:ph type="title" hasCustomPrompt="1"/>
          </p:nvPr>
        </p:nvSpPr>
        <p:spPr>
          <a:xfrm>
            <a:off x="1061156" y="274638"/>
            <a:ext cx="10371419" cy="1143000"/>
          </a:xfrm>
        </p:spPr>
        <p:txBody>
          <a:bodyPr/>
          <a:lstStyle>
            <a:lvl1pPr>
              <a:defRPr baseline="0"/>
            </a:lvl1pPr>
          </a:lstStyle>
          <a:p>
            <a:r>
              <a:rPr lang="en-US"/>
              <a:t>Slide Title</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Tree>
    <p:extLst>
      <p:ext uri="{BB962C8B-B14F-4D97-AF65-F5344CB8AC3E}">
        <p14:creationId xmlns:p14="http://schemas.microsoft.com/office/powerpoint/2010/main" val="4165726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Two Column Bullets With Animati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6199339" y="6386190"/>
            <a:ext cx="5034261" cy="411480"/>
          </a:xfrm>
        </p:spPr>
        <p:txBody>
          <a:bodyPr/>
          <a:lstStyle/>
          <a:p>
            <a:r>
              <a:rPr lang="it-IT" dirty="0"/>
              <a:t>SREB AI Commission | July 15, 2025 KY AI Task Force</a:t>
            </a:r>
            <a:endParaRPr lang="en-US" dirty="0"/>
          </a:p>
        </p:txBody>
      </p:sp>
      <p:sp>
        <p:nvSpPr>
          <p:cNvPr id="6" name="Content Placeholder 5"/>
          <p:cNvSpPr>
            <a:spLocks noGrp="1"/>
          </p:cNvSpPr>
          <p:nvPr>
            <p:ph sz="quarter" idx="4" hasCustomPrompt="1"/>
          </p:nvPr>
        </p:nvSpPr>
        <p:spPr>
          <a:xfrm>
            <a:off x="6398418" y="2174875"/>
            <a:ext cx="5034261"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6398418" y="1535113"/>
            <a:ext cx="501158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 for Bullets</a:t>
            </a:r>
          </a:p>
        </p:txBody>
      </p:sp>
      <p:sp>
        <p:nvSpPr>
          <p:cNvPr id="4" name="Content Placeholder 3"/>
          <p:cNvSpPr>
            <a:spLocks noGrp="1"/>
          </p:cNvSpPr>
          <p:nvPr>
            <p:ph sz="half" idx="2" hasCustomPrompt="1"/>
          </p:nvPr>
        </p:nvSpPr>
        <p:spPr>
          <a:xfrm>
            <a:off x="1061156" y="2174875"/>
            <a:ext cx="5020107" cy="3951288"/>
          </a:xfrm>
        </p:spPr>
        <p:txBody>
          <a:bodyPr/>
          <a:lstStyle>
            <a:lvl1pPr>
              <a:buClr>
                <a:schemeClr val="accent5"/>
              </a:buClr>
              <a:defRPr sz="2400">
                <a:solidFill>
                  <a:srgbClr val="5D5040"/>
                </a:solidFill>
              </a:defRPr>
            </a:lvl1pPr>
            <a:lvl2pPr>
              <a:buClr>
                <a:schemeClr val="accent5"/>
              </a:buClr>
              <a:defRPr sz="2000">
                <a:solidFill>
                  <a:srgbClr val="5D5040"/>
                </a:solidFill>
              </a:defRPr>
            </a:lvl2pPr>
            <a:lvl3pPr>
              <a:buClr>
                <a:schemeClr val="accent5"/>
              </a:buClr>
              <a:defRPr sz="1800">
                <a:solidFill>
                  <a:srgbClr val="5D5040"/>
                </a:solidFill>
              </a:defRPr>
            </a:lvl3pPr>
            <a:lvl4pPr>
              <a:buClr>
                <a:schemeClr val="accent5"/>
              </a:buClr>
              <a:defRPr sz="1600">
                <a:solidFill>
                  <a:srgbClr val="5D5040"/>
                </a:solidFill>
              </a:defRPr>
            </a:lvl4pPr>
            <a:lvl5pPr>
              <a:buClr>
                <a:schemeClr val="accent5"/>
              </a:buClr>
              <a:defRPr sz="1600">
                <a:solidFill>
                  <a:srgbClr val="5D5040"/>
                </a:solidFill>
              </a:defRPr>
            </a:lvl5pPr>
            <a:lvl6pPr>
              <a:defRPr sz="1600"/>
            </a:lvl6pPr>
            <a:lvl7pPr>
              <a:defRPr sz="1600"/>
            </a:lvl7pPr>
            <a:lvl8pPr>
              <a:defRPr sz="1600"/>
            </a:lvl8pPr>
            <a:lvl9pPr>
              <a:defRPr sz="1600"/>
            </a:lvl9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1061156" y="1535113"/>
            <a:ext cx="502010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Text for Bullets</a:t>
            </a:r>
          </a:p>
        </p:txBody>
      </p:sp>
      <p:sp>
        <p:nvSpPr>
          <p:cNvPr id="9" name="Slide Number Placeholder 8"/>
          <p:cNvSpPr>
            <a:spLocks noGrp="1"/>
          </p:cNvSpPr>
          <p:nvPr>
            <p:ph type="sldNum" sz="quarter" idx="12"/>
          </p:nvPr>
        </p:nvSpPr>
        <p:spPr>
          <a:xfrm>
            <a:off x="11233496" y="6386190"/>
            <a:ext cx="695040" cy="411480"/>
          </a:xfrm>
        </p:spPr>
        <p:txBody>
          <a:bodyPr/>
          <a:lstStyle>
            <a:lvl1pPr>
              <a:defRPr>
                <a:latin typeface="Arial"/>
              </a:defRPr>
            </a:lvl1pPr>
          </a:lstStyle>
          <a:p>
            <a:fld id="{C6BF0614-88EF-E141-A4D8-626B55E019E0}" type="slidenum">
              <a:rPr lang="en-US" smtClean="0"/>
              <a:pPr/>
              <a:t>‹#›</a:t>
            </a:fld>
            <a:endParaRPr lang="en-US"/>
          </a:p>
        </p:txBody>
      </p:sp>
      <p:sp>
        <p:nvSpPr>
          <p:cNvPr id="7" name="Title 1">
            <a:extLst>
              <a:ext uri="{FF2B5EF4-FFF2-40B4-BE49-F238E27FC236}">
                <a16:creationId xmlns:a16="http://schemas.microsoft.com/office/drawing/2014/main" id="{19A361A9-1878-3171-70F8-96003626968E}"/>
              </a:ext>
            </a:extLst>
          </p:cNvPr>
          <p:cNvSpPr>
            <a:spLocks noGrp="1"/>
          </p:cNvSpPr>
          <p:nvPr>
            <p:ph type="title" hasCustomPrompt="1"/>
          </p:nvPr>
        </p:nvSpPr>
        <p:spPr>
          <a:xfrm>
            <a:off x="1061156" y="274638"/>
            <a:ext cx="10371419" cy="1143000"/>
          </a:xfrm>
        </p:spPr>
        <p:txBody>
          <a:bodyPr/>
          <a:lstStyle>
            <a:lvl1pPr>
              <a:defRPr baseline="0"/>
            </a:lvl1pPr>
          </a:lstStyle>
          <a:p>
            <a:r>
              <a:rPr lang="en-US"/>
              <a:t>Slide Title</a:t>
            </a:r>
          </a:p>
        </p:txBody>
      </p:sp>
    </p:spTree>
    <p:extLst>
      <p:ext uri="{BB962C8B-B14F-4D97-AF65-F5344CB8AC3E}">
        <p14:creationId xmlns:p14="http://schemas.microsoft.com/office/powerpoint/2010/main" val="27873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200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200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200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00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200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200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200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200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tmplLst>
          <p:tmpl lvl="1">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6"/>
                        </p:tgtEl>
                        <p:attrNameLst>
                          <p:attrName>style.visibility</p:attrName>
                        </p:attrNameLst>
                      </p:cBhvr>
                      <p:to>
                        <p:strVal val="visible"/>
                      </p:to>
                    </p:set>
                  </p:childTnLst>
                </p:cTn>
              </p:par>
            </p:tnLst>
          </p:tmpl>
        </p:tmplLst>
      </p:bldP>
      <p:bldP spid="5" grpId="0" build="p">
        <p:tmplLst>
          <p:tmpl lvl="1">
            <p:tnLst>
              <p:par>
                <p:cTn presetID="1" presetClass="entr" presetSubtype="0" fill="hold" nodeType="clickEffect">
                  <p:stCondLst>
                    <p:cond delay="2000"/>
                  </p:stCondLst>
                  <p:childTnLst>
                    <p:set>
                      <p:cBhvr>
                        <p:cTn dur="1" fill="hold">
                          <p:stCondLst>
                            <p:cond delay="0"/>
                          </p:stCondLst>
                        </p:cTn>
                        <p:tgtEl>
                          <p:spTgt spid="5"/>
                        </p:tgtEl>
                        <p:attrNameLst>
                          <p:attrName>style.visibility</p:attrName>
                        </p:attrNameLst>
                      </p:cBhvr>
                      <p:to>
                        <p:strVal val="visible"/>
                      </p:to>
                    </p:set>
                  </p:childTnLst>
                </p:cTn>
              </p:par>
            </p:tnLst>
          </p:tmpl>
        </p:tmplLst>
      </p:bldP>
      <p:bldP spid="4" grpId="0" build="p" bldLvl="5">
        <p:tmplLst>
          <p:tmpl lvl="1">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2">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3">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4">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 lvl="5">
            <p:tnLst>
              <p:par>
                <p:cTn presetID="1" presetClass="entr" presetSubtype="0" fill="hold" nodeType="clickEffect">
                  <p:stCondLst>
                    <p:cond delay="2000"/>
                  </p:stCondLst>
                  <p:childTnLst>
                    <p:set>
                      <p:cBhvr>
                        <p:cTn dur="1" fill="hold">
                          <p:stCondLst>
                            <p:cond delay="0"/>
                          </p:stCondLst>
                        </p:cTn>
                        <p:tgtEl>
                          <p:spTgt spid="4"/>
                        </p:tgtEl>
                        <p:attrNameLst>
                          <p:attrName>style.visibility</p:attrName>
                        </p:attrNameLst>
                      </p:cBhvr>
                      <p:to>
                        <p:strVal val="visible"/>
                      </p:to>
                    </p:set>
                  </p:childTnLst>
                </p:cTn>
              </p:par>
            </p:tnLst>
          </p:tmpl>
        </p:tmplLst>
      </p:bldP>
      <p:bldP spid="3" grpId="0" build="p">
        <p:tmplLst>
          <p:tmpl lvl="1">
            <p:tnLst>
              <p:par>
                <p:cTn presetID="1" presetClass="entr" presetSubtype="0" fill="hold" nodeType="clickEffect">
                  <p:stCondLst>
                    <p:cond delay="200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1156" y="274638"/>
            <a:ext cx="10371419" cy="1143000"/>
          </a:xfrm>
          <a:prstGeom prst="rect">
            <a:avLst/>
          </a:prstGeom>
        </p:spPr>
        <p:txBody>
          <a:bodyPr vert="horz" lIns="91440" tIns="45720" rIns="91440" bIns="45720" rtlCol="0" anchor="ctr">
            <a:normAutofit/>
          </a:bodyPr>
          <a:lstStyle/>
          <a:p>
            <a:r>
              <a:rPr lang="en-US"/>
              <a:t>Slide Title</a:t>
            </a:r>
          </a:p>
        </p:txBody>
      </p:sp>
      <p:sp>
        <p:nvSpPr>
          <p:cNvPr id="3" name="Text Placeholder 2"/>
          <p:cNvSpPr>
            <a:spLocks noGrp="1"/>
          </p:cNvSpPr>
          <p:nvPr>
            <p:ph type="body" idx="1"/>
          </p:nvPr>
        </p:nvSpPr>
        <p:spPr>
          <a:xfrm>
            <a:off x="1061156" y="1600201"/>
            <a:ext cx="10371419" cy="4525963"/>
          </a:xfrm>
          <a:prstGeom prst="rect">
            <a:avLst/>
          </a:prstGeom>
        </p:spPr>
        <p:txBody>
          <a:bodyPr vert="horz" lIns="91440" tIns="45720" rIns="91440" bIns="45720" rtlCol="0">
            <a:normAutofit/>
          </a:bodyPr>
          <a:lstStyle/>
          <a:p>
            <a:pPr lvl="0"/>
            <a:r>
              <a:rPr lang="en-US"/>
              <a:t>Bullet Text</a:t>
            </a:r>
          </a:p>
          <a:p>
            <a:pPr lvl="0"/>
            <a:r>
              <a:rPr lang="en-US"/>
              <a:t>Bullet Text</a:t>
            </a:r>
          </a:p>
          <a:p>
            <a:pPr lvl="0"/>
            <a:r>
              <a:rPr lang="en-US"/>
              <a:t>Bullet Text</a:t>
            </a:r>
          </a:p>
          <a:p>
            <a:pPr lvl="0"/>
            <a:r>
              <a:rPr lang="en-US"/>
              <a:t>Bullet Text</a:t>
            </a:r>
          </a:p>
        </p:txBody>
      </p:sp>
      <p:sp>
        <p:nvSpPr>
          <p:cNvPr id="5" name="Footer Placeholder 4"/>
          <p:cNvSpPr>
            <a:spLocks noGrp="1"/>
          </p:cNvSpPr>
          <p:nvPr>
            <p:ph type="ftr" sz="quarter" idx="3"/>
          </p:nvPr>
        </p:nvSpPr>
        <p:spPr>
          <a:xfrm>
            <a:off x="6267071" y="6386190"/>
            <a:ext cx="5034261" cy="411480"/>
          </a:xfrm>
          <a:prstGeom prst="rect">
            <a:avLst/>
          </a:prstGeom>
          <a:noFill/>
          <a:ln>
            <a:noFill/>
          </a:ln>
        </p:spPr>
        <p:txBody>
          <a:bodyPr vert="horz" lIns="91440" tIns="45720" rIns="91440" bIns="45720" rtlCol="0" anchor="ctr"/>
          <a:lstStyle>
            <a:lvl1pPr algn="r">
              <a:defRPr sz="1100">
                <a:solidFill>
                  <a:schemeClr val="accent3"/>
                </a:solidFill>
                <a:latin typeface="Georgia"/>
              </a:defRPr>
            </a:lvl1pPr>
          </a:lstStyle>
          <a:p>
            <a:r>
              <a:rPr lang="it-IT" dirty="0"/>
              <a:t>SREB AI Commission | July 15, 2025 KY AI Task Force</a:t>
            </a:r>
            <a:endParaRPr lang="en-US" dirty="0"/>
          </a:p>
        </p:txBody>
      </p:sp>
      <p:sp>
        <p:nvSpPr>
          <p:cNvPr id="6" name="Slide Number Placeholder 5"/>
          <p:cNvSpPr>
            <a:spLocks noGrp="1"/>
          </p:cNvSpPr>
          <p:nvPr>
            <p:ph type="sldNum" sz="quarter" idx="4"/>
          </p:nvPr>
        </p:nvSpPr>
        <p:spPr>
          <a:xfrm>
            <a:off x="11301228" y="6386190"/>
            <a:ext cx="695040" cy="411480"/>
          </a:xfrm>
          <a:prstGeom prst="rect">
            <a:avLst/>
          </a:prstGeom>
          <a:noFill/>
          <a:ln>
            <a:noFill/>
          </a:ln>
        </p:spPr>
        <p:txBody>
          <a:bodyPr vert="horz" lIns="91440" tIns="45720" rIns="91440" bIns="45720" rtlCol="0" anchor="ctr"/>
          <a:lstStyle>
            <a:lvl1pPr algn="r">
              <a:defRPr sz="1200">
                <a:solidFill>
                  <a:schemeClr val="accent3"/>
                </a:solidFill>
                <a:latin typeface="Georgia"/>
              </a:defRPr>
            </a:lvl1pPr>
          </a:lstStyle>
          <a:p>
            <a:fld id="{C6BF0614-88EF-E141-A4D8-626B55E019E0}" type="slidenum">
              <a:rPr lang="en-US" smtClean="0"/>
              <a:pPr/>
              <a:t>‹#›</a:t>
            </a:fld>
            <a:endParaRPr lang="en-US"/>
          </a:p>
        </p:txBody>
      </p:sp>
      <p:sp>
        <p:nvSpPr>
          <p:cNvPr id="4" name="Rectangle 3">
            <a:extLst>
              <a:ext uri="{FF2B5EF4-FFF2-40B4-BE49-F238E27FC236}">
                <a16:creationId xmlns:a16="http://schemas.microsoft.com/office/drawing/2014/main" id="{5D3EC2B0-AE69-DF6D-D419-486E69834855}"/>
              </a:ext>
            </a:extLst>
          </p:cNvPr>
          <p:cNvSpPr/>
          <p:nvPr userDrawn="1"/>
        </p:nvSpPr>
        <p:spPr>
          <a:xfrm>
            <a:off x="0" y="0"/>
            <a:ext cx="305206" cy="6858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8C5F49E-9424-B1B7-E865-2EA14D70CA99}"/>
              </a:ext>
            </a:extLst>
          </p:cNvPr>
          <p:cNvGrpSpPr/>
          <p:nvPr userDrawn="1"/>
        </p:nvGrpSpPr>
        <p:grpSpPr>
          <a:xfrm>
            <a:off x="493091" y="6220092"/>
            <a:ext cx="1414914" cy="502748"/>
            <a:chOff x="458801" y="6242952"/>
            <a:chExt cx="1414914" cy="502748"/>
          </a:xfrm>
        </p:grpSpPr>
        <p:sp>
          <p:nvSpPr>
            <p:cNvPr id="8" name="Rectangle 7">
              <a:extLst>
                <a:ext uri="{FF2B5EF4-FFF2-40B4-BE49-F238E27FC236}">
                  <a16:creationId xmlns:a16="http://schemas.microsoft.com/office/drawing/2014/main" id="{9F9F3D90-2DDD-4FFA-8BF4-E53737FF036A}"/>
                </a:ext>
              </a:extLst>
            </p:cNvPr>
            <p:cNvSpPr/>
            <p:nvPr userDrawn="1"/>
          </p:nvSpPr>
          <p:spPr>
            <a:xfrm>
              <a:off x="458801" y="6242952"/>
              <a:ext cx="1414914" cy="5027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 blue and black logo&#10;&#10;Description automatically generated">
              <a:extLst>
                <a:ext uri="{FF2B5EF4-FFF2-40B4-BE49-F238E27FC236}">
                  <a16:creationId xmlns:a16="http://schemas.microsoft.com/office/drawing/2014/main" id="{0357EFDA-FA7B-29FA-716E-840921A49772}"/>
                </a:ext>
              </a:extLst>
            </p:cNvPr>
            <p:cNvPicPr>
              <a:picLocks noChangeAspect="1"/>
            </p:cNvPicPr>
            <p:nvPr userDrawn="1"/>
          </p:nvPicPr>
          <p:blipFill>
            <a:blip r:embed="rId20"/>
            <a:stretch>
              <a:fillRect/>
            </a:stretch>
          </p:blipFill>
          <p:spPr>
            <a:xfrm>
              <a:off x="534924" y="6358906"/>
              <a:ext cx="961023" cy="328423"/>
            </a:xfrm>
            <a:prstGeom prst="rect">
              <a:avLst/>
            </a:prstGeom>
          </p:spPr>
        </p:pic>
      </p:grpSp>
    </p:spTree>
    <p:extLst>
      <p:ext uri="{BB962C8B-B14F-4D97-AF65-F5344CB8AC3E}">
        <p14:creationId xmlns:p14="http://schemas.microsoft.com/office/powerpoint/2010/main" val="248600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67" r:id="rId4"/>
    <p:sldLayoutId id="2147483652" r:id="rId5"/>
    <p:sldLayoutId id="2147483661" r:id="rId6"/>
    <p:sldLayoutId id="2147483660" r:id="rId7"/>
    <p:sldLayoutId id="2147483653" r:id="rId8"/>
    <p:sldLayoutId id="2147483666" r:id="rId9"/>
    <p:sldLayoutId id="2147483664" r:id="rId10"/>
    <p:sldLayoutId id="2147483662" r:id="rId11"/>
    <p:sldLayoutId id="2147483665" r:id="rId12"/>
    <p:sldLayoutId id="2147483656" r:id="rId13"/>
    <p:sldLayoutId id="2147483654" r:id="rId14"/>
    <p:sldLayoutId id="2147483655" r:id="rId15"/>
    <p:sldLayoutId id="2147483668" r:id="rId16"/>
    <p:sldLayoutId id="2147483663" r:id="rId17"/>
  </p:sldLayoutIdLst>
  <p:hf hdr="0" dt="0"/>
  <p:txStyles>
    <p:titleStyle>
      <a:lvl1pPr algn="ctr" defTabSz="457200" rtl="0" eaLnBrk="1" latinLnBrk="0" hangingPunct="1">
        <a:spcBef>
          <a:spcPct val="0"/>
        </a:spcBef>
        <a:buNone/>
        <a:defRPr sz="4400" kern="1200">
          <a:solidFill>
            <a:schemeClr val="tx2"/>
          </a:solidFill>
          <a:latin typeface="Arial"/>
          <a:ea typeface="+mj-ea"/>
          <a:cs typeface="+mj-cs"/>
        </a:defRPr>
      </a:lvl1pPr>
    </p:titleStyle>
    <p:bodyStyle>
      <a:lvl1pPr marL="342900" indent="-342900" algn="l" defTabSz="457200" rtl="0" eaLnBrk="1" latinLnBrk="0" hangingPunct="1">
        <a:spcBef>
          <a:spcPct val="20000"/>
        </a:spcBef>
        <a:buClr>
          <a:schemeClr val="accent2"/>
        </a:buClr>
        <a:buFont typeface="Arial"/>
        <a:buChar char="•"/>
        <a:defRPr sz="3200" kern="1200" baseline="0">
          <a:solidFill>
            <a:schemeClr val="tx1"/>
          </a:solidFill>
          <a:latin typeface="Arial"/>
          <a:ea typeface="+mn-ea"/>
          <a:cs typeface="+mn-cs"/>
        </a:defRPr>
      </a:lvl1pPr>
      <a:lvl2pPr marL="742950" indent="-285750" algn="l" defTabSz="457200" rtl="0" eaLnBrk="1" latinLnBrk="0" hangingPunct="1">
        <a:spcBef>
          <a:spcPct val="20000"/>
        </a:spcBef>
        <a:buClr>
          <a:srgbClr val="7C6A55"/>
        </a:buClr>
        <a:buFont typeface="Arial"/>
        <a:buChar char="–"/>
        <a:defRPr sz="2800" kern="1200">
          <a:solidFill>
            <a:srgbClr val="7C6A55"/>
          </a:solidFill>
          <a:latin typeface="Arial"/>
          <a:ea typeface="+mn-ea"/>
          <a:cs typeface="+mn-cs"/>
        </a:defRPr>
      </a:lvl2pPr>
      <a:lvl3pPr marL="1143000" indent="-228600" algn="l" defTabSz="457200" rtl="0" eaLnBrk="1" latinLnBrk="0" hangingPunct="1">
        <a:spcBef>
          <a:spcPct val="20000"/>
        </a:spcBef>
        <a:buClr>
          <a:srgbClr val="7C6A55"/>
        </a:buClr>
        <a:buFont typeface="Arial"/>
        <a:buChar char="•"/>
        <a:defRPr sz="2400" kern="1200">
          <a:solidFill>
            <a:srgbClr val="7C6A55"/>
          </a:solidFill>
          <a:latin typeface="Arial"/>
          <a:ea typeface="+mn-ea"/>
          <a:cs typeface="+mn-cs"/>
        </a:defRPr>
      </a:lvl3pPr>
      <a:lvl4pPr marL="16002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4pPr>
      <a:lvl5pPr marL="2057400" indent="-228600" algn="l" defTabSz="457200" rtl="0" eaLnBrk="1" latinLnBrk="0" hangingPunct="1">
        <a:spcBef>
          <a:spcPct val="20000"/>
        </a:spcBef>
        <a:buClr>
          <a:srgbClr val="7C6A55"/>
        </a:buClr>
        <a:buFont typeface="Arial"/>
        <a:buChar char="»"/>
        <a:defRPr sz="2000" kern="1200">
          <a:solidFill>
            <a:srgbClr val="7C6A55"/>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sreb.org/publication/ai-tool-procurement-implementation-and-evaluation-checklis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www.sreb.org/topic-ai-education-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2596208" y="3479381"/>
            <a:ext cx="9453183" cy="0"/>
          </a:xfrm>
          <a:prstGeom prst="line">
            <a:avLst/>
          </a:prstGeom>
          <a:ln w="47625" cap="flat">
            <a:solidFill>
              <a:srgbClr val="033086"/>
            </a:solidFill>
            <a:prstDash val="solid"/>
            <a:headEnd type="none" w="sm" len="sm"/>
            <a:tailEnd type="none" w="sm" len="sm"/>
          </a:ln>
        </p:spPr>
        <p:txBody>
          <a:bodyPr/>
          <a:lstStyle/>
          <a:p>
            <a:endParaRPr lang="en-US" sz="1200"/>
          </a:p>
        </p:txBody>
      </p:sp>
      <p:sp>
        <p:nvSpPr>
          <p:cNvPr id="5" name="TextBox 5"/>
          <p:cNvSpPr txBox="1"/>
          <p:nvPr/>
        </p:nvSpPr>
        <p:spPr>
          <a:xfrm>
            <a:off x="3108766" y="932820"/>
            <a:ext cx="8010616" cy="1231106"/>
          </a:xfrm>
          <a:prstGeom prst="rect">
            <a:avLst/>
          </a:prstGeom>
        </p:spPr>
        <p:txBody>
          <a:bodyPr wrap="square" lIns="0" tIns="0" rIns="0" bIns="0" rtlCol="0" anchor="t">
            <a:spAutoFit/>
          </a:bodyPr>
          <a:lstStyle/>
          <a:p>
            <a:r>
              <a:rPr lang="en-US" sz="4000" b="1" dirty="0">
                <a:solidFill>
                  <a:srgbClr val="003087"/>
                </a:solidFill>
              </a:rPr>
              <a:t>Commission on AI in Education: </a:t>
            </a:r>
          </a:p>
          <a:p>
            <a:r>
              <a:rPr lang="en-US" sz="4000" b="1" dirty="0">
                <a:solidFill>
                  <a:srgbClr val="003087"/>
                </a:solidFill>
              </a:rPr>
              <a:t>An Overview of the Work to Date</a:t>
            </a:r>
          </a:p>
        </p:txBody>
      </p:sp>
      <p:pic>
        <p:nvPicPr>
          <p:cNvPr id="6" name="Picture 5" descr="A blue and black logo&#10;&#10;AI-generated content may be incorrect.">
            <a:extLst>
              <a:ext uri="{FF2B5EF4-FFF2-40B4-BE49-F238E27FC236}">
                <a16:creationId xmlns:a16="http://schemas.microsoft.com/office/drawing/2014/main" id="{8C6D87F0-9F34-38DF-1B05-D87D20A2897B}"/>
              </a:ext>
            </a:extLst>
          </p:cNvPr>
          <p:cNvPicPr>
            <a:picLocks noChangeAspect="1"/>
          </p:cNvPicPr>
          <p:nvPr/>
        </p:nvPicPr>
        <p:blipFill>
          <a:blip r:embed="rId3"/>
          <a:stretch>
            <a:fillRect/>
          </a:stretch>
        </p:blipFill>
        <p:spPr>
          <a:xfrm>
            <a:off x="7763985" y="5914262"/>
            <a:ext cx="4062992" cy="701041"/>
          </a:xfrm>
          <a:prstGeom prst="rect">
            <a:avLst/>
          </a:prstGeom>
        </p:spPr>
      </p:pic>
      <p:sp>
        <p:nvSpPr>
          <p:cNvPr id="7" name="TextBox 6">
            <a:extLst>
              <a:ext uri="{FF2B5EF4-FFF2-40B4-BE49-F238E27FC236}">
                <a16:creationId xmlns:a16="http://schemas.microsoft.com/office/drawing/2014/main" id="{894FA6FC-1A7C-4D25-E69A-7EE074DC61C6}"/>
              </a:ext>
            </a:extLst>
          </p:cNvPr>
          <p:cNvSpPr txBox="1"/>
          <p:nvPr/>
        </p:nvSpPr>
        <p:spPr>
          <a:xfrm>
            <a:off x="2673398" y="3839084"/>
            <a:ext cx="6910352" cy="584775"/>
          </a:xfrm>
          <a:prstGeom prst="rect">
            <a:avLst/>
          </a:prstGeom>
          <a:noFill/>
        </p:spPr>
        <p:txBody>
          <a:bodyPr wrap="square" rtlCol="0">
            <a:spAutoFit/>
          </a:bodyPr>
          <a:lstStyle/>
          <a:p>
            <a:r>
              <a:rPr lang="en-US" sz="3200" b="1" dirty="0"/>
              <a:t>Jeff Gagné, Policy Director</a:t>
            </a:r>
          </a:p>
        </p:txBody>
      </p:sp>
    </p:spTree>
    <p:extLst>
      <p:ext uri="{BB962C8B-B14F-4D97-AF65-F5344CB8AC3E}">
        <p14:creationId xmlns:p14="http://schemas.microsoft.com/office/powerpoint/2010/main" val="1675143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53A2F-2817-ABB6-D568-5BD8D50CCFC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889153-8A86-0DC8-935F-05F03DD3852F}"/>
              </a:ext>
            </a:extLst>
          </p:cNvPr>
          <p:cNvSpPr>
            <a:spLocks noGrp="1"/>
          </p:cNvSpPr>
          <p:nvPr>
            <p:ph type="ftr" sz="quarter" idx="11"/>
          </p:nvPr>
        </p:nvSpPr>
        <p:spPr>
          <a:xfrm>
            <a:off x="6199339" y="6386190"/>
            <a:ext cx="5034261" cy="411480"/>
          </a:xfrm>
        </p:spPr>
        <p:txBody>
          <a:bodyPr anchor="ctr">
            <a:normAutofit/>
          </a:bodyPr>
          <a:lstStyle/>
          <a:p>
            <a:pPr>
              <a:spcAft>
                <a:spcPts val="600"/>
              </a:spcAft>
            </a:pPr>
            <a:r>
              <a:rPr lang="en-US"/>
              <a:t>SREB Annual Meeting - Literacy &amp; AI | June 21, 2025</a:t>
            </a:r>
          </a:p>
        </p:txBody>
      </p:sp>
      <p:pic>
        <p:nvPicPr>
          <p:cNvPr id="4" name="Picture 3">
            <a:extLst>
              <a:ext uri="{FF2B5EF4-FFF2-40B4-BE49-F238E27FC236}">
                <a16:creationId xmlns:a16="http://schemas.microsoft.com/office/drawing/2014/main" id="{67618C82-14A5-6ED9-9C5C-0CC770A5632C}"/>
              </a:ext>
            </a:extLst>
          </p:cNvPr>
          <p:cNvPicPr>
            <a:picLocks noChangeAspect="1"/>
          </p:cNvPicPr>
          <p:nvPr/>
        </p:nvPicPr>
        <p:blipFill>
          <a:blip r:embed="rId2"/>
          <a:stretch>
            <a:fillRect/>
          </a:stretch>
        </p:blipFill>
        <p:spPr>
          <a:xfrm>
            <a:off x="1061156" y="2130958"/>
            <a:ext cx="10371523" cy="3526319"/>
          </a:xfrm>
          <a:prstGeom prst="rect">
            <a:avLst/>
          </a:prstGeom>
          <a:noFill/>
        </p:spPr>
      </p:pic>
      <p:sp>
        <p:nvSpPr>
          <p:cNvPr id="12" name="Slide Number Placeholder 4">
            <a:extLst>
              <a:ext uri="{FF2B5EF4-FFF2-40B4-BE49-F238E27FC236}">
                <a16:creationId xmlns:a16="http://schemas.microsoft.com/office/drawing/2014/main" id="{213FC7A2-E477-8E98-46AA-5F4922838386}"/>
              </a:ext>
            </a:extLst>
          </p:cNvPr>
          <p:cNvSpPr>
            <a:spLocks noGrp="1"/>
          </p:cNvSpPr>
          <p:nvPr>
            <p:ph type="sldNum" sz="quarter" idx="12"/>
          </p:nvPr>
        </p:nvSpPr>
        <p:spPr>
          <a:xfrm>
            <a:off x="11233496" y="6386190"/>
            <a:ext cx="695040" cy="411480"/>
          </a:xfrm>
        </p:spPr>
        <p:txBody>
          <a:bodyPr/>
          <a:lstStyle/>
          <a:p>
            <a:pPr>
              <a:spcAft>
                <a:spcPts val="600"/>
              </a:spcAft>
            </a:pPr>
            <a:fld id="{C6BF0614-88EF-E141-A4D8-626B55E019E0}" type="slidenum">
              <a:rPr lang="en-US" smtClean="0"/>
              <a:pPr>
                <a:spcAft>
                  <a:spcPts val="600"/>
                </a:spcAft>
              </a:pPr>
              <a:t>10</a:t>
            </a:fld>
            <a:endParaRPr lang="en-US"/>
          </a:p>
        </p:txBody>
      </p:sp>
      <p:sp>
        <p:nvSpPr>
          <p:cNvPr id="5" name="Slide Number Placeholder 4" hidden="1">
            <a:extLst>
              <a:ext uri="{FF2B5EF4-FFF2-40B4-BE49-F238E27FC236}">
                <a16:creationId xmlns:a16="http://schemas.microsoft.com/office/drawing/2014/main" id="{7321186A-CD88-A01C-5718-FCE9EBCB3D43}"/>
              </a:ext>
            </a:extLst>
          </p:cNvPr>
          <p:cNvSpPr>
            <a:spLocks noGrp="1"/>
          </p:cNvSpPr>
          <p:nvPr>
            <p:ph type="sldNum" sz="quarter" idx="12"/>
          </p:nvPr>
        </p:nvSpPr>
        <p:spPr/>
        <p:txBody>
          <a:bodyPr/>
          <a:lstStyle/>
          <a:p>
            <a:pPr>
              <a:spcAft>
                <a:spcPts val="600"/>
              </a:spcAft>
            </a:pPr>
            <a:fld id="{C6BF0614-88EF-E141-A4D8-626B55E019E0}" type="slidenum">
              <a:rPr lang="en-US" smtClean="0"/>
              <a:pPr>
                <a:spcAft>
                  <a:spcPts val="600"/>
                </a:spcAft>
              </a:pPr>
              <a:t>10</a:t>
            </a:fld>
            <a:endParaRPr lang="en-US"/>
          </a:p>
        </p:txBody>
      </p:sp>
      <p:grpSp>
        <p:nvGrpSpPr>
          <p:cNvPr id="7" name="Group 6">
            <a:extLst>
              <a:ext uri="{FF2B5EF4-FFF2-40B4-BE49-F238E27FC236}">
                <a16:creationId xmlns:a16="http://schemas.microsoft.com/office/drawing/2014/main" id="{02A1B473-83BB-4959-74AE-4B938871ECFF}"/>
              </a:ext>
            </a:extLst>
          </p:cNvPr>
          <p:cNvGrpSpPr/>
          <p:nvPr/>
        </p:nvGrpSpPr>
        <p:grpSpPr>
          <a:xfrm>
            <a:off x="640659" y="293167"/>
            <a:ext cx="2095561" cy="2113108"/>
            <a:chOff x="7721793" y="2036616"/>
            <a:chExt cx="2393903" cy="2393903"/>
          </a:xfrm>
        </p:grpSpPr>
        <p:sp>
          <p:nvSpPr>
            <p:cNvPr id="8" name="Oval 7">
              <a:extLst>
                <a:ext uri="{FF2B5EF4-FFF2-40B4-BE49-F238E27FC236}">
                  <a16:creationId xmlns:a16="http://schemas.microsoft.com/office/drawing/2014/main" id="{487A47EA-7487-6ABF-39C1-BC443506203C}"/>
                </a:ext>
              </a:extLst>
            </p:cNvPr>
            <p:cNvSpPr/>
            <p:nvPr/>
          </p:nvSpPr>
          <p:spPr>
            <a:xfrm>
              <a:off x="7721793" y="2036616"/>
              <a:ext cx="2393903" cy="2393903"/>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F2C2730-07E0-7F4D-2502-E855957E1C85}"/>
                </a:ext>
              </a:extLst>
            </p:cNvPr>
            <p:cNvSpPr txBox="1"/>
            <p:nvPr/>
          </p:nvSpPr>
          <p:spPr>
            <a:xfrm>
              <a:off x="7806917" y="2802897"/>
              <a:ext cx="2223654" cy="964367"/>
            </a:xfrm>
            <a:prstGeom prst="rect">
              <a:avLst/>
            </a:prstGeom>
            <a:noFill/>
          </p:spPr>
          <p:txBody>
            <a:bodyPr wrap="square" rtlCol="0">
              <a:spAutoFit/>
            </a:bodyPr>
            <a:lstStyle/>
            <a:p>
              <a:pPr algn="ctr">
                <a:lnSpc>
                  <a:spcPts val="3400"/>
                </a:lnSpc>
              </a:pPr>
              <a:r>
                <a:rPr lang="en-US" sz="3200" dirty="0">
                  <a:solidFill>
                    <a:schemeClr val="bg1"/>
                  </a:solidFill>
                  <a:latin typeface="Arial" panose="020B0604020202020204" pitchFamily="34" charset="0"/>
                  <a:cs typeface="Arial" panose="020B0604020202020204" pitchFamily="34" charset="0"/>
                </a:rPr>
                <a:t>Technical</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Skills</a:t>
              </a:r>
            </a:p>
          </p:txBody>
        </p:sp>
      </p:grpSp>
    </p:spTree>
    <p:extLst>
      <p:ext uri="{BB962C8B-B14F-4D97-AF65-F5344CB8AC3E}">
        <p14:creationId xmlns:p14="http://schemas.microsoft.com/office/powerpoint/2010/main" val="3401938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03248-E3FB-67D4-2FBB-6EC1E04281C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1FE724B-F5B0-EEE6-6E9E-B540949DE7E7}"/>
              </a:ext>
            </a:extLst>
          </p:cNvPr>
          <p:cNvSpPr>
            <a:spLocks noGrp="1"/>
          </p:cNvSpPr>
          <p:nvPr>
            <p:ph type="ftr" sz="quarter" idx="11"/>
          </p:nvPr>
        </p:nvSpPr>
        <p:spPr/>
        <p:txBody>
          <a:bodyPr/>
          <a:lstStyle/>
          <a:p>
            <a:r>
              <a:rPr lang="it-IT" dirty="0"/>
              <a:t>SREB AI Commission | July 15, 2025 KY AI Task Force</a:t>
            </a:r>
            <a:endParaRPr lang="en-US" dirty="0"/>
          </a:p>
        </p:txBody>
      </p:sp>
      <p:sp>
        <p:nvSpPr>
          <p:cNvPr id="3" name="Title 2">
            <a:extLst>
              <a:ext uri="{FF2B5EF4-FFF2-40B4-BE49-F238E27FC236}">
                <a16:creationId xmlns:a16="http://schemas.microsoft.com/office/drawing/2014/main" id="{6494F3E5-297F-D0F7-00DC-EC2F118D34CA}"/>
              </a:ext>
            </a:extLst>
          </p:cNvPr>
          <p:cNvSpPr>
            <a:spLocks noGrp="1"/>
          </p:cNvSpPr>
          <p:nvPr>
            <p:ph type="title"/>
          </p:nvPr>
        </p:nvSpPr>
        <p:spPr/>
        <p:txBody>
          <a:bodyPr/>
          <a:lstStyle/>
          <a:p>
            <a:r>
              <a:rPr lang="en-US" b="1" dirty="0"/>
              <a:t>AI Learning Progressions</a:t>
            </a:r>
          </a:p>
        </p:txBody>
      </p:sp>
      <p:pic>
        <p:nvPicPr>
          <p:cNvPr id="5" name="Picture 4">
            <a:extLst>
              <a:ext uri="{FF2B5EF4-FFF2-40B4-BE49-F238E27FC236}">
                <a16:creationId xmlns:a16="http://schemas.microsoft.com/office/drawing/2014/main" id="{1E34705E-DC91-6D6B-9012-8C7305E86518}"/>
              </a:ext>
            </a:extLst>
          </p:cNvPr>
          <p:cNvPicPr>
            <a:picLocks noChangeAspect="1"/>
          </p:cNvPicPr>
          <p:nvPr/>
        </p:nvPicPr>
        <p:blipFill>
          <a:blip r:embed="rId2"/>
          <a:stretch>
            <a:fillRect/>
          </a:stretch>
        </p:blipFill>
        <p:spPr>
          <a:xfrm>
            <a:off x="757237" y="2447925"/>
            <a:ext cx="10677525" cy="1962150"/>
          </a:xfrm>
          <a:prstGeom prst="rect">
            <a:avLst/>
          </a:prstGeom>
        </p:spPr>
      </p:pic>
    </p:spTree>
    <p:extLst>
      <p:ext uri="{BB962C8B-B14F-4D97-AF65-F5344CB8AC3E}">
        <p14:creationId xmlns:p14="http://schemas.microsoft.com/office/powerpoint/2010/main" val="169001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C542E-4F41-9874-4E10-2C0B7D959072}"/>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AA4052-CE7E-43A2-1295-D6F0F322AF2C}"/>
              </a:ext>
            </a:extLst>
          </p:cNvPr>
          <p:cNvSpPr>
            <a:spLocks noGrp="1"/>
          </p:cNvSpPr>
          <p:nvPr>
            <p:ph type="ftr" sz="quarter" idx="11"/>
          </p:nvPr>
        </p:nvSpPr>
        <p:spPr/>
        <p:txBody>
          <a:bodyPr/>
          <a:lstStyle/>
          <a:p>
            <a:r>
              <a:rPr lang="it-IT" dirty="0"/>
              <a:t>SREB AI Commission | July 15, 2025 KY AI Task Force</a:t>
            </a:r>
            <a:endParaRPr lang="en-US" dirty="0"/>
          </a:p>
        </p:txBody>
      </p:sp>
      <p:sp>
        <p:nvSpPr>
          <p:cNvPr id="3" name="Title 2">
            <a:extLst>
              <a:ext uri="{FF2B5EF4-FFF2-40B4-BE49-F238E27FC236}">
                <a16:creationId xmlns:a16="http://schemas.microsoft.com/office/drawing/2014/main" id="{6E742DFA-9601-5CA2-C905-C7EC962811BB}"/>
              </a:ext>
            </a:extLst>
          </p:cNvPr>
          <p:cNvSpPr>
            <a:spLocks noGrp="1"/>
          </p:cNvSpPr>
          <p:nvPr>
            <p:ph type="title"/>
          </p:nvPr>
        </p:nvSpPr>
        <p:spPr>
          <a:xfrm>
            <a:off x="483052" y="274638"/>
            <a:ext cx="10949524" cy="1143000"/>
          </a:xfrm>
        </p:spPr>
        <p:txBody>
          <a:bodyPr/>
          <a:lstStyle/>
          <a:p>
            <a:r>
              <a:rPr lang="en-US" b="1" dirty="0"/>
              <a:t>Sample Skill and Progression</a:t>
            </a:r>
          </a:p>
        </p:txBody>
      </p:sp>
      <p:pic>
        <p:nvPicPr>
          <p:cNvPr id="6" name="Picture 5">
            <a:extLst>
              <a:ext uri="{FF2B5EF4-FFF2-40B4-BE49-F238E27FC236}">
                <a16:creationId xmlns:a16="http://schemas.microsoft.com/office/drawing/2014/main" id="{F2EBEDBA-7C3B-E598-F741-0E63B29C3F7B}"/>
              </a:ext>
            </a:extLst>
          </p:cNvPr>
          <p:cNvPicPr>
            <a:picLocks noChangeAspect="1"/>
          </p:cNvPicPr>
          <p:nvPr/>
        </p:nvPicPr>
        <p:blipFill>
          <a:blip r:embed="rId2"/>
          <a:stretch>
            <a:fillRect/>
          </a:stretch>
        </p:blipFill>
        <p:spPr>
          <a:xfrm>
            <a:off x="483051" y="1417638"/>
            <a:ext cx="11432575" cy="5380036"/>
          </a:xfrm>
          <a:prstGeom prst="rect">
            <a:avLst/>
          </a:prstGeom>
        </p:spPr>
      </p:pic>
    </p:spTree>
    <p:extLst>
      <p:ext uri="{BB962C8B-B14F-4D97-AF65-F5344CB8AC3E}">
        <p14:creationId xmlns:p14="http://schemas.microsoft.com/office/powerpoint/2010/main" val="3112956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F2B2E1-90E6-D811-B1DD-46172AFFD312}"/>
              </a:ext>
            </a:extLst>
          </p:cNvPr>
          <p:cNvPicPr>
            <a:picLocks noChangeAspect="1"/>
          </p:cNvPicPr>
          <p:nvPr/>
        </p:nvPicPr>
        <p:blipFill>
          <a:blip r:embed="rId3"/>
          <a:stretch>
            <a:fillRect/>
          </a:stretch>
        </p:blipFill>
        <p:spPr>
          <a:xfrm>
            <a:off x="5064487" y="3961555"/>
            <a:ext cx="1571297" cy="1571297"/>
          </a:xfrm>
          <a:prstGeom prst="rect">
            <a:avLst/>
          </a:prstGeom>
        </p:spPr>
      </p:pic>
      <p:sp>
        <p:nvSpPr>
          <p:cNvPr id="2" name="Footer Placeholder 1">
            <a:extLst>
              <a:ext uri="{FF2B5EF4-FFF2-40B4-BE49-F238E27FC236}">
                <a16:creationId xmlns:a16="http://schemas.microsoft.com/office/drawing/2014/main" id="{110E8866-3C43-9D7D-3CBA-C7E7721C8437}"/>
              </a:ext>
            </a:extLst>
          </p:cNvPr>
          <p:cNvSpPr>
            <a:spLocks noGrp="1"/>
          </p:cNvSpPr>
          <p:nvPr>
            <p:ph type="ftr" sz="quarter" idx="11"/>
          </p:nvPr>
        </p:nvSpPr>
        <p:spPr/>
        <p:txBody>
          <a:bodyPr/>
          <a:lstStyle/>
          <a:p>
            <a:r>
              <a:rPr lang="it-IT" dirty="0"/>
              <a:t>SREB AI Commission | July 15, 2025 KY AI Task Force</a:t>
            </a:r>
            <a:endParaRPr lang="en-US" dirty="0"/>
          </a:p>
        </p:txBody>
      </p:sp>
      <p:sp>
        <p:nvSpPr>
          <p:cNvPr id="3" name="Content Placeholder 2">
            <a:extLst>
              <a:ext uri="{FF2B5EF4-FFF2-40B4-BE49-F238E27FC236}">
                <a16:creationId xmlns:a16="http://schemas.microsoft.com/office/drawing/2014/main" id="{254F680C-A661-4BC7-00A0-87CB240A3787}"/>
              </a:ext>
            </a:extLst>
          </p:cNvPr>
          <p:cNvSpPr>
            <a:spLocks noGrp="1"/>
          </p:cNvSpPr>
          <p:nvPr>
            <p:ph idx="1"/>
          </p:nvPr>
        </p:nvSpPr>
        <p:spPr>
          <a:xfrm>
            <a:off x="774797" y="188464"/>
            <a:ext cx="5075339" cy="5344388"/>
          </a:xfrm>
        </p:spPr>
        <p:txBody>
          <a:bodyPr>
            <a:normAutofit/>
          </a:bodyPr>
          <a:lstStyle/>
          <a:p>
            <a:pPr marL="457200" indent="-457200">
              <a:buFont typeface="Arial" panose="020B0604020202020204" pitchFamily="34" charset="0"/>
              <a:buChar char="•"/>
            </a:pPr>
            <a:r>
              <a:rPr lang="en-US" sz="2800" dirty="0"/>
              <a:t>Promotes thoughtful and responsible adoption of AI in education</a:t>
            </a:r>
          </a:p>
          <a:p>
            <a:pPr marL="457200" indent="-457200">
              <a:buFont typeface="Arial" panose="020B0604020202020204" pitchFamily="34" charset="0"/>
              <a:buChar char="•"/>
            </a:pPr>
            <a:r>
              <a:rPr lang="en-US" sz="2800" dirty="0"/>
              <a:t>Highlights opportunities to enhance personalized learning and improve data-driven decision-making</a:t>
            </a:r>
          </a:p>
          <a:p>
            <a:pPr marL="457200" indent="-457200">
              <a:buFont typeface="Arial" panose="020B0604020202020204" pitchFamily="34" charset="0"/>
              <a:buChar char="•"/>
            </a:pPr>
            <a:r>
              <a:rPr lang="en-US" sz="2800" dirty="0"/>
              <a:t>Addresses data privacy and bias</a:t>
            </a:r>
          </a:p>
          <a:p>
            <a:pPr marL="457200" indent="-457200">
              <a:buFont typeface="Arial" panose="020B0604020202020204" pitchFamily="34" charset="0"/>
              <a:buChar char="•"/>
            </a:pPr>
            <a:r>
              <a:rPr lang="en-US" sz="2800" dirty="0"/>
              <a:t>Focuses the human element in teaching</a:t>
            </a:r>
          </a:p>
        </p:txBody>
      </p:sp>
      <p:sp>
        <p:nvSpPr>
          <p:cNvPr id="5" name="Slide Number Placeholder 4">
            <a:extLst>
              <a:ext uri="{FF2B5EF4-FFF2-40B4-BE49-F238E27FC236}">
                <a16:creationId xmlns:a16="http://schemas.microsoft.com/office/drawing/2014/main" id="{A34C35B7-4E74-B7E3-AE41-FD4273680589}"/>
              </a:ext>
            </a:extLst>
          </p:cNvPr>
          <p:cNvSpPr>
            <a:spLocks noGrp="1"/>
          </p:cNvSpPr>
          <p:nvPr>
            <p:ph type="sldNum" sz="quarter" idx="12"/>
          </p:nvPr>
        </p:nvSpPr>
        <p:spPr/>
        <p:txBody>
          <a:bodyPr/>
          <a:lstStyle/>
          <a:p>
            <a:fld id="{C6BF0614-88EF-E141-A4D8-626B55E019E0}" type="slidenum">
              <a:rPr lang="en-US" smtClean="0"/>
              <a:pPr/>
              <a:t>13</a:t>
            </a:fld>
            <a:endParaRPr lang="en-US"/>
          </a:p>
        </p:txBody>
      </p:sp>
      <p:pic>
        <p:nvPicPr>
          <p:cNvPr id="7" name="Picture 6">
            <a:extLst>
              <a:ext uri="{FF2B5EF4-FFF2-40B4-BE49-F238E27FC236}">
                <a16:creationId xmlns:a16="http://schemas.microsoft.com/office/drawing/2014/main" id="{8D47E43B-E9AC-73D3-6F5F-21EE96CED94E}"/>
              </a:ext>
            </a:extLst>
          </p:cNvPr>
          <p:cNvPicPr>
            <a:picLocks noChangeAspect="1"/>
          </p:cNvPicPr>
          <p:nvPr/>
        </p:nvPicPr>
        <p:blipFill>
          <a:blip r:embed="rId4"/>
          <a:stretch>
            <a:fillRect/>
          </a:stretch>
        </p:blipFill>
        <p:spPr>
          <a:xfrm>
            <a:off x="6941972" y="60330"/>
            <a:ext cx="5250028" cy="6858000"/>
          </a:xfrm>
          <a:prstGeom prst="rect">
            <a:avLst/>
          </a:prstGeom>
        </p:spPr>
      </p:pic>
    </p:spTree>
    <p:extLst>
      <p:ext uri="{BB962C8B-B14F-4D97-AF65-F5344CB8AC3E}">
        <p14:creationId xmlns:p14="http://schemas.microsoft.com/office/powerpoint/2010/main" val="1326456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5F7243-663A-C432-EFFD-5E30381089C7}"/>
              </a:ext>
            </a:extLst>
          </p:cNvPr>
          <p:cNvSpPr>
            <a:spLocks noGrp="1"/>
          </p:cNvSpPr>
          <p:nvPr>
            <p:ph type="title"/>
          </p:nvPr>
        </p:nvSpPr>
        <p:spPr>
          <a:xfrm>
            <a:off x="1061156" y="109061"/>
            <a:ext cx="10371419" cy="1143000"/>
          </a:xfrm>
        </p:spPr>
        <p:txBody>
          <a:bodyPr/>
          <a:lstStyle/>
          <a:p>
            <a:r>
              <a:rPr lang="en-US" dirty="0"/>
              <a:t>Four Pillars of AI Use in the Classroom</a:t>
            </a:r>
          </a:p>
        </p:txBody>
      </p:sp>
      <p:sp>
        <p:nvSpPr>
          <p:cNvPr id="3" name="Slide Number Placeholder 2">
            <a:extLst>
              <a:ext uri="{FF2B5EF4-FFF2-40B4-BE49-F238E27FC236}">
                <a16:creationId xmlns:a16="http://schemas.microsoft.com/office/drawing/2014/main" id="{1636F415-0F5F-9C80-2024-481680D618F5}"/>
              </a:ext>
            </a:extLst>
          </p:cNvPr>
          <p:cNvSpPr>
            <a:spLocks noGrp="1"/>
          </p:cNvSpPr>
          <p:nvPr>
            <p:ph type="sldNum" sz="quarter" idx="12"/>
          </p:nvPr>
        </p:nvSpPr>
        <p:spPr/>
        <p:txBody>
          <a:bodyPr/>
          <a:lstStyle/>
          <a:p>
            <a:fld id="{C6BF0614-88EF-E141-A4D8-626B55E019E0}" type="slidenum">
              <a:rPr lang="en-US" smtClean="0"/>
              <a:pPr/>
              <a:t>14</a:t>
            </a:fld>
            <a:endParaRPr lang="en-US" dirty="0"/>
          </a:p>
        </p:txBody>
      </p:sp>
      <p:sp>
        <p:nvSpPr>
          <p:cNvPr id="6" name="Footer Placeholder 1">
            <a:extLst>
              <a:ext uri="{FF2B5EF4-FFF2-40B4-BE49-F238E27FC236}">
                <a16:creationId xmlns:a16="http://schemas.microsoft.com/office/drawing/2014/main" id="{AF880739-6585-D999-AE18-45980E32448E}"/>
              </a:ext>
            </a:extLst>
          </p:cNvPr>
          <p:cNvSpPr>
            <a:spLocks noGrp="1"/>
          </p:cNvSpPr>
          <p:nvPr>
            <p:ph type="ftr" sz="quarter" idx="11"/>
          </p:nvPr>
        </p:nvSpPr>
        <p:spPr>
          <a:xfrm>
            <a:off x="6199339" y="6386190"/>
            <a:ext cx="5034261" cy="411480"/>
          </a:xfrm>
        </p:spPr>
        <p:txBody>
          <a:bodyPr anchor="ctr">
            <a:normAutofit/>
          </a:bodyPr>
          <a:lstStyle/>
          <a:p>
            <a:pPr>
              <a:spcAft>
                <a:spcPts val="600"/>
              </a:spcAft>
            </a:pPr>
            <a:r>
              <a:rPr lang="it-IT" dirty="0"/>
              <a:t>SREB AI Commission | July 15, 2025 KY AI Task Force</a:t>
            </a:r>
            <a:endParaRPr lang="en-US" dirty="0"/>
          </a:p>
        </p:txBody>
      </p:sp>
      <p:sp>
        <p:nvSpPr>
          <p:cNvPr id="7" name="Isosceles Triangle 6">
            <a:extLst>
              <a:ext uri="{FF2B5EF4-FFF2-40B4-BE49-F238E27FC236}">
                <a16:creationId xmlns:a16="http://schemas.microsoft.com/office/drawing/2014/main" id="{49F7F57A-DB33-F87E-FE98-E42598851210}"/>
              </a:ext>
            </a:extLst>
          </p:cNvPr>
          <p:cNvSpPr/>
          <p:nvPr/>
        </p:nvSpPr>
        <p:spPr>
          <a:xfrm>
            <a:off x="2643186" y="1028699"/>
            <a:ext cx="6376122" cy="1510487"/>
          </a:xfrm>
          <a:prstGeom prst="triangl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Powerful Teaching and Learning</a:t>
            </a:r>
          </a:p>
        </p:txBody>
      </p:sp>
      <p:sp>
        <p:nvSpPr>
          <p:cNvPr id="8" name="Rectangle 7">
            <a:extLst>
              <a:ext uri="{FF2B5EF4-FFF2-40B4-BE49-F238E27FC236}">
                <a16:creationId xmlns:a16="http://schemas.microsoft.com/office/drawing/2014/main" id="{C50A6256-8A35-AA95-37BC-F42F0B3E6742}"/>
              </a:ext>
            </a:extLst>
          </p:cNvPr>
          <p:cNvSpPr/>
          <p:nvPr/>
        </p:nvSpPr>
        <p:spPr>
          <a:xfrm>
            <a:off x="2643186" y="2539186"/>
            <a:ext cx="558461" cy="3110304"/>
          </a:xfrm>
          <a:prstGeom prst="rect">
            <a:avLst/>
          </a:prstGeom>
          <a:solidFill>
            <a:schemeClr val="tx2"/>
          </a:solidFill>
        </p:spPr>
        <p:style>
          <a:lnRef idx="2">
            <a:schemeClr val="accent5">
              <a:shade val="15000"/>
            </a:schemeClr>
          </a:lnRef>
          <a:fillRef idx="1">
            <a:schemeClr val="accent5"/>
          </a:fillRef>
          <a:effectRef idx="0">
            <a:schemeClr val="accent5"/>
          </a:effectRef>
          <a:fontRef idx="minor">
            <a:schemeClr val="lt1"/>
          </a:fontRef>
        </p:style>
        <p:txBody>
          <a:bodyPr vert="vert270" rtlCol="0" anchor="ctr"/>
          <a:lstStyle/>
          <a:p>
            <a:pPr algn="ctr"/>
            <a:r>
              <a:rPr lang="en-US" dirty="0"/>
              <a:t>Cognitively Demanding Instruction</a:t>
            </a:r>
          </a:p>
        </p:txBody>
      </p:sp>
      <p:sp>
        <p:nvSpPr>
          <p:cNvPr id="9" name="Rectangle 8">
            <a:extLst>
              <a:ext uri="{FF2B5EF4-FFF2-40B4-BE49-F238E27FC236}">
                <a16:creationId xmlns:a16="http://schemas.microsoft.com/office/drawing/2014/main" id="{7744C1CF-65B0-9583-0849-FCB116AF8B9F}"/>
              </a:ext>
            </a:extLst>
          </p:cNvPr>
          <p:cNvSpPr/>
          <p:nvPr/>
        </p:nvSpPr>
        <p:spPr>
          <a:xfrm>
            <a:off x="4582406" y="2539186"/>
            <a:ext cx="558461" cy="3110304"/>
          </a:xfrm>
          <a:prstGeom prst="rect">
            <a:avLst/>
          </a:prstGeom>
          <a:solidFill>
            <a:schemeClr val="accent1"/>
          </a:solidFill>
        </p:spPr>
        <p:style>
          <a:lnRef idx="2">
            <a:schemeClr val="accent2">
              <a:shade val="15000"/>
            </a:schemeClr>
          </a:lnRef>
          <a:fillRef idx="1">
            <a:schemeClr val="accent2"/>
          </a:fillRef>
          <a:effectRef idx="0">
            <a:schemeClr val="accent2"/>
          </a:effectRef>
          <a:fontRef idx="minor">
            <a:schemeClr val="lt1"/>
          </a:fontRef>
        </p:style>
        <p:txBody>
          <a:bodyPr vert="vert270" rtlCol="0" anchor="ctr"/>
          <a:lstStyle/>
          <a:p>
            <a:pPr algn="ctr"/>
            <a:r>
              <a:rPr lang="en-US" dirty="0"/>
              <a:t>Support Teacher Administrivia</a:t>
            </a:r>
          </a:p>
        </p:txBody>
      </p:sp>
      <p:sp>
        <p:nvSpPr>
          <p:cNvPr id="10" name="Rectangle 9">
            <a:extLst>
              <a:ext uri="{FF2B5EF4-FFF2-40B4-BE49-F238E27FC236}">
                <a16:creationId xmlns:a16="http://schemas.microsoft.com/office/drawing/2014/main" id="{F00BF555-5352-8BFD-9FB3-BAE1449FD3EC}"/>
              </a:ext>
            </a:extLst>
          </p:cNvPr>
          <p:cNvSpPr/>
          <p:nvPr/>
        </p:nvSpPr>
        <p:spPr>
          <a:xfrm>
            <a:off x="6521626" y="2539186"/>
            <a:ext cx="558461" cy="3110304"/>
          </a:xfrm>
          <a:prstGeom prst="rect">
            <a:avLst/>
          </a:prstGeom>
          <a:solidFill>
            <a:schemeClr val="accent4"/>
          </a:solidFill>
        </p:spPr>
        <p:style>
          <a:lnRef idx="2">
            <a:schemeClr val="accent3">
              <a:shade val="15000"/>
            </a:schemeClr>
          </a:lnRef>
          <a:fillRef idx="1">
            <a:schemeClr val="accent3"/>
          </a:fillRef>
          <a:effectRef idx="0">
            <a:schemeClr val="accent3"/>
          </a:effectRef>
          <a:fontRef idx="minor">
            <a:schemeClr val="lt1"/>
          </a:fontRef>
        </p:style>
        <p:txBody>
          <a:bodyPr vert="vert270" rtlCol="0" anchor="ctr"/>
          <a:lstStyle/>
          <a:p>
            <a:pPr algn="ctr"/>
            <a:r>
              <a:rPr lang="en-US" dirty="0"/>
              <a:t>Support Personalized Learning</a:t>
            </a:r>
          </a:p>
        </p:txBody>
      </p:sp>
      <p:sp>
        <p:nvSpPr>
          <p:cNvPr id="11" name="Rectangle 10">
            <a:extLst>
              <a:ext uri="{FF2B5EF4-FFF2-40B4-BE49-F238E27FC236}">
                <a16:creationId xmlns:a16="http://schemas.microsoft.com/office/drawing/2014/main" id="{2BE07280-7A2B-B167-A52B-7CD5AF692A0E}"/>
              </a:ext>
            </a:extLst>
          </p:cNvPr>
          <p:cNvSpPr/>
          <p:nvPr/>
        </p:nvSpPr>
        <p:spPr>
          <a:xfrm>
            <a:off x="8460847" y="2539186"/>
            <a:ext cx="558461" cy="3110304"/>
          </a:xfrm>
          <a:prstGeom prst="rect">
            <a:avLst/>
          </a:prstGeom>
          <a:solidFill>
            <a:schemeClr val="accent2"/>
          </a:solidFill>
        </p:spPr>
        <p:style>
          <a:lnRef idx="2">
            <a:schemeClr val="accent4">
              <a:shade val="15000"/>
            </a:schemeClr>
          </a:lnRef>
          <a:fillRef idx="1">
            <a:schemeClr val="accent4"/>
          </a:fillRef>
          <a:effectRef idx="0">
            <a:schemeClr val="accent4"/>
          </a:effectRef>
          <a:fontRef idx="minor">
            <a:schemeClr val="lt1"/>
          </a:fontRef>
        </p:style>
        <p:txBody>
          <a:bodyPr vert="vert270" rtlCol="0" anchor="ctr"/>
          <a:lstStyle/>
          <a:p>
            <a:pPr algn="ctr"/>
            <a:r>
              <a:rPr lang="en-US" dirty="0"/>
              <a:t>Students Ethical and Proficient Users of AI</a:t>
            </a:r>
          </a:p>
        </p:txBody>
      </p:sp>
      <p:sp>
        <p:nvSpPr>
          <p:cNvPr id="12" name="Rectangle 11">
            <a:extLst>
              <a:ext uri="{FF2B5EF4-FFF2-40B4-BE49-F238E27FC236}">
                <a16:creationId xmlns:a16="http://schemas.microsoft.com/office/drawing/2014/main" id="{5E6EA0F8-4191-49DD-A1F2-C7CBA67463C3}"/>
              </a:ext>
            </a:extLst>
          </p:cNvPr>
          <p:cNvSpPr/>
          <p:nvPr/>
        </p:nvSpPr>
        <p:spPr>
          <a:xfrm>
            <a:off x="2643185" y="5649489"/>
            <a:ext cx="6376122" cy="65779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Pillars of AI Use in the K-12 Classroom</a:t>
            </a:r>
          </a:p>
        </p:txBody>
      </p:sp>
      <p:pic>
        <p:nvPicPr>
          <p:cNvPr id="5" name="Picture 4">
            <a:extLst>
              <a:ext uri="{FF2B5EF4-FFF2-40B4-BE49-F238E27FC236}">
                <a16:creationId xmlns:a16="http://schemas.microsoft.com/office/drawing/2014/main" id="{26B9F841-893E-75B6-F576-445F3E2A8790}"/>
              </a:ext>
            </a:extLst>
          </p:cNvPr>
          <p:cNvPicPr>
            <a:picLocks noChangeAspect="1"/>
          </p:cNvPicPr>
          <p:nvPr/>
        </p:nvPicPr>
        <p:blipFill>
          <a:blip r:embed="rId2"/>
          <a:stretch>
            <a:fillRect/>
          </a:stretch>
        </p:blipFill>
        <p:spPr>
          <a:xfrm>
            <a:off x="10400068" y="3171871"/>
            <a:ext cx="1510487" cy="1510487"/>
          </a:xfrm>
          <a:prstGeom prst="rect">
            <a:avLst/>
          </a:prstGeom>
        </p:spPr>
      </p:pic>
    </p:spTree>
    <p:extLst>
      <p:ext uri="{BB962C8B-B14F-4D97-AF65-F5344CB8AC3E}">
        <p14:creationId xmlns:p14="http://schemas.microsoft.com/office/powerpoint/2010/main" val="185758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sz="half" idx="1"/>
          </p:nvPr>
        </p:nvSpPr>
        <p:spPr>
          <a:xfrm>
            <a:off x="1145504" y="1521834"/>
            <a:ext cx="8026417" cy="4525963"/>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000" dirty="0"/>
              <a:t>Use AI-infused tools to develop more cognitively demanding tasks that increase student engagement with creative problem-solving and innovative thinking.</a:t>
            </a:r>
          </a:p>
          <a:p>
            <a:endParaRPr lang="en-US" sz="2000" dirty="0">
              <a:solidFill>
                <a:schemeClr val="tx2"/>
              </a:solidFill>
            </a:endParaRPr>
          </a:p>
          <a:p>
            <a:r>
              <a:rPr lang="en-US" sz="2000" dirty="0">
                <a:solidFill>
                  <a:schemeClr val="tx2"/>
                </a:solidFill>
              </a:rPr>
              <a:t>Opportunities:</a:t>
            </a:r>
          </a:p>
          <a:p>
            <a:pPr marL="342900" indent="-342900">
              <a:buFont typeface="Arial" panose="020B0604020202020204" pitchFamily="34" charset="0"/>
              <a:buChar char="•"/>
            </a:pPr>
            <a:r>
              <a:rPr lang="en-US" sz="2000" dirty="0"/>
              <a:t>AI as a Lesson Planning Partner</a:t>
            </a:r>
          </a:p>
          <a:p>
            <a:pPr marL="342900" indent="-342900">
              <a:buFont typeface="Arial" panose="020B0604020202020204" pitchFamily="34" charset="0"/>
              <a:buChar char="•"/>
            </a:pPr>
            <a:r>
              <a:rPr lang="en-US" sz="2000" dirty="0"/>
              <a:t>Critical Thinking Skills</a:t>
            </a:r>
          </a:p>
          <a:p>
            <a:pPr marL="342900" indent="-342900">
              <a:buFont typeface="Arial" panose="020B0604020202020204" pitchFamily="34" charset="0"/>
              <a:buChar char="•"/>
            </a:pPr>
            <a:r>
              <a:rPr lang="en-US" sz="2000" dirty="0"/>
              <a:t>Project-Based Learning and Interdisciplinary Assignment Creation</a:t>
            </a:r>
          </a:p>
          <a:p>
            <a:pPr marL="342900" indent="-342900">
              <a:buFont typeface="Arial" panose="020B0604020202020204" pitchFamily="34" charset="0"/>
              <a:buChar char="•"/>
            </a:pPr>
            <a:r>
              <a:rPr lang="en-US" sz="2000" dirty="0"/>
              <a:t>Interactive Simulation and Scenario Creation</a:t>
            </a:r>
          </a:p>
          <a:p>
            <a:pPr marL="342900" indent="-342900">
              <a:buFont typeface="Arial" panose="020B0604020202020204" pitchFamily="34" charset="0"/>
              <a:buChar char="•"/>
            </a:pPr>
            <a:r>
              <a:rPr lang="en-US" sz="2000" dirty="0"/>
              <a:t>Student-Generated Content</a:t>
            </a:r>
          </a:p>
          <a:p>
            <a:pPr marL="342900" indent="-342900">
              <a:buFont typeface="Arial" panose="020B0604020202020204" pitchFamily="34" charset="0"/>
              <a:buChar char="•"/>
            </a:pPr>
            <a:r>
              <a:rPr lang="en-US" sz="2000" dirty="0"/>
              <a:t>Counter Perspective</a:t>
            </a:r>
            <a:endParaRPr sz="2400" dirty="0">
              <a:solidFill>
                <a:schemeClr val="tx2"/>
              </a:solidFill>
            </a:endParaRPr>
          </a:p>
        </p:txBody>
      </p:sp>
      <p:sp>
        <p:nvSpPr>
          <p:cNvPr id="2" name="Title 1"/>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sz="3600" dirty="0">
                <a:solidFill>
                  <a:schemeClr val="tx2"/>
                </a:solidFill>
              </a:rPr>
              <a:t>Pillar 1: Enhancing Cognitive Demand with AI</a:t>
            </a:r>
            <a:br>
              <a:rPr lang="en-US" sz="3600" dirty="0">
                <a:solidFill>
                  <a:schemeClr val="tx2"/>
                </a:solidFill>
              </a:rPr>
            </a:br>
            <a:r>
              <a:rPr lang="en-US" sz="2800" dirty="0">
                <a:solidFill>
                  <a:schemeClr val="tx2"/>
                </a:solidFill>
              </a:rPr>
              <a:t>Creating Engaging, High-Level Tasks</a:t>
            </a:r>
            <a:endParaRPr sz="3600" dirty="0">
              <a:solidFill>
                <a:schemeClr val="tx2"/>
              </a:solidFill>
            </a:endParaRPr>
          </a:p>
        </p:txBody>
      </p:sp>
      <p:sp>
        <p:nvSpPr>
          <p:cNvPr id="10" name="Rectangle 9"/>
          <p:cNvSpPr/>
          <p:nvPr/>
        </p:nvSpPr>
        <p:spPr>
          <a:xfrm>
            <a:off x="2201467"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11" name="TextBox 10"/>
          <p:cNvSpPr txBox="1"/>
          <p:nvPr/>
        </p:nvSpPr>
        <p:spPr>
          <a:xfrm>
            <a:off x="2201467" y="2011560"/>
            <a:ext cx="406400" cy="406400"/>
          </a:xfrm>
          <a:prstGeom prst="rect">
            <a:avLst/>
          </a:prstGeom>
          <a:noFill/>
          <a:ln>
            <a:noFill/>
          </a:ln>
        </p:spPr>
        <p:txBody>
          <a:bodyPr wrap="square" lIns="0" tIns="0" rIns="0" bIns="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15" name="Rectangle 14"/>
          <p:cNvSpPr/>
          <p:nvPr/>
        </p:nvSpPr>
        <p:spPr>
          <a:xfrm>
            <a:off x="6197601"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16" name="TextBox 15"/>
          <p:cNvSpPr txBox="1"/>
          <p:nvPr/>
        </p:nvSpPr>
        <p:spPr>
          <a:xfrm>
            <a:off x="6197601" y="2011560"/>
            <a:ext cx="406400" cy="406400"/>
          </a:xfrm>
          <a:prstGeom prst="rect">
            <a:avLst/>
          </a:prstGeom>
          <a:noFill/>
          <a:ln>
            <a:noFill/>
          </a:ln>
        </p:spPr>
        <p:txBody>
          <a:bodyPr wrap="square" lIns="0" tIns="0" rIns="0" bIns="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20" name="Rectangle 19"/>
          <p:cNvSpPr/>
          <p:nvPr/>
        </p:nvSpPr>
        <p:spPr>
          <a:xfrm>
            <a:off x="10193933" y="2011560"/>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21" name="TextBox 20"/>
          <p:cNvSpPr txBox="1"/>
          <p:nvPr/>
        </p:nvSpPr>
        <p:spPr>
          <a:xfrm>
            <a:off x="10193933" y="2011560"/>
            <a:ext cx="406400" cy="406400"/>
          </a:xfrm>
          <a:prstGeom prst="rect">
            <a:avLst/>
          </a:prstGeom>
          <a:noFill/>
          <a:ln>
            <a:noFill/>
          </a:ln>
        </p:spPr>
        <p:txBody>
          <a:bodyPr wrap="square" lIns="0" tIns="0" rIns="0" bIns="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26" name="Footer Placeholder 1">
            <a:extLst>
              <a:ext uri="{FF2B5EF4-FFF2-40B4-BE49-F238E27FC236}">
                <a16:creationId xmlns:a16="http://schemas.microsoft.com/office/drawing/2014/main" id="{7DC45DF0-C1E9-FE53-757B-6870CC903273}"/>
              </a:ext>
            </a:extLst>
          </p:cNvPr>
          <p:cNvSpPr>
            <a:spLocks noGrp="1"/>
          </p:cNvSpPr>
          <p:nvPr>
            <p:ph type="ftr" sz="quarter" idx="11"/>
          </p:nvPr>
        </p:nvSpPr>
        <p:spPr>
          <a:xfrm>
            <a:off x="6199339" y="6386190"/>
            <a:ext cx="5034261" cy="411480"/>
          </a:xfrm>
        </p:spPr>
        <p:txBody>
          <a:bodyPr anchor="ctr">
            <a:normAutofit/>
          </a:bodyPr>
          <a:lstStyle/>
          <a:p>
            <a:pPr>
              <a:spcAft>
                <a:spcPts val="600"/>
              </a:spcAft>
            </a:pPr>
            <a:r>
              <a:rPr lang="it-IT" dirty="0"/>
              <a:t>SREB AI Commission | July 15, 2025 KY AI Task Force</a:t>
            </a:r>
            <a:endParaRPr lang="en-US" dirty="0"/>
          </a:p>
        </p:txBody>
      </p:sp>
      <p:pic>
        <p:nvPicPr>
          <p:cNvPr id="3" name="Picture 2">
            <a:extLst>
              <a:ext uri="{FF2B5EF4-FFF2-40B4-BE49-F238E27FC236}">
                <a16:creationId xmlns:a16="http://schemas.microsoft.com/office/drawing/2014/main" id="{A4067F84-C535-0914-2AA1-6641265CD8E1}"/>
              </a:ext>
            </a:extLst>
          </p:cNvPr>
          <p:cNvPicPr>
            <a:picLocks noChangeAspect="1"/>
          </p:cNvPicPr>
          <p:nvPr/>
        </p:nvPicPr>
        <p:blipFill>
          <a:blip r:embed="rId3"/>
          <a:stretch>
            <a:fillRect/>
          </a:stretch>
        </p:blipFill>
        <p:spPr>
          <a:xfrm>
            <a:off x="9367366" y="2331729"/>
            <a:ext cx="2065210" cy="2065210"/>
          </a:xfrm>
          <a:prstGeom prst="rect">
            <a:avLst/>
          </a:prstGeom>
        </p:spPr>
      </p:pic>
    </p:spTree>
    <p:extLst>
      <p:ext uri="{BB962C8B-B14F-4D97-AF65-F5344CB8AC3E}">
        <p14:creationId xmlns:p14="http://schemas.microsoft.com/office/powerpoint/2010/main" val="3063433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3">
            <a:extLst>
              <a:ext uri="{FF2B5EF4-FFF2-40B4-BE49-F238E27FC236}">
                <a16:creationId xmlns:a16="http://schemas.microsoft.com/office/drawing/2014/main" id="{B2A1B723-7E08-C2C6-C899-4CD38A6E1438}"/>
              </a:ext>
            </a:extLst>
          </p:cNvPr>
          <p:cNvSpPr>
            <a:spLocks noGrp="1"/>
          </p:cNvSpPr>
          <p:nvPr>
            <p:ph sz="half" idx="2"/>
          </p:nvPr>
        </p:nvSpPr>
        <p:spPr>
          <a:xfrm>
            <a:off x="1132699" y="1535634"/>
            <a:ext cx="10371419" cy="4290645"/>
          </a:xfrm>
        </p:spPr>
        <p:txBody>
          <a:bodyPr>
            <a:normAutofit/>
          </a:bodyPr>
          <a:lstStyle/>
          <a:p>
            <a:r>
              <a:rPr lang="en-US" dirty="0"/>
              <a:t>Use AI to streamline teacher administrative and planning work.</a:t>
            </a:r>
          </a:p>
          <a:p>
            <a:endParaRPr lang="en-US" sz="2800" dirty="0">
              <a:solidFill>
                <a:schemeClr val="tx2"/>
              </a:solidFill>
            </a:endParaRPr>
          </a:p>
          <a:p>
            <a:r>
              <a:rPr lang="en-US" sz="2800" dirty="0">
                <a:solidFill>
                  <a:schemeClr val="tx2"/>
                </a:solidFill>
              </a:rPr>
              <a:t>Opportunities:</a:t>
            </a:r>
          </a:p>
          <a:p>
            <a:pPr marL="342900" indent="-342900">
              <a:buFont typeface="Arial" panose="020B0604020202020204" pitchFamily="34" charset="0"/>
              <a:buChar char="•"/>
            </a:pPr>
            <a:r>
              <a:rPr lang="en-US" dirty="0"/>
              <a:t>AI as a Planning Partner</a:t>
            </a:r>
          </a:p>
          <a:p>
            <a:pPr marL="342900" indent="-342900">
              <a:buFont typeface="Arial" panose="020B0604020202020204" pitchFamily="34" charset="0"/>
              <a:buChar char="•"/>
            </a:pPr>
            <a:r>
              <a:rPr lang="en-US" dirty="0"/>
              <a:t>Improve and Enhance Current Assignments</a:t>
            </a:r>
          </a:p>
          <a:p>
            <a:pPr marL="342900" indent="-342900">
              <a:buFont typeface="Arial" panose="020B0604020202020204" pitchFamily="34" charset="0"/>
              <a:buChar char="•"/>
            </a:pPr>
            <a:r>
              <a:rPr lang="en-US" dirty="0"/>
              <a:t>Help with Providing Feedback on and Grading Student Work</a:t>
            </a:r>
          </a:p>
          <a:p>
            <a:pPr marL="342900" indent="-342900">
              <a:buFont typeface="Arial" panose="020B0604020202020204" pitchFamily="34" charset="0"/>
              <a:buChar char="•"/>
            </a:pPr>
            <a:r>
              <a:rPr lang="en-US" dirty="0"/>
              <a:t>Support with Other Aspects of Teaching</a:t>
            </a:r>
          </a:p>
          <a:p>
            <a:pPr marL="342900" indent="-342900">
              <a:buFont typeface="Arial" panose="020B0604020202020204" pitchFamily="34" charset="0"/>
              <a:buChar char="•"/>
            </a:pPr>
            <a:r>
              <a:rPr lang="en-US" dirty="0"/>
              <a:t>Behavioral Insights</a:t>
            </a:r>
            <a:endParaRPr lang="en-US" sz="2800" b="0" i="0" dirty="0">
              <a:solidFill>
                <a:srgbClr val="616161"/>
              </a:solidFill>
              <a:latin typeface="Proxima Nova"/>
            </a:endParaRPr>
          </a:p>
        </p:txBody>
      </p:sp>
      <p:sp>
        <p:nvSpPr>
          <p:cNvPr id="2" name="Title 1"/>
          <p:cNvSpPr>
            <a:spLocks noGrp="1"/>
          </p:cNvSpPr>
          <p:nvPr>
            <p:ph type="title"/>
          </p:nvPr>
        </p:nvSpPr>
        <p:spPr/>
        <p:txBody>
          <a:bodyPr>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sz="4000" dirty="0">
                <a:solidFill>
                  <a:schemeClr val="tx2"/>
                </a:solidFill>
              </a:rPr>
              <a:t>Pillar 2: Streamlining Teacher Administrative Work</a:t>
            </a:r>
            <a:br>
              <a:rPr lang="en-US" sz="4000" dirty="0">
                <a:solidFill>
                  <a:schemeClr val="tx2"/>
                </a:solidFill>
              </a:rPr>
            </a:br>
            <a:r>
              <a:rPr lang="en-US" sz="2700" dirty="0">
                <a:solidFill>
                  <a:schemeClr val="tx2"/>
                </a:solidFill>
              </a:rPr>
              <a:t>Reducing Administrative Burden with AI</a:t>
            </a:r>
            <a:endParaRPr sz="4000" dirty="0">
              <a:solidFill>
                <a:schemeClr val="tx2"/>
              </a:solidFill>
            </a:endParaRPr>
          </a:p>
        </p:txBody>
      </p:sp>
      <p:sp>
        <p:nvSpPr>
          <p:cNvPr id="10" name="Rectangle 9"/>
          <p:cNvSpPr/>
          <p:nvPr/>
        </p:nvSpPr>
        <p:spPr>
          <a:xfrm>
            <a:off x="2007267" y="2444734"/>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11" name="TextBox 10"/>
          <p:cNvSpPr txBox="1"/>
          <p:nvPr/>
        </p:nvSpPr>
        <p:spPr>
          <a:xfrm>
            <a:off x="2007267" y="2444734"/>
            <a:ext cx="406400" cy="406400"/>
          </a:xfrm>
          <a:prstGeom prst="rect">
            <a:avLst/>
          </a:prstGeom>
          <a:noFill/>
          <a:ln>
            <a:noFill/>
          </a:ln>
        </p:spPr>
        <p:txBody>
          <a:bodyPr wrap="square" lIns="0" tIns="0" rIns="0" bIns="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20" name="Rectangle 19"/>
          <p:cNvSpPr/>
          <p:nvPr/>
        </p:nvSpPr>
        <p:spPr>
          <a:xfrm>
            <a:off x="9999733" y="2444734"/>
            <a:ext cx="406400" cy="4064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21" name="TextBox 20"/>
          <p:cNvSpPr txBox="1"/>
          <p:nvPr/>
        </p:nvSpPr>
        <p:spPr>
          <a:xfrm>
            <a:off x="9999733" y="2444734"/>
            <a:ext cx="406400" cy="406400"/>
          </a:xfrm>
          <a:prstGeom prst="rect">
            <a:avLst/>
          </a:prstGeom>
          <a:noFill/>
          <a:ln>
            <a:noFill/>
          </a:ln>
        </p:spPr>
        <p:txBody>
          <a:bodyPr wrap="square" lIns="0" tIns="0" rIns="0" bIns="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27" name="Footer Placeholder 1">
            <a:extLst>
              <a:ext uri="{FF2B5EF4-FFF2-40B4-BE49-F238E27FC236}">
                <a16:creationId xmlns:a16="http://schemas.microsoft.com/office/drawing/2014/main" id="{8CC20AFE-4096-B3D9-859F-55D6D76F2366}"/>
              </a:ext>
            </a:extLst>
          </p:cNvPr>
          <p:cNvSpPr>
            <a:spLocks noGrp="1"/>
          </p:cNvSpPr>
          <p:nvPr>
            <p:ph type="ftr" sz="quarter" idx="11"/>
          </p:nvPr>
        </p:nvSpPr>
        <p:spPr>
          <a:xfrm>
            <a:off x="6199339" y="6386190"/>
            <a:ext cx="5034261" cy="411480"/>
          </a:xfrm>
        </p:spPr>
        <p:txBody>
          <a:bodyPr anchor="ctr">
            <a:normAutofit/>
          </a:bodyPr>
          <a:lstStyle/>
          <a:p>
            <a:pPr>
              <a:spcAft>
                <a:spcPts val="600"/>
              </a:spcAft>
            </a:pPr>
            <a:r>
              <a:rPr lang="it-IT" dirty="0"/>
              <a:t>SREB AI Commission | July 15, 2025 KY AI Task Force</a:t>
            </a:r>
            <a:endParaRPr lang="en-US" dirty="0"/>
          </a:p>
        </p:txBody>
      </p:sp>
    </p:spTree>
    <p:extLst>
      <p:ext uri="{BB962C8B-B14F-4D97-AF65-F5344CB8AC3E}">
        <p14:creationId xmlns:p14="http://schemas.microsoft.com/office/powerpoint/2010/main" val="355599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sz="half" idx="1"/>
          </p:nvPr>
        </p:nvSpPr>
        <p:spPr>
          <a:xfrm>
            <a:off x="1208155" y="1560417"/>
            <a:ext cx="10077420" cy="4525963"/>
          </a:xfr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2400" dirty="0"/>
              <a:t>Use AI to support personalized learning.</a:t>
            </a:r>
          </a:p>
          <a:p>
            <a:endParaRPr lang="en-US" b="0" i="0" dirty="0">
              <a:solidFill>
                <a:srgbClr val="616161"/>
              </a:solidFill>
              <a:latin typeface="Proxima Nova"/>
            </a:endParaRPr>
          </a:p>
          <a:p>
            <a:r>
              <a:rPr lang="en-US" sz="2800" dirty="0">
                <a:solidFill>
                  <a:schemeClr val="tx2"/>
                </a:solidFill>
              </a:rPr>
              <a:t>Opportunities:</a:t>
            </a:r>
          </a:p>
          <a:p>
            <a:pPr marL="342900" indent="-342900">
              <a:buFont typeface="Arial" panose="020B0604020202020204" pitchFamily="34" charset="0"/>
              <a:buChar char="•"/>
            </a:pPr>
            <a:r>
              <a:rPr lang="en-US" sz="2400" dirty="0"/>
              <a:t>Supporting Students with Special Needs</a:t>
            </a:r>
          </a:p>
          <a:p>
            <a:pPr marL="342900" indent="-342900">
              <a:buFont typeface="Arial" panose="020B0604020202020204" pitchFamily="34" charset="0"/>
              <a:buChar char="•"/>
            </a:pPr>
            <a:r>
              <a:rPr lang="en-US" sz="2400" dirty="0"/>
              <a:t>Intelligent Tutoring Systems</a:t>
            </a:r>
          </a:p>
          <a:p>
            <a:pPr marL="342900" indent="-342900">
              <a:buFont typeface="Arial" panose="020B0604020202020204" pitchFamily="34" charset="0"/>
              <a:buChar char="•"/>
            </a:pPr>
            <a:r>
              <a:rPr lang="en-US" sz="2400" dirty="0"/>
              <a:t>Predictive Analytics</a:t>
            </a:r>
          </a:p>
          <a:p>
            <a:pPr marL="342900" indent="-342900">
              <a:buFont typeface="Arial" panose="020B0604020202020204" pitchFamily="34" charset="0"/>
              <a:buChar char="•"/>
            </a:pPr>
            <a:r>
              <a:rPr lang="en-US" sz="2400" dirty="0"/>
              <a:t>Automated Feedback</a:t>
            </a:r>
          </a:p>
          <a:p>
            <a:pPr marL="342900" indent="-342900">
              <a:buFont typeface="Arial" panose="020B0604020202020204" pitchFamily="34" charset="0"/>
              <a:buChar char="•"/>
            </a:pPr>
            <a:r>
              <a:rPr lang="en-US" sz="2400" dirty="0"/>
              <a:t>Customizable Learning Resources</a:t>
            </a:r>
          </a:p>
          <a:p>
            <a:pPr marL="342900" indent="-342900">
              <a:buFont typeface="Arial" panose="020B0604020202020204" pitchFamily="34" charset="0"/>
              <a:buChar char="•"/>
            </a:pPr>
            <a:r>
              <a:rPr lang="en-US" sz="2400" dirty="0"/>
              <a:t>Enhanced Collaboration Tools</a:t>
            </a:r>
          </a:p>
          <a:p>
            <a:pPr marL="342900" indent="-342900">
              <a:buFont typeface="Arial" panose="020B0604020202020204" pitchFamily="34" charset="0"/>
              <a:buChar char="•"/>
            </a:pPr>
            <a:r>
              <a:rPr lang="en-US" sz="2400" dirty="0"/>
              <a:t>Natural Language Processing for Support</a:t>
            </a:r>
          </a:p>
          <a:p>
            <a:pPr marL="342900" indent="-342900">
              <a:buFont typeface="Arial" panose="020B0604020202020204" pitchFamily="34" charset="0"/>
              <a:buChar char="•"/>
            </a:pPr>
            <a:r>
              <a:rPr lang="en-US" sz="2400" dirty="0"/>
              <a:t>Early Monitoring of Students</a:t>
            </a:r>
          </a:p>
          <a:p>
            <a:pPr marL="342900" indent="-342900">
              <a:buFont typeface="Arial" panose="020B0604020202020204" pitchFamily="34" charset="0"/>
              <a:buChar char="•"/>
            </a:pPr>
            <a:r>
              <a:rPr lang="en-US" sz="2400" dirty="0"/>
              <a:t>Language Translation and Support</a:t>
            </a:r>
          </a:p>
          <a:p>
            <a:pPr marL="342900" indent="-342900">
              <a:buFont typeface="Arial" panose="020B0604020202020204" pitchFamily="34" charset="0"/>
              <a:buChar char="•"/>
            </a:pPr>
            <a:r>
              <a:rPr lang="en-US" sz="2400" dirty="0"/>
              <a:t>Adaptive Learning Platforms</a:t>
            </a:r>
            <a:endParaRPr lang="en-US" sz="2800" dirty="0"/>
          </a:p>
        </p:txBody>
      </p:sp>
      <p:sp>
        <p:nvSpPr>
          <p:cNvPr id="2" name="Title 1"/>
          <p:cNvSpPr>
            <a:spLocks noGrp="1"/>
          </p:cNvSpPr>
          <p:nvPr>
            <p:ph type="title"/>
          </p:nvPr>
        </p:nvSpPr>
        <p:spPr/>
        <p:txBody>
          <a:bodyPr>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sz="4000" dirty="0">
                <a:solidFill>
                  <a:schemeClr val="tx2"/>
                </a:solidFill>
              </a:rPr>
              <a:t>Pillar 3: Supporting Personalized Learning with AI</a:t>
            </a:r>
            <a:br>
              <a:rPr lang="en-US" sz="4000" dirty="0">
                <a:solidFill>
                  <a:schemeClr val="tx2"/>
                </a:solidFill>
              </a:rPr>
            </a:br>
            <a:r>
              <a:rPr lang="en-US" sz="2700" dirty="0">
                <a:solidFill>
                  <a:schemeClr val="tx2"/>
                </a:solidFill>
              </a:rPr>
              <a:t>Tailoring Education to Individual Needs</a:t>
            </a:r>
            <a:endParaRPr sz="4000" dirty="0">
              <a:solidFill>
                <a:schemeClr val="tx2"/>
              </a:solidFill>
            </a:endParaRPr>
          </a:p>
        </p:txBody>
      </p:sp>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17" name="Footer Placeholder 1">
            <a:extLst>
              <a:ext uri="{FF2B5EF4-FFF2-40B4-BE49-F238E27FC236}">
                <a16:creationId xmlns:a16="http://schemas.microsoft.com/office/drawing/2014/main" id="{D99A0473-5260-6DAD-29E1-9B99C1422912}"/>
              </a:ext>
            </a:extLst>
          </p:cNvPr>
          <p:cNvSpPr>
            <a:spLocks noGrp="1"/>
          </p:cNvSpPr>
          <p:nvPr>
            <p:ph type="ftr" sz="quarter" idx="11"/>
          </p:nvPr>
        </p:nvSpPr>
        <p:spPr>
          <a:xfrm>
            <a:off x="6199339" y="6386190"/>
            <a:ext cx="5034261" cy="411480"/>
          </a:xfrm>
        </p:spPr>
        <p:txBody>
          <a:bodyPr anchor="ctr">
            <a:normAutofit/>
          </a:bodyPr>
          <a:lstStyle/>
          <a:p>
            <a:pPr>
              <a:spcAft>
                <a:spcPts val="600"/>
              </a:spcAft>
            </a:pPr>
            <a:r>
              <a:rPr lang="it-IT" dirty="0"/>
              <a:t>SREB AI Commission | July 15, 2025 KY AI Task Force</a:t>
            </a:r>
            <a:endParaRPr lang="en-US" dirty="0"/>
          </a:p>
        </p:txBody>
      </p:sp>
    </p:spTree>
    <p:extLst>
      <p:ext uri="{BB962C8B-B14F-4D97-AF65-F5344CB8AC3E}">
        <p14:creationId xmlns:p14="http://schemas.microsoft.com/office/powerpoint/2010/main" val="512316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08E6DB0E-C09A-5D8D-921C-2CA4F4142D72}"/>
              </a:ext>
            </a:extLst>
          </p:cNvPr>
          <p:cNvSpPr>
            <a:spLocks noGrp="1"/>
          </p:cNvSpPr>
          <p:nvPr>
            <p:ph sz="half" idx="2"/>
          </p:nvPr>
        </p:nvSpPr>
        <p:spPr>
          <a:xfrm>
            <a:off x="1557752" y="1471408"/>
            <a:ext cx="8670096" cy="4525963"/>
          </a:xfrm>
        </p:spPr>
        <p:txBody>
          <a:bodyPr>
            <a:normAutofit/>
          </a:bodyPr>
          <a:lstStyle/>
          <a:p>
            <a:r>
              <a:rPr lang="en-US" dirty="0"/>
              <a:t>Develop students as ethical and proficient AI users. </a:t>
            </a:r>
          </a:p>
          <a:p>
            <a:endParaRPr lang="en-US" dirty="0">
              <a:solidFill>
                <a:srgbClr val="616161"/>
              </a:solidFill>
              <a:latin typeface="Proxima Nova"/>
            </a:endParaRPr>
          </a:p>
          <a:p>
            <a:r>
              <a:rPr lang="en-US" sz="3200" dirty="0">
                <a:solidFill>
                  <a:schemeClr val="tx2"/>
                </a:solidFill>
              </a:rPr>
              <a:t>Opportunities:</a:t>
            </a:r>
          </a:p>
          <a:p>
            <a:pPr marL="342900" indent="-342900">
              <a:buFont typeface="Arial" panose="020B0604020202020204" pitchFamily="34" charset="0"/>
              <a:buChar char="•"/>
            </a:pPr>
            <a:r>
              <a:rPr lang="en-US" dirty="0"/>
              <a:t>Planning Stages of Academic Work</a:t>
            </a:r>
          </a:p>
          <a:p>
            <a:pPr marL="342900" indent="-342900">
              <a:buFont typeface="Arial" panose="020B0604020202020204" pitchFamily="34" charset="0"/>
              <a:buChar char="•"/>
            </a:pPr>
            <a:r>
              <a:rPr lang="en-US" dirty="0"/>
              <a:t>Critical Media Literacy</a:t>
            </a:r>
          </a:p>
          <a:p>
            <a:pPr marL="342900" indent="-342900">
              <a:buFont typeface="Arial" panose="020B0604020202020204" pitchFamily="34" charset="0"/>
              <a:buChar char="•"/>
            </a:pPr>
            <a:r>
              <a:rPr lang="en-US" dirty="0"/>
              <a:t>Cross-Disciplinary Learning</a:t>
            </a:r>
          </a:p>
          <a:p>
            <a:pPr marL="342900" indent="-342900">
              <a:buFont typeface="Arial" panose="020B0604020202020204" pitchFamily="34" charset="0"/>
              <a:buChar char="•"/>
            </a:pPr>
            <a:r>
              <a:rPr lang="en-US" dirty="0"/>
              <a:t>Student-led AI Ethics Committees</a:t>
            </a:r>
            <a:endParaRPr lang="en-US" dirty="0">
              <a:solidFill>
                <a:srgbClr val="616161"/>
              </a:solidFill>
              <a:latin typeface="Proxima Nova"/>
            </a:endParaRPr>
          </a:p>
        </p:txBody>
      </p:sp>
      <p:sp>
        <p:nvSpPr>
          <p:cNvPr id="2" name="Title 1"/>
          <p:cNvSpPr>
            <a:spLocks noGrp="1"/>
          </p:cNvSpPr>
          <p:nvPr>
            <p:ph type="title"/>
          </p:nvPr>
        </p:nvSpPr>
        <p:spPr/>
        <p:txBody>
          <a:bodyPr>
            <a:normAutofit fontScale="9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sz="3600" dirty="0">
                <a:solidFill>
                  <a:schemeClr val="tx2"/>
                </a:solidFill>
                <a:latin typeface="Arial" panose="020B0604020202020204" pitchFamily="34" charset="0"/>
                <a:cs typeface="Arial" panose="020B0604020202020204" pitchFamily="34" charset="0"/>
              </a:rPr>
              <a:t>Pillar 4: Developing Ethical and Proficient AI Users</a:t>
            </a:r>
            <a:br>
              <a:rPr lang="en-US" sz="4000" dirty="0">
                <a:solidFill>
                  <a:schemeClr val="tx2"/>
                </a:solidFill>
                <a:latin typeface="Arial" panose="020B0604020202020204" pitchFamily="34" charset="0"/>
                <a:cs typeface="Arial" panose="020B0604020202020204" pitchFamily="34" charset="0"/>
              </a:rPr>
            </a:br>
            <a:r>
              <a:rPr lang="en-US" sz="2700" dirty="0">
                <a:solidFill>
                  <a:schemeClr val="tx2"/>
                </a:solidFill>
              </a:rPr>
              <a:t>Building Responsibility in AI Use</a:t>
            </a:r>
            <a:endParaRPr sz="4000" dirty="0">
              <a:solidFill>
                <a:schemeClr val="tx2"/>
              </a:solidFill>
              <a:latin typeface="Arial" panose="020B0604020202020204" pitchFamily="34" charset="0"/>
              <a:cs typeface="Arial" panose="020B0604020202020204" pitchFamily="34" charset="0"/>
            </a:endParaRPr>
          </a:p>
        </p:txBody>
      </p:sp>
      <p:sp>
        <p:nvSpPr>
          <p:cNvPr id="13" name="Rectangle 12"/>
          <p:cNvSpPr/>
          <p:nvPr/>
        </p:nvSpPr>
        <p:spPr>
          <a:xfrm>
            <a:off x="6299201" y="5262760"/>
            <a:ext cx="5587999" cy="203200"/>
          </a:xfrm>
          <a:prstGeom prst="rect">
            <a:avLst/>
          </a:prstGeom>
          <a:solidFill>
            <a:srgbClr val="000000">
              <a:alpha val="0"/>
            </a:srgbClr>
          </a:solidFill>
          <a:ln>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sz="2489"/>
          </a:p>
        </p:txBody>
      </p:sp>
      <p:sp>
        <p:nvSpPr>
          <p:cNvPr id="19" name="Footer Placeholder 1">
            <a:extLst>
              <a:ext uri="{FF2B5EF4-FFF2-40B4-BE49-F238E27FC236}">
                <a16:creationId xmlns:a16="http://schemas.microsoft.com/office/drawing/2014/main" id="{E28EF9B3-0FBD-FD16-1C66-0F9B639DCFAB}"/>
              </a:ext>
            </a:extLst>
          </p:cNvPr>
          <p:cNvSpPr>
            <a:spLocks noGrp="1"/>
          </p:cNvSpPr>
          <p:nvPr>
            <p:ph type="ftr" sz="quarter" idx="11"/>
          </p:nvPr>
        </p:nvSpPr>
        <p:spPr>
          <a:xfrm>
            <a:off x="6199339" y="6386190"/>
            <a:ext cx="5034261" cy="411480"/>
          </a:xfrm>
        </p:spPr>
        <p:txBody>
          <a:bodyPr anchor="ctr">
            <a:normAutofit/>
          </a:bodyPr>
          <a:lstStyle/>
          <a:p>
            <a:pPr>
              <a:spcAft>
                <a:spcPts val="600"/>
              </a:spcAft>
            </a:pPr>
            <a:r>
              <a:rPr lang="it-IT" dirty="0"/>
              <a:t>SREB AI Commission | July 15, 2025 KY AI Task Force</a:t>
            </a:r>
            <a:endParaRPr lang="en-US" dirty="0"/>
          </a:p>
        </p:txBody>
      </p:sp>
    </p:spTree>
    <p:extLst>
      <p:ext uri="{BB962C8B-B14F-4D97-AF65-F5344CB8AC3E}">
        <p14:creationId xmlns:p14="http://schemas.microsoft.com/office/powerpoint/2010/main" val="183737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D3ED7F4-9BDC-C2A6-E7E4-EA19E0C969C6}"/>
              </a:ext>
            </a:extLst>
          </p:cNvPr>
          <p:cNvSpPr>
            <a:spLocks noGrp="1"/>
          </p:cNvSpPr>
          <p:nvPr>
            <p:ph type="ftr" sz="quarter" idx="11"/>
          </p:nvPr>
        </p:nvSpPr>
        <p:spPr/>
        <p:txBody>
          <a:bodyPr/>
          <a:lstStyle/>
          <a:p>
            <a:r>
              <a:rPr lang="it-IT"/>
              <a:t>SREB AI Commission | July 15, 2025 KY AI Task Force</a:t>
            </a:r>
            <a:endParaRPr lang="en-US" dirty="0"/>
          </a:p>
        </p:txBody>
      </p:sp>
      <p:sp>
        <p:nvSpPr>
          <p:cNvPr id="3" name="Content Placeholder 2">
            <a:extLst>
              <a:ext uri="{FF2B5EF4-FFF2-40B4-BE49-F238E27FC236}">
                <a16:creationId xmlns:a16="http://schemas.microsoft.com/office/drawing/2014/main" id="{C5A923D4-1668-1D06-71A8-F3DFA8C48539}"/>
              </a:ext>
            </a:extLst>
          </p:cNvPr>
          <p:cNvSpPr>
            <a:spLocks noGrp="1"/>
          </p:cNvSpPr>
          <p:nvPr>
            <p:ph sz="half" idx="2"/>
          </p:nvPr>
        </p:nvSpPr>
        <p:spPr>
          <a:xfrm>
            <a:off x="591695" y="1638932"/>
            <a:ext cx="6007225" cy="4525963"/>
          </a:xfrm>
        </p:spPr>
        <p:txBody>
          <a:bodyPr>
            <a:normAutofit fontScale="92500" lnSpcReduction="20000"/>
          </a:bodyPr>
          <a:lstStyle/>
          <a:p>
            <a:r>
              <a:rPr lang="en-US" dirty="0"/>
              <a:t>SREB created this checklist to help K-12 educators, schools and districts implement AI tools safely, effectively and ethically. It includes practical and targeted questions to:</a:t>
            </a:r>
          </a:p>
          <a:p>
            <a:endParaRPr lang="en-US" dirty="0"/>
          </a:p>
          <a:p>
            <a:pPr marL="457200" indent="-457200">
              <a:buFont typeface="Arial" panose="020B0604020202020204" pitchFamily="34" charset="0"/>
              <a:buChar char="•"/>
            </a:pPr>
            <a:r>
              <a:rPr lang="en-US" dirty="0"/>
              <a:t>Know what to ask before adopting new AI tools.</a:t>
            </a:r>
          </a:p>
          <a:p>
            <a:pPr marL="457200" indent="-457200">
              <a:buFont typeface="Arial" panose="020B0604020202020204" pitchFamily="34" charset="0"/>
              <a:buChar char="•"/>
            </a:pPr>
            <a:r>
              <a:rPr lang="en-US" dirty="0"/>
              <a:t>Protect data privacy and student safety.</a:t>
            </a:r>
          </a:p>
          <a:p>
            <a:pPr marL="457200" indent="-457200">
              <a:buFont typeface="Arial" panose="020B0604020202020204" pitchFamily="34" charset="0"/>
              <a:buChar char="•"/>
            </a:pPr>
            <a:r>
              <a:rPr lang="en-US" dirty="0"/>
              <a:t>Align AI use with educational goals.</a:t>
            </a:r>
          </a:p>
          <a:p>
            <a:pPr marL="457200" indent="-457200">
              <a:buFont typeface="Arial" panose="020B0604020202020204" pitchFamily="34" charset="0"/>
              <a:buChar char="•"/>
            </a:pPr>
            <a:r>
              <a:rPr lang="en-US" dirty="0"/>
              <a:t>Stay compliant with regulations.</a:t>
            </a:r>
          </a:p>
          <a:p>
            <a:endParaRPr lang="en-US" dirty="0"/>
          </a:p>
        </p:txBody>
      </p:sp>
      <p:pic>
        <p:nvPicPr>
          <p:cNvPr id="8" name="Content Placeholder 7">
            <a:extLst>
              <a:ext uri="{FF2B5EF4-FFF2-40B4-BE49-F238E27FC236}">
                <a16:creationId xmlns:a16="http://schemas.microsoft.com/office/drawing/2014/main" id="{4C69330B-CE19-2050-8265-8ABD898EC4C3}"/>
              </a:ext>
            </a:extLst>
          </p:cNvPr>
          <p:cNvPicPr>
            <a:picLocks noGrp="1" noChangeAspect="1"/>
          </p:cNvPicPr>
          <p:nvPr>
            <p:ph sz="half" idx="1"/>
          </p:nvPr>
        </p:nvPicPr>
        <p:blipFill>
          <a:blip r:embed="rId3"/>
          <a:stretch>
            <a:fillRect/>
          </a:stretch>
        </p:blipFill>
        <p:spPr>
          <a:xfrm>
            <a:off x="6983649" y="152400"/>
            <a:ext cx="4867085" cy="6577619"/>
          </a:xfrm>
        </p:spPr>
      </p:pic>
      <p:sp>
        <p:nvSpPr>
          <p:cNvPr id="5" name="Title 4">
            <a:extLst>
              <a:ext uri="{FF2B5EF4-FFF2-40B4-BE49-F238E27FC236}">
                <a16:creationId xmlns:a16="http://schemas.microsoft.com/office/drawing/2014/main" id="{ABF530F4-1CE0-2447-4FDC-19A5D6EC14E6}"/>
              </a:ext>
            </a:extLst>
          </p:cNvPr>
          <p:cNvSpPr>
            <a:spLocks noGrp="1"/>
          </p:cNvSpPr>
          <p:nvPr>
            <p:ph type="title"/>
          </p:nvPr>
        </p:nvSpPr>
        <p:spPr>
          <a:xfrm>
            <a:off x="591696" y="274638"/>
            <a:ext cx="10840880" cy="1143000"/>
          </a:xfrm>
        </p:spPr>
        <p:txBody>
          <a:bodyPr/>
          <a:lstStyle/>
          <a:p>
            <a:pPr algn="l"/>
            <a:r>
              <a:rPr lang="en-US" dirty="0">
                <a:hlinkClick r:id="rId4"/>
              </a:rPr>
              <a:t>Procurement Tool </a:t>
            </a:r>
            <a:endParaRPr lang="en-US" dirty="0"/>
          </a:p>
        </p:txBody>
      </p:sp>
      <p:sp>
        <p:nvSpPr>
          <p:cNvPr id="6" name="Slide Number Placeholder 5">
            <a:extLst>
              <a:ext uri="{FF2B5EF4-FFF2-40B4-BE49-F238E27FC236}">
                <a16:creationId xmlns:a16="http://schemas.microsoft.com/office/drawing/2014/main" id="{891C2408-EA3E-2AF3-81FE-0B58C134E6B6}"/>
              </a:ext>
            </a:extLst>
          </p:cNvPr>
          <p:cNvSpPr>
            <a:spLocks noGrp="1"/>
          </p:cNvSpPr>
          <p:nvPr>
            <p:ph type="sldNum" sz="quarter" idx="12"/>
          </p:nvPr>
        </p:nvSpPr>
        <p:spPr/>
        <p:txBody>
          <a:bodyPr/>
          <a:lstStyle/>
          <a:p>
            <a:fld id="{C6BF0614-88EF-E141-A4D8-626B55E019E0}" type="slidenum">
              <a:rPr lang="en-US" smtClean="0"/>
              <a:pPr/>
              <a:t>19</a:t>
            </a:fld>
            <a:endParaRPr lang="en-US"/>
          </a:p>
        </p:txBody>
      </p:sp>
    </p:spTree>
    <p:extLst>
      <p:ext uri="{BB962C8B-B14F-4D97-AF65-F5344CB8AC3E}">
        <p14:creationId xmlns:p14="http://schemas.microsoft.com/office/powerpoint/2010/main" val="796101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586333" y="1622211"/>
            <a:ext cx="11552152" cy="4334520"/>
          </a:xfrm>
          <a:prstGeom prst="rect">
            <a:avLst/>
          </a:prstGeom>
        </p:spPr>
        <p:txBody>
          <a:bodyPr wrap="square" lIns="0" tIns="0" rIns="0" bIns="0" rtlCol="0" anchor="t">
            <a:spAutoFit/>
          </a:bodyPr>
          <a:lstStyle/>
          <a:p>
            <a:pPr>
              <a:lnSpc>
                <a:spcPts val="2613"/>
              </a:lnSpc>
            </a:pPr>
            <a:r>
              <a:rPr lang="en-US" sz="2800" dirty="0"/>
              <a:t>The Commission will evaluate research, industry data and advice from experts to determine how education can successfully adopt and integrate AI across the region and lead the nation. </a:t>
            </a:r>
          </a:p>
          <a:p>
            <a:pPr>
              <a:lnSpc>
                <a:spcPts val="2613"/>
              </a:lnSpc>
            </a:pPr>
            <a:endParaRPr lang="en-US" sz="2000" dirty="0"/>
          </a:p>
          <a:p>
            <a:pPr>
              <a:lnSpc>
                <a:spcPts val="2613"/>
              </a:lnSpc>
            </a:pPr>
            <a:r>
              <a:rPr lang="en-US" sz="2800" dirty="0"/>
              <a:t>The Commission will then develop recommendations for</a:t>
            </a:r>
          </a:p>
          <a:p>
            <a:pPr>
              <a:lnSpc>
                <a:spcPts val="2613"/>
              </a:lnSpc>
            </a:pPr>
            <a:endParaRPr lang="en-US" sz="1000" dirty="0"/>
          </a:p>
          <a:p>
            <a:pPr marL="342900" indent="-342900">
              <a:lnSpc>
                <a:spcPts val="2613"/>
              </a:lnSpc>
              <a:buClr>
                <a:schemeClr val="tx1"/>
              </a:buClr>
              <a:buFont typeface="Arial" panose="020B0604020202020204" pitchFamily="34" charset="0"/>
              <a:buChar char="•"/>
            </a:pPr>
            <a:r>
              <a:rPr lang="en-US" sz="2800" dirty="0"/>
              <a:t>policies regarding the use of AI in K-12 and postsecondary education,</a:t>
            </a:r>
          </a:p>
          <a:p>
            <a:pPr>
              <a:lnSpc>
                <a:spcPts val="2613"/>
              </a:lnSpc>
              <a:buClr>
                <a:schemeClr val="tx1"/>
              </a:buClr>
            </a:pPr>
            <a:endParaRPr lang="en-US" sz="2800" dirty="0"/>
          </a:p>
          <a:p>
            <a:pPr marL="342900" indent="-342900">
              <a:lnSpc>
                <a:spcPts val="2613"/>
              </a:lnSpc>
              <a:buClr>
                <a:schemeClr val="tx1"/>
              </a:buClr>
              <a:buFont typeface="Arial" panose="020B0604020202020204" pitchFamily="34" charset="0"/>
              <a:buChar char="•"/>
            </a:pPr>
            <a:r>
              <a:rPr lang="en-US" sz="2800" dirty="0"/>
              <a:t>use of AI in instruction to promote AI literacy among students, educators, and the workforce and</a:t>
            </a:r>
          </a:p>
          <a:p>
            <a:pPr>
              <a:lnSpc>
                <a:spcPts val="2613"/>
              </a:lnSpc>
              <a:buClr>
                <a:schemeClr val="tx1"/>
              </a:buClr>
            </a:pPr>
            <a:endParaRPr lang="en-US" sz="2800" dirty="0"/>
          </a:p>
          <a:p>
            <a:pPr marL="342900" indent="-342900">
              <a:lnSpc>
                <a:spcPts val="2613"/>
              </a:lnSpc>
              <a:buClr>
                <a:schemeClr val="tx1"/>
              </a:buClr>
              <a:buFont typeface="Arial" panose="020B0604020202020204" pitchFamily="34" charset="0"/>
              <a:buChar char="•"/>
            </a:pPr>
            <a:r>
              <a:rPr lang="en-US" sz="2800" dirty="0"/>
              <a:t>the development of skills and seamless pathways in the education-to-workforce system to meet industry and state needs.</a:t>
            </a:r>
            <a:endParaRPr lang="en-US" sz="2800" b="1" dirty="0"/>
          </a:p>
        </p:txBody>
      </p:sp>
      <p:sp>
        <p:nvSpPr>
          <p:cNvPr id="2" name="Title 4">
            <a:extLst>
              <a:ext uri="{FF2B5EF4-FFF2-40B4-BE49-F238E27FC236}">
                <a16:creationId xmlns:a16="http://schemas.microsoft.com/office/drawing/2014/main" id="{27E8E2B0-2CE6-E9C3-24B4-A43C8EA70F08}"/>
              </a:ext>
            </a:extLst>
          </p:cNvPr>
          <p:cNvSpPr txBox="1">
            <a:spLocks/>
          </p:cNvSpPr>
          <p:nvPr/>
        </p:nvSpPr>
        <p:spPr>
          <a:xfrm>
            <a:off x="500183" y="157053"/>
            <a:ext cx="10733313" cy="1143000"/>
          </a:xfrm>
          <a:prstGeom prst="rect">
            <a:avLst/>
          </a:prstGeom>
        </p:spPr>
        <p:txBody>
          <a:bodyPr anchor="ctr"/>
          <a:lstStyle>
            <a:lvl1pPr algn="ctr" defTabSz="457200" rtl="0" eaLnBrk="1" latinLnBrk="0" hangingPunct="1">
              <a:spcBef>
                <a:spcPct val="0"/>
              </a:spcBef>
              <a:buNone/>
              <a:defRPr sz="4400" kern="1200">
                <a:solidFill>
                  <a:schemeClr val="tx2"/>
                </a:solidFill>
                <a:latin typeface="Arial"/>
                <a:ea typeface="+mj-ea"/>
                <a:cs typeface="+mj-cs"/>
              </a:defRPr>
            </a:lvl1pPr>
          </a:lstStyle>
          <a:p>
            <a:pPr algn="l"/>
            <a:r>
              <a:rPr lang="en-US" b="1" dirty="0"/>
              <a:t>The Commission’s Charge</a:t>
            </a:r>
          </a:p>
        </p:txBody>
      </p:sp>
      <p:sp>
        <p:nvSpPr>
          <p:cNvPr id="10" name="Slide Number Placeholder 2">
            <a:extLst>
              <a:ext uri="{FF2B5EF4-FFF2-40B4-BE49-F238E27FC236}">
                <a16:creationId xmlns:a16="http://schemas.microsoft.com/office/drawing/2014/main" id="{7A3693AC-6C90-BCA6-9078-D2C94E5DFCE0}"/>
              </a:ext>
            </a:extLst>
          </p:cNvPr>
          <p:cNvSpPr>
            <a:spLocks noGrp="1"/>
          </p:cNvSpPr>
          <p:nvPr>
            <p:ph type="sldNum" sz="quarter" idx="12"/>
          </p:nvPr>
        </p:nvSpPr>
        <p:spPr>
          <a:xfrm>
            <a:off x="11233496" y="6386190"/>
            <a:ext cx="695040" cy="411480"/>
          </a:xfrm>
        </p:spPr>
        <p:txBody>
          <a:bodyPr/>
          <a:lstStyle/>
          <a:p>
            <a:fld id="{C6BF0614-88EF-E141-A4D8-626B55E019E0}" type="slidenum">
              <a:rPr lang="en-US" smtClean="0"/>
              <a:pPr/>
              <a:t>2</a:t>
            </a:fld>
            <a:endParaRPr lang="en-US"/>
          </a:p>
        </p:txBody>
      </p:sp>
      <p:sp>
        <p:nvSpPr>
          <p:cNvPr id="3" name="Footer Placeholder 1">
            <a:extLst>
              <a:ext uri="{FF2B5EF4-FFF2-40B4-BE49-F238E27FC236}">
                <a16:creationId xmlns:a16="http://schemas.microsoft.com/office/drawing/2014/main" id="{997A1756-FB29-3FE7-BCF8-AD6760E6D274}"/>
              </a:ext>
            </a:extLst>
          </p:cNvPr>
          <p:cNvSpPr>
            <a:spLocks noGrp="1"/>
          </p:cNvSpPr>
          <p:nvPr>
            <p:ph type="ftr" sz="quarter" idx="11"/>
          </p:nvPr>
        </p:nvSpPr>
        <p:spPr>
          <a:xfrm>
            <a:off x="6998711" y="6401870"/>
            <a:ext cx="4198120" cy="411480"/>
          </a:xfrm>
        </p:spPr>
        <p:txBody>
          <a:bodyPr/>
          <a:lstStyle/>
          <a:p>
            <a:r>
              <a:rPr lang="it-IT" dirty="0"/>
              <a:t>SREB AI Commission | July 15, 2025 KY AI Task Force</a:t>
            </a:r>
            <a:endParaRPr lang="en-US" dirty="0"/>
          </a:p>
        </p:txBody>
      </p:sp>
    </p:spTree>
    <p:extLst>
      <p:ext uri="{BB962C8B-B14F-4D97-AF65-F5344CB8AC3E}">
        <p14:creationId xmlns:p14="http://schemas.microsoft.com/office/powerpoint/2010/main" val="812240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28142-A807-D118-B403-440D1EF4093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FB890E-3429-036E-FA5B-11FFD60BCC23}"/>
              </a:ext>
            </a:extLst>
          </p:cNvPr>
          <p:cNvSpPr>
            <a:spLocks noGrp="1"/>
          </p:cNvSpPr>
          <p:nvPr>
            <p:ph type="ftr" sz="quarter" idx="11"/>
          </p:nvPr>
        </p:nvSpPr>
        <p:spPr/>
        <p:txBody>
          <a:bodyPr/>
          <a:lstStyle/>
          <a:p>
            <a:r>
              <a:rPr lang="it-IT" dirty="0"/>
              <a:t>SREB AI Commission | July 15, 2025 KY AI Task Force</a:t>
            </a:r>
            <a:endParaRPr lang="en-US" dirty="0"/>
          </a:p>
        </p:txBody>
      </p:sp>
      <p:sp>
        <p:nvSpPr>
          <p:cNvPr id="3" name="Content Placeholder 2">
            <a:extLst>
              <a:ext uri="{FF2B5EF4-FFF2-40B4-BE49-F238E27FC236}">
                <a16:creationId xmlns:a16="http://schemas.microsoft.com/office/drawing/2014/main" id="{D18B97B4-072B-E436-397E-4ECB2F9D5ABB}"/>
              </a:ext>
            </a:extLst>
          </p:cNvPr>
          <p:cNvSpPr>
            <a:spLocks noGrp="1"/>
          </p:cNvSpPr>
          <p:nvPr>
            <p:ph idx="1"/>
          </p:nvPr>
        </p:nvSpPr>
        <p:spPr>
          <a:xfrm>
            <a:off x="502709" y="2189165"/>
            <a:ext cx="6046304" cy="7406526"/>
          </a:xfrm>
        </p:spPr>
        <p:txBody>
          <a:bodyPr>
            <a:normAutofit/>
          </a:bodyPr>
          <a:lstStyle/>
          <a:p>
            <a:r>
              <a:rPr lang="en-US" sz="1800" b="1" dirty="0">
                <a:solidFill>
                  <a:srgbClr val="FF0000"/>
                </a:solidFill>
                <a:hlinkClick r:id="rId3"/>
              </a:rPr>
              <a:t>https://www.sreb.org/topic-ai-education-0</a:t>
            </a:r>
            <a:r>
              <a:rPr lang="en-US" sz="1800" b="1" dirty="0">
                <a:solidFill>
                  <a:srgbClr val="FF0000"/>
                </a:solidFill>
              </a:rPr>
              <a:t> </a:t>
            </a:r>
            <a:endParaRPr lang="en-US" sz="1800" dirty="0"/>
          </a:p>
        </p:txBody>
      </p:sp>
      <p:sp>
        <p:nvSpPr>
          <p:cNvPr id="4" name="Title 3">
            <a:extLst>
              <a:ext uri="{FF2B5EF4-FFF2-40B4-BE49-F238E27FC236}">
                <a16:creationId xmlns:a16="http://schemas.microsoft.com/office/drawing/2014/main" id="{E32DA6CA-45A6-5340-65DC-4E63107ED2F7}"/>
              </a:ext>
            </a:extLst>
          </p:cNvPr>
          <p:cNvSpPr>
            <a:spLocks noGrp="1"/>
          </p:cNvSpPr>
          <p:nvPr>
            <p:ph type="title"/>
          </p:nvPr>
        </p:nvSpPr>
        <p:spPr>
          <a:xfrm>
            <a:off x="502709" y="412551"/>
            <a:ext cx="5152420" cy="1143000"/>
          </a:xfrm>
        </p:spPr>
        <p:txBody>
          <a:bodyPr>
            <a:normAutofit fontScale="90000"/>
          </a:bodyPr>
          <a:lstStyle/>
          <a:p>
            <a:r>
              <a:rPr lang="en-US" b="1" dirty="0"/>
              <a:t>SREB | AI in Education</a:t>
            </a:r>
          </a:p>
        </p:txBody>
      </p:sp>
      <p:pic>
        <p:nvPicPr>
          <p:cNvPr id="7" name="Picture 6">
            <a:extLst>
              <a:ext uri="{FF2B5EF4-FFF2-40B4-BE49-F238E27FC236}">
                <a16:creationId xmlns:a16="http://schemas.microsoft.com/office/drawing/2014/main" id="{70AE5D24-2A87-F0EB-AE99-D2DD14DED81C}"/>
              </a:ext>
            </a:extLst>
          </p:cNvPr>
          <p:cNvPicPr>
            <a:picLocks noChangeAspect="1"/>
          </p:cNvPicPr>
          <p:nvPr/>
        </p:nvPicPr>
        <p:blipFill>
          <a:blip r:embed="rId4"/>
          <a:stretch>
            <a:fillRect/>
          </a:stretch>
        </p:blipFill>
        <p:spPr>
          <a:xfrm>
            <a:off x="5655129" y="236419"/>
            <a:ext cx="6387605" cy="6445449"/>
          </a:xfrm>
          <a:prstGeom prst="rect">
            <a:avLst/>
          </a:prstGeom>
        </p:spPr>
      </p:pic>
      <p:pic>
        <p:nvPicPr>
          <p:cNvPr id="9" name="Picture 8">
            <a:extLst>
              <a:ext uri="{FF2B5EF4-FFF2-40B4-BE49-F238E27FC236}">
                <a16:creationId xmlns:a16="http://schemas.microsoft.com/office/drawing/2014/main" id="{CCEA232F-F508-B5D8-DA9B-314F3771AC83}"/>
              </a:ext>
            </a:extLst>
          </p:cNvPr>
          <p:cNvPicPr>
            <a:picLocks noChangeAspect="1"/>
          </p:cNvPicPr>
          <p:nvPr/>
        </p:nvPicPr>
        <p:blipFill>
          <a:blip r:embed="rId5"/>
          <a:stretch>
            <a:fillRect/>
          </a:stretch>
        </p:blipFill>
        <p:spPr>
          <a:xfrm>
            <a:off x="502709" y="2970844"/>
            <a:ext cx="3039991" cy="2576264"/>
          </a:xfrm>
          <a:prstGeom prst="rect">
            <a:avLst/>
          </a:prstGeom>
        </p:spPr>
      </p:pic>
      <p:cxnSp>
        <p:nvCxnSpPr>
          <p:cNvPr id="12" name="Straight Connector 11">
            <a:extLst>
              <a:ext uri="{FF2B5EF4-FFF2-40B4-BE49-F238E27FC236}">
                <a16:creationId xmlns:a16="http://schemas.microsoft.com/office/drawing/2014/main" id="{D85C8F94-8F1F-8A3A-39CD-E0C0084F35B3}"/>
              </a:ext>
            </a:extLst>
          </p:cNvPr>
          <p:cNvCxnSpPr/>
          <p:nvPr/>
        </p:nvCxnSpPr>
        <p:spPr>
          <a:xfrm>
            <a:off x="502709" y="1768514"/>
            <a:ext cx="4772676" cy="0"/>
          </a:xfrm>
          <a:prstGeom prst="line">
            <a:avLst/>
          </a:prstGeom>
          <a:ln w="5715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3342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CEE8025-D537-79A8-7741-36C849121176}"/>
              </a:ext>
            </a:extLst>
          </p:cNvPr>
          <p:cNvSpPr>
            <a:spLocks noGrp="1"/>
          </p:cNvSpPr>
          <p:nvPr>
            <p:ph type="ftr" sz="quarter" idx="11"/>
          </p:nvPr>
        </p:nvSpPr>
        <p:spPr/>
        <p:txBody>
          <a:bodyPr/>
          <a:lstStyle/>
          <a:p>
            <a:r>
              <a:rPr lang="it-IT" dirty="0"/>
              <a:t>SREB AI Commission | July 15, 2025 KY AI Task Force</a:t>
            </a:r>
            <a:endParaRPr lang="en-US" dirty="0"/>
          </a:p>
        </p:txBody>
      </p:sp>
      <p:sp>
        <p:nvSpPr>
          <p:cNvPr id="4" name="TextBox 3">
            <a:extLst>
              <a:ext uri="{FF2B5EF4-FFF2-40B4-BE49-F238E27FC236}">
                <a16:creationId xmlns:a16="http://schemas.microsoft.com/office/drawing/2014/main" id="{5A17E43D-87B5-C386-F4E8-FDE57900E95D}"/>
              </a:ext>
            </a:extLst>
          </p:cNvPr>
          <p:cNvSpPr txBox="1"/>
          <p:nvPr/>
        </p:nvSpPr>
        <p:spPr>
          <a:xfrm>
            <a:off x="1074945" y="516532"/>
            <a:ext cx="10260822" cy="4431983"/>
          </a:xfrm>
          <a:prstGeom prst="rect">
            <a:avLst/>
          </a:prstGeom>
          <a:noFill/>
        </p:spPr>
        <p:txBody>
          <a:bodyPr wrap="square" rtlCol="0">
            <a:spAutoFit/>
          </a:bodyPr>
          <a:lstStyle/>
          <a:p>
            <a:pPr algn="ctr"/>
            <a:r>
              <a:rPr lang="en-US" sz="4000" b="1" dirty="0"/>
              <a:t>For more information, please contact</a:t>
            </a:r>
          </a:p>
          <a:p>
            <a:pPr algn="ctr"/>
            <a:endParaRPr lang="en-US" sz="2800" b="1" dirty="0"/>
          </a:p>
          <a:p>
            <a:pPr algn="ctr"/>
            <a:r>
              <a:rPr lang="en-US" sz="2800" b="1" dirty="0"/>
              <a:t>Jeff Gagne, Policy Director</a:t>
            </a:r>
          </a:p>
          <a:p>
            <a:pPr algn="ctr"/>
            <a:r>
              <a:rPr lang="en-US" sz="2800" b="1" dirty="0"/>
              <a:t>jeff.gagne@sreb.org </a:t>
            </a:r>
          </a:p>
          <a:p>
            <a:pPr algn="ctr"/>
            <a:endParaRPr lang="en-US" sz="2800" b="1" dirty="0"/>
          </a:p>
          <a:p>
            <a:pPr algn="ctr"/>
            <a:r>
              <a:rPr lang="en-US" sz="2800" b="1" dirty="0"/>
              <a:t>and</a:t>
            </a:r>
          </a:p>
          <a:p>
            <a:pPr algn="ctr"/>
            <a:endParaRPr lang="en-US" sz="2800" b="1" dirty="0"/>
          </a:p>
          <a:p>
            <a:pPr algn="ctr"/>
            <a:r>
              <a:rPr lang="en-US" sz="2800" b="1" dirty="0"/>
              <a:t>Ivy Coburn, Division Director Education and Workforce</a:t>
            </a:r>
          </a:p>
          <a:p>
            <a:pPr algn="ctr"/>
            <a:r>
              <a:rPr lang="en-US" sz="2800" b="1" dirty="0"/>
              <a:t>Ivy.Coburn@sreb.org</a:t>
            </a:r>
          </a:p>
          <a:p>
            <a:endParaRPr lang="en-US" dirty="0"/>
          </a:p>
        </p:txBody>
      </p:sp>
    </p:spTree>
    <p:extLst>
      <p:ext uri="{BB962C8B-B14F-4D97-AF65-F5344CB8AC3E}">
        <p14:creationId xmlns:p14="http://schemas.microsoft.com/office/powerpoint/2010/main" val="3693673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B0B57F-AEDF-890E-C6B3-18DFF7A504C6}"/>
              </a:ext>
            </a:extLst>
          </p:cNvPr>
          <p:cNvSpPr>
            <a:spLocks noGrp="1"/>
          </p:cNvSpPr>
          <p:nvPr>
            <p:ph type="ftr" sz="quarter" idx="11"/>
          </p:nvPr>
        </p:nvSpPr>
        <p:spPr/>
        <p:txBody>
          <a:bodyPr/>
          <a:lstStyle/>
          <a:p>
            <a:r>
              <a:rPr lang="it-IT" dirty="0"/>
              <a:t>SREB AI Commission | July 15, 2025 KY AI Task Force</a:t>
            </a:r>
            <a:endParaRPr lang="en-US" dirty="0"/>
          </a:p>
        </p:txBody>
      </p:sp>
      <p:graphicFrame>
        <p:nvGraphicFramePr>
          <p:cNvPr id="6" name="Content Placeholder 5">
            <a:extLst>
              <a:ext uri="{FF2B5EF4-FFF2-40B4-BE49-F238E27FC236}">
                <a16:creationId xmlns:a16="http://schemas.microsoft.com/office/drawing/2014/main" id="{109BE905-6883-503C-1FE9-503777B69C9F}"/>
              </a:ext>
            </a:extLst>
          </p:cNvPr>
          <p:cNvGraphicFramePr>
            <a:graphicFrameLocks noGrp="1"/>
          </p:cNvGraphicFramePr>
          <p:nvPr>
            <p:ph idx="1"/>
            <p:extLst>
              <p:ext uri="{D42A27DB-BD31-4B8C-83A1-F6EECF244321}">
                <p14:modId xmlns:p14="http://schemas.microsoft.com/office/powerpoint/2010/main" val="1269610662"/>
              </p:ext>
            </p:extLst>
          </p:nvPr>
        </p:nvGraphicFramePr>
        <p:xfrm>
          <a:off x="1060450" y="1600200"/>
          <a:ext cx="103266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6588F2C5-5E07-D8AE-6636-4E0FB64C8D73}"/>
              </a:ext>
            </a:extLst>
          </p:cNvPr>
          <p:cNvSpPr>
            <a:spLocks noGrp="1"/>
          </p:cNvSpPr>
          <p:nvPr>
            <p:ph type="title"/>
          </p:nvPr>
        </p:nvSpPr>
        <p:spPr/>
        <p:txBody>
          <a:bodyPr/>
          <a:lstStyle/>
          <a:p>
            <a:r>
              <a:rPr lang="en-US" b="1" dirty="0"/>
              <a:t>AI Commission Subcommittees</a:t>
            </a:r>
          </a:p>
        </p:txBody>
      </p:sp>
      <p:sp>
        <p:nvSpPr>
          <p:cNvPr id="5" name="Slide Number Placeholder 4">
            <a:extLst>
              <a:ext uri="{FF2B5EF4-FFF2-40B4-BE49-F238E27FC236}">
                <a16:creationId xmlns:a16="http://schemas.microsoft.com/office/drawing/2014/main" id="{D653F00D-6E81-87A9-6E2C-F7894DFB5CC9}"/>
              </a:ext>
            </a:extLst>
          </p:cNvPr>
          <p:cNvSpPr>
            <a:spLocks noGrp="1"/>
          </p:cNvSpPr>
          <p:nvPr>
            <p:ph type="sldNum" sz="quarter" idx="12"/>
          </p:nvPr>
        </p:nvSpPr>
        <p:spPr/>
        <p:txBody>
          <a:bodyPr/>
          <a:lstStyle/>
          <a:p>
            <a:fld id="{C6BF0614-88EF-E141-A4D8-626B55E019E0}" type="slidenum">
              <a:rPr lang="en-US" smtClean="0"/>
              <a:pPr/>
              <a:t>3</a:t>
            </a:fld>
            <a:endParaRPr lang="en-US"/>
          </a:p>
        </p:txBody>
      </p:sp>
    </p:spTree>
    <p:extLst>
      <p:ext uri="{BB962C8B-B14F-4D97-AF65-F5344CB8AC3E}">
        <p14:creationId xmlns:p14="http://schemas.microsoft.com/office/powerpoint/2010/main" val="1873470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F56C7-B716-9E19-F8E8-D25B6770C91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91E7552-55E2-2EC3-6DC5-CEF7475B97BE}"/>
              </a:ext>
            </a:extLst>
          </p:cNvPr>
          <p:cNvSpPr>
            <a:spLocks noGrp="1"/>
          </p:cNvSpPr>
          <p:nvPr>
            <p:ph type="title"/>
          </p:nvPr>
        </p:nvSpPr>
        <p:spPr>
          <a:xfrm>
            <a:off x="754031" y="89705"/>
            <a:ext cx="10581136" cy="747913"/>
          </a:xfrm>
        </p:spPr>
        <p:txBody>
          <a:bodyPr>
            <a:normAutofit fontScale="90000"/>
          </a:bodyPr>
          <a:lstStyle/>
          <a:p>
            <a:r>
              <a:rPr lang="en-US" b="1" dirty="0"/>
              <a:t>Adopted Policy Recommendations to date</a:t>
            </a:r>
          </a:p>
        </p:txBody>
      </p:sp>
      <p:sp>
        <p:nvSpPr>
          <p:cNvPr id="5" name="Slide Number Placeholder 4">
            <a:extLst>
              <a:ext uri="{FF2B5EF4-FFF2-40B4-BE49-F238E27FC236}">
                <a16:creationId xmlns:a16="http://schemas.microsoft.com/office/drawing/2014/main" id="{08086E78-D4AD-0169-1A56-0E574E873738}"/>
              </a:ext>
            </a:extLst>
          </p:cNvPr>
          <p:cNvSpPr>
            <a:spLocks noGrp="1"/>
          </p:cNvSpPr>
          <p:nvPr>
            <p:ph type="sldNum" sz="quarter" idx="12"/>
          </p:nvPr>
        </p:nvSpPr>
        <p:spPr/>
        <p:txBody>
          <a:bodyPr/>
          <a:lstStyle/>
          <a:p>
            <a:fld id="{C6BF0614-88EF-E141-A4D8-626B55E019E0}" type="slidenum">
              <a:rPr lang="en-US" smtClean="0"/>
              <a:pPr/>
              <a:t>4</a:t>
            </a:fld>
            <a:endParaRPr lang="en-US"/>
          </a:p>
        </p:txBody>
      </p:sp>
      <p:graphicFrame>
        <p:nvGraphicFramePr>
          <p:cNvPr id="2" name="Diagram 1">
            <a:extLst>
              <a:ext uri="{FF2B5EF4-FFF2-40B4-BE49-F238E27FC236}">
                <a16:creationId xmlns:a16="http://schemas.microsoft.com/office/drawing/2014/main" id="{5DA7F44F-A1F3-BE00-1C85-326A8EB2F6F7}"/>
              </a:ext>
            </a:extLst>
          </p:cNvPr>
          <p:cNvGraphicFramePr/>
          <p:nvPr>
            <p:extLst>
              <p:ext uri="{D42A27DB-BD31-4B8C-83A1-F6EECF244321}">
                <p14:modId xmlns:p14="http://schemas.microsoft.com/office/powerpoint/2010/main" val="3906574839"/>
              </p:ext>
            </p:extLst>
          </p:nvPr>
        </p:nvGraphicFramePr>
        <p:xfrm>
          <a:off x="856833" y="790013"/>
          <a:ext cx="8613069" cy="5277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CBE85898-A426-78BF-2734-B42B4F32F314}"/>
              </a:ext>
            </a:extLst>
          </p:cNvPr>
          <p:cNvPicPr>
            <a:picLocks noChangeAspect="1"/>
          </p:cNvPicPr>
          <p:nvPr/>
        </p:nvPicPr>
        <p:blipFill>
          <a:blip r:embed="rId8"/>
          <a:stretch>
            <a:fillRect/>
          </a:stretch>
        </p:blipFill>
        <p:spPr>
          <a:xfrm>
            <a:off x="9572704" y="2251473"/>
            <a:ext cx="2402659" cy="2402659"/>
          </a:xfrm>
          <a:prstGeom prst="rect">
            <a:avLst/>
          </a:prstGeom>
        </p:spPr>
      </p:pic>
    </p:spTree>
    <p:extLst>
      <p:ext uri="{BB962C8B-B14F-4D97-AF65-F5344CB8AC3E}">
        <p14:creationId xmlns:p14="http://schemas.microsoft.com/office/powerpoint/2010/main" val="344740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49A521-4E94-8A7B-3F70-69CF00D7F76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FD78B33-2C51-623B-6552-03CFC1157917}"/>
              </a:ext>
            </a:extLst>
          </p:cNvPr>
          <p:cNvSpPr>
            <a:spLocks noGrp="1"/>
          </p:cNvSpPr>
          <p:nvPr>
            <p:ph type="ftr" sz="quarter" idx="11"/>
          </p:nvPr>
        </p:nvSpPr>
        <p:spPr/>
        <p:txBody>
          <a:bodyPr/>
          <a:lstStyle/>
          <a:p>
            <a:r>
              <a:rPr lang="it-IT"/>
              <a:t>SREB AI Commission | July 15, 2025 KY AI Task Force</a:t>
            </a:r>
            <a:endParaRPr lang="en-US" dirty="0"/>
          </a:p>
        </p:txBody>
      </p:sp>
      <p:sp>
        <p:nvSpPr>
          <p:cNvPr id="5" name="Slide Number Placeholder 4">
            <a:extLst>
              <a:ext uri="{FF2B5EF4-FFF2-40B4-BE49-F238E27FC236}">
                <a16:creationId xmlns:a16="http://schemas.microsoft.com/office/drawing/2014/main" id="{263BFE09-1CB6-658B-A70C-1A29F89706FA}"/>
              </a:ext>
            </a:extLst>
          </p:cNvPr>
          <p:cNvSpPr>
            <a:spLocks noGrp="1"/>
          </p:cNvSpPr>
          <p:nvPr>
            <p:ph type="sldNum" sz="quarter" idx="12"/>
          </p:nvPr>
        </p:nvSpPr>
        <p:spPr/>
        <p:txBody>
          <a:bodyPr/>
          <a:lstStyle/>
          <a:p>
            <a:fld id="{C6BF0614-88EF-E141-A4D8-626B55E019E0}" type="slidenum">
              <a:rPr lang="en-US" smtClean="0"/>
              <a:pPr/>
              <a:t>5</a:t>
            </a:fld>
            <a:endParaRPr lang="en-US"/>
          </a:p>
        </p:txBody>
      </p:sp>
      <p:pic>
        <p:nvPicPr>
          <p:cNvPr id="7" name="Picture 6">
            <a:extLst>
              <a:ext uri="{FF2B5EF4-FFF2-40B4-BE49-F238E27FC236}">
                <a16:creationId xmlns:a16="http://schemas.microsoft.com/office/drawing/2014/main" id="{381D3124-CB82-FE8D-AD52-6C20432AEFD8}"/>
              </a:ext>
            </a:extLst>
          </p:cNvPr>
          <p:cNvPicPr>
            <a:picLocks noChangeAspect="1"/>
          </p:cNvPicPr>
          <p:nvPr/>
        </p:nvPicPr>
        <p:blipFill>
          <a:blip r:embed="rId3"/>
          <a:stretch>
            <a:fillRect/>
          </a:stretch>
        </p:blipFill>
        <p:spPr>
          <a:xfrm>
            <a:off x="1602375" y="1828800"/>
            <a:ext cx="3916680" cy="3916680"/>
          </a:xfrm>
          <a:prstGeom prst="rect">
            <a:avLst/>
          </a:prstGeom>
        </p:spPr>
      </p:pic>
      <p:pic>
        <p:nvPicPr>
          <p:cNvPr id="9" name="Picture 8">
            <a:extLst>
              <a:ext uri="{FF2B5EF4-FFF2-40B4-BE49-F238E27FC236}">
                <a16:creationId xmlns:a16="http://schemas.microsoft.com/office/drawing/2014/main" id="{5CC0BB06-6531-0DAA-3132-48A150A4A689}"/>
              </a:ext>
            </a:extLst>
          </p:cNvPr>
          <p:cNvPicPr>
            <a:picLocks noChangeAspect="1"/>
          </p:cNvPicPr>
          <p:nvPr/>
        </p:nvPicPr>
        <p:blipFill>
          <a:blip r:embed="rId4"/>
          <a:stretch>
            <a:fillRect/>
          </a:stretch>
        </p:blipFill>
        <p:spPr>
          <a:xfrm>
            <a:off x="6903371" y="3659"/>
            <a:ext cx="5288629" cy="6854341"/>
          </a:xfrm>
          <a:prstGeom prst="rect">
            <a:avLst/>
          </a:prstGeom>
        </p:spPr>
      </p:pic>
      <p:sp>
        <p:nvSpPr>
          <p:cNvPr id="8" name="TextBox 5">
            <a:extLst>
              <a:ext uri="{FF2B5EF4-FFF2-40B4-BE49-F238E27FC236}">
                <a16:creationId xmlns:a16="http://schemas.microsoft.com/office/drawing/2014/main" id="{1D07E2F9-D476-FD64-FF58-DCFE916A6F66}"/>
              </a:ext>
            </a:extLst>
          </p:cNvPr>
          <p:cNvSpPr txBox="1"/>
          <p:nvPr/>
        </p:nvSpPr>
        <p:spPr>
          <a:xfrm>
            <a:off x="628739" y="253310"/>
            <a:ext cx="5695280" cy="1718419"/>
          </a:xfrm>
          <a:prstGeom prst="rect">
            <a:avLst/>
          </a:prstGeom>
        </p:spPr>
        <p:txBody>
          <a:bodyPr wrap="square" lIns="0" tIns="0" rIns="0" bIns="0" rtlCol="0" anchor="t">
            <a:spAutoFit/>
          </a:bodyPr>
          <a:lstStyle/>
          <a:p>
            <a:pPr algn="ctr">
              <a:lnSpc>
                <a:spcPts val="6666"/>
              </a:lnSpc>
            </a:pPr>
            <a:r>
              <a:rPr lang="en-US" sz="6666" b="1" dirty="0">
                <a:solidFill>
                  <a:srgbClr val="003087"/>
                </a:solidFill>
                <a:latin typeface="+mj-lt"/>
              </a:rPr>
              <a:t>AI Skill Development</a:t>
            </a:r>
          </a:p>
        </p:txBody>
      </p:sp>
    </p:spTree>
    <p:extLst>
      <p:ext uri="{BB962C8B-B14F-4D97-AF65-F5344CB8AC3E}">
        <p14:creationId xmlns:p14="http://schemas.microsoft.com/office/powerpoint/2010/main" val="140104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2E41266-C4C9-B6ED-1E0B-0AA63CAF3741}"/>
              </a:ext>
            </a:extLst>
          </p:cNvPr>
          <p:cNvSpPr>
            <a:spLocks noGrp="1"/>
          </p:cNvSpPr>
          <p:nvPr>
            <p:ph type="ftr" sz="quarter" idx="11"/>
          </p:nvPr>
        </p:nvSpPr>
        <p:spPr/>
        <p:txBody>
          <a:bodyPr/>
          <a:lstStyle/>
          <a:p>
            <a:r>
              <a:rPr lang="it-IT"/>
              <a:t>SREB AI Commission | July 15, 2025 KY AI Task Force</a:t>
            </a:r>
            <a:endParaRPr lang="en-US" dirty="0"/>
          </a:p>
        </p:txBody>
      </p:sp>
      <p:sp>
        <p:nvSpPr>
          <p:cNvPr id="3" name="Content Placeholder 2">
            <a:extLst>
              <a:ext uri="{FF2B5EF4-FFF2-40B4-BE49-F238E27FC236}">
                <a16:creationId xmlns:a16="http://schemas.microsoft.com/office/drawing/2014/main" id="{5613F46D-91B0-E56D-7524-D3DEFF6447F7}"/>
              </a:ext>
            </a:extLst>
          </p:cNvPr>
          <p:cNvSpPr>
            <a:spLocks noGrp="1"/>
          </p:cNvSpPr>
          <p:nvPr>
            <p:ph sz="half" idx="2"/>
          </p:nvPr>
        </p:nvSpPr>
        <p:spPr>
          <a:xfrm>
            <a:off x="1049815" y="1417638"/>
            <a:ext cx="10654505" cy="4464093"/>
          </a:xfrm>
        </p:spPr>
        <p:txBody>
          <a:bodyPr>
            <a:normAutofit/>
          </a:bodyPr>
          <a:lstStyle/>
          <a:p>
            <a:r>
              <a:rPr lang="en-US" dirty="0"/>
              <a:t>Embed AI Across Core Content and Career and Technical Education Standards</a:t>
            </a:r>
          </a:p>
          <a:p>
            <a:r>
              <a:rPr lang="en-US" dirty="0"/>
              <a:t>Strengthen and Modernize Digital Learning and Computer Science Standards</a:t>
            </a:r>
          </a:p>
          <a:p>
            <a:r>
              <a:rPr lang="en-US" dirty="0"/>
              <a:t>Strengthen Collaboration with Industry, Workforce Agencies, and Economic Development Organizations</a:t>
            </a:r>
          </a:p>
          <a:p>
            <a:r>
              <a:rPr lang="en-US" dirty="0"/>
              <a:t>Embed AI-Ready Competencies Across Workforce Training and Upskilling Programs</a:t>
            </a:r>
          </a:p>
          <a:p>
            <a:r>
              <a:rPr lang="en-US" dirty="0"/>
              <a:t>Provide Comprehensive AI Professional Development for Educators</a:t>
            </a:r>
          </a:p>
          <a:p>
            <a:r>
              <a:rPr lang="en-US" dirty="0"/>
              <a:t>Establish Monitoring and Evaluation Mechanisms for AI Readiness</a:t>
            </a:r>
          </a:p>
        </p:txBody>
      </p:sp>
      <p:sp>
        <p:nvSpPr>
          <p:cNvPr id="4" name="Title 3">
            <a:extLst>
              <a:ext uri="{FF2B5EF4-FFF2-40B4-BE49-F238E27FC236}">
                <a16:creationId xmlns:a16="http://schemas.microsoft.com/office/drawing/2014/main" id="{15B9F089-B992-07EA-F2CC-45512F3E9CB6}"/>
              </a:ext>
            </a:extLst>
          </p:cNvPr>
          <p:cNvSpPr>
            <a:spLocks noGrp="1"/>
          </p:cNvSpPr>
          <p:nvPr>
            <p:ph type="title"/>
          </p:nvPr>
        </p:nvSpPr>
        <p:spPr/>
        <p:txBody>
          <a:bodyPr/>
          <a:lstStyle/>
          <a:p>
            <a:r>
              <a:rPr lang="en-US" dirty="0"/>
              <a:t>Recommended Actions</a:t>
            </a:r>
          </a:p>
        </p:txBody>
      </p:sp>
      <p:sp>
        <p:nvSpPr>
          <p:cNvPr id="5" name="Slide Number Placeholder 4">
            <a:extLst>
              <a:ext uri="{FF2B5EF4-FFF2-40B4-BE49-F238E27FC236}">
                <a16:creationId xmlns:a16="http://schemas.microsoft.com/office/drawing/2014/main" id="{693E1E81-AA0E-AE9C-5134-A277EEA3AFE7}"/>
              </a:ext>
            </a:extLst>
          </p:cNvPr>
          <p:cNvSpPr>
            <a:spLocks noGrp="1"/>
          </p:cNvSpPr>
          <p:nvPr>
            <p:ph type="sldNum" sz="quarter" idx="12"/>
          </p:nvPr>
        </p:nvSpPr>
        <p:spPr/>
        <p:txBody>
          <a:bodyPr/>
          <a:lstStyle/>
          <a:p>
            <a:fld id="{C6BF0614-88EF-E141-A4D8-626B55E019E0}" type="slidenum">
              <a:rPr lang="en-US" smtClean="0"/>
              <a:pPr/>
              <a:t>6</a:t>
            </a:fld>
            <a:endParaRPr lang="en-US"/>
          </a:p>
        </p:txBody>
      </p:sp>
    </p:spTree>
    <p:extLst>
      <p:ext uri="{BB962C8B-B14F-4D97-AF65-F5344CB8AC3E}">
        <p14:creationId xmlns:p14="http://schemas.microsoft.com/office/powerpoint/2010/main" val="4083039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76D46-4350-E452-0DFD-3C0C762492E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C5E59436-C798-BF25-8F5E-10F8D09D0331}"/>
              </a:ext>
            </a:extLst>
          </p:cNvPr>
          <p:cNvSpPr/>
          <p:nvPr/>
        </p:nvSpPr>
        <p:spPr>
          <a:xfrm>
            <a:off x="1870364" y="3002973"/>
            <a:ext cx="8801100" cy="540327"/>
          </a:xfrm>
          <a:prstGeom prst="rect">
            <a:avLst/>
          </a:prstGeom>
          <a:solidFill>
            <a:schemeClr val="tx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7E5F68AB-877B-5BB2-8E76-A1E652081E90}"/>
              </a:ext>
            </a:extLst>
          </p:cNvPr>
          <p:cNvGrpSpPr/>
          <p:nvPr/>
        </p:nvGrpSpPr>
        <p:grpSpPr>
          <a:xfrm>
            <a:off x="2371033" y="2036616"/>
            <a:ext cx="2393903" cy="2393903"/>
            <a:chOff x="2474943" y="2036616"/>
            <a:chExt cx="2393903" cy="2393903"/>
          </a:xfrm>
        </p:grpSpPr>
        <p:sp>
          <p:nvSpPr>
            <p:cNvPr id="7" name="Oval 6">
              <a:extLst>
                <a:ext uri="{FF2B5EF4-FFF2-40B4-BE49-F238E27FC236}">
                  <a16:creationId xmlns:a16="http://schemas.microsoft.com/office/drawing/2014/main" id="{F5232A52-C3B8-0447-1397-75012B5A9497}"/>
                </a:ext>
              </a:extLst>
            </p:cNvPr>
            <p:cNvSpPr/>
            <p:nvPr/>
          </p:nvSpPr>
          <p:spPr>
            <a:xfrm>
              <a:off x="2474943" y="2036616"/>
              <a:ext cx="2393903" cy="2393903"/>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0C95FE1-E6B7-AF8A-8668-F48040CE4E4A}"/>
                </a:ext>
              </a:extLst>
            </p:cNvPr>
            <p:cNvSpPr txBox="1"/>
            <p:nvPr/>
          </p:nvSpPr>
          <p:spPr>
            <a:xfrm>
              <a:off x="2559115" y="2802897"/>
              <a:ext cx="2223654" cy="964367"/>
            </a:xfrm>
            <a:prstGeom prst="rect">
              <a:avLst/>
            </a:prstGeom>
            <a:noFill/>
          </p:spPr>
          <p:txBody>
            <a:bodyPr wrap="square" rtlCol="0">
              <a:spAutoFit/>
            </a:bodyPr>
            <a:lstStyle/>
            <a:p>
              <a:pPr algn="ctr">
                <a:lnSpc>
                  <a:spcPts val="3400"/>
                </a:lnSpc>
              </a:pPr>
              <a:r>
                <a:rPr lang="en-US" sz="3200" dirty="0">
                  <a:solidFill>
                    <a:schemeClr val="bg1"/>
                  </a:solidFill>
                  <a:latin typeface="Arial" panose="020B0604020202020204" pitchFamily="34" charset="0"/>
                  <a:cs typeface="Arial" panose="020B0604020202020204" pitchFamily="34" charset="0"/>
                </a:rPr>
                <a:t>Success</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Skills</a:t>
              </a:r>
            </a:p>
          </p:txBody>
        </p:sp>
      </p:grpSp>
      <p:grpSp>
        <p:nvGrpSpPr>
          <p:cNvPr id="22" name="Group 21">
            <a:extLst>
              <a:ext uri="{FF2B5EF4-FFF2-40B4-BE49-F238E27FC236}">
                <a16:creationId xmlns:a16="http://schemas.microsoft.com/office/drawing/2014/main" id="{78CED48B-6FEF-C391-DA13-CD26DF080767}"/>
              </a:ext>
            </a:extLst>
          </p:cNvPr>
          <p:cNvGrpSpPr/>
          <p:nvPr/>
        </p:nvGrpSpPr>
        <p:grpSpPr>
          <a:xfrm>
            <a:off x="5097415" y="2036617"/>
            <a:ext cx="2393903" cy="2393903"/>
            <a:chOff x="5097415" y="2036617"/>
            <a:chExt cx="2393903" cy="2393903"/>
          </a:xfrm>
        </p:grpSpPr>
        <p:sp>
          <p:nvSpPr>
            <p:cNvPr id="8" name="Oval 7">
              <a:extLst>
                <a:ext uri="{FF2B5EF4-FFF2-40B4-BE49-F238E27FC236}">
                  <a16:creationId xmlns:a16="http://schemas.microsoft.com/office/drawing/2014/main" id="{F4DC39E8-D524-24B5-426F-D11768B9AC75}"/>
                </a:ext>
              </a:extLst>
            </p:cNvPr>
            <p:cNvSpPr/>
            <p:nvPr/>
          </p:nvSpPr>
          <p:spPr>
            <a:xfrm>
              <a:off x="5097415" y="2036617"/>
              <a:ext cx="2393903" cy="2393903"/>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E0AB497-8385-342A-170A-6A150CF9D167}"/>
                </a:ext>
              </a:extLst>
            </p:cNvPr>
            <p:cNvSpPr txBox="1"/>
            <p:nvPr/>
          </p:nvSpPr>
          <p:spPr>
            <a:xfrm>
              <a:off x="5199783" y="2574295"/>
              <a:ext cx="2223654" cy="1400383"/>
            </a:xfrm>
            <a:prstGeom prst="rect">
              <a:avLst/>
            </a:prstGeom>
            <a:noFill/>
          </p:spPr>
          <p:txBody>
            <a:bodyPr wrap="square" rtlCol="0">
              <a:spAutoFit/>
            </a:bodyPr>
            <a:lstStyle/>
            <a:p>
              <a:pPr algn="ctr">
                <a:lnSpc>
                  <a:spcPts val="3400"/>
                </a:lnSpc>
              </a:pPr>
              <a:r>
                <a:rPr lang="en-US" sz="3200" dirty="0">
                  <a:solidFill>
                    <a:schemeClr val="bg1"/>
                  </a:solidFill>
                  <a:latin typeface="Arial" panose="020B0604020202020204" pitchFamily="34" charset="0"/>
                  <a:cs typeface="Arial" panose="020B0604020202020204" pitchFamily="34" charset="0"/>
                </a:rPr>
                <a:t>Industry</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Baseline</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Skills</a:t>
              </a:r>
            </a:p>
          </p:txBody>
        </p:sp>
      </p:grpSp>
      <p:grpSp>
        <p:nvGrpSpPr>
          <p:cNvPr id="21" name="Group 20">
            <a:extLst>
              <a:ext uri="{FF2B5EF4-FFF2-40B4-BE49-F238E27FC236}">
                <a16:creationId xmlns:a16="http://schemas.microsoft.com/office/drawing/2014/main" id="{E2C14DF6-1A9A-A6EC-A0FA-729FC67236FE}"/>
              </a:ext>
            </a:extLst>
          </p:cNvPr>
          <p:cNvGrpSpPr/>
          <p:nvPr/>
        </p:nvGrpSpPr>
        <p:grpSpPr>
          <a:xfrm>
            <a:off x="7825703" y="2036616"/>
            <a:ext cx="2393903" cy="2393903"/>
            <a:chOff x="7721793" y="2036616"/>
            <a:chExt cx="2393903" cy="2393903"/>
          </a:xfrm>
        </p:grpSpPr>
        <p:sp>
          <p:nvSpPr>
            <p:cNvPr id="9" name="Oval 8">
              <a:extLst>
                <a:ext uri="{FF2B5EF4-FFF2-40B4-BE49-F238E27FC236}">
                  <a16:creationId xmlns:a16="http://schemas.microsoft.com/office/drawing/2014/main" id="{51EAC9FC-F4B0-E142-4E3B-B398E8D8A9E4}"/>
                </a:ext>
              </a:extLst>
            </p:cNvPr>
            <p:cNvSpPr/>
            <p:nvPr/>
          </p:nvSpPr>
          <p:spPr>
            <a:xfrm>
              <a:off x="7721793" y="2036616"/>
              <a:ext cx="2393903" cy="2393903"/>
            </a:xfrm>
            <a:prstGeom prst="ellips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4C8AF8-4347-6C1A-C7E1-063020FA1683}"/>
                </a:ext>
              </a:extLst>
            </p:cNvPr>
            <p:cNvSpPr txBox="1"/>
            <p:nvPr/>
          </p:nvSpPr>
          <p:spPr>
            <a:xfrm>
              <a:off x="7806917" y="2802897"/>
              <a:ext cx="2223654" cy="964367"/>
            </a:xfrm>
            <a:prstGeom prst="rect">
              <a:avLst/>
            </a:prstGeom>
            <a:noFill/>
          </p:spPr>
          <p:txBody>
            <a:bodyPr wrap="square" rtlCol="0">
              <a:spAutoFit/>
            </a:bodyPr>
            <a:lstStyle/>
            <a:p>
              <a:pPr algn="ctr">
                <a:lnSpc>
                  <a:spcPts val="3400"/>
                </a:lnSpc>
              </a:pPr>
              <a:r>
                <a:rPr lang="en-US" sz="3200" dirty="0">
                  <a:solidFill>
                    <a:schemeClr val="bg1"/>
                  </a:solidFill>
                  <a:latin typeface="Arial" panose="020B0604020202020204" pitchFamily="34" charset="0"/>
                  <a:cs typeface="Arial" panose="020B0604020202020204" pitchFamily="34" charset="0"/>
                </a:rPr>
                <a:t>Technical</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Skills</a:t>
              </a:r>
            </a:p>
          </p:txBody>
        </p:sp>
      </p:grpSp>
      <p:sp>
        <p:nvSpPr>
          <p:cNvPr id="2" name="Title 3">
            <a:extLst>
              <a:ext uri="{FF2B5EF4-FFF2-40B4-BE49-F238E27FC236}">
                <a16:creationId xmlns:a16="http://schemas.microsoft.com/office/drawing/2014/main" id="{7944D8B7-CD44-A4D3-975E-EC269E63F4AE}"/>
              </a:ext>
            </a:extLst>
          </p:cNvPr>
          <p:cNvSpPr>
            <a:spLocks noGrp="1"/>
          </p:cNvSpPr>
          <p:nvPr>
            <p:ph type="title"/>
          </p:nvPr>
        </p:nvSpPr>
        <p:spPr>
          <a:xfrm>
            <a:off x="1061157" y="274638"/>
            <a:ext cx="10325299" cy="1143000"/>
          </a:xfrm>
        </p:spPr>
        <p:txBody>
          <a:bodyPr/>
          <a:lstStyle/>
          <a:p>
            <a:r>
              <a:rPr lang="en-US" dirty="0"/>
              <a:t>SREB’s Skills for an AI-Ready Workforce</a:t>
            </a:r>
          </a:p>
        </p:txBody>
      </p:sp>
    </p:spTree>
    <p:extLst>
      <p:ext uri="{BB962C8B-B14F-4D97-AF65-F5344CB8AC3E}">
        <p14:creationId xmlns:p14="http://schemas.microsoft.com/office/powerpoint/2010/main" val="65038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FF692-C8A2-3A53-6781-FC4DB4A6E50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90033CA-4C82-B98F-44DE-5D2B4DB4A33F}"/>
              </a:ext>
            </a:extLst>
          </p:cNvPr>
          <p:cNvPicPr>
            <a:picLocks noChangeAspect="1"/>
          </p:cNvPicPr>
          <p:nvPr/>
        </p:nvPicPr>
        <p:blipFill>
          <a:blip r:embed="rId2"/>
          <a:stretch>
            <a:fillRect/>
          </a:stretch>
        </p:blipFill>
        <p:spPr>
          <a:xfrm>
            <a:off x="3205674" y="263657"/>
            <a:ext cx="8598306" cy="6083300"/>
          </a:xfrm>
          <a:prstGeom prst="rect">
            <a:avLst/>
          </a:prstGeom>
          <a:noFill/>
        </p:spPr>
      </p:pic>
      <p:sp>
        <p:nvSpPr>
          <p:cNvPr id="2" name="Footer Placeholder 1">
            <a:extLst>
              <a:ext uri="{FF2B5EF4-FFF2-40B4-BE49-F238E27FC236}">
                <a16:creationId xmlns:a16="http://schemas.microsoft.com/office/drawing/2014/main" id="{0E1F54A3-16DA-98DC-D9E6-03C39B05AD73}"/>
              </a:ext>
            </a:extLst>
          </p:cNvPr>
          <p:cNvSpPr>
            <a:spLocks noGrp="1"/>
          </p:cNvSpPr>
          <p:nvPr>
            <p:ph type="ftr" sz="quarter" idx="11"/>
          </p:nvPr>
        </p:nvSpPr>
        <p:spPr/>
        <p:txBody>
          <a:bodyPr/>
          <a:lstStyle/>
          <a:p>
            <a:pPr>
              <a:spcAft>
                <a:spcPts val="600"/>
              </a:spcAft>
            </a:pPr>
            <a:r>
              <a:rPr lang="en-US"/>
              <a:t>SREB Annual Meeting - Literacy &amp; AI | June 21, 2025</a:t>
            </a:r>
          </a:p>
        </p:txBody>
      </p:sp>
      <p:sp>
        <p:nvSpPr>
          <p:cNvPr id="5" name="Slide Number Placeholder 4" hidden="1">
            <a:extLst>
              <a:ext uri="{FF2B5EF4-FFF2-40B4-BE49-F238E27FC236}">
                <a16:creationId xmlns:a16="http://schemas.microsoft.com/office/drawing/2014/main" id="{0E1DAE00-5EB8-304D-91EB-5F5EDCDB8668}"/>
              </a:ext>
            </a:extLst>
          </p:cNvPr>
          <p:cNvSpPr>
            <a:spLocks noGrp="1"/>
          </p:cNvSpPr>
          <p:nvPr>
            <p:ph type="sldNum" sz="quarter" idx="12"/>
          </p:nvPr>
        </p:nvSpPr>
        <p:spPr/>
        <p:txBody>
          <a:bodyPr/>
          <a:lstStyle/>
          <a:p>
            <a:pPr>
              <a:spcAft>
                <a:spcPts val="600"/>
              </a:spcAft>
            </a:pPr>
            <a:fld id="{C6BF0614-88EF-E141-A4D8-626B55E019E0}" type="slidenum">
              <a:rPr lang="en-US" smtClean="0"/>
              <a:pPr>
                <a:spcAft>
                  <a:spcPts val="600"/>
                </a:spcAft>
              </a:pPr>
              <a:t>8</a:t>
            </a:fld>
            <a:endParaRPr lang="en-US"/>
          </a:p>
        </p:txBody>
      </p:sp>
      <p:grpSp>
        <p:nvGrpSpPr>
          <p:cNvPr id="3" name="Group 2">
            <a:extLst>
              <a:ext uri="{FF2B5EF4-FFF2-40B4-BE49-F238E27FC236}">
                <a16:creationId xmlns:a16="http://schemas.microsoft.com/office/drawing/2014/main" id="{045D4654-C727-757A-634C-950C6A6C4348}"/>
              </a:ext>
            </a:extLst>
          </p:cNvPr>
          <p:cNvGrpSpPr/>
          <p:nvPr/>
        </p:nvGrpSpPr>
        <p:grpSpPr>
          <a:xfrm>
            <a:off x="598075" y="263657"/>
            <a:ext cx="2068344" cy="2071227"/>
            <a:chOff x="2474943" y="2036616"/>
            <a:chExt cx="2393903" cy="2393903"/>
          </a:xfrm>
        </p:grpSpPr>
        <p:sp>
          <p:nvSpPr>
            <p:cNvPr id="4" name="Oval 3">
              <a:extLst>
                <a:ext uri="{FF2B5EF4-FFF2-40B4-BE49-F238E27FC236}">
                  <a16:creationId xmlns:a16="http://schemas.microsoft.com/office/drawing/2014/main" id="{0EFDC4B8-B0F7-39E0-27AE-97F0831DF6A8}"/>
                </a:ext>
              </a:extLst>
            </p:cNvPr>
            <p:cNvSpPr/>
            <p:nvPr/>
          </p:nvSpPr>
          <p:spPr>
            <a:xfrm>
              <a:off x="2474943" y="2036616"/>
              <a:ext cx="2393903" cy="2393903"/>
            </a:xfrm>
            <a:prstGeom prst="ellips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C46226FE-A957-5150-A24A-C297CF3F3919}"/>
                </a:ext>
              </a:extLst>
            </p:cNvPr>
            <p:cNvSpPr txBox="1"/>
            <p:nvPr/>
          </p:nvSpPr>
          <p:spPr>
            <a:xfrm>
              <a:off x="2559115" y="2802897"/>
              <a:ext cx="2223654" cy="964367"/>
            </a:xfrm>
            <a:prstGeom prst="rect">
              <a:avLst/>
            </a:prstGeom>
            <a:noFill/>
          </p:spPr>
          <p:txBody>
            <a:bodyPr wrap="square" rtlCol="0">
              <a:spAutoFit/>
            </a:bodyPr>
            <a:lstStyle/>
            <a:p>
              <a:pPr algn="ctr">
                <a:lnSpc>
                  <a:spcPts val="3400"/>
                </a:lnSpc>
              </a:pPr>
              <a:r>
                <a:rPr lang="en-US" sz="3200" dirty="0">
                  <a:solidFill>
                    <a:schemeClr val="bg1"/>
                  </a:solidFill>
                  <a:latin typeface="Arial" panose="020B0604020202020204" pitchFamily="34" charset="0"/>
                  <a:cs typeface="Arial" panose="020B0604020202020204" pitchFamily="34" charset="0"/>
                </a:rPr>
                <a:t>Success</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Skills</a:t>
              </a:r>
            </a:p>
          </p:txBody>
        </p:sp>
      </p:grpSp>
    </p:spTree>
    <p:extLst>
      <p:ext uri="{BB962C8B-B14F-4D97-AF65-F5344CB8AC3E}">
        <p14:creationId xmlns:p14="http://schemas.microsoft.com/office/powerpoint/2010/main" val="338398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6FBB0-CABA-3F19-2DEA-E0547092E49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B39579-D894-A189-CF39-5EBFA0271D7E}"/>
              </a:ext>
            </a:extLst>
          </p:cNvPr>
          <p:cNvSpPr>
            <a:spLocks noGrp="1"/>
          </p:cNvSpPr>
          <p:nvPr>
            <p:ph type="ftr" sz="quarter" idx="11"/>
          </p:nvPr>
        </p:nvSpPr>
        <p:spPr>
          <a:xfrm>
            <a:off x="6998711" y="6401870"/>
            <a:ext cx="4198120" cy="411480"/>
          </a:xfrm>
        </p:spPr>
        <p:txBody>
          <a:bodyPr anchor="ctr">
            <a:normAutofit/>
          </a:bodyPr>
          <a:lstStyle/>
          <a:p>
            <a:pPr>
              <a:spcAft>
                <a:spcPts val="600"/>
              </a:spcAft>
            </a:pPr>
            <a:r>
              <a:rPr lang="en-US"/>
              <a:t>SREB Annual Meeting - Literacy &amp; AI | June 21, 2025</a:t>
            </a:r>
          </a:p>
        </p:txBody>
      </p:sp>
      <p:pic>
        <p:nvPicPr>
          <p:cNvPr id="7" name="Picture 6">
            <a:extLst>
              <a:ext uri="{FF2B5EF4-FFF2-40B4-BE49-F238E27FC236}">
                <a16:creationId xmlns:a16="http://schemas.microsoft.com/office/drawing/2014/main" id="{B382AFF3-AF2D-0BF8-16EA-E1C0FF8F96EE}"/>
              </a:ext>
            </a:extLst>
          </p:cNvPr>
          <p:cNvPicPr>
            <a:picLocks noChangeAspect="1"/>
          </p:cNvPicPr>
          <p:nvPr/>
        </p:nvPicPr>
        <p:blipFill>
          <a:blip r:embed="rId2"/>
          <a:srcRect t="9955" r="-1" b="11065"/>
          <a:stretch>
            <a:fillRect/>
          </a:stretch>
        </p:blipFill>
        <p:spPr>
          <a:xfrm>
            <a:off x="1866701" y="1600202"/>
            <a:ext cx="10325299" cy="4314216"/>
          </a:xfrm>
          <a:prstGeom prst="rect">
            <a:avLst/>
          </a:prstGeom>
          <a:noFill/>
        </p:spPr>
      </p:pic>
      <p:sp>
        <p:nvSpPr>
          <p:cNvPr id="14" name="Slide Number Placeholder 4">
            <a:extLst>
              <a:ext uri="{FF2B5EF4-FFF2-40B4-BE49-F238E27FC236}">
                <a16:creationId xmlns:a16="http://schemas.microsoft.com/office/drawing/2014/main" id="{9E1F8B28-5AFD-38F1-E760-FB05732AF404}"/>
              </a:ext>
            </a:extLst>
          </p:cNvPr>
          <p:cNvSpPr>
            <a:spLocks noGrp="1"/>
          </p:cNvSpPr>
          <p:nvPr>
            <p:ph type="sldNum" sz="quarter" idx="12"/>
          </p:nvPr>
        </p:nvSpPr>
        <p:spPr>
          <a:xfrm>
            <a:off x="11217615" y="6386190"/>
            <a:ext cx="757748" cy="411480"/>
          </a:xfrm>
        </p:spPr>
        <p:txBody>
          <a:bodyPr/>
          <a:lstStyle/>
          <a:p>
            <a:pPr>
              <a:spcAft>
                <a:spcPts val="600"/>
              </a:spcAft>
            </a:pPr>
            <a:fld id="{C6BF0614-88EF-E141-A4D8-626B55E019E0}" type="slidenum">
              <a:rPr lang="en-US" smtClean="0"/>
              <a:pPr>
                <a:spcAft>
                  <a:spcPts val="600"/>
                </a:spcAft>
              </a:pPr>
              <a:t>9</a:t>
            </a:fld>
            <a:endParaRPr lang="en-US"/>
          </a:p>
        </p:txBody>
      </p:sp>
      <p:sp>
        <p:nvSpPr>
          <p:cNvPr id="5" name="Slide Number Placeholder 4" hidden="1">
            <a:extLst>
              <a:ext uri="{FF2B5EF4-FFF2-40B4-BE49-F238E27FC236}">
                <a16:creationId xmlns:a16="http://schemas.microsoft.com/office/drawing/2014/main" id="{B9F90F4C-52B6-CFE4-8D35-30459E143E4E}"/>
              </a:ext>
            </a:extLst>
          </p:cNvPr>
          <p:cNvSpPr>
            <a:spLocks noGrp="1"/>
          </p:cNvSpPr>
          <p:nvPr>
            <p:ph type="sldNum" sz="quarter" idx="12"/>
          </p:nvPr>
        </p:nvSpPr>
        <p:spPr/>
        <p:txBody>
          <a:bodyPr/>
          <a:lstStyle/>
          <a:p>
            <a:pPr>
              <a:spcAft>
                <a:spcPts val="600"/>
              </a:spcAft>
            </a:pPr>
            <a:fld id="{C6BF0614-88EF-E141-A4D8-626B55E019E0}" type="slidenum">
              <a:rPr lang="en-US" smtClean="0"/>
              <a:pPr>
                <a:spcAft>
                  <a:spcPts val="600"/>
                </a:spcAft>
              </a:pPr>
              <a:t>9</a:t>
            </a:fld>
            <a:endParaRPr lang="en-US"/>
          </a:p>
        </p:txBody>
      </p:sp>
      <p:grpSp>
        <p:nvGrpSpPr>
          <p:cNvPr id="6" name="Group 5">
            <a:extLst>
              <a:ext uri="{FF2B5EF4-FFF2-40B4-BE49-F238E27FC236}">
                <a16:creationId xmlns:a16="http://schemas.microsoft.com/office/drawing/2014/main" id="{CE6EA588-0A2B-3E38-C965-BB05C7000AD6}"/>
              </a:ext>
            </a:extLst>
          </p:cNvPr>
          <p:cNvGrpSpPr/>
          <p:nvPr/>
        </p:nvGrpSpPr>
        <p:grpSpPr>
          <a:xfrm>
            <a:off x="553336" y="186877"/>
            <a:ext cx="1945559" cy="2039792"/>
            <a:chOff x="5097415" y="2036617"/>
            <a:chExt cx="2393903" cy="2393903"/>
          </a:xfrm>
        </p:grpSpPr>
        <p:sp>
          <p:nvSpPr>
            <p:cNvPr id="8" name="Oval 7">
              <a:extLst>
                <a:ext uri="{FF2B5EF4-FFF2-40B4-BE49-F238E27FC236}">
                  <a16:creationId xmlns:a16="http://schemas.microsoft.com/office/drawing/2014/main" id="{20DCC404-7B6F-96F9-2026-A80D3F006591}"/>
                </a:ext>
              </a:extLst>
            </p:cNvPr>
            <p:cNvSpPr/>
            <p:nvPr/>
          </p:nvSpPr>
          <p:spPr>
            <a:xfrm>
              <a:off x="5097415" y="2036617"/>
              <a:ext cx="2393903" cy="2393903"/>
            </a:xfrm>
            <a:prstGeom prst="ellipse">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B0D0D7F-F373-1011-DE59-B4EF8648C6A7}"/>
                </a:ext>
              </a:extLst>
            </p:cNvPr>
            <p:cNvSpPr txBox="1"/>
            <p:nvPr/>
          </p:nvSpPr>
          <p:spPr>
            <a:xfrm>
              <a:off x="5199783" y="2574295"/>
              <a:ext cx="2223654" cy="1400383"/>
            </a:xfrm>
            <a:prstGeom prst="rect">
              <a:avLst/>
            </a:prstGeom>
            <a:noFill/>
          </p:spPr>
          <p:txBody>
            <a:bodyPr wrap="square" rtlCol="0">
              <a:spAutoFit/>
            </a:bodyPr>
            <a:lstStyle/>
            <a:p>
              <a:pPr algn="ctr">
                <a:lnSpc>
                  <a:spcPts val="3400"/>
                </a:lnSpc>
              </a:pPr>
              <a:r>
                <a:rPr lang="en-US" sz="3200" dirty="0">
                  <a:solidFill>
                    <a:schemeClr val="bg1"/>
                  </a:solidFill>
                  <a:latin typeface="Arial" panose="020B0604020202020204" pitchFamily="34" charset="0"/>
                  <a:cs typeface="Arial" panose="020B0604020202020204" pitchFamily="34" charset="0"/>
                </a:rPr>
                <a:t>Industry</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Baseline</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Skills</a:t>
              </a:r>
            </a:p>
          </p:txBody>
        </p:sp>
      </p:grpSp>
    </p:spTree>
    <p:extLst>
      <p:ext uri="{BB962C8B-B14F-4D97-AF65-F5344CB8AC3E}">
        <p14:creationId xmlns:p14="http://schemas.microsoft.com/office/powerpoint/2010/main" val="28139632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rgo1upugp5zts7cxmyciu4r39t5w4o"/>
</p:tagLst>
</file>

<file path=ppt/theme/theme1.xml><?xml version="1.0" encoding="utf-8"?>
<a:theme xmlns:a="http://schemas.openxmlformats.org/drawingml/2006/main" name="SREB Debut ">
  <a:themeElements>
    <a:clrScheme name="SREB 2024">
      <a:dk1>
        <a:srgbClr val="424242"/>
      </a:dk1>
      <a:lt1>
        <a:srgbClr val="FFFFFF"/>
      </a:lt1>
      <a:dk2>
        <a:srgbClr val="003087"/>
      </a:dk2>
      <a:lt2>
        <a:srgbClr val="FFA300"/>
      </a:lt2>
      <a:accent1>
        <a:srgbClr val="307FE2"/>
      </a:accent1>
      <a:accent2>
        <a:srgbClr val="84BD00"/>
      </a:accent2>
      <a:accent3>
        <a:srgbClr val="003087"/>
      </a:accent3>
      <a:accent4>
        <a:srgbClr val="00AEC7"/>
      </a:accent4>
      <a:accent5>
        <a:srgbClr val="424242"/>
      </a:accent5>
      <a:accent6>
        <a:srgbClr val="C4D600"/>
      </a:accent6>
      <a:hlink>
        <a:srgbClr val="C4D600"/>
      </a:hlink>
      <a:folHlink>
        <a:srgbClr val="307FE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Custom 24">
      <a:dk1>
        <a:srgbClr val="F8971D"/>
      </a:dk1>
      <a:lt1>
        <a:sysClr val="window" lastClr="FFFFFF"/>
      </a:lt1>
      <a:dk2>
        <a:srgbClr val="005694"/>
      </a:dk2>
      <a:lt2>
        <a:srgbClr val="ACA095"/>
      </a:lt2>
      <a:accent1>
        <a:srgbClr val="F8971D"/>
      </a:accent1>
      <a:accent2>
        <a:srgbClr val="FDBE57"/>
      </a:accent2>
      <a:accent3>
        <a:srgbClr val="005694"/>
      </a:accent3>
      <a:accent4>
        <a:srgbClr val="7C6A55"/>
      </a:accent4>
      <a:accent5>
        <a:srgbClr val="5D5040"/>
      </a:accent5>
      <a:accent6>
        <a:srgbClr val="C5C19D"/>
      </a:accent6>
      <a:hlink>
        <a:srgbClr val="0000FF"/>
      </a:hlink>
      <a:folHlink>
        <a:srgbClr val="F8971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6D4A844314F4499E406BFD39CB39DC" ma:contentTypeVersion="49" ma:contentTypeDescription="Create a new document." ma:contentTypeScope="" ma:versionID="87678b70701fd239a9256c98e017177f">
  <xsd:schema xmlns:xsd="http://www.w3.org/2001/XMLSchema" xmlns:xs="http://www.w3.org/2001/XMLSchema" xmlns:p="http://schemas.microsoft.com/office/2006/metadata/properties" xmlns:ns2="5524661F-BE74-4996-952D-1129A7190E92" xmlns:ns3="5524661f-be74-4996-952d-1129a7190e92" xmlns:ns4="d03d4e11-7ddd-4c3b-a6cb-63061c268a06" targetNamespace="http://schemas.microsoft.com/office/2006/metadata/properties" ma:root="true" ma:fieldsID="cc56dec913186c8806c78d35a4b35b72" ns2:_="" ns3:_="" ns4:_="">
    <xsd:import namespace="5524661F-BE74-4996-952D-1129A7190E92"/>
    <xsd:import namespace="5524661f-be74-4996-952d-1129a7190e92"/>
    <xsd:import namespace="d03d4e11-7ddd-4c3b-a6cb-63061c268a06"/>
    <xsd:element name="properties">
      <xsd:complexType>
        <xsd:sequence>
          <xsd:element name="documentManagement">
            <xsd:complexType>
              <xsd:all>
                <xsd:element ref="ns2:Name_x0020_of_x0020_File" minOccurs="0"/>
                <xsd:element ref="ns2:Page_x0020_to_x0020_Post_x0020_On" minOccurs="0"/>
                <xsd:element ref="ns2:_x0032_nd_x0020_Page_x0020_to_x0020_Post_x0020_On"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24661F-BE74-4996-952D-1129A7190E92" elementFormDefault="qualified">
    <xsd:import namespace="http://schemas.microsoft.com/office/2006/documentManagement/types"/>
    <xsd:import namespace="http://schemas.microsoft.com/office/infopath/2007/PartnerControls"/>
    <xsd:element name="Name_x0020_of_x0020_File" ma:index="2" nillable="true" ma:displayName="Name of File" ma:internalName="Name_x0020_of_x0020_File" ma:readOnly="false">
      <xsd:simpleType>
        <xsd:restriction base="dms:Text"/>
      </xsd:simpleType>
    </xsd:element>
    <xsd:element name="Page_x0020_to_x0020_Post_x0020_On" ma:index="3" nillable="true" ma:displayName="Page to Post On" ma:internalName="Page_x0020_to_x0020_Post_x0020_On" ma:readOnly="false">
      <xsd:simpleType>
        <xsd:restriction base="dms:Text"/>
      </xsd:simpleType>
    </xsd:element>
    <xsd:element name="_x0032_nd_x0020_Page_x0020_to_x0020_Post_x0020_On" ma:index="4" nillable="true" ma:displayName="2nd Page to Post On" ma:internalName="_x0032_nd_x0020_Page_x0020_to_x0020_Post_x0020_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24661f-be74-4996-952d-1129a7190e92"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DateTaken" ma:index="7" nillable="true" ma:displayName="MediaServiceDateTaken" ma:hidden="true" ma:internalName="MediaServiceDateTaken" ma:readOnly="true">
      <xsd:simpleType>
        <xsd:restriction base="dms:Text"/>
      </xsd:simpleType>
    </xsd:element>
    <xsd:element name="MediaServiceAutoTags" ma:index="8" nillable="true" ma:displayName="Tags" ma:internalName="MediaServiceAutoTags" ma:readOnly="true">
      <xsd:simpleType>
        <xsd:restriction base="dms:Text"/>
      </xsd:simpleType>
    </xsd:element>
    <xsd:element name="MediaServiceGenerationTime" ma:index="9" nillable="true" ma:displayName="MediaServiceGenerationTime" ma:hidden="true" ma:internalName="MediaServiceGenerationTime" ma:readOnly="true">
      <xsd:simpleType>
        <xsd:restriction base="dms:Text"/>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57d8738-f617-483e-b1e9-cf95238b6e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3d4e11-7ddd-4c3b-a6cb-63061c268a06"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55d4896-ae91-49e5-8a5e-b1328b34962c}" ma:internalName="TaxCatchAll" ma:showField="CatchAllData" ma:web="d03d4e11-7ddd-4c3b-a6cb-63061c268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03d4e11-7ddd-4c3b-a6cb-63061c268a06" xsi:nil="true"/>
    <lcf76f155ced4ddcb4097134ff3c332f xmlns="5524661f-be74-4996-952d-1129a7190e92">
      <Terms xmlns="http://schemas.microsoft.com/office/infopath/2007/PartnerControls"/>
    </lcf76f155ced4ddcb4097134ff3c332f>
    <Name_x0020_of_x0020_File xmlns="5524661F-BE74-4996-952D-1129A7190E92" xsi:nil="true"/>
    <Page_x0020_to_x0020_Post_x0020_On xmlns="5524661F-BE74-4996-952D-1129A7190E92" xsi:nil="true"/>
    <_x0032_nd_x0020_Page_x0020_to_x0020_Post_x0020_On xmlns="5524661F-BE74-4996-952D-1129A7190E92" xsi:nil="true"/>
  </documentManagement>
</p:properties>
</file>

<file path=customXml/itemProps1.xml><?xml version="1.0" encoding="utf-8"?>
<ds:datastoreItem xmlns:ds="http://schemas.openxmlformats.org/officeDocument/2006/customXml" ds:itemID="{88D3722B-D7A5-4C03-97A1-74AE4F7BF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24661F-BE74-4996-952D-1129A7190E92"/>
    <ds:schemaRef ds:uri="5524661f-be74-4996-952d-1129a7190e92"/>
    <ds:schemaRef ds:uri="d03d4e11-7ddd-4c3b-a6cb-63061c268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B3E0149-08F0-4864-AE68-4C574859430E}">
  <ds:schemaRefs>
    <ds:schemaRef ds:uri="http://schemas.microsoft.com/sharepoint/v3/contenttype/forms"/>
  </ds:schemaRefs>
</ds:datastoreItem>
</file>

<file path=customXml/itemProps3.xml><?xml version="1.0" encoding="utf-8"?>
<ds:datastoreItem xmlns:ds="http://schemas.openxmlformats.org/officeDocument/2006/customXml" ds:itemID="{8555957E-D0B9-4D56-B391-CD72C1A17138}">
  <ds:schemaRefs>
    <ds:schemaRef ds:uri="http://schemas.microsoft.com/office/2006/documentManagement/types"/>
    <ds:schemaRef ds:uri="d03d4e11-7ddd-4c3b-a6cb-63061c268a06"/>
    <ds:schemaRef ds:uri="http://purl.org/dc/elements/1.1/"/>
    <ds:schemaRef ds:uri="http://www.w3.org/XML/1998/namespace"/>
    <ds:schemaRef ds:uri="http://purl.org/dc/dcmitype/"/>
    <ds:schemaRef ds:uri="http://schemas.openxmlformats.org/package/2006/metadata/core-properties"/>
    <ds:schemaRef ds:uri="http://purl.org/dc/terms/"/>
    <ds:schemaRef ds:uri="5524661F-BE74-4996-952D-1129A7190E92"/>
    <ds:schemaRef ds:uri="http://schemas.microsoft.com/office/infopath/2007/PartnerControls"/>
    <ds:schemaRef ds:uri="5524661f-be74-4996-952d-1129a7190e92"/>
    <ds:schemaRef ds:uri="http://schemas.microsoft.com/office/2006/metadata/properties"/>
  </ds:schemaRefs>
</ds:datastoreItem>
</file>

<file path=docMetadata/LabelInfo.xml><?xml version="1.0" encoding="utf-8"?>
<clbl:labelList xmlns:clbl="http://schemas.microsoft.com/office/2020/mipLabelMetadata">
  <clbl:label id="{00260771-a9fd-4aa8-a138-a40ac53a5467}" enabled="1" method="Privileged" siteId="{eb20950b-168c-497a-9845-2b099844f3ef}" removed="0"/>
</clbl:labelList>
</file>

<file path=docProps/app.xml><?xml version="1.0" encoding="utf-8"?>
<Properties xmlns="http://schemas.openxmlformats.org/officeDocument/2006/extended-properties" xmlns:vt="http://schemas.openxmlformats.org/officeDocument/2006/docPropsVTypes">
  <Template/>
  <TotalTime>3304</TotalTime>
  <Words>1081</Words>
  <Application>Microsoft Office PowerPoint</Application>
  <PresentationFormat>Widescreen</PresentationFormat>
  <Paragraphs>169</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Georgia</vt:lpstr>
      <vt:lpstr>Proxima Nova</vt:lpstr>
      <vt:lpstr>SREB Debut </vt:lpstr>
      <vt:lpstr>PowerPoint Presentation</vt:lpstr>
      <vt:lpstr>PowerPoint Presentation</vt:lpstr>
      <vt:lpstr>AI Commission Subcommittees</vt:lpstr>
      <vt:lpstr>Adopted Policy Recommendations to date</vt:lpstr>
      <vt:lpstr>PowerPoint Presentation</vt:lpstr>
      <vt:lpstr>Recommended Actions</vt:lpstr>
      <vt:lpstr>SREB’s Skills for an AI-Ready Workforce</vt:lpstr>
      <vt:lpstr>PowerPoint Presentation</vt:lpstr>
      <vt:lpstr>PowerPoint Presentation</vt:lpstr>
      <vt:lpstr>PowerPoint Presentation</vt:lpstr>
      <vt:lpstr>AI Learning Progressions</vt:lpstr>
      <vt:lpstr>Sample Skill and Progression</vt:lpstr>
      <vt:lpstr>PowerPoint Presentation</vt:lpstr>
      <vt:lpstr>Four Pillars of AI Use in the Classroom</vt:lpstr>
      <vt:lpstr>Pillar 1: Enhancing Cognitive Demand with AI Creating Engaging, High-Level Tasks</vt:lpstr>
      <vt:lpstr>Pillar 2: Streamlining Teacher Administrative Work Reducing Administrative Burden with AI</vt:lpstr>
      <vt:lpstr>Pillar 3: Supporting Personalized Learning with AI Tailoring Education to Individual Needs</vt:lpstr>
      <vt:lpstr>Pillar 4: Developing Ethical and Proficient AI Users Building Responsibility in AI Use</vt:lpstr>
      <vt:lpstr>Procurement Tool </vt:lpstr>
      <vt:lpstr>SREB | AI in Education</vt:lpstr>
      <vt:lpstr>PowerPoint Presentation</vt:lpstr>
    </vt:vector>
  </TitlesOfParts>
  <Company>Peak Seven Marketing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Smith</dc:creator>
  <cp:keywords/>
  <cp:lastModifiedBy>Carter, Nathan (LRC)</cp:lastModifiedBy>
  <cp:revision>28</cp:revision>
  <dcterms:created xsi:type="dcterms:W3CDTF">2013-08-26T17:23:32Z</dcterms:created>
  <dcterms:modified xsi:type="dcterms:W3CDTF">2025-07-14T15:29:01Z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260771-a9fd-4aa8-a138-a40ac53a5467_Enabled">
    <vt:lpwstr>True</vt:lpwstr>
  </property>
  <property fmtid="{D5CDD505-2E9C-101B-9397-08002B2CF9AE}" pid="3" name="MSIP_Label_00260771-a9fd-4aa8-a138-a40ac53a5467_SiteId">
    <vt:lpwstr>eb20950b-168c-497a-9845-2b099844f3ef</vt:lpwstr>
  </property>
  <property fmtid="{D5CDD505-2E9C-101B-9397-08002B2CF9AE}" pid="4" name="MSIP_Label_00260771-a9fd-4aa8-a138-a40ac53a5467_Owner">
    <vt:lpwstr>lety.jones@SREB.ORG</vt:lpwstr>
  </property>
  <property fmtid="{D5CDD505-2E9C-101B-9397-08002B2CF9AE}" pid="5" name="MSIP_Label_00260771-a9fd-4aa8-a138-a40ac53a5467_SetDate">
    <vt:lpwstr>2018-09-06T16:19:09.9352721Z</vt:lpwstr>
  </property>
  <property fmtid="{D5CDD505-2E9C-101B-9397-08002B2CF9AE}" pid="6" name="MSIP_Label_00260771-a9fd-4aa8-a138-a40ac53a5467_Name">
    <vt:lpwstr>General</vt:lpwstr>
  </property>
  <property fmtid="{D5CDD505-2E9C-101B-9397-08002B2CF9AE}" pid="7" name="MSIP_Label_00260771-a9fd-4aa8-a138-a40ac53a5467_Application">
    <vt:lpwstr>Microsoft Azure Information Protection</vt:lpwstr>
  </property>
  <property fmtid="{D5CDD505-2E9C-101B-9397-08002B2CF9AE}" pid="8" name="MSIP_Label_00260771-a9fd-4aa8-a138-a40ac53a5467_Extended_MSFT_Method">
    <vt:lpwstr>Automatic</vt:lpwstr>
  </property>
  <property fmtid="{D5CDD505-2E9C-101B-9397-08002B2CF9AE}" pid="9" name="Sensitivity">
    <vt:lpwstr>General</vt:lpwstr>
  </property>
  <property fmtid="{D5CDD505-2E9C-101B-9397-08002B2CF9AE}" pid="10" name="ContentTypeId">
    <vt:lpwstr>0x010100516D4A844314F4499E406BFD39CB39DC</vt:lpwstr>
  </property>
  <property fmtid="{D5CDD505-2E9C-101B-9397-08002B2CF9AE}" pid="11" name="MediaServiceImageTags">
    <vt:lpwstr/>
  </property>
</Properties>
</file>