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260" r:id="rId2"/>
    <p:sldId id="257" r:id="rId3"/>
    <p:sldId id="258" r:id="rId4"/>
    <p:sldId id="259" r:id="rId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" roundtripDataSignature="AMtx7mj4tro/NSrOCq5kdPxU/Fy5xj34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>
          <a:extLst>
            <a:ext uri="{FF2B5EF4-FFF2-40B4-BE49-F238E27FC236}">
              <a16:creationId xmlns:a16="http://schemas.microsoft.com/office/drawing/2014/main" id="{CF511272-59CF-BDBC-8B38-A128A8C39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>
            <a:extLst>
              <a:ext uri="{FF2B5EF4-FFF2-40B4-BE49-F238E27FC236}">
                <a16:creationId xmlns:a16="http://schemas.microsoft.com/office/drawing/2014/main" id="{F1E939C4-DE2A-237C-14B4-1E8C04D63B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1:notes">
            <a:extLst>
              <a:ext uri="{FF2B5EF4-FFF2-40B4-BE49-F238E27FC236}">
                <a16:creationId xmlns:a16="http://schemas.microsoft.com/office/drawing/2014/main" id="{2248A608-7991-8D5F-06CA-E2E26891B3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" name="Google Shape;150;p1:notes">
            <a:extLst>
              <a:ext uri="{FF2B5EF4-FFF2-40B4-BE49-F238E27FC236}">
                <a16:creationId xmlns:a16="http://schemas.microsoft.com/office/drawing/2014/main" id="{B6B0659C-38D0-687C-810F-573FB003B46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2863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6fee06988e_3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g36fee06988e_3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6fee06988e_3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g36fee06988e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efense, US">
  <p:cSld name="Defense, U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6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4648201" y="609601"/>
            <a:ext cx="6169026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2"/>
          </p:nvPr>
        </p:nvSpPr>
        <p:spPr>
          <a:xfrm>
            <a:off x="685800" y="3445933"/>
            <a:ext cx="3680885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>
            <a:spLocks noGrp="1"/>
          </p:cNvSpPr>
          <p:nvPr>
            <p:ph type="pic" idx="2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noFill/>
          <a:ln w="50800" cap="sq" cmpd="dbl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685800" y="2971800"/>
            <a:ext cx="6164653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8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>
            <a:spLocks noGrp="1"/>
          </p:cNvSpPr>
          <p:nvPr>
            <p:ph type="pic" idx="2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noFill/>
          <a:ln w="50800" cap="sq" cmpd="dbl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685800" y="5299603"/>
            <a:ext cx="10131427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9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0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0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</p:txBody>
      </p:sp>
      <p:sp>
        <p:nvSpPr>
          <p:cNvPr id="101" name="Google Shape;101;p2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1097875" y="3352800"/>
            <a:ext cx="933918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alibri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alibri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alibri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2"/>
          </p:nvPr>
        </p:nvSpPr>
        <p:spPr>
          <a:xfrm>
            <a:off x="687465" y="4343400"/>
            <a:ext cx="10152367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1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2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</p:txBody>
      </p:sp>
      <p:sp>
        <p:nvSpPr>
          <p:cNvPr id="118" name="Google Shape;118;p2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body" idx="1"/>
          </p:nvPr>
        </p:nvSpPr>
        <p:spPr>
          <a:xfrm>
            <a:off x="685800" y="3886200"/>
            <a:ext cx="10135436" cy="8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2"/>
          </p:nvPr>
        </p:nvSpPr>
        <p:spPr>
          <a:xfrm>
            <a:off x="685799" y="4775200"/>
            <a:ext cx="10135436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3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3"/>
          <p:cNvSpPr txBox="1"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body" idx="1"/>
          </p:nvPr>
        </p:nvSpPr>
        <p:spPr>
          <a:xfrm>
            <a:off x="685801" y="3505200"/>
            <a:ext cx="10131428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 b="0" cap="none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2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4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 rot="5400000">
            <a:off x="3926947" y="-1099079"/>
            <a:ext cx="3649133" cy="1013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>
            <a:spLocks noGrp="1"/>
          </p:cNvSpPr>
          <p:nvPr>
            <p:ph type="title"/>
          </p:nvPr>
        </p:nvSpPr>
        <p:spPr>
          <a:xfrm rot="5400000">
            <a:off x="7147151" y="2121124"/>
            <a:ext cx="5181601" cy="215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 rot="5400000">
            <a:off x="2011058" y="-715658"/>
            <a:ext cx="5181600" cy="7832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, dark background">
  <p:cSld name="Text, dark background">
    <p:bg>
      <p:bgPr>
        <a:gradFill>
          <a:gsLst>
            <a:gs pos="0">
              <a:srgbClr val="032F62"/>
            </a:gs>
            <a:gs pos="100000">
              <a:srgbClr val="101223"/>
            </a:gs>
          </a:gsLst>
          <a:lin ang="2700006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8"/>
          <p:cNvSpPr txBox="1">
            <a:spLocks noGrp="1"/>
          </p:cNvSpPr>
          <p:nvPr>
            <p:ph type="sldNum" idx="12"/>
          </p:nvPr>
        </p:nvSpPr>
        <p:spPr>
          <a:xfrm>
            <a:off x="11478975" y="6322084"/>
            <a:ext cx="441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9" descr="Celestia-R1---OverlayTitleH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9"/>
          <p:cNvSpPr txBox="1"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chemeClr val="lt1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dt" idx="10"/>
          </p:nvPr>
        </p:nvSpPr>
        <p:spPr>
          <a:xfrm>
            <a:off x="8932558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ftr" idx="11"/>
          </p:nvPr>
        </p:nvSpPr>
        <p:spPr>
          <a:xfrm>
            <a:off x="3962399" y="5870575"/>
            <a:ext cx="4893958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sldNum" idx="12"/>
          </p:nvPr>
        </p:nvSpPr>
        <p:spPr>
          <a:xfrm>
            <a:off x="10608958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10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0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11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2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2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685802" y="2142067"/>
            <a:ext cx="4995334" cy="364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2"/>
          </p:nvPr>
        </p:nvSpPr>
        <p:spPr>
          <a:xfrm>
            <a:off x="5821895" y="2142067"/>
            <a:ext cx="4995332" cy="364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body" idx="2"/>
          </p:nvPr>
        </p:nvSpPr>
        <p:spPr>
          <a:xfrm>
            <a:off x="685801" y="2870201"/>
            <a:ext cx="4996923" cy="2920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3"/>
          </p:nvPr>
        </p:nvSpPr>
        <p:spPr>
          <a:xfrm>
            <a:off x="6096003" y="2226734"/>
            <a:ext cx="47228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4"/>
          </p:nvPr>
        </p:nvSpPr>
        <p:spPr>
          <a:xfrm>
            <a:off x="5823483" y="2870201"/>
            <a:ext cx="4995334" cy="2920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4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5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5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1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>
          <a:extLst>
            <a:ext uri="{FF2B5EF4-FFF2-40B4-BE49-F238E27FC236}">
              <a16:creationId xmlns:a16="http://schemas.microsoft.com/office/drawing/2014/main" id="{CC885DEC-7AE5-070C-5D33-F84AFA1EC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58;p2">
            <a:extLst>
              <a:ext uri="{FF2B5EF4-FFF2-40B4-BE49-F238E27FC236}">
                <a16:creationId xmlns:a16="http://schemas.microsoft.com/office/drawing/2014/main" id="{A200444D-E155-7A2E-0224-F64A800B833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7930" y="2136445"/>
            <a:ext cx="6096139" cy="23240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249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4599" y="1206725"/>
            <a:ext cx="9753950" cy="540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5779" y="173832"/>
            <a:ext cx="2489497" cy="94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g36fee06988e_3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779" y="173832"/>
            <a:ext cx="2489497" cy="9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36fee06988e_3_6"/>
          <p:cNvPicPr preferRelativeResize="0"/>
          <p:nvPr/>
        </p:nvPicPr>
        <p:blipFill rotWithShape="1">
          <a:blip r:embed="rId4">
            <a:alphaModFix/>
          </a:blip>
          <a:srcRect l="3455" t="31455" r="7939" b="6781"/>
          <a:stretch/>
        </p:blipFill>
        <p:spPr>
          <a:xfrm>
            <a:off x="318175" y="1565975"/>
            <a:ext cx="11521572" cy="4110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g36fee06988e_3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779" y="173832"/>
            <a:ext cx="2489497" cy="9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36fee06988e_3_0" descr="A map of the united states with red stars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39650" y="173825"/>
            <a:ext cx="8337151" cy="650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elestial">
  <a:themeElements>
    <a:clrScheme name="Celestial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</Words>
  <Application>Microsoft Macintosh PowerPoint</Application>
  <PresentationFormat>Widescreen</PresentationFormat>
  <Paragraphs>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Celestial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Jena McNeill</cp:lastModifiedBy>
  <cp:revision>2</cp:revision>
  <dcterms:modified xsi:type="dcterms:W3CDTF">2025-11-10T14:43:36Z</dcterms:modified>
</cp:coreProperties>
</file>