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385" autoAdjust="0"/>
  </p:normalViewPr>
  <p:slideViewPr>
    <p:cSldViewPr snapToGrid="0">
      <p:cViewPr varScale="1">
        <p:scale>
          <a:sx n="80" d="100"/>
          <a:sy n="80" d="100"/>
        </p:scale>
        <p:origin x="-128" y="-8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3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0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0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1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4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2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1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1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sse@cincyareapropertie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6641F9-40EB-47E0-B34C-E86E4AA4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50929-A2FF-4A73-8EC9-9516A4568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dirty="0"/>
              <a:t>BR 94 PRESENTATION</a:t>
            </a:r>
            <a:br>
              <a:rPr lang="en-US" dirty="0"/>
            </a:br>
            <a:r>
              <a:rPr lang="en-US" dirty="0"/>
              <a:t>BY: Jesse Brewer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3A1694-8505-4BC1-B29A-22C029561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19, </a:t>
            </a:r>
            <a:r>
              <a:rPr lang="en-US" dirty="0"/>
              <a:t>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0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92AF7-B06A-4612-B71C-AA535439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1C8DD33E-885F-4FBD-B661-046A8A9B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1" y="2334506"/>
            <a:ext cx="7524750" cy="40950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C967B7A-B295-4381-8354-4333F3E8C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800" dirty="0" smtClean="0">
                <a:latin typeface="Garamond"/>
                <a:cs typeface="Garamond"/>
              </a:rPr>
              <a:t>Email message from county attorney after repeated requests for assistance</a:t>
            </a:r>
            <a:endParaRPr lang="en-US" sz="4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7956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A424F-4895-465E-83B5-2DB9F693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356844"/>
            <a:ext cx="10058400" cy="1371600"/>
          </a:xfrm>
        </p:spPr>
        <p:txBody>
          <a:bodyPr/>
          <a:lstStyle/>
          <a:p>
            <a:r>
              <a:rPr lang="en-US" dirty="0"/>
              <a:t>Benefits of BR94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FDF157-A1B1-4C34-A393-6855E8A0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25" y="1658620"/>
            <a:ext cx="10058400" cy="4246880"/>
          </a:xfrm>
        </p:spPr>
        <p:txBody>
          <a:bodyPr>
            <a:noAutofit/>
          </a:bodyPr>
          <a:lstStyle/>
          <a:p>
            <a:r>
              <a:rPr lang="en-US" sz="3000" dirty="0" smtClean="0"/>
              <a:t> Gives county </a:t>
            </a:r>
            <a:r>
              <a:rPr lang="en-US" sz="3000" dirty="0"/>
              <a:t>attorneys a </a:t>
            </a:r>
            <a:r>
              <a:rPr lang="en-US" sz="3000" dirty="0" smtClean="0"/>
              <a:t>new tool </a:t>
            </a:r>
            <a:r>
              <a:rPr lang="en-US" sz="3000" dirty="0"/>
              <a:t>in their toolbelt </a:t>
            </a:r>
          </a:p>
          <a:p>
            <a:r>
              <a:rPr lang="en-US" sz="3000" dirty="0" smtClean="0"/>
              <a:t> Help landlords screen </a:t>
            </a:r>
            <a:r>
              <a:rPr lang="en-US" sz="3000" dirty="0"/>
              <a:t>future </a:t>
            </a:r>
            <a:r>
              <a:rPr lang="en-US" sz="3000" dirty="0" smtClean="0"/>
              <a:t>rental residents </a:t>
            </a:r>
            <a:endParaRPr lang="en-US" sz="3000" dirty="0"/>
          </a:p>
          <a:p>
            <a:r>
              <a:rPr lang="en-US" sz="3000" dirty="0" smtClean="0"/>
              <a:t> Help </a:t>
            </a:r>
            <a:r>
              <a:rPr lang="en-US" sz="3000" dirty="0"/>
              <a:t>landlords protect their </a:t>
            </a:r>
            <a:r>
              <a:rPr lang="en-US" sz="3000" dirty="0" smtClean="0"/>
              <a:t>property investments </a:t>
            </a:r>
            <a:endParaRPr lang="en-US" sz="3000" dirty="0"/>
          </a:p>
          <a:p>
            <a:r>
              <a:rPr lang="en-US" sz="3000" dirty="0" smtClean="0"/>
              <a:t> Allows investors to put more capital into other projects</a:t>
            </a:r>
            <a:endParaRPr lang="en-US" sz="3000" dirty="0"/>
          </a:p>
          <a:p>
            <a:r>
              <a:rPr lang="en-US" sz="3000" dirty="0" smtClean="0"/>
              <a:t> Reduces the </a:t>
            </a:r>
            <a:r>
              <a:rPr lang="en-US" sz="3000" dirty="0"/>
              <a:t>cost of housing </a:t>
            </a:r>
            <a:r>
              <a:rPr lang="en-US" sz="3000" dirty="0" smtClean="0"/>
              <a:t>because fewer repairs will be needed</a:t>
            </a:r>
            <a:endParaRPr lang="en-US" sz="3000" dirty="0"/>
          </a:p>
          <a:p>
            <a:r>
              <a:rPr lang="en-US" sz="3000" dirty="0" smtClean="0"/>
              <a:t> Results </a:t>
            </a:r>
            <a:r>
              <a:rPr lang="en-US" sz="3000" dirty="0"/>
              <a:t>in better screening for </a:t>
            </a:r>
            <a:r>
              <a:rPr lang="en-US" sz="3000" dirty="0" smtClean="0"/>
              <a:t>the community </a:t>
            </a:r>
            <a:r>
              <a:rPr lang="en-US" sz="3000" dirty="0"/>
              <a:t>and </a:t>
            </a:r>
            <a:r>
              <a:rPr lang="en-US" sz="3000" dirty="0" smtClean="0"/>
              <a:t>improved quality </a:t>
            </a:r>
            <a:r>
              <a:rPr lang="en-US" sz="3000" dirty="0"/>
              <a:t>of life </a:t>
            </a:r>
            <a:r>
              <a:rPr lang="en-US" sz="3000" dirty="0" smtClean="0"/>
              <a:t>for nearby </a:t>
            </a:r>
            <a:r>
              <a:rPr lang="en-US" sz="3000" dirty="0"/>
              <a:t>residents</a:t>
            </a:r>
          </a:p>
          <a:p>
            <a:r>
              <a:rPr lang="en-US" sz="3000" dirty="0" smtClean="0"/>
              <a:t> Overall </a:t>
            </a:r>
            <a:r>
              <a:rPr lang="en-US" sz="3000" dirty="0"/>
              <a:t>positive impact for </a:t>
            </a:r>
            <a:r>
              <a:rPr lang="en-US" sz="3000" dirty="0" smtClean="0"/>
              <a:t>Kentucky’s </a:t>
            </a:r>
            <a:r>
              <a:rPr lang="en-US" sz="3000" dirty="0"/>
              <a:t>housing stock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3250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6A9608-C097-4FEA-A000-DB1E87F8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404619"/>
            <a:ext cx="10029825" cy="461200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  <a:p>
            <a:endParaRPr lang="en-US" sz="5400" dirty="0" smtClean="0"/>
          </a:p>
          <a:p>
            <a:endParaRPr lang="en-US" sz="5400" dirty="0"/>
          </a:p>
          <a:p>
            <a:pPr marL="0" indent="0">
              <a:buNone/>
            </a:pPr>
            <a:r>
              <a:rPr lang="en-US" dirty="0"/>
              <a:t>Jesse Brewer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jesse@cincyareaproperties.com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859-620-5061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1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8D3E6-F00F-45EE-9065-F7E89565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</a:t>
            </a:r>
            <a:r>
              <a:rPr lang="en-US" dirty="0" smtClean="0"/>
              <a:t>Jesse Brewer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962F7-7657-4D2F-A785-4D547E40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3000" dirty="0" smtClean="0"/>
              <a:t> Member </a:t>
            </a:r>
            <a:r>
              <a:rPr lang="en-US" sz="3000" dirty="0"/>
              <a:t>of </a:t>
            </a:r>
            <a:r>
              <a:rPr lang="en-US" sz="3000" dirty="0" smtClean="0"/>
              <a:t>Board </a:t>
            </a:r>
            <a:r>
              <a:rPr lang="en-US" sz="3000" dirty="0"/>
              <a:t>of </a:t>
            </a:r>
            <a:r>
              <a:rPr lang="en-US" sz="3000" dirty="0" smtClean="0"/>
              <a:t>Directors </a:t>
            </a:r>
            <a:r>
              <a:rPr lang="en-US" sz="3000" dirty="0"/>
              <a:t>of Greater Cincinnati</a:t>
            </a:r>
            <a:r>
              <a:rPr lang="en-US" sz="3000" dirty="0" smtClean="0"/>
              <a:t>/Northern </a:t>
            </a:r>
            <a:r>
              <a:rPr lang="en-US" sz="3000" dirty="0"/>
              <a:t>Kentucky Apartment </a:t>
            </a:r>
            <a:r>
              <a:rPr lang="en-US" sz="3000" dirty="0" smtClean="0"/>
              <a:t>Association</a:t>
            </a:r>
          </a:p>
          <a:p>
            <a:pPr>
              <a:buFont typeface="Courier New"/>
              <a:buChar char="o"/>
            </a:pPr>
            <a:r>
              <a:rPr lang="en-US" sz="3000" dirty="0" smtClean="0"/>
              <a:t> Licensed </a:t>
            </a:r>
            <a:r>
              <a:rPr lang="en-US" sz="3000" dirty="0"/>
              <a:t>r</a:t>
            </a:r>
            <a:r>
              <a:rPr lang="en-US" sz="3000" dirty="0" smtClean="0"/>
              <a:t>eal </a:t>
            </a:r>
            <a:r>
              <a:rPr lang="en-US" sz="3000" dirty="0"/>
              <a:t>e</a:t>
            </a:r>
            <a:r>
              <a:rPr lang="en-US" sz="3000" dirty="0" smtClean="0"/>
              <a:t>state </a:t>
            </a:r>
            <a:r>
              <a:rPr lang="en-US" sz="3000" dirty="0" smtClean="0"/>
              <a:t>b</a:t>
            </a:r>
            <a:r>
              <a:rPr lang="en-US" sz="3000" dirty="0" smtClean="0"/>
              <a:t>roker</a:t>
            </a:r>
            <a:endParaRPr lang="en-US" sz="3000" dirty="0"/>
          </a:p>
          <a:p>
            <a:pPr>
              <a:buFont typeface="Courier New"/>
              <a:buChar char="o"/>
            </a:pPr>
            <a:r>
              <a:rPr lang="en-US" sz="3000" dirty="0" smtClean="0"/>
              <a:t> Owns </a:t>
            </a:r>
            <a:r>
              <a:rPr lang="en-US" sz="3000" dirty="0"/>
              <a:t>investment brokerage </a:t>
            </a:r>
            <a:r>
              <a:rPr lang="en-US" sz="3000" dirty="0" smtClean="0"/>
              <a:t>firm specializing </a:t>
            </a:r>
            <a:r>
              <a:rPr lang="en-US" sz="3000" dirty="0"/>
              <a:t>in apartment management and </a:t>
            </a:r>
            <a:r>
              <a:rPr lang="en-US" sz="3000" dirty="0" smtClean="0"/>
              <a:t>sales</a:t>
            </a:r>
          </a:p>
          <a:p>
            <a:pPr>
              <a:buFont typeface="Courier New"/>
              <a:buChar char="o"/>
            </a:pPr>
            <a:r>
              <a:rPr lang="en-US" sz="3000" dirty="0"/>
              <a:t> </a:t>
            </a:r>
            <a:r>
              <a:rPr lang="en-US" sz="3000" dirty="0" smtClean="0"/>
              <a:t>Personally owns more than </a:t>
            </a:r>
            <a:r>
              <a:rPr lang="en-US" sz="3000" dirty="0"/>
              <a:t>250 apartment units </a:t>
            </a:r>
            <a:endParaRPr lang="en-US" sz="3000" dirty="0"/>
          </a:p>
          <a:p>
            <a:pPr>
              <a:buFont typeface="Courier New"/>
              <a:buChar char="o"/>
            </a:pPr>
            <a:r>
              <a:rPr lang="en-US" sz="3000" dirty="0" smtClean="0"/>
              <a:t> Boone </a:t>
            </a:r>
            <a:r>
              <a:rPr lang="en-US" sz="3000" dirty="0" smtClean="0"/>
              <a:t>County Commissioner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4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1D34A-AB8E-4440-82A9-624B0D22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467969"/>
            <a:ext cx="10058400" cy="1371600"/>
          </a:xfrm>
        </p:spPr>
        <p:txBody>
          <a:bodyPr/>
          <a:lstStyle/>
          <a:p>
            <a:r>
              <a:rPr lang="en-US" dirty="0"/>
              <a:t>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341F25-637D-4423-9596-40460A056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2420620"/>
            <a:ext cx="10061575" cy="380238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3000" dirty="0"/>
              <a:t> </a:t>
            </a:r>
            <a:r>
              <a:rPr lang="en-US" sz="3000" dirty="0" smtClean="0"/>
              <a:t>Some tenants of rental property have no respect whatsoever for the premises they rent from landlords or the wanton damage that they cause to these properties</a:t>
            </a:r>
          </a:p>
          <a:p>
            <a:pPr>
              <a:buFont typeface="Courier New"/>
              <a:buChar char="o"/>
            </a:pPr>
            <a:r>
              <a:rPr lang="en-US" sz="3000" dirty="0" smtClean="0"/>
              <a:t> Personally, I have experienced with my own properties as well as </a:t>
            </a:r>
            <a:r>
              <a:rPr lang="en-US" sz="3000" dirty="0" smtClean="0"/>
              <a:t>m</a:t>
            </a:r>
            <a:r>
              <a:rPr lang="en-US" sz="3000" dirty="0" smtClean="0"/>
              <a:t>y clients’ properties a wide spectrum of damages to rental properties. 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4168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62983-5F3B-44B9-A2C6-760EF923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0" y="483844"/>
            <a:ext cx="10058400" cy="1371600"/>
          </a:xfrm>
        </p:spPr>
        <p:txBody>
          <a:bodyPr/>
          <a:lstStyle/>
          <a:p>
            <a:r>
              <a:rPr lang="en-US" dirty="0" smtClean="0"/>
              <a:t>Examples of damages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2ADB4-0E46-47E7-BD15-E06B05BD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25" y="1761356"/>
            <a:ext cx="10058400" cy="3849624"/>
          </a:xfrm>
        </p:spPr>
        <p:txBody>
          <a:bodyPr/>
          <a:lstStyle/>
          <a:p>
            <a:pPr lvl="1">
              <a:buFont typeface="Courier New"/>
              <a:buChar char="o"/>
            </a:pPr>
            <a:r>
              <a:rPr lang="en-US" sz="3000" dirty="0" smtClean="0"/>
              <a:t> Destroyed </a:t>
            </a:r>
            <a:r>
              <a:rPr lang="en-US" sz="3000" dirty="0"/>
              <a:t>kitchen cabinets </a:t>
            </a:r>
            <a:r>
              <a:rPr lang="en-US" sz="3000" dirty="0" smtClean="0"/>
              <a:t>(cabinet doors were </a:t>
            </a:r>
            <a:r>
              <a:rPr lang="en-US" sz="3000" dirty="0"/>
              <a:t>literally </a:t>
            </a:r>
            <a:r>
              <a:rPr lang="en-US" sz="3000" dirty="0" smtClean="0"/>
              <a:t>torn off the cabinets)</a:t>
            </a:r>
            <a:endParaRPr lang="en-US" sz="3000" dirty="0"/>
          </a:p>
          <a:p>
            <a:endParaRPr lang="en-US" dirty="0"/>
          </a:p>
        </p:txBody>
      </p:sp>
      <p:pic>
        <p:nvPicPr>
          <p:cNvPr id="6" name="Picture 5" descr="A kitchen with a table in a room&#10;&#10;Description automatically generated">
            <a:extLst>
              <a:ext uri="{FF2B5EF4-FFF2-40B4-BE49-F238E27FC236}">
                <a16:creationId xmlns:a16="http://schemas.microsoft.com/office/drawing/2014/main" xmlns="" id="{DE47B801-AE56-4F26-96F0-34B9D0277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88" y="3017154"/>
            <a:ext cx="4307958" cy="30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3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62983-5F3B-44B9-A2C6-760EF923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325094"/>
            <a:ext cx="10058400" cy="1371600"/>
          </a:xfrm>
        </p:spPr>
        <p:txBody>
          <a:bodyPr/>
          <a:lstStyle/>
          <a:p>
            <a:r>
              <a:rPr lang="en-US" dirty="0" smtClean="0"/>
              <a:t>Damages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2ADB4-0E46-47E7-BD15-E06B05BD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4231"/>
            <a:ext cx="10058400" cy="3849624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3000" dirty="0" smtClean="0"/>
              <a:t> Cigarette </a:t>
            </a:r>
            <a:r>
              <a:rPr lang="en-US" sz="3000" dirty="0"/>
              <a:t>burns intentionally left in </a:t>
            </a:r>
            <a:r>
              <a:rPr lang="en-US" sz="3000" dirty="0" smtClean="0"/>
              <a:t>carpets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floor, wall, indoor, building&#10;&#10;Description automatically generated">
            <a:extLst>
              <a:ext uri="{FF2B5EF4-FFF2-40B4-BE49-F238E27FC236}">
                <a16:creationId xmlns:a16="http://schemas.microsoft.com/office/drawing/2014/main" xmlns="" id="{F9E96E44-49E5-4352-ACF9-804051C9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3086747"/>
            <a:ext cx="5123348" cy="28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9363A-6C6E-45E2-A55E-E896298E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7344"/>
            <a:ext cx="10058400" cy="1371600"/>
          </a:xfrm>
        </p:spPr>
        <p:txBody>
          <a:bodyPr/>
          <a:lstStyle/>
          <a:p>
            <a:r>
              <a:rPr lang="en-US" dirty="0" smtClean="0"/>
              <a:t>Damages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2E3FD1-AB1B-42F6-A76F-26079958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50" y="3190874"/>
            <a:ext cx="10013950" cy="276186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dining room table&#10;&#10;Description automatically generated">
            <a:extLst>
              <a:ext uri="{FF2B5EF4-FFF2-40B4-BE49-F238E27FC236}">
                <a16:creationId xmlns:a16="http://schemas.microsoft.com/office/drawing/2014/main" xmlns="" id="{7BBF3E8B-6F85-473D-AA19-62395926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48" y="3331023"/>
            <a:ext cx="3868601" cy="2816056"/>
          </a:xfrm>
          <a:prstGeom prst="rect">
            <a:avLst/>
          </a:prstGeom>
        </p:spPr>
      </p:pic>
      <p:pic>
        <p:nvPicPr>
          <p:cNvPr id="7" name="Picture 6" descr="A picture containing indoor, floor, wall, computer&#10;&#10;Description automatically generated">
            <a:extLst>
              <a:ext uri="{FF2B5EF4-FFF2-40B4-BE49-F238E27FC236}">
                <a16:creationId xmlns:a16="http://schemas.microsoft.com/office/drawing/2014/main" xmlns="" id="{3C65E7EF-B790-4672-8191-B03150DC7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5383" y="2773282"/>
            <a:ext cx="2842733" cy="3905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375" y="1809750"/>
            <a:ext cx="8778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8" indent="-457200">
              <a:buFont typeface="Courier New"/>
              <a:buChar char="o"/>
            </a:pPr>
            <a:r>
              <a:rPr lang="en-US" sz="3000" dirty="0"/>
              <a:t>Leaving behind a “few” small items after they move out of the apartment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9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FA645-09B5-402C-B9BD-F4D505D8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452094"/>
            <a:ext cx="10058400" cy="1371600"/>
          </a:xfrm>
        </p:spPr>
        <p:txBody>
          <a:bodyPr/>
          <a:lstStyle/>
          <a:p>
            <a:r>
              <a:rPr lang="en-US" dirty="0" smtClean="0"/>
              <a:t>Damages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DB9C6-9C23-45F5-88ED-042E2E675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75" y="1817370"/>
            <a:ext cx="10058400" cy="3849624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3000" dirty="0" smtClean="0"/>
              <a:t> This </a:t>
            </a:r>
            <a:r>
              <a:rPr lang="en-US" sz="3000" dirty="0" smtClean="0"/>
              <a:t>was the condition a tenant left a bathroom in a recent rental unit</a:t>
            </a:r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D2AE0C-0C3F-43CF-99B5-F26B0EA9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3408595"/>
            <a:ext cx="4140200" cy="2694662"/>
          </a:xfrm>
          <a:prstGeom prst="rect">
            <a:avLst/>
          </a:prstGeom>
        </p:spPr>
      </p:pic>
      <p:pic>
        <p:nvPicPr>
          <p:cNvPr id="9" name="Picture 8" descr="A bathroom with a sink and a mirror&#10;&#10;Description automatically generated">
            <a:extLst>
              <a:ext uri="{FF2B5EF4-FFF2-40B4-BE49-F238E27FC236}">
                <a16:creationId xmlns:a16="http://schemas.microsoft.com/office/drawing/2014/main" xmlns="" id="{B5B22E32-B265-4185-BA0F-FA26A450C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34" y="3440345"/>
            <a:ext cx="4169083" cy="26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9E3ED-896A-470D-9BDC-404709DF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41" y="737138"/>
            <a:ext cx="10058400" cy="1371600"/>
          </a:xfrm>
        </p:spPr>
        <p:txBody>
          <a:bodyPr/>
          <a:lstStyle/>
          <a:p>
            <a:r>
              <a:rPr lang="en-US" dirty="0"/>
              <a:t>Damages continued</a:t>
            </a:r>
            <a:endParaRPr lang="en-US" dirty="0"/>
          </a:p>
        </p:txBody>
      </p:sp>
      <p:pic>
        <p:nvPicPr>
          <p:cNvPr id="8" name="Content Placeholder 7" descr="A picture containing building, indoor, cabinet, floor&#10;&#10;Description automatically generated">
            <a:extLst>
              <a:ext uri="{FF2B5EF4-FFF2-40B4-BE49-F238E27FC236}">
                <a16:creationId xmlns:a16="http://schemas.microsoft.com/office/drawing/2014/main" xmlns="" id="{6A129B5F-B13A-4746-B873-5AFB8F8DC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3" y="2529037"/>
            <a:ext cx="5136475" cy="3074838"/>
          </a:xfrm>
        </p:spPr>
      </p:pic>
      <p:pic>
        <p:nvPicPr>
          <p:cNvPr id="10" name="Picture 9" descr="A close up of a window&#10;&#10;Description automatically generated">
            <a:extLst>
              <a:ext uri="{FF2B5EF4-FFF2-40B4-BE49-F238E27FC236}">
                <a16:creationId xmlns:a16="http://schemas.microsoft.com/office/drawing/2014/main" xmlns="" id="{09F7D556-1911-49B1-A827-1DA93AD74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1598" y="1576232"/>
            <a:ext cx="3146190" cy="49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69DF8-FA04-47D1-9DF3-4DC40A5E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31469"/>
            <a:ext cx="10058400" cy="1371600"/>
          </a:xfrm>
        </p:spPr>
        <p:txBody>
          <a:bodyPr/>
          <a:lstStyle/>
          <a:p>
            <a:r>
              <a:rPr lang="en-US" dirty="0" smtClean="0"/>
              <a:t>Damages to rental properties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341D8-B006-499E-835D-2EA376F4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80" y="2185281"/>
            <a:ext cx="10058400" cy="3849624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3000" dirty="0" smtClean="0"/>
              <a:t> Please reference the handout </a:t>
            </a:r>
            <a:r>
              <a:rPr lang="en-US" sz="3000" dirty="0"/>
              <a:t>packet for more </a:t>
            </a:r>
            <a:r>
              <a:rPr lang="en-US" sz="3000" dirty="0" smtClean="0"/>
              <a:t>photos of damaged properties</a:t>
            </a:r>
            <a:endParaRPr lang="en-US" sz="3000" dirty="0"/>
          </a:p>
          <a:p>
            <a:pPr>
              <a:buFont typeface="Courier New"/>
              <a:buChar char="o"/>
            </a:pPr>
            <a:r>
              <a:rPr lang="en-US" sz="3000" dirty="0"/>
              <a:t> </a:t>
            </a:r>
            <a:r>
              <a:rPr lang="en-US" sz="3000" dirty="0" smtClean="0"/>
              <a:t>This particular property resulted in</a:t>
            </a:r>
          </a:p>
          <a:p>
            <a:pPr lvl="1">
              <a:buFont typeface="Courier New"/>
              <a:buChar char="o"/>
            </a:pPr>
            <a:r>
              <a:rPr lang="en-US" sz="3000" dirty="0" smtClean="0"/>
              <a:t> </a:t>
            </a:r>
            <a:r>
              <a:rPr lang="en-US" sz="3000" dirty="0"/>
              <a:t>$7,000 worth of physical </a:t>
            </a:r>
            <a:r>
              <a:rPr lang="en-US" sz="3000" dirty="0" smtClean="0"/>
              <a:t>damages:</a:t>
            </a:r>
            <a:endParaRPr lang="en-US" sz="3000" dirty="0"/>
          </a:p>
          <a:p>
            <a:pPr lvl="1">
              <a:buFont typeface="Courier New"/>
              <a:buChar char="o"/>
            </a:pPr>
            <a:r>
              <a:rPr lang="en-US" sz="3000" dirty="0" smtClean="0"/>
              <a:t> $</a:t>
            </a:r>
            <a:r>
              <a:rPr lang="en-US" sz="3000" dirty="0"/>
              <a:t>4,000 in loss of rental </a:t>
            </a:r>
            <a:r>
              <a:rPr lang="en-US" sz="3000" dirty="0" smtClean="0"/>
              <a:t>revenue</a:t>
            </a:r>
          </a:p>
          <a:p>
            <a:pPr lvl="2">
              <a:buFont typeface="Courier New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Total </a:t>
            </a:r>
            <a:r>
              <a:rPr lang="en-US" sz="2600" dirty="0"/>
              <a:t>loss of over $11,000</a:t>
            </a:r>
          </a:p>
        </p:txBody>
      </p:sp>
    </p:spTree>
    <p:extLst>
      <p:ext uri="{BB962C8B-B14F-4D97-AF65-F5344CB8AC3E}">
        <p14:creationId xmlns:p14="http://schemas.microsoft.com/office/powerpoint/2010/main" val="200970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310</Words>
  <Application>Microsoft Macintosh PowerPoint</Application>
  <PresentationFormat>Custom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SavonVTI</vt:lpstr>
      <vt:lpstr>BR 94 PRESENTATION BY: Jesse Brewer </vt:lpstr>
      <vt:lpstr>Background on Jesse Brewer </vt:lpstr>
      <vt:lpstr>The need</vt:lpstr>
      <vt:lpstr>Examples of damages</vt:lpstr>
      <vt:lpstr>Damages continued</vt:lpstr>
      <vt:lpstr>Damages continued</vt:lpstr>
      <vt:lpstr>Damages continued</vt:lpstr>
      <vt:lpstr>Damages continued</vt:lpstr>
      <vt:lpstr>Damages to rental properties</vt:lpstr>
      <vt:lpstr>Email message from county attorney after repeated requests for assistance</vt:lpstr>
      <vt:lpstr>Benefits of BR94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 94 PRESENTATION BY: Jesse Brewer .</dc:title>
  <dc:creator>Jesse Brewer</dc:creator>
  <cp:lastModifiedBy>John Jay Fossett</cp:lastModifiedBy>
  <cp:revision>14</cp:revision>
  <dcterms:created xsi:type="dcterms:W3CDTF">2019-06-24T22:23:36Z</dcterms:created>
  <dcterms:modified xsi:type="dcterms:W3CDTF">2019-07-16T19:57:57Z</dcterms:modified>
</cp:coreProperties>
</file>