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8" r:id="rId3"/>
    <p:sldId id="262" r:id="rId4"/>
    <p:sldId id="259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89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6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1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96DC-C089-4F3B-99FB-CF0C774E9048}" type="datetimeFigureOut">
              <a:rPr lang="en-US" smtClean="0"/>
              <a:t>12/14/19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Alcohol Shipping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L&amp;O IJ Committee Meeting December 2019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24528"/>
            <a:ext cx="7766936" cy="57393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Chairman Adam Koenig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Christy Trout Van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Tatenhove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 descr="Image result for liquor licens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58" y="77883"/>
            <a:ext cx="4193059" cy="277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028907"/>
            <a:ext cx="4698852" cy="36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2394"/>
            <a:ext cx="9590550" cy="749522"/>
          </a:xfrm>
        </p:spPr>
        <p:txBody>
          <a:bodyPr>
            <a:normAutofit/>
          </a:bodyPr>
          <a:lstStyle/>
          <a:p>
            <a:r>
              <a:rPr lang="en-US" dirty="0"/>
              <a:t>What does it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02" y="2236494"/>
            <a:ext cx="10419347" cy="3723149"/>
          </a:xfrm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in-state license holders to provide alcohol directly to Kentucky consumers and out-of-state consumers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out-of-state license holders to ship alcohol directly to Kentucky consumers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Requires licensure and carrier reporting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Requires compliance with all Kentucky substantive and tax laws and regulations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Maintains the 3-Tier system in Kentucky</a:t>
            </a:r>
          </a:p>
          <a:p>
            <a:pPr algn="l"/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7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2394"/>
            <a:ext cx="9590550" cy="749522"/>
          </a:xfrm>
        </p:spPr>
        <p:txBody>
          <a:bodyPr>
            <a:normAutofit/>
          </a:bodyPr>
          <a:lstStyle/>
          <a:p>
            <a:r>
              <a:rPr lang="en-US" dirty="0"/>
              <a:t>Why do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002" y="2354093"/>
            <a:ext cx="10419347" cy="3287950"/>
          </a:xfrm>
        </p:spPr>
        <p:txBody>
          <a:bodyPr>
            <a:normAutofit fontScale="250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Parity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Consumer demand/modernization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Removes artificial barriers to competition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Makes Kentucky competitive nationally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Constitutionality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7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0CE81-A5C7-5145-BD03-90DBC56C7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52" y="1887078"/>
            <a:ext cx="3764604" cy="2154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91" y="4643260"/>
            <a:ext cx="2891063" cy="19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232" y="734374"/>
            <a:ext cx="9590550" cy="68535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it say?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26" y="1833269"/>
            <a:ext cx="6846944" cy="4542817"/>
          </a:xfrm>
        </p:spPr>
        <p:txBody>
          <a:bodyPr>
            <a:normAutofit fontScale="92500" lnSpcReduction="20000"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Allows any license holder to ship alcohol to a consumer in or out-of-state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Only ship to territories where alcohol is lawful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Package must be labeled “ALCOHOL” and “21 YEARS OLD” with SIGNATURE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Requires shipper to implement system to verify ID/payment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Requires all taxes and fees (state and local be collected and remitted to DOR)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Carrier reporting allows for proper regulatory enforcement and oversight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Maintains limits on the amount of alcohol shipped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Creates penalties for local jurisdictions which abuse the use of regulatory license fees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Allows retailers to purchase from other retailers on a limited basis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38646"/>
            <a:ext cx="9590550" cy="725459"/>
          </a:xfrm>
        </p:spPr>
        <p:txBody>
          <a:bodyPr>
            <a:normAutofit/>
          </a:bodyPr>
          <a:lstStyle/>
          <a:p>
            <a:r>
              <a:rPr lang="en-US" dirty="0"/>
              <a:t>Parrot the Parity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190" y="1564106"/>
            <a:ext cx="9590550" cy="3221903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Malt Beverages manufacturers from another state may ship to Kentucky consumers (already allowed  for wine and distilled spirits)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“dock sales” for malt beverages. Retailer may transport and purchase from the distributor’s  premises (currently allowed for distilled spirits and wine)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Wholesaler must sell or offer reasonable service to authorized recipients during its normal business hours (matches existing rule for distributors of malt beverages)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distillers and malt beverages to ship (currently allowed for small farm wineries)</a:t>
            </a:r>
          </a:p>
          <a:p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272">
            <a:off x="9380566" y="3353856"/>
            <a:ext cx="2725723" cy="3576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7EF32-DD25-CE4C-90F4-3A776A072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9" y="4231532"/>
            <a:ext cx="2650334" cy="2969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2036A-AC65-FB49-A620-3DD60C02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1556" y="4075889"/>
            <a:ext cx="1361872" cy="30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51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280</Words>
  <Application>Microsoft Macintosh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Segoe UI</vt:lpstr>
      <vt:lpstr>Segoe UI Historic</vt:lpstr>
      <vt:lpstr>Times New Roman</vt:lpstr>
      <vt:lpstr>Trebuchet MS</vt:lpstr>
      <vt:lpstr>Wingdings</vt:lpstr>
      <vt:lpstr>Wingdings 3</vt:lpstr>
      <vt:lpstr>Facet</vt:lpstr>
      <vt:lpstr>Alcohol Shipping L&amp;O IJ Committee Meeting December 2019</vt:lpstr>
      <vt:lpstr>What does it do?</vt:lpstr>
      <vt:lpstr>Why do it?</vt:lpstr>
      <vt:lpstr>What does it say?  </vt:lpstr>
      <vt:lpstr>Parrot the Parity</vt:lpstr>
    </vt:vector>
  </TitlesOfParts>
  <Company>LRC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to Consumer</dc:title>
  <dc:creator>Sanderson, Michel (LRC)</dc:creator>
  <cp:lastModifiedBy>Christine Trout</cp:lastModifiedBy>
  <cp:revision>37</cp:revision>
  <cp:lastPrinted>2019-12-09T18:00:26Z</cp:lastPrinted>
  <dcterms:created xsi:type="dcterms:W3CDTF">2019-12-09T16:27:12Z</dcterms:created>
  <dcterms:modified xsi:type="dcterms:W3CDTF">2019-12-14T19:41:40Z</dcterms:modified>
</cp:coreProperties>
</file>