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 Shannon" initials="SS" lastIdx="1" clrIdx="0">
    <p:extLst>
      <p:ext uri="{19B8F6BF-5375-455C-9EA6-DF929625EA0E}">
        <p15:presenceInfo xmlns:p15="http://schemas.microsoft.com/office/powerpoint/2012/main" userId="f5989c95507e4c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DB999-2D4A-4DB0-A59E-E34D22F1A71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FBE6E-6190-42B7-B389-D7A870697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6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20B6A-856C-4484-BE74-5A1DE4C3E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C2823-698B-4B06-A26B-6B0890A68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E978-5A30-473E-8FE1-3610F4CE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567-03A6-42DA-B4D3-4860B21C424F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588FC-F826-4B68-95D9-4059455B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14B0B-8393-4DD9-BF5F-83FAEBD3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3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3E2C-76B0-4F61-9806-29F29735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AB9AF-2102-4120-84FD-03123B42F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F9014-9C43-43DF-9B5C-84A82481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5D39-FA10-4210-8EC1-896A719E901F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6941F-A62E-4806-9613-81F81DEE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A2F2E-4D71-4585-ADD2-F98DF6E7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0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02EF0-2BD5-4C71-A6BC-F329D823F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60AD1-9B62-44D0-9AFE-0589266F2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7296-136E-47FC-9D82-F5901EAE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0DE6-1C5A-4A8F-B743-815EF26882D2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48347-1A5C-4203-9F44-B4C82F5E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05643-6A09-43AC-9F74-122B901F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0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1D739-E7B5-48A0-8614-2F855D6B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00224-32D4-4232-85AA-8F54F8C9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59F1F-D3E9-475E-BCDD-63FE669E6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6A7C-A19C-4690-BA6A-56459E37F15B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81EA1-BCC6-4850-8C23-D279D13F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E9D80-5CD1-4CFC-9929-96E50BE0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6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56F9F-F55B-48A9-AFE8-B160FDD4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27A4C-C021-4BDA-B7C0-63E892C5B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838BD-A822-473F-A36B-F2C9134B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5D0-E906-42B5-975B-EA21BEBF9D74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08D85-A1F9-48FD-966A-E1D8B849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0106B-FEB9-4606-BD21-D28E8116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2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F427-DCFB-4202-BA35-8313E037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791A7-4777-49A2-AAF2-2805844E5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A1BDC-87F1-4803-B9CA-61FD6302A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A73AD-8F74-4FD9-B7DA-0432ECA7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CC41-B6E5-46A8-A193-9CB55CB8812D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5CE5D-3233-4248-847C-0C59AC97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B4D56-DDD7-428E-8E72-115890FB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3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AB63-2194-4FCC-A311-8C7388B3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FA39-5D17-405C-8450-9DB09FE56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2ACAB-DF2E-4865-897B-EB1391110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E5175-5099-4115-9349-B798FF84B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AAE4C-F90A-4471-B444-A515BEEA9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A2ACF5-67E3-4735-928C-CC73AE6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B921-479F-446B-9209-8759350F6336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2383DC-E06A-41A9-BB77-937D469B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AC465A-2B3F-4ADE-9411-5E0ACF82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E1EE0-626F-4DE3-ABAF-5A22FCFE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EB6084-29D6-4541-9751-EEF64E9D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829B-F2D6-4870-B792-3EA0B35FE6B5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63755-4C30-485E-8566-87295828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6B2FD-0B50-404C-9B60-0C70653B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4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2A1FDF-4135-4882-9BBE-5AC9880D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0C7A-4DE9-4102-8D75-E4A220C1F9E4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136B1E-F657-4741-A00C-07ADC078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CA0E4-0383-4BDA-9EE2-81EFA93E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EB01D-1C04-45DD-96FB-A7C04C6C9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6231-4B9A-4C8C-86DC-9DC44B7C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C95317-7FC5-4029-9C44-84577E8CB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B3D55-A303-4827-B432-CFB5DC36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21B7-CB96-4BDC-B085-F11293E240CB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81DF2-E15C-404E-806D-7E2FC41B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EF774-0015-4798-9BB8-1F883C5E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6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5E36-FCDC-4B35-83D4-1D964453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ECFFD8-6495-499C-9E81-C140E7981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6B4EF-E55E-4F21-A45F-FBEE29646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08CAC-6463-40E1-B3EC-59025D5C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C63-BC9A-40A8-B37A-204F38E59045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1AF46-53F1-4F03-B948-19F52FB4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4CC5F-286A-4FD8-8D28-D388CC6D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5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0AD04-ED5D-4E6A-98C2-B607CF3B3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5904-96CE-4054-B461-F385CE113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314C4-8D4E-4FBB-879E-3A5DC5413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681EC-883D-4DAB-ADA3-98DCAABC2A5A}" type="datetime1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3F327-0325-44A9-BF11-AEF4A1636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F9DA5-9B65-4B3B-9126-EFA0E61AB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52F4-BBDF-43F2-82B0-76EAA5B193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0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78E20ED2-B0B8-4240-835B-26BDE7B138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194"/>
            <a:ext cx="12192000" cy="685761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8637A-48BB-4B0E-897B-5E304EA8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4752F4-BBDF-43F2-82B0-76EAA5B19322}" type="slidenum"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8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KARP Inc</dc:creator>
  <cp:lastModifiedBy>Sheila PHD</cp:lastModifiedBy>
  <cp:revision>6</cp:revision>
  <dcterms:created xsi:type="dcterms:W3CDTF">2021-06-08T16:31:44Z</dcterms:created>
  <dcterms:modified xsi:type="dcterms:W3CDTF">2022-10-21T16:41:50Z</dcterms:modified>
</cp:coreProperties>
</file>