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1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0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3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8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1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6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4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9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7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96DC-C089-4F3B-99FB-CF0C774E904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4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796DC-C089-4F3B-99FB-CF0C774E9048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ED8D2-CCB4-4E9F-A922-892A047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4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B17D52-F445-4F9F-93F0-AF7AC317B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" y="175758"/>
            <a:ext cx="11564964" cy="65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1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D03A7D-8CE5-4886-8830-A787AEF63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9" y="290074"/>
            <a:ext cx="11803122" cy="62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4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2AC837-E9FA-48E6-B68F-502F377AD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20"/>
            <a:ext cx="12192000" cy="674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6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ACDC4B-D00D-425F-BDC3-30BB50703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84"/>
            <a:ext cx="12192000" cy="66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98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RC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0C9A2196-DDDF-4DEA-AB6C-5B1A6F4A1349}" vid="{32130E4E-93C4-4000-87A7-9F96CDB61A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Segoe UI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LRC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Jasmine (LRC)</dc:creator>
  <cp:lastModifiedBy>Williams, Jasmine (LRC)</cp:lastModifiedBy>
  <cp:revision>1</cp:revision>
  <dcterms:created xsi:type="dcterms:W3CDTF">2022-11-15T18:43:49Z</dcterms:created>
  <dcterms:modified xsi:type="dcterms:W3CDTF">2022-11-15T18:53:58Z</dcterms:modified>
</cp:coreProperties>
</file>