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7"/>
  </p:notesMasterIdLst>
  <p:sldIdLst>
    <p:sldId id="265" r:id="rId2"/>
    <p:sldId id="296" r:id="rId3"/>
    <p:sldId id="295" r:id="rId4"/>
    <p:sldId id="283" r:id="rId5"/>
    <p:sldId id="29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269"/>
    <a:srgbClr val="EDEBB8"/>
    <a:srgbClr val="F0EBB5"/>
    <a:srgbClr val="005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6"/>
    <p:restoredTop sz="95714"/>
  </p:normalViewPr>
  <p:slideViewPr>
    <p:cSldViewPr snapToGrid="0" snapToObjects="1">
      <p:cViewPr varScale="1">
        <p:scale>
          <a:sx n="61" d="100"/>
          <a:sy n="61" d="100"/>
        </p:scale>
        <p:origin x="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Patterson" userId="1d1ffb5357b852d0" providerId="LiveId" clId="{E07C55E7-29C4-44C0-8E5A-108CEC7ECB17}"/>
    <pc:docChg chg="modSld">
      <pc:chgData name="Steve Patterson" userId="1d1ffb5357b852d0" providerId="LiveId" clId="{E07C55E7-29C4-44C0-8E5A-108CEC7ECB17}" dt="2023-09-27T11:24:18.489" v="1" actId="20577"/>
      <pc:docMkLst>
        <pc:docMk/>
      </pc:docMkLst>
      <pc:sldChg chg="modSp mod">
        <pc:chgData name="Steve Patterson" userId="1d1ffb5357b852d0" providerId="LiveId" clId="{E07C55E7-29C4-44C0-8E5A-108CEC7ECB17}" dt="2023-09-27T11:24:18.489" v="1" actId="20577"/>
        <pc:sldMkLst>
          <pc:docMk/>
          <pc:sldMk cId="4146948967" sldId="283"/>
        </pc:sldMkLst>
        <pc:spChg chg="mod">
          <ac:chgData name="Steve Patterson" userId="1d1ffb5357b852d0" providerId="LiveId" clId="{E07C55E7-29C4-44C0-8E5A-108CEC7ECB17}" dt="2023-09-27T11:24:18.489" v="1" actId="20577"/>
          <ac:spMkLst>
            <pc:docMk/>
            <pc:sldMk cId="4146948967" sldId="283"/>
            <ac:spMk id="10" creationId="{88991073-B16F-D6BB-0CA9-A532F8D9E4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E9D8-56FE-2941-A7EC-DA00C502612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14A7-0628-1E4F-A6BA-DD640DE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5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14A7-0628-1E4F-A6BA-DD640DEAEE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14A7-0628-1E4F-A6BA-DD640DEAEE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4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14A7-0628-1E4F-A6BA-DD640DEAEE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14A7-0628-1E4F-A6BA-DD640DEAEE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8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74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31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809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633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663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776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660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346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40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85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E828-1DCA-AE4A-80AF-A7382ED42C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593F-6554-2E41-B089-92E98DA6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CF60E-BB65-646F-1262-51D00E5FB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BD4AD-1B28-A4BD-916E-383CA545E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16" b="116"/>
          <a:stretch/>
        </p:blipFill>
        <p:spPr>
          <a:xfrm>
            <a:off x="8966200" y="3644900"/>
            <a:ext cx="2921000" cy="2921000"/>
          </a:xfrm>
          <a:prstGeom prst="rect">
            <a:avLst/>
          </a:prstGeom>
          <a:noFill/>
          <a:ln w="53975">
            <a:noFill/>
          </a:ln>
          <a:effectLst>
            <a:outerShdw blurRad="50800" dist="508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4D8C33-A301-61B0-0986-C7A93A576425}"/>
              </a:ext>
            </a:extLst>
          </p:cNvPr>
          <p:cNvSpPr txBox="1"/>
          <p:nvPr/>
        </p:nvSpPr>
        <p:spPr>
          <a:xfrm>
            <a:off x="368300" y="5826721"/>
            <a:ext cx="10005060" cy="769441"/>
          </a:xfrm>
          <a:prstGeom prst="rect">
            <a:avLst/>
          </a:prstGeom>
          <a:noFill/>
          <a:effectLst>
            <a:outerShdw blurRad="38100" dist="19050" dir="4500000" algn="ctr" rotWithShape="0">
              <a:schemeClr val="bg1">
                <a:alpha val="89963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2023 Sandy Ridge at Red Mile</a:t>
            </a:r>
          </a:p>
        </p:txBody>
      </p:sp>
    </p:spTree>
    <p:extLst>
      <p:ext uri="{BB962C8B-B14F-4D97-AF65-F5344CB8AC3E}">
        <p14:creationId xmlns:p14="http://schemas.microsoft.com/office/powerpoint/2010/main" val="5210475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1FE3B-0F8C-C8F4-75C0-FBB24D3328E3}"/>
              </a:ext>
            </a:extLst>
          </p:cNvPr>
          <p:cNvSpPr/>
          <p:nvPr/>
        </p:nvSpPr>
        <p:spPr>
          <a:xfrm>
            <a:off x="499872" y="417576"/>
            <a:ext cx="3200400" cy="128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6875F-94B8-3443-851B-1630D3822B4A}"/>
              </a:ext>
            </a:extLst>
          </p:cNvPr>
          <p:cNvSpPr txBox="1"/>
          <p:nvPr/>
        </p:nvSpPr>
        <p:spPr>
          <a:xfrm>
            <a:off x="396240" y="652133"/>
            <a:ext cx="10132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Sandy Ridge at Red Mile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 1-6,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91073-B16F-D6BB-0CA9-A532F8D9E4CA}"/>
              </a:ext>
            </a:extLst>
          </p:cNvPr>
          <p:cNvSpPr txBox="1"/>
          <p:nvPr/>
        </p:nvSpPr>
        <p:spPr>
          <a:xfrm>
            <a:off x="499872" y="2231046"/>
            <a:ext cx="4110228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Race Days		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Races			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Horses Entered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318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Horses Programmed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240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Horses Started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Field Size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5.36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Fatalities		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967AD-A442-2C8A-ED3A-B78BD2F02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" r="9256" b="8736"/>
          <a:stretch/>
        </p:blipFill>
        <p:spPr>
          <a:xfrm>
            <a:off x="4406900" y="1669342"/>
            <a:ext cx="7785100" cy="45764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4A8D2C-28BF-1991-8AF2-795E62DA8016}"/>
              </a:ext>
            </a:extLst>
          </p:cNvPr>
          <p:cNvSpPr/>
          <p:nvPr/>
        </p:nvSpPr>
        <p:spPr>
          <a:xfrm>
            <a:off x="499872" y="1689580"/>
            <a:ext cx="3475228" cy="4748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34EE9-9391-8DD7-E3CB-AC124905E86C}"/>
              </a:ext>
            </a:extLst>
          </p:cNvPr>
          <p:cNvSpPr txBox="1"/>
          <p:nvPr/>
        </p:nvSpPr>
        <p:spPr>
          <a:xfrm>
            <a:off x="499872" y="1690060"/>
            <a:ext cx="216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Racing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27BB77-744E-0A40-194C-010D73B120B6}"/>
              </a:ext>
            </a:extLst>
          </p:cNvPr>
          <p:cNvCxnSpPr>
            <a:cxnSpLocks/>
          </p:cNvCxnSpPr>
          <p:nvPr/>
        </p:nvCxnSpPr>
        <p:spPr>
          <a:xfrm>
            <a:off x="499872" y="2811862"/>
            <a:ext cx="34752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CF3929-4011-CAC3-36B0-21F710ECA239}"/>
              </a:ext>
            </a:extLst>
          </p:cNvPr>
          <p:cNvCxnSpPr>
            <a:cxnSpLocks/>
          </p:cNvCxnSpPr>
          <p:nvPr/>
        </p:nvCxnSpPr>
        <p:spPr>
          <a:xfrm>
            <a:off x="499872" y="3281762"/>
            <a:ext cx="34752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CC511E-CC93-7BEF-2B8C-9F1B8F2654EB}"/>
              </a:ext>
            </a:extLst>
          </p:cNvPr>
          <p:cNvCxnSpPr>
            <a:cxnSpLocks/>
          </p:cNvCxnSpPr>
          <p:nvPr/>
        </p:nvCxnSpPr>
        <p:spPr>
          <a:xfrm>
            <a:off x="499872" y="3802462"/>
            <a:ext cx="34752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37C851-313D-6E0F-EB7F-97DD40992ED8}"/>
              </a:ext>
            </a:extLst>
          </p:cNvPr>
          <p:cNvCxnSpPr>
            <a:cxnSpLocks/>
          </p:cNvCxnSpPr>
          <p:nvPr/>
        </p:nvCxnSpPr>
        <p:spPr>
          <a:xfrm>
            <a:off x="499872" y="4310462"/>
            <a:ext cx="34752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2E7123-D3C0-DBFF-0B6B-346029609FA3}"/>
              </a:ext>
            </a:extLst>
          </p:cNvPr>
          <p:cNvCxnSpPr>
            <a:cxnSpLocks/>
          </p:cNvCxnSpPr>
          <p:nvPr/>
        </p:nvCxnSpPr>
        <p:spPr>
          <a:xfrm>
            <a:off x="499872" y="4818462"/>
            <a:ext cx="34752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408819-FC76-3F3A-648A-8DAAD11595B3}"/>
              </a:ext>
            </a:extLst>
          </p:cNvPr>
          <p:cNvCxnSpPr>
            <a:cxnSpLocks/>
          </p:cNvCxnSpPr>
          <p:nvPr/>
        </p:nvCxnSpPr>
        <p:spPr>
          <a:xfrm>
            <a:off x="499872" y="5301062"/>
            <a:ext cx="34752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E52F81-1155-6725-BB34-9F063041217F}"/>
              </a:ext>
            </a:extLst>
          </p:cNvPr>
          <p:cNvCxnSpPr>
            <a:cxnSpLocks/>
          </p:cNvCxnSpPr>
          <p:nvPr/>
        </p:nvCxnSpPr>
        <p:spPr>
          <a:xfrm>
            <a:off x="499872" y="5897962"/>
            <a:ext cx="34752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899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1FE3B-0F8C-C8F4-75C0-FBB24D3328E3}"/>
              </a:ext>
            </a:extLst>
          </p:cNvPr>
          <p:cNvSpPr/>
          <p:nvPr/>
        </p:nvSpPr>
        <p:spPr>
          <a:xfrm>
            <a:off x="499872" y="417576"/>
            <a:ext cx="3200400" cy="128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6875F-94B8-3443-851B-1630D3822B4A}"/>
              </a:ext>
            </a:extLst>
          </p:cNvPr>
          <p:cNvSpPr txBox="1"/>
          <p:nvPr/>
        </p:nvSpPr>
        <p:spPr>
          <a:xfrm>
            <a:off x="396240" y="652133"/>
            <a:ext cx="10132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Sandy Ridge at Red Mile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 1-6,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91073-B16F-D6BB-0CA9-A532F8D9E4CA}"/>
              </a:ext>
            </a:extLst>
          </p:cNvPr>
          <p:cNvSpPr txBox="1"/>
          <p:nvPr/>
        </p:nvSpPr>
        <p:spPr>
          <a:xfrm>
            <a:off x="499872" y="2231046"/>
            <a:ext cx="5164328" cy="337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Purses Paid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$1,006,145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On-Track Handle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$81,975 (23.4%)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Handle	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$317,660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Handle	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$349,635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Avg. Handle/Race		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$9,712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967AD-A442-2C8A-ED3A-B78BD2F02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r="1"/>
          <a:stretch/>
        </p:blipFill>
        <p:spPr>
          <a:xfrm>
            <a:off x="5786628" y="1689580"/>
            <a:ext cx="5969000" cy="5168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4A8D2C-28BF-1991-8AF2-795E62DA8016}"/>
              </a:ext>
            </a:extLst>
          </p:cNvPr>
          <p:cNvSpPr/>
          <p:nvPr/>
        </p:nvSpPr>
        <p:spPr>
          <a:xfrm>
            <a:off x="499872" y="1689580"/>
            <a:ext cx="4935728" cy="4748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34EE9-9391-8DD7-E3CB-AC124905E86C}"/>
              </a:ext>
            </a:extLst>
          </p:cNvPr>
          <p:cNvSpPr txBox="1"/>
          <p:nvPr/>
        </p:nvSpPr>
        <p:spPr>
          <a:xfrm>
            <a:off x="499872" y="1690060"/>
            <a:ext cx="289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Financial impact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27BB77-744E-0A40-194C-010D73B120B6}"/>
              </a:ext>
            </a:extLst>
          </p:cNvPr>
          <p:cNvCxnSpPr>
            <a:cxnSpLocks/>
          </p:cNvCxnSpPr>
          <p:nvPr/>
        </p:nvCxnSpPr>
        <p:spPr>
          <a:xfrm>
            <a:off x="499872" y="3015062"/>
            <a:ext cx="49357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CC511E-CC93-7BEF-2B8C-9F1B8F2654EB}"/>
              </a:ext>
            </a:extLst>
          </p:cNvPr>
          <p:cNvCxnSpPr>
            <a:cxnSpLocks/>
          </p:cNvCxnSpPr>
          <p:nvPr/>
        </p:nvCxnSpPr>
        <p:spPr>
          <a:xfrm>
            <a:off x="499872" y="3700862"/>
            <a:ext cx="49357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37C851-313D-6E0F-EB7F-97DD40992ED8}"/>
              </a:ext>
            </a:extLst>
          </p:cNvPr>
          <p:cNvCxnSpPr>
            <a:cxnSpLocks/>
          </p:cNvCxnSpPr>
          <p:nvPr/>
        </p:nvCxnSpPr>
        <p:spPr>
          <a:xfrm>
            <a:off x="499872" y="4386662"/>
            <a:ext cx="49357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2E7123-D3C0-DBFF-0B6B-346029609FA3}"/>
              </a:ext>
            </a:extLst>
          </p:cNvPr>
          <p:cNvCxnSpPr>
            <a:cxnSpLocks/>
          </p:cNvCxnSpPr>
          <p:nvPr/>
        </p:nvCxnSpPr>
        <p:spPr>
          <a:xfrm>
            <a:off x="499872" y="5021662"/>
            <a:ext cx="49357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408819-FC76-3F3A-648A-8DAAD11595B3}"/>
              </a:ext>
            </a:extLst>
          </p:cNvPr>
          <p:cNvCxnSpPr>
            <a:cxnSpLocks/>
          </p:cNvCxnSpPr>
          <p:nvPr/>
        </p:nvCxnSpPr>
        <p:spPr>
          <a:xfrm>
            <a:off x="499872" y="5732862"/>
            <a:ext cx="4935728" cy="0"/>
          </a:xfrm>
          <a:prstGeom prst="line">
            <a:avLst/>
          </a:prstGeom>
          <a:ln w="19050">
            <a:solidFill>
              <a:srgbClr val="F0E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3066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7A967AD-A442-2C8A-ED3A-B78BD2F02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3000"/>
          </a:blip>
          <a:srcRect t="11297" r="2538" b="213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71FE3B-0F8C-C8F4-75C0-FBB24D3328E3}"/>
              </a:ext>
            </a:extLst>
          </p:cNvPr>
          <p:cNvSpPr/>
          <p:nvPr/>
        </p:nvSpPr>
        <p:spPr>
          <a:xfrm>
            <a:off x="499872" y="417576"/>
            <a:ext cx="3200400" cy="128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6875F-94B8-3443-851B-1630D3822B4A}"/>
              </a:ext>
            </a:extLst>
          </p:cNvPr>
          <p:cNvSpPr txBox="1"/>
          <p:nvPr/>
        </p:nvSpPr>
        <p:spPr>
          <a:xfrm>
            <a:off x="396240" y="652133"/>
            <a:ext cx="10132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Sandy Ridge at Red Mile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 1-6,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91073-B16F-D6BB-0CA9-A532F8D9E4CA}"/>
              </a:ext>
            </a:extLst>
          </p:cNvPr>
          <p:cNvSpPr txBox="1"/>
          <p:nvPr/>
        </p:nvSpPr>
        <p:spPr>
          <a:xfrm>
            <a:off x="499872" y="2287302"/>
            <a:ext cx="76535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Jockeys 							Trainers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Jorge Torres					1. Justin Powell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Gilbert Ortiz					2. Clint Crawford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Luiz Danie Martinez			3. Anthony Cunningham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Daniel 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Antonio Torres			4. Hector Sanchez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ote: Trainer Jason Driver banned for possessing controlled substance</a:t>
            </a: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A8D2C-28BF-1991-8AF2-795E62DA8016}"/>
              </a:ext>
            </a:extLst>
          </p:cNvPr>
          <p:cNvSpPr/>
          <p:nvPr/>
        </p:nvSpPr>
        <p:spPr>
          <a:xfrm>
            <a:off x="499872" y="1707736"/>
            <a:ext cx="7437628" cy="4748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34EE9-9391-8DD7-E3CB-AC124905E86C}"/>
              </a:ext>
            </a:extLst>
          </p:cNvPr>
          <p:cNvSpPr txBox="1"/>
          <p:nvPr/>
        </p:nvSpPr>
        <p:spPr>
          <a:xfrm>
            <a:off x="499872" y="1708216"/>
            <a:ext cx="216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Leaders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CF3929-4011-CAC3-36B0-21F710ECA239}"/>
              </a:ext>
            </a:extLst>
          </p:cNvPr>
          <p:cNvCxnSpPr>
            <a:cxnSpLocks/>
          </p:cNvCxnSpPr>
          <p:nvPr/>
        </p:nvCxnSpPr>
        <p:spPr>
          <a:xfrm>
            <a:off x="499872" y="2906218"/>
            <a:ext cx="74376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9A5C46-2D2D-6B64-BA8C-A20D3F4460A3}"/>
              </a:ext>
            </a:extLst>
          </p:cNvPr>
          <p:cNvCxnSpPr>
            <a:cxnSpLocks/>
          </p:cNvCxnSpPr>
          <p:nvPr/>
        </p:nvCxnSpPr>
        <p:spPr>
          <a:xfrm>
            <a:off x="499872" y="3573862"/>
            <a:ext cx="74376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4A895D-B631-90ED-F3A1-1F9B249A0DC6}"/>
              </a:ext>
            </a:extLst>
          </p:cNvPr>
          <p:cNvCxnSpPr>
            <a:cxnSpLocks/>
          </p:cNvCxnSpPr>
          <p:nvPr/>
        </p:nvCxnSpPr>
        <p:spPr>
          <a:xfrm>
            <a:off x="499872" y="4234262"/>
            <a:ext cx="74376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7C6F00-67ED-102F-35F5-A622368508EA}"/>
              </a:ext>
            </a:extLst>
          </p:cNvPr>
          <p:cNvCxnSpPr>
            <a:cxnSpLocks/>
          </p:cNvCxnSpPr>
          <p:nvPr/>
        </p:nvCxnSpPr>
        <p:spPr>
          <a:xfrm>
            <a:off x="499872" y="4932762"/>
            <a:ext cx="74376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4567EA-4A79-EF66-A560-E7C1AB824741}"/>
              </a:ext>
            </a:extLst>
          </p:cNvPr>
          <p:cNvCxnSpPr>
            <a:cxnSpLocks/>
          </p:cNvCxnSpPr>
          <p:nvPr/>
        </p:nvCxnSpPr>
        <p:spPr>
          <a:xfrm>
            <a:off x="499872" y="5605862"/>
            <a:ext cx="74376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9489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1FE3B-0F8C-C8F4-75C0-FBB24D3328E3}"/>
              </a:ext>
            </a:extLst>
          </p:cNvPr>
          <p:cNvSpPr/>
          <p:nvPr/>
        </p:nvSpPr>
        <p:spPr>
          <a:xfrm>
            <a:off x="499872" y="417576"/>
            <a:ext cx="3200400" cy="128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6875F-94B8-3443-851B-1630D3822B4A}"/>
              </a:ext>
            </a:extLst>
          </p:cNvPr>
          <p:cNvSpPr txBox="1"/>
          <p:nvPr/>
        </p:nvSpPr>
        <p:spPr>
          <a:xfrm>
            <a:off x="396240" y="652133"/>
            <a:ext cx="10132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Sandy Ridge at Red Mile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 1-6,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91073-B16F-D6BB-0CA9-A532F8D9E4CA}"/>
              </a:ext>
            </a:extLst>
          </p:cNvPr>
          <p:cNvSpPr txBox="1"/>
          <p:nvPr/>
        </p:nvSpPr>
        <p:spPr>
          <a:xfrm>
            <a:off x="499872" y="2243746"/>
            <a:ext cx="990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surveyed jockeys, trainers and owners after the race and </a:t>
            </a:r>
            <a:br>
              <a:rPr lang="en-US" sz="2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received overwhelmingly positive feedback. On a 0-5 scale: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A8D2C-28BF-1991-8AF2-795E62DA8016}"/>
              </a:ext>
            </a:extLst>
          </p:cNvPr>
          <p:cNvSpPr/>
          <p:nvPr/>
        </p:nvSpPr>
        <p:spPr>
          <a:xfrm>
            <a:off x="499872" y="1689580"/>
            <a:ext cx="10333734" cy="4748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34EE9-9391-8DD7-E3CB-AC124905E86C}"/>
              </a:ext>
            </a:extLst>
          </p:cNvPr>
          <p:cNvSpPr txBox="1"/>
          <p:nvPr/>
        </p:nvSpPr>
        <p:spPr>
          <a:xfrm>
            <a:off x="499872" y="1690060"/>
            <a:ext cx="257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Survey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59E4F-F428-EA94-5DCD-9BB5114B157B}"/>
              </a:ext>
            </a:extLst>
          </p:cNvPr>
          <p:cNvSpPr txBox="1"/>
          <p:nvPr/>
        </p:nvSpPr>
        <p:spPr>
          <a:xfrm>
            <a:off x="3073400" y="1720838"/>
            <a:ext cx="4432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Great, safe, clean, fun racing!”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79C64-21B0-B6AC-3422-8C7BDCDB71DA}"/>
              </a:ext>
            </a:extLst>
          </p:cNvPr>
          <p:cNvSpPr/>
          <p:nvPr/>
        </p:nvSpPr>
        <p:spPr>
          <a:xfrm>
            <a:off x="614172" y="3372074"/>
            <a:ext cx="9571479" cy="474845"/>
          </a:xfrm>
          <a:prstGeom prst="rect">
            <a:avLst/>
          </a:prstGeom>
          <a:solidFill>
            <a:srgbClr val="F0EBB5"/>
          </a:solidFill>
          <a:ln>
            <a:noFill/>
          </a:ln>
          <a:effectLst>
            <a:outerShdw blurRad="50800" dist="12700" dir="5400000" algn="ctr" rotWithShape="0">
              <a:schemeClr val="bg2">
                <a:alpha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F2695-C4C6-C0F6-077A-42B05391EC3A}"/>
              </a:ext>
            </a:extLst>
          </p:cNvPr>
          <p:cNvSpPr txBox="1"/>
          <p:nvPr/>
        </p:nvSpPr>
        <p:spPr>
          <a:xfrm>
            <a:off x="7086979" y="3394350"/>
            <a:ext cx="3213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 Impression: 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4.6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29348C-7D33-3FB3-1C8E-C88C29DE29E8}"/>
              </a:ext>
            </a:extLst>
          </p:cNvPr>
          <p:cNvSpPr/>
          <p:nvPr/>
        </p:nvSpPr>
        <p:spPr>
          <a:xfrm>
            <a:off x="614172" y="4162323"/>
            <a:ext cx="9355830" cy="474845"/>
          </a:xfrm>
          <a:prstGeom prst="rect">
            <a:avLst/>
          </a:prstGeom>
          <a:solidFill>
            <a:srgbClr val="F0EBB5"/>
          </a:solidFill>
          <a:ln>
            <a:noFill/>
          </a:ln>
          <a:effectLst>
            <a:outerShdw blurRad="50800" dist="12700" dir="5400000" algn="ctr" rotWithShape="0">
              <a:schemeClr val="bg2">
                <a:alpha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1FBA4-2084-BEAD-DAF6-1F5944663AE3}"/>
              </a:ext>
            </a:extLst>
          </p:cNvPr>
          <p:cNvSpPr txBox="1"/>
          <p:nvPr/>
        </p:nvSpPr>
        <p:spPr>
          <a:xfrm>
            <a:off x="7112506" y="3950884"/>
            <a:ext cx="3111246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Stables/Services: 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57D93-09B5-2205-2705-8D44E5AAAE04}"/>
              </a:ext>
            </a:extLst>
          </p:cNvPr>
          <p:cNvSpPr/>
          <p:nvPr/>
        </p:nvSpPr>
        <p:spPr>
          <a:xfrm>
            <a:off x="614172" y="4958276"/>
            <a:ext cx="10041620" cy="474845"/>
          </a:xfrm>
          <a:prstGeom prst="rect">
            <a:avLst/>
          </a:prstGeom>
          <a:solidFill>
            <a:srgbClr val="F0EBB5"/>
          </a:solidFill>
          <a:ln>
            <a:noFill/>
          </a:ln>
          <a:effectLst>
            <a:outerShdw blurRad="50800" dist="12700" dir="5400000" algn="ctr" rotWithShape="0">
              <a:schemeClr val="bg2">
                <a:alpha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3F729-AA5A-8A4C-A2E1-55AADC61926D}"/>
              </a:ext>
            </a:extLst>
          </p:cNvPr>
          <p:cNvSpPr txBox="1"/>
          <p:nvPr/>
        </p:nvSpPr>
        <p:spPr>
          <a:xfrm>
            <a:off x="9015474" y="4741134"/>
            <a:ext cx="1858264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Purses: 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A1E8CE-D591-074B-E45D-248684BEA3F1}"/>
              </a:ext>
            </a:extLst>
          </p:cNvPr>
          <p:cNvSpPr/>
          <p:nvPr/>
        </p:nvSpPr>
        <p:spPr>
          <a:xfrm>
            <a:off x="614172" y="5765515"/>
            <a:ext cx="10219434" cy="474845"/>
          </a:xfrm>
          <a:prstGeom prst="rect">
            <a:avLst/>
          </a:prstGeom>
          <a:solidFill>
            <a:srgbClr val="F0EBB5"/>
          </a:solidFill>
          <a:ln>
            <a:noFill/>
          </a:ln>
          <a:effectLst>
            <a:outerShdw blurRad="50800" dist="12700" dir="5400000" algn="ctr" rotWithShape="0">
              <a:schemeClr val="bg2">
                <a:alpha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3CB46-E433-60BE-C2F7-9887D967DA89}"/>
              </a:ext>
            </a:extLst>
          </p:cNvPr>
          <p:cNvSpPr txBox="1"/>
          <p:nvPr/>
        </p:nvSpPr>
        <p:spPr>
          <a:xfrm>
            <a:off x="8024620" y="5553065"/>
            <a:ext cx="3274314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Likely To Return: 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5.0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DB0609-4430-F0EC-A0E2-FE689E3C6989}"/>
              </a:ext>
            </a:extLst>
          </p:cNvPr>
          <p:cNvCxnSpPr>
            <a:cxnSpLocks/>
          </p:cNvCxnSpPr>
          <p:nvPr/>
        </p:nvCxnSpPr>
        <p:spPr>
          <a:xfrm>
            <a:off x="614172" y="3079974"/>
            <a:ext cx="0" cy="34097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156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24859</TotalTime>
  <Words>248</Words>
  <Application>Microsoft Office PowerPoint</Application>
  <PresentationFormat>Widescreen</PresentationFormat>
  <Paragraphs>31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 Patterson</cp:lastModifiedBy>
  <cp:revision>112</cp:revision>
  <dcterms:created xsi:type="dcterms:W3CDTF">2022-06-16T13:27:47Z</dcterms:created>
  <dcterms:modified xsi:type="dcterms:W3CDTF">2023-09-27T11:24:19Z</dcterms:modified>
</cp:coreProperties>
</file>