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1" r:id="rId4"/>
    <p:sldId id="299" r:id="rId5"/>
    <p:sldId id="258" r:id="rId6"/>
    <p:sldId id="285" r:id="rId7"/>
    <p:sldId id="295" r:id="rId8"/>
    <p:sldId id="286" r:id="rId9"/>
    <p:sldId id="262" r:id="rId10"/>
    <p:sldId id="293" r:id="rId11"/>
    <p:sldId id="266" r:id="rId12"/>
    <p:sldId id="267" r:id="rId13"/>
    <p:sldId id="289" r:id="rId14"/>
    <p:sldId id="269" r:id="rId15"/>
    <p:sldId id="270" r:id="rId16"/>
    <p:sldId id="277" r:id="rId17"/>
    <p:sldId id="291" r:id="rId18"/>
    <p:sldId id="259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08C92-A315-4CF9-9862-AA7AE3E5F1F0}" v="21" dt="2023-09-27T14:36:56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D3075-663B-37DB-2019-B1930E5C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5F85C-50CF-0176-F7AF-3FCE718CB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51522-24CE-5CEA-CDEC-77A33A74E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C35F1-B72C-99E9-A4FF-6AEF1BFE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ABE95-2FF6-F9C7-AAA9-95FE6371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67FE-1254-C489-9D7E-13716374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026D23-7DC7-4392-4E6D-CD1DE755E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D8A05-B098-F248-315C-7A4AAB20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4C3F3-3FFC-9FDB-A7DE-D2ADE9F1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6EC73-A64D-73AD-046E-DD359A61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CDD1C7-B257-F191-1F83-58086CDA9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29266-4D5F-F472-361F-B698D18E8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CA75-6B83-E385-76EE-EA8B51113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D483-E9A3-EBC8-D8DA-FA5A9706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3C5D0-85E3-0032-0EAB-74816B4A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4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ADE70-3575-FBA0-A768-16EDE0D4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D540-2168-D551-6880-263BACCDF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50751-B3DD-1DC2-610A-B181C713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08895-D94B-3581-0F67-087629F1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0DA54-9EC9-F0A0-FDBF-0275FB47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4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D662-1C6B-1C8C-01D7-22ED91E8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BC0F7-67A7-EFFA-8632-96868D797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1A4C4-6D73-BF24-F35E-450EF9A9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6D40D-E748-CE9F-2827-2C6DD740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9E984-A18E-FBC7-3478-E69D8E84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9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3B9F-CEE2-7D59-9BA3-2FA412DE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CED7-C422-2432-268F-10645A3ED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1D4A9-50FA-789A-1411-66553C052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3ABCF-0862-47C3-7A4D-1B0FA80F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C03BC-A3A6-D520-0D71-FF15377A3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6EE49-B232-F3A5-E21D-3522CC42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125E-B82A-CBCB-74B2-5B3A94DE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003F-F82A-17F3-2418-D5A739CEF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91806-E873-57B3-53FF-2ECA5369B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A199D-D924-4BB6-7E2D-DF2989A1F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61847-5CEA-2F4B-BBD1-5A4C17499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8C868-92C9-B256-4B33-23B032F4E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3B7169-9453-184B-8B51-75131EEB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3A908-6F70-471E-803C-95FC7270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9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F4AC8-92DC-D231-9118-AB94E0529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59155-8394-AF46-BE55-BEB8D758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882CE-C400-02BA-4C3A-2A672F0F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F2AB6-223B-CBF2-25A7-DC449636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7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D748E2-12D0-470E-6A8B-1643B0FB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993ADB-5939-8A5E-41D6-68FF383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4A0BB-D07B-76C6-1532-D7FB5FA1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2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E9CF-7D2E-0F9D-18CA-9E21463DB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80153-8EEA-EE6E-3820-6F1C06A5D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EAA6B-38DA-0E61-61F8-EBC9FDC26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D6B49-274A-6979-2D59-4AFB955D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A91A7-AB1D-F8D9-9CC8-6199AA7C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1DFBE-52DB-ECE8-8210-669834B7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5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F97A7-D0B8-1433-3205-02F27415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3F3F34-9879-6A1D-A586-B7E48A2CA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A6E76-FDE9-4B19-B911-823D6E6E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9A55D-DD16-2FDE-F2F6-173D4D96C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99803-E933-5C1D-18BB-00204E0B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3DD84-AAFC-4806-9327-A15E0364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7BF0C-A4F3-EA7A-423B-6D2F32842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A315D-C4CB-6C43-DF02-E0329A3A4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5A4E-BE5F-1540-DEE7-4678DC78E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C8425-D77A-48EA-AB08-685D7BA3D6E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E9B33-0317-F57A-C0DF-6EE1C8089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B1B2E-3556-569E-F7ED-AE71F6666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F7D3-EE3B-42E2-AAFF-5018B491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6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gaming company&#10;&#10;Description automatically generated">
            <a:extLst>
              <a:ext uri="{FF2B5EF4-FFF2-40B4-BE49-F238E27FC236}">
                <a16:creationId xmlns:a16="http://schemas.microsoft.com/office/drawing/2014/main" id="{414E0D08-31B8-9482-C9E5-E5CF5DC46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87" y="73942"/>
            <a:ext cx="10319823" cy="66346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51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D5106D86-5892-2D37-3373-44AA5FCE7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8" b="5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19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text&#10;&#10;Description automatically generated">
            <a:extLst>
              <a:ext uri="{FF2B5EF4-FFF2-40B4-BE49-F238E27FC236}">
                <a16:creationId xmlns:a16="http://schemas.microsoft.com/office/drawing/2014/main" id="{43A003C0-F9E6-AA0E-57C6-14FA898D0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78" y="1652587"/>
            <a:ext cx="12576356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ar with chairs and a tv on the wall&#10;&#10;Description automatically generated">
            <a:extLst>
              <a:ext uri="{FF2B5EF4-FFF2-40B4-BE49-F238E27FC236}">
                <a16:creationId xmlns:a16="http://schemas.microsoft.com/office/drawing/2014/main" id="{8F3ABF18-6A27-9CC9-51EA-7BB5B50AC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0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tables and chairs&#10;&#10;Description automatically generated">
            <a:extLst>
              <a:ext uri="{FF2B5EF4-FFF2-40B4-BE49-F238E27FC236}">
                <a16:creationId xmlns:a16="http://schemas.microsoft.com/office/drawing/2014/main" id="{72EB9B5D-9355-CB0C-52CA-8A7365932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 b="185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6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on dirt bikes on a track&#10;&#10;Description automatically generated">
            <a:extLst>
              <a:ext uri="{FF2B5EF4-FFF2-40B4-BE49-F238E27FC236}">
                <a16:creationId xmlns:a16="http://schemas.microsoft.com/office/drawing/2014/main" id="{5ADC8FAD-D34B-BDBF-435B-A996226FF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20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dog running on dirt&#10;&#10;Description automatically generated">
            <a:extLst>
              <a:ext uri="{FF2B5EF4-FFF2-40B4-BE49-F238E27FC236}">
                <a16:creationId xmlns:a16="http://schemas.microsoft.com/office/drawing/2014/main" id="{019930F4-4FF3-0F4B-51F5-22F93741B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r="3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5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wd of people in a stadium&#10;&#10;Description automatically generated">
            <a:extLst>
              <a:ext uri="{FF2B5EF4-FFF2-40B4-BE49-F238E27FC236}">
                <a16:creationId xmlns:a16="http://schemas.microsoft.com/office/drawing/2014/main" id="{C3F6E3E6-90D6-6ABE-0227-685179E30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1332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2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CB1D89C-D0D3-73A4-8C72-EAC80CEE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4" b="706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173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arge crowd of people at a concert&#10;&#10;Description automatically generated">
            <a:extLst>
              <a:ext uri="{FF2B5EF4-FFF2-40B4-BE49-F238E27FC236}">
                <a16:creationId xmlns:a16="http://schemas.microsoft.com/office/drawing/2014/main" id="{CAF261B5-CC6C-E4DF-D791-00796F83D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b="154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3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M2521_LiveRacing_TV30_R6">
            <a:hlinkClick r:id="" action="ppaction://media"/>
            <a:extLst>
              <a:ext uri="{FF2B5EF4-FFF2-40B4-BE49-F238E27FC236}">
                <a16:creationId xmlns:a16="http://schemas.microsoft.com/office/drawing/2014/main" id="{2ACBCBB3-658F-FDDD-DA08-D69AAE36C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7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uilding with flags and banners&#10;&#10;Description automatically generated with medium confidence">
            <a:extLst>
              <a:ext uri="{FF2B5EF4-FFF2-40B4-BE49-F238E27FC236}">
                <a16:creationId xmlns:a16="http://schemas.microsoft.com/office/drawing/2014/main" id="{FCEFA417-23EE-3A2B-985B-998D5FB42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5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red roof&#10;&#10;Description automatically generated">
            <a:extLst>
              <a:ext uri="{FF2B5EF4-FFF2-40B4-BE49-F238E27FC236}">
                <a16:creationId xmlns:a16="http://schemas.microsoft.com/office/drawing/2014/main" id="{2BA47618-7459-CED6-160D-C93C8454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96" y="219211"/>
            <a:ext cx="11471129" cy="63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6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uple of men wearing red shirts&#10;&#10;Description automatically generated">
            <a:extLst>
              <a:ext uri="{FF2B5EF4-FFF2-40B4-BE49-F238E27FC236}">
                <a16:creationId xmlns:a16="http://schemas.microsoft.com/office/drawing/2014/main" id="{4A9865FE-D4FF-0DE4-43BC-AB1D8062C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" b="148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4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horses pulling a cart&#10;&#10;Description automatically generated">
            <a:extLst>
              <a:ext uri="{FF2B5EF4-FFF2-40B4-BE49-F238E27FC236}">
                <a16:creationId xmlns:a16="http://schemas.microsoft.com/office/drawing/2014/main" id="{1BEDD346-A5A3-D9EB-9656-232A6B015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8778"/>
            <a:ext cx="12192000" cy="76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4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1AE2C6-2434-9377-AFB2-4D9E84918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b="774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41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9B04B2-3C77-3DAF-91B5-7D7B2F4A4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749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01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holding hands">
            <a:extLst>
              <a:ext uri="{FF2B5EF4-FFF2-40B4-BE49-F238E27FC236}">
                <a16:creationId xmlns:a16="http://schemas.microsoft.com/office/drawing/2014/main" id="{163D05FC-53C4-55DB-81CE-E6CEC61AF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"/>
            <a:ext cx="12192000" cy="68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EC0E5315-2546-7F3A-D8A6-3C1DDD666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35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0</Words>
  <Application>Microsoft Office PowerPoint</Application>
  <PresentationFormat>Widescreen</PresentationFormat>
  <Paragraphs>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Bradon New</dc:creator>
  <cp:lastModifiedBy>Moore, Lisa (LRC)</cp:lastModifiedBy>
  <cp:revision>22</cp:revision>
  <dcterms:created xsi:type="dcterms:W3CDTF">2023-09-25T21:10:29Z</dcterms:created>
  <dcterms:modified xsi:type="dcterms:W3CDTF">2023-09-27T14:55:41Z</dcterms:modified>
</cp:coreProperties>
</file>